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ink/ink267.xml" ContentType="application/inkml+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notesSlides/notesSlide5.xml" ContentType="application/vnd.openxmlformats-officedocument.presentationml.notesSlide+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notesSlides/notesSlide6.xml" ContentType="application/vnd.openxmlformats-officedocument.presentationml.notesSlide+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notesSlides/notesSlide7.xml" ContentType="application/vnd.openxmlformats-officedocument.presentationml.notesSlide+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notesSlides/notesSlide8.xml" ContentType="application/vnd.openxmlformats-officedocument.presentationml.notesSlide+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notesSlides/notesSlide9.xml" ContentType="application/vnd.openxmlformats-officedocument.presentationml.notesSlide+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notesSlides/notesSlide10.xml" ContentType="application/vnd.openxmlformats-officedocument.presentationml.notesSlide+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notesSlides/notesSlide11.xml" ContentType="application/vnd.openxmlformats-officedocument.presentationml.notesSlide+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372" r:id="rId2"/>
    <p:sldId id="1458" r:id="rId3"/>
    <p:sldId id="1461" r:id="rId4"/>
    <p:sldId id="1460" r:id="rId5"/>
    <p:sldId id="1462" r:id="rId6"/>
    <p:sldId id="1463" r:id="rId7"/>
    <p:sldId id="1464" r:id="rId8"/>
    <p:sldId id="1465" r:id="rId9"/>
    <p:sldId id="1467" r:id="rId10"/>
    <p:sldId id="1468" r:id="rId11"/>
    <p:sldId id="1466" r:id="rId1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447" autoAdjust="0"/>
  </p:normalViewPr>
  <p:slideViewPr>
    <p:cSldViewPr snapToGrid="0">
      <p:cViewPr varScale="1">
        <p:scale>
          <a:sx n="118" d="100"/>
          <a:sy n="118" d="100"/>
        </p:scale>
        <p:origin x="76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100" baseline="0"/>
              <a:t>Nominal Development of World Production and World 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GE!$B$2</c:f>
              <c:strCache>
                <c:ptCount val="1"/>
                <c:pt idx="0">
                  <c:v>World-Trade</c:v>
                </c:pt>
              </c:strCache>
            </c:strRef>
          </c:tx>
          <c:spPr>
            <a:ln w="28575" cap="rnd">
              <a:solidFill>
                <a:schemeClr val="accent1"/>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GE!$B$3:$B$45</c:f>
              <c:numCache>
                <c:formatCode>0</c:formatCode>
                <c:ptCount val="43"/>
                <c:pt idx="0">
                  <c:v>1.5014303656913843</c:v>
                </c:pt>
                <c:pt idx="1">
                  <c:v>1.6351103005512921</c:v>
                </c:pt>
                <c:pt idx="2">
                  <c:v>1.5047436640353131</c:v>
                </c:pt>
                <c:pt idx="3">
                  <c:v>1.4613889972280565</c:v>
                </c:pt>
                <c:pt idx="4">
                  <c:v>1.5696671682808914</c:v>
                </c:pt>
                <c:pt idx="5">
                  <c:v>1.5955767890371606</c:v>
                </c:pt>
                <c:pt idx="6">
                  <c:v>1.6634125162134887</c:v>
                </c:pt>
                <c:pt idx="7">
                  <c:v>1.9265691683025215</c:v>
                </c:pt>
                <c:pt idx="8">
                  <c:v>2.2203053634274941</c:v>
                </c:pt>
                <c:pt idx="9">
                  <c:v>2.4056232624585645</c:v>
                </c:pt>
                <c:pt idx="10">
                  <c:v>2.6570948108195318</c:v>
                </c:pt>
                <c:pt idx="11">
                  <c:v>2.7465657315106187</c:v>
                </c:pt>
                <c:pt idx="12">
                  <c:v>2.9388029753659062</c:v>
                </c:pt>
                <c:pt idx="13">
                  <c:v>2.9982024105495433</c:v>
                </c:pt>
                <c:pt idx="14">
                  <c:v>3.412624372327707</c:v>
                </c:pt>
                <c:pt idx="15">
                  <c:v>4.0165620938720448</c:v>
                </c:pt>
                <c:pt idx="16">
                  <c:v>4.2364636751179008</c:v>
                </c:pt>
                <c:pt idx="17">
                  <c:v>4.4723910465991787</c:v>
                </c:pt>
                <c:pt idx="18">
                  <c:v>4.2875772440336917</c:v>
                </c:pt>
                <c:pt idx="19">
                  <c:v>4.5178537024531504</c:v>
                </c:pt>
                <c:pt idx="20">
                  <c:v>5.2700189401789999</c:v>
                </c:pt>
                <c:pt idx="21">
                  <c:v>5.0249006810260006</c:v>
                </c:pt>
                <c:pt idx="22">
                  <c:v>5.2117343181999995</c:v>
                </c:pt>
                <c:pt idx="23">
                  <c:v>5.9773723576089992</c:v>
                </c:pt>
                <c:pt idx="24">
                  <c:v>7.2752779699685002</c:v>
                </c:pt>
                <c:pt idx="25">
                  <c:v>8.3745092649824997</c:v>
                </c:pt>
                <c:pt idx="26">
                  <c:v>9.6774798781070004</c:v>
                </c:pt>
                <c:pt idx="27">
                  <c:v>11.108067290754001</c:v>
                </c:pt>
                <c:pt idx="28">
                  <c:v>13.038141424493002</c:v>
                </c:pt>
                <c:pt idx="29">
                  <c:v>10.001926171086001</c:v>
                </c:pt>
                <c:pt idx="30">
                  <c:v>12.518189548170501</c:v>
                </c:pt>
                <c:pt idx="31">
                  <c:v>14.9864424573185</c:v>
                </c:pt>
                <c:pt idx="32">
                  <c:v>15.4272995677285</c:v>
                </c:pt>
                <c:pt idx="33">
                  <c:v>15.663834287835499</c:v>
                </c:pt>
                <c:pt idx="34">
                  <c:v>15.661936061736998</c:v>
                </c:pt>
                <c:pt idx="35">
                  <c:v>13.691594599893001</c:v>
                </c:pt>
                <c:pt idx="36">
                  <c:v>13.137214611346</c:v>
                </c:pt>
                <c:pt idx="37">
                  <c:v>14.467266087193</c:v>
                </c:pt>
                <c:pt idx="38">
                  <c:v>15.921795540927343</c:v>
                </c:pt>
                <c:pt idx="39">
                  <c:v>15.481050143692499</c:v>
                </c:pt>
                <c:pt idx="40">
                  <c:v>14.212990991833898</c:v>
                </c:pt>
                <c:pt idx="41">
                  <c:v>18.141943739559501</c:v>
                </c:pt>
                <c:pt idx="42">
                  <c:v>20.417691849926502</c:v>
                </c:pt>
              </c:numCache>
            </c:numRef>
          </c:val>
          <c:smooth val="0"/>
          <c:extLst>
            <c:ext xmlns:c16="http://schemas.microsoft.com/office/drawing/2014/chart" uri="{C3380CC4-5D6E-409C-BE32-E72D297353CC}">
              <c16:uniqueId val="{00000000-0A97-475D-AE41-9A9A005ECD5F}"/>
            </c:ext>
          </c:extLst>
        </c:ser>
        <c:ser>
          <c:idx val="1"/>
          <c:order val="1"/>
          <c:tx>
            <c:strRef>
              <c:f>GE!$C$2</c:f>
              <c:strCache>
                <c:ptCount val="1"/>
                <c:pt idx="0">
                  <c:v>World-GDP</c:v>
                </c:pt>
              </c:strCache>
            </c:strRef>
          </c:tx>
          <c:spPr>
            <a:ln w="28575" cap="rnd">
              <a:solidFill>
                <a:schemeClr val="accent2"/>
              </a:solidFill>
              <a:round/>
            </a:ln>
            <a:effectLst/>
          </c:spPr>
          <c:marker>
            <c:symbol val="none"/>
          </c:marker>
          <c:cat>
            <c:numRef>
              <c:f>GE!$A$3:$A$45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GE!$C$3:$C$45</c:f>
              <c:numCache>
                <c:formatCode>0</c:formatCode>
                <c:ptCount val="43"/>
                <c:pt idx="0">
                  <c:v>11.232068999999999</c:v>
                </c:pt>
                <c:pt idx="1">
                  <c:v>11.526241000000001</c:v>
                </c:pt>
                <c:pt idx="2">
                  <c:v>11.310302999999999</c:v>
                </c:pt>
                <c:pt idx="3">
                  <c:v>11.610282999999999</c:v>
                </c:pt>
                <c:pt idx="4">
                  <c:v>12.025117</c:v>
                </c:pt>
                <c:pt idx="5">
                  <c:v>12.553732</c:v>
                </c:pt>
                <c:pt idx="6">
                  <c:v>14.793158</c:v>
                </c:pt>
                <c:pt idx="7">
                  <c:v>17.032786000000002</c:v>
                </c:pt>
                <c:pt idx="8">
                  <c:v>19.156082999999999</c:v>
                </c:pt>
                <c:pt idx="9">
                  <c:v>20.154503999999999</c:v>
                </c:pt>
                <c:pt idx="10">
                  <c:v>22.643041</c:v>
                </c:pt>
                <c:pt idx="11">
                  <c:v>23.6677</c:v>
                </c:pt>
                <c:pt idx="12">
                  <c:v>25.351635999999999</c:v>
                </c:pt>
                <c:pt idx="13">
                  <c:v>26.075731999999999</c:v>
                </c:pt>
                <c:pt idx="14">
                  <c:v>28.026544000000001</c:v>
                </c:pt>
                <c:pt idx="15">
                  <c:v>31.243753000000002</c:v>
                </c:pt>
                <c:pt idx="16">
                  <c:v>32.113067000000001</c:v>
                </c:pt>
                <c:pt idx="17">
                  <c:v>32.029533000000001</c:v>
                </c:pt>
                <c:pt idx="18">
                  <c:v>31.881270000000001</c:v>
                </c:pt>
                <c:pt idx="19">
                  <c:v>33.008737000000004</c:v>
                </c:pt>
                <c:pt idx="20">
                  <c:v>34.103065000000001</c:v>
                </c:pt>
                <c:pt idx="21">
                  <c:v>33.857249000000003</c:v>
                </c:pt>
                <c:pt idx="22">
                  <c:v>34.969163999999999</c:v>
                </c:pt>
                <c:pt idx="23">
                  <c:v>39.261866000000005</c:v>
                </c:pt>
                <c:pt idx="24">
                  <c:v>44.190885999999999</c:v>
                </c:pt>
                <c:pt idx="25">
                  <c:v>47.868243</c:v>
                </c:pt>
                <c:pt idx="26">
                  <c:v>51.832937000000001</c:v>
                </c:pt>
                <c:pt idx="27">
                  <c:v>58.516949000000004</c:v>
                </c:pt>
                <c:pt idx="28">
                  <c:v>64.226135999999997</c:v>
                </c:pt>
                <c:pt idx="29">
                  <c:v>60.820729</c:v>
                </c:pt>
                <c:pt idx="30">
                  <c:v>66.542407999999995</c:v>
                </c:pt>
                <c:pt idx="31">
                  <c:v>73.82889200000001</c:v>
                </c:pt>
                <c:pt idx="32">
                  <c:v>75.277884999999998</c:v>
                </c:pt>
                <c:pt idx="33">
                  <c:v>77.439700999999999</c:v>
                </c:pt>
                <c:pt idx="34">
                  <c:v>79.500779999999992</c:v>
                </c:pt>
                <c:pt idx="35">
                  <c:v>75.011414000000002</c:v>
                </c:pt>
                <c:pt idx="36">
                  <c:v>76.265412999999995</c:v>
                </c:pt>
                <c:pt idx="37">
                  <c:v>81.088945999999993</c:v>
                </c:pt>
                <c:pt idx="38">
                  <c:v>86.095663999999999</c:v>
                </c:pt>
                <c:pt idx="39">
                  <c:v>87.32553999999999</c:v>
                </c:pt>
                <c:pt idx="40">
                  <c:v>84.960903000000002</c:v>
                </c:pt>
                <c:pt idx="41">
                  <c:v>96.487666000000004</c:v>
                </c:pt>
                <c:pt idx="42">
                  <c:v>100.135361</c:v>
                </c:pt>
              </c:numCache>
            </c:numRef>
          </c:val>
          <c:smooth val="0"/>
          <c:extLst>
            <c:ext xmlns:c16="http://schemas.microsoft.com/office/drawing/2014/chart" uri="{C3380CC4-5D6E-409C-BE32-E72D297353CC}">
              <c16:uniqueId val="{00000001-0A97-475D-AE41-9A9A005ECD5F}"/>
            </c:ext>
          </c:extLst>
        </c:ser>
        <c:dLbls>
          <c:showLegendKey val="0"/>
          <c:showVal val="0"/>
          <c:showCatName val="0"/>
          <c:showSerName val="0"/>
          <c:showPercent val="0"/>
          <c:showBubbleSize val="0"/>
        </c:dLbls>
        <c:smooth val="0"/>
        <c:axId val="107273279"/>
        <c:axId val="103171231"/>
      </c:lineChart>
      <c:catAx>
        <c:axId val="1072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3171231"/>
        <c:crosses val="autoZero"/>
        <c:auto val="1"/>
        <c:lblAlgn val="ctr"/>
        <c:lblOffset val="100"/>
        <c:noMultiLvlLbl val="0"/>
      </c:catAx>
      <c:valAx>
        <c:axId val="103171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Tril.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7273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WT and WGDP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Tabelle1!$F$2</c:f>
              <c:strCache>
                <c:ptCount val="1"/>
                <c:pt idx="0">
                  <c:v>WT-growth</c:v>
                </c:pt>
              </c:strCache>
            </c:strRef>
          </c:tx>
          <c:spPr>
            <a:ln w="28575" cap="rnd">
              <a:solidFill>
                <a:schemeClr val="accent1"/>
              </a:solidFill>
              <a:round/>
            </a:ln>
            <a:effectLst/>
          </c:spPr>
          <c:marker>
            <c:symbol val="none"/>
          </c:marker>
          <c:cat>
            <c:numRef>
              <c:f>Tabelle1!$A$3:$A$45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Tabelle1!$F$3:$F$45</c:f>
              <c:numCache>
                <c:formatCode>0.0%</c:formatCode>
                <c:ptCount val="43"/>
                <c:pt idx="1">
                  <c:v>8.9035054781478662E-2</c:v>
                </c:pt>
                <c:pt idx="2">
                  <c:v>-7.9729567156432646E-2</c:v>
                </c:pt>
                <c:pt idx="3">
                  <c:v>-2.8811994922106177E-2</c:v>
                </c:pt>
                <c:pt idx="4">
                  <c:v>7.4092641492590428E-2</c:v>
                </c:pt>
                <c:pt idx="5">
                  <c:v>1.6506442435593405E-2</c:v>
                </c:pt>
                <c:pt idx="6">
                  <c:v>4.2514862112818186E-2</c:v>
                </c:pt>
                <c:pt idx="7">
                  <c:v>0.15820288083924572</c:v>
                </c:pt>
                <c:pt idx="8">
                  <c:v>0.15246594825545778</c:v>
                </c:pt>
                <c:pt idx="9">
                  <c:v>8.3465050386130057E-2</c:v>
                </c:pt>
                <c:pt idx="10">
                  <c:v>0.10453488386371901</c:v>
                </c:pt>
                <c:pt idx="11">
                  <c:v>3.3672460736729137E-2</c:v>
                </c:pt>
                <c:pt idx="12">
                  <c:v>6.9991859888805852E-2</c:v>
                </c:pt>
                <c:pt idx="13">
                  <c:v>2.0212118907441123E-2</c:v>
                </c:pt>
                <c:pt idx="14">
                  <c:v>0.13822347694737669</c:v>
                </c:pt>
                <c:pt idx="15">
                  <c:v>0.17697163697286711</c:v>
                </c:pt>
                <c:pt idx="16">
                  <c:v>5.4748707005265462E-2</c:v>
                </c:pt>
                <c:pt idx="17">
                  <c:v>5.5689695362420855E-2</c:v>
                </c:pt>
                <c:pt idx="18">
                  <c:v>-4.1323265483687921E-2</c:v>
                </c:pt>
                <c:pt idx="19">
                  <c:v>5.3707827360987004E-2</c:v>
                </c:pt>
                <c:pt idx="20">
                  <c:v>0.16648729402579621</c:v>
                </c:pt>
                <c:pt idx="21">
                  <c:v>-4.6511836472578949E-2</c:v>
                </c:pt>
                <c:pt idx="22">
                  <c:v>3.7181558210589438E-2</c:v>
                </c:pt>
                <c:pt idx="23">
                  <c:v>0.14690657517504313</c:v>
                </c:pt>
                <c:pt idx="24">
                  <c:v>0.2171364831751379</c:v>
                </c:pt>
                <c:pt idx="25">
                  <c:v>0.15109131218786387</c:v>
                </c:pt>
                <c:pt idx="26">
                  <c:v>0.15558769736786759</c:v>
                </c:pt>
                <c:pt idx="27">
                  <c:v>0.14782644145645429</c:v>
                </c:pt>
                <c:pt idx="28">
                  <c:v>0.17375427094734408</c:v>
                </c:pt>
                <c:pt idx="29">
                  <c:v>-0.23287178398780606</c:v>
                </c:pt>
                <c:pt idx="30">
                  <c:v>0.25157787950471211</c:v>
                </c:pt>
                <c:pt idx="31">
                  <c:v>0.19717331325349097</c:v>
                </c:pt>
                <c:pt idx="32">
                  <c:v>2.9417062232452107E-2</c:v>
                </c:pt>
                <c:pt idx="33">
                  <c:v>1.5332217998916153E-2</c:v>
                </c:pt>
                <c:pt idx="34">
                  <c:v>-1.2118527709259475E-4</c:v>
                </c:pt>
                <c:pt idx="35">
                  <c:v>-0.12580446338672346</c:v>
                </c:pt>
                <c:pt idx="36">
                  <c:v>-4.0490534868110495E-2</c:v>
                </c:pt>
                <c:pt idx="37">
                  <c:v>0.10124303478290564</c:v>
                </c:pt>
                <c:pt idx="38">
                  <c:v>0.10053934481940252</c:v>
                </c:pt>
                <c:pt idx="39">
                  <c:v>-2.7681890280646937E-2</c:v>
                </c:pt>
                <c:pt idx="40">
                  <c:v>-8.1910409183400978E-2</c:v>
                </c:pt>
                <c:pt idx="41">
                  <c:v>0.27643391528095607</c:v>
                </c:pt>
                <c:pt idx="42">
                  <c:v>0.1254412505648228</c:v>
                </c:pt>
              </c:numCache>
            </c:numRef>
          </c:val>
          <c:smooth val="0"/>
          <c:extLst>
            <c:ext xmlns:c16="http://schemas.microsoft.com/office/drawing/2014/chart" uri="{C3380CC4-5D6E-409C-BE32-E72D297353CC}">
              <c16:uniqueId val="{00000000-C607-433F-8729-D875B513F1CC}"/>
            </c:ext>
          </c:extLst>
        </c:ser>
        <c:ser>
          <c:idx val="1"/>
          <c:order val="1"/>
          <c:tx>
            <c:strRef>
              <c:f>Tabelle1!$G$2</c:f>
              <c:strCache>
                <c:ptCount val="1"/>
                <c:pt idx="0">
                  <c:v>WGDP-growth</c:v>
                </c:pt>
              </c:strCache>
            </c:strRef>
          </c:tx>
          <c:spPr>
            <a:ln w="28575" cap="rnd">
              <a:solidFill>
                <a:schemeClr val="accent2"/>
              </a:solidFill>
              <a:round/>
            </a:ln>
            <a:effectLst/>
          </c:spPr>
          <c:marker>
            <c:symbol val="none"/>
          </c:marker>
          <c:cat>
            <c:numRef>
              <c:f>Tabelle1!$A$3:$A$45</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numCache>
            </c:numRef>
          </c:cat>
          <c:val>
            <c:numRef>
              <c:f>Tabelle1!$G$3:$G$45</c:f>
              <c:numCache>
                <c:formatCode>0.0%</c:formatCode>
                <c:ptCount val="43"/>
                <c:pt idx="1">
                  <c:v>2.6190366173854729E-2</c:v>
                </c:pt>
                <c:pt idx="2">
                  <c:v>-1.873446859214567E-2</c:v>
                </c:pt>
                <c:pt idx="3">
                  <c:v>2.6522720036766367E-2</c:v>
                </c:pt>
                <c:pt idx="4">
                  <c:v>3.572987841898434E-2</c:v>
                </c:pt>
                <c:pt idx="5">
                  <c:v>4.395923964814652E-2</c:v>
                </c:pt>
                <c:pt idx="6">
                  <c:v>0.17838727160974921</c:v>
                </c:pt>
                <c:pt idx="7">
                  <c:v>0.1513962062731975</c:v>
                </c:pt>
                <c:pt idx="8">
                  <c:v>0.12465940686391508</c:v>
                </c:pt>
                <c:pt idx="9">
                  <c:v>5.2120310817195703E-2</c:v>
                </c:pt>
                <c:pt idx="10">
                  <c:v>0.12347299640814779</c:v>
                </c:pt>
                <c:pt idx="11">
                  <c:v>4.5252711418046765E-2</c:v>
                </c:pt>
                <c:pt idx="12">
                  <c:v>7.1149118841289827E-2</c:v>
                </c:pt>
                <c:pt idx="13">
                  <c:v>2.8562101475423596E-2</c:v>
                </c:pt>
                <c:pt idx="14">
                  <c:v>7.4813316841881861E-2</c:v>
                </c:pt>
                <c:pt idx="15">
                  <c:v>0.1147914990874368</c:v>
                </c:pt>
                <c:pt idx="16">
                  <c:v>2.782361005094347E-2</c:v>
                </c:pt>
                <c:pt idx="17">
                  <c:v>-2.601246402282098E-3</c:v>
                </c:pt>
                <c:pt idx="18">
                  <c:v>-4.6289466661909584E-3</c:v>
                </c:pt>
                <c:pt idx="19">
                  <c:v>3.5364557309040645E-2</c:v>
                </c:pt>
                <c:pt idx="20">
                  <c:v>3.3152677123029495E-2</c:v>
                </c:pt>
                <c:pt idx="21">
                  <c:v>-7.2080324745003033E-3</c:v>
                </c:pt>
                <c:pt idx="22">
                  <c:v>3.2841268349947494E-2</c:v>
                </c:pt>
                <c:pt idx="23">
                  <c:v>0.1227567808026524</c:v>
                </c:pt>
                <c:pt idx="24">
                  <c:v>0.12554217367050247</c:v>
                </c:pt>
                <c:pt idx="25">
                  <c:v>8.3215281087597903E-2</c:v>
                </c:pt>
                <c:pt idx="26">
                  <c:v>8.2825141503522604E-2</c:v>
                </c:pt>
                <c:pt idx="27">
                  <c:v>0.12895298601350702</c:v>
                </c:pt>
                <c:pt idx="28">
                  <c:v>9.7564673100096311E-2</c:v>
                </c:pt>
                <c:pt idx="29">
                  <c:v>-5.3022137280685722E-2</c:v>
                </c:pt>
                <c:pt idx="30">
                  <c:v>9.4074488978913573E-2</c:v>
                </c:pt>
                <c:pt idx="31">
                  <c:v>0.10950135739001232</c:v>
                </c:pt>
                <c:pt idx="32">
                  <c:v>1.9626367953619051E-2</c:v>
                </c:pt>
                <c:pt idx="33">
                  <c:v>2.8717810018174639E-2</c:v>
                </c:pt>
                <c:pt idx="34">
                  <c:v>2.6615275800199401E-2</c:v>
                </c:pt>
                <c:pt idx="35">
                  <c:v>-5.6469458538645712E-2</c:v>
                </c:pt>
                <c:pt idx="36">
                  <c:v>1.6717442494818213E-2</c:v>
                </c:pt>
                <c:pt idx="37">
                  <c:v>6.3246664644692752E-2</c:v>
                </c:pt>
                <c:pt idx="38">
                  <c:v>6.1743532836152637E-2</c:v>
                </c:pt>
                <c:pt idx="39">
                  <c:v>1.4284993492819753E-2</c:v>
                </c:pt>
                <c:pt idx="40">
                  <c:v>-2.7078412569793264E-2</c:v>
                </c:pt>
                <c:pt idx="41">
                  <c:v>0.13567138051722449</c:v>
                </c:pt>
                <c:pt idx="42">
                  <c:v>3.7804780146718286E-2</c:v>
                </c:pt>
              </c:numCache>
            </c:numRef>
          </c:val>
          <c:smooth val="0"/>
          <c:extLst>
            <c:ext xmlns:c16="http://schemas.microsoft.com/office/drawing/2014/chart" uri="{C3380CC4-5D6E-409C-BE32-E72D297353CC}">
              <c16:uniqueId val="{00000001-C607-433F-8729-D875B513F1CC}"/>
            </c:ext>
          </c:extLst>
        </c:ser>
        <c:dLbls>
          <c:showLegendKey val="0"/>
          <c:showVal val="0"/>
          <c:showCatName val="0"/>
          <c:showSerName val="0"/>
          <c:showPercent val="0"/>
          <c:showBubbleSize val="0"/>
        </c:dLbls>
        <c:smooth val="0"/>
        <c:axId val="400764431"/>
        <c:axId val="400770671"/>
      </c:lineChart>
      <c:catAx>
        <c:axId val="40076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0770671"/>
        <c:crosses val="autoZero"/>
        <c:auto val="1"/>
        <c:lblAlgn val="ctr"/>
        <c:lblOffset val="100"/>
        <c:noMultiLvlLbl val="0"/>
      </c:catAx>
      <c:valAx>
        <c:axId val="400770671"/>
        <c:scaling>
          <c:orientation val="minMax"/>
          <c:max val="0.30000000000000004"/>
          <c:min val="-0.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GROWTH 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0764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3.623"/>
    </inkml:context>
    <inkml:brush xml:id="br0">
      <inkml:brushProperty name="width" value="0.025" units="cm"/>
      <inkml:brushProperty name="height" value="0.025" units="cm"/>
    </inkml:brush>
  </inkml:definitions>
  <inkml:trace contextRef="#ctx0" brushRef="#br0">1 1 13627,'2'10'348,"1"0"1,0 0-1,0 0 1,1-1-1,1 1 1,-1-1-1,2 0 0,9 13 1,4 3-229,32 33 1,-10-20-64,1-2-1,72 48 1,-37-30 11,-55-37 19,35 33-1,-51-45-156,-1 2 0,1-1 0,-1 0 0,-1 1 0,1 0 1,-1 0-1,0 1 0,-1-1 0,1 1 0,1 8 0,-4-15 39,-1-1 0,0 1-1,0-1 1,0 1 0,1 0-1,-1-1 1,0 1-1,0-1 1,0 1 0,0-1-1,0 1 1,0 0 0,0-1-1,0 1 1,0-1 0,0 1-1,0 0 1,-1-1 0,1 1-1,0-1 1,0 1 0,0-1-1,-1 1 1,1-1 0,0 1-1,-1-1 1,1 1 0,0-1-1,-1 1 1,1-1 0,-1 0-1,1 1 1,-1-1 0,1 0-1,-1 1 1,1-1 0,-1 0-1,1 1 1,-1-1 0,1 0-1,-1 0 1,1 0 0,-1 0-1,0 0 1,1 0 0,-1 1-1,1-1 1,-1 0 0,1 0-1,-1-1 1,0 1 0,-11-4-431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741"/>
    </inkml:context>
    <inkml:brush xml:id="br0">
      <inkml:brushProperty name="width" value="0.05" units="cm"/>
      <inkml:brushProperty name="height" value="0.05" units="cm"/>
    </inkml:brush>
  </inkml:definitions>
  <inkml:trace contextRef="#ctx0" brushRef="#br0">1 26 16716,'0'1'35,"0"-1"0,0 1 0,0-1 1,0 1-1,0-1 0,0 1 1,0-1-1,0 1 0,0-1 1,0 1-1,0-1 0,0 1 0,0 0 1,0-1-1,0 1 0,1-1 1,-1 1-1,0-1 0,0 0 1,1 1-1,-1-1 0,0 1 0,1-1 1,-1 1-1,0-1 0,1 0 1,-1 1-1,1-1 0,-1 0 1,1 1-1,-1-1 0,1 0 0,-1 0 1,1 0-1,-1 1 0,2-1 1,24-2 170,-18 1-126,264-32 859,-193 27-909,117 7 0,-178 0-24,-1 1 0,1 0 1,-1 1-1,0 1 0,19 7 0,-32-9 8,0-1 0,0 1 0,-1 0 0,1 0 0,-1 1 0,1-1 0,-1 1 0,0 0 0,0 0 0,0 0 0,5 6 0,-7-6 9,1 0 0,-1 0-1,0 0 1,0-1 0,0 1 0,0 0 0,-1 0-1,1 0 1,-1 1 0,0-1 0,0 0 0,0 0 0,0 0-1,0 0 1,-1 0 0,1 0 0,-1 0 0,-1 4 0,-1 1 68,0-1 0,-1 1 1,0-1-1,0 1 0,-1-2 1,1 1-1,-10 10 0,-45 40 631,42-42-523,-140 121 1493,-26 23-136,138-116-1604,-73 91 0,90-99 167,15-25-110,12-10-13,1 0 0,0 0 1,0 0-1,-1 0 0,1 0 1,0 0-1,-1 0 0,1 0 1,0 0-1,-1 0 0,1-1 1,0 1-1,0 0 0,-1 0 1,1 0-1,0-1 0,0 1 1,-1 0-1,1 0 0,0 0 1,0-1-1,0 1 1,-1 0-1,1-1 0,0 1 1,0 0-1,0 0 0,0-1 1,0 1-1,0 0 0,0-1 1,-1 1-1,1 0 0,0-1 1,0 1-1,0-1 0,-1-24-164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5.739"/>
    </inkml:context>
    <inkml:brush xml:id="br0">
      <inkml:brushProperty name="width" value="0.025" units="cm"/>
      <inkml:brushProperty name="height" value="0.025" units="cm"/>
    </inkml:brush>
  </inkml:definitions>
  <inkml:trace contextRef="#ctx0" brushRef="#br0">75 96 13901,'0'0'5189,"0"64"-4548,0-42-65,0-1-352,3-3-160,4-3 33,1-5-258,1-3-479,-4-5-385,0-2-865,-5-5-6726</inkml:trace>
  <inkml:trace contextRef="#ctx0" brushRef="#br0" timeOffset="1">1 1 9545,'0'0'13004,"3"0"-17904,6 0-257,2 0-1634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6.772"/>
    </inkml:context>
    <inkml:brush xml:id="br0">
      <inkml:brushProperty name="width" value="0.025" units="cm"/>
      <inkml:brushProperty name="height" value="0.025" units="cm"/>
    </inkml:brush>
  </inkml:definitions>
  <inkml:trace contextRef="#ctx0" brushRef="#br0">201 1 7815,'0'0'14254,"-6"8"-13512,-49 78-295,35-51-537,-1-2-1,-2 0 1,-34 37-1,57-70-5,0 0 1,0 0-1,-1 0 0,1 1 0,0-1 0,0 0 0,0 0 1,-1 0-1,1 0 0,0 1 0,0-1 0,0 0 0,-1 0 1,1 0-1,0 0 0,0 0 0,-1 0 0,1 0 0,0 0 0,0 0 1,-1 0-1,1 0 0,0 0 0,0 0 0,-1 0 0,1 0 1,0 0-1,-1 0 0,1 0 0,0 0 0,0 0 0,-1 0 1,1 0-1,0 0 0,0 0 0,0-1 0,-1 1 0,1 0 0,0 0 1,0 0-1,0 0 0,-1-1 0,1 1 0,0 0 0,0 0 1,0 0-1,0-1 0,-1 1 0,1 0 0,0 0 0,0-1 1,0 1-1,0 0 0,0 0 0,0-1 0,-4-15-5082,4 14 4406,-3-17-6547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7.150"/>
    </inkml:context>
    <inkml:brush xml:id="br0">
      <inkml:brushProperty name="width" value="0.025" units="cm"/>
      <inkml:brushProperty name="height" value="0.025" units="cm"/>
    </inkml:brush>
  </inkml:definitions>
  <inkml:trace contextRef="#ctx0" brushRef="#br0">172 10 4324,'0'0'5520,"-8"-2"-2942,-3-1-1696,0 1 0,0 1 0,0 0 0,-21 1-1,27 0-582,0 1-1,0 0 0,0 0 1,0 0-1,0 0 0,0 1 1,1 0-1,-1 0 0,0 0 1,1 0-1,0 1 0,0 0 0,-1 0 1,2 0-1,-7 5 0,10-7-277,-1-1 0,0 0-1,1 1 1,-1-1-1,1 1 1,-1-1-1,1 1 1,-1 0-1,1-1 1,-1 1-1,1 0 1,-1-1 0,1 1-1,0 0 1,-1-1-1,1 1 1,0 0-1,0 0 1,0-1-1,-1 1 1,1 0-1,0 0 1,0-1 0,0 1-1,0 0 1,0 0-1,0-1 1,1 1-1,-1 0 1,0 0-1,0-1 1,0 1-1,1 0 1,-1 0-1,0-1 1,1 1 0,-1 0-1,1-1 1,-1 1-1,1-1 1,-1 1-1,1 0 1,-1-1-1,1 1 1,0-1-1,-1 0 1,1 1 0,-1-1-1,1 1 1,0-1-1,0 0 1,-1 0-1,1 1 1,0-1-1,0 0 1,-1 0-1,1 0 1,0 0 0,0 0-1,-1 0 1,2 0-1,54 4 77,-51-4-10,5 0-65,1-1 0,0 0 0,-1-1 0,1 0 0,10-4 0,-18 6 3,-1-1 1,1 0 0,-1 0 0,0 0-1,1 0 1,-1 0 0,0 0 0,0 0-1,1-1 1,-1 1 0,0-1 0,0 0 0,-1 1-1,1-1 1,0 0 0,-1 0 0,1 0-1,-1 0 1,1-1 0,-1 1 0,0 0-1,0 0 1,0-1 0,0 1 0,0-1-1,0-4 1,-1 6 8,-1 1 0,1-1 0,-1 0-1,1 1 1,-1-1 0,1 1 0,-1-1-1,1 0 1,-1 1 0,0-1 0,1 1 0,-1 0-1,0-1 1,1 1 0,-1-1 0,0 1-1,0 0 1,1 0 0,-1-1 0,0 1-1,0 0 1,0 0 0,1 0 0,-1 0 0,0 0-1,0 0 1,0 0 0,0 0 0,-32 0 35,27 1-23,0-1-66,1 1 0,0 0 0,1 1 0,-1-1 0,0 1 1,0 0-1,0 0 0,1 0 0,-1 1 0,1-1 0,0 1 0,0 0 1,0 0-1,0 1 0,0-1 0,1 1 0,0 0 0,-1 0 1,1 0-1,-3 6 0,5-7-198,-1 0 1,1-1-1,0 1 0,0 0 1,0 0-1,0-1 1,1 1-1,-1 0 0,1 0 1,0 0-1,-1 0 1,1 0-1,0 0 0,1 0 1,0 4-1,0-5-247,0 1 0,0-1 1,0 1-1,0-1 0,1 0 0,-1 0 0,1 1 0,-1-1 0,1 0 0,0 0 0,0-1 0,0 1 0,0 0 1,0-1-1,1 1 0,-1-1 0,0 1 0,1-1 0,3 1 0,20 8-6838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7.528"/>
    </inkml:context>
    <inkml:brush xml:id="br0">
      <inkml:brushProperty name="width" value="0.025" units="cm"/>
      <inkml:brushProperty name="height" value="0.025" units="cm"/>
    </inkml:brush>
  </inkml:definitions>
  <inkml:trace contextRef="#ctx0" brushRef="#br0">111 25 6983,'0'0'11840,"-8"8"-9801,-2-1-1515,6-5-371,1 1 0,0-1 0,0 1 0,0-1 0,0 1 0,0 0 0,0 0 0,1 0 0,-1 1 0,1-1 0,-4 8 0,6-11-102,-1 1-1,1 0 1,0 0-1,-1 0 1,1 0-1,0 0 1,-1-1-1,1 1 1,0 0-1,0 0 1,0 0-1,0 0 1,0 0-1,0 0 1,0 0-1,0 0 1,0 0-1,0 0 1,1 1-1,12 2 472,-11-4-492,1-1 0,-1 1 0,0-1 0,0 0 0,0 0-1,1 0 1,-1 0 0,0 0 0,0 0 0,-1 0 0,1-1 0,0 1 0,0-1 0,2-3 0,-3 4-39,1-1 0,-1 1 1,0-1-1,0 0 0,-1 1 1,1-1-1,0 0 0,0 0 1,-1 0-1,1 0 0,-1 1 1,0-1-1,1 0 0,-1 0 1,0 0-1,0 0 0,0 0 1,0 0-1,-1 0 0,1 0 1,-1 0-1,1 1 0,-1-1 1,1 0-1,-1 0 0,0 0 1,0 1-1,0-1 0,0 1 1,0-1-1,0 0 0,0 1 1,-1 0-1,1-1 0,-1 1 1,-2-2-1,0 0-366,-1 0 0,1 1 0,-1 0 0,1 0 1,-1 0-1,0 0 0,0 1 0,0 0 0,0 0 0,0 0 0,0 1 0,-10 0 0,15 0 168,-1 0 0,0 0 0,0 0 0,0 0 0,0 0 0,1 1 0,-1-1 0,0 0 0,0 1 0,1-1 0,-1 1 0,0-1 0,1 1 0,-1-1 0,0 1 0,1-1 0,-1 1 0,1 0 0,-1-1 0,0 1 0,1 0 0,0-1 0,-1 1 0,1 0 0,-1 0 0,1 0 0,0-1 0,0 1 0,0 0 0,-1 0 0,1 0 0,0-1 0,0 1 0,0 0 0,0 0 0,0 0 0,0 0 0,0 0 0,1 1 0,-1 10-3513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7.890"/>
    </inkml:context>
    <inkml:brush xml:id="br0">
      <inkml:brushProperty name="width" value="0.025" units="cm"/>
      <inkml:brushProperty name="height" value="0.025" units="cm"/>
    </inkml:brush>
  </inkml:definitions>
  <inkml:trace contextRef="#ctx0" brushRef="#br0">0 1 6470,'0'0'17521,"49"28"-17329,-20-28-64,5 0-929,-5 0-2178,-4-10-4131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8.429"/>
    </inkml:context>
    <inkml:brush xml:id="br0">
      <inkml:brushProperty name="width" value="0.025" units="cm"/>
      <inkml:brushProperty name="height" value="0.025" units="cm"/>
    </inkml:brush>
  </inkml:definitions>
  <inkml:trace contextRef="#ctx0" brushRef="#br0">0 0 11659,'0'0'9657,"3"11"-9006,4 23-61,6 53 0,-12-75-404,0-1 0,-1 1 0,0-1-1,-1 1 1,0-1 0,0 0 0,-2 1-1,1-1 1,-9 21 0,11-32-161,0 0 0,0 0-1,0 0 1,0-1 0,0 1 0,0 0 0,0 0-1,0 0 1,0 0 0,0 0 0,0 0 0,0 0 0,0-1-1,0 1 1,0 0 0,0 0 0,0 0 0,0 0-1,0 0 1,0 0 0,-1 0 0,1 0 0,0-1-1,0 1 1,0 0 0,0 0 0,0 0 0,0 0 0,0 0-1,0 0 1,-1 0 0,1 0 0,0 0 0,0 0-1,0 0 1,0 0 0,0 0 0,0 0 0,0 0-1,-1 0 1,1 0 0,0 0 0,0 0 0,0 0 0,0 0-1,0 0 1,0 0 0,-1 0 0,1 0 0,0 0-1,0 0 1,0 0 0,0 0 0,-1-23 359,6-31-373,0 14-5,-4 29-49,0 1 0,0-1 1,1 1-1,0 0 0,0 0 0,2 0 0,7-19 1,-8 27-43,-1 0 1,0 0-1,1 1 1,-1-1-1,1 1 1,0-1-1,-1 1 1,1 0-1,0 0 1,0 0-1,0 0 1,0 1-1,0-1 1,0 1-1,0 0 1,0 0-1,0 0 1,0 0 0,0 0-1,5 2 1,-5-2 4,1 1 1,-1-1 0,0 1 0,0-1 0,0 1-1,0 0 1,0 0 0,0 1 0,0-1 0,0 0 0,0 1-1,-1 0 1,1 0 0,-1 0 0,1 0 0,-1 0-1,0 0 1,0 0 0,4 5 0,-5-5 110,-1 1 0,1-1 0,-1 0 1,1 0-1,-1 0 0,0 0 0,0 1 1,0-1-1,0 0 0,0 0 0,0 0 0,-1 1 1,1-1-1,-1 0 0,1 0 0,-1 0 1,0 0-1,0 0 0,0 0 0,0 0 0,0 0 1,0 0-1,-1-1 0,1 1 0,-1 0 1,1-1-1,-1 1 0,0-1 0,1 1 0,-1-1 1,0 0-1,0 0 0,0 0 0,0 0 0,0 0 1,0 0-1,0-1 0,0 1 0,-3 0 1,1 0-16,0 1 1,0-1 0,0-1 0,0 1 0,-1 0 0,1-1-1,0 0 1,0 0 0,0 0 0,0 0 0,-1-1 0,1 0-1,0 0 1,0 0 0,0 0 0,0-1 0,1 1 0,-1-1-1,-6-4 1,9 6-132,0-1 0,1 1 0,-1 0 0,1 0 1,-1-1-1,1 1 0,-1-1 0,1 1 0,0-1 0,-1 1 0,1-1 0,-1 1 0,1-1 0,0 1 0,-1-1 0,1 1 0,0-1 0,0 1 0,-1-1 0,1 0 0,0 1 0,0-1 0,0 1 0,0-1 1,0 0-1,0 1 0,0-1 0,0 0 0,0 1 0,0-1 0,0 1 0,0-1 0,1 0 0,-1 1 0,0-1 0,0 1 0,1-1 0,-1 1 0,0-1 0,1 1 0,-1-1 0,0 1 0,1-1 0,-1 1 0,1-1 1,-1 1-1,1-1 0,-1 1 0,1 0 0,-1-1 0,1 1 0,-1 0 0,1 0 0,-1-1 0,2 1 0,37-9-6519,-33 8 6039,19-3-3259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8.790"/>
    </inkml:context>
    <inkml:brush xml:id="br0">
      <inkml:brushProperty name="width" value="0.025" units="cm"/>
      <inkml:brushProperty name="height" value="0.025" units="cm"/>
    </inkml:brush>
  </inkml:definitions>
  <inkml:trace contextRef="#ctx0" brushRef="#br0">15 28 7719,'0'0'10992,"-2"9"-9689,-2 2-910,2-6-204,0 0 0,1 0 0,0 0 0,0 0 0,0 0 0,1 0 0,0 7 0,0-11-146,0 0 1,0-1-1,0 1 0,0 0 0,0-1 0,0 1 0,0-1 0,1 1 0,-1 0 0,0-1 0,0 1 0,1-1 0,-1 1 0,0-1 0,1 1 0,-1-1 0,1 1 0,-1-1 0,1 1 1,-1-1-1,1 0 0,-1 1 0,1-1 0,-1 0 0,1 1 0,-1-1 0,1 0 0,0 0 0,-1 0 0,1 1 0,-1-1 0,2 0 0,28-1 805,25-17-197,-42 11-581,24-14-217,-35 21 87,-1-1 1,1 0 0,0 1-1,0-1 1,-1 1-1,1-1 1,0 1-1,0 0 1,-1 0 0,1 0-1,0 0 1,0 0-1,0 0 1,0 0 0,-1 1-1,1-1 1,0 1-1,2 0 1,-3 0 55,0 0 0,-1 0 1,1 0-1,0 0 0,0 0 0,-1 0 0,1 0 0,-1 0 1,1 1-1,-1-1 0,0 0 0,1 0 0,-1 1 0,0-1 1,0 0-1,0 0 0,0 1 0,0-1 0,0 2 1,0-2 2,0 0 1,-1 0-1,1 0 1,0 0 0,0 0-1,0-1 1,0 1 0,0 0-1,0 0 1,0 0 0,0 0-1,1 0 1,-1 0-1,0 0 1,1 0 0,-1-1-1,0 1 1,1 0 0,-1 0-1,1 0 1,-1-1 0,1 1-1,-1 0 1,1-1-1,0 1 1,-1 0 0,1-1-1,0 1 1,0-1 0,-1 1-1,1-1 1,0 1-1,0-1 1,0 0 0,-1 1-1,1-1 1,0 0 0,1 1-1,2-2-276,-1 1 0,0-1 0,1 0-1,-1 0 1,0 0 0,1 0-1,-1-1 1,0 1 0,0-1 0,0 0-1,0 0 1,-1 0 0,1 0 0,0-1-1,2-3 1,38-46-7407,-34 40 6181,7-11-4765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9.122"/>
    </inkml:context>
    <inkml:brush xml:id="br0">
      <inkml:brushProperty name="width" value="0.025" units="cm"/>
      <inkml:brushProperty name="height" value="0.025" units="cm"/>
    </inkml:brush>
  </inkml:definitions>
  <inkml:trace contextRef="#ctx0" brushRef="#br0">73 1 5317,'0'0'17078,"-3"8"-16064,-4 17-684,1 0 0,2 0 0,0 0-1,-1 46 1,4-52-581,0-13 128,1-1-1,-1 0 0,1 1 1,0-1-1,0 1 0,0-1 1,1 0-1,0 1 0,0-1 1,0 0-1,4 7 0,-5-12 108,0 0 0,0 1-1,0-1 1,0 0 0,0 0 0,0 0-1,0 0 1,1 0 0,-1 0-1,0 1 1,0-1 0,0 0-1,0 0 1,1 0 0,-1 0-1,0 0 1,0 0 0,0 0 0,0 0-1,1 0 1,-1 0 0,0 0-1,0 0 1,0 0 0,1 0-1,-1 0 1,0 0 0,0 0 0,0 0-1,0 0 1,1 0 0,-1 0-1,0 0 1,0 0 0,0 0-1,0 0 1,1 0 0,-1-1-1,0 1 1,0 0 0,0 0 0,0 0-1,0 0 1,0 0 0,1-1-1,-1 1 1,0 0 0,0 0-1,0 0 1,0 0 0,0-1-1,4-15-301,-3-21 342,-1 35-29,0-3 195,-1-1 0,-1 0 0,1 1 1,-1-1-1,0 1 0,0 0 0,-1-1 0,1 1 1,-1 0-1,0 0 0,-1 1 0,1-1 0,-1 1 1,0 0-1,0 0 0,0 0 0,-1 0 1,-7-5-1,21 13-1017,-1-1 0,1 0 0,0-1 0,1 0 0,-1-1 0,0 1 0,15-1 0,-9-1-1623,0-1 0,-1 0 0,1-1 0,17-5 0,-1-2 811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9.454"/>
    </inkml:context>
    <inkml:brush xml:id="br0">
      <inkml:brushProperty name="width" value="0.025" units="cm"/>
      <inkml:brushProperty name="height" value="0.025" units="cm"/>
    </inkml:brush>
  </inkml:definitions>
  <inkml:trace contextRef="#ctx0" brushRef="#br0">62 83 4420,'0'0'17478,"-7"9"-16597,0 4-485,-1-1 0,2 1 0,0 0 0,0 0 0,1 1 1,1-1-1,0 1 0,1 0 0,-2 26 0,5-41-658,1 1 1,-1 0-1,1 0 1,0 0-1,-1 0 0,1 0 1,0-1-1,-1 1 1,1 0-1,-1 0 1,1-1-1,-1 1 0,1 0 1,0-1-1,-1 1 1,0-1-1,1 1 1,-1-1-1,1 1 0,-1-1 1,1 1-1,-1-1 1,1 0-1,7-17-4724,-2-7-2546</inkml:trace>
  <inkml:trace contextRef="#ctx0" brushRef="#br0" timeOffset="1">38 1 7911,'0'0'11115,"63"44"-24247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9.826"/>
    </inkml:context>
    <inkml:brush xml:id="br0">
      <inkml:brushProperty name="width" value="0.025" units="cm"/>
      <inkml:brushProperty name="height" value="0.025" units="cm"/>
    </inkml:brush>
  </inkml:definitions>
  <inkml:trace contextRef="#ctx0" brushRef="#br0">137 1 9449,'0'0'12545,"-3"5"-12059,-11 19-127,9-18-176,0 1 0,1 0 0,0 0 0,1 1 0,-6 13 1,9-19-216,-1 1 0,1-1 0,-1 1 0,1 0 0,0-1 1,0 1-1,0-1 0,1 1 0,-1 0 0,1-1 1,-1 1-1,1-1 0,0 1 0,0-1 0,0 0 0,0 1 1,0-1-1,0 0 0,1 0 0,-1 1 0,1-1 1,0-1-1,3 4 0,-3-3 33,0 0-1,0 0 1,0 0 0,0 0-1,-1 0 1,1 0 0,0 0 0,-1 0-1,1 1 1,-1-1 0,0 1-1,0-1 1,1 6 0,-2-6 49,-1 1 0,1-1 0,-1 0 0,0 1 0,1-1 0,-1 0 1,0 1-1,-1-1 0,1 0 0,0 0 0,-1 0 0,1 0 0,-1 0 0,0-1 0,-3 4 0,2-1-162,0-1 1,-1 1-1,1-1 0,-1 0 0,0 0 0,1 0 0,-2-1 0,1 0 1,0 1-1,0-1 0,-1-1 0,1 1 0,-1-1 0,1 1 0,-1-1 1,0-1-1,1 1 0,-1-1 0,0 1 0,1-1 0,-7-1 0,3-5-3523,4-5-3684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28.293"/>
    </inkml:context>
    <inkml:brush xml:id="br0">
      <inkml:brushProperty name="width" value="0.025" units="cm"/>
      <inkml:brushProperty name="height" value="0.025" units="cm"/>
    </inkml:brush>
  </inkml:definitions>
  <inkml:trace contextRef="#ctx0" brushRef="#br0">0 6 5958,'11'3'4786,"20"-3"-3430,-27 0-788,85-2 948,119 14 0,-140-4-1399,1-4-1,96-5 0,-125-2-2714,47-11 0,-38 2-2265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6.115"/>
    </inkml:context>
    <inkml:brush xml:id="br0">
      <inkml:brushProperty name="width" value="0.025" units="cm"/>
      <inkml:brushProperty name="height" value="0.025" units="cm"/>
    </inkml:brush>
  </inkml:definitions>
  <inkml:trace contextRef="#ctx0" brushRef="#br0">121 0 9897,'0'0'7501,"-10"8"-6690,-2 0-793,-49 39 657,58-44-645,-1 0 1,1 0 0,0 0 0,0 0 0,1 0-1,-1 1 1,1-1 0,-1 1 0,1-1 0,0 1-1,0 0 1,1 0 0,-1 0 0,1 0 0,-1 6-1,2-9-34,1-1-1,-1 1 0,0-1 0,1 1 1,-1 0-1,1-1 0,-1 1 0,1-1 1,-1 1-1,1-1 0,-1 1 0,1-1 1,-1 1-1,1-1 0,0 0 0,-1 1 0,1-1 1,0 0-1,-1 0 0,1 1 0,0-1 1,-1 0-1,1 0 0,0 0 0,0 0 1,-1 0-1,1 0 0,0 0 0,1 0 1,31 0 125,-23-1-116,21 0 19,-23-1-47,1 1 0,-1 1 0,1 0 1,0 0-1,-1 1 0,1 0 0,-1 0 1,13 4-1,-19-4 36,-1-1 1,0 1-1,0 0 1,1 0 0,-1 0-1,0 0 1,0 0-1,0 0 1,0 0-1,0 0 1,0 0-1,0 0 1,0 1 0,-1-1-1,1 0 1,0 1-1,-1-1 1,1 1-1,-1-1 1,1 1-1,-1-1 1,0 1-1,0-1 1,0 1 0,0-1-1,0 1 1,0-1-1,0 1 1,0-1-1,0 1 1,-1-1-1,1 0 1,0 1-1,-1-1 1,0 1 0,1-1-1,-1 0 1,0 1-1,-1 1 1,-2 4 298,-1-1 0,0 0 1,0 0-1,0 0 0,0-1 0,-8 6 1,9-7-249,1-2-132,1 0 0,0 0 1,-1 0-1,1 0 1,-1-1-1,0 1 0,0-1 1,1 1-1,-1-1 1,0 0-1,-6 1 0,8-15-12269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29.134"/>
    </inkml:context>
    <inkml:brush xml:id="br0">
      <inkml:brushProperty name="width" value="0.025" units="cm"/>
      <inkml:brushProperty name="height" value="0.025" units="cm"/>
    </inkml:brush>
  </inkml:definitions>
  <inkml:trace contextRef="#ctx0" brushRef="#br0">85 1 4805,'0'0'1131,"-10"1"140,6 0-923,-34 2 351,5-2 3864,58-6-1888,12 3-2218,1 3 0,-1 1 0,64 11 0,2 0-379,272 3-108,-215-22-2818,-101-1-728,-1-2-1603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29.862"/>
    </inkml:context>
    <inkml:brush xml:id="br0">
      <inkml:brushProperty name="width" value="0.025" units="cm"/>
      <inkml:brushProperty name="height" value="0.025" units="cm"/>
    </inkml:brush>
  </inkml:definitions>
  <inkml:trace contextRef="#ctx0" brushRef="#br0">0 0 4933,'0'0'4906,"10"3"-3604,32 4-348,0-1 0,0-2 1,0-2-1,61-4 0,-46 1-429,140-3 428,101-1-4575,-227 3 109,-2-5-2514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30.813"/>
    </inkml:context>
    <inkml:brush xml:id="br0">
      <inkml:brushProperty name="width" value="0.025" units="cm"/>
      <inkml:brushProperty name="height" value="0.025" units="cm"/>
    </inkml:brush>
  </inkml:definitions>
  <inkml:trace contextRef="#ctx0" brushRef="#br0">1 169 6951,'0'0'3945,"8"-2"-2557,68-11 1271,140-4 0,-117 12-1966,134-7 69,347-37-3158,-570 47 2123,82-18-2637,-83 17 1953,0 0-1,-1-1 1,0 0-1,13-8 1,6-11-5748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39.344"/>
    </inkml:context>
    <inkml:brush xml:id="br0">
      <inkml:brushProperty name="width" value="0.025" units="cm"/>
      <inkml:brushProperty name="height" value="0.025" units="cm"/>
    </inkml:brush>
  </inkml:definitions>
  <inkml:trace contextRef="#ctx0" brushRef="#br0">1 35 1569,'0'0'8318,"11"4"-6818,19 4-705,1-1 1,-1-1-1,1-2 0,1-1 1,31-1-1,165-2 206,228-30 0,532-8 1180,-899 38-2061,610 13 339,-615-10-208,163 27 0,-223-27-431,46 0 0,-29-3-2390,1-1-4301,-32 1 3246,-1-4-2034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39.786"/>
    </inkml:context>
    <inkml:brush xml:id="br0">
      <inkml:brushProperty name="width" value="0.025" units="cm"/>
      <inkml:brushProperty name="height" value="0.025" units="cm"/>
    </inkml:brush>
  </inkml:definitions>
  <inkml:trace contextRef="#ctx0" brushRef="#br0">111 42 6278,'0'0'1788,"-9"-5"43,3 2-1647,-36-18 1922,36 19-1273,0 0 1,0 0 0,0 0-1,0 1 1,-1 0 0,-10-1-1,34 24 1676,11-4-2309,0-1 1,0-2-1,2 0 0,0-3 0,32 11 0,164 37-145,-196-53 3,-1-1-34,-17-4-14,0 1 0,0 0 0,0 1 0,16 7 0,-28-11 10,1 0-1,0 0 1,-1 1-1,1-1 1,-1 0-1,1 1 1,-1-1-1,1 0 1,-1 1-1,1-1 1,-1 1-1,1-1 1,-1 1-1,1-1 1,-1 1-1,0-1 1,1 1-1,-1-1 1,0 1-1,0 0 1,1-1-1,-1 1 1,0-1-1,0 1 1,0 0-1,0-1 1,0 1-1,1 0 1,-1-1-1,-1 2 1,-13 15 531,-33 9 165,43-24-671,-120 50 1204,6-2-1055,43-12-3207,90-37-12911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4.019"/>
    </inkml:context>
    <inkml:brush xml:id="br0">
      <inkml:brushProperty name="width" value="0.025" units="cm"/>
      <inkml:brushProperty name="height" value="0.025" units="cm"/>
    </inkml:brush>
  </inkml:definitions>
  <inkml:trace contextRef="#ctx0" brushRef="#br0">115 175 5733,'0'0'321,"-9"0"20,5 0-89,-6 1-234,1-2 0,-1 1 0,1-1 0,-1-1-1,-13-3 1,21 5-79,0-1-1,1 1 1,-1-1-1,1 0 1,-1 1-1,1-1 1,-1 0-1,1 0 1,0 0 0,-1 0-1,1 0 1,0 0-1,0 0 1,0-1-1,0 1 1,0 0-1,0-1 1,0 1-1,0 0 1,0-1-1,1 1 1,-1-1-1,1 0 1,-1 1-1,1-1 1,-1 1-1,1-1 1,0 0 0,0 1-1,0-1 1,0 0-1,0 1 1,0-1-1,0 0 1,1 1-1,-1-1 1,1 1-1,-1-1 1,1 0-1,-1 1 1,1-1-1,0 1 1,0 0-1,0-1 1,0 1-1,1-2 1,4-6 812,0-1 1,1 1-1,1 1 0,10-12 1,36-27 10113,-53 47-10794,-1 0 1,0 0 0,0 0-1,0 0 1,0 0-1,1 0 1,-1 0-1,0 0 1,0 0-1,0 0 1,0 0 0,1 0-1,-1 0 1,0 0-1,0 0 1,0 0-1,0 0 1,1 0-1,-1 0 1,0 0 0,0 0-1,0 0 1,0 0-1,1 0 1,-1 1-1,0-1 1,0 0 0,0 0-1,0 0 1,0 0-1,0 0 1,1 0-1,-1 1 1,0-1-1,0 0 1,0 0 0,0 0-1,0 0 1,0 0-1,0 1 1,0-1-1,0 0 1,0 0-1,0 0 1,0 0 0,0 1-1,0-1 1,0 0-1,0 0 1,0 0-1,0 1 1,0-1 0,0 0-1,0 0 1,0 0-1,0 1 1,0 20 859,-6 24-966,-5 17 262,-5 87-1,14-55-8809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4.353"/>
    </inkml:context>
    <inkml:brush xml:id="br0">
      <inkml:brushProperty name="width" value="0.025" units="cm"/>
      <inkml:brushProperty name="height" value="0.025" units="cm"/>
    </inkml:brush>
  </inkml:definitions>
  <inkml:trace contextRef="#ctx0" brushRef="#br0">1 101 11307,'0'0'7431,"68"12"-5990,-34-12-352,6-4-512,1-5-385,-1-3-128,-4 1-32,-5-1-448,-12 1-417,-4 0-577,-12-1-1248,-3-2-2243,-1-2-2209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4.724"/>
    </inkml:context>
    <inkml:brush xml:id="br0">
      <inkml:brushProperty name="width" value="0.025" units="cm"/>
      <inkml:brushProperty name="height" value="0.025" units="cm"/>
    </inkml:brush>
  </inkml:definitions>
  <inkml:trace contextRef="#ctx0" brushRef="#br0">0 0 12236,'0'0'10441,"58"5"-9512,-24-1-704,6 1-161,-2 0-609,-4 2-1056,0 1-1506,-9-2-1890,-5 3-2210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5.054"/>
    </inkml:context>
    <inkml:brush xml:id="br0">
      <inkml:brushProperty name="width" value="0.025" units="cm"/>
      <inkml:brushProperty name="height" value="0.025" units="cm"/>
    </inkml:brush>
  </inkml:definitions>
  <inkml:trace contextRef="#ctx0" brushRef="#br0">0 1 9929,'0'0'2525,"0"10"401,0 121 5557,0-130-8469,0 0 0,0 0 0,1 0 1,-1 0-1,0 0 0,0 0 0,1 0 1,-1 1-1,1-1 0,-1 0 0,1 0 1,-1 0-1,1-1 0,0 1 0,0 0 1,-1 0-1,1 0 0,0 0 0,0-1 1,0 1-1,0 0 0,0-1 0,0 1 1,0-1-1,0 1 0,0-1 0,0 1 1,0-1-1,0 0 0,0 1 0,0-1 1,0 0-1,0 0 0,0 0 0,1 0 1,-1 0-1,0 0 0,0 0 0,0 0 1,0-1-1,0 1 0,0 0 0,0-1 1,1 1-1,0-1 0,6-1 6,-1-1 0,1 1-1,-1-1 1,0 0 0,9-6 0,2-3-76,-11 7-29,0 0 1,0 0-1,0 1 0,0 0 1,1 1-1,-1-1 0,1 1 1,0 1-1,13-3 0,-20 5 84,-1 0 0,1 0 0,-1 0 1,1 0-1,-1 0 0,1 0 0,-1 0 0,1 0 0,-1 1 0,0-1 0,1 0 0,-1 0 0,1 1 0,-1-1 0,1 0 0,-1 1 0,0-1 0,1 0 0,-1 1 0,0-1 0,1 0 0,-1 1 0,0-1 0,0 1 0,1-1 0,-1 1 0,0-1 0,0 1 0,0-1 0,0 0 0,0 1 0,1 0 0,-1 24 329,-9 22 738,8-44-1011,0-1 0,0 0 1,1 1-1,-1-1 0,1 1 1,-1-1-1,1 1 0,0 0 0,0-1 1,0 1-1,0-1 0,1 4 1,0-6-47,-1 0 1,0 1 0,1-1-1,-1 0 1,1 0 0,-1 1-1,1-1 1,-1 0 0,0 0-1,1 0 1,-1 0 0,1 1-1,-1-1 1,1 0 0,-1 0-1,1 0 1,-1 0 0,1 0-1,-1 0 1,0 0 0,1 0 0,-1-1-1,1 1 1,-1 0 0,1 0-1,-1 0 1,1 0 0,-1-1-1,0 1 1,1 0 0,-1 0-1,1-1 1,-1 1 0,0 0-1,1-1 1,0 0 0,50-48-514,-41 38 64,-6 6 292,-2 3 83,-1 0 1,1 0-1,0 0 1,0 0-1,0 0 1,0 1-1,0-1 1,0 0-1,1 1 1,-1 0-1,1-1 1,-1 1-1,4-1 1,-6 31-123,-10 6 251,8-29-297,0 0 0,0 0 0,0 0-1,1 1 1,-1 11 0,15-24-10502,-4-9 1857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5.398"/>
    </inkml:context>
    <inkml:brush xml:id="br0">
      <inkml:brushProperty name="width" value="0.025" units="cm"/>
      <inkml:brushProperty name="height" value="0.025" units="cm"/>
    </inkml:brush>
  </inkml:definitions>
  <inkml:trace contextRef="#ctx0" brushRef="#br0">53 0 12620,'0'0'2007,"-5"10"363,-4 8-1337,2 0 0,0 0 0,2 0 0,0 1 0,-4 27 0,4 23-723,7-9-401,-1-32-110,0 1 0,-6 45 0,15-160 1856,1 32-1643,-7 31-215,0 0 0,2 0 0,1 0 0,1 0-1,20-41 1,-27 62 195,1 0-1,-1 0 1,1 0 0,0 0-1,0 1 1,0-1-1,0 1 1,0-1 0,0 1-1,0 0 1,0-1-1,1 1 1,-1 0-1,0 0 1,1 1 0,-1-1-1,1 1 1,-1-1-1,0 1 1,1 0-1,0-1 1,-1 1 0,1 1-1,-1-1 1,1 0-1,-1 1 1,0-1-1,1 1 1,-1-1 0,1 1-1,-1 0 1,0 0-1,0 1 1,1-1-1,1 2 1,-2-2 21,-1-1 1,1 1-1,-1 0 0,1 0 1,-1 0-1,1 0 0,-1 1 1,0-1-1,0 0 0,0 0 1,1 1-1,-1-1 0,-1 1 1,1-1-1,0 1 0,0-1 1,0 1-1,-1 0 0,1-1 0,-1 1 1,1 0-1,-1 0 0,0-1 1,0 1-1,0 0 0,0 0 1,0-1-1,0 1 0,0 0 1,0 0-1,-1-1 0,1 1 1,-1 0-1,1 0 0,-1-1 1,0 1-1,0-1 0,1 1 1,-1-1-1,0 1 0,0-1 1,-1 1-1,1-1 0,0 0 1,0 0-1,-1 0 0,-1 2 1,-3 1 186,0 1 0,0-1 0,-1-1 0,1 1 1,-1-1-1,0-1 0,0 1 0,0-1 0,0 0 1,-1 0-1,1-1 0,0 0 0,-1-1 0,1 1 0,-11-2 1,14-2-3959,11-3 247,10-3-1525,-2 5 519,5-1-1072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6.838"/>
    </inkml:context>
    <inkml:brush xml:id="br0">
      <inkml:brushProperty name="width" value="0.025" units="cm"/>
      <inkml:brushProperty name="height" value="0.025" units="cm"/>
    </inkml:brush>
  </inkml:definitions>
  <inkml:trace contextRef="#ctx0" brushRef="#br0">177 90 5445,'0'0'2509,"1"-10"59,1-2-1478,-1 8-593,0-1 0,0 1 0,-1-1 0,0 1 0,1-1 0,-2 0 0,1 1 0,-1-6 0,0 8-336,0 1-1,0-1 1,0 1 0,0 0 0,0 0 0,0-1 0,0 1 0,0 0 0,0 0 0,0 0 0,-1 0 0,1 0 0,0 1 0,-1-1 0,1 0 0,-1 1 0,1-1 0,-1 1 0,1-1 0,-1 1-1,1-1 1,-1 1 0,1 0 0,-1 0 0,1 0 0,-1 0 0,0 0 0,-2 1 0,-1-1-115,1 0 1,0 0-1,-1 1 0,1 0 0,0 0 1,-1 0-1,1 0 0,0 0 0,-8 5 1,6 0-5,-1 0 0,1 0-1,0 1 1,0 0 0,0 0 0,1 1 0,0 0 0,1 0 0,0 0 0,0 0 0,-3 11 0,1-1 27,1 0 0,1 0 0,1 1 0,-2 26 1,5-43-102,-1 0 1,1 0 0,0 0 0,0 0-1,0 1 1,1-1 0,-1 0-1,0 0 1,1 0 0,-1 0 0,1 0-1,0 0 1,0 0 0,0 0 0,0 0-1,0 0 1,0 0 0,0 0 0,1-1-1,-1 1 1,1 0 0,-1-1 0,1 1-1,0-1 1,-1 0 0,1 0 0,0 1-1,0-1 1,0 0 0,0-1-1,0 1 1,0 0 0,0 0 0,0-1-1,0 0 1,0 1 0,1-1 0,-1 0-1,0 0 1,0 0 0,0 0 0,0 0-1,1-1 1,2 0 0,5 0-682,0-1-1,0-1 1,0 1 0,0-1 0,-1-1-1,1 0 1,-1 0 0,13-9-1,9-9-3722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6.098"/>
    </inkml:context>
    <inkml:brush xml:id="br0">
      <inkml:brushProperty name="width" value="0.025" units="cm"/>
      <inkml:brushProperty name="height" value="0.025" units="cm"/>
    </inkml:brush>
  </inkml:definitions>
  <inkml:trace contextRef="#ctx0" brushRef="#br0">69 9 10666,'0'0'11472,"9"-8"-11434,-8 9-49,-1-1 0,1 1 0,-1 0 0,1 0-1,-1-1 1,1 1 0,0-1 0,-1 1 0,1 0 0,0-1 0,-1 1 0,1-1 0,0 1 0,0-1 0,-1 0 0,1 1 0,0-1 0,0 0 0,0 0 0,0 1 0,-1-1 0,1 0 0,0 0 0,0 0 0,2 0 0,31-1-443,-21 1 357,-13 0 111,1 0 1,-1 0 0,0 0 0,1 0-1,-1 0 1,0 0 0,1 0 0,-1 1-1,0-1 1,1 0 0,-1 0 0,0 0-1,1 1 1,-1-1 0,0 0 0,0 0 0,1 1-1,-1-1 1,0 0 0,0 0 0,1 1-1,-1-1 1,0 0 0,0 1 0,0-1-1,0 0 1,1 1 0,-1-1 0,0 0 0,0 1-1,0-1 1,0 1 0,0-1 0,0 0-1,0 1 1,0-1 0,0 0 0,0 1-1,0-1 1,0 1 0,0-1 0,-1 0 0,1 1-1,0-1 1,0 0 0,0 1 0,0-1-1,-1 0 1,1 0 0,0 1 0,-1-1-1,-7 15 596,7-13-573,0-1 0,0 1 1,0-1-1,0 0 0,-1 1 1,1-1-1,0 0 0,-1 0 1,1 0-1,-1 0 0,1 0 0,-1 0 1,0 0-1,1-1 0,-1 1 1,0 0-1,0-1 0,1 0 1,-4 1-1,3-2-14,1 0 0,0 0-1,0 0 1,0 0 0,0 0 0,0 0 0,0 0 0,1-1-1,-1 1 1,0 0 0,1-1 0,-1 1 0,0 0 0,1-1 0,0 1-1,-1-1 1,1 1 0,0 0 0,0-1 0,0 1 0,0-1-1,0 1 1,0-1 0,0 1 0,1-3 0,-1 3-21,0 1 0,0 0 1,0 0-1,0-1 0,0 1 0,0 0 1,0-1-1,0 1 0,0 0 0,0 0 1,0-1-1,0 1 0,0 0 0,0-1 1,0 1-1,0 0 0,0 0 0,0-1 1,-1 1-1,1 0 0,0-1 0,0 1 1,0 0-1,-1 0 0,1 0 0,0-1 1,0 1-1,0 0 0,-1 0 0,1 0 1,0-1-1,0 1 0,-1 0 0,1 0 1,0 0-1,0 0 0,-1 0 0,1 0 1,0 0-1,-1 0 0,1 0 0,0 0 1,-1 0-1,1 0 0,0 0 1,0 0-1,-1 0 0,1 0 0,-1 0 1,-18 12 257,-16 23 242,31-29-461,-1 0 0,2 0 0,-1 1-1,1-1 1,0 1 0,0 0 0,1 0 0,0 0-1,0 0 1,1 0 0,0 0 0,0 0 0,1 9-1,0-16-37,0 1-1,0-1 1,0 0-1,1 1 1,-1-1-1,0 1 1,0-1-1,1 0 0,-1 1 1,0-1-1,1 0 1,-1 0-1,0 1 1,1-1-1,-1 0 0,0 0 1,1 1-1,-1-1 1,1 0-1,-1 0 1,0 0-1,1 0 1,-1 0-1,1 0 0,-1 0 1,0 1-1,1-1 1,-1 0-1,1 0 1,-1-1-1,1 1 1,-1 0-1,1 0 0,-1 0 1,0 0-1,1 0 1,-1 0-1,1-1 1,-1 1-1,0 0 0,1 0 1,-1 0-1,0-1 1,1 1-1,-1 0 1,0-1-1,1 1 1,19-12 50,16-20-352,-28 25 163,0-1-1,0 1 1,0 0 0,1 1-1,0-1 1,0 2-1,1 0 1,11-5 0,-20 10 135,0 0 1,-1 0-1,1 0 1,0 0-1,0 0 1,0 0-1,-1 0 1,1 1-1,0-1 1,0 0 0,-1 0-1,1 1 1,0-1-1,0 1 1,-1-1-1,1 1 1,0-1-1,-1 1 1,1-1-1,-1 1 1,1-1 0,-1 1-1,1 0 1,-1-1-1,1 1 1,-1 0-1,1 0 1,-1-1-1,0 1 1,0 0-1,1 0 1,-1-1 0,0 1-1,0 0 1,0 0-1,0 0 1,0-1-1,0 1 1,0 0-1,0 0 1,0 1-1,0 1 10,0 0 0,0 0 0,0 0 0,-1 0 0,1 0 0,-1 0 0,1 0 0,-1 0 0,0 0 0,0-1 0,0 1 0,-1 0 0,-2 4 0,4-6 55,0-2-60,0 0-1,0 0 1,0 0 0,0 0-1,0 0 1,0 0-1,1 0 1,-1 0 0,0 0-1,1 0 1,-1 0-1,1 0 1,-1 0-1,1 0 1,-1 0 0,1 0-1,0 1 1,-1-1-1,1 0 1,0 0-1,1 0 1,17-17-510,0 8-198,29-17-2867,-18 4-1613,-10 4 779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6.475"/>
    </inkml:context>
    <inkml:brush xml:id="br0">
      <inkml:brushProperty name="width" value="0.025" units="cm"/>
      <inkml:brushProperty name="height" value="0.025" units="cm"/>
    </inkml:brush>
  </inkml:definitions>
  <inkml:trace contextRef="#ctx0" brushRef="#br0">114 0 5509,'0'0'15215,"-7"9"-14404,2-1-591,0-1 0,0 1 0,1-1-1,0 1 1,0 0 0,1 1 0,0-1 0,0 1 0,1-1-1,-2 15 1,2-2-113,-1 2-758,1 1 0,1 0-1,1 0 1,5 35 0,-5-66-1674,1 2 2066,-1 0-1,1 1 1,-1-1 0,-1 0 0,1 0 0,-1 0 0,0 0-1,0 0 1,-3-9 0,-17-15 1060,17 24-152,1 0-1,-1 0 1,1 0-1,-1 0 1,1 0 0,1-1-1,-1 1 1,1-1-1,0 0 1,0 0 0,-1-6-1,4 11-594,-1 0 0,1 0 0,-1 0 0,1 0 0,-1 1-1,1-1 1,-1 0 0,1 0 0,0 1 0,-1-1 0,1 0 0,0 1 0,0-1-1,-1 0 1,1 1 0,0-1 0,0 1 0,0 0 0,0-1 0,0 1 0,0 0-1,0-1 1,0 1 0,0 0 0,-1 0 0,1 0 0,0 0 0,0 0 0,0 0-1,2 0 1,39 0-499,-32 1 218,38-2-5591,-21-3-1982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7.342"/>
    </inkml:context>
    <inkml:brush xml:id="br0">
      <inkml:brushProperty name="width" value="0.025" units="cm"/>
      <inkml:brushProperty name="height" value="0.025" units="cm"/>
    </inkml:brush>
  </inkml:definitions>
  <inkml:trace contextRef="#ctx0" brushRef="#br0">61 1 10666,'0'0'12166,"0"12"-11520,-2 37-143,-2-1 0,-2 1-1,-2-1 1,-3-1 0,-18 56-1,30-174 64,3 56-562,1 1 1,0-1-1,1 1 0,1 0 0,0 0 0,1 1 0,15-20 0,-19 27-37,0 0 0,1 1 0,0 0-1,0 0 1,0 0 0,1 1 0,-1 0 0,1 0-1,0 0 1,0 1 0,0-1 0,1 2 0,-1-1-1,1 1 1,0 0 0,0 0 0,0 0 0,11 0-1,-17 2 31,1 0-1,-1 0 0,0 0 0,0 0 0,0 1 0,0-1 1,0 0-1,0 0 0,0 1 0,0-1 0,0 1 1,0-1-1,0 1 0,0-1 0,0 1 0,0 0 1,0-1-1,0 1 0,-1 0 0,1 0 0,0 0 0,-1 0 1,1 0-1,0-1 0,-1 1 0,1 0 0,-1 0 1,1 0-1,-1 0 0,0 1 0,1-1 0,-1 0 0,0 0 1,0 0-1,0 0 0,0 0 0,0 0 0,0 0 1,0 0-1,0 1 0,0-1 0,0 0 0,-1 0 1,1 0-1,-1 2 0,0 2 5,-1-1 1,1 1-1,-1 0 1,0-1 0,0 1-1,-1-1 1,1 0-1,-1 1 1,-3 3-1,-1-2 58,0-1 1,0 1-1,0-1 0,-1-1 0,1 1 1,-16 5-1,19-8-51,0-1 1,0 1-1,0-1 0,0 0 0,0 0 1,0 0-1,0-1 0,-1 1 0,1-1 1,0 0-1,-1 0 0,1 0 0,0-1 1,0 0-1,0 0 0,-5-1 0,8 2-106,1-1 0,-1 1 0,1-1 0,-1 0-1,0 1 1,1-1 0,-1 1 0,1-1-1,0 0 1,-1 1 0,1-1 0,-1 0 0,1 1-1,0-1 1,0 0 0,-1 0 0,1 0 0,0 1-1,0-1 1,0 0 0,0 0 0,0 0-1,0 1 1,0-1 0,0 0 0,0 0 0,0 1-1,0-1 1,1 0 0,-1 0 0,0 0 0,0 1-1,1-1 1,-1 0 0,1 1 0,-1-1-1,0 0 1,1 1 0,-1-1 0,1 1 0,0-1-1,-1 0 1,1 1 0,-1-1 0,1 1-1,1-1 1,30-26-7922,-9 13 878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7.689"/>
    </inkml:context>
    <inkml:brush xml:id="br0">
      <inkml:brushProperty name="width" value="0.025" units="cm"/>
      <inkml:brushProperty name="height" value="0.025" units="cm"/>
    </inkml:brush>
  </inkml:definitions>
  <inkml:trace contextRef="#ctx0" brushRef="#br0">4 20 10282,'0'0'9972,"0"11"-7789,-3 109 1517,3-120-3700,0 0 1,0 0-1,0 0 1,0 0-1,1 0 1,-1-1-1,0 1 1,0 0-1,0 0 1,0 0-1,0 0 1,1 0 0,-1 0-1,0 0 1,0 0-1,0 0 1,0 0-1,0 0 1,1 0-1,-1 0 1,0 0-1,0 0 1,0 0-1,0 0 1,1 0-1,-1 0 1,0 0-1,0 0 1,0 0-1,0 0 1,1 0-1,-1 0 1,0 0 0,0 0-1,0 0 1,0 0-1,0 1 1,0-1-1,1 0 1,-1 0-1,0 0 1,0 0-1,0 0 1,0 0-1,0 1 1,0-1-1,0 0 1,8-19-10,-4-16-173,-2-51-1,-2 75 163,0 11-86,15 21-2553,-9-18 1401,1 0 1,0-1-1,-1 0 0,1 0 0,0 0 1,0-1-1,1 0 0,-1 0 1,8-1-1,10 0-4780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8.033"/>
    </inkml:context>
    <inkml:brush xml:id="br0">
      <inkml:brushProperty name="width" value="0.025" units="cm"/>
      <inkml:brushProperty name="height" value="0.025" units="cm"/>
    </inkml:brush>
  </inkml:definitions>
  <inkml:trace contextRef="#ctx0" brushRef="#br0">69 55 1441,'0'0'20639,"-9"3"-20159,6-3-402,1 0 0,-1 0-1,0 1 1,1 0 0,-1-1 0,1 1 0,-1 0 0,1 0-1,-1 0 1,1 1 0,-1-1 0,1 1 0,0-1 0,0 1-1,0 0 1,0-1 0,0 1 0,0 0 0,0 1 0,1-1-1,-1 0 1,1 0 0,0 1 0,-1-1 0,1 0 0,0 1-1,0 0 1,1-1 0,-1 1 0,0-1 0,1 1-1,0 0 1,-1-1 0,1 1 0,0 0 0,1 0 0,-1 2-1,1-4-67,-1 0 0,1 0 0,-1 0-1,1 0 1,0-1 0,-1 1 0,1 0-1,0 0 1,-1-1 0,1 1 0,0-1-1,0 1 1,0-1 0,0 1 0,-1-1-1,1 1 1,0-1 0,0 0 0,0 1-1,0-1 1,0 0 0,0 0 0,0 0-1,0 0 1,0 0 0,0 0 0,0 0-1,0 0 1,0 0 0,0 0 0,0 0-1,1-1 1,35-9 181,-32 7-180,0 0-1,1-1 1,-2 0 0,1 0-1,0 0 1,-1 0 0,0-1-1,0 1 1,0-1 0,-1 0-1,0 0 1,1-1 0,-2 1-1,1-1 1,-1 0 0,0 1-1,0-1 1,0 0 0,-1 0 0,0 0-1,0-6 1,-1 10-31,-1 1 1,0 0-1,0 0 1,0 0 0,1 0-1,-1 0 1,0 0-1,-1 0 1,1 0-1,0 0 1,0 0-1,0 1 1,0-1-1,-1 0 1,1 1-1,0-1 1,-1 1 0,1-1-1,0 1 1,-1 0-1,1-1 1,-1 1-1,1 0 1,0 0-1,-1 0 1,1 0-1,-3 1 1,-17 5-3385,20-6 3073,1 1-1,-1-1 1,1 1 0,-1-1-1,1 1 1,0-1-1,-1 1 1,1-1-1,-1 1 1,1 0 0,0-1-1,-1 1 1,1-1-1,0 1 1,0 0-1,0-1 1,0 1 0,-1 0-1,1-1 1,0 1-1,0 0 1,0 0-1,0-1 1,0 1 0,1 0-1,-1-1 1,0 2-1,3 3-7387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8.373"/>
    </inkml:context>
    <inkml:brush xml:id="br0">
      <inkml:brushProperty name="width" value="0.025" units="cm"/>
      <inkml:brushProperty name="height" value="0.025" units="cm"/>
    </inkml:brush>
  </inkml:definitions>
  <inkml:trace contextRef="#ctx0" brushRef="#br0">84 18 10250,'0'0'9337,"-4"10"-7816,-9 26-457,1 1 1,3 1-1,1 0 1,-4 44-1,12-79-1061,0 3 2,0 0 1,0 0 0,0 0-1,-1 0 1,0 0-1,-1 0 1,1 0 0,-1-1-1,0 1 1,-6 10-1,8-16 0,0 0 0,0 0 0,-1 1 0,1-1 0,0 0 0,0 0 0,-1 0 0,1 0 0,0 0 0,0 0 0,-1 0-1,1 0 1,0 0 0,0-1 0,-1 1 0,1 0 0,0 0 0,0 0 0,0 0 0,-1 0 0,1 0 0,0 0 0,0-1 0,-1 1-1,1 0 1,0 0 0,0 0 0,0 0 0,0-1 0,-1 1 0,1 0 0,0 0 0,0 0 0,0-1 0,0 1 0,0 0 0,0 0-1,0-1 1,0 1 0,-1 0 0,1 0 0,0-1 0,0 1 0,0 0 0,0 0 0,0-1 0,0 1 0,0 0 0,1 0-1,-1-1 1,0 1 0,0 0 0,0 0 0,0-1 0,0 1 0,0 0 0,-1-18 83,1-19-5,10-69 1,-8 91-146,1 0 1,1 1-1,0 0 1,1 0-1,1 0 0,0 0 1,13-20-1,-17 31 33,-1 1 0,1 0 0,-1-1 0,1 1-1,0 0 1,0 0 0,0 0 0,0 0 0,0 1 0,1-1-1,-1 1 1,0-1 0,1 1 0,-1 0 0,1 0 0,0 0 0,-1 0-1,1 0 1,0 0 0,0 1 0,-1-1 0,1 1 0,0 0 0,0 0-1,0 0 1,-1 0 0,1 1 0,0-1 0,0 1 0,-1 0-1,1-1 1,0 1 0,-1 0 0,1 1 0,-1-1 0,1 0 0,-1 1-1,0-1 1,1 1 0,-1 0 0,0 0 0,0 0 0,0 0 0,0 0-1,-1 0 1,1 0 0,0 1 0,-1-1 0,0 1 0,0-1-1,1 1 1,-1-1 0,-1 1 0,1 0 0,0 0 0,-1-1 0,1 1-1,-1 0 1,0 0 0,0 0 0,0-1 0,-1 6 0,0-5 80,0-1 0,1 0 0,-1 0 0,0 0 0,-1 0 0,1 0 1,0 0-1,0 0 0,-1 0 0,0 0 0,1 0 0,-1-1 0,0 1 0,0-1 1,1 1-1,-1-1 0,0 0 0,0 0 0,-1 0 0,1 0 0,0 0 0,0 0 1,-3 0-1,-3 1 31,1 0 0,-1-1 0,0 0 0,0 0 0,-13-1 0,10-6-2531,11-8-5881,5 10 3099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8.892"/>
    </inkml:context>
    <inkml:brush xml:id="br0">
      <inkml:brushProperty name="width" value="0.025" units="cm"/>
      <inkml:brushProperty name="height" value="0.025" units="cm"/>
    </inkml:brush>
  </inkml:definitions>
  <inkml:trace contextRef="#ctx0" brushRef="#br0">99 1 13068,'0'0'9198,"-10"5"-8365,3-1-690,0 0-1,0 0 1,0 1-1,1 0 1,0 0-1,0 0 1,0 1-1,0 0 1,1 0-1,0 1 1,0 0-1,-6 12 1,7-4 37,10-10 48,23-12-493,-25 5 84,24-10-660,-22 8 782,0 1-1,1 0 1,-1 1-1,0-1 1,1 1-1,0 1 1,-1-1-1,1 1 1,11-1-1,-17 4 93,0-1-1,0 1 1,0-1 0,-1 1-1,1-1 1,-1 1-1,1 0 1,-1-1 0,1 1-1,-1 0 1,0-1-1,0 1 1,0 0-1,0-1 1,0 1 0,0 0-1,-1 2 1,0 3 112,-12-24 121,4-7-182,7 18-87,0 1-1,0-1 1,0 1 0,1-1 0,-2-11 0,6 20-1169,5 2-8349,-5-5 3008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49.835"/>
    </inkml:context>
    <inkml:brush xml:id="br0">
      <inkml:brushProperty name="width" value="0.025" units="cm"/>
      <inkml:brushProperty name="height" value="0.025" units="cm"/>
    </inkml:brush>
  </inkml:definitions>
  <inkml:trace contextRef="#ctx0" brushRef="#br0">29 1 12172,'0'0'11237,"0"12"-10778,-15 143 931,2-44 236,12-52-1124,2-59-499,-1 0 1,0 0-1,0 1 1,0-1-1,0 0 0,0 0 1,0 0-1,1 0 1,-1 0-1,0 1 1,0-1-1,0 0 0,0 0 1,1 0-1,-1 0 1,0 0-1,0 0 1,0 0-1,0 0 0,1 0 1,-1 0-1,0 0 1,0 0-1,0 0 0,1 0 1,-1 0-1,0 0 1,0 0-1,0 0 1,1 0-1,-1 0 0,0 0 1,0 0-1,0 0 1,1 0-1,-1 0 1,0 0-1,0 0 0,0 0 1,0-1-1,1 1 1,-1 0-1,0 0 0,0 0 1,0 0-1,0 0 1,0-1-1,1 1 1,-1 0-1,0 0 0,0 0 1,0 0-1,0-1 1,0 1-1,0 0 1,0 0-1,0-1 0,9-9 71,-3-11-170,-1 1 0,-1-1 0,-1 0 0,-1 0 1,0-24-1,-2 46-111,0 2 114,0 0 95,0 0-1,0 0 1,0 0 0,1 0 0,-1 0 0,1-1 0,0 1 0,0 0 0,0 0-1,0-1 1,0 1 0,1-1 0,-1 1 0,1-1 0,-1 0 0,1 1-1,0-1 1,0 0 0,0 0 0,0 0 0,1 0 0,-1-1 0,0 1 0,1-1-1,-1 1 1,1-1 0,0 0 0,4 2 0,-3-2 2,0 0 0,1 0 0,-1-1-1,0 1 1,1-1 0,-1 0 0,0 0 0,1-1 0,-1 1 0,0-1 0,0 0 0,1 0-1,-1 0 1,0-1 0,0 1 0,0-1 0,0 0 0,5-4 0,27-24-66,11-7 60,-46 37 3,-1 0 0,1 0 0,-1 0 0,0 1 0,1-1 0,-1 0 0,0 1 0,0-1 0,1 0 0,-1 0 0,0 1 0,0-1 0,1 1 0,-1-1 0,0 0 0,0 1 0,0-1 0,0 0 0,1 1 0,-1-1 0,0 1 0,0-1 0,0 1 0,0-1 0,0 0 0,0 1 0,0-1 0,0 1 0,0-1 0,0 0 0,-1 1 0,1-1 1,0 1-1,0-1 0,0 0 0,0 1 0,-1 0 0,-2 20 184,-6 8 108,6-23-187,1 0 1,0 1 0,0-1 0,0 0 0,1 1 0,0-1-1,0 1 1,0 0 0,1-1 0,0 1 0,0 0 0,2 9 0,-1-15-102,0 0 0,-1-1 1,1 1-1,0-1 0,-1 1 1,1 0-1,0-1 0,0 1 1,-1-1-1,1 1 0,0-1 1,0 0-1,0 1 0,0-1 1,0 0-1,0 0 0,-1 1 1,1-1-1,0 0 0,0 0 1,0 0-1,0 0 0,0 0 1,0 0-1,0-1 0,0 1 1,0 0-1,0 0 0,-1-1 1,1 1-1,0 0 0,0-1 1,0 1-1,0-1 0,1 0 1,29-19-145,-21 11-39,-6 4 56,0 1 1,1 0-1,-1 0 0,1 1 1,0-1-1,0 1 0,0 0 1,1 0-1,-1 1 0,10-4 1,-13 16-126,8 26 799,-1-28-1363,4-20-1731,0-15-8087,-8 9 315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0.168"/>
    </inkml:context>
    <inkml:brush xml:id="br0">
      <inkml:brushProperty name="width" value="0.025" units="cm"/>
      <inkml:brushProperty name="height" value="0.025" units="cm"/>
    </inkml:brush>
  </inkml:definitions>
  <inkml:trace contextRef="#ctx0" brushRef="#br0">1 1 11531,'0'0'13741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0.575"/>
    </inkml:context>
    <inkml:brush xml:id="br0">
      <inkml:brushProperty name="width" value="0.025" units="cm"/>
      <inkml:brushProperty name="height" value="0.025" units="cm"/>
    </inkml:brush>
  </inkml:definitions>
  <inkml:trace contextRef="#ctx0" brushRef="#br0">123 10 7655,'0'0'13069,"-8"-2"-11799,1 0-1171,0 0 0,0 1-1,-1 0 1,1 0 0,0 0 0,-1 1-1,-10 1 1,16 0-90,0-1 0,0 0 0,-1 1 0,1 0-1,0-1 1,0 1 0,0 0 0,0 0 0,0 0 0,0 0 0,1 1-1,-1-1 1,0 0 0,1 1 0,-1-1 0,0 1 0,1 0-1,0-1 1,-1 1 0,1 0 0,0 0 0,0 0 0,0 0 0,0 0-1,0 0 1,1 0 0,-1 0 0,1 0 0,-1 0 0,1 1-1,0-1 1,0 0 0,0 0 0,0 4 0,0-5-1,0 0 1,0 0-1,0 0 1,0-1 0,0 1-1,0 0 1,1 0-1,-1 0 1,0 0-1,0 0 1,1 0-1,-1 0 1,1 0 0,-1 0-1,1 0 1,-1-1-1,1 1 1,-1 0-1,1 0 1,0-1-1,0 1 1,-1 0-1,1-1 1,0 1 0,0-1-1,0 1 1,-1-1-1,3 1 1,-1 0 43,1-1 0,0 1 0,0-1 1,-1 0-1,1 1 0,0-1 0,0-1 0,0 1 1,-1 0-1,4-1 0,5-2 170,0 0 0,0-1 0,-1 0 0,13-7 0,-22 10-203,1 0 0,0 0-1,-1 0 1,1 1-1,0-1 1,0 0 0,-1 1-1,1-1 1,0 1 0,0 0-1,0 0 1,0 0-1,-1 0 1,1 0 0,0 0-1,0 0 1,0 0-1,0 1 1,3 0 0,26 23-2280,-30-22 2142,6 0-4141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7.500"/>
    </inkml:context>
    <inkml:brush xml:id="br0">
      <inkml:brushProperty name="width" value="0.025" units="cm"/>
      <inkml:brushProperty name="height" value="0.025" units="cm"/>
    </inkml:brush>
  </inkml:definitions>
  <inkml:trace contextRef="#ctx0" brushRef="#br0">65 132 7655,'0'0'12012,"-4"-7"-11505,-13-18-214,17 24-285,-1 1 0,1 0-1,0 0 1,-1-1-1,1 1 1,-1 0-1,1 0 1,-1-1 0,1 1-1,0 0 1,-1 0-1,1 0 1,-1 0 0,1 0-1,-1 0 1,1 0-1,-1 0 1,1 0-1,-1 0 1,1 0 0,-1 0-1,1 0 1,-1 0-1,1 0 1,-1 0 0,1 0-1,-1 1 1,1-1-1,0 0 1,-1 0-1,1 1 1,-1-1 0,1 0-1,0 1 1,-1-1-1,1 0 1,0 1 0,-1-1-1,1 0 1,0 1-1,-1-1 1,1 1-1,0-1 1,0 1 0,0-1-1,-1 1 1,-9 22 89,6-14-35,2 1 0,-1-1 0,1 1 0,1 0 0,0-1 0,0 1 0,1 0 0,0 0-1,2 15 1,-1-24-59,-1 0 0,1 0 0,0 0-1,-1 0 1,1-1 0,0 1 0,0 0-1,0 0 1,0-1 0,0 1 0,0 0-1,0-1 1,0 1 0,0-1 0,0 1-1,0-1 1,0 1 0,0-1 0,0 0-1,0 0 1,0 1 0,0-1 0,1 0-1,-1 0 1,0 0 0,0 0 0,0 0-1,0-1 1,0 1 0,2-1 0,34-9 178,-30 5-150,0-1-1,0 1 1,0-1 0,-1-1-1,0 1 1,0-1-1,-1 0 1,0 0 0,0 0-1,0-1 1,6-15-1,19-28 52,-30 50-100,0 0 0,0 1 0,1-1 0,-1 1 0,0-1 1,1 1-1,-1-1 0,1 1 0,-1-1 0,0 1 0,1-1 0,-1 1 0,1 0 1,-1-1-1,1 1 0,0-1 0,-1 1 0,1 0 0,-1 0 0,1-1 0,0 1 1,-1 0-1,1 0 0,-1 0 0,1 0 0,0 0 0,-1 0 0,1 0 0,0 0 1,-1 0-1,1 0 0,0 0 0,-1 0 0,1 0 0,0 1 0,14 21-585,-3 34 72,-12-56 534,0 0 0,0 0-1,0 0 1,0 0 0,0 0 0,0 1 0,0-1-1,0 0 1,0 0 0,0 0 0,0 0-1,0 0 1,0 0 0,0 0 0,0 0 0,0 1-1,0-1 1,0 0 0,0 0 0,0 0 0,0 0-1,0 0 1,0 0 0,1 0 0,-1 0-1,0 0 1,0 0 0,0 1 0,0-1 0,0 0-1,0 0 1,0 0 0,0 0 0,0 0 0,0 0-1,0 0 1,0 0 0,1 0 0,-1 0-1,0 0 1,0 0 0,0 0 0,0 0 0,0 0-1,0 0 1,0 0 0,0 0 0,1 0 0,-1 0-1,0 0 1,0 0 0,0 0 0,0 0-1,0 0 1,0 0 0,0 0 0,0 0 0,1 0-1,-1 0 1,0 0 0,0 0 0,0 0-1,0 0 1,0 0 0,0-1 0,9-7 138,5-13 4,-12 13 69,0 1-1,0 0 1,-1-1 0,0 1-1,0-1 1,-1 1 0,0-1-1,-1-7 1,1-4 190,34 15-783,28-16-3589,-21 8-4086,-20 3 1056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1.915"/>
    </inkml:context>
    <inkml:brush xml:id="br0">
      <inkml:brushProperty name="width" value="0.025" units="cm"/>
      <inkml:brushProperty name="height" value="0.025" units="cm"/>
    </inkml:brush>
  </inkml:definitions>
  <inkml:trace contextRef="#ctx0" brushRef="#br0">109 160 11659,'0'0'6321,"-10"-1"-5211,8 1-1085,0-1 44,-1 0 0,0 1-1,0-1 1,0 1-1,1 0 1,-1 0 0,0 0-1,0 0 1,0 0-1,0 1 1,1-1 0,-1 1-1,0 0 1,0 0-1,1 0 1,-1 0 0,0 0-1,1 0 1,0 1 0,-1-1-1,1 1 1,0 0-1,-1 0 1,1 0 0,0 0-1,0 0 1,1 0-1,-1 0 1,0 1 0,1-1-1,-3 5 1,2-2 54,-1 1 0,1 0 0,0 0 1,0-1-1,0 1 0,1 0 0,0 1 0,0-1 1,1 0-1,0 0 0,0 0 0,1 8 0,-1-13-112,1 0 0,-1 0 0,1 0 0,-1 0 0,1 0 0,-1-1-1,1 1 1,0 0 0,0 0 0,-1 0 0,1-1 0,0 1 0,0 0 0,0-1-1,0 1 1,0-1 0,0 1 0,0-1 0,0 1 0,0-1 0,0 0-1,0 0 1,0 1 0,0-1 0,0 0 0,0 0 0,0 0 0,0 0 0,0 0-1,0 0 1,0 0 0,2-1 0,35-10 255,-24 1-249,0-1 0,-1 1 0,0-2 0,-1 0 0,0-1 0,-1 0 1,-1 0-1,0-1 0,-1-1 0,0 0 0,-1 0 0,-1 0 0,0-1 0,6-26 0,-15 54-281,-4 15 382,1 1 1,-2 38-1,6-63-88,1 0 0,1-1 1,-1 1-1,0 0 0,1 0 0,-1 0 0,1-1 1,0 1-1,0 0 0,0-1 0,0 1 1,0-1-1,1 1 0,-1-1 0,1 1 0,3 3 1,-4-5-22,0-1 1,1 1-1,-1-1 1,0 1 0,1-1-1,-1 1 1,1-1-1,-1 0 1,0 0 0,1 1-1,-1-1 1,1 0 0,-1-1-1,1 1 1,-1 0-1,1 0 1,-1 0 0,1-1-1,-1 1 1,0-1-1,1 1 1,-1-1 0,0 0-1,1 1 1,-1-1-1,0 0 1,0 0 0,0 0-1,0 0 1,0 0-1,0 0 1,0 0 0,0 0-1,0-1 1,1 0-1,4-5-101,1 0-1,-1-1 1,0 1-1,-1-1 0,1-1 1,-2 1-1,1-1 0,-1 1 1,-1-1-1,1 0 0,-1-1 1,-1 1-1,0-1 0,0 1 1,-1-1-1,0-13 1,-5 16-122,-4 14 86,-5 18 117,8-7 193,10-40 175,8-45 151,-14 47-511,0 29 7,-3 30 59,-46 245 1421,43-238-1151,2-1 0,2 84 0,3-108-318,-4-18 17,-5-10 40,-4-9 48,9 11-118,0 0-1,1 0 1,0-1 0,0 1-1,0-1 1,1 0 0,-1 0-1,1 0 1,1 0-1,-1 0 1,1 0 0,1 0-1,-1-1 1,1 1 0,0 0-1,0-1 1,2-9-1,0 8-60,1 1 0,0 0 0,0 0-1,0 0 1,1 1 0,0-1 0,0 1-1,1 0 1,0 0 0,0 0 0,0 1-1,1-1 1,-1 1 0,9-5 0,37-27-4399,-19 17-923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2.944"/>
    </inkml:context>
    <inkml:brush xml:id="br0">
      <inkml:brushProperty name="width" value="0.025" units="cm"/>
      <inkml:brushProperty name="height" value="0.025" units="cm"/>
    </inkml:brush>
  </inkml:definitions>
  <inkml:trace contextRef="#ctx0" brushRef="#br0">211 95 11050,'1'-5'823,"-2"1"-1,1 0 0,0-1 1,-1 1-1,0 0 0,0 0 1,0 0-1,-1 0 0,1 0 1,-1 0-1,-4-7 1,4 9-673,1 0 0,-1 0 0,0 0 0,0 1 0,0-1 0,0 0 0,0 1 0,0-1 0,0 1 0,0 0 0,-1 0 0,1 0 1,-1 0-1,1 0 0,0 0 0,-1 1 0,0-1 0,1 1 0,-1-1 0,1 1 0,-6 0 0,6 1-108,-1 0 1,0-1-1,0 1 0,1 0 0,-1 1 0,1-1 0,-1 0 1,1 1-1,-1-1 0,1 1 0,0 0 0,0 0 0,0-1 0,0 2 1,0-1-1,0 0 0,-1 3 0,-32 50 782,24-36-522,4-7-227,0-1 0,1 2 0,0-1 1,1 0-1,0 1 0,1 0 0,1 0 0,0 0 1,0 1-1,0 24 0,3-37-86,0 1 1,0-1-1,1 1 0,-1-1 1,1 1-1,-1-1 0,1 1 0,-1-1 1,1 0-1,0 1 0,0-1 1,0 0-1,-1 0 0,1 0 0,0 0 1,1 0-1,-1 0 0,0 0 1,0 0-1,0 0 0,1 0 0,-1 0 1,0-1-1,1 1 0,-1 0 1,0-1-1,1 1 0,-1-1 0,1 0 1,-1 0-1,1 1 0,-1-1 1,1 0-1,-1 0 0,1 0 0,-1 0 1,1-1-1,-1 1 0,3-1 1,4 0-316,0 0 1,0-1-1,0 1 1,0-2-1,0 1 1,11-6 0,-5 0-758,0-1 0,-1 0 0,0 0 1,0-2-1,-1 1 0,-1-2 1,1 1-1,-2-2 0,0 0 1,0 0-1,-1 0 0,-1-1 0,12-26 1,-4-13 370,-11-1 3358,-12 57 2738,-1 8-4693,-3 19 835,1-1 0,-7 35 0,14-52-1348,1 1 1,0-1-1,1 1 0,1-1 0,0 1 1,1 0-1,0-1 0,3 16 0,-3-26-178,-1-1 0,1 1-1,0-1 1,-1 1 0,1-1-1,0 0 1,0 1-1,0-1 1,0 0 0,0 0-1,0 0 1,0 1 0,0-1-1,0 0 1,1-1 0,-1 1-1,0 0 1,1 0-1,-1 0 1,3 0 0,1 1-86,0-1 0,-1 0 0,1 0 0,0-1 0,0 1 0,9-2 0,-3 1-70,0-2 1,0 1-1,0-1 1,-1-1-1,15-5 1,-12 0 43,8-3 906,-21 11-749,1 0-1,-1 0 1,1 0 0,-1 0-1,1 0 1,-1 0 0,1-1-1,-1 1 1,1 0 0,-1 1-1,0-1 1,1 0 0,-1 0-1,1 0 1,-1 0 0,1 0-1,-1 0 1,1 1 0,-1-1-1,1 0 1,-1 0 0,0 1-1,1-1 1,-1 0-1,1 0 1,-1 1 0,0-1-1,1 1 1,-1-1 0,0 0-1,0 1 1,1-1 0,-1 1-1,0-1 1,1 1 0,0 2-15,0-1 0,0 0 0,1 0 1,0 0-1,-1 0 0,1-1 0,0 1 0,0 0 1,-1-1-1,1 1 0,1-1 0,-1 0 1,0 1-1,0-1 0,0 0 0,1 0 0,-1 0 1,0-1-1,1 1 0,-1-1 0,1 1 0,-1-1 1,1 0-1,2 0 0,11 0-43,0 0 1,29-6-1,-2 2-432,-40 4 454,-1 0-1,1 0 1,-1 1 0,1-1 0,-1 1-1,1-1 1,-1 1 0,0 0-1,1 0 1,-1 0 0,0 0-1,0 1 1,0-1 0,0 0 0,0 1-1,0 0 1,0-1 0,0 1-1,-1 0 1,1 0 0,0 0-1,-1 0 1,0 0 0,0 0 0,1 1-1,-1-1 1,0 0 0,-1 1-1,1-1 1,0 0 0,0 5 0,6 11 438,-7-17-430,1-1-1,-1 1 1,1-1-1,-1 1 1,1-1-1,-1 1 1,1-1-1,0 0 1,-1 1-1,1-1 1,-1 0-1,1 1 1,0-1-1,0 0 1,-1 0-1,1 1 1,0-1-1,-1 0 1,1 0-1,0 0 1,0 0-1,-1 0 1,1 0-1,0 0 1,0 0-1,-1-1 1,1 1-1,0 0 1,-1 0-1,1-1 1,0 1-1,-1 0 1,1-1-1,0 1 1,-1 0-1,1-1 1,-1 1-1,1-1 1,-1 1-1,1-1 1,0-1-1,28-23-408,-26 22 166,2-2-1079,-1-1 0,1 0 0,-1 0 0,0 0 0,0 0 1,5-14-1,-2 0-7370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3.288"/>
    </inkml:context>
    <inkml:brush xml:id="br0">
      <inkml:brushProperty name="width" value="0.025" units="cm"/>
      <inkml:brushProperty name="height" value="0.025" units="cm"/>
    </inkml:brush>
  </inkml:definitions>
  <inkml:trace contextRef="#ctx0" brushRef="#br0">1 1 12268,'0'0'7367,"48"34"-8873,-24-28-2113,-1-1-2243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3.620"/>
    </inkml:context>
    <inkml:brush xml:id="br0">
      <inkml:brushProperty name="width" value="0.025" units="cm"/>
      <inkml:brushProperty name="height" value="0.025" units="cm"/>
    </inkml:brush>
  </inkml:definitions>
  <inkml:trace contextRef="#ctx0" brushRef="#br0">128 5 8904,'0'0'8173,"-10"3"-5914,7-2-2193,-11 4 655,0 1-1,1 0 0,-20 12 1,31-17-569,-1 0 1,0 1 0,1 0 0,-1-1-1,1 1 1,0 0 0,0 0 0,-1 0-1,1 0 1,1 1 0,-1-1 0,0 1-1,0-1 1,1 1 0,0 0 0,-1-1-1,1 1 1,0 0 0,0 0 0,0 0-1,1 0 1,-1 0 0,1 0 0,0 0-1,0 0 1,0 0 0,0 0 0,0 3-1,1-5-142,0 0 0,0 0 0,1 1-1,-1-1 1,0 0 0,0 0 0,1 0 0,-1-1-1,0 1 1,1 0 0,-1 0 0,1-1 0,-1 1-1,1-1 1,-1 1 0,1-1 0,-1 0 0,1 1-1,-1-1 1,1 0 0,0 0 0,-1 0 0,1 0-1,-1-1 1,1 1 0,2-1 0,43-9-152,-37 5-14,-1-1-1,0-1 1,0 0-1,0 0 1,-1 0-1,0-1 1,0-1-1,-1 1 1,0-1 0,0 0-1,-1-1 1,8-17-1,-14 26 253,-6 11 267,4-5-293,-1 0 0,1 1 1,0-1-1,0 0 0,0 1 0,1-1 0,0 1 0,0-1 0,1 1 0,-1 0 0,1 6 0,0-9-123,1-1-1,-1 0 0,1 0 1,-1 1-1,1-1 0,0 0 0,0 0 1,0 0-1,0 0 0,0 0 1,0 0-1,3 3 0,-2-3-256,0-1 0,0 1-1,0-1 1,0 1 0,0-1 0,0 0-1,0 0 1,0 0 0,1 0 0,-1 0-1,0-1 1,0 1 0,1-1 0,3 1-1,13 0-6474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5.505"/>
    </inkml:context>
    <inkml:brush xml:id="br0">
      <inkml:brushProperty name="width" value="0.025" units="cm"/>
      <inkml:brushProperty name="height" value="0.025" units="cm"/>
    </inkml:brush>
  </inkml:definitions>
  <inkml:trace contextRef="#ctx0" brushRef="#br0">175 67 2210,'12'-26'8461,"-10"24"-7765,-1-1 0,1 1 0,-1-1 0,0 0 0,0 1 0,0-1 0,0 0 0,0 0 0,0 1 0,0-7 0,-5 8-242,0 0 1,0 0 0,0 0 0,-1 0-1,1 1 1,0-1 0,0 1 0,-1 0-1,1 1 1,-7 0 0,1 2-348,-1 1-1,2-1 1,-1 2 0,0-1 0,1 1-1,0 1 1,0 0 0,0 0 0,1 1-1,0-1 1,0 2 0,0-1 0,-11 17-1,18-23-100,0 0 0,0 0 0,0 0 0,1 0 1,-1 1-1,0-1 0,1 0 0,-1 1 0,0-1 0,1 0 0,0 1 0,-1-1 0,1 0 0,0 1 0,-1-1 0,1 1 0,0 2 0,1-4-13,-1 1 1,0 0-1,1 0 1,-1 0-1,1 0 1,-1-1 0,1 1-1,-1 0 1,1 0-1,0-1 1,-1 1-1,1 0 1,0-1 0,0 1-1,-1-1 1,1 1-1,0-1 1,0 1 0,0-1-1,1 1 1,7 1-156,0 0 1,-1 0-1,1-1 1,17 1 0,-1 0-415,-13 1 452,0 0-1,0 1 1,0 0 0,-1 1-1,1 0 1,17 11 0,-26-14 147,0 0-1,0 1 1,-1-1 0,1 0 0,0 1 0,-1 0 0,0 0-1,1-1 1,-1 1 0,0 0 0,-1 1 0,3 3 0,-3-5 32,-1 0 0,1 0 0,-1 0 1,0 1-1,0-1 0,0 0 0,0 0 1,0 0-1,0 0 0,-1 0 0,1 0 1,-1 0-1,0 0 0,1 0 0,-1 0 1,0 0-1,0 0 0,0 0 1,0 0-1,0-1 0,-1 1 0,1 0 1,-2 1-1,-2 2 154,0-1 0,-1 1 0,1-1 1,-1 0-1,0-1 0,0 1 0,-1-1 0,1 0 0,0-1 0,-1 0 1,0 0-1,-11 2 0,-5 0 98,1-2 0,-36 1 1,58-3-382,-1 0 1,0 0-1,1 0 0,-1 0 1,0 0-1,1 0 1,-1 0-1,0 0 1,1 0-1,-1 0 0,0 0 1,1 0-1,-1 0 1,0 0-1,1-1 1,-1 1-1,1 0 1,-1-1-1,0 1 0,1 0 1,-1-1-1,1 1 1,-1-1-1,1 1 1,-1-1-1,1 1 0,-1-1 1,1 1-1,0-1 1,-1 1-1,1-1 1,0 1-1,-1-1 1,1 0-1,0 1 0,0-1 1,0 0-1,0 1 1,-1-1-1,1 0 1,0 1-1,0-1 0,0 0 1,0 1-1,0-1 1,1 0-1,-1 1 1,0-1-1,0 0 1,0 1-1,1-1 0,-1 1 1,0-1-1,0 0 1,1 1-1,-1-1 1,1 1-1,-1-1 0,0 1 1,1-1-1,-1 1 1,1-1-1,0 0 1,30-34-6393,-8 14 1560,2-1-768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5.870"/>
    </inkml:context>
    <inkml:brush xml:id="br0">
      <inkml:brushProperty name="width" value="0.025" units="cm"/>
      <inkml:brushProperty name="height" value="0.025" units="cm"/>
    </inkml:brush>
  </inkml:definitions>
  <inkml:trace contextRef="#ctx0" brushRef="#br0">74 0 6502,'0'0'15417,"-3"11"-14707,0 2-513,-6 30 639,-6 65 1,14-98-789,0 0 0,1 1 1,0-1-1,1 0 1,0 1-1,0-1 0,1 0 1,1 0-1,-1 0 0,2 0 1,-1-1-1,1 1 0,7 10 1,-11-19-228,1 0 1,-1 0 0,1 0-1,-1 0 1,1 0-1,0-1 1,-1 1-1,1 0 1,0 0 0,0 0-1,0 0 1,0-1-1,-1 1 1,1-1 0,0 1-1,0 0 1,0-1-1,1 1 1,-1-1-1,2 1 1,-3-2-144,1 0 1,-1 1-1,0-1 1,1 0-1,-1 1 0,0-1 1,1 0-1,-1 0 1,0 1-1,0-1 0,1 0 1,-1 0-1,0 0 1,0 1-1,0-1 0,0 0 1,0 0-1,0 0 1,-1 1-1,1-3 0,-7-33-5189,0 19 7136,-29-41-790,24 41 1899,1 0 0,-11-25 1,22 42-2640,1 0 1,-1-1-1,1 1 0,-1-1 1,1 1-1,-1 0 0,1-1 1,-1 1-1,1 0 0,0-1 1,-1 1-1,1 0 1,0 0-1,-1 0 0,1 0 1,0 0-1,-1 0 0,1-1 1,0 1-1,-1 1 0,1-1 1,-1 0-1,1 0 1,0 0-1,-1 0 0,1 0 1,0 1-1,-1-1 0,1 0 1,-1 0-1,1 1 1,1 0-1,27 6-904,7 4-2100,0-3-3369,-12-6 58</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6.793"/>
    </inkml:context>
    <inkml:brush xml:id="br0">
      <inkml:brushProperty name="width" value="0.025" units="cm"/>
      <inkml:brushProperty name="height" value="0.025" units="cm"/>
    </inkml:brush>
  </inkml:definitions>
  <inkml:trace contextRef="#ctx0" brushRef="#br0">65 0 9289,'0'0'12326,"-9"5"-11071,8-4-1250,-38 30 1590,38-30-1534,0 0 0,-1 0 0,1 0 0,0 1-1,0-1 1,0 0 0,0 1 0,0-1 0,0 1 0,0-1 0,1 1 0,-1 0 0,0-1 0,1 1 0,0 0 0,-1-1 0,1 1 0,0 0 0,0 0 0,0-1 0,0 1 0,0 0 0,0-1 0,0 1 0,1 0 0,-1 0 0,0-1 0,1 1 0,0 0 0,-1-1 0,1 1 0,0-1-1,2 3 1,-2-2-53,1-1-1,0 0 0,0 1 0,0-1 0,0 0 0,0 0 0,0 0 0,0 0 0,1 0 0,-1-1 1,0 1-1,0-1 0,1 0 0,-1 1 0,0-1 0,1 0 0,-1 0 0,0 0 0,1-1 0,-1 1 1,5-2-1,-3 1-30,1 0 1,-1 0-1,1-1 1,-1 1-1,1-1 1,-1 0 0,0-1-1,0 1 1,0-1-1,4-3 1,-5 3-8,1 0 0,-1 0 0,0 0 0,0 0 0,-1 0 0,1-1 0,-1 1 0,1-1 0,-1 0 0,0 0 0,0 0 0,-1 0 0,1 0 0,-1 0 0,0 0 0,0-1 0,0-4 1,-23 66-132,21-52 170,0 1 0,1-1-1,0 0 1,0 0 0,1 1 0,-1-1-1,1 0 1,0 0 0,3 9-1,-3-12-39,0-1-1,-1 0 0,1 0 0,0 0 1,0 0-1,0 0 0,0 0 1,0 0-1,0 0 0,0 0 1,0 0-1,0 0 0,0-1 0,0 1 1,0 0-1,1-1 0,-1 1 1,0-1-1,0 0 0,1 1 1,-1-1-1,1 0 0,-1 0 0,0 0 1,1 1-1,-1-1 0,0-1 1,1 1-1,-1 0 0,0 0 1,1 0-1,-1-1 0,0 1 0,1-1 1,-1 1-1,0-1 0,0 0 1,0 1-1,1-1 0,-1 0 1,0 0-1,0 0 0,1 0 0,6-6-543,0 0 0,0 0-1,-1-1 1,0 0-1,-1 0 1,1-1 0,-1 1-1,-1-1 1,5-10-1,10-14-4202,-24 99 12412,4-65-7616,1-1 0,0 1 1,-1-1-1,1 1 0,-1-1 1,1 0-1,-1 0 0,1 1 0,0-1 1,-1 0-1,1 0 0,0 0 1,-1 1-1,1-1 0,0 0 1,-1 0-1,1 0 0,0 0 0,-1 0 1,1 0-1,0 0 0,-1-1 1,1 1-1,0 0 0,-1 0 1,1 0-1,-1-1 0,1 1 0,0 0 1,0-1-1,19-8-185,17-30-2139,-28 27 929,-9 12 384,-1 19 1331,-1 0 1,-1 1-1,-7 23 1,5-24 502,1 1 0,1-1 1,-1 28-1,5-1-303,0-21-399,-1 0 0,-3 28 0,3-51-140,0-1-1,0 1 0,-1-1 0,1 1 1,0-1-1,0 1 0,-1-1 0,1 1 1,-1-1-1,0 1 0,1-1 0,-1 0 0,0 1 1,0-1-1,0 0 0,0 0 0,0 1 1,0-1-1,0 0 0,0 0 0,0 0 1,-1 0-1,1 0 0,0-1 0,-1 1 1,1 0-1,0-1 0,-1 1 0,1-1 1,-1 1-1,1-1 0,-1 0 0,1 1 0,-1-1 1,1 0-1,-1 0 0,0 0 0,1 0 1,-1 0-1,1-1 0,-4 0 0,2 0 69,-1 0 0,0-1-1,0 1 1,1-1 0,-1 0 0,1 0-1,-1 0 1,1-1 0,0 1-1,0-1 1,0 0 0,0 0-1,1 0 1,-1 0 0,-2-4-1,2 2-55,1 0-1,-1 0 0,1 0 1,0 0-1,1 0 1,-1-1-1,1 1 0,0 0 1,0-1-1,1 1 1,0-1-1,0 1 0,0 0 1,0-1-1,1 1 1,0-1-1,0 1 0,4-10 1,-2 7-67,1 1 1,0 0-1,0 0 1,1 1 0,0-1-1,0 1 1,0 0-1,1 0 1,0 0-1,0 1 1,1 0 0,6-4-1,51-25-629,11-8-639,-69 38 1346,0 0-1,-1 0 1,1-1-1,-1 0 1,0 0-1,0 0 1,-1-1-1,0 0 1,5-7-1,-8 12 38,-1 1 0,0-1 0,1 1 0,-1-1 0,1 1 0,-1-1 0,0 0 0,0 1 0,1-1 0,-1 1 0,0-1 0,0 0 0,0 1 0,0-1 0,0 0 0,0 1 0,0-1 0,0 0 0,0 1 0,0-1 0,0 1 0,0-1 0,0 0 0,0 1 0,-1-2 0,-12 4 413,-19 17-139,1 29 970,30-46-1252,-1 1 0,1-1 0,0 1 0,0 0 0,0 0 0,0-1 0,1 1 0,-1 0 0,1 0 0,-1 0 0,1 0 0,0 0 0,0 0-1,1-1 1,-1 1 0,0 0 0,2 4 0,-1-6-141,0 0-1,0 0 0,0 0 0,1 0 0,-1 0 0,0-1 0,1 1 1,-1 0-1,0-1 0,1 1 0,-1-1 0,1 1 0,-1-1 0,1 0 1,-1 1-1,1-1 0,-1 0 0,1 0 0,-1 0 0,3 0 0,32-5-6104,-13-7-1215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7.140"/>
    </inkml:context>
    <inkml:brush xml:id="br0">
      <inkml:brushProperty name="width" value="0.025" units="cm"/>
      <inkml:brushProperty name="height" value="0.025" units="cm"/>
    </inkml:brush>
  </inkml:definitions>
  <inkml:trace contextRef="#ctx0" brushRef="#br0">75 70 13389,'0'0'2904,"-8"4"-294,4-2-2423,-38 25 2516,40-26-2609,0 1 0,1 0-1,-1-1 1,1 1-1,-1 0 1,1 0-1,0 0 1,0 0-1,-1 0 1,1 0 0,1 0-1,-1 0 1,0 0-1,0 0 1,1 1-1,0-1 1,-1 0-1,1 1 1,0-1 0,0 0-1,0 0 1,0 1-1,1 2 1,0-4-89,0 1 0,0-1 0,0 1 0,0-1 0,0 0 1,0 1-1,1-1 0,-1 0 0,0 0 0,1 0 0,-1 0 0,1 0 0,0 0 1,-1 0-1,1-1 0,-1 1 0,1 0 0,0-1 0,0 0 0,-1 1 1,1-1-1,0 0 0,0 0 0,-1 0 0,1 0 0,0 0 0,0 0 0,1-1 1,4 1-64,0 0 0,0-1 0,-1 0 0,1-1 0,0 1 0,7-4 0,-7 1 0,0 0-1,0 0 0,-1 0 0,1-1 0,-1 0 0,0 0 0,0 0 0,-1-1 0,0 0 0,0 0 0,0 0 0,-1-1 0,0 1 0,0-1 0,-1 0 0,1 0 0,-2-1 1,1 1-1,-1-1 0,0 1 0,0-1 0,-1 0 0,0-14 0,-4 20 1437,-5 9-909,-3 8-197,8-7-119,1-1 0,-1 1 0,2 0-1,-1 0 1,1 0 0,1 0 0,-1 0-1,2 14 1,0-18-360,0 0 0,0 1 0,0-1 0,0 0 0,0 0 0,1 0 0,4 7 0,-5-9-434,1 1 0,0-1-1,0 0 1,0 1 0,0-1 0,0 0 0,0-1 0,1 1 0,-1 0-1,0-1 1,1 1 0,4 1 0,10 2-10810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8.333"/>
    </inkml:context>
    <inkml:brush xml:id="br0">
      <inkml:brushProperty name="width" value="0.025" units="cm"/>
      <inkml:brushProperty name="height" value="0.025" units="cm"/>
    </inkml:brush>
  </inkml:definitions>
  <inkml:trace contextRef="#ctx0" brushRef="#br0">14 75 3331,'0'0'20489,"2"9"-20249,2 17 89,-2 0 1,0 1-1,-1 0 0,-2-1 0,-1 1 0,-1-1 1,-1 0-1,-11 38 0,15-65-328,10-31 153,-3 0 1,0-1-1,3-57 1,-12 66-164,1 18 3,0 0 0,1 0 0,0-1 0,0 1-1,0 0 1,1 0 0,0 0 0,2-7 0,-3 13 2,0-1-1,1 1 1,-1 0 0,1-1 0,-1 1-1,1 0 1,-1 0 0,0-1-1,1 1 1,-1 0 0,1 0-1,-1 0 1,1 0 0,-1 0 0,1 0-1,-1 0 1,1 0 0,0 0-1,-1 0 1,1 0 0,-1 0-1,1 0 1,-1 0 0,1 0 0,-1 1-1,0-1 1,1 0 0,-1 0-1,1 1 1,-1-1 0,1 0-1,-1 0 1,0 1 0,1-1-1,-1 0 1,1 1 0,-1-1 0,0 1-1,1 0 1,18 18-36,-17-16 33,2 1-1,0 0 1,0 0-1,0-1 0,0 0 0,1 0 0,0 0 1,-1 0-1,1-1 0,0 0 0,0 0 0,0 0 0,0-1 1,1 1-1,-1-1 0,0-1 0,1 1 0,-1-1 1,1 1-1,-1-2 0,0 1 0,1-1 0,-1 1 1,0-1-1,1-1 0,-1 1 0,0-1 0,0 0 1,0 0-1,0 0 0,0-1 0,-1 0 0,1 0 0,-1 0 1,0 0-1,0-1 0,0 0 0,0 0 0,0 0 1,-1 0-1,0 0 0,0-1 0,0 1 0,-1-1 1,1 0-1,-1 0 0,0 0 0,0 0 0,-1 0 1,1-1-1,-1 1 0,-1 0 0,1-1 0,-1-9 0,1 14 9,-1 1-1,0-1 1,0 0-1,1 1 1,-1-1-1,0 0 1,0 1-1,0-1 1,0 0-1,0 1 1,0-1-1,0 0 1,0 1-1,-1-1 1,1 0-1,0 0 1,0 1-1,0-1 1,-1 1-1,1-1 1,0 0-1,-1 1 0,1-1 1,-1 1-1,1-1 1,0 0-1,-1 1 1,1 0-1,-1-1 1,0 1-1,1-1 1,-1 1-1,1-1 1,-1 1-1,0 0 1,0-1-1,-1 2 4,0 0-1,1 0 0,-1 0 1,0 0-1,1 0 0,-1 0 1,1 0-1,-1 0 0,1 1 1,0-1-1,-1 1 0,-1 2 1,-35 55 105,30-46-44,1 1 1,1 0-1,1 0 0,0 1 0,0 0 0,-2 20 0,6-32-60,1 1-1,0-1 1,0 0 0,0 0 0,0 0-1,0 1 1,1-1 0,-1 0-1,1 0 1,0 0 0,0 0 0,0 0-1,0 0 1,1 0 0,-1 0-1,1-1 1,0 1 0,0 0 0,0-1-1,0 1 1,0-1 0,0 0-1,1 0 1,-1 0 0,1 0-1,0 0 1,-1 0 0,1-1 0,0 1-1,0-1 1,0 0 0,0 0-1,0 0 1,0 0 0,0-1 0,6 1-1,3 1-13,0-1 0,-1 0 0,1-1 0,0 0 0,0 0 0,0-2 0,0 0 1,-1 0-1,23-8 0,-29 9 5,0-1 0,-1 1 1,0-1-1,1-1 0,-1 1 1,0-1-1,0 1 0,0-1 1,0 0-1,-1 0 0,1-1 1,-1 1-1,0-1 0,0 0 1,0 0-1,-1 0 0,1 0 1,-1 0-1,0 0 0,0-1 1,0 1-1,-1-1 0,1 0 1,-1 1-1,-1-1 0,1 0 1,0-6-1,-1 10 6,-1 0 0,1 0 0,-1 0 0,1 0 1,-1 0-1,0 0 0,1 0 0,-1 0 0,0 0 0,1 0 0,-1 1 0,0-1 0,0 0 0,0 0 1,0 1-1,0-1 0,0 1 0,0-1 0,0 0 0,0 1 0,0 0 0,0-1 0,0 1 0,-1 0 0,1 0 1,0-1-1,0 1 0,0 0 0,0 0 0,-1 0 0,1 0 0,0 1 0,0-1 0,0 0 0,0 0 1,-2 1-1,-2 0 4,0-1 0,0 1 1,0 0-1,0 1 0,0-1 1,0 1-1,-7 3 0,9-4 3,1 1-1,-1 0 1,1-1 0,-1 1-1,1 0 1,0 0 0,0 1-1,0-1 1,0 0-1,0 1 1,0-1 0,1 1-1,-1-1 1,1 1 0,-1 0-1,1 0 1,0 0 0,0 0-1,1-1 1,-1 1-1,1 0 1,-1 1 0,1-1-1,0 0 1,0 0 0,0 0-1,1 5 1,1-4-112,-1 0 0,1 0 0,0 0 0,0 0 0,1-1 0,-1 1 0,1-1 1,0 1-1,0-1 0,0 0 0,0 0 0,0 0 0,1 0 0,-1-1 0,1 0 0,0 1 0,0-1 0,6 2 1,-3-1-1205,0-1 1,0 0-1,0 0 1,1 0 0,-1-1-1,15 1 1,17-2-10866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9.042"/>
    </inkml:context>
    <inkml:brush xml:id="br0">
      <inkml:brushProperty name="width" value="0.025" units="cm"/>
      <inkml:brushProperty name="height" value="0.025" units="cm"/>
    </inkml:brush>
  </inkml:definitions>
  <inkml:trace contextRef="#ctx0" brushRef="#br0">130 26 12364,'4'-2'1072,"-2"2"-575,-1-1 0,1 0 0,-1 1 0,1-1 0,-1 0 0,1 0 0,-1 0 0,0 0 0,1 0 0,-1 0 0,0 0 0,0-1 1,0 1-1,0 0 0,0-1 0,0 1 0,0 0 0,0-1 0,0-1 0,-23 3 1462,8 6-1946,-1 0 0,1 1 0,1 0 0,-1 1 0,1 1 0,1 0 0,0 1 0,-13 13 0,24-23-16,1 0-1,0 0 0,0 0 0,-1 1 0,1-1 0,0 0 0,0 0 0,-1 1 1,1-1-1,0 0 0,0 0 0,-1 1 0,1-1 0,0 0 0,0 1 1,0-1-1,0 0 0,0 1 0,0-1 0,0 0 0,0 1 0,-1-1 0,1 1 1,0-1-1,0 0 0,0 1 0,1-1 0,-1 0 0,0 1 0,0-1 0,0 0 1,0 1-1,0-1 0,13 8-323,35 2-503,-19-4 458,-20-3 307,-1 0 1,1 0-1,0 2 0,13 7 1,-20-11 70,-1 0 1,1 0 0,0 1 0,-1-1 0,1 0 0,-1 0 0,0 1 0,1-1-1,-1 1 1,0-1 0,0 1 0,0 0 0,0 0 0,0-1 0,0 1 0,0 0-1,-1 0 1,1 0 0,-1 0 0,1 0 0,-1 0 0,0 0 0,0 0 0,0-1-1,0 1 1,0 0 0,0 0 0,-1 0 0,0 3 0,0-3 63,0 0 0,0-1 0,-1 1 1,1 0-1,-1-1 0,1 1 0,-1-1 0,0 1 1,1-1-1,-1 0 0,0 0 0,0 0 0,0 0 1,0 0-1,0 0 0,0 0 0,0-1 0,-1 1 1,1-1-1,-4 1 0,-48 3 502,53-4-563,-5 0-49,0 0-1,-1 0 1,1-1 0,0 1 0,0-2-1,-11-2 1,16 3-50,0 1-1,0-1 1,0 1-1,0-1 1,1 1 0,-1-1-1,0 0 1,0 1 0,0-1-1,0 0 1,1 1-1,-1-1 1,0 0 0,1 0-1,-1 0 1,1 0-1,-1 0 1,1 0 0,-1-1-1,1 0-121,0 1 0,0-1 1,0 0-1,0 1 0,0-1 0,1 0 0,-1 1 0,0-1 0,1 1 0,-1-1 0,1 1 0,0-1 0,0 1 0,-1-1 1,1 1-1,0 0 0,2-2 0,0-1-590,0 1 0,0 0 0,1 0 0,-1 0 1,1 1-1,0-1 0,0 1 0,0 0 0,6-2 1,18-9-3801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7.999"/>
    </inkml:context>
    <inkml:brush xml:id="br0">
      <inkml:brushProperty name="width" value="0.025" units="cm"/>
      <inkml:brushProperty name="height" value="0.025" units="cm"/>
    </inkml:brush>
  </inkml:definitions>
  <inkml:trace contextRef="#ctx0" brushRef="#br0">84 70 1794,'0'0'15860,"-9"-2"-15417,-29-5-59,37 7-374,-1 1-1,1-1 0,-1 1 0,1-1 0,0 1 0,-1 0 0,1 0 0,0-1 1,0 1-1,-1 0 0,1 0 0,0 0 0,0 0 0,0 1 0,0-1 0,0 0 1,1 0-1,-1 0 0,0 1 0,0-1 0,1 1 0,-1-1 0,1 0 0,-1 1 1,1 2-1,-9 35 533,8-36-484,1-1-1,0 1 1,-1 0 0,1-1-1,1 1 1,-1-1 0,0 1-1,0 0 1,1-1 0,0 1-1,1 4 1,-1-6-40,-1-1 1,1 1-1,-1 0 0,1 0 0,-1 0 1,1-1-1,0 1 0,0 0 1,-1-1-1,1 1 0,0-1 1,0 1-1,0-1 0,0 1 0,-1-1 1,1 1-1,0-1 0,0 0 1,0 0-1,0 1 0,2-1 1,1 0 33,1-1 0,-1 0 0,0 0 0,0 0 1,0 0-1,0 0 0,0-1 0,0 0 1,0 0-1,-1 0 0,1 0 0,0 0 0,3-4 1,4-4 36,0-1 0,0 1 0,16-24 0,12-12 35,-40 54-191,1 1 1,0-1-1,0 0 0,0 0 0,2 9 1,-2-16 68,1-1 1,-1 1 0,0 0 0,0-1 0,1 1-1,-1-1 1,0 1 0,1-1 0,-1 1-1,0 0 1,1-1 0,-1 1 0,1-1-1,-1 0 1,1 1 0,-1-1 0,1 1-1,-1-1 1,1 0 0,0 1 0,-1-1-1,1 0 1,-1 0 0,1 0 0,0 1 0,-1-1-1,1 0 1,0 0 0,-1 0 0,1 0-1,0 0 1,-1 0 0,1 0 0,0 0-1,-1 0 1,1 0 0,0-1 0,-1 1-1,1 0 1,-1 0 0,2-1 0,24-13 559,-2-12-293,-20 19-307,1 1 0,0 0 0,1 0 0,-1 0 0,1 1 0,0 0 0,1 0 0,-1 1 0,1-1 0,0 1 0,0 1 0,8-4 0,-14 7 22,-1 0-1,1 0 1,-1 0-1,1 0 1,-1 0-1,1 0 0,-1 0 1,1 0-1,-1 0 1,1 1-1,-1-1 0,0 0 1,1 0-1,-1 0 1,1 1-1,-1-1 1,0 0-1,1 0 0,-1 1 1,1-1-1,-1 0 1,0 1-1,0-1 0,1 0 1,-1 1-1,0-1 1,0 1-1,1-1 1,-1 0-1,0 1 0,0-1 1,0 1-1,0-1 1,1 1-1,-1-1 0,0 1 1,1 25 57,2 3 5,-2-28-71,-1-1 0,1 1-1,-1-1 1,1 1 0,-1-1 0,1 0-1,-1 1 1,1-1 0,-1 0 0,1 1 0,0-1-1,-1 0 1,1 0 0,-1 0 0,1 1 0,0-1-1,-1 0 1,1 0 0,0 0 0,-1 0-1,1 0 1,0 0 0,-1 0 0,1 0 0,0-1-1,-1 1 1,1 0 0,-1 0 0,1 0 0,0-1-1,-1 1 1,1 0 0,-1-1 0,1 1-1,-1 0 1,1-1 0,-1 1 0,1-1 0,-1 1-1,1-1 1,0 0 0,30-29-7166,-13 6 241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59.654"/>
    </inkml:context>
    <inkml:brush xml:id="br0">
      <inkml:brushProperty name="width" value="0.025" units="cm"/>
      <inkml:brushProperty name="height" value="0.025" units="cm"/>
    </inkml:brush>
  </inkml:definitions>
  <inkml:trace contextRef="#ctx0" brushRef="#br0">87 28 8968,'0'0'13015,"-9"-6"-12267,-32-16-198,40 22-530,0 0 0,0 1 0,0-1 0,0 0 1,0 0-1,-1 1 0,1-1 0,0 0 0,0 1 1,0-1-1,0 1 0,0-1 0,0 1 0,0 0 0,0-1 1,0 1-1,1 0 0,-1 0 0,0 0 0,0 0 1,1 0-1,-1-1 0,0 1 0,1 0 0,-1 1 0,1-1 1,-1 0-1,1 0 0,0 0 0,-1 0 0,1 0 1,0 2-1,-9 37 509,8-38-502,1-1-1,0 1 0,0-1 1,0 1-1,0 0 0,0-1 1,0 1-1,1-1 0,-1 1 1,0-1-1,1 1 0,-1-1 1,1 0-1,-1 1 0,1-1 1,0 1-1,0-1 0,-1 0 1,1 0-1,0 1 0,0-1 1,0 0-1,1 0 0,0 1 1,1 0 0,0 0 0,0-1 1,0 0-1,1 1 0,-1-1 0,0-1 1,0 1-1,1 0 0,-1-1 0,7 1 1,-1-1-7,1 0 1,0-1 0,-1 0-1,1-1 1,-1 0 0,1 0 0,12-6-1,-12 4-41,1-1 0,-2 0 0,1-1 0,-1 0 0,1 0 0,-2-1 0,1-1 0,-1 1 0,0-1 0,-1-1 0,9-11 0,-30 66 827,13-43-730,0 1-1,1 0 0,-1 0 1,1 0-1,-1-1 0,1 1 0,0 0 1,1 0-1,-1 0 0,1 0 0,-1-1 1,3 5-1,-2-6-57,1-1 0,0 0 0,0 0 0,-1 0 0,1 0 0,0 0 0,0 0 0,0-1 0,0 1 0,0-1 0,0 1 0,1-1 0,-1 0 0,0 0 0,0 0 0,0 0 0,0 0 0,0 0 0,0 0 0,0-1 0,0 1-1,3-2 1,45-13 234,-21-3-438,-23 14 124,-1 0-1,1 0 0,0 1 1,0 0-1,0 0 1,1 0-1,-1 0 0,1 1 1,6-1-1,-16 36 350,2-31-249,1 0-1,-1 0 1,0 0 0,1 0-1,-1 0 1,1 0 0,0 1-1,0-1 1,0 0-1,0 0 1,0 0 0,0 0-1,1 3 1,0-5-17,-1 0 1,0 1 0,1-1-1,-1 1 1,0-1 0,1 1-1,-1-1 1,0 0 0,1 1-1,-1-1 1,1 0 0,-1 0-1,1 1 1,-1-1-1,1 0 1,-1 0 0,1 1-1,-1-1 1,1 0 0,-1 0-1,1 0 1,0 0 0,-1 0-1,1 0 1,-1 0 0,1 0-1,-1 0 1,1 0-1,-1 0 1,2-1 0,5-2 29,1 0 1,-1 0 0,0 0 0,0-1-1,9-7 1,-4 3-130,-6 4-47,-1-1 0,1 2 0,0-1 0,0 1 0,0 0 1,1 0-1,-1 0 0,1 1 0,-1 0 0,1 0 0,7 0 0,-12 8 168,-1 0 0,0 0 1,0 1-1,0-1 0,0 0 1,-1 0-1,0 1 0,-1-1 1,-1 7-1,2 8-585,4-21-2468,4-11-2249,-3 0-1992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5:00.206"/>
    </inkml:context>
    <inkml:brush xml:id="br0">
      <inkml:brushProperty name="width" value="0.025" units="cm"/>
      <inkml:brushProperty name="height" value="0.025" units="cm"/>
    </inkml:brush>
  </inkml:definitions>
  <inkml:trace contextRef="#ctx0" brushRef="#br0">1 99 11627,'0'0'10714,"8"3"-9625,2 1-972,0 0 0,0-2 0,1 1-1,-1-1 1,1-1 0,-1 0 0,1 0 0,-1-1 0,16-1-1,-20 0-104,0 0-1,0 0 0,0 0 0,1-1 1,-2 1-1,1-1 0,0-1 0,0 1 1,-1-1-1,1 0 0,-1-1 0,0 1 1,0-1-1,0 0 0,0 0 0,-1 0 1,0-1-1,0 0 0,5-6 0,-8 9 53,0 1 0,0-1-1,0 0 1,0 0 0,0 1-1,0-1 1,0 0 0,-1 0-1,1 0 1,0 0 0,-1 0-1,0 0 1,0 0-1,1 0 1,-1 0 0,-1 0-1,1 0 1,0 0 0,-1-3-1,1 4-12,-1 0-1,0 0 1,0 0-1,1 0 0,-1 0 1,0 1-1,0-1 1,0 0-1,0 0 1,0 1-1,0-1 0,0 0 1,0 1-1,0-1 1,0 1-1,-1 0 0,1-1 1,0 1-1,0 0 1,0 0-1,-1-1 1,1 1-1,-1 0 0,-3 0 5,0 0-1,0 1 1,0 0-1,0-1 0,0 1 1,0 1-1,1-1 1,-1 1-1,0 0 1,1 0-1,0 0 0,-1 0 1,1 1-1,-5 4 1,1 0 161,0 1 1,1 0-1,-11 16 1,16-21-155,0 0 0,1 0 1,-1 0-1,1 0 0,0 0 0,0 0 0,0 0 1,0 0-1,1 0 0,-1 0 0,1 0 0,0 1 0,0-1 1,0 0-1,0 0 0,1 0 0,0 5 0,0-6-55,0 0-1,0 0 0,1-1 0,-1 1 0,1 0 0,-1 0 0,1-1 0,0 1 0,0-1 0,-1 1 0,1-1 0,0 0 0,0 0 0,0 0 0,1 0 0,-1 0 0,0 0 0,0 0 1,0-1-1,1 1 0,-1-1 0,0 0 0,4 0 0,64 3-557,-58-4 156,-6 1-30,0 0 0,0-1 0,0 0 0,0 0 0,-1 0 1,9-4-1,15-12-5260,-15 0-2632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17.584"/>
    </inkml:context>
    <inkml:brush xml:id="br0">
      <inkml:brushProperty name="width" value="0.025" units="cm"/>
      <inkml:brushProperty name="height" value="0.025" units="cm"/>
    </inkml:brush>
  </inkml:definitions>
  <inkml:trace contextRef="#ctx0" brushRef="#br0">31 1 13581,'0'0'4025,"-4"10"-2674,-1 5-832,0 0 0,0 1 1,2 0-1,0-1 0,0 2 1,1 23-1,1-35-475,1-1 0,1 1 0,-1 0 0,0 0 0,1 0 0,0-1 0,0 1 0,1 0 0,-1-1 0,1 1 0,0-1 0,0 0 0,0 1 0,4 3 0,-4-6 9,1 0 0,-1 0 1,1 0-1,-1 0 0,1-1 0,0 1 1,0-1-1,0 0 0,0 0 0,0 0 1,0 0-1,0 0 0,0-1 0,0 0 1,0 1-1,0-1 0,0 0 0,1 0 1,-1-1-1,0 1 0,0-1 0,0 1 1,5-3-1,2 0 10,1-1 1,-1-1-1,0 0 1,-1 0-1,1-1 1,-1 0-1,0 0 1,12-13-1,-10 10-41,0 1 1,0 0-1,1 0 0,-1 1 0,15-6 1,-25 13-24,-1-1 1,1 1 0,-1 0 0,1-1 0,0 1 0,-1 0 0,1 0 0,0 0 0,-1-1 0,1 1-1,0 0 1,-1 0 0,1 0 0,0 0 0,0 0 0,-1 0 0,1 0 0,0 1 0,-1-1 0,1 0-1,0 0 1,-1 1 0,1-1 0,0 0 0,-1 0 0,1 1 0,-1-1 0,1 1 0,-1-1-1,1 1 1,-1-1 0,1 1 0,0 0 0,6 26 532,-7-25-512,0 0 0,0 0 0,0 0 0,0 0 0,1 0 0,-1 0 0,0 0 0,1 0 0,-1-1 0,1 1 0,0 0 0,0 0 0,0 0 0,0-1 0,0 1 0,0 0 0,0-1-1,0 1 1,1-1 0,-1 0 0,1 1 0,-1-1 0,1 0 0,-1 0 0,1 0 0,2 1 0,3-1 3,1-1 0,0 0 0,0 0 0,0-1 0,0 0 0,-1 0 0,1-1 1,0 0-1,-1 0 0,0-1 0,1 0 0,-1 0 0,0-1 0,0 0 0,11-9 0,-10 8-125,0 0 1,1 0-1,-1 0 1,1 1 0,0 1-1,0 0 1,1 0-1,-1 0 1,14-1-1,-22 5 94,0-1-1,0 0 0,0 1 1,0-1-1,0 1 1,-1-1-1,1 1 0,0 0 1,0-1-1,-1 1 1,1 0-1,0 0 1,-1-1-1,1 1 0,-1 0 1,1 0-1,-1 0 1,1 0-1,-1 0 0,0 0 1,1 0-1,-1 0 1,0 0-1,0 0 0,0 0 1,0 0-1,0 0 1,0 0-1,0 0 0,0 2 1,0 43 603,-1-33-603,1-7 459,0 11-2153,2-15-621,1-10-915,1-9-2827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17.961"/>
    </inkml:context>
    <inkml:brush xml:id="br0">
      <inkml:brushProperty name="width" value="0.025" units="cm"/>
      <inkml:brushProperty name="height" value="0.025" units="cm"/>
    </inkml:brush>
  </inkml:definitions>
  <inkml:trace contextRef="#ctx0" brushRef="#br0">0 0 18898,'0'0'5541,"47"42"-19698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19.922"/>
    </inkml:context>
    <inkml:brush xml:id="br0">
      <inkml:brushProperty name="width" value="0.025" units="cm"/>
      <inkml:brushProperty name="height" value="0.025" units="cm"/>
    </inkml:brush>
  </inkml:definitions>
  <inkml:trace contextRef="#ctx0" brushRef="#br0">25 31 15599,'0'0'4879,"11"-6"-3699,3 1-960,-1 1 1,1 0 0,0 0-1,0 2 1,24-3 0,-35 5-211,-1 0 0,1 0 1,0 0-1,-1 0 1,1 0-1,0 1 0,-1-1 1,1 1-1,-1 0 1,1 0-1,-1 0 0,1 0 1,-1 0-1,1 0 1,-1 1-1,0-1 0,0 1 1,3 2-1,-4-2-12,0 1 1,0-1-1,0 1 0,0-1 0,-1 1 0,1 0 1,-1-1-1,1 1 0,-1 0 0,0-1 1,0 1-1,0 0 0,-1 0 0,1-1 0,-1 1 1,1 0-1,-1-1 0,0 1 0,0-1 1,0 1-1,0-1 0,0 1 0,-3 2 1,-3 7 39,-1 1 1,-1-1 0,0-1 0,-1 1 0,0-2 0,-1 1-1,-22 16 1,20-16 114,0 0 0,0 0 0,1 2 0,1-1 0,-14 21-1,24-33-146,1 1 0,0-1 0,-1 1 0,1-1 0,0 1 0,0-1-1,-1 1 1,1-1 0,0 1 0,0-1 0,0 1 0,0-1 0,0 1-1,-1 0 1,1-1 0,0 1 0,0-1 0,0 1 0,1-1 0,-1 1-1,0-1 1,0 1 0,0 0 0,0-1 0,0 1 0,1-1 0,-1 1-1,0-1 1,1 1 0,-1-1 0,0 1 0,1-1 0,-1 0 0,0 1-1,1-1 1,-1 1 0,1-1 0,-1 0 0,0 1 0,1-1 0,-1 0-1,1 0 1,-1 1 0,1-1 0,0 0 0,-1 0 0,1 0 0,-1 0-1,1 0 1,-1 0 0,1 0 0,-1 0 0,2 0 0,38 1 109,-31-1-157,4 0-559,0-1-1,-1-1 1,1 0-1,0 0 1,12-5-1,23-10-5008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0.253"/>
    </inkml:context>
    <inkml:brush xml:id="br0">
      <inkml:brushProperty name="width" value="0.025" units="cm"/>
      <inkml:brushProperty name="height" value="0.025" units="cm"/>
    </inkml:brush>
  </inkml:definitions>
  <inkml:trace contextRef="#ctx0" brushRef="#br0">67 30 17296,'0'0'1799,"-10"4"321,-29 14-722,38-18-1352,0 0-1,1 0 1,-1 0-1,0 1 1,0-1-1,0 0 1,0 1 0,1-1-1,-1 1 1,0-1-1,0 1 1,1-1-1,-1 1 1,0-1-1,1 1 1,-1-1-1,1 1 1,-1 0-1,1 0 1,-1-1-1,1 1 1,-1 0-1,1 0 1,0-1-1,-1 1 1,1 0-1,0 0 1,0 0-1,0 0 1,0 0-1,-1-1 1,1 1-1,0 0 1,0 0-1,1 0 1,-1 0-1,0 0 1,0-1 0,0 1-1,1 0 1,-1 0-1,0 0 1,1 0-1,-1-1 1,0 1-1,1 0 1,-1-1-1,1 1 1,-1 0-1,1-1 1,0 1-1,-1 0 1,1-1-1,0 1 1,-1-1-1,3 1 1,36 19 141,-29-17-135,0-2 0,0 1 1,1-1-1,-1-1 0,1 0 1,-1 0-1,0-1 0,16-4 0,-23 5-27,0 0 0,-1-1 0,1 0 0,0 0 0,-1 0 0,1 0 0,-1 0 0,1 0-1,-1-1 1,1 1 0,-1-1 0,0 0 0,0 0 0,0 0 0,0 0 0,0 0 0,0 0-1,0 0 1,-1 0 0,1-1 0,-1 1 0,0-1 0,0 1 0,0-1 0,0 0-1,0 1 1,0-1 0,-1 0 0,1 0 0,-1 1 0,0-1 0,0 0 0,0 0 0,0 1-1,-1-6 1,0 6-17,0 0-1,-1 0 1,1 0-1,-1 0 0,1 0 1,-1 0-1,1 1 1,-1-1-1,0 1 0,0-1 1,0 1-1,0 0 1,0 0-1,0 0 0,0 0 1,-1 0-1,1 0 1,0 1-1,-5-2 0,4 1-362,0 0-1,-1 0 0,1 1 1,-1-1-1,1 1 0,-1-1 1,1 1-1,-1 0 0,1 1 1,-1-1-1,1 0 0,-1 1 1,-4 1-1,6 10-8959,3-6 768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0.600"/>
    </inkml:context>
    <inkml:brush xml:id="br0">
      <inkml:brushProperty name="width" value="0.025" units="cm"/>
      <inkml:brushProperty name="height" value="0.025" units="cm"/>
    </inkml:brush>
  </inkml:definitions>
  <inkml:trace contextRef="#ctx0" brushRef="#br0">1 54 15182,'0'0'6999,"5"-8"-5494,18-25-426,-22 32-1051,1-1 1,-1 1 0,1 0 0,0 0-1,-1 0 1,1 0 0,0 0 0,-1 1-1,1-1 1,0 0 0,0 1-1,0 0 1,0-1 0,0 1 0,0 0-1,0 0 1,-1 0 0,1 0 0,0 0-1,0 0 1,0 1 0,0-1-1,0 1 1,0-1 0,-1 1 0,1 0-1,0-1 1,0 1 0,-1 0 0,1 0-1,0 0 1,-1 1 0,1-1-1,-1 0 1,0 0 0,1 1 0,-1-1-1,0 1 1,0-1 0,0 1 0,2 3-1,-2-1-19,1 0 0,-1 0-1,0 0 1,0 0 0,-1 0 0,1 1-1,-1-1 1,0 0 0,0 0-1,0 1 1,-1-1 0,0 0 0,1 0-1,-1 0 1,-1 0 0,-2 7-1,-2 0 127,0 0 0,-1-1 0,0 1 0,-11 10 0,9-10 161,0 0 0,1 0 0,-8 14 0,16-24-301,0-1 0,-1 1-1,1 0 1,0-1-1,0 1 1,-1-1-1,1 1 1,0 0-1,0-1 1,0 1-1,0-1 1,0 1-1,0 0 1,0-1 0,0 1-1,0 0 1,0-1-1,0 1 1,0 0-1,0-1 1,0 1-1,1-1 1,-1 1-1,0 0 1,0-1-1,1 1 1,-1-1-1,0 1 1,1-1 0,-1 1-1,1-1 1,0 1-1,23 7-986,32-11-6505,-31-8-441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0.993"/>
    </inkml:context>
    <inkml:brush xml:id="br0">
      <inkml:brushProperty name="width" value="0.025" units="cm"/>
      <inkml:brushProperty name="height" value="0.025" units="cm"/>
    </inkml:brush>
  </inkml:definitions>
  <inkml:trace contextRef="#ctx0" brushRef="#br0">1 24 13741,'0'0'4751,"9"-4"-3288,2 0-1026,1 0 0,-1 1 1,0 1-1,1-1 0,23 0 0,-33 3-409,1-1 0,0 1 0,-1 0 0,1 0 0,0 0 0,-1 1-1,1-1 1,-1 0 0,1 1 0,0 0 0,-1 0 0,1-1 0,-1 1 0,0 1 0,1-1 0,-1 0-1,0 1 1,0-1 0,0 1 0,0 0 0,0-1 0,0 1 0,0 0 0,0 0 0,-1 0 0,1 1-1,-1-1 1,0 0 0,1 0 0,-1 1 0,0-1 0,0 1 0,-1-1 0,1 1 0,0-1 0,-1 1-1,1 4 1,-1-2 126,-1 1-1,1-1 0,-1 0 1,0 1-1,0-1 0,0 0 0,-1 0 1,0 0-1,0 0 0,0 0 1,-1 0-1,1-1 0,-1 1 0,-5 5 1,-4 5 439,-2-1-1,-24 21 1,3-3 75,38-28-807,10-2-23,21-2-618,-29 0 436,45-1-3647,-14-5-4008,0-2-5433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2.608"/>
    </inkml:context>
    <inkml:brush xml:id="br0">
      <inkml:brushProperty name="width" value="0.025" units="cm"/>
      <inkml:brushProperty name="height" value="0.025" units="cm"/>
    </inkml:brush>
  </inkml:definitions>
  <inkml:trace contextRef="#ctx0" brushRef="#br0">183 15 7335,'0'0'13031,"-9"-3"-12540,7 2-485,-1-1 55,0 1 0,0-1-1,0 1 1,0 0-1,0 0 1,-1 0 0,1 1-1,0-1 1,0 1-1,-1-1 1,1 1 0,0 0-1,-1 1 1,1-1-1,0 0 1,0 1-1,-1 0 1,1 0 0,0 0-1,0 0 1,0 0-1,0 1 1,0-1 0,0 1-1,0 0 1,1 0-1,-4 2 1,-3 5 44,0 0 1,1 0-1,0 1 0,0 0 1,1 1-1,-10 18 0,14-24-85,1 0-1,0 1 1,0-1-1,0 0 1,1 1-1,0-1 1,0 1 0,0 0-1,0-1 1,1 1-1,0 0 1,0-1-1,1 1 1,0 0-1,0-1 1,0 1-1,3 7 1,-2-10-45,0 0 0,0 0 0,1 0 0,-1 0 0,1-1-1,0 1 1,0 0 0,-1-1 0,2 0 0,-1 0 0,0 0 0,0 0 0,1 0 0,-1-1-1,1 0 1,-1 1 0,1-1 0,0-1 0,-1 1 0,1 0 0,0-1 0,0 0 0,3 0-1,3 1-487,0-1 0,-1 0 0,1-1 0,0 0 0,-1-1 0,1 0-1,-1 0 1,10-4 0,15-11-3512,-2-6-2018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3.161"/>
    </inkml:context>
    <inkml:brush xml:id="br0">
      <inkml:brushProperty name="width" value="0.025" units="cm"/>
      <inkml:brushProperty name="height" value="0.025" units="cm"/>
    </inkml:brush>
  </inkml:definitions>
  <inkml:trace contextRef="#ctx0" brushRef="#br0">112 0 10250,'0'0'8296,"-7"9"-8030,-4 6 85,0 0 0,1 0-1,1 1 1,1 1-1,-8 21 1,6-11 264,5-13-332,-1 0 0,2 0 0,0 0-1,1 1 1,0-1 0,1 1 0,1 0-1,0 16 1,1-29-266,1-1 0,0 1 0,0-1-1,0 0 1,0 1 0,0-1 0,0 0 0,0 0 0,0 0 0,0 0-1,0 0 1,1 0 0,-1 0 0,1 0 0,-1 0 0,0 0-1,1-1 1,-1 1 0,1-1 0,-1 1 0,1-1 0,0 1-1,-1-1 1,1 0 0,-1 0 0,1 0 0,0 0 0,-1 0 0,3-1-1,52-3 355,-42-1-393,0 1 1,0-2 0,0 0 0,-1 0-1,17-12 1,2 1-161,-32 16 173,1 1-1,0-1 1,-1 1 0,1 0-1,0-1 1,-1 1 0,1 0-1,0-1 1,-1 1 0,1 0-1,0 0 1,-1 0-1,1 0 1,0 0 0,0 0-1,-1 0 1,1 0 0,0 0-1,0 0 1,-1 0 0,1 0-1,0 0 1,-1 0 0,1 1-1,0-1 1,0 0 0,-1 1-1,1-1 1,-1 0 0,1 1-1,0-1 1,-1 1 0,1-1-1,-1 1 1,1-1 0,-1 1-1,1 0 1,-1-1-1,0 1 1,1-1 0,-1 1-1,0 0 1,1-1 0,-1 1-1,0 0 1,0 0 0,1-1-1,-1 1 1,0 0 0,0-1-1,0 3 1,0 51 810,-1-27-16,2-26-758,0 0 0,-1 0 0,1 0 0,0 0 0,0 0 0,0-1 0,0 1 1,0 0-1,0 0 0,0-1 0,0 1 0,0-1 0,1 1 0,-1-1 0,0 1 0,0-1 0,0 0 1,1 0-1,-1 1 0,0-1 0,0 0 0,1 0 0,-1 0 0,0 0 0,0-1 0,1 1 1,-1 0-1,2-1 0,39-6 270,0-7-441,-30 9-97,0 0 0,1 1 0,0 1 0,0 0 0,0 1 0,16-1 0,-28 3 252,-1 0 0,1 1 0,0-1-1,0 0 1,-1 0 0,1 0 0,0 1-1,-1-1 1,1 0 0,-1 0 0,1 1-1,0-1 1,-1 1 0,1-1 0,-1 1-1,1-1 1,-1 1 0,1-1 0,-1 1-1,1-1 1,-1 1 0,1-1 0,-1 1-1,0 0 1,0-1 0,1 2 0,-1-1 11,1 0-1,-1 0 1,1-1 0,-1 1 0,0 0 0,1 0 0,-1-1 0,1 1-1,0 0 1,-1-1 0,1 1 0,0 0 0,-1-1 0,1 1-1,0-1 1,-1 1 0,1-1 0,0 0 0,0 1 0,0-1 0,0 0-1,-1 1 1,1-1 0,0 0 0,0 0 0,0 0 0,1 0 0,66-6-1018,-35 2-2976,0 2-4353,-32-1 5186,-1-1 785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8.328"/>
    </inkml:context>
    <inkml:brush xml:id="br0">
      <inkml:brushProperty name="width" value="0.025" units="cm"/>
      <inkml:brushProperty name="height" value="0.025" units="cm"/>
    </inkml:brush>
  </inkml:definitions>
  <inkml:trace contextRef="#ctx0" brushRef="#br0">63 11 11403,'0'0'2706,"-7"6"38,3-3-2303,-27 21 1278,29-23-1642,0 1 1,1 0 0,-1 0-1,0-1 1,1 1-1,-1 0 1,1 0-1,0 1 1,0-1-1,0 0 1,0 0 0,0 0-1,0 1 1,0-1-1,0 4 1,2-5-53,0 1 0,-1-1 0,1 0 1,0 0-1,0 0 0,0 0 0,-1 0 0,1 0 0,0 0 1,0 0-1,1 0 0,-1-1 0,0 1 0,0 0 0,0-1 1,0 1-1,1-1 0,-1 1 0,0-1 0,1 1 0,-1-1 1,0 0-1,1 0 0,-1 0 0,0 0 0,1 0 1,-1 0-1,0 0 0,1 0 0,1-1 0,1 1 13,-1 0 0,1 0-1,-1 0 1,1-1 0,0 1 0,-1-1-1,1 0 1,-1 0 0,1 0 0,-1-1-1,4-1 1,-3-1 109,0 0 0,0 0 0,-1 0 0,1-1 0,-1 1 0,0-1 0,0 1 0,-1-1 1,4-9-1,-6 13-86,1 0 1,-1 0 0,0 0 0,0 0-1,0 0 1,0 0 0,0 0 0,0 0-1,0 0 1,0 0 0,0 0 0,0 0-1,-1 0 1,1 0 0,0 0-1,-1 0 1,1 0 0,-1 0 0,1 0-1,-1 1 1,0-2 0,-1 0-19,1 1 1,-1 0-1,0 0 1,0 0-1,1 0 0,-1 0 1,0 1-1,0-1 1,0 0-1,0 1 0,0-1 1,0 1-1,0 0 1,0 0-1,-2 0 0,-18 1-143,21-1 0,1 0 0,0 0-1,0-1 1,-1 1 0,1 0 0,0 0-1,-1 1 1,1-1 0,0 0 0,-1 0 0,1 0-1,0 0 1,-1 0 0,1 0 0,0 0-1,-1 0 1,1 1 0,0-1 0,0 0-1,-1 0 1,1 0 0,0 0 0,0 1-1,-1-1 1,1 0 0,0 0 0,0 1 0,0-1-1,0 0 1,-1 1 0,1-1 0,0 0-1,0 0 1,0 1 0,0-1 0,0 0-1,0 1 1,0-1 0,0 0 0,0 1 0,0-1-1,0 0 1,0 1 0,0-1 0,0 0-1,0 1 1,0-1 0,0 0 0,0 1-1,0-1 1,0 0 0,0 0 0,1 1-1,-1-1 1,0 0 0,0 0 0,0 1 0,1-1-1,-1 0 1,0 0 0,0 1 0,1-1-1,-1 0 1,0 0 0,1 1 0,7 2-4406,2-2-987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3.508"/>
    </inkml:context>
    <inkml:brush xml:id="br0">
      <inkml:brushProperty name="width" value="0.025" units="cm"/>
      <inkml:brushProperty name="height" value="0.025" units="cm"/>
    </inkml:brush>
  </inkml:definitions>
  <inkml:trace contextRef="#ctx0" brushRef="#br0">1 0 10922,'0'0'8616,"56"38"-17488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3.838"/>
    </inkml:context>
    <inkml:brush xml:id="br0">
      <inkml:brushProperty name="width" value="0.025" units="cm"/>
      <inkml:brushProperty name="height" value="0.025" units="cm"/>
    </inkml:brush>
  </inkml:definitions>
  <inkml:trace contextRef="#ctx0" brushRef="#br0">38 1 9641,'0'0'11147,"-4"4"-10427,1-1-525,0 0-1,-1 0 0,2 1 0,-1 0 0,0-1 0,1 1 1,0 0-1,0 0 0,0 1 0,0-1 0,1 0 1,-1 0-1,1 1 0,0-1 0,0 8 0,2-10-181,-1-1-1,1 0 0,0 0 0,0 0 0,0 0 1,0 0-1,0 0 0,0 0 0,0 0 1,0 0-1,0 0 0,0 0 0,0-1 1,1 1-1,-1 0 0,0-1 0,1 1 1,-1-1-1,0 0 0,1 1 0,-1-1 0,0 0 1,1 0-1,-1 0 0,1 0 0,-1 0 1,0 0-1,1 0 0,2-1 0,2 1-113,0 0 0,0-1 0,0 1-1,0-1 1,0-1 0,7-1 0,-8 0-86,0 0 0,-1 0 0,0 0 0,0-1 0,0 1 0,6-8 0,-9 10 186,0 0 0,0 0 1,0 0-1,0 0 0,0-1 0,0 1 0,0 0 1,-1-1-1,1 1 0,0-1 0,-1 1 1,1-1-1,-1 1 0,0-1 0,1 1 1,-1-1-1,0 1 0,0-1 0,0 1 1,0-1-1,0 0 0,0 1 0,-1-1 1,1 1-1,0-1 0,-2-1 0,2 2 17,-1 0-1,0 1 1,0-1-1,1 0 1,-1 1-1,0-1 1,0 1-1,0-1 1,0 1-1,0 0 1,0-1-1,0 1 0,0 0 1,0 0-1,0-1 1,0 1-1,0 0 1,0 0-1,0 0 1,0 0-1,0 1 1,0-1-1,0 0 1,0 0-1,0 0 1,0 1-1,0-1 0,0 1 1,0-1-1,0 1 1,0-1-1,1 1 1,-1-1-1,0 1 1,-1 1-1,-1 0 56,-1 0-1,1 1 1,0-1-1,0 1 1,0 0-1,0 0 1,-4 6-1,6-8-54,0 1-1,0-1 0,0 1 1,1-1-1,-1 1 0,0-1 1,1 1-1,-1-1 0,1 1 1,0 0-1,-1-1 1,1 1-1,0 0 0,0 0 1,0-1-1,0 1 0,0 0 1,0-1-1,1 1 0,-1 0 1,1-1-1,-1 1 0,1-1 1,-1 1-1,1-1 0,0 1 1,0-1-1,0 1 0,0-1 1,0 1-1,0-1 0,0 0 1,0 0-1,1 0 0,-1 0 1,0 0-1,1 0 0,-1 0 1,1 0-1,-1 0 0,1 0 1,-1-1-1,1 1 0,-1-1 1,3 1-1,8 2-1235,-1 0 0,1-1 0,-1-1 0,1 0 0,14-1 0,11 0-5213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7.921"/>
    </inkml:context>
    <inkml:brush xml:id="br0">
      <inkml:brushProperty name="width" value="0.025" units="cm"/>
      <inkml:brushProperty name="height" value="0.025" units="cm"/>
    </inkml:brush>
  </inkml:definitions>
  <inkml:trace contextRef="#ctx0" brushRef="#br0">255 56 4452,'18'-23'10623,"-18"23"-10300,0-1-1,0 0 1,1 0-1,-1 1 0,0-1 1,0 0-1,0 0 1,0 1-1,0-1 1,0 0-1,0 0 0,0 0 1,0 1-1,-1-1 1,1 0-1,0 0 0,0 1 1,-1-1-1,1 0 1,-1-1-1,-1 1-118,1-1-1,-1 1 1,0-1 0,0 1-1,0 0 1,0 0-1,0 0 1,0 0 0,0 0-1,0 0 1,0 1 0,0-1-1,-1 1 1,1-1 0,0 1-1,0 0 1,-1 0-1,-3 0 1,-1 1-183,-1 0 1,0 1-1,0 0 0,1 0 1,-1 1-1,1 0 0,-1 0 1,1 1-1,0 0 0,1 0 1,-1 1-1,1-1 0,0 2 0,0-1 1,0 0-1,1 1 0,-6 7 1,-3 4-30,1 1 0,0 0 0,2 1 0,0 0 0,-8 21 0,16-33 18,0-1-1,0 1 1,1-1-1,0 1 1,0 0 0,1-1-1,0 1 1,0 0-1,1 0 1,0 13-1,1-17 1,0 0 0,0-1 0,0 1 0,1-1 0,-1 1-1,0-1 1,1 1 0,0-1 0,0 0 0,0 0 0,0 0-1,0 0 1,0 0 0,0 0 0,0-1 0,1 1 0,-1-1 0,1 1-1,-1-1 1,1 0 0,-1 0 0,1 0 0,0-1 0,0 1-1,-1 0 1,1-1 0,0 0 0,0 0 0,3 0 0,19 3 63,-1-1 1,29-2 0,-48 0-50,0 0 0,0-1 0,0 1 0,0-1 1,0 0-1,0-1 0,0 1 0,-1-1 0,1 0 1,0 0-1,-1 0 0,1 0 0,-1-1 1,0 0-1,0 0 0,0 0 0,5-6 0,-8 8 3,-1 1 0,0 0 0,1-1 0,-1 1 0,0 0 0,0 0 0,0-1-1,0 1 1,1 0 0,-1-1 0,0 1 0,0 0 0,0-1 0,0 1 0,0-1-1,0 1 1,0 0 0,0-1 0,0 1 0,0 0 0,0-1 0,0 1 0,0 0 0,0-1-1,0 1 1,0-1 0,0 1 0,0 0 0,-1-1 0,1 1 0,0 0 0,0-1 0,0 1-1,-1 0 1,1-1 0,-15-4 293,-25 4-426,36 1 141,-39 6 31,40-6-69,1 0 0,0 1 0,0 0 0,0-1 0,-1 1-1,1 0 1,0 0 0,0 0 0,0 0 0,0 1 0,0-1 0,1 1 0,-1-1 0,0 1 0,-2 3-1,29-6-28,-7-4-345,0-1 0,0 0 0,-1-1 0,31-18 0,23-9-1245,-71 34 1613,0 0-1,1 0 1,-1 0 0,0-1-1,1 1 1,-1 0-1,1 0 1,-1 0 0,0 0-1,1 0 1,-1 0-1,0 0 1,1 0 0,-1 0-1,1 0 1,-1 0-1,0 0 1,1 0 0,-1 0-1,1 1 1,-1-1-1,0 0 1,1 0 0,-1 0-1,0 1 1,1-1-1,-1 0 1,0 0 0,1 1-1,-1-1 1,0 0-1,0 0 1,1 1 0,-1-1-1,0 0 1,0 1-1,0-1 1,1 0 0,-1 1-1,0 0 1,2 23 259,-12 36 577,8-53-836,1-4-26,1 0 0,-1 0 0,1-1 0,0 1 0,0 0 0,0 0 0,0 0-1,0-1 1,1 1 0,0 4 0,9-1-2414,9-13-2333,-2-9-3733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8.253"/>
    </inkml:context>
    <inkml:brush xml:id="br0">
      <inkml:brushProperty name="width" value="0.025" units="cm"/>
      <inkml:brushProperty name="height" value="0.025" units="cm"/>
    </inkml:brush>
  </inkml:definitions>
  <inkml:trace contextRef="#ctx0" brushRef="#br0">25 1 14286,'0'0'7431,"-3"66"-6631,-3-34-351,1 1-353,-1 0 0,1-4-64,5-4-641,0-6-832,0-7-801,0-7-897,5-5-865,-1 0-2050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8.626"/>
    </inkml:context>
    <inkml:brush xml:id="br0">
      <inkml:brushProperty name="width" value="0.025" units="cm"/>
      <inkml:brushProperty name="height" value="0.025" units="cm"/>
    </inkml:brush>
  </inkml:definitions>
  <inkml:trace contextRef="#ctx0" brushRef="#br0">0 48 11723,'0'0'10004,"0"-8"-8867,0 6-1101,0 1-1,0-1 0,0 1 0,1-1 1,-1 1-1,0-1 0,1 1 0,-1-1 1,0 1-1,1-1 0,0 1 0,-1 0 1,1-1-1,0 1 0,0 0 0,0-1 1,0 1-1,0 0 0,0 0 1,0 0-1,0 0 0,0 0 0,0 0 1,1 0-1,-1 0 0,0 1 0,1-1 1,1 0-1,3-1 46,0 1 0,-1 1 0,1-1 0,0 1 0,0 0-1,0 1 1,-1-1 0,12 4 0,1-1-11,-1 1 1,0 1-1,-1 1 0,1 0 0,-1 1 0,0 1 0,25 16 0,-34-19-68,-1-1 0,1 1 0,-1 1 0,-1-1 0,1 1 0,-1 0 0,0 1 0,0-1 0,-1 1 0,1 0 0,-2 0 0,1 0 0,-1 1-1,0-1 1,0 1 0,-1-1 0,0 1 0,1 16 0,-2-17 97,-1 0-1,0 0 1,-1 1-1,0-1 1,0 0-1,0 0 1,-1 0 0,0 0-1,0 0 1,-1 0-1,0-1 1,0 1-1,-1-1 1,1 0-1,-1 1 1,-1-2-1,1 1 1,-1-1 0,0 1-1,0-1 1,-1-1-1,0 1 1,1-1-1,-1 0 1,-1 0-1,1 0 1,-1-1-1,1 0 1,-1-1 0,0 1-1,0-1 1,0-1-1,0 1 1,0-1-1,0 0 1,-11-1-1,12 1-130,0-1-1,-1 0 0,1-1 0,0 1 1,-1-1-1,1 0 0,-10-4 0,14 5-187,1-1 0,-1 0-1,1 0 1,-1 0 0,1 0 0,-1 0-1,1 0 1,0 0 0,0 0-1,-1 0 1,1-1 0,0 1-1,-1-3 1,1 2-331,0 0 0,1 1 0,-1-1 0,0 0 0,1 0 0,0 0 0,-1 0 0,1 0 0,0 0 0,0 0 0,0 0 0,0 0 0,1 0 0,0-3 0,3-8-5679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8.991"/>
    </inkml:context>
    <inkml:brush xml:id="br0">
      <inkml:brushProperty name="width" value="0.025" units="cm"/>
      <inkml:brushProperty name="height" value="0.025" units="cm"/>
    </inkml:brush>
  </inkml:definitions>
  <inkml:trace contextRef="#ctx0" brushRef="#br0">33 1 12268,'0'0'11189,"-3"11"-10554,-8 38-579,3 1 0,3 0 0,0 83 0,5-132-514,2 23-374,-2-23 543,1-1-1,-1 1 1,0-1 0,0 1-1,0-1 1,1 0 0,-1 1 0,0-1-1,0 1 1,1-1 0,-1 0-1,0 1 1,1-1 0,-1 0 0,0 1-1,1-1 1,-1 0 0,1 0 0,-1 1-1,0-1 1,1 0 0,-1 0-1,1 0 1,-1 1 0,1-1 0,-1 0-1,2 0 1,1 0-5316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29.339"/>
    </inkml:context>
    <inkml:brush xml:id="br0">
      <inkml:brushProperty name="width" value="0.025" units="cm"/>
      <inkml:brushProperty name="height" value="0.025" units="cm"/>
    </inkml:brush>
  </inkml:definitions>
  <inkml:trace contextRef="#ctx0" brushRef="#br0">1 70 12876,'0'0'7719,"4"-8"-6363,-1 4-1273,-1 0 0,1 1 0,-1-1 0,1 1 0,0-1 0,0 1 0,0 0 0,1 0 0,-1 0 0,1 1 0,0-1 0,-1 1 0,1 0 0,0 0 0,1 0 0,-1 1 0,0-1 0,0 1 0,1 0 0,-1 0 0,0 1 0,1-1 0,6 1 0,20-4 16,1 1 0,0 2 1,0 1-1,52 8 0,-80-8-92,-1 1 0,0 0 0,1-1 1,-1 1-1,0 1 0,0-1 0,0 0 0,0 1 0,0 0 0,0-1 0,0 1 1,-1 0-1,1 1 0,-1-1 0,1 0 0,-1 1 0,0-1 0,0 1 0,0 0 0,0 0 1,0 0-1,-1 0 0,1 0 0,-1 0 0,0 0 0,0 0 0,0 0 0,0 1 1,0 5-1,-1-4 57,0 0 0,-1 0 0,0 0 0,0-1 0,0 1 0,0 0 0,0-1 0,-1 1 0,0-1 0,0 0 0,0 1 0,-1-1 0,0 0 0,1 0 1,-1 0-1,0-1 0,-1 1 0,1-1 0,-1 0 0,-5 4 0,-54 31 683,25-26-1361,35-11 249,1-1 0,-1 1 0,0-1 1,0 0-1,1 0 0,-1 0 0,0 0 0,0-1 0,1 1 0,-4-2 0,-1-4-4520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0.002"/>
    </inkml:context>
    <inkml:brush xml:id="br0">
      <inkml:brushProperty name="width" value="0.025" units="cm"/>
      <inkml:brushProperty name="height" value="0.025" units="cm"/>
    </inkml:brush>
  </inkml:definitions>
  <inkml:trace contextRef="#ctx0" brushRef="#br0">143 55 12107,'0'0'6743,"-3"-9"-4309,2 5-2231,0 1 0,0-1 0,0 1 0,-1 0 0,1-1 0,-1 1 1,0 0-1,-4-6 0,5 8-169,-1 0 1,1 0-1,0 0 1,-1 0-1,1 0 1,0 1-1,-1-1 1,1 0-1,-1 1 1,1 0-1,-1-1 1,1 1-1,-1 0 1,1-1-1,-1 1 0,1 0 1,-1 0-1,1 0 1,-1 1-1,0-1 1,1 0-1,-1 0 1,1 1-1,-1-1 1,1 1-1,0 0 1,-1-1-1,1 1 1,-1 0-1,1 0 1,0 0-1,0 0 1,-3 2-1,-2 1-12,0 1-1,1 1 0,-1-1 1,1 1-1,0 0 0,1 0 1,-1 0-1,1 1 0,0-1 1,1 1-1,0 0 1,0 0-1,0 1 0,1-1 1,0 0-1,0 1 0,1 0 1,0-1-1,0 9 0,2-15-15,-1 0 0,1 1 1,0-1-1,-1 0 0,1 0 0,0 1 0,0-1 0,0 0 0,0 0 0,0 0 0,1 0 0,-1-1 0,0 1 0,0 0 0,1 0 0,-1-1 0,0 1 0,1 0 0,-1-1 1,0 0-1,1 1 0,-1-1 0,1 0 0,-1 0 0,1 1 0,-1-1 0,1 0 0,-1-1 0,2 1 0,48-4 298,-41 1-285,1-1-1,-1 0 0,0-1 1,0 0-1,0 0 1,-1-1-1,0 0 0,0-1 1,8-8-1,-2 1-25,0-2 0,-1 0-1,22-30 1,-56 109-383,14-46 455,2-8-27,0-1 0,1 1 0,0 0 1,1 0-1,0 1 0,0-1 0,1 0 0,0 1 1,0-1-1,1 1 0,2 16 0,-1-25-99,0 1 0,0-1 0,0 0 0,0 1 0,0-1 0,0 0-1,0 0 1,0 0 0,0 0 0,1 0 0,-1 0 0,0 0-1,1-1 1,-1 1 0,1 0 0,-1-1 0,1 1 0,-1-1 0,1 1-1,-1-1 1,1 0 0,-1 1 0,1-1 0,0 0 0,-1 0-1,1 0 1,1-1 0,3 1-509,0 0-1,-1-1 0,1 0 1,0 0-1,-1-1 0,9-3 1,18-13-5052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0.365"/>
    </inkml:context>
    <inkml:brush xml:id="br0">
      <inkml:brushProperty name="width" value="0.025" units="cm"/>
      <inkml:brushProperty name="height" value="0.025" units="cm"/>
    </inkml:brush>
  </inkml:definitions>
  <inkml:trace contextRef="#ctx0" brushRef="#br0">102 1 13229,'0'0'1686,"-10"11"674,0-2-1899,-4 5 633,0 1 0,2 0 0,-1 1 0,-14 23 0,27-38-1110,0 0-1,0-1 1,-1 1 0,1 0-1,0-1 1,0 1 0,0 0-1,0 0 1,0-1 0,0 1-1,0 0 1,0-1 0,0 1-1,0 0 1,0 0 0,0-1-1,1 1 1,-1 0 0,0-1-1,0 1 1,1 0 0,-1-1-1,1 1 1,-1-1 0,0 1-1,1 0 1,-1-1 0,1 1-1,-1-1 1,1 1 0,0-1-1,-1 0 1,1 1 0,-1-1-1,1 0 1,0 1 0,-1-1-1,1 0 1,0 1 0,-1-1-1,1 0 1,0 0 0,-1 0-1,1 0 1,0 0 0,0 0-1,-1 0 1,2 0 0,51 2-1811,-32-2 653,-12 0 1161,1 1 0,-1-1 0,0 2 0,0-1 1,0 2-1,0-1 0,0 1 0,-1 0 0,1 1 0,-1 0 0,14 8 0,-22-11 142,1 0 0,0 0 0,0 0 0,0 0 0,-1 0-1,1 0 1,0 1 0,-1-1 0,1 0 0,-1 0 0,1 1 0,-1-1-1,0 0 1,0 0 0,1 1 0,-1-1 0,0 0 0,0 1 0,0-1-1,-1 0 1,1 1 0,0-1 0,0 0 0,-1 1 0,1-1 0,-1 0-1,1 0 1,-1 1 0,1-1 0,-1 0 0,0 0 0,1 0 0,-1 0-1,0 0 1,0 0 0,0 0 0,0 0 0,0 0 0,0-1 0,0 1 0,0 0-1,0 0 1,-2 0 0,-6 5 405,1-1 0,-1 0-1,1-1 1,-11 4 0,8-4-203,0-1 0,0 0 0,-20 3 1,-1-8-1766,30 1 1113,1 1 0,0 0 0,0-1-1,0 0 1,0 1 0,0-1 0,0 0 0,0 1-1,0-1 1,0 0 0,1 0 0,-1 0 0,0 1-1,0-1 1,1 0 0,-1 0 0,1 0 0,-1-1 0,0 1-1,1 0 1,-1-2 0,-2-16-9683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0.856"/>
    </inkml:context>
    <inkml:brush xml:id="br0">
      <inkml:brushProperty name="width" value="0.025" units="cm"/>
      <inkml:brushProperty name="height" value="0.025" units="cm"/>
    </inkml:brush>
  </inkml:definitions>
  <inkml:trace contextRef="#ctx0" brushRef="#br0">35 1 9993,'0'0'10672,"0"12"-9065,-3 32 349,-10 53 1,5-46-1261,-2 70 1,9-119-740,1 0 0,0 0 1,1 0-1,-1 0 0,0 0 0,0 0 0,1 0 1,-1 0-1,1-1 0,0 1 0,-1 0 0,1 0 0,0-1 1,0 1-1,0 0 0,0-1 0,1 1 0,-1-1 1,0 1-1,1-1 0,-1 0 0,1 1 0,-1-1 1,1 0-1,-1 0 0,1 0 0,3 1 0,-3-1-481,1-1 0,-1 0-1,0 1 1,1-1 0,-1 0-1,0 0 1,1 0 0,-1 0-1,0-1 1,1 1 0,-1-1 0,0 1-1,1-1 1,-1 0 0,3-1-1,9-8-5838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6.268"/>
    </inkml:context>
    <inkml:brush xml:id="br0">
      <inkml:brushProperty name="width" value="0.025" units="cm"/>
      <inkml:brushProperty name="height" value="0.025" units="cm"/>
    </inkml:brush>
  </inkml:definitions>
  <inkml:trace contextRef="#ctx0" brushRef="#br0">15 134 1602,'-1'-8'2498,"-9"-63"1473,7 16 2158,17 87-4351,-2 30-951,-3 0-1,2 92 1,-8 33-5354,-3-168 3419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1.261"/>
    </inkml:context>
    <inkml:brush xml:id="br0">
      <inkml:brushProperty name="width" value="0.025" units="cm"/>
      <inkml:brushProperty name="height" value="0.025" units="cm"/>
    </inkml:brush>
  </inkml:definitions>
  <inkml:trace contextRef="#ctx0" brushRef="#br0">177 1 12716,'0'0'7079,"-11"0"-5035,0-1-1740,-1 2 0,1 0 0,0 0 0,0 1 0,0 1-1,0-1 1,-11 6 0,18-7-235,0 1-1,1-1 1,-1 1-1,0 0 1,1 1-1,-1-1 1,1 0-1,0 1 1,0 0-1,0 0 1,0 0 0,0 0-1,1 0 1,-1 0-1,1 1 1,0-1-1,0 1 1,0 0-1,1-1 1,-1 1-1,1 0 1,0 0 0,0 0-1,0 0 1,1 0-1,-1 8 1,1-11-62,0 0 1,0 1-1,0-1 1,0 0-1,1 0 1,-1 1-1,0-1 1,1 0-1,-1 0 1,1 1 0,-1-1-1,1 0 1,-1 0-1,1 0 1,0 0-1,0 0 1,0 0-1,-1 0 1,1 0-1,0 0 1,0 0-1,0-1 1,1 1-1,-1 0 1,2 0 0,1 1 13,-1-1 1,1 0 0,0 0 0,0 0 0,0-1 0,-1 1 0,1-1 0,8-1 0,-3 1 2,1-2 1,-1 1 0,0-1-1,0 0 1,0-1 0,17-8 0,-21 9-42,-1 0 1,0-1 0,1 0 0,-1 0-1,-1 0 1,1 0 0,0-1 0,-1 1-1,1-1 1,-1 0 0,0 0 0,-1 0-1,1 0 1,-1-1 0,1 1 0,-1-1-1,-1 1 1,1-1 0,-1 0 0,1 0-1,-1 0 1,0-5 0,-2 10 15,-1 0 1,1 1-1,0-1 0,-1 1 1,1-1-1,0 1 0,-1 0 1,1-1-1,0 1 0,0 0 1,0 0-1,0 0 0,0 0 1,0 0-1,-1 1 0,-3 5 90,0-1-1,0 1 1,1-1 0,0 2-1,0-1 1,1 0-1,-4 12 1,7-17-73,-1-1 0,1 1 0,-1-1 0,1 1-1,0 0 1,0 0 0,0-1 0,0 1 0,0 0 0,0-1 0,0 1 0,0 0 0,1-1 0,-1 1 0,0 0 0,1-1-1,0 1 1,-1 0 0,1-1 0,0 1 0,0-1 0,0 0 0,0 1 0,0-1 0,0 0 0,0 1 0,0-1 0,1 0-1,-1 0 1,0 0 0,1 0 0,-1 0 0,1 0 0,-1-1 0,1 1 0,0 0 0,-1-1 0,1 1 0,0-1 0,1 1 0,37 6-2177,-24-6-205,-1 1-1,1-2 1,-1 0 0,22-3 0,-29 1-5701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1.703"/>
    </inkml:context>
    <inkml:brush xml:id="br0">
      <inkml:brushProperty name="width" value="0.025" units="cm"/>
      <inkml:brushProperty name="height" value="0.025" units="cm"/>
    </inkml:brush>
  </inkml:definitions>
  <inkml:trace contextRef="#ctx0" brushRef="#br0">1 0 416,'0'0'26057,"0"10"-25790,0 16-49,0 74-112,0-63 152,1-29 11,1-11 129,1-28-311,-1-56 0,-2 57-127,2 30-11,0 0 0,0-1 0,0 1 1,0 0-1,0 0 0,0 1 1,0-1-1,1 0 0,-1 1 0,0-1 1,0 1-1,0 0 0,0-1 1,0 1-1,2 1 0,3 3-831,1-2-1,1 1 1,-1-1-1,0 0 0,10 1 1,24 1-8701,-17-5-1985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2.347"/>
    </inkml:context>
    <inkml:brush xml:id="br0">
      <inkml:brushProperty name="width" value="0.025" units="cm"/>
      <inkml:brushProperty name="height" value="0.025" units="cm"/>
    </inkml:brush>
  </inkml:definitions>
  <inkml:trace contextRef="#ctx0" brushRef="#br0">109 4 13261,'0'0'3144,"-8"-1"-539,6 1-2543,-3-1 270,-1 0 0,0 1 0,0 0 0,1 0 0,-1 0 0,0 1 0,-6 0 1,10 0-215,-1 0 0,1 0 0,0 0 0,-1 1 0,1-1 0,0 1 0,0-1 0,0 1 1,0 0-1,0-1 0,0 1 0,0 0 0,1 0 0,-1 0 0,1 1 0,-1-1 0,1 0 1,0 1-1,0-1 0,0 1 0,-1 2 0,1-4-86,0 1 1,0 0-1,1-1 1,-1 1-1,0 0 1,1 0-1,-1 0 1,1 0-1,-1-1 1,1 1-1,0 0 1,0 0-1,0 0 0,0 0 1,0 0-1,1 0 1,-1 0-1,0 0 1,1-1-1,0 1 1,-1 0-1,1 0 1,0 0-1,0-1 1,0 1-1,0 0 0,0-1 1,0 1-1,0-1 1,1 1-1,-1-1 1,0 0-1,1 0 1,-1 1-1,1-1 1,0 0-1,-1 0 1,1-1-1,0 1 0,0 0 1,-1 0-1,1-1 1,0 1-1,0-1 1,0 0-1,3 1 1,1-1-51,1 1 1,-1-1-1,1-1 1,-1 1-1,1-1 1,-1 0-1,1 0 1,-1-1 0,0 0-1,0 0 1,0-1-1,0 1 1,7-5-1,34-32-698,-45 36 672,1 0 0,-1 1 0,1-1 0,-1 0 0,0 0 0,0 0 0,0 0 0,-1-1-1,1 1 1,-1 0 0,0-1 0,1 1 0,-2-1 0,2-4 0,-2 7-68,-3 4 98,1 0 1,0 0 0,0 0-1,0 0 1,0 1-1,1-1 1,-1 1 0,-1 4-1,2-4 23,-5 12 129,0 0 0,1 1 0,1 0 1,1 1-1,-3 32 0,10 86 466,1-31-991,-6-102 389,1 0 1,0 0-1,-1 0 1,1 0-1,-1-1 1,0 1-1,0 0 0,0 0 1,-1 0-1,1-1 1,0 1-1,-1-1 1,-3 5-1,4-5 5,-1-1-1,1 0 1,0 0-1,0 0 1,0 0-1,-1 0 1,1 0-1,0 0 1,-1-1 0,1 1-1,-1 0 1,1-1-1,-1 1 1,1-1-1,-1 0 1,1 1 0,-1-1-1,0 0 1,1 0-1,-1 0 1,1 0-1,-1 0 1,0 0-1,1-1 1,-1 1 0,1 0-1,-1-1 1,-1 0-1,1 0 1,1 0-1,0 0 1,-1-1-1,1 1 1,0 0-1,0-1 0,-1 1 1,1-1-1,0 1 1,1-1-1,-1 1 1,0-1-1,0 0 1,1 0-1,-1 1 1,1-1-1,-1 0 1,1 0-1,0 1 0,-1-3 1,-1-43-97,2 39 23,1-1-132,0 0 1,1 0-1,0 1 0,0-1 0,0 1 1,1-1-1,1 1 0,-1 0 1,1 0-1,1 1 0,-1-1 1,1 1-1,12-13 0,10-9-1092,58-49-1,-18 18 1201,-61 54 106,-2 3 11,0 0 0,-1-1 0,1 1 0,-1-1 0,1 0 0,-1 0 0,0-1 0,-1 1 0,1 0 0,-1-1 0,0 0 0,0 1 0,2-11 0,-4 14-8,-1 1-1,1-1 1,-1 0 0,1 1-1,-1-1 1,1 1 0,-1-1-1,0 0 1,1 1 0,-1-1-1,0 1 1,0 0 0,1-1-1,-1 1 1,0 0 0,0-1-1,0 1 1,1 0 0,-1 0-1,0 0 1,0-1 0,0 1-1,0 0 1,1 0 0,-1 0-1,0 1 1,0-1 0,0 0-1,0 0 1,1 0 0,-2 1-1,-31 6 593,28-4-504,0 0 1,0 1 0,0-1-1,0 1 1,1 0-1,0 1 1,0-1 0,0 1-1,0 0 1,1 0 0,-1 0-1,1 0 1,1 1 0,-1-1-1,-2 8 1,5-11-184,-1 0 1,0 0-1,0 0 0,1 0 0,0 0 0,-1 0 1,1 0-1,0 0 0,0 0 0,0 0 0,0 1 1,0-1-1,0 0 0,1 0 0,-1 0 0,1 0 1,0 0-1,-1 0 0,1 0 0,0 0 1,0 0-1,0 0 0,1-1 0,-1 1 0,0 0 1,1-1-1,-1 1 0,1-1 0,-1 1 0,1-1 1,0 0-1,-1 0 0,1 1 0,0-1 0,0 0 1,0-1-1,0 1 0,0 0 0,0-1 1,0 1-1,0-1 0,0 1 0,0-1 0,0 0 1,4 0-1,25 1-5646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2.975"/>
    </inkml:context>
    <inkml:brush xml:id="br0">
      <inkml:brushProperty name="width" value="0.025" units="cm"/>
      <inkml:brushProperty name="height" value="0.025" units="cm"/>
    </inkml:brush>
  </inkml:definitions>
  <inkml:trace contextRef="#ctx0" brushRef="#br0">136 32 1890,'0'0'19282,"-9"-6"-17723,4 2-1437,0 1-1,1 0 1,-1 0 0,-1 1 0,1-1-1,0 1 1,0 0 0,-7-1 0,10 3-85,-1-1 0,1 1 1,0 0-1,-1 1 0,1-1 1,0 0-1,-1 1 0,1-1 1,0 1-1,0 0 0,0 0 1,-1 0-1,1 0 0,0 0 0,0 0 1,0 0-1,1 1 0,-1-1 1,0 1-1,0-1 0,1 1 1,-1 0-1,1 0 0,-1 0 1,1 0-1,0 0 0,0 0 1,-1 3-1,-2 1 15,2 0 0,-1 1 0,1-1-1,0 1 1,0-1 0,1 1 0,0 0 0,0-1 0,0 15 0,1-19-43,0 0 0,0 1 0,1-1 0,-1 0 0,0 1 0,1-1 0,-1 0 1,1 1-1,0-1 0,0 0 0,0 0 0,0 0 0,0 0 0,0 0 0,1 0 0,-1 0 0,1 0 0,-1 0 1,1 0-1,0-1 0,-1 1 0,1-1 0,0 0 0,0 1 0,0-1 0,0 0 0,1 0 0,-1 0 0,0 0 1,4 0-1,3 1 2,1-1 0,-1-1 0,1 0 0,0 0 0,-1-1 0,1 0 0,-1-1 0,1 0 0,-1 0 0,0-1 0,0-1 1,0 1-1,0-1 0,-1-1 0,1 1 0,-1-2 0,0 1 0,-1-1 0,1 0 0,-1 0 0,0-1 0,-1 0 0,0-1 0,0 1 0,0-1 1,5-10-1,-15 28 102,1 0 0,0 0 0,1 0 1,-3 19-1,5-25-183,0 0 0,0-1 0,0 1-1,0-1 1,1 1 0,-1 0 0,1-1 0,0 1 0,2 5 0,-2-7-111,0-1 0,0 1 0,0-1 0,0 0 0,0 0 0,0 1 0,0-1 0,0 0 0,0 0 0,1 0 0,-1 0 0,0 0 0,1-1 0,-1 1 0,1 0 0,-1-1 0,1 1 0,-1 0 0,1-1 0,-1 0 0,1 1 0,-1-1 0,4 0 0,22-1-4362,-2-4-1842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3.336"/>
    </inkml:context>
    <inkml:brush xml:id="br0">
      <inkml:brushProperty name="width" value="0.025" units="cm"/>
      <inkml:brushProperty name="height" value="0.025" units="cm"/>
    </inkml:brush>
  </inkml:definitions>
  <inkml:trace contextRef="#ctx0" brushRef="#br0">120 0 7719,'0'0'10501,"-9"4"-8643,-3 2-1132,-1 1 0,1 0 0,0 0 0,0 2 0,1-1 0,0 2 0,-11 11 0,22-21-732,-1 1 1,1-1-1,-1 1 1,1 0-1,-1-1 1,1 1-1,0 0 1,-1-1-1,1 1 0,0 0 1,-1-1-1,1 1 1,0 0-1,0-1 1,0 1-1,0 0 1,0 0-1,0-1 1,0 1-1,0 0 1,0 0-1,0-1 1,0 1-1,0 0 1,0-1-1,1 1 0,-1 0 1,0-1-1,1 2 1,20 10-735,41-3-1340,-51-8 1585,42 3-1729,-33-3 1301,0 0 0,0 1 0,0 2 0,-1 0 0,32 10 0,-51-14 1036,1 0 0,-1 0 0,1 1 0,-1-1 0,0 0 0,1 0 0,-1 0 0,1 0 1,-1 0-1,1 1 0,-1-1 0,0 0 0,1 0 0,-1 1 0,0-1 0,1 0 0,-1 1 0,0-1 0,1 0 0,-1 1 0,0-1 0,0 0 0,1 1 0,-1-1 0,0 1 0,0-1 0,0 0 0,1 1 0,-1-1 0,0 1 0,0-1 0,0 1 0,0-1 0,0 1 0,0-1 1,0 0-1,0 1 0,0-1 0,0 2 0,-18 10 3089,-29 2 61,-49 0-30,-2-12-3354,89-6-2051,8 4 1876,1-1-1,0 1 1,0-1-1,0 1 1,0-1-1,0 0 1,0 1-1,0-1 1,0 1-1,0-1 1,0 1-1,1-1 1,-1 0-1,0 1 0,0-1 1,1 1-1,-1-1 1,0 1-1,0-1 1,1 1-1,-1-1 1,0 1-1,1 0 1,-1-1-1,1 0 1,13-11-8572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3.939"/>
    </inkml:context>
    <inkml:brush xml:id="br0">
      <inkml:brushProperty name="width" value="0.025" units="cm"/>
      <inkml:brushProperty name="height" value="0.025" units="cm"/>
    </inkml:brush>
  </inkml:definitions>
  <inkml:trace contextRef="#ctx0" brushRef="#br0">42 0 14125,'0'0'9658,"-1"10"-8948,-14 62 324,8-42-785,0 0-1,2 1 1,-1 56-1,6-86-285,0-1-1,-1 1 0,1 0 1,0 0-1,0 0 1,0-1-1,0 1 1,0 0-1,0 0 0,0 0 1,0 0-1,1-1 1,-1 1-1,0 0 0,0 0 1,1-1-1,-1 1 1,0 0-1,1 0 1,-1-1-1,1 1 0,-1 0 1,1-1-1,-1 1 1,1-1-1,0 1 1,-1 0-1,1-1 0,0 0 1,-1 1-1,1-1 1,0 1-1,0-1 1,-1 0-1,1 1 0,0-1 1,0 0-1,-1 0 1,1 0-1,0 1 1,0-1-1,0 0 0,0 0 1,-1 0-1,1-1 1,0 1-1,0 0 1,0 0-1,1-1 0,0 1-507,-1-1 0,1 0 0,0-1 0,0 1 0,-1 0 0,1 0 0,-1-1 0,1 1 0,-1-1 0,0 1 0,1-1 0,-1 1 0,0-1-1,0 0 1,0 0 0,0 1 0,0-1 0,-1 0 0,2-4 0,2-21-9897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4.287"/>
    </inkml:context>
    <inkml:brush xml:id="br0">
      <inkml:brushProperty name="width" value="0.025" units="cm"/>
      <inkml:brushProperty name="height" value="0.025" units="cm"/>
    </inkml:brush>
  </inkml:definitions>
  <inkml:trace contextRef="#ctx0" brushRef="#br0">1 9 12332,'0'0'9385,"70"-8"-7528,-30 8 161,-1 0-673,6 0-640,4 0-481,-6 0-192,2 0-32,-7 0-736,-7 0-770,-12 0-864,-15 0-673,-13-1-8552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4.676"/>
    </inkml:context>
    <inkml:brush xml:id="br0">
      <inkml:brushProperty name="width" value="0.025" units="cm"/>
      <inkml:brushProperty name="height" value="0.025" units="cm"/>
    </inkml:brush>
  </inkml:definitions>
  <inkml:trace contextRef="#ctx0" brushRef="#br0">24 7 11082,'0'0'11820,"59"13"-9834,-21-13-801,1-7-481,3 1-511,-2 2-193,-3 2-641,-8 2-1313,-9 0-1153,-9 1-1121,-8 7-1954</inkml:trace>
  <inkml:trace contextRef="#ctx0" brushRef="#br0" timeOffset="1">0 200 10570,'0'0'13293,"49"21"-12365,-10-21-671,6 0-161,2 0-224,-2 0-897,-1 0-1314,-5 0-1728,-5-7-4517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35.021"/>
    </inkml:context>
    <inkml:brush xml:id="br0">
      <inkml:brushProperty name="width" value="0.025" units="cm"/>
      <inkml:brushProperty name="height" value="0.025" units="cm"/>
    </inkml:brush>
  </inkml:definitions>
  <inkml:trace contextRef="#ctx0" brushRef="#br0">62 0 14382,'0'0'5669,"-7"13"-3464,-3 4-1093,0 0 1,-11 31 0,18-40-823,1 0 1,-1 1 0,1 0-1,1-1 1,-1 1-1,2 0 1,-1 0-1,1 0 1,0-1-1,3 13 1,-2-18-277,0 0-1,0 0 1,0 0 0,1 0-1,0-1 1,-1 1 0,1-1-1,0 1 1,0-1 0,0 1-1,1-1 1,-1 0 0,1 0-1,-1 0 1,1-1 0,-1 1-1,1 0 1,0-1 0,0 0-1,0 0 1,0 0 0,0 0-1,0 0 1,0 0 0,0-1-1,0 0 1,0 1-1,0-1 1,6-1 0,-2 2-78,0-2 0,1 1 0,-1-1 0,0 0 0,1 0 0,-1-1 0,0 0 0,0 0 0,0-1 0,0 0 0,11-7 0,-10 4-57,-1-1 0,0 0 0,0 0 0,-1-1 0,0 0 0,0 0 0,-1-1-1,0 1 1,0-1 0,-1 0 0,0 0 0,-1-1 0,0 1 0,0-1 0,-1 0 0,0 1 0,-1-1-1,0-13 1,-18 63 271,14-22-50,1 1-1,1-1 1,1 24 0,0-35-346,1-1-1,0 0 1,0 0 0,1 1 0,-1-1-1,1 0 1,1-1 0,-1 1 0,1 0 0,0 0-1,0-1 1,1 0 0,4 6 0,10 7-5210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1.805"/>
    </inkml:context>
    <inkml:brush xml:id="br0">
      <inkml:brushProperty name="width" value="0.025" units="cm"/>
      <inkml:brushProperty name="height" value="0.025" units="cm"/>
    </inkml:brush>
  </inkml:definitions>
  <inkml:trace contextRef="#ctx0" brushRef="#br0">11 1 5605,'-11'5'12318,"35"-1"-9283,42-1-2501,186-2 1320,-82-4-5341,-184 1-1793,-6-1 694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6.614"/>
    </inkml:context>
    <inkml:brush xml:id="br0">
      <inkml:brushProperty name="width" value="0.025" units="cm"/>
      <inkml:brushProperty name="height" value="0.025" units="cm"/>
    </inkml:brush>
  </inkml:definitions>
  <inkml:trace contextRef="#ctx0" brushRef="#br0">0 185 8456,'0'0'1463,"2"10"-727,-1-5-555,-1 0-1,2 1 1,-1-1-1,0 0 1,1 0-1,0 0 1,0 0-1,4 6 0,-4-9-31,0 1 0,0-1 0,1 0 0,-1 0 0,0 0 0,1 0 0,-1 0 0,1-1-1,0 1 1,-1-1 0,1 1 0,0-1 0,0 0 0,0 0 0,0-1 0,0 1-1,0 0 1,0-1 0,6 0 0,-5 0-90,0 1-1,0-2 1,0 1 0,0 0-1,0-1 1,0 0-1,0 0 1,0 0 0,0 0-1,0-1 1,0 1-1,-1-1 1,1 0 0,-1 0-1,1-1 1,3-2-1,2-4 125,-1 0-1,0 0 0,0-1 0,7-11 0,-13 18-156,47-79-117,-21 25-2739,-3 5-3047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2.136"/>
    </inkml:context>
    <inkml:brush xml:id="br0">
      <inkml:brushProperty name="width" value="0.025" units="cm"/>
      <inkml:brushProperty name="height" value="0.025" units="cm"/>
    </inkml:brush>
  </inkml:definitions>
  <inkml:trace contextRef="#ctx0" brushRef="#br0">0 43 10570,'0'0'10506,"54"45"-9289,-5-44-576,10-1-417,6 0-96,2 0-96,-2-8 32,-8-1-416,-6-3-1026,-6 1-864,-13-4 513,-14 0-2115,-5-4-1537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2.528"/>
    </inkml:context>
    <inkml:brush xml:id="br0">
      <inkml:brushProperty name="width" value="0.025" units="cm"/>
      <inkml:brushProperty name="height" value="0.025" units="cm"/>
    </inkml:brush>
  </inkml:definitions>
  <inkml:trace contextRef="#ctx0" brushRef="#br0">1 20 11435,'0'0'1724,"11"-3"177,21-3-460,0 1 0,60-1 0,-76 6-1230,-1 1 0,1 0-1,-1 0 1,1 2-1,-1 0 1,0 1 0,0 0-1,27 13 1,-39-16-207,-1 0 0,1 1 0,0 0 1,0 0-1,-1 0 0,1 0 0,-1 0 1,1 1-1,-1-1 0,0 0 0,0 1 0,0 0 1,0 0-1,0-1 0,-1 1 0,0 0 1,1 0-1,-1 1 0,1 4 0,-1-3 63,-1-1 0,0 1 0,0-1 0,-1 1 0,1-1 0,-1 1 0,0-1 0,0 0 0,-1 1 0,1-1 0,-1 0 0,-4 7 0,-3 5 278,-2-1 0,0 0 1,-1-1-1,0 0 0,-24 20 1,-85 59 1361,57-48-2045,4 4-3620,53-42-1840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3.954"/>
    </inkml:context>
    <inkml:brush xml:id="br0">
      <inkml:brushProperty name="width" value="0.025" units="cm"/>
      <inkml:brushProperty name="height" value="0.025" units="cm"/>
    </inkml:brush>
  </inkml:definitions>
  <inkml:trace contextRef="#ctx0" brushRef="#br0">72 0 14253,'0'0'8542,"-9"12"-8563,3-4 16,0-2 3,1 0 1,1 0-1,-1 1 1,1-1-1,1 1 1,-1 0-1,1 0 1,0 1-1,0-1 1,-2 16-1,5-23 3,-4 19 93,1 0 0,0 0 0,2 0 1,0 1-1,4 36 0,-2-54-70,-1 0-1,0 0 1,1-1 0,-1 1-1,1 0 1,0 0 0,0-1-1,-1 1 1,1 0 0,0-1-1,1 1 1,-1 0 0,0-1-1,0 0 1,0 1 0,1-1-1,-1 0 1,1 0-1,-1 1 1,1-1 0,0 0-1,-1-1 1,1 1 0,2 1-1,-1-2 56,1 1-1,0-1 1,-1 1-1,1-1 0,0 0 1,-1-1-1,1 1 1,0-1-1,-1 1 0,1-1 1,5-2-1,6-3 149,-1 0-1,0-1 0,-1-1 1,22-15-1,-11 2-42,-2 0 0,0-1 0,-2-2 1,0 0-1,30-50 0,-63 123 259,9-37-280,1 0 1,0 0-1,1 1 0,-2 23 1,4-35-144,1 0 0,-1-1 0,0 1 1,0-1-1,0 1 0,0-1 0,0 1 0,0-1 1,1 1-1,-1-1 0,0 1 0,0-1 0,1 1 1,-1-1-1,0 1 0,1-1 0,-1 0 0,1 1 1,-1-1-1,0 1 0,1-1 0,-1 0 0,1 0 1,-1 1-1,1-1 0,-1 0 0,1 0 0,-1 1 1,1-1-1,-1 0 0,2 0 0,24 0 362,23-14-76,-11-7-268,-29 16-63,-1 0 0,1 0 0,0 1 0,1 0 0,9-3 0,-19 8 13,1-1 0,-1 0 0,0 0 0,1 0 0,-1 0 0,0 0 0,1 1 0,-1-1 0,1 0 0,-1 0 0,0 1 0,1-1 0,-1 0 0,0 0 0,0 1 0,1-1 0,-1 0 0,0 1 0,0-1 0,1 1 0,-1-1 0,0 0 0,0 1 0,0-1 0,0 1 0,0-1 0,1 0 0,-1 1 0,0-1-1,0 1 1,0-1 0,0 0 0,0 1 0,0-1 0,-1 2 0,2 26 255,0-2 193,0-24-411,0-1 0,1 0 0,-1 0 0,0 0 0,0 0 0,0 0-1,1 0 1,-1 0 0,1 0 0,-1-1 0,1 1 0,-1 0 0,1-1 0,-1 1 0,1-1 0,-1 0 0,1 1 0,0-1 0,-1 0 0,1 0 0,-1 0 0,1 0 0,0 0 0,-1-1-1,1 1 1,-1 0 0,1-1 0,1 0 0,45-16 277,-14-6-246,-23 15-87,-1 1-1,1 1 1,17-8-1,-28 15 18,1 0-1,0-1 1,-1 1-1,1 0 0,0 0 1,-1 0-1,1 0 1,-1 0-1,0 1 0,1-1 1,-1 0-1,0 0 1,0 0-1,1 0 1,-1 0-1,0 0 0,0 0 1,0 1-1,0-1 1,-1 0-1,1 0 0,0 0 1,-1 1-1,-1 34 301,2-16-1954,0-20 1446,1 0-1,-1 1 1,0-1-1,0 0 1,0 0-1,1 1 0,-1-1 1,0 0-1,0 1 1,1-1-1,-1 0 1,0 0-1,1 0 1,-1 1-1,0-1 1,1 0-1,-1 0 0,0 0 1,1 0-1,-1 0 1,1 0-1,-1 0 1,0 0-1,1 0 1,-1 0-1,0 0 1,1 0-1,-1 0 0,1 0 1,-1 0-1,0 0 1,1 0-1,-1 0 1,0 0-1,1 0 1,-1-1-1,0 1 1,1 0-1,-1 0 0,0 0 1,1-1-1,-1 1 1,0 0-1,0-1 1,1 1-1,-1 0 1,0 0-1,0-1 1,0 1-1,1 0 0,-1-1 1,0 1-1,0 0 1,0-1-1,0 0 1,14-14-8443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4.766"/>
    </inkml:context>
    <inkml:brush xml:id="br0">
      <inkml:brushProperty name="width" value="0.025" units="cm"/>
      <inkml:brushProperty name="height" value="0.025" units="cm"/>
    </inkml:brush>
  </inkml:definitions>
  <inkml:trace contextRef="#ctx0" brushRef="#br0">54 23 11499,'0'0'15748,"0"12"-15193,-34 266 875,22-200-1445,9-62-21,-2 15 297,7-30 131,4-19 235,2-16-575,0 1 0,-3-1 1,0 0-1,-1-40 0,-3 80-79,1-1 0,0 1 0,0-1 1,0 1-1,1-1 0,0 0 0,0 0 0,0 0 0,1-1 0,-1 1 0,1-1 0,0 0 0,0 0 0,1 0 0,-1 0 0,1-1 0,0 0 0,10 5 0,-11-6 39,0-1 0,0 0 0,0 0 0,0 0 0,0-1 1,1 0-1,-1 1 0,0-1 0,0-1 0,1 1 0,-1-1 0,0 1 0,0-1 0,0 0 0,0-1 1,0 1-1,0-1 0,0 0 0,0 0 0,-1 0 0,8-5 0,-6 2 6,1 0-1,-1-1 0,0 0 1,0 1-1,-1-1 1,0-1-1,0 1 0,0-1 1,-1 0-1,0 0 1,3-10-1,-17 26-260,-7 17-16,13-14 289,1 0 0,1 0 1,0 0-1,1 0 0,0 1 0,-1 13 0,3-23-23,0 0 0,0-1 1,0 1-1,0-1 0,1 1 0,-1-1 0,1 1 1,-1-1-1,1 1 0,0-1 0,0 1 0,0-1 1,0 0-1,0 1 0,1-1 0,-1 0 0,1 0 1,-1 0-1,1 0 0,0 0 0,0 0 0,0-1 1,0 1-1,0-1 0,0 1 0,0-1 0,1 0 1,-1 0-1,0 0 0,1 0 0,-1 0 0,1 0 0,-1-1 1,1 1-1,4 0 0,2-1-2,0 1 0,0-1 0,1-1-1,-1 1 1,0-1 0,0-1 0,-1 0 0,1 0 0,0-1 0,0 0-1,-1-1 1,0 1 0,12-9 0,-8 4-15,-1-1 0,0 0 1,0-1-1,-1 0 0,0-1 0,-1 0 0,15-23 0,-21 29 13,65-106 2,-59 95 6,-2 0 0,0 0 0,0-1 1,-2 0-1,5-21 0,-10 37-11,1 0 0,-1-1 0,0 1 0,1-1 0,-1 1 0,0-1 0,0 1 0,0-1 0,0 1 0,0-1 0,0 1 0,-1-1 0,1 1 0,0-1 0,-1 1 0,1-1 0,-1 1 0,0 0-1,1-1 1,-2-1 0,1 2-10,0 1-1,0 0 0,0 0 1,0-1-1,0 1 0,0 0 1,0 0-1,0 0 0,0 0 1,0 0-1,0 0 0,0 0 1,1 0-1,-1 1 0,0-1 0,0 0 1,0 0-1,0 1 0,0-1 1,0 1-1,0-1 0,1 0 1,-2 2-1,-5 2-34,1 1 0,-1 0 0,1 0 0,0 0 1,1 1-1,-7 8 0,0 3 33,1 2 1,1-1-1,1 1 1,-14 38-1,19-45 67,0 1 0,1 0 0,1 0 0,0 0 0,0 0-1,2 1 1,-1-1 0,2 0 0,1 14 0,-1-24-43,-1-1 0,1 0-1,0 0 1,-1 1 0,1-1 0,0 0-1,0 0 1,1 0 0,-1 0 0,0 0-1,1 0 1,-1-1 0,1 1 0,0 0-1,-1-1 1,1 1 0,0-1 0,0 0-1,0 1 1,2 0 0,1 0 30,0 0 0,0-1-1,0 1 1,0-1 0,0 0 0,0-1 0,0 1 0,11-1 0,-7 0-140,0-1 0,1 0 1,-1-1-1,0 0 1,0 0-1,0-1 0,0 0 1,0-1-1,15-8 1,-19 9-262,-1 0 1,0-1-1,-1 0 1,1 1-1,-1-1 1,1-1-1,-1 1 1,4-8 0,6-25-4867,-12 0-2484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5.106"/>
    </inkml:context>
    <inkml:brush xml:id="br0">
      <inkml:brushProperty name="width" value="0.025" units="cm"/>
      <inkml:brushProperty name="height" value="0.025" units="cm"/>
    </inkml:brush>
  </inkml:definitions>
  <inkml:trace contextRef="#ctx0" brushRef="#br0">0 1 15407,'0'0'10281,"52"9"-29050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5.866"/>
    </inkml:context>
    <inkml:brush xml:id="br0">
      <inkml:brushProperty name="width" value="0.025" units="cm"/>
      <inkml:brushProperty name="height" value="0.025" units="cm"/>
    </inkml:brush>
  </inkml:definitions>
  <inkml:trace contextRef="#ctx0" brushRef="#br0">1 36 7944,'0'0'13831,"10"-4"-12779,17-4-772,0 1 0,0 1 0,1 2-1,0 1 1,-1 1 0,29 1 0,-54 1-280,1 0-1,-1 0 0,0 0 1,0 0-1,0 0 1,0 0-1,0 1 1,0-1-1,0 1 1,0-1-1,0 1 1,0 0-1,0 0 0,0 0 1,0 0-1,0 0 1,-1 0-1,1 0 1,0 1-1,-1-1 1,1 1-1,-1-1 1,1 1-1,-1 0 0,0-1 1,0 1-1,2 3 1,-2-2 7,-1 0 1,0 0-1,0 0 1,0 0-1,0 0 0,0 0 1,-1 0-1,1 0 1,-1 0-1,0-1 1,0 1-1,0 0 1,0 0-1,0-1 0,0 1 1,-1-1-1,1 1 1,-1-1-1,-3 4 1,-14 16 304,-44 40 1,44-46-41,2 1 0,-1 1 0,-24 34 0,41-51-265,0 1-1,0-1 1,0 1-1,0-1 1,0 1-1,0 0 1,0 0 0,1-1-1,-1 1 1,1 0-1,-1 0 1,1 0-1,0 0 1,-1 0-1,1 0 1,0 0 0,0-1-1,1 1 1,-1 0-1,0 0 1,1 2-1,0-2-7,0-1 0,0 1-1,0 0 1,1-1 0,-1 0 0,0 1-1,1-1 1,-1 0 0,1 0-1,0 0 1,-1 0 0,1 0 0,0 0-1,-1 0 1,1 0 0,0-1-1,2 1 1,10 2-456,1 0 0,-1-1 0,1-1-1,20-1 1,-27 0-127,8 0-459,65-4-7507,-37-9 441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6.198"/>
    </inkml:context>
    <inkml:brush xml:id="br0">
      <inkml:brushProperty name="width" value="0.025" units="cm"/>
      <inkml:brushProperty name="height" value="0.025" units="cm"/>
    </inkml:brush>
  </inkml:definitions>
  <inkml:trace contextRef="#ctx0" brushRef="#br0">128 15 16111,'0'0'2899,"-9"-3"-438,-30-8-1185,36 11-1254,1-1 0,0 1 0,0 0 0,0 1 0,0-1 0,0 0 0,0 1 0,0-1 0,-1 1-1,1-1 1,0 1 0,1 0 0,-1 0 0,0 0 0,0 0 0,0 0 0,0 1 0,1-1 0,-1 0 0,1 1 0,-1-1 0,1 1 0,-1 0 0,1-1 0,0 1 0,0 0 0,-1 3 0,-2 2 30,0 1 0,0 0 0,1 1 0,-3 15 0,4-17 5,0 1 0,1 0 0,0 1 0,0-1-1,1 0 1,0 0 0,0 0 0,1 0 0,0 0 0,5 16-1,-5-20-35,1 0 0,0 0-1,0 0 1,1-1 0,-1 1-1,1 0 1,0-1-1,0 0 1,0 0 0,0 0-1,0 0 1,1 0 0,-1-1-1,1 1 1,0-1 0,0 0-1,0 0 1,0 0 0,0-1-1,0 0 1,0 1-1,5-1 1,1 2 39,0-2-1,0 1 1,0-2-1,0 1 1,1-1 0,-1-1-1,0 0 1,0 0-1,0-1 1,0 0 0,0-1-1,15-6 1,-20 7-44,0-1 1,0 1-1,0-1 1,0-1-1,0 1 0,-1-1 1,1 0-1,-1 0 1,0 0-1,0 0 1,-1-1-1,1 0 0,-1 0 1,0 0-1,0 0 1,-1 0-1,0 0 1,1-1-1,-2 1 0,1-1 1,-1 0-1,0 1 1,1-9-1,-1 10-6,-1 0 0,0 0 1,0 0-1,0 0 0,-1 0 0,1 0 0,-1 0 0,0 0 1,0 0-1,0 0 0,0 0 0,-1 0 0,0 0 0,0 1 1,0-1-1,0 1 0,0-1 0,-1 1 0,1 0 0,-6-5 1,4 5-70,0 1 1,0-1-1,0 1 1,-1 0-1,1 0 1,-1 0 0,1 1-1,-1 0 1,1-1-1,-1 2 1,0-1-1,0 0 1,1 1-1,-1 0 1,0 0 0,0 1-1,1-1 1,-7 2-1,9-1-38,0 0-1,0-1 0,0 1 1,0 0-1,0 0 1,0 0-1,0 1 0,0-1 1,0 0-1,0 1 1,1-1-1,-1 1 0,1 0 1,-1-1-1,1 1 0,-1 0 1,1 0-1,0 0 1,0 0-1,0 0 0,-1 4 1,1-4-362,1 0 0,-1 0 1,1 0-1,-1 1 0,1-1 1,0 0-1,0 0 0,0 0 1,0 0-1,1 0 0,-1 1 1,0-1-1,1 0 0,0 0 1,1 3-1,8 8-5824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6.561"/>
    </inkml:context>
    <inkml:brush xml:id="br0">
      <inkml:brushProperty name="width" value="0.025" units="cm"/>
      <inkml:brushProperty name="height" value="0.025" units="cm"/>
    </inkml:brush>
  </inkml:definitions>
  <inkml:trace contextRef="#ctx0" brushRef="#br0">108 6 16400,'0'0'6192,"-10"-2"-5226,7 2-920,1-1-3,-1 0 0,1 1 0,0-1 0,0 1 0,-1 0 0,1 0 0,-1 0 0,1 0 0,0 0 1,-1 0-1,1 1 0,0-1 0,-1 1 0,1-1 0,0 1 0,0 0 0,0 0 0,-1 0 0,1 0 0,0 0 0,0 1 0,1-1 1,-1 0-1,0 1 0,0 0 0,1-1 0,-1 1 0,1 0 0,-1 0 0,1 0 0,0 0 0,0 0 0,0 0 0,0 0 0,-1 4 0,-3 5 169,1 0 0,0 0-1,1 1 1,0-1 0,1 1-1,1 0 1,-1 0 0,2-1-1,0 1 1,0 0 0,1 0-1,1 0 1,-1 0 0,2-1-1,0 1 1,4 10 0,0 1-1098,-5-9-6108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6.923"/>
    </inkml:context>
    <inkml:brush xml:id="br0">
      <inkml:brushProperty name="width" value="0.025" units="cm"/>
      <inkml:brushProperty name="height" value="0.025" units="cm"/>
    </inkml:brush>
  </inkml:definitions>
  <inkml:trace contextRef="#ctx0" brushRef="#br0">129 0 11179,'0'0'11424,"-10"9"-10287,-1 1-798,-1 1-1,2 1 1,-1 0 0,2 0 0,-1 1-1,2 0 1,0 1 0,0 0 0,1 0-1,-8 26 1,12-28-172,1-1 0,0 0 0,0 1 0,2 0-1,-1-1 1,3 20 0,-2-28-150,1 0 0,-1 0-1,1-1 1,0 1 0,0 0 0,0 0-1,1 0 1,-1-1 0,0 1-1,1-1 1,0 1 0,0-1 0,0 0-1,0 1 1,0-1 0,0 0 0,0 0-1,1-1 1,-1 1 0,1 0 0,-1-1-1,1 1 1,0-1 0,0 0-1,-1 0 1,1 0 0,0 0 0,0-1-1,0 1 1,3-1 0,2 1 8,-1-1 1,0 0-1,0 0 1,0 0-1,0-1 1,1 0-1,-1-1 1,0 0-1,0 0 1,-1 0-1,1-1 1,0 0-1,-1 0 0,0-1 1,0 1-1,0-2 1,0 1-1,0 0 1,-1-1-1,0 0 1,0-1-1,0 1 1,4-7-1,-3 3-7,-1 1-1,0 0 0,0-1 1,-1 0-1,0 0 1,-1-1-1,0 1 1,0-1-1,-1 1 0,0-1 1,-1 0-1,0 0 1,0 0-1,-1 0 1,-1 0-1,-2-15 0,3 23-19,-1-1-1,0 0 0,0 1 0,0 0 0,0-1 0,0 1 0,-1-1 0,1 1 1,-1 0-1,1 0 0,-1 0 0,0 0 0,0 0 0,0 0 0,0 1 1,0-1-1,0 1 0,-1-1 0,1 1 0,0 0 0,-1 0 0,1 0 0,-1 0 1,1 0-1,-1 0 0,1 1 0,-1-1 0,0 1 0,1 0 0,-1 0 0,0 0 1,-3 0-1,0 0-161,1 1 1,-1 0-1,1 0 1,-1 0 0,1 0-1,-1 1 1,1 0-1,0 0 1,-1 0-1,1 1 1,1 0-1,-1 0 1,0 0-1,-6 6 1,-9 14-3132,10-5-2096,2-1-5205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8.411"/>
    </inkml:context>
    <inkml:brush xml:id="br0">
      <inkml:brushProperty name="width" value="0.025" units="cm"/>
      <inkml:brushProperty name="height" value="0.025" units="cm"/>
    </inkml:brush>
  </inkml:definitions>
  <inkml:trace contextRef="#ctx0" brushRef="#br0">255 73 3812,'3'-2'690,"-1"1"0,1-1 1,-1 1-1,1-1 0,-1 0 1,0 0-1,1 0 0,-1 0 1,0-1-1,-1 1 1,1 0-1,0-1 0,-1 0 1,1 1-1,-1-1 0,0 0 1,0 1-1,0-1 0,0 0 1,0 0-1,-1 0 1,1 0-1,-1 0 0,0-4 1,0 6-560,-1 0 0,0 0 0,0 1 0,0-1 1,0 0-1,0 1 0,0-1 0,0 1 0,0-1 1,0 1-1,0-1 0,-1 1 0,1 0 0,0 0 1,0-1-1,0 1 0,0 0 0,0 0 0,-1 0 1,1 0-1,-2 1 0,-29 0 331,30 0-356,-7 0-79,-1 2 0,1-1 1,0 1-1,0 0 1,0 1-1,0 0 1,0 1-1,1 0 1,0 0-1,0 1 1,0 0-1,1 0 1,-10 10-1,4-2-24,1 0 0,1 0 0,0 1 0,0 0 0,1 1 0,-7 18 0,13-27 16,1 1 1,0 0-1,0 1 0,1-1 0,0 0 0,1 1 1,-1-1-1,2 1 0,-1 0 0,1-1 0,2 14 0,-2-19-17,1 1-1,0-1 0,0 1 0,1-1 0,-1 0 0,1 1 0,0-1 0,-1 0 0,1 0 0,1 0 0,-1 0 0,0-1 1,1 1-1,-1 0 0,1-1 0,0 0 0,0 0 0,0 0 0,0 0 0,0 0 0,1 0 0,-1-1 0,0 0 0,1 1 1,-1-1-1,1-1 0,-1 1 0,7 0 0,6 1-526,-1-1 0,1 0 0,-1-1 0,1-1 0,-1 0 0,23-6 0,-21 3-1628,-1-1-1,0 0 0,17-9 1,20-14-10750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5.220"/>
    </inkml:context>
    <inkml:brush xml:id="br0">
      <inkml:brushProperty name="width" value="0.025" units="cm"/>
      <inkml:brushProperty name="height" value="0.025" units="cm"/>
    </inkml:brush>
  </inkml:definitions>
  <inkml:trace contextRef="#ctx0" brushRef="#br0">6 60 9929,'0'0'1244,"1"-9"134,8-42 1718,-1 75-891,-6 34-2009,2 9 83,-3 0 1,-8 67 0,5-99-1116,2-25 138,-1-1 1,0 0-1,0 0 1,-4 13-1,5-22 544,0 1 0,0-1 0,0 0-1,0 1 1,0-1 0,0 0 0,0 0 0,-1 1-1,1-1 1,0 0 0,0 0 0,0 1 0,-1-1 0,1 0-1,0 0 1,0 0 0,-1 1 0,1-1 0,0 0-1,-1 0 1,1 0 0,0 0 0,0 0 0,-1 1-1,1-1 1,0 0 0,-1 0 0,1 0 0,0 0 0,-1 0-1,1 0 1,0 0 0,-1 0 0,-5 0-1544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9.345"/>
    </inkml:context>
    <inkml:brush xml:id="br0">
      <inkml:brushProperty name="width" value="0.025" units="cm"/>
      <inkml:brushProperty name="height" value="0.025" units="cm"/>
    </inkml:brush>
  </inkml:definitions>
  <inkml:trace contextRef="#ctx0" brushRef="#br0">99 1 12492,'0'0'8023,"-5"9"-7606,-14 34 566,1 1 0,2 1 1,2 1-1,-10 58 0,24-99-919,-1 0 0,0 0 0,1 0-1,0 0 1,0 0 0,0 0-1,1 0 1,0 0 0,2 6-1,-3-10-54,0 0 0,1 0 0,-1 0 0,1 0 0,-1 0 0,1-1 0,0 1 0,-1 0 0,1 0 0,0-1 0,-1 1 0,1-1 0,0 1 0,0 0 0,0-1 0,0 1 0,-1-1 0,1 0 0,0 1 0,1-1 0,0 1 4,1-1-1,-1 0 1,0 0-1,1 0 0,-1 0 1,0-1-1,0 1 1,1-1-1,-1 1 1,0-1-1,0 0 1,3-1-1,3-2-100,0-1 0,-1 0 0,1-1 0,-1 0 0,0 0 0,0 0 0,-1-1 0,0 0 0,7-9 0,-6 6 53,1 1-1,0 0 1,0 1-1,18-14 1,-25 22 88,-10 98-1259,9-97 1173,1 0-1,0 0 1,-1 0-1,1-1 1,0 1-1,0 0 1,0 0 0,-1-1-1,1 1 1,0-1-1,0 1 1,0-1-1,0 1 1,0-1 0,0 1-1,1-1 1,-1 0-1,0 0 1,0 0 0,0 1-1,0-1 1,0 0-1,0 0 1,0-1-1,0 1 1,2 0 0,33-2-533,-31 0 583,-1 1 0,0-1-1,0 0 1,-1 0 0,1 0 0,0 0 0,-1-1 0,1 1-1,-1-1 1,0 0 0,0 0 0,0 0 0,0-1 0,3-4-1,0 0 123,-1 0-1,0 0 1,-1-1 0,0 1-1,5-17 1,-13 45 71,1-1 1,1 1 0,1 38 0,1-57-189,0 1-1,0-1 1,0 0-1,0 0 1,0 0-1,1 0 1,-1 1-1,0-1 1,1 0-1,-1 0 1,1 0-1,-1 0 1,1 0-1,-1 0 1,1 0 0,0 0-1,0 0 1,-1 0-1,1 0 1,0-1-1,0 1 1,0 0-1,0 0 1,0-1-1,0 1 1,1 0-1,2 0 10,-1 0 0,0 0 0,1 0 0,-1-1 0,1 1 0,-1-1 0,1 0-1,-1 0 1,5-1 0,3 0 7,1-1-1,-1 0 1,0-1 0,21-9-1,10-11-18,-33 17-15,1 0 0,-1 1 0,1 0-1,1 1 1,-1 0 0,0 0 0,1 1 0,22-4 0,-32 8 68,0-1 0,1 0 0,-1 1 0,0-1 0,0 1 0,0-1 0,0 1 0,1 0 0,-1-1 0,0 1 0,0 0 1,0 0-1,0 0 0,-1 0 0,1 0 0,0 0 0,0 0 0,0 0 0,0 2 0,0-2-27,0 1 0,0 0 1,0-1-1,0 0 0,1 1 0,-1-1 1,0 0-1,1 1 0,-1-1 0,1 0 1,-1 0-1,1 0 0,-1 0 0,1-1 0,0 1 1,2 0-1,8 0-171,1 0-1,0-1 1,0 0-1,-1-2 1,1 1 0,-1-1-1,24-8 1,34-4-3395,-69 14 3507,-1-1 0,0 1-1,0 0 1,0 0 0,0 0 0,1 0 0,-1 0 0,0 0 0,0 0 0,0 0 0,1 0 0,-1 0 0,0 0 0,0 0 0,0 0 0,1 0 0,-1 0 0,0 0 0,0 0 0,0 0 0,0 0 0,1 0 0,-1 0 0,0 0 0,0 1-1,0-1 1,0 0 0,1 0 0,-1 0 0,0 0 0,0 0 0,0 0 0,0 1 0,0-1 0,0 0 0,1 0 0,-1 0 0,0 0 0,0 1 0,0-1 0,0 0 0,0 0 0,0 0 0,0 0 0,0 1 0,0-1 0,0 0 0,0 0 0,0 0-1,0 1 1,-7 10 1068,-6 1-2750,8-11-4238,5-6-2052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6:59.707"/>
    </inkml:context>
    <inkml:brush xml:id="br0">
      <inkml:brushProperty name="width" value="0.025" units="cm"/>
      <inkml:brushProperty name="height" value="0.025" units="cm"/>
    </inkml:brush>
  </inkml:definitions>
  <inkml:trace contextRef="#ctx0" brushRef="#br0">1 1 13869,'0'0'6374,"48"25"-20083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0.056"/>
    </inkml:context>
    <inkml:brush xml:id="br0">
      <inkml:brushProperty name="width" value="0.025" units="cm"/>
      <inkml:brushProperty name="height" value="0.025" units="cm"/>
    </inkml:brush>
  </inkml:definitions>
  <inkml:trace contextRef="#ctx0" brushRef="#br0">160 1 18001,'0'0'2141,"-7"2"-246,-7 3-1482,1 0 1,0 1-1,0 0 0,1 1 1,-15 12-1,22-16-268,0 0 1,1 0-1,-1 1 1,1 0-1,0 0 1,0 0-1,1 1 0,-1-1 1,1 1-1,0 0 1,0 0-1,1 0 1,-1 0-1,1 1 1,0-1-1,1 0 1,-3 10-1,5-14-134,-1 1 0,0-1-1,0 1 1,1-1 0,-1 0 0,1 1-1,0-1 1,-1 0 0,1 0 0,0 0-1,0 1 1,-1-1 0,1 0 0,0 0 0,0 0-1,0 0 1,0 0 0,1 0 0,-1-1-1,0 1 1,0 0 0,0-1 0,1 1-1,-1 0 1,0-1 0,1 0 0,-1 1-1,0-1 1,1 0 0,-1 0 0,1 1 0,-1-1-1,1 0 1,-1 0 0,0-1 0,2 1-1,55-5-8,-48 2-139,0 0 0,-1-1-1,0 0 1,1-1 0,-2 0-1,1 0 1,0 0 0,10-11-1,-14 13 124,-1-1-1,0 1 0,-1-1 1,1 0-1,0-1 0,-1 1 1,0 0-1,0-1 0,-1 0 1,1 0-1,-1 1 0,0-2 1,0 1-1,-1 0 0,1 0 1,-1 0-1,1-8 0,-3 13 26,1 0-1,0 0 1,0-1-1,-1 1 0,1 0 1,0 0-1,0-1 1,-1 1-1,1 0 0,0 0 1,-1 0-1,1 0 1,0-1-1,-1 1 1,1 0-1,0 0 0,-1 0 1,1 0-1,-1 0 1,1 0-1,0 0 0,-1 0 1,1 0-1,0 0 1,-1 0-1,1 0 0,0 0 1,-1 0-1,1 1 1,0-1-1,-1 0 1,1 0-1,0 0 0,-1 0 1,1 1-1,0-1 1,-1 0-1,-13 7 85,12-5-74,0-1-1,1 1 0,-1 0 0,0 0 1,0 0-1,1 0 0,-1 1 0,1-1 1,0 0-1,0 1 0,0-1 1,0 1-1,0-1 0,0 1 0,1-1 1,-1 1-1,1-1 0,-1 1 0,1 0 1,0-1-1,0 1 0,1 0 0,-1-1 1,0 1-1,1-1 0,0 1 0,-1 0 1,1-1-1,0 1 0,0-1 0,1 0 1,-1 1-1,3 3 0,0-2-181,-1 1 0,1-1 1,0 0-1,1 0 0,-1 0 0,1-1 0,0 0 0,0 0 0,0 0 0,0 0 1,0-1-1,0 0 0,1 0 0,8 2 0,31 1-4126,4-5-5338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0.608"/>
    </inkml:context>
    <inkml:brush xml:id="br0">
      <inkml:brushProperty name="width" value="0.025" units="cm"/>
      <inkml:brushProperty name="height" value="0.025" units="cm"/>
    </inkml:brush>
  </inkml:definitions>
  <inkml:trace contextRef="#ctx0" brushRef="#br0">185 12 7655,'0'0'17740,"-9"-3"-17650,6 1-89,-1 1-1,0 0 1,0-1-1,0 2 0,1-1 1,-1 0-1,0 1 1,0 0-1,0 0 0,0 0 1,0 0-1,0 1 1,0-1-1,0 1 0,0 0 1,0 0-1,0 0 1,1 1-1,-1 0 0,1-1 1,-1 1-1,1 0 1,-1 1-1,1-1 0,0 1 1,-3 2-1,0-1 32,1 1-1,-1-1 1,1 1-1,0 0 1,0 1-1,0-1 1,1 1-1,0 0 1,0 0-1,0 0 1,1 0-1,0 1 1,0 0-1,1-1 1,0 1-1,0 0 1,0 0-1,1 0 1,-1 12-1,3-17-25,-1 0-1,1 0 1,-1 1 0,1-1-1,0 0 1,0 0-1,0 0 1,0 0 0,1 0-1,-1 0 1,0 0 0,1-1-1,-1 1 1,1 0-1,0-1 1,-1 1 0,1-1-1,0 1 1,0-1 0,0 0-1,0 0 1,0 0 0,0 0-1,1 0 1,-1-1-1,0 1 1,0-1 0,1 1-1,-1-1 1,0 0 0,4 0-1,11 2-142,1-1 0,35-3 0,-43 2-48,9-2-593,0-1 0,0 0 1,0-2-1,0 0 1,23-10-1,43-27-7817,-42 13 790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0.955"/>
    </inkml:context>
    <inkml:brush xml:id="br0">
      <inkml:brushProperty name="width" value="0.025" units="cm"/>
      <inkml:brushProperty name="height" value="0.025" units="cm"/>
    </inkml:brush>
  </inkml:definitions>
  <inkml:trace contextRef="#ctx0" brushRef="#br0">96 1 12396,'0'0'9833,"-22"63"-8424,11-23 97,-7 6-385,6 1-352,-1-2-161,2-3-159,2-4-97,9-3-256,0-8-64,0-2-64,9-8-929,2-7-1185,-2-8-1826,2-2-4163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1.289"/>
    </inkml:context>
    <inkml:brush xml:id="br0">
      <inkml:brushProperty name="width" value="0.025" units="cm"/>
      <inkml:brushProperty name="height" value="0.025" units="cm"/>
    </inkml:brush>
  </inkml:definitions>
  <inkml:trace contextRef="#ctx0" brushRef="#br0">89 9 18834,'0'0'4868,"-8"4"-4489,2-1-274,1 0-1,0 0 0,0 1 0,0 0 0,0 0 0,0 0 0,1 0 0,0 1 0,0-1 0,0 1 1,0 0-1,1 0 0,0 1 0,0-1 0,0 1 0,1-1 0,0 1 0,0 0 0,0 0 0,1 0 1,-2 11-1,3-15-53,0 0 1,-1 1-1,1-1 1,0 0-1,0 0 1,0 0 0,1 0-1,-1 0 1,0 0-1,1 0 1,-1 0-1,1 0 1,0 0 0,0 0-1,-1-1 1,1 1-1,0 0 1,1 0-1,-1-1 1,0 1 0,0 0-1,1-1 1,-1 1-1,1-1 1,-1 0-1,1 0 1,2 2-1,0-2-26,0 0-1,0 0 0,0 0 0,0 0 1,1-1-1,-1 1 0,0-1 0,0 0 1,0-1-1,0 1 0,1-1 0,-1 0 0,6-2 1,-5 2-16,1-2 1,0 1-1,-1-1 0,0 1 1,1-2-1,-1 1 1,0 0-1,-1-1 1,1 0-1,-1 0 0,1-1 1,-1 1-1,0-1 1,-1 0-1,1 0 1,-1 0-1,0 0 0,-1 0 1,1-1-1,-1 0 1,0 1-1,0-1 1,-1 0-1,1 0 0,-1 0 1,-1 0-1,1 0 1,-1 0-1,-1-11 1,0 15-48,0 0 1,0 0 0,0 0 0,0 0 0,0 0 0,-1 0 0,1 1 0,-1-1 0,1 0 0,-1 1 0,0-1 0,1 1-1,-1 0 1,0 0 0,0 0 0,0 0 0,0 0 0,0 0 0,0 0 0,0 0 0,0 1 0,0-1 0,-1 1 0,1 0-1,0 0 1,0 0 0,-3 0 0,3-1-121,1 1 0,0 0 0,-1 0 0,1 0 1,0 0-1,-1 0 0,1 0 0,0 1 0,0-1 0,-1 0 0,1 1 0,0-1 0,0 0 0,-1 1 0,1 0 0,0-1 0,0 1 0,0 0 0,0-1 0,0 1 1,0 0-1,0 0 0,0 0 0,0 0 0,0 0 0,1 0 0,-1 0 0,0 0 0,1 0 0,-1 1 0,0-1 0,1 0 0,0 0 0,-1 1 0,1-1 0,0 0 1,0 0-1,-1 1 0,1-1 0,0 0 0,0 1 0,0-1 0,1 0 0,-1 1 0,0-1 0,1 2 0,-1-2-195,1 0 0,-1 0 0,1 0-1,-1-1 1,1 1 0,-1 0 0,1 0-1,0-1 1,-1 1 0,1 0 0,0-1 0,0 1-1,-1 0 1,1-1 0,0 1 0,0-1-1,0 0 1,0 1 0,0-1 0,0 0 0,-1 1-1,1-1 1,2 0 0,17 3-7975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1.636"/>
    </inkml:context>
    <inkml:brush xml:id="br0">
      <inkml:brushProperty name="width" value="0.025" units="cm"/>
      <inkml:brushProperty name="height" value="0.025" units="cm"/>
    </inkml:brush>
  </inkml:definitions>
  <inkml:trace contextRef="#ctx0" brushRef="#br0">121 1 12780,'0'0'8958,"-11"-1"-7848,5 1-899,-1 1-1,1-1 0,-1 1 0,1 0 0,-1 1 1,1-1-1,0 1 0,-10 5 0,13-6-140,0 0 0,1 1 0,-1 0 0,0 0 0,1-1 0,-1 1 0,1 1 0,0-1 0,0 0 0,0 0 0,0 1 0,0-1 0,1 1 0,-1 0 0,1 0 0,-1-1-1,1 1 1,0 0 0,0 0 0,0 0 0,1 0 0,-1 0 0,1 0 0,-1 7 0,2-9-76,-1 1-1,1 0 1,-1 0-1,1-1 1,0 1-1,0-1 1,0 1 0,0-1-1,0 1 1,0-1-1,0 1 1,1-1-1,-1 0 1,0 0 0,1 0-1,-1 0 1,1 0-1,-1 0 1,1 0-1,-1 0 1,1 0-1,0-1 1,-1 1 0,1-1-1,2 1 1,59 15-1099,-36-11 482,-21-3 499,42 15-482,-46-16 599,-1-1-1,1 1 1,-1-1 0,1 1 0,-1 0 0,1 0-1,-1 0 1,0 0 0,1 0 0,-1 0-1,0 0 1,0 0 0,0 0 0,0 1-1,0-1 1,0 0 0,0 1 0,-1-1-1,1 1 1,0-1 0,-1 1 0,1-1-1,-1 1 1,1-1 0,-1 4 0,-1-3 76,0-1 0,0 1 0,0-1 0,0 1 0,0-1 0,0 0 0,0 0 0,-1 1 0,1-1 0,-1 0 0,1 0 0,-1 0 0,1-1 0,-1 1 0,0 0 0,1-1 0,-1 1 0,0 0 0,1-1 0,-1 0 1,0 1-1,0-1 0,-1 0 0,-47 5 815,47-5-847,2 0-53,-6 1 6,0-1 0,1 0 0,-1 0 0,0 0 0,0-1 0,-7-2 0,12 2-179,1 1 0,0-1 1,-1 1-1,1-1 0,0 0 1,0 1-1,0-1 1,-1 0-1,1 0 0,0 0 1,0 0-1,0 0 0,0 0 1,0-2-1,0 2-349,0-1 1,0 0-1,1 0 1,-1 0-1,0 1 1,1-1-1,0 0 1,0 0-1,-1 0 1,1 0-1,0 0 0,0 0 1,1-2-1,2-13-6754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1.981"/>
    </inkml:context>
    <inkml:brush xml:id="br0">
      <inkml:brushProperty name="width" value="0.025" units="cm"/>
      <inkml:brushProperty name="height" value="0.025" units="cm"/>
    </inkml:brush>
  </inkml:definitions>
  <inkml:trace contextRef="#ctx0" brushRef="#br0">74 36 8456,'0'0'4767,"10"0"-854,2 1-2885,-2 0-119,1 0 0,-1-1 0,1-1 0,15-1 0,-26 1-857,1 1-1,-1 0 0,1 0 1,-1 0-1,1 0 0,-1 0 0,0 0 1,1-1-1,-1 1 0,1 0 0,-1 0 1,1-1-1,-1 1 0,0 0 0,1-1 1,-1 1-1,0 0 0,1-1 1,-1 1-1,0 0 0,0-1 0,1 1 1,-1-1-1,0 1 0,0-1 0,0 1 1,1-1-1,-1 1 0,0 0 0,0-1 1,0 1-1,0-1 0,0 1 0,0-1 1,0 1-1,0-1 0,0 1 1,0-1-1,0 1 0,-1-1 0,1 1 1,0-1-1,0 1 0,0-1 0,0 1 1,-1 0-1,1-1 0,0 1 0,-1-1 1,0 0 17,0-1 0,0 1 1,0 0-1,0 0 0,0-1 1,0 1-1,0 0 0,0 0 1,-1 0-1,1 1 0,0-1 1,-1 0-1,1 0 1,-3 0-1,-2 0-23,0 1 0,0 0 0,0 1 0,0-1-1,0 1 1,0 0 0,0 1 0,0-1 0,1 1 0,-1 0 0,1 1 0,-1-1 0,1 1 0,0 0 0,0 1-1,0-1 1,0 1 0,1 0 0,-1 0 0,1 0 0,0 1 0,0-1 0,1 1 0,-1 0 0,1 0 0,0 1-1,1-1 1,-1 0 0,1 1 0,0 0 0,0-1 0,1 1 0,0 0 0,-2 12 0,3-17-36,1 1 0,-1 0 0,0 0 0,0-1 0,1 1 1,-1 0-1,1-1 0,-1 1 0,1-1 0,0 1 0,-1-1 0,1 1 0,0-1 1,0 1-1,0-1 0,0 0 0,1 1 0,-1-1 0,0 0 0,0 0 0,1 0 1,1 1-1,1 1-119,1-1 1,-1 0 0,1-1 0,0 1-1,-1-1 1,1 1 0,9 0-1,2-1-737,0-1 0,0 0 0,-1-1 0,20-3 0,-23 1-480,0 0-1,0-1 1,0-1-1,0 0 1,14-8-1,14-12-4802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2.339"/>
    </inkml:context>
    <inkml:brush xml:id="br0">
      <inkml:brushProperty name="width" value="0.025" units="cm"/>
      <inkml:brushProperty name="height" value="0.025" units="cm"/>
    </inkml:brush>
  </inkml:definitions>
  <inkml:trace contextRef="#ctx0" brushRef="#br0">147 171 12011,'0'0'1847,"-10"6"283,4-2-1956,-14 8 1193,0 0 0,-19 18 0,35-27-1092,0 1-1,0-1 1,0 1-1,0 0 1,0 0 0,1 0-1,0 1 1,0-1-1,0 1 1,1 0-1,-1-1 1,1 1-1,0 0 1,0 1-1,1-1 1,-2 10-1,3-14-249,0 0 0,0-1-1,0 1 1,0 0-1,1 0 1,-1 0 0,0 0-1,0 0 1,1-1 0,-1 1-1,1 0 1,-1 0 0,1-1-1,-1 1 1,1 0 0,-1-1-1,1 1 1,-1 0 0,1-1-1,0 1 1,-1-1-1,1 1 1,0-1 0,0 1-1,0-1 1,-1 0 0,2 1-1,32 3 213,-25-4-222,0-1-1,0 0 1,1-1-1,-1 0 1,9-4 0,-3-2-1,1-1 0,-1 0 0,-1-1 1,0-1-1,0 0 0,-1-1 1,-1-1-1,0 0 0,14-19 1,-12 13-1,-2 0 1,0 0 0,0-1-1,-2-1 1,-1 0-1,12-37 1,-19 37 323,-9 16 429,5 6-722,0 0-1,1 0 1,-1 0-1,0 0 1,0 1-1,1-1 1,-1 1-1,1-1 1,-1 1-1,1-1 1,0 1-1,-1 0 1,1 0-1,-1 2 0,-6 10 78,1 1-1,1 0 0,0 1 0,1-1 1,0 1-1,2 0 0,0 0 1,0 0-1,2 1 0,0-1 0,1 0 1,0 1-1,5 24 0,-4-38-204,0 0 0,0 1 0,0-1 0,1 0 0,0 0 0,-1 0 0,1 0 0,1 0 0,-1-1 0,0 1 0,1 0 0,-1-1 0,1 0 0,0 1 0,-1-1 0,1 0 0,0-1 0,0 1 1,1 0-1,-1-1 0,0 0 0,5 2 0,-3-2-862,0 0 0,1 0 1,-1 0-1,0 0 1,1-1-1,-1 0 0,0 0 1,10-2-1,16-7-11643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3.148"/>
    </inkml:context>
    <inkml:brush xml:id="br0">
      <inkml:brushProperty name="width" value="0.025" units="cm"/>
      <inkml:brushProperty name="height" value="0.025" units="cm"/>
    </inkml:brush>
  </inkml:definitions>
  <inkml:trace contextRef="#ctx0" brushRef="#br0">45 6 8552,'0'-1'315,"0"1"1,-1 0-1,1-1 0,0 1 1,-1 0-1,1-1 0,-1 1 0,1 0 1,-1-1-1,1 1 0,-1 0 1,1 0-1,-1 0 0,1-1 1,-1 1-1,1 0 0,-1 0 1,1 0-1,-1 0 0,1 0 0,-1 0 1,1 0-1,-1 0 0,1 0 1,-1 0-1,1 0 0,-1 0 1,1 1-1,-1-1 0,1 0 0,-1 0 1,1 0-1,-1 1 0,-12 17 2396,0 23-1723,12-37-891,1-1 0,-1 0 0,1 0 0,0 0-1,-1 0 1,2 0 0,-1 0 0,0 1 0,1-1 0,-1 0 0,1 0-1,0 0 1,0 0 0,0 0 0,0 0 0,1 0 0,-1-1 0,1 1 0,1 2-1,1-2-24,-1-1-1,0 0 0,0 0 0,1 0 0,0-1 0,-1 1 0,1-1 0,0 0 0,-1 0 0,1 0 0,0 0 1,0-1-1,0 0 0,0 0 0,5 0 0,5 0-11,1 0-1,0-1 1,-1-1-1,1 0 1,-1-1-1,0-1 1,15-5-1,-22 6-54,0 1-1,-1-2 0,1 1 1,-1-1-1,0 0 0,0 0 1,0-1-1,0 0 0,-1 0 1,0 0-1,0 0 0,0-1 1,-1 0-1,0 0 0,0 0 0,3-8 1,-1-3 75,-12 20-26,-13 27-39,15-22-2,0 1-1,1 0 0,0-1 0,0 2 0,1-1 1,-2 17-1,4-24-31,0 0 0,-1 0 0,1 1 0,0-1 0,0 0 0,1 0 0,-1 0 1,0 0-1,1 0 0,-1 0 0,1 0 0,0 0 0,-1 0 0,1 0 0,0 0 0,0-1 0,0 1 0,1 0 1,-1-1-1,0 1 0,1 0 0,-1-1 0,1 1 0,-1-1 0,1 0 0,0 0 0,-1 0 0,1 1 1,0-2-1,0 1 0,0 0 0,0 0 0,0-1 0,0 1 0,0-1 0,2 1 0,42 0-3381,-17-9-2125,-5-7-2168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55.563"/>
    </inkml:context>
    <inkml:brush xml:id="br0">
      <inkml:brushProperty name="width" value="0.025" units="cm"/>
      <inkml:brushProperty name="height" value="0.025" units="cm"/>
    </inkml:brush>
  </inkml:definitions>
  <inkml:trace contextRef="#ctx0" brushRef="#br0">1 1 7815,'0'0'3759,"1"8"-3455,1 17 75,3 0 0,0 0 0,1-1 0,1 1 0,2-2 0,14 32 0,-22-53-346,0 0 0,0 0-1,1 0 1,-1 0 0,0 0-1,1-1 1,-1 1 0,1 0-1,-1-1 1,1 1 0,0-1 0,-1 0-1,1 0 1,0 1 0,0-1-1,0 0 1,0-1 0,0 1 0,0 0-1,0 0 1,1-1 0,-1 0-1,0 1 1,0-1 0,3 0 0,-1-1 24,1 1 1,-1-2 0,0 1 0,0 0 0,1-1 0,-1 0-1,0 0 1,0 0 0,-1 0 0,1-1 0,6-4 0,6-8 77,0-1 1,-2 0 0,26-35-1,-33 41-552,0-1-1,-1 0 0,8-21 0,-5 4-3639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3.619"/>
    </inkml:context>
    <inkml:brush xml:id="br0">
      <inkml:brushProperty name="width" value="0.025" units="cm"/>
      <inkml:brushProperty name="height" value="0.025" units="cm"/>
    </inkml:brush>
  </inkml:definitions>
  <inkml:trace contextRef="#ctx0" brushRef="#br0">69 1 13869,'0'0'5520,"-6"9"-3486,-1 6-1470,0 1 0,1 0 1,1 0-1,0 0 0,1 0 1,1 1-1,0-1 0,1 1 0,1 19 1,3 59-168,1-55-394,-2 0 0,-2-1 0,-2 1 1,-1-1-1,-13 55 0,26-181 419,6 13-367,26-99-56,-35 154-133,0 1 1,2 0-1,0 0 1,2 1-1,-1 0 0,25-31 1,-28 42 18,1 1 0,0-1 0,0 1 0,0 0 0,0 0 0,1 1 0,0 0 0,0 1 0,0 0 0,0 0 0,1 0 0,-1 1 0,1 1 0,-1-1 0,10 1 0,-13 0 11,0 1-1,0 0 0,0 1 1,0-1-1,0 1 0,0 0 1,0 0-1,0 0 0,-1 1 1,1 0-1,8 4 0,-10-4 83,-1 0 0,1 0 0,-1 0 0,1 1 1,-1-1-1,0 0 0,0 1 0,0 0 0,0-1 0,0 1 0,-1 0 0,1 0 0,-1 0 0,0 0 0,0 0 1,0 0-1,0 1 0,-1-1 0,1 5 0,0-5 56,-1 1 1,0-1-1,0 1 1,-1-1-1,1 1 1,-1-1-1,1 1 1,-1-1-1,0 0 1,0 1-1,-1-1 1,1 0-1,-1 0 1,0 0-1,0 0 1,-3 5-1,0-3 171,0 0 0,0 0 0,0 0-1,-1-1 1,0 0 0,0 0 0,-12 6 0,4-4 143,0 0 1,0-1-1,0-1 1,0-1-1,-1 0 1,1 0-1,-23 0 1,31-4-349,0 0 0,1 0 0,-1 0 0,0-1 0,1 0 0,0 0 0,-10-5 0,14 6-222,-1 0 0,1 0 1,0 0-1,-1 0 0,1 0 0,0 0 0,0 0 0,0 0 1,0 0-1,0-1 0,0 1 0,0 0 0,0-1 0,-1-2 0,2 3-159,0 0-1,0 0 1,0 0-1,0 0 1,0 0-1,0 0 1,0 0-1,1 0 1,-1 0-1,0 1 0,1-1 1,-1 0-1,0 0 1,1 0-1,-1 0 1,1 0-1,-1 0 1,1 0-1,0 1 1,-1-1-1,1 0 0,0 0 1,-1 1-1,1-1 1,0 1-1,1-2 1,15-7-11033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6.021"/>
    </inkml:context>
    <inkml:brush xml:id="br0">
      <inkml:brushProperty name="width" value="0.025" units="cm"/>
      <inkml:brushProperty name="height" value="0.025" units="cm"/>
    </inkml:brush>
  </inkml:definitions>
  <inkml:trace contextRef="#ctx0" brushRef="#br0">0 1 15855,'0'0'6844,"1"10"-6027,0-5-670,5 42 520,-5-45-629,-1 0 0,1 0 1,0-1-1,0 1 0,-1 0 0,1 0 1,0-1-1,0 1 0,1 0 0,-1-1 1,0 1-1,0-1 0,1 0 0,-1 1 1,1-1-1,-1 0 0,1 0 0,0 0 1,-1 0-1,1 0 0,0 0 0,0 0 1,0-1-1,-1 1 0,1-1 0,3 1 1,4-1 51,0-1 0,0 0 1,0 0-1,0-1 0,0 0 1,-1-1-1,1 1 0,-1-2 0,0 1 1,11-7-1,-11 5-101,1 1 1,0 0-1,0 0 0,0 1 0,0 1 1,0-1-1,1 1 0,13-1 1,-21 4 12,-1-1 0,1 1 1,-1-1-1,1 1 1,-1-1-1,0 1 1,1 0-1,-1-1 1,0 1-1,0 0 1,0 0-1,1 0 1,-1 0-1,0 0 1,0 0-1,0 1 1,-1-1-1,1 0 1,1 3-1,-1-3 9,0 1-1,0 0 0,0-1 0,1 1 1,-1-1-1,0 1 0,0-1 0,1 0 1,-1 0-1,1 1 0,0-1 0,-1 0 1,1 0-1,0-1 0,-1 1 0,3 1 1,3-2 7,-1 0 0,0 0 0,0 0 0,0-1 1,0 0-1,-1 0 0,1 0 0,0-1 0,0 0 0,-1 0 1,1-1-1,-1 1 0,1-1 0,-1 0 0,0-1 0,5-4 1,-4 4-18,-1 0 0,1 1 0,0-1 0,0 1 0,0 0 0,0 1 0,1-1 0,-1 1 0,1 1 0,12-3 0,-19 4-16,1 0 0,0 1-1,0-1 1,-1 0 0,1 0 0,0 0-1,0 1 1,0-1 0,-1 0 0,1 1-1,0-1 1,-1 0 0,1 1 0,0-1 0,-1 1-1,1-1 1,-1 1 0,1-1 0,0 1-1,-1 0 1,0-1 0,1 1 0,-1 0-1,1-1 1,-1 1 0,1 1 0,4 29 471,-8 2-1352,-6-11-3575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6.352"/>
    </inkml:context>
    <inkml:brush xml:id="br0">
      <inkml:brushProperty name="width" value="0.025" units="cm"/>
      <inkml:brushProperty name="height" value="0.025" units="cm"/>
    </inkml:brush>
  </inkml:definitions>
  <inkml:trace contextRef="#ctx0" brushRef="#br0">1 0 16239,'0'0'7239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6.719"/>
    </inkml:context>
    <inkml:brush xml:id="br0">
      <inkml:brushProperty name="width" value="0.025" units="cm"/>
      <inkml:brushProperty name="height" value="0.025" units="cm"/>
    </inkml:brush>
  </inkml:definitions>
  <inkml:trace contextRef="#ctx0" brushRef="#br0">1 0 10666,'0'0'7687,"2"58"-4740,-2-25-1057,0 9-289,5 1-544,0-1-576,4-6-161,2-3-160,-2-9-32,0-6-95,2-6-1,-4-6 0,-1-6-513,-1 0-1633,-3-16-1730,-2-7-2914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7.094"/>
    </inkml:context>
    <inkml:brush xml:id="br0">
      <inkml:brushProperty name="width" value="0.025" units="cm"/>
      <inkml:brushProperty name="height" value="0.025" units="cm"/>
    </inkml:brush>
  </inkml:definitions>
  <inkml:trace contextRef="#ctx0" brushRef="#br0">1 21 5093,'0'0'17296,"68"-19"-15278,-34 18-192,4 1-865,-2 0-577,2 0-320,-4 0-32,-5 2-288,-4 1-577,-9 2-448,-5-1-673,-9 0-448,-2-1-1698,-7-1-3331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7.475"/>
    </inkml:context>
    <inkml:brush xml:id="br0">
      <inkml:brushProperty name="width" value="0.025" units="cm"/>
      <inkml:brushProperty name="height" value="0.025" units="cm"/>
    </inkml:brush>
  </inkml:definitions>
  <inkml:trace contextRef="#ctx0" brushRef="#br0">1 128 10634,'0'0'12748,"59"30"-11371,-23-30-768,2 0-545,0 0-32,-2 0-993,-2 4-1601,-11-1-1955,-8-3-3330</inkml:trace>
  <inkml:trace contextRef="#ctx0" brushRef="#br0" timeOffset="1">22 314 4773,'0'0'16431,"52"16"-15342,-7-27-320,4 0-481,3-4-224,4 1-1633,-4 0-2403,1-2-3587</inkml:trace>
  <inkml:trace contextRef="#ctx0" brushRef="#br0" timeOffset="2">786 1 15118,'0'0'5349,"-51"45"-3811,23-11-545,-1 1 64,-5 4-32,3-2-353,2-5-319,4-3-257,5-6-64,4-7 0,5-6-384,0-7-1058,6-3-1184,0-4-1891,1-14-3971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7.824"/>
    </inkml:context>
    <inkml:brush xml:id="br0">
      <inkml:brushProperty name="width" value="0.025" units="cm"/>
      <inkml:brushProperty name="height" value="0.025" units="cm"/>
    </inkml:brush>
  </inkml:definitions>
  <inkml:trace contextRef="#ctx0" brushRef="#br0">1 0 17457,'0'0'6982,"67"50"-5573,-40-29-287,-2 2-674,4 2-288,-1-3-128,-1-1-608,-5-5-2019,-8-4-2209,3-4-5318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09.366"/>
    </inkml:context>
    <inkml:brush xml:id="br0">
      <inkml:brushProperty name="width" value="0.025" units="cm"/>
      <inkml:brushProperty name="height" value="0.025" units="cm"/>
    </inkml:brush>
  </inkml:definitions>
  <inkml:trace contextRef="#ctx0" brushRef="#br0">6 1 11147,'3'0'5573,"-3"4"-3331,0 9-64,0 4-576,0 2-513,-5 4-257,1 2-447,4-2-289,0-1-64,0 2-481,6-5-1152,-3-5-1442,3-6-3811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0.137"/>
    </inkml:context>
    <inkml:brush xml:id="br0">
      <inkml:brushProperty name="width" value="0.025" units="cm"/>
      <inkml:brushProperty name="height" value="0.025" units="cm"/>
    </inkml:brush>
  </inkml:definitions>
  <inkml:trace contextRef="#ctx0" brushRef="#br0">23 40 9961,'0'0'5771,"1"-8"-3054,0-1-2620,1-13 3170,-6 39-1111,1 8-1578,-6 23 441,3 0 1,2 1-1,4 85 0,0-132-1015,0 0-1,0-1 0,0 1 0,1 0 0,-1 0 1,1-1-1,-1 1 0,1 0 0,-1-1 0,1 1 0,0-1 1,0 1-1,0-1 0,0 1 0,0-1 0,0 1 1,0-1-1,0 0 0,1 0 0,-1 0 0,1 0 0,-1 0 1,3 2-1,-2-2 8,1-1 0,0 1 0,0-1 0,0 1 0,-1-1 0,1 0 0,0 0 0,0 0 0,0 0 0,-1-1 0,1 1 0,0-1 0,3-1 0,4-1-56,0-1 1,-1 0 0,1-1-1,-1 0 1,0 0 0,14-12-1,7-18-254,-26 29 299,-1 1 0,1 0 0,1 0 0,-1 0 0,1 1 0,0-1 0,9-6 0,-13 12 8,-1-1-1,1 1 1,-1-1-1,1 1 1,-1-1-1,0 1 1,1-1-1,-1 1 1,1-1-1,-1 1 1,0 0-1,0-1 1,1 1-1,-1 0 1,0-1-1,0 1 1,0 0-1,0-1 1,1 1-1,-1 0 1,0-1-1,0 1 1,-1 0-1,1-1 1,0 1-1,0 1 1,0 29 124,0-27-114,0-3-18,0 3 12,-1 0 0,1 0 1,0 0-1,1-1 0,-1 1 0,1 0 0,-1-1 1,1 1-1,0 0 0,2 4 0,-1-7-1,-1 0-1,1 0 1,0 1 0,-1-1-1,1 0 1,0 0 0,0-1-1,0 1 1,0 0-1,0-1 1,0 1 0,0-1-1,0 1 1,0-1 0,0 0-1,0 0 1,0 0-1,0 0 1,0 0 0,4-1-1,6-1-11,1 0-1,-1 0 0,1-1 0,17-7 1,-18 5-65,-1 1-1,1 1 1,0 0 0,-1 1 0,19-1 0,-29 3 62,0 0 0,-1 0 0,1 0 0,-1 0 0,1 0 0,0 0 0,-1 0 0,1 1 0,-1-1 0,1 0 0,-1 0 0,1 1 0,-1-1 0,1 0 0,-1 1 0,1-1 0,-1 0 0,1 1 0,-1-1 0,1 1 0,-1-1 0,0 1 0,1-1 0,-1 1 0,0-1 0,1 1 0,-1-1 0,0 1 0,0-1 0,0 1 0,1 0 0,-1 0 0,1 25-56,-1-24 68,-1-1 0,1 0-1,0 1 1,-1-1 0,1 1 0,0-1 0,0 0-1,0 1 1,0-1 0,0 1 0,1-1 0,-1 0-1,0 1 1,0-1 0,1 0 0,-1 1 0,1-1-1,0 0 1,-1 1 0,1-1 0,0 0 0,0 0-1,0 0 1,-1 0 0,1 0 0,0 0 0,3 2-1,2-2 19,1-1 0,-1 0 0,1 0 0,0 0 0,-1-1 0,1 0 0,-1 0 0,1-1 0,-1 0-1,8-3 1,67-32-1077,-49 20 72,-15 9 495,-13 5 307,0 1 0,0 0 0,0 0 0,1 0 0,-1 0 0,0 1 0,1 0 0,8-2 0,-33 35-1798,14-26-1506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0.609"/>
    </inkml:context>
    <inkml:brush xml:id="br0">
      <inkml:brushProperty name="width" value="0.025" units="cm"/>
      <inkml:brushProperty name="height" value="0.025" units="cm"/>
    </inkml:brush>
  </inkml:definitions>
  <inkml:trace contextRef="#ctx0" brushRef="#br0">148 1 13837,'0'0'2659,"-7"11"143,-9 16-1316,2 0 1,1 2-1,2-1 0,-10 35 0,-41 169-1208,62-232-262,-1 1 1,1 0 0,-1 0-1,1 0 1,0 0-1,0 0 1,-1 0 0,1 0-1,0 0 1,0 0-1,0 0 1,0 0-1,0 0 1,0 0 0,0 0-1,0 0 1,0-1-1,1 1 1,-1 0 0,1 2-1,11-15 493,17-31-80,53-115-532,6-11-1288,-87 168 1382,0-1 0,0 0 0,0 0 1,0 0-1,1 1 0,-1-1 0,0 0 0,1 1 1,0 0-1,-1-1 0,1 1 0,0 0 0,-1 0 1,1 0-1,0 0 0,0 0 0,0 0 1,0 0-1,0 1 0,0-1 0,0 1 0,1-1 1,-1 1-1,3 0 0,-3 0 2,-1 1-1,1 0 1,-1-1-1,1 1 1,-1 0-1,0 0 1,1 0-1,-1 0 1,0 0-1,0 0 1,0 0-1,1 0 1,-1 1-1,0-1 1,-1 0-1,1 1 1,0-1-1,0 1 1,-1-1-1,1 1 1,0-1-1,-1 1 1,0-1-1,1 1 1,-1 0-1,0-1 1,0 1 0,0-1-1,0 1 1,0 0-1,0 1 1,-1 1-2,1-1 1,-1 1 0,1-1-1,-1 0 1,0 1 0,-1-1-1,1 0 1,0 0 0,-1 0-1,0 0 1,0 0 0,0 0-1,0 0 1,0-1 0,0 1-1,-1-1 1,1 1 0,-1-1-1,0 0 1,1 0 0,-5 2-1,1-1-10,0 1 0,0-1 0,-1-1-1,1 1 1,0-1 0,-1 0 0,0-1-1,1 1 1,-1-1 0,-9 0 0,18-5-5285,14-12-1051,1 7-436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0.080"/>
    </inkml:context>
    <inkml:brush xml:id="br0">
      <inkml:brushProperty name="width" value="0.05" units="cm"/>
      <inkml:brushProperty name="height" value="0.05" units="cm"/>
    </inkml:brush>
  </inkml:definitions>
  <inkml:trace contextRef="#ctx0" brushRef="#br0">2 773 14427,'-2'2'1227,"11"-7"-795,14-10-61,81-71 463,99-107 1,74-115 180,-151 141 248,-159 264-445,22-55-909,2 1 0,1 0-1,3 1 1,1 0 0,2 0 0,2-1 0,3 1 0,10 66 0,-1-60-99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26.931"/>
    </inkml:context>
    <inkml:brush xml:id="br0">
      <inkml:brushProperty name="width" value="0.025" units="cm"/>
      <inkml:brushProperty name="height" value="0.025" units="cm"/>
    </inkml:brush>
  </inkml:definitions>
  <inkml:trace contextRef="#ctx0" brushRef="#br0">6 0 1602,'-2'0'96,"-2"0"-961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0.985"/>
    </inkml:context>
    <inkml:brush xml:id="br0">
      <inkml:brushProperty name="width" value="0.025" units="cm"/>
      <inkml:brushProperty name="height" value="0.025" units="cm"/>
    </inkml:brush>
  </inkml:definitions>
  <inkml:trace contextRef="#ctx0" brushRef="#br0">89 275 6919,'0'0'8616,"5"-8"-5349,18-26-1004,-23 34-2220,0 0 1,0 0-1,-1 0 0,1 0 0,0 1 0,0-1 0,-1 0 0,1 0 1,0 0-1,0 0 0,0 0 0,-1 0 0,1 0 0,0 0 0,0 0 1,-1 0-1,1 0 0,0 0 0,0 0 0,-1 0 0,1 0 0,0 0 1,0 0-1,-1 0 0,1 0 0,0 0 0,0 0 0,0-1 0,-1 1 1,1 0-1,0 0 0,0 0 0,0 0 0,-1 0 0,1-1 0,0 1 0,0 0 1,0 0-1,0 0 0,-1-1 0,1 1 0,0 0 0,0 0 0,0 0 1,0-1-1,0 1 0,0 0 0,0 0 0,0-1 0,0 1 0,0 0 1,0 0-1,0-1 0,0 1 0,0 0 0,0 0 0,0-1 0,0 1 1,0 0-1,0 0 0,0-1 0,0 1 0,0 0 0,1 0 0,-1 0 1,0-1-1,0 1 0,0 0 0,-17 5 568,8 0-381,1 1 0,0 0 0,0 1 1,1 0-1,-11 12 0,14-15-121,1 0 1,-1 0-1,1 1 0,0-1 1,1 0-1,-1 1 0,1 0 1,0 0-1,0 0 0,0 0 1,1 0-1,-2 8 0,3-13-102,1 1-1,-1 0 1,0-1-1,1 1 1,-1-1 0,0 1-1,1-1 1,-1 1-1,0-1 1,1 1-1,-1-1 1,1 1-1,-1-1 1,1 1 0,-1-1-1,1 0 1,0 1-1,-1-1 1,1 0-1,-1 0 1,1 1-1,0-1 1,-1 0-1,1 0 1,0 0 0,-1 0-1,1 0 1,0 0-1,-1 0 1,1 0-1,0 0 1,29 0 21,-22 0-9,2 0-65,-1 0 0,1-1 0,0 0 0,-1 0 0,1-1 1,-1 0-1,0-1 0,0 0 0,0-1 0,0 1 1,16-11-1,-25 14 57,0 0 0,-1 0 0,1 0-1,0 0 1,0 0 0,-1 0 0,1 0 0,0 0 0,0 0 0,0 0 0,-1 0 0,1-1 0,0 1 0,0 0 0,-1 0 0,1 0 0,0 0 0,0 0 0,0-1 0,0 1-1,-1 0 1,1 0 0,0 0 0,0 0 0,0-1 0,0 1 0,0 0 0,0 0 0,-1-1 0,1 1 0,0 0 0,0 0 0,0 0 0,0-1 0,0 1 0,0 0 0,0 0-1,0-1 1,0 1 0,0 0 0,0 0 0,0-1 0,0 1 0,0 0 0,0 0 0,0-1 0,1 1 0,-1 0 0,0 0 0,0 0 0,0-1 0,-6 2 38,20-2-37,-4-2-156,0 0-1,0 0 1,-1-1 0,1 0 0,-1 0 0,0-1 0,0 0 0,11-10 0,0 0-922,-1-2 0,23-24 0,-28 24-719,1-1 0,12-21 0,-18 23-1658,1 0 0,12-34 0,-12 11-2889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1.362"/>
    </inkml:context>
    <inkml:brush xml:id="br0">
      <inkml:brushProperty name="width" value="0.025" units="cm"/>
      <inkml:brushProperty name="height" value="0.025" units="cm"/>
    </inkml:brush>
  </inkml:definitions>
  <inkml:trace contextRef="#ctx0" brushRef="#br0">135 0 5285,'0'0'12198,"-5"9"-10463,-1 6-1154,0-1 0,1 1-1,0 0 1,2 0 0,-1 1-1,2-1 1,0 1 0,1 21-1,1 184 1166,1-200-2630,-1-21 805,0 1 1,0-1-1,0 1 1,0-1-1,0 0 1,0 1-1,0-1 1,0 0-1,0 1 1,0-1-1,0 0 1,1 1-1,-1-1 0,0 0 1,0 1-1,0-1 1,0 0-1,0 0 1,1 1-1,-1-1 1,0 0-1,0 1 1,1-1-1,-1 0 1,0 0-1,0 0 1,1 1-1,-1-1 1,0 0-1,1 0 1,-1 0-1,0 0 1,1 1-1,-1-1 1,0 0-1,1 0 1,-1 0-1,0 0 1,1 0-1,-1 0 1,0 0-1,1 0 1,-1 0-1,0 0 1,1 0-1,-1 0 1,0 0-1,1-1 1,-1 1-1,1-3-241,0 0 0,0 0 0,-1 0 0,0 0 0,1 0 0,-1 0 0,0 0 0,-1 0 0,0-4 0,1 0 162,-1 1 206,1 0 0,-1-1 0,-1 1 0,1 0 0,-1 0 0,0 0 0,-1 0-1,1 1 1,-1-1 0,0 1 0,-1-1 0,-3-4 0,-55-60 3285,48 55-1795,14 15-1495,-1 0 0,1 0 0,0 0 1,0 0-1,0 0 0,0-1 0,0 1 1,-1 0-1,1 0 0,0 0 1,0 0-1,0 0 0,0 0 0,0-1 1,0 1-1,0 0 0,-1 0 0,1 0 1,0 0-1,0 0 0,0-1 1,0 1-1,0 0 0,0 0 0,0 0 1,0-1-1,0 1 0,0 0 0,0 0 1,0 0-1,0 0 0,0-1 1,0 1-1,0 0 0,0 0 0,0 0 1,0 0-1,1-1 0,-1 1 0,0 0 1,0 0-1,0 0 0,0 0 1,0 0-1,0-1 0,0 1 0,0 0 1,1 0-1,-1 0 0,0 0 0,0 0 1,0 0-1,0 0 0,1-1 1,-1 1-1,0 0 0,0 0 0,0 0 1,0 0-1,1 0 0,-1 0 0,0 0 1,20 0 414,23 8-1646,-26-4-978,-1-1 0,1 0 0,17 0 0,-1-2-3888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1.723"/>
    </inkml:context>
    <inkml:brush xml:id="br0">
      <inkml:brushProperty name="width" value="0.025" units="cm"/>
      <inkml:brushProperty name="height" value="0.025" units="cm"/>
    </inkml:brush>
  </inkml:definitions>
  <inkml:trace contextRef="#ctx0" brushRef="#br0">57 49 1313,'8'-4'3481,"9"-4"-3694,28-16 9154,-26 11-21,-54 22-5471,19-4-2875,7-2-370,-1 0 0,1 0-1,-1 1 1,1 0 0,0 0 0,1 1-1,-1 0 1,-8 8 0,17-13-205,-1 0 1,1 1-1,-1-1 1,1 1-1,0-1 1,-1 1 0,1-1-1,0 0 1,0 1-1,-1-1 1,1 1-1,0-1 1,0 1-1,0 0 1,-1-1-1,1 1 1,0-1 0,0 1-1,0-1 1,0 1-1,0-1 1,0 1-1,0-1 1,0 1-1,1-1 1,-1 1-1,0 0 1,0-1 0,0 1-1,1-1 1,-1 1-1,17 10-240,31-2-710,-43-8 700,26 3-761,-7-1 640,0 0 0,0 2 0,-1 1 0,39 14 0,-61-20 448,0 1 0,1-1 0,-1 0 0,0 1 0,0-1 0,0 1 0,0 0 0,1-1-1,-1 1 1,0 0 0,0 0 0,0 0 0,0 0 0,-1 0 0,1 0 0,0 0 0,0 0 0,0 0-1,-1 0 1,1 0 0,-1 0 0,1 0 0,-1 1 0,1-1 0,-1 0 0,1 2 0,-2-1 14,0-1 1,1 1 0,-1-1 0,0 1 0,0-1 0,0 0-1,0 1 1,0-1 0,0 0 0,0 0 0,0 0 0,0 0-1,-1 0 1,1 0 0,0 0 0,-1 0 0,-2 1-1,-6 3 159,-1 0 0,-1-1-1,1 0 1,-17 3 0,-23-1-322,18-8-5524,20-2-1102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3.651"/>
    </inkml:context>
    <inkml:brush xml:id="br0">
      <inkml:brushProperty name="width" value="0.025" units="cm"/>
      <inkml:brushProperty name="height" value="0.025" units="cm"/>
    </inkml:brush>
  </inkml:definitions>
  <inkml:trace contextRef="#ctx0" brushRef="#br0">202 81 9321,'0'0'7105,"1"-9"-4425,4-31-763,-5 38-1845,0 1 0,-1-1 0,1 1 0,0 0 1,-1-1-1,1 1 0,-1 0 0,1-1 0,-1 1 1,0 0-1,0-1 0,1 1 0,-1 0 1,0 0-1,0 0 0,0 0 0,0 0 0,0 0 1,0 0-1,-1 0 0,1 1 0,0-1 0,0 0 1,-1 1-1,1-1 0,0 0 0,-1 1 1,1 0-1,-1-1 0,1 1 0,0 0 0,-1 0 1,1 0-1,-1 0 0,-1 0 0,-2 0-30,-1 0-1,1 0 0,0 0 1,-1 1-1,1 0 1,0 0-1,-9 3 0,5 1 32,0 0 0,0 1 0,0 1-1,1-1 1,0 1 0,0 1-1,1 0 1,0 0 0,0 0 0,1 1-1,0 0 1,0 0 0,1 0 0,0 1-1,-4 13 1,8-22-61,1-1 0,0 1 0,0 0 0,0 0 0,0 0 0,-1-1 0,1 1 0,0 0 0,0 0 0,0 0 0,1-1 0,-1 1 0,0 0-1,0 0 1,0 0 0,1-1 0,-1 1 0,0 0 0,1 0 0,-1-1 0,0 1 0,1 0 0,-1-1 0,1 1 0,-1 0 0,1-1 0,0 1 0,-1-1 0,1 1 0,0-1 0,-1 1 0,1-1 0,0 1 0,-1-1 0,1 0 0,0 1-1,0-1 1,-1 0 0,1 0 0,0 0 0,0 1 0,0-1 0,0 0 0,-1 0 0,1 0 0,0 0 0,0 0 0,0-1 0,-1 1 0,1 0 0,0 0 0,0 0 0,0-1 0,-1 1 0,2-1 0,5-1 9,1 0 0,-1 0 0,0-1 0,0 1 0,6-5 0,0 0-56,-1-1 1,0 0-1,0-1 1,-1 0-1,0-1 1,0 0-1,-1-1 1,-1 0-1,0 0 1,13-23-1,-50 101 967,26-62-808,1-1-1,-1 0 1,1 1 0,0-1-1,1 1 1,-1 0 0,1-1-1,0 1 1,0-1 0,0 1-1,1-1 1,0 1 0,-1-1-1,3 5 1,-2-7-73,0-1-1,0 0 1,1 1-1,-1-1 1,1 0-1,-1 0 1,0 0-1,1-1 1,0 1-1,-1 0 1,1 0-1,-1-1 1,1 1-1,0-1 1,0 1-1,-1-1 1,1 0-1,0 0 1,0 0-1,-1 0 1,1 0 0,0 0-1,2-1 1,42-8 172,-38 5-237,1 0 1,-1-1-1,-1 0 0,1 0 1,-1-1-1,0 0 0,12-13 1,32-24-198,-49 91 19,-2-41 164,0-4 41,0 0-1,0 0 0,0 1 1,0-1-1,0 0 1,1 0-1,-1 0 1,1 0-1,2 4 1,-2-6-30,0 0 0,0 0 1,0 0-1,0 0 1,0 0-1,0-1 0,0 1 1,0-1-1,0 1 0,1-1 1,-1 1-1,0-1 1,0 1-1,1-1 0,-1 0 1,0 0-1,1 0 1,-1 0-1,0 0 0,1 0 1,-1 0-1,0 0 0,0 0 1,1-1-1,-1 1 1,0 0-1,2-2 0,6-1-1383,0 0-1,0-1 1,0-1-1,-1 1 1,14-10-1,1-1-6814,-13 9 3485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4.072"/>
    </inkml:context>
    <inkml:brush xml:id="br0">
      <inkml:brushProperty name="width" value="0.025" units="cm"/>
      <inkml:brushProperty name="height" value="0.025" units="cm"/>
    </inkml:brush>
  </inkml:definitions>
  <inkml:trace contextRef="#ctx0" brushRef="#br0">169 180 8872,'0'0'12359,"-8"-6"-10672,-27-17-459,33 22-1173,0 1 0,1-1 1,-1 1-1,1 0 1,-1-1-1,0 1 1,1 0-1,-1 0 0,0 0 1,1 0-1,-1 0 1,0 0-1,1 1 1,-1-1-1,0 0 1,1 1-1,-1 0 0,1-1 1,-1 1-1,1 0 1,-2 0-1,-26 23 533,22-17-356,1-1 24,0 0 0,0 0 0,1 1 0,0 0 1,0 0-1,1 0 0,-7 15 0,10-21-235,1 0-1,-1 1 0,0-1 1,1 0-1,0 1 1,-1-1-1,1 0 1,0 1-1,-1-1 0,1 1 1,0-1-1,0 1 1,0-1-1,1 1 0,-1-1 1,0 0-1,0 1 1,1-1-1,-1 1 1,1-1-1,-1 0 0,1 1 1,0-1-1,-1 0 1,1 0-1,0 1 1,0-1-1,0 0 0,0 0 1,0 0-1,0 0 1,0 0-1,0 0 1,0 0-1,1-1 0,-1 1 1,0 0-1,1-1 1,-1 1-1,0-1 0,1 1 1,-1-1-1,1 0 1,-1 1-1,0-1 1,1 0-1,-1 0 0,1 0 1,-1 0-1,3-1 1,6 1-39,-1-1 1,1 0-1,-1-1 0,0 0 1,0 0-1,0-1 1,0 0-1,0 0 1,0-1-1,-1-1 1,0 1-1,0-1 1,0-1-1,0 0 0,-1 0 1,0 0-1,9-10 1,5-7-58,-1-1 1,-1-1-1,32-54 1,-48 73 77,1 0-2,-1 1 0,0-1 1,0 0-1,0 0 0,-1 1 1,0-2-1,0 1 0,0 0 1,0-10-1,-2 16 1,0 1 1,0-1 0,0 0-1,0 0 1,0 0-1,0 0 1,0 0 0,0 0-1,0 0 1,0 0-1,0 1 1,0-1-1,0 0 1,0 0 0,0 0-1,0 0 1,-1 0-1,1 0 1,0 0 0,0 0-1,0 0 1,0 0-1,0 0 1,0 0-1,0 0 1,0 0 0,0 0-1,-1 0 1,1 0-1,0 0 1,0 0 0,0 0-1,0 0 1,0 0-1,0 0 1,0 0 0,-1 0-1,1 0 1,0 0-1,0 0 1,0 0-1,0 0 1,0 0 0,0 0-1,0 0 1,0 0-1,0 0 1,-1 0 0,1 0-1,0 0 1,0 0-1,0 0 1,0 0 0,0-1-1,0 1 1,0 0-1,0 0 1,0 0-1,0 0 1,0 0 0,0 0-1,0 0 1,0 0-1,0-1 1,0 1 0,0 0-1,0 0 1,0 0-1,-11 13 58,-8 15 27,12-11 121,0 0-1,1 0 1,1 1-1,0 0 1,2 0-1,0 0 1,-1 37-1,4-50-217,0 0 1,0 0-1,0 0 0,1 0 0,0 1 0,0-1 0,0 0 0,1 0 1,0 0-1,0-1 0,0 1 0,0 0 0,1-1 0,0 1 0,0-1 1,0 0-1,0 0 0,1 0 0,-1 0 0,1-1 0,0 0 0,0 1 1,1-1-1,-1-1 0,0 1 0,1-1 0,0 1 0,0-1 0,-1-1 1,1 1-1,0-1 0,7 2 0,-3-2-792,0 1-1,0-1 1,0-1 0,0 0 0,0 0-1,18-3 1,17-12-5535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4.752"/>
    </inkml:context>
    <inkml:brush xml:id="br0">
      <inkml:brushProperty name="width" value="0.025" units="cm"/>
      <inkml:brushProperty name="height" value="0.025" units="cm"/>
    </inkml:brush>
  </inkml:definitions>
  <inkml:trace contextRef="#ctx0" brushRef="#br0">30 0 12748,'0'0'5605,"-16"46"-3491,10-18-864,1 2-290,3 8-383,2-2-417,0 1-128,4-2 0,10-3-64,2-5-737,-7-6-608,2-8-769,-6-7-2466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5.097"/>
    </inkml:context>
    <inkml:brush xml:id="br0">
      <inkml:brushProperty name="width" value="0.025" units="cm"/>
      <inkml:brushProperty name="height" value="0.025" units="cm"/>
    </inkml:brush>
  </inkml:definitions>
  <inkml:trace contextRef="#ctx0" brushRef="#br0">1 123 12172,'0'0'5808,"1"-9"-3556,0 5-2133,0 0 0,1 0 0,-1 0-1,1 0 1,-1 0 0,1 0-1,0 0 1,1 0 0,-1 1-1,1-1 1,-1 1 0,1 0-1,0 0 1,0 0 0,0 0-1,1 0 1,-1 0 0,1 1-1,0 0 1,-1 0 0,1 0-1,0 0 1,0 1 0,0-1-1,8-1 1,13-5 193,0 1 0,1 1 0,0 1 1,0 1-1,51 0 0,-66 5-249,0-1 1,1 2-1,-1 0 1,0 0 0,0 1-1,0 0 1,12 6-1,-17-7-59,-1 1-1,1 0 0,-1 1 1,0 0-1,0-1 1,0 1-1,0 1 1,-1-1-1,0 1 0,0 0 1,0 0-1,0 0 1,4 10-1,-6-12 1,0 0 0,-1 0 0,1 0 0,-1 0 0,0 0 0,0 0 0,0 1 0,0-1 0,-1 0 0,1 1 1,-1-1-1,0 0 0,0 1 0,0-1 0,0 0 0,-1 1 0,0-1 0,1 0 0,-1 1 0,0-1 0,-3 5 0,2-5 8,-1 1 1,0-1-1,0 0 0,0 0 1,0 0-1,-1 0 0,1-1 1,-1 1-1,0-1 0,0 0 1,1 0-1,-1 0 1,-1-1-1,-4 2 0,-14 2-29,-1 0-1,1-2 1,-1 0-1,-37-2 1,40-7-3267,21 6 3012,1-1 1,-1 1 0,0 0 0,1-1-1,-1 1 1,1-1 0,-1 1 0,0-1-1,1 1 1,-1 0 0,1 0 0,0-1-1,-1 1 1,1 0 0,-1 0 0,1-1-1,-1 1 1,1 0 0,0 0 0,-1 0-1,1 0 1,-1 0 0,1 0 0,0 0-1,-1 0 1,1 0 0,-1 0 0,1 0-1,-1 0 1,1 0 0,0 1 0,0-1-1,22 0-4618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5.654"/>
    </inkml:context>
    <inkml:brush xml:id="br0">
      <inkml:brushProperty name="width" value="0.025" units="cm"/>
      <inkml:brushProperty name="height" value="0.025" units="cm"/>
    </inkml:brush>
  </inkml:definitions>
  <inkml:trace contextRef="#ctx0" brushRef="#br0">5 1 9289,'0'0'14552,"0"13"-13788,-2 36-350,0-5-208,5 74 1,-3-117-197,0 0-1,0 0 1,0 0 0,0 0-1,0 0 1,0 0 0,1 0 0,-1 0-1,0 0 1,1 0 0,-1 0-1,1 0 1,-1 0 0,1 0-1,-1 0 1,1-1 0,0 1-1,-1 0 1,1 0 0,0 0-1,0-1 1,0 1 0,-1-1 0,1 1-1,0 0 1,0-1 0,0 0-1,0 1 1,0-1 0,0 1-1,0-1 1,0 0 0,0 0-1,0 0 1,2 1 0,-2-2 13,1 1 1,-1-1-1,1 1 1,0-1-1,-1 1 0,1-1 1,-1 0-1,1 0 1,-1 0-1,0 0 1,1 0-1,-1 0 1,0 0-1,0 0 1,0 0-1,0-1 1,0 1-1,0 0 0,0-1 1,0 1-1,1-4 1,3-7-2,-1-1-1,0 1 1,-1-1-1,-1 0 1,3-24 0,-5 32-22,1 1 0,-1-1 0,0 0 0,0 1 1,0-1-1,-1 0 0,0 1 0,0-1 0,0 1 1,0-1-1,-1 1 0,1-1 0,-1 1 0,-1 0 0,1 0 1,0 0-1,-1 0 0,0 0 0,-5-5 0,0 5-522,10 11-625,18 11-1428,-9-13 522,0-1 0,0-1 0,0 0 0,17 2 0,1-3-4903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5.982"/>
    </inkml:context>
    <inkml:brush xml:id="br0">
      <inkml:brushProperty name="width" value="0.025" units="cm"/>
      <inkml:brushProperty name="height" value="0.025" units="cm"/>
    </inkml:brush>
  </inkml:definitions>
  <inkml:trace contextRef="#ctx0" brushRef="#br0">122 29 10154,'0'0'6470,"-8"-2"-4148,5 1-2165,0 0 1,0 0-1,0 0 1,0 1-1,0-1 0,-1 1 1,1-1-1,0 1 1,0 1-1,0-1 0,0 0 1,0 1-1,-1-1 1,1 1-1,0 0 0,0 0 1,0 0-1,1 0 1,-1 1-1,0-1 0,0 1 1,1 0-1,-1-1 1,1 1-1,-1 1 0,1-1 1,0 0-1,0 0 1,0 1-1,0-1 0,0 1 1,0 0-1,1-1 1,-2 4-1,1-2 58,-1 1 0,1-1 0,0 0 0,0 1 0,0 0 0,1-1 0,0 1 0,0 0 0,0-1 0,0 1 0,0 7 0,2-11-183,-1 1-1,0 0 1,0-1 0,1 1-1,-1 0 1,1-1 0,0 1-1,0 0 1,-1-1 0,1 1-1,0-1 1,0 1 0,0-1-1,0 0 1,1 1 0,-1-1-1,0 0 1,0 0 0,1 0-1,-1 0 1,1 0 0,-1 0-1,1 0 1,-1-1 0,1 1 0,0 0-1,-1-1 1,1 1 0,0-1-1,-1 0 1,1 1 0,0-1-1,3 0 1,-1 0-21,0 1 0,1-1 0,-1 0 0,0 0 0,0 0 0,1-1 0,-1 1 0,0-1 0,0 0 0,0 0 0,0-1 0,0 1 0,0-1 0,0 0 0,0 0 1,-1 0-1,1 0 0,-1-1 0,1 1 0,-1-1 0,5-5 0,-5 2-39,1 1 1,-1-1 0,0 0 0,0 0-1,-1 0 1,0 0 0,0 0 0,0 0-1,-1-1 1,0 1 0,0-1 0,0 1-1,-1-11 1,-1 16-18,1-1 1,0 0-1,-1 0 0,1 1 0,-1-1 1,1 0-1,-1 1 0,0-1 0,1 1 1,-1-1-1,0 1 0,0-1 0,0 1 1,0 0-1,-1-1 0,1 1 1,0 0-1,0 0 0,-1 0 0,1 0 1,-1 0-1,1 0 0,-3-1 0,4 2 5,-1-1-1,1 1 1,-1 0 0,0-1-1,0 1 1,1 0-1,-1 0 1,0 0-1,1 0 1,-1-1-1,0 1 1,0 0-1,1 0 1,-1 0 0,0 0-1,1 1 1,-1-1-1,0 0 1,0 0-1,1 0 1,-1 0-1,0 1 1,1-1 0,-1 0-1,0 1 1,1-1-1,-1 1 1,1-1-1,-1 0 1,0 1-1,1-1 1,-1 1 0,1 0-1,0-1 1,-1 1-1,1-1 1,-1 1-1,1 0 1,0-1-1,-1 1 1,1 0 0,0-1-1,0 1 1,0 0-1,0 0 1,-1-1-1,1 1 1,0 0-1,0 1 1,0 0-209,0 0 1,0 0-1,0 0 1,0-1 0,0 1-1,0 0 1,0 0-1,1 0 1,-1 0-1,1 0 1,-1 0-1,1 0 1,0-1-1,-1 1 1,1 0-1,0-1 1,0 1 0,0 0-1,1-1 1,-1 1-1,3 2 1,-1-2-548,1 0 0,0-1 0,-1 1 0,1-1 0,0 1 0,0-1 0,0 0 0,0-1 0,7 1 0,23 2-1110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6.615"/>
    </inkml:context>
    <inkml:brush xml:id="br0">
      <inkml:brushProperty name="width" value="0.025" units="cm"/>
      <inkml:brushProperty name="height" value="0.025" units="cm"/>
    </inkml:brush>
  </inkml:definitions>
  <inkml:trace contextRef="#ctx0" brushRef="#br0">155 134 11179,'0'0'3432,"-9"-2"-442,4 0-2650,2 1-128,-1 0 0,1 0 0,-1 0 0,1 0 0,-1 1 1,0 0-1,1-1 0,-1 1 0,0 0 0,1 1 0,-1-1 1,0 1-1,1-1 0,-1 1 0,1 0 0,-1 1 0,1-1 0,0 1 1,-1-1-1,1 1 0,-4 3 0,0 1 376,0 1 0,0 0 1,1 0-1,-11 16 0,15-20-477,0 0 0,0 0 0,1 0 0,-1 0 0,1 0 0,0 0 0,0 0 0,0 1 0,0-1 0,1 1 0,-1-1 0,1 0 0,0 1 0,0-1 0,0 1 0,0-1 0,1 0 0,0 4 0,1-5-99,-1 0 0,0 0 0,1 0-1,-1 0 1,1-1 0,-1 1 0,1 0-1,0-1 1,0 0 0,0 1 0,0-1 0,0 0-1,0 0 1,0 0 0,0 0 0,0 0-1,0-1 1,0 1 0,1 0 0,-1-1 0,0 0-1,1 0 1,-1 0 0,0 0 0,0 0-1,1 0 1,-1 0 0,4-2 0,0 2-4,0-1 1,1 0-1,-1 0 1,0-1 0,-1 0-1,1 0 1,0 0-1,0-1 1,9-6-1,-4-2-53,0-1-1,0 0 0,-1-1 0,-1 0 1,0 0-1,-1-1 0,0 0 1,-1-1-1,0 0 0,-2 0 0,0 0 1,0-1-1,-2 0 0,0 1 1,2-33-1,-7 49 29,-1 0 1,1 1-1,-1 0 1,1-1-1,0 1 1,0 0-1,-1 0 1,1 1-1,1-1 1,-4 4-1,-3 8 164,1 2 0,0-1 0,1 1 0,0 0-1,1 1 1,1-1 0,1 1 0,0 0 0,1 0-1,1 0 1,1 23 0,0-37-138,1-1 0,-1 1 0,0 0 0,1-1 0,0 1 0,0 0 0,0-1 0,0 1 0,0-1 0,0 1 0,1-1 0,-1 0 0,1 1 0,-1-1 0,1 0 0,0 0 1,0 0-1,0 0 0,0-1 0,0 1 0,0 0 0,1-1 0,-1 0 0,1 1 0,-1-1 0,1 0 0,-1 0 0,1 0 0,0-1 0,-1 1 0,1-1 0,0 1 0,-1-1 0,1 0 0,0 0 0,0 0 0,-1 0 0,1-1 0,0 1 0,-1-1 0,1 0 0,0 0 0,-1 1 0,1-2 0,-1 1 0,1 0 0,-1 0 0,0-1 0,1 1 0,-1-1 0,0 0 0,0 0 0,0 0 1,2-3-1,3-3-44,0-1 1,-1 0-1,-1 0 1,1 0-1,-1-1 1,-1 0-1,0 0 1,0 0-1,-1 0 1,2-15-1,-22 69-306,15-37 391,0 0 1,1 0-1,-1 0 1,1 0 0,0 0-1,1 0 1,0 0-1,1 13 1,-1-19-36,1 1 1,-1 0-1,1 0 0,0-1 1,0 1-1,-1 0 1,1-1-1,0 1 1,0-1-1,1 1 0,-1-1 1,0 0-1,0 1 1,1-1-1,-1 0 1,1 0-1,-1 0 0,1 0 1,-1 0-1,1 0 1,-1 0-1,1-1 0,0 1 1,0-1-1,-1 1 1,1-1-1,0 1 1,0-1-1,0 0 0,-1 0 1,1 0-1,0 0 1,0 0-1,0-1 1,0 1-1,-1 0 0,4-2 1,2 0-8,-2 0 1,1-1-1,0 1 0,0-1 1,-1-1-1,1 1 0,-1-1 1,0 0-1,0 0 0,-1 0 1,1-1-1,-1 1 1,0-1-1,0 0 0,0 0 1,2-7-1,0 4-34,-1 0-1,-1-1 0,1 1 1,-2-1-1,1 0 1,-1-1-1,0 1 1,-1 0-1,0-1 1,0-9-1,-5 13-94,-3 12 62,-5 11 52,7-9 34,0 1 0,1 0 0,0 0-1,1 0 1,-1 0 0,2 0-1,0 1 1,0-1 0,0 0-1,1 1 1,1-1 0,0 0 0,2 13-1,-2-20-140,0-1-1,0 1 0,-1 0 1,1-1-1,1 1 0,-1-1 1,0 0-1,0 1 1,0-1-1,1 0 0,-1 0 1,1 0-1,-1 0 0,1 0 1,-1 0-1,1 0 1,0 0-1,-1-1 0,1 1 1,2 0-1,0 0-1006,-1 0 1,1-1-1,0 1 1,0-1-1,-1 0 1,1 0-1,0 0 0,-1-1 1,7 0-1,13-8-6342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27.324"/>
    </inkml:context>
    <inkml:brush xml:id="br0">
      <inkml:brushProperty name="width" value="0.025" units="cm"/>
      <inkml:brushProperty name="height" value="0.025" units="cm"/>
    </inkml:brush>
  </inkml:definitions>
  <inkml:trace contextRef="#ctx0" brushRef="#br0">26 5 2659,'0'0'3267,"-5"0"-2835,-11 0-101,11 0 886,8-4-4532,0 4 1190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6.978"/>
    </inkml:context>
    <inkml:brush xml:id="br0">
      <inkml:brushProperty name="width" value="0.025" units="cm"/>
      <inkml:brushProperty name="height" value="0.025" units="cm"/>
    </inkml:brush>
  </inkml:definitions>
  <inkml:trace contextRef="#ctx0" brushRef="#br0">129 1 11915,'0'0'13448,"-9"2"-12370,1 0-865,0 1-1,-1 0 1,1 0 0,0 1-1,1 0 1,-15 10-1,18-11-177,0 0-1,1 0 0,-1 0 0,1 0 0,-1 1 0,1 0 1,0-1-1,0 1 0,1 0 0,-1 0 0,1 1 0,0-1 1,0 0-1,1 1 0,-1-1 0,1 1 0,-1 5 0,1-9-46,1 1-1,0 0 1,0-1 0,0 1-1,0 0 1,0 0-1,0 0 1,0-1-1,0 1 1,1 0 0,-1 0-1,1-1 1,-1 1-1,1-1 1,0 1-1,0 0 1,-1-1 0,1 1-1,0-1 1,0 1-1,1-1 1,-1 0-1,0 0 1,0 1 0,1-1-1,-1 0 1,1 0-1,-1 0 1,1 0-1,-1 0 1,1-1-1,-1 1 1,1 0 0,0-1-1,-1 1 1,1-1-1,0 0 1,0 1-1,-1-1 1,1 0 0,0 0-1,0 0 1,-1 0-1,1-1 1,3 0-1,1 1-513,0-1-1,0-1 0,0 1 0,-1-1 0,1 0 1,0 0-1,-1-1 0,1 1 0,-1-1 0,0-1 1,0 1-1,8-8 0,8-14-4411,4-5-2792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7.402"/>
    </inkml:context>
    <inkml:brush xml:id="br0">
      <inkml:brushProperty name="width" value="0.025" units="cm"/>
      <inkml:brushProperty name="height" value="0.025" units="cm"/>
    </inkml:brush>
  </inkml:definitions>
  <inkml:trace contextRef="#ctx0" brushRef="#br0">70 0 5381,'0'0'13036,"-6"8"-10527,-1 2-1929,1 0-1,0 0 0,0 0 0,1 1 1,1 0-1,0 0 0,0 0 0,1 0 0,1 1 1,0-1-1,-1 16 0,-9 191 809,14-209-1240,3-18-229,3-18-301,-4 0 180,-2 0 0,0 0 1,-2-1-1,-3-28 0,1 78 272,1-19-56,1 0 1,-1 0-1,1 0 0,-1 1 1,1-1-1,0 0 0,1 1 1,-1-1-1,0 0 0,1 0 0,0 1 1,-1-1-1,1 0 0,1 0 1,-1 0-1,0 0 0,1 0 0,2 4 1,-2-4-10,1-1 1,-1 1-1,1-1 1,0 1-1,-1-1 1,1 0-1,0 0 0,0 0 1,0 0-1,1 0 1,-1-1-1,0 0 1,1 1-1,-1-1 1,1 0-1,-1-1 1,1 1-1,-1-1 1,1 1-1,0-1 1,-1 0-1,1-1 0,-1 1 1,1 0-1,-1-1 1,1 0-1,-1 0 1,1 0-1,-1 0 1,0-1-1,6-2 1,-4 1-18,-1 0 1,0-1-1,0 1 0,0 0 1,0-1-1,0 0 1,-1 0-1,0 0 0,0-1 1,0 1-1,0-1 1,-1 1-1,0-1 0,0 0 1,0 0-1,0 0 1,-1 0-1,0 0 0,0-1 1,0 1-1,-1-7 1,-1 18 11,0 0 1,-1 0-1,0-1 1,0 1-1,-1 0 1,-5 9-1,-6 16 237,10-22-104,1 0 1,1 1-1,-1 0 1,2-1-1,-1 1 1,2 0-1,-1 0 1,1 0-1,1 0 0,0 0 1,2 10-1,-3-18-132,1-1 1,0 0-1,0 0 0,-1 0 0,1 0 0,0 0 0,0 1 0,0-2 0,0 1 0,1 0 0,-1 0 0,0 0 0,0 0 0,0-1 0,1 1 0,-1 0 0,0-1 0,1 1 0,-1-1 0,0 0 0,1 0 0,-1 1 1,1-1-1,-1 0 0,1 0 0,-1 0 0,0 0 0,1 0 0,-1-1 0,1 1 0,-1 0 0,0-1 0,1 1 0,1-2 0,1 1-174,0-1 1,0 0-1,0 0 0,0 0 1,0 0-1,-1-1 0,1 1 0,-1-1 1,0 0-1,4-4 0,-2 0-980,0 0 0,-1-1 0,1 0 0,-2 0 0,1-1 0,-1 1 0,0-1 0,-1 1 0,0-1-1,0 0 1,0-17 0,-1-12-4703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7.812"/>
    </inkml:context>
    <inkml:brush xml:id="br0">
      <inkml:brushProperty name="width" value="0.025" units="cm"/>
      <inkml:brushProperty name="height" value="0.025" units="cm"/>
    </inkml:brush>
  </inkml:definitions>
  <inkml:trace contextRef="#ctx0" brushRef="#br0">46 49 6790,'0'0'16560,"-35"-23"-16528,35 22-128,0-1-641,-1 1-1088,-3-5-1314,2-1-2723,-1-2-5316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8.314"/>
    </inkml:context>
    <inkml:brush xml:id="br0">
      <inkml:brushProperty name="width" value="0.025" units="cm"/>
      <inkml:brushProperty name="height" value="0.025" units="cm"/>
    </inkml:brush>
  </inkml:definitions>
  <inkml:trace contextRef="#ctx0" brushRef="#br0">153 46 9673,'0'0'9940,"-9"-8"-7618,-31-22-549,38 29-1670,0 0 0,0 0 0,-1 0 0,1 0 0,0 0-1,0 1 1,-1-1 0,1 1 0,0 0 0,-1 0 0,1 0 0,-1 0 0,1 0 0,0 0 0,-1 0 0,1 1 0,0-1 0,-1 1 0,1 0 0,0 0 0,0-1 0,0 2 0,-1-1 0,1 0 0,0 0-1,0 1 1,1-1 0,-1 1 0,0-1 0,0 1 0,1 0 0,-1 0 0,-2 3 0,1-1 77,0 0 0,0 0 0,0 1 0,1-1 1,0 0-1,-1 1 0,2-1 0,-1 1 0,0 0 0,1 0 0,0 0 0,0 0 0,0 9 0,1-12-157,1-1 0,0 1-1,0-1 1,0 1-1,1-1 1,-1 0-1,0 0 1,0 1-1,1-1 1,-1 0-1,1 0 1,-1 0-1,1 0 1,-1-1-1,1 1 1,0 0-1,-1-1 1,1 1 0,0-1-1,0 1 1,-1-1-1,1 0 1,0 0-1,0 0 1,-1 0-1,1 0 1,3-1-1,54-4 84,-46 0-215,0 0-1,0 0 0,0-1 1,12-9-1,-13 8 49,0 1 0,1-1 0,0 2-1,16-5 1,-31 44 675,-2-22-579,-6 28 244,10-39-272,0 0 0,0-1 1,0 1-1,0 0 1,0 0-1,0 0 0,0-1 1,0 1-1,0 0 1,1 0-1,-1-1 0,0 1 1,0 0-1,1 0 1,-1-1-1,1 1 0,-1 0 1,0-1-1,1 1 1,-1 0-1,1-1 0,0 1 1,-1-1-1,1 1 1,-1-1-1,1 1 0,0-1 1,-1 1-1,1-1 1,0 0-1,0 1 0,-1-1 1,1 0-1,0 0 1,0 0-1,-1 0 0,1 1 1,0-1-1,0 0 1,0 0-1,1-1 1,5 1-129,1-1 0,-1-1 0,1 1 0,-1-1 1,0 0-1,0-1 0,0 0 0,0 0 0,0-1 1,-1 1-1,1-2 0,-1 1 0,0-1 1,0 1-1,7-9 0,-14 59 313,-2-22 105,2-19-4395,1 0-4427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9.468"/>
    </inkml:context>
    <inkml:brush xml:id="br0">
      <inkml:brushProperty name="width" value="0.025" units="cm"/>
      <inkml:brushProperty name="height" value="0.025" units="cm"/>
    </inkml:brush>
  </inkml:definitions>
  <inkml:trace contextRef="#ctx0" brushRef="#br0">1 1 15599,'0'0'4351,"1"9"-2889,15 198 3499,-15-152-4706,2 0 0,3 0 0,2-1 0,19 69-1,-26-121-450,10 25 583,-11-26-528,0 0 1,1-1-1,-1 1 1,0 0 0,1-1-1,-1 1 1,0 0-1,1-1 1,-1 1 0,1-1-1,-1 1 1,1-1-1,-1 1 1,1-1 0,0 1-1,-1-1 1,1 1-1,0-1 1,-1 0 0,1 1-1,0-1 1,-1 0-1,1 0 1,0 1 0,-1-1-1,1 0 1,0 0-1,0 0 1,-1 0 0,1 0-1,1 0 1,-1-1-168,-1 1 0,1-1 0,-1 0 0,1 1 0,-1-1 0,0 0 1,1 1-1,-1-1 0,0 0 0,0 1 0,1-1 0,-1 0 0,0 0 0,0 1 0,0-1 1,0 0-1,0 0 0,0 0 0,0 1 0,0-1 0,0 0 0,-1-1 0,1-2-1333,0-18-4525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19.801"/>
    </inkml:context>
    <inkml:brush xml:id="br0">
      <inkml:brushProperty name="width" value="0.025" units="cm"/>
      <inkml:brushProperty name="height" value="0.025" units="cm"/>
    </inkml:brush>
  </inkml:definitions>
  <inkml:trace contextRef="#ctx0" brushRef="#br0">0 42 9737,'0'0'14158,"56"-34"-13998,-27 35-64,9-1-128,-2 0-1474,4 0-1601,-1-4-2434,3 0-2306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0.175"/>
    </inkml:context>
    <inkml:brush xml:id="br0">
      <inkml:brushProperty name="width" value="0.025" units="cm"/>
      <inkml:brushProperty name="height" value="0.025" units="cm"/>
    </inkml:brush>
  </inkml:definitions>
  <inkml:trace contextRef="#ctx0" brushRef="#br0">212 38 7527,'0'0'7207,"-8"-2"-2958,1 0-3992,1 1 0,-1-1 0,0 1 0,0 0 0,1 1 0,-1-1 0,0 1 0,0 1-1,0-1 1,1 1 0,-1 0 0,0 1 0,1 0 0,-1 0 0,1 0 0,0 1 0,0 0 0,0 0 0,0 0-1,0 1 1,0 0 0,1 0 0,-7 7 0,7-4-182,0 0 0,0 1-1,1-1 1,0 1 0,0 0 0,1 1 0,0-1-1,0 0 1,-1 13 0,3-19-50,0 1 0,0 0 1,1 0-1,0 0 0,-1 0 0,1 0 1,0 0-1,1 0 0,-1 0 0,0 0 1,1 0-1,0 0 0,0 0 0,0 0 1,0 0-1,0-1 0,0 1 0,1 0 1,-1-1-1,1 1 0,0-1 0,-1 0 1,1 1-1,1-1 0,-1 0 0,0 0 1,0 0-1,1-1 0,4 4 1,3-2 4,0 0 0,1-1 0,-1 0 0,0-1 0,1 0 0,-1-1 0,0 0 0,1 0 0,-1-1 0,0 0 0,1-1 1,-1-1-1,0 1 0,0-1 0,0-1 0,-1 0 0,13-7 0,-15 7-35,-1 1 0,-1-1 0,1 0 0,0 0 0,-1-1-1,0 0 1,0 0 0,-1 0 0,1 0 0,-1-1 0,0 0 0,3-6 0,-5 7-1,0 1 1,-1-1 0,1 0-1,-1 0 1,0 0 0,0 0-1,-1 0 1,1 0 0,-1 0-1,0 0 1,-1 0 0,1 0-1,-1 0 1,0 0 0,0 0-1,-1 1 1,1-1 0,-3-5-1,2 6-129,0 0 0,0 1 0,-1-1 0,1 1 0,-1-1 0,1 1 0,-1 0 0,0 0 0,0 0-1,0 0 1,-1 1 0,1-1 0,-1 1 0,-6-4 0,5 4-830,1 1 0,-1-1-1,0 1 1,0-1 0,0 1 0,1 1 0,-8-1-1,-1 0-7313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1.091"/>
    </inkml:context>
    <inkml:brush xml:id="br0">
      <inkml:brushProperty name="width" value="0.025" units="cm"/>
      <inkml:brushProperty name="height" value="0.025" units="cm"/>
    </inkml:brush>
  </inkml:definitions>
  <inkml:trace contextRef="#ctx0" brushRef="#br0">30 1 14990,'0'0'2205,"2"8"-1260,10 83 2994,-2 179 1,-10-257-3609,0-29-746,-1 0-1,0 0 1,-2 0-1,1 0 1,-2 1-1,0-1 1,-1 1-1,0 0 1,-2 0-1,1 0 1,-10-13-1,17 29 423,9 14 304,0-1 1,0 0 0,19 18-1,-24-27-194,0-1 0,1 0-1,-1-1 1,1 1 0,-1-1 0,1 0-1,0-1 1,0 1 0,0-1 0,1 0-1,-1-1 1,13 2 0,-10-2-90,0-1 1,1 0-1,-1-1 1,0 0-1,0 0 1,0-1-1,0 0 1,0-1-1,0 0 1,0 0-1,-1-1 1,0 0-1,1-1 0,-2 1 1,1-2-1,0 1 1,-1-1-1,0 0 1,0 0-1,-1-1 1,0 0-1,0 0 1,-1-1-1,0 0 1,0 0-1,0 0 1,-1 0-1,-1-1 1,1 1-1,-1-1 1,-1 0-1,1 0 0,-2 0 1,1 0-1,-1 0 1,-1-1-1,1 1 1,-2 0-1,1-1 1,-3-11-1,3 19-36,0 0-1,-1 0 1,1 0 0,0 0-1,-1 0 1,1 0 0,-1 1-1,0-1 1,0 0-1,0 0 1,0 0 0,0 1-1,0-1 1,0 0-1,0 1 1,-1-1 0,1 1-1,0-1 1,-1 1-1,1 0 1,-1 0 0,0-1-1,1 1 1,-1 0 0,0 1-1,0-1 1,0 0-1,0 0 1,0 1 0,0-1-1,0 1 1,0 0-1,0-1 1,0 1 0,0 0-1,0 0 1,0 0-1,0 1 1,0-1 0,0 0-1,0 1 1,0-1 0,1 1-1,-1 0 1,0 0-1,0-1 1,0 1 0,1 0-1,-1 1 1,0-1-1,1 0 1,-1 0 0,1 1-1,-1-1 1,1 1-1,0-1 1,-2 4 0,-5 7 5,0 0 1,1 0-1,1 1 1,-9 23 0,12-30 22,1 0 1,1 1 0,-1-1 0,1 1 0,0 0-1,0-1 1,1 1 0,0 0 0,0 0 0,0-1-1,1 1 1,2 9 0,-1-14-14,-1 0 0,1 1-1,-1-1 1,1 0 0,0 0 0,0 0-1,0-1 1,0 1 0,0 0 0,1-1 0,-1 1-1,0-1 1,1 0 0,-1 0 0,1 0-1,-1 0 1,1 0 0,0-1 0,-1 1 0,1-1-1,0 1 1,-1-1 0,1 0 0,0 0-1,2-1 1,11 1-565,-1 0 0,31-7 0,-44 7 497,2-1-87,0 0-1,0 1 1,-1-1-1,1 1 1,0 0-1,0 0 1,7 0-1,-10 1 169,0-1-1,0 1 0,0 0 1,0-1-1,0 1 1,0 0-1,0-1 1,0 1-1,0 0 1,-1 0-1,1 0 0,0 0 1,0 0-1,-1 0 1,1 0-1,-1 0 1,1 0-1,-1 0 1,1 0-1,-1 0 0,0 0 1,0 0-1,1 1 1,-1-1-1,0 0 1,0 0-1,0 0 1,0 0-1,0 2 1,-1 14 483,0-1 0,0 1 0,-1-1 0,-5 17 1,-2 11-73,9-43-408,-1 16-186,1-17 70,0 0-1,0 1 1,0-1 0,0 0 0,0 0 0,0 1-1,0-1 1,0 0 0,0 0 0,1 1 0,-1-1-1,0 0 1,0 0 0,0 1 0,0-1 0,0 0-1,1 0 1,-1 1 0,0-1 0,0 0 0,0 0-1,1 0 1,-1 0 0,0 1 0,0-1 0,1 0-1,-1 0 1,0 0 0,1 0 0,-1 0 0,0 0-1,0 0 1,1 0 0,-1 0 0,0 0 0,0 0-1,1 0 1,-1 0 0,0 0 0,1 0 0,-1 0-1,0 0 1,0 0 0,1 0 0,-1 0 0,1-1-1,9-4-6076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1.434"/>
    </inkml:context>
    <inkml:brush xml:id="br0">
      <inkml:brushProperty name="width" value="0.025" units="cm"/>
      <inkml:brushProperty name="height" value="0.025" units="cm"/>
    </inkml:brush>
  </inkml:definitions>
  <inkml:trace contextRef="#ctx0" brushRef="#br0">13 123 14734,'0'0'2941,"12"0"-373,7-1-1879,-1 0 0,1-2 1,0 0-1,19-6 0,-29 6-502,-1 1 0,1-1 0,0-1 0,-1 0 0,0 0 0,0 0 0,0-1 0,-1 0 1,1-1-1,-1 0 0,0 0 0,7-9 0,-13 15-125,-1-1 0,1 0 0,0 1 1,-1-1-1,1 0 0,-1 1 0,1-1 0,-1 0 1,1 0-1,-1 0 0,1 0 0,-1 0 0,0 0 1,0 1-1,1-1 0,-1 0 0,0 0 1,0 0-1,0 0 0,0 0 0,0 0 0,0 0 1,0 0-1,0 0 0,-1 0 0,1 0 0,0 0 1,0 0-1,-1 0 0,1 1 0,-1-2 0,-1 1-25,1 0-1,-1-1 1,0 1-1,1 1 1,-1-1-1,0 0 0,0 0 1,0 1-1,0-1 1,0 1-1,1-1 1,-1 1-1,0 0 0,-3 0 1,-5 0-55,-1 0 1,0 1 0,0 0-1,-18 4 1,19-1 5,0-1-1,0 2 1,1-1-1,-1 2 1,1-1-1,0 1 1,1 0-1,-1 1 1,-9 10-1,13-13 13,1 1-1,-1 1 1,1-1-1,0 1 1,0-1-1,1 1 1,0 0-1,0 0 0,0 1 1,1-1-1,0 0 1,0 1-1,1 0 1,0-1-1,-1 13 1,2-17 2,1 1 1,0-1-1,-1 1 0,1-1 1,0 0-1,0 1 1,1-1-1,-1 0 1,0 0-1,1 0 1,-1 0-1,1 0 1,0 0-1,-1-1 1,1 1-1,0 0 1,0-1-1,0 1 1,0-1-1,1 0 1,-1 0-1,0 0 1,1 0-1,-1 0 1,0 0-1,1-1 0,-1 1 1,1-1-1,2 1 1,14 2-486,-1 0-1,32 0 1,-46-3 300,10 0-443,7 1-1395,1-1 0,26-4 0,10-10-8656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3.344"/>
    </inkml:context>
    <inkml:brush xml:id="br0">
      <inkml:brushProperty name="width" value="0.025" units="cm"/>
      <inkml:brushProperty name="height" value="0.025" units="cm"/>
    </inkml:brush>
  </inkml:definitions>
  <inkml:trace contextRef="#ctx0" brushRef="#br0">79 78 10698,'0'0'6353,"0"-8"-4175,0-25-368,0 32-1778,1 1 0,-1-1 0,0 0 0,0 1 1,0-1-1,0 0 0,0 1 0,1-1 1,-1 0-1,0 1 0,0-1 0,-1 1 0,1-1 1,0 0-1,0 1 0,0-1 0,0 0 0,-1 1 1,1-1-1,0 0 0,0 1 0,-1-1 1,1 1-1,0-1 0,-1 1 0,1-1 0,-1 1 1,1-1-1,-1 1 0,1-1 0,-1 1 1,1 0-1,-1-1 0,1 1 0,-1 0 0,0-1 1,1 1-1,-1 0 0,0 0 0,1 0 0,-1-1 1,1 1-1,-1 0 0,0 0 0,1 0 1,-1 0-1,0 0 0,1 0 0,-1 0 0,0 1 1,1-1-1,-1 0 0,0 0 0,1 0 1,-1 1-1,1-1 0,-1 0 0,0 1 0,1-1 1,-1 0-1,1 1 0,-1-1 0,0 1 1,-28 27 1252,25-22-1199,1 0 1,0 1 0,0 0 0,0 0-1,1-1 1,0 2 0,0-1 0,1 0-1,0 0 1,0 0 0,1 0 0,0 1-1,0-1 1,1 0 0,2 11 0,-2-17-43,-1 1 0,1-1 1,1 1-1,-1-1 0,0 1 1,0-1-1,0 1 0,1-1 1,-1 0-1,1 0 0,-1 0 1,1 0-1,-1 0 0,1 0 1,0 0-1,-1-1 0,1 1 1,0-1-1,-1 1 0,1-1 1,0 1-1,0-1 0,0 0 1,0 0-1,-1 0 0,1 0 1,0 0-1,0 0 0,0-1 1,-1 1-1,4-1 0,-1 0 36,1 0-1,-1 0 0,1-1 1,-1 0-1,0 1 0,0-1 1,0 0-1,0-1 0,0 1 0,0-1 1,5-5-1,-3 1-50,-1 0-1,0-1 1,-1 0 0,0 0-1,0 0 1,0 0 0,2-11 0,-4 14-18,-1 0 0,0 0 0,0 1 0,0-1 0,0 0 0,-1 0 0,0 0 0,0 0 0,0 0 0,-1 1 0,0-1 0,1 0 0,-2 0 0,-2-8 0,-4 5-85,4 13-86,4-3 149,0-1-1,0 0 1,0 1-1,0-1 0,0 1 1,1-1-1,-1 0 0,0 1 1,1-1-1,-1 0 0,1 0 1,-1 1-1,1-1 0,0 0 1,-1 0-1,1 0 1,2 2-1,1 1 32,0-1 1,1 0-1,0 0 1,0-1-1,0 0 1,0 0-1,0 0 1,0 0-1,1-1 1,-1 0-1,10 1 0,25 1-1498,-5-6-3636,-13-3-2093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0.578"/>
    </inkml:context>
    <inkml:brush xml:id="br0">
      <inkml:brushProperty name="width" value="0.025" units="cm"/>
      <inkml:brushProperty name="height" value="0.025" units="cm"/>
    </inkml:brush>
  </inkml:definitions>
  <inkml:trace contextRef="#ctx0" brushRef="#br0">1 1 32,'0'0'3587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4.137"/>
    </inkml:context>
    <inkml:brush xml:id="br0">
      <inkml:brushProperty name="width" value="0.025" units="cm"/>
      <inkml:brushProperty name="height" value="0.025" units="cm"/>
    </inkml:brush>
  </inkml:definitions>
  <inkml:trace contextRef="#ctx0" brushRef="#br0">44 1 16432,'0'0'3790,"-3"12"-2877,-14 99 1277,4 0 1,3 122-1,12-217-1988,4-20 113,4-25-410,-7 7-456,0 1 0,-2-1 0,-1 0 0,-4-35 0,4 59 584,0-1 0,0 0 0,1 1 0,-1-1 0,1 0 0,-1 1 0,1-1 0,-1 0 0,1 1 0,0-1-1,-1 0 1,1 0 0,0 0 0,0 0 0,0 1 0,0-1 0,0 0 0,0-1 0,0 1 0,0 0 0,1 0 0,-1 0 0,0-1-1,0 1 1,1-1 0,-1 1 0,0-1 0,1 1 0,-1-1 0,1 0 0,-1 0 0,0 0 0,1 1 0,-1-1 0,3-1-1,4 2 9,1 0 1,0-1-1,-1-1 0,1 1 0,-1-1 0,1-1 0,-1 0 0,1 0 0,-1 0 0,0-1 0,0 0 0,0-1 0,0 0 0,-1 0 0,1-1 0,-1 1 0,0-2 0,-1 1 0,1-1 0,-1 0 0,0 0 0,-1-1 0,1 1 0,-1-2 0,-1 1 0,1 0 0,-1-1 0,0 0 0,-1 1 0,0-2 0,0 1 0,-1 0 0,0-1 0,1-13 0,-2 22-44,-1-1 0,0 0 0,0 1 0,0-1 0,1 0 0,-1 1 0,0-1 0,0 0 0,0 0-1,0 1 1,0-1 0,-1 0 0,1 1 0,0-1 0,0 0 0,0 1 0,0-1 0,-1 0-1,1 1 1,0-1 0,-1 0 0,1 1 0,-1-1 0,1 1 0,0-1 0,-1 1 0,1-1-1,-1 1 1,1-1 0,-1 1 0,0-1 0,1 1 0,-1 0 0,1-1 0,-1 1 0,0 0-1,1 0 1,-1-1 0,0 1 0,1 0 0,-1 0 0,0 0 0,0 0 0,1 0 0,-1 0-1,0 0 1,1 0 0,-1 0 0,0 0 0,1 0 0,-1 1 0,0-1 0,1 0 0,-1 0-1,0 1 1,0-1 0,-3 2-25,-1 0-1,1 1 1,1-1-1,-1 1 0,0 0 1,1-1-1,-6 7 1,-7 9 87,1 1 1,-21 36 0,32-49 5,1-1 1,0 1 0,0 0-1,1 0 1,0 0-1,0 0 1,0 0-1,1 0 1,-1 0-1,1 1 1,1-1-1,0 0 1,-1 1-1,2-1 1,1 12 0,-1-17-50,0 1 0,0-1 0,1 1 0,-1-1 0,0 0 0,1 0 0,-1 0 0,1 0 0,-1 0 1,1 0-1,-1 0 0,1 0 0,0-1 0,0 1 0,-1-1 0,1 1 0,0-1 0,0 0 0,-1 1 0,1-1 1,0 0-1,3 0 0,51-1-6,-43 0-230,1 0 39,-11 1 126,1-1-1,-1 1 1,0 0-1,1 0 0,-1 0 1,0 1-1,0-1 0,1 1 1,-1 0-1,4 1 1,-6-1 64,0 0 0,0 0 0,1 1 0,-1-1 0,0 1 0,0-1 1,0 1-1,-1-1 0,1 1 0,0-1 0,-1 1 0,1 0 0,-1-1 1,1 1-1,-1 0 0,0 0 0,1-1 0,-1 1 0,0 0 0,0 0 1,0 0-1,-1 2 0,1 63-1007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4.607"/>
    </inkml:context>
    <inkml:brush xml:id="br0">
      <inkml:brushProperty name="width" value="0.025" units="cm"/>
      <inkml:brushProperty name="height" value="0.025" units="cm"/>
    </inkml:brush>
  </inkml:definitions>
  <inkml:trace contextRef="#ctx0" brushRef="#br0">0 55 4100,'0'0'12684,"9"3"-9380,3 1-2402,0-1 0,1-1-1,-1 0 1,1 0 0,15-1-1,-25-1-799,1 0 1,-1 0-1,0 0 0,1 0 0,-1 0 1,0 0-1,0-1 0,0 0 0,1 0 0,-1 0 1,0 0-1,0 0 0,0 0 0,0-1 1,0 0-1,-1 1 0,1-1 0,0 0 0,-1 0 1,1-1-1,-1 1 0,0 0 0,0-1 1,0 0-1,0 1 0,0-1 0,-1 0 0,1 0 1,-1 0-1,2-3 0,-3 5-86,0 1 0,0 0 0,0-1 0,0 1 0,0-1 0,0 1-1,0 0 1,1-1 0,-1 1 0,-1-1 0,1 1 0,0 0 0,0-1 0,0 1 0,0-1 0,0 1 0,0 0-1,0-1 1,0 1 0,-1-1 0,1 1 0,0 0 0,0-1 0,-1 1 0,1 0 0,0-1 0,0 1 0,-1 0-1,1 0 1,0-1 0,-1 1 0,1 0 0,0 0 0,-1 0 0,1-1 0,0 1 0,-1 0 0,0 0 0,-20 2 50,17-1-90,-1 1-1,1-1 1,0 1-1,0 0 1,-1 1-1,1-1 1,-3 4-1,4-4 24,1 1 0,-1 0 0,1 0 0,0 0 0,0 0 0,1 0 0,-1 0 0,1 0 0,-1 1 0,1-1 0,0 0 0,0 1 0,1-1 0,-1 1 0,1-1 0,-1 1 0,1 0 0,0-1 0,1 1 0,-1-1 0,2 7 0,-1-7-16,1 0 0,-1-1 0,1 1 0,0-1 0,0 0 0,0 1 0,0-1 0,0 0 0,1 0 0,-1 0 0,1 0 0,-1-1 0,1 1 0,0-1 0,-1 0 0,1 1 0,0-1 0,0 0 0,0-1 0,0 1 0,0 0 0,0-1 0,0 0 0,0 0 0,4 0 0,17 2-222,0 0-1,-1 1 1,1 1 0,33 11 0,-56-15 324,0 0 0,0 0 0,0 0 0,0-1 0,-1 1 0,1-1 0,0 1 0,0-1 0,0 1 0,0-1 0,0 1 0,-1-1 0,1 1 0,0-1 0,0 0 0,-1 0 0,1 1 0,0-1 0,-1 0 0,1 0 0,-1 0 0,1 0 0,-1 0 1,0 0-1,1 0 0,-1 1 0,0-1 0,0 0 0,0 0 0,1 0 0,-1 0 0,0 0 0,0 0 0,-1-1 0,6-39-200,-5-60-627,3 100 434,-1 0-1,1 1 1,-1-1-1,1 1 1,0-1-1,-1 1 1,1 0-1,0 0 1,0 0-1,-1 0 1,5 1-1,-2-1-580,30 0-3574,8 0-3224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5.192"/>
    </inkml:context>
    <inkml:brush xml:id="br0">
      <inkml:brushProperty name="width" value="0.025" units="cm"/>
      <inkml:brushProperty name="height" value="0.025" units="cm"/>
    </inkml:brush>
  </inkml:definitions>
  <inkml:trace contextRef="#ctx0" brushRef="#br0">28 1 15791,'0'0'1884,"0"10"108,-13 128 2343,7-95-3923,1 0 0,2 0 0,3 0 0,6 60 0,-5-96-390,1 0 0,-1 0 0,2 0 0,-1-1 1,1 1-1,0-1 0,6 10 0,-7-14-17,0 1-1,-1-1 1,1 1 0,1-1 0,-1 1-1,0-1 1,1 0 0,-1 0 0,1 0-1,-1 0 1,1-1 0,0 1-1,0-1 1,0 0 0,0 1 0,0-1-1,0-1 1,4 2 0,-6-2-106,0 0 0,0-1 0,0 1 0,-1 0 0,1 0 0,0-1 0,0 1 0,-1-1 0,1 1 0,0-1 0,0 1 0,-1-1 0,1 1 0,-1-1 1,1 0-1,0 1 0,-1-1 0,1 0 0,-1 1 0,0-1 0,1 0 0,-1 0 0,1 1 0,-1-1 0,0 0 0,0 0 0,0 0 0,1 0 0,-1 1 0,0-1 0,0 0 0,0 0 0,0 0 0,0 0 0,0 0 0,-1 1 0,1-1 0,0 0 0,0 0 1,0 0-1,-1 1 0,0-2 0,-12-40-4051,-9 14 393,-3-1-965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5.854"/>
    </inkml:context>
    <inkml:brush xml:id="br0">
      <inkml:brushProperty name="width" value="0.025" units="cm"/>
      <inkml:brushProperty name="height" value="0.025" units="cm"/>
    </inkml:brush>
  </inkml:definitions>
  <inkml:trace contextRef="#ctx0" brushRef="#br0">0 75 8360,'0'0'15956,"5"-4"-15358,0 1-543,-1 0 0,1 1-1,0-1 1,0 1-1,1 0 1,-1 1 0,0-1-1,1 1 1,-1 0 0,11 0-1,71-1-704,-43 2-908,-14-2 72,0-2-1,55-14 0,-59 12 2414,1 0 0,0 1 0,41-1 0,-66 6-847,-1 0 1,0 0 0,0 0-1,0 0 1,1 0-1,-1 0 1,0 1 0,0-1-1,1 0 1,-1 1-1,0-1 1,0 1 0,0-1-1,0 1 1,0 0 0,0-1-1,0 1 1,0 0-1,0 0 1,0-1 0,0 1-1,0 0 1,-1 0 0,1 0-1,0 0 1,0 2-1,0 0 18,0-1-1,-1 1 0,1 0 0,-1-1 1,1 1-1,-1 0 0,0 0 1,0-1-1,-1 1 0,1 0 0,-2 4 1,0 3-31,-2 1 0,1 0 0,-2-1 1,1 0-1,-7 10 0,2-5 5,2-6-28,1 1 0,0 0-1,1 0 1,0 0 0,1 1 0,-5 17 0,9-28-38,0 0 0,0 1 0,0-1 0,0 1 0,0-1-1,1 0 1,-1 1 0,0-1 0,0 0 0,0 1 0,0-1 0,1 0 0,-1 1-1,0-1 1,0 0 0,1 0 0,-1 1 0,0-1 0,1 0 0,-1 0 0,0 1-1,1-1 1,-1 0 0,0 0 0,1 0 0,-1 0 0,1 1 0,-1-1 0,0 0-1,1 0 1,-1 0 0,0 0 0,1 0 0,-1 0 0,1 0 0,-1 0 0,0 0-1,1 0 1,-1 0 0,1-1 0,19-1 132,-9-2-123,-1 0-1,0-1 0,-1 1 0,1-2 1,-1 0-1,0 0 0,0 0 0,10-11 1,7-7-245,27-33 0,-35 30 177,1 0 40,-19 27 13,0 0-1,0 0 1,0 1 0,0-1-1,0 0 1,0 0 0,0 0-1,0 0 1,0 0 0,0 0-1,0 0 1,0 0 0,0 0-1,0 0 1,0 1 0,0-1-1,0 0 1,0 0 0,0 0-1,0 0 1,0 0 0,0 0-1,0 0 1,0 0 0,0 0-1,0 0 1,0 0 0,0 0-1,0 1 1,0-1 0,0 0-1,0 0 1,0 0 0,0 0-1,0 0 1,1 0 0,-1 0-1,0 0 1,0 0 0,0 0-1,0 0 1,0 0 0,0 0-1,0 0 1,0 0 0,0 0-1,0 0 1,0 0 0,1 0-1,-1 0 1,0 0 0,0 0-1,0 0 1,0 0 0,0 0-1,0 0 1,0 0 0,0 0-1,0 0 1,0 0 0,0 0-1,1 0 1,-1 0 0,-5 21-51,-15 64 7,19-77 53,0 0 0,1-1 1,0 1-1,0 0 0,0 0 0,1-1 0,0 1 0,1-1 0,3 11 1,-4-16 31,-1 0 1,1 0 0,0 0 0,1 0 0,-1 0 0,0 0 0,0 0 0,1 0-1,-1-1 1,1 1 0,-1-1 0,1 1 0,0-1 0,0 0 0,0 1 0,0-1 0,0 0-1,0 0 1,0-1 0,0 1 0,0 0 0,0 0 0,0-1 0,0 0 0,1 1-1,-1-1 1,0 0 0,0 0 0,0 0 0,1 0 0,-1-1 0,0 1 0,0 0 0,0-1-1,0 0 1,4-1 0,0 0 46,0-1 0,0 1 0,0-2 0,0 1 0,-1 0 0,1-1 0,-1 0 0,0-1 0,0 1 0,-1-1 0,5-5 0,-4 3-33,0-1 0,-1 0 0,1 0 0,-2 0 0,1 0-1,-1 0 1,-1-1 0,4-16 0,-5 20-12,-1 1 0,1-1 1,-1 1-1,0-1 0,0 1 0,-1-1 0,1 1 0,-1-1 0,0 1 0,0 0 0,0-1 0,-1 1 0,0 0 0,0 0 0,0 0 0,0 0 0,0 0 0,-1 0 1,-3-3-1,4 5-169,-15-15 461,11 13-773,7 10-1314,2-3 1079,0 0 1,0 0-1,0 0 1,1 0-1,-1-1 0,1 1 1,-1-1-1,1 0 0,0 0 1,0 0-1,6 2 0,15 3-6485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6.214"/>
    </inkml:context>
    <inkml:brush xml:id="br0">
      <inkml:brushProperty name="width" value="0.025" units="cm"/>
      <inkml:brushProperty name="height" value="0.025" units="cm"/>
    </inkml:brush>
  </inkml:definitions>
  <inkml:trace contextRef="#ctx0" brushRef="#br0">153 77 15535,'0'0'4062,"-8"0"-731,-2 0-2669,0 0-208,-1 0 1,1 0-1,-1 1 1,1 1 0,-13 3-1,19-4-416,1 0 0,0 0-1,0 0 1,0 1-1,0 0 1,0-1 0,0 1-1,0 0 1,1 1 0,-1-1-1,1 0 1,-1 1 0,1-1-1,0 1 1,0 0 0,0 0-1,0 0 1,1 0-1,-1 0 1,1 0 0,0 0-1,-2 6 1,2-8-5,1 1 1,-1 0-1,1-1 1,0 1-1,-1 0 0,1-1 1,0 1-1,0 0 0,0-1 1,0 1-1,0 0 1,0-1-1,1 1 0,-1 0 1,1-1-1,-1 1 0,1-1 1,-1 1-1,1-1 0,0 1 1,0-1-1,0 1 1,0-1-1,0 0 0,0 1 1,0-1-1,0 0 0,0 0 1,1 0-1,-1 0 1,0 0-1,1 0 0,-1 0 1,1 0-1,-1-1 0,1 1 1,-1 0-1,1-1 1,0 1-1,-1-1 0,1 0 1,0 0-1,-1 0 0,1 1 1,0-1-1,-1-1 1,1 1-1,1 0 0,5-1 5,-1 1-1,1-1 0,-1 0 0,0-1 0,0 1 1,0-2-1,0 1 0,0-1 0,0 0 0,8-5 1,-7 2-22,1-1 0,-1 0 0,0 0 0,-1-1 0,0 0 0,6-10 0,-11 16-23,0-1 1,0 1-1,0-1 0,-1 0 0,1 0 0,-1 1 1,0-1-1,1 0 0,-2 0 0,1 0 1,0 0-1,-1-1 0,1 1 0,-1 0 0,0 0 1,0 0-1,0 0 0,0 0 0,-1 0 0,1-1 1,-1 1-1,0 0 0,0 0 0,0 0 0,-2-3 1,2 3-289,-1 1 0,0 1 0,0-1 0,-1 0 0,1 0 0,0 1 0,0-1 0,-1 1 0,1 0 0,-1 0 0,1 0 0,-1 0 0,-5-1 0,-5-2-5179,7 0-3228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6.657"/>
    </inkml:context>
    <inkml:brush xml:id="br0">
      <inkml:brushProperty name="width" value="0.025" units="cm"/>
      <inkml:brushProperty name="height" value="0.025" units="cm"/>
    </inkml:brush>
  </inkml:definitions>
  <inkml:trace contextRef="#ctx0" brushRef="#br0">60 1 10666,'0'0'13261,"1"10"-12503,-3 29-196,-2 1-1,-1-1 1,-13 49 0,8-44-879,1 1 1,-3 78-1,12-122 167,0-1 1,0 1-1,0-1 1,0 1-1,0-1 1,0 1-1,1-1 0,-1 1 1,0-1-1,0 1 1,0-1-1,1 1 1,-1-1-1,0 0 0,1 1 1,-1-1-1,0 0 1,1 1-1,-1-1 1,0 0-1,1 1 0,-1-1 1,1 0-1,-1 1 1,1-1-1,-1 0 1,0 0-1,1 0 0,-1 0 1,1 1-1,-1-1 1,1 0-1,-1 0 1,1 0-1,-1 0 0,1 0 1,-1 0-1,1 0 1,-1 0-1,1-1 1,-1 1-1,1 0 1,-1 0-1,1 0 0,-1 0 1,1-1-1,-1 1 1,0 0-1,1 0 1,-1-1-1,1 1 0,-1 0 1,0-1-1,1 1 1,-1 0-1,1-1 1,12-15-7218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6.990"/>
    </inkml:context>
    <inkml:brush xml:id="br0">
      <inkml:brushProperty name="width" value="0.025" units="cm"/>
      <inkml:brushProperty name="height" value="0.025" units="cm"/>
    </inkml:brush>
  </inkml:definitions>
  <inkml:trace contextRef="#ctx0" brushRef="#br0">0 60 11979,'0'0'1810,"9"4"961,3 2-2178,1 0 1,1-1 0,-1-1 0,1 0-1,0-1 1,0 0 0,0-1 0,17 0-1,-18-2-540,0-1 0,1 0 0,-1-1-1,17-4 1,-28 6 40,0 0 1,0-1-1,0 1 0,0-1 0,0 1 0,0-1 1,0 0-1,0 0 0,0 0 0,-1 0 1,1 0-1,0 0 0,0-1 0,-1 1 0,1 0 1,-1-1-1,1 1 0,-1-1 0,0 0 0,1 0 1,-1 1-1,0-1 0,0 0 0,0 0 0,-1 0 1,1 0-1,0 0 0,-1 0 0,1 0 1,-1 0-1,0 0 0,0 0 0,0-1 0,0 1 1,0-4-1,-1 4-20,0 0-1,-1 0 1,1 0 0,-1 0-1,1 0 1,-1 0 0,1 1-1,-1-1 1,0 1 0,0-1 0,0 1-1,0-1 1,0 1 0,0 0-1,0 0 1,0 0 0,-1 0-1,1 0 1,0 1 0,-1-1 0,1 1-1,0-1 1,-1 1 0,-3 0-1,-3-1-88,1 1-1,-1-1 1,1 2 0,0-1-1,-15 3 1,14 1 24,0 0 0,1 0 0,-1 1 0,1 0 0,0 0 1,1 1-1,-1 0 0,1 1 0,0-1 0,1 1 0,-1 1 0,2-1 1,-1 1-1,1 0 0,0 0 0,0 0 0,1 1 0,0 0 0,1 0 0,-4 16 1,7-24-10,-1 1 1,1-1 0,0 1-1,0-1 1,0 0 0,1 1-1,-1-1 1,0 1 0,0-1-1,1 1 1,-1-1 0,1 0-1,-1 1 1,1-1 0,0 0-1,-1 1 1,1-1 0,0 0-1,0 0 1,0 0 0,0 0-1,0 0 1,0 0 0,0 0-1,2 1 1,1 0-103,-1 0 0,1 0 0,0-1 0,0 0 0,0 1 0,0-1 0,0-1 0,0 1 0,5 0 0,6-1-1144,0 0-1,0-1 1,1 0-1,16-5 0,11-7-4640,-3-6-2819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7.321"/>
    </inkml:context>
    <inkml:brush xml:id="br0">
      <inkml:brushProperty name="width" value="0.025" units="cm"/>
      <inkml:brushProperty name="height" value="0.025" units="cm"/>
    </inkml:brush>
  </inkml:definitions>
  <inkml:trace contextRef="#ctx0" brushRef="#br0">75 8 11339,'0'0'11627,"-8"2"-11371,5-2-236,0 0 0,0 0-1,0 1 1,0 0 0,0 0 0,0 0-1,1 0 1,-1 0 0,0 0 0,1 1 0,-1-1-1,1 1 1,-1 0 0,1-1 0,0 1-1,0 0 1,0 1 0,0-1 0,0 0 0,0 0-1,0 1 1,1-1 0,0 1 0,-1 0 0,1-1-1,0 1 1,0 0 0,0 0 0,1 0-1,-1 0 1,1 0 0,-1-1 0,1 6 0,-1-6 17,1 1 1,0 0-1,0 0 1,-1-1-1,2 1 1,-1 0 0,0 0-1,0-1 1,1 1-1,0 0 1,-1 0-1,1-1 1,0 1 0,1-1-1,-1 1 1,0-1-1,1 1 1,-1-1-1,1 0 1,-1 0-1,1 0 1,0 0 0,3 2-1,-2-2-20,1-1-1,-1 1 0,0-1 1,1 0-1,0-1 0,-1 1 0,1-1 1,-1 1-1,1-1 0,0 0 1,-1 0-1,1-1 0,0 1 1,-1-1-1,1 0 0,-1 0 1,1 0-1,3-2 0,1 0-67,0-1 0,0 0-1,-1 0 1,1-1-1,-1 0 1,0 0 0,-1 0-1,10-10 1,-12 11 66,-1 0 0,1 0 0,-1 0 0,0-1 1,0 1-1,0-1 0,0 1 0,-1-1 0,0 0 1,0 0-1,0 0 0,-1 0 0,0-1 0,2-8 1,-3 13 3,0 1 0,0 0 0,0-1 0,0 1 0,0-1 0,0 1 1,0 0-1,0-1 0,0 1 0,0 0 0,0-1 0,0 1 0,0 0 0,0-1 1,0 1-1,0-1 0,0 1 0,0 0 0,-1-1 0,1 1 0,0 0 1,0-1-1,0 1 0,-1 0 0,1-1 0,0 1 0,0 0 0,-1 0 1,1-1-1,0 1 0,0 0 0,-1 0 0,1 0 0,0-1 0,-1 1 1,1 0-1,0 0 0,-1 0 0,1 0 0,0 0 0,-1 0 0,1 0 1,-1-1-1,1 1 0,0 0 0,-1 0 0,1 0 0,0 1 0,-1-1 1,1 0-1,-1 0 0,1 0 0,0 0 0,-1 0 0,1 0 0,0 0 1,-1 1-1,1-1 0,0 0 0,-1 0 0,1 0 0,0 1 0,0-1 0,-1 0 1,1 1-1,0-1 0,0 0 0,-1 1 0,-17 21 54,16-16-47,0-1 0,0 0 1,1 1-1,0 0 0,0-1 1,0 1-1,1 0 0,0-1 1,0 1-1,0 0 0,1-1 1,1 8-1,-1-11-165,0 1 0,0-1 0,0 0 0,0 0 0,0 1 0,0-1 0,1 0 0,-1 0 0,1 0 0,0 0 0,-1 0 0,3 1 0,-1-1-395,0 0 1,0-1 0,0 1 0,0-1 0,0 1 0,0-1-1,0 0 1,0 0 0,0-1 0,0 1 0,4 0-1,23 0-6817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8.289"/>
    </inkml:context>
    <inkml:brush xml:id="br0">
      <inkml:brushProperty name="width" value="0.025" units="cm"/>
      <inkml:brushProperty name="height" value="0.025" units="cm"/>
    </inkml:brush>
  </inkml:definitions>
  <inkml:trace contextRef="#ctx0" brushRef="#br0">180 155 10666,'0'0'11446,"-8"-6"-10453,5 3-949,-1 1 0,1-1 0,-1 1 0,0-1 0,0 1 0,0 0 0,0 1 0,0-1 0,0 1 0,0 0 0,-1-1 0,1 2 0,0-1 0,-1 1 0,1-1 0,0 1 0,-1 0 0,1 1 0,-1-1 0,1 1 0,0 0 0,-1 0 0,1 0 0,0 1 0,0-1 0,0 1 0,0 0 0,0 0 0,0 0 0,1 1 0,-1 0 0,1-1 0,-1 1 0,1 0 0,0 0 0,-3 5 0,3-4-42,0 1 0,1 1 1,-1-1-1,1 0 0,0 1 0,0-1 1,-1 8-1,2-11-7,1-1 0,0 0 0,-1 0 0,1 0 0,0 1 0,0-1 0,0 0 0,0 0 0,0 1 0,0-1 0,0 0 0,0 0 0,1 0 0,-1 1 0,0-1 0,1 0 0,-1 0 0,1 0 0,-1 0 0,1 0 0,0 0 0,-1 0 0,1 0 0,0 0 0,0 0 0,0 0 0,0 0 0,-1 0 0,1-1 0,0 1 0,1 0 0,-1-1 0,0 1 0,0-1 0,0 1 0,0-1 0,0 1 0,0-1 0,2 1 0,9-1-144,-1 0 0,1 0 0,0-1 1,0-1-1,-1 0 0,1 0 0,-1-1 0,0-1 0,0 0 0,0 0 0,0-1 0,-1-1 0,1 1 0,-1-2 1,11-9-1,-10 9 88,-1-1 1,-1 0-1,0-1 1,0 0 0,-1 0-1,0-1 1,0 0 0,-1 0-1,0-1 1,-1 0-1,-1 0 1,1-1 0,-2 1-1,5-17 1,-9 27 79,1 0-1,-1-1 1,1 1 0,-1 0 0,0-1 0,0 1-1,0 0 1,0-1 0,0 1 0,0-1 0,0 1-1,0 0 1,0-1 0,-1 1 0,1 0 0,-1 0 0,0-3-1,1 4-7,-1 0-1,0 0 1,1 0-1,-1 0 1,1 0-1,-1 0 1,1 0-1,-1 0 1,0 0-1,1 0 0,-1 0 1,1 0-1,-1 1 1,1-1-1,-1 0 1,1 0-1,-1 1 1,1-1-1,-1 0 1,1 1-1,-1-1 1,1 0-1,-1 1 1,1-1-1,0 1 0,-1 0 1,-31 38 409,20-19-345,1 0 0,2 1 0,-10 28 0,15-39 105,1 0 0,1 1 0,0-1-1,0 1 1,1 0 0,0-1 0,1 1-1,0 0 1,3 13 0,-2-21-146,0 0 1,0-1-1,1 1 1,-1 0-1,1 0 1,0-1 0,0 0-1,0 1 1,0-1-1,0 0 1,0 0-1,0 0 1,1 0-1,-1 0 1,1 0-1,0-1 1,-1 1-1,1-1 1,0 0 0,0 0-1,0 0 1,0 0-1,0 0 1,0-1-1,0 1 1,0-1-1,0 0 1,0 0-1,5-1 1,1 2-19,1-1 1,-1-1 0,1 0-1,-1 0 1,1-1-1,-1 0 1,0-1-1,13-5 1,-12 3-51,-1-1 0,0 0 0,0 0 1,0-1-1,-1 0 0,0-1 0,-1 0 0,0 0 1,0 0-1,0-1 0,8-16 0,-16 29 71,0 0-1,0 1 1,1-1-1,-1 0 1,1 1 0,0-1-1,0 0 1,1 0-1,-1 1 1,1-1-1,0 0 1,0 0 0,0 0-1,1 0 1,-1 0-1,1 0 1,0 0-1,0 0 1,4 4 0,-1-5 11,-1 0 1,1 0 0,0-1 0,0 0 0,1 0 0,-1 0 0,0-1-1,1 0 1,-1 0 0,0 0 0,1 0 0,-1-1 0,1 0 0,0 0-1,-1-1 1,8-1 0,11-3-185,0 0-1,32-13 1,-26 8-157,35-5 219,-62 15 61,0 0 1,0 0-1,1-1 0,-1 2 0,0-1 1,0 0-1,0 1 0,0-1 1,1 1-1,-1 0 0,0 0 1,0 1-1,0-1 0,-1 0 0,1 1 1,0 0-1,0-1 0,2 4 1,-3-3-20,0 0 1,-1 0 0,1-1 0,0 1 0,0-1-1,0 1 1,0-1 0,0 0 0,0 0-1,1 0 1,-1 0 0,0 0 0,0 0-1,1-1 1,-1 1 0,1-1 0,-1 1 0,1-1-1,-1 0 1,0 0 0,1 0 0,-1 0-1,5-1 1,-4-1-504,1 1-1,-1 0 0,0-1 1,0 0-1,1 1 1,-1-1-1,-1 0 0,1-1 1,0 1-1,3-4 1,8-9-5610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8.700"/>
    </inkml:context>
    <inkml:brush xml:id="br0">
      <inkml:brushProperty name="width" value="0.025" units="cm"/>
      <inkml:brushProperty name="height" value="0.025" units="cm"/>
    </inkml:brush>
  </inkml:definitions>
  <inkml:trace contextRef="#ctx0" brushRef="#br0">184 0 2883,'0'0'13543,"0"9"-13479,19 57-80,-15-41 165,-2 0-1,0 0 0,-1 1 1,-4 31-1,1 6 664,3-15 773,1-26-979,-2-1 0,0 1 0,-5 22 0,4-39-408,-1-1 0,0 1-1,0-1 1,0 0 0,-1 0 0,0 0 0,1 0 0,-1-1 0,-1 1-1,1-1 1,0 0 0,-1 1 0,0-2 0,0 1 0,0 0 0,0-1 0,0 0-1,0 0 1,-10 3 0,12-3-146,-1-1 0,0 0 0,0 0 0,0 0 1,0 0-1,-1 0 0,1-1 0,0 1 0,0-1 0,0 0 0,-1 0 0,1 0 0,0-1 0,0 1 0,0-1 1,0 0-1,0 1 0,-1-1 0,1-1 0,1 1 0,-1 0 0,0-1 0,0 1 0,0-1 0,1 0 0,-1 0 0,1 0 1,0 0-1,-4-5 0,0-3-38,0 0 0,1-1 0,0 1 0,1-1 0,1 0 1,-1-1-1,2 1 0,-1-1 0,0-19 0,2 25-35,1 0 0,0 0 0,1 0 0,-1 0 0,1 0 0,1 0 0,-1 0 0,1 0 0,-1 1 0,2-1 0,-1 1 0,1-1 1,0 1-1,0 0 0,0 0 0,0 0 0,1 1 0,0-1 0,0 1 0,7-6 0,8-3-289,1 1 0,22-11 0,5-2-2617,-3-6-3551,-15 6-2373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0.911"/>
    </inkml:context>
    <inkml:brush xml:id="br0">
      <inkml:brushProperty name="width" value="0.025" units="cm"/>
      <inkml:brushProperty name="height" value="0.025" units="cm"/>
    </inkml:brush>
  </inkml:definitions>
  <inkml:trace contextRef="#ctx0" brushRef="#br0">57 18 737,'0'0'1729,"-31"-17"-383,26 17-257,1 0-225,-2 0-95,5 0-32,-3 0-193,2 0-159,-1 0-225,3 1-64,0 0-96,0 5-192,0-1-897,0 2-641,0 1-928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9.047"/>
    </inkml:context>
    <inkml:brush xml:id="br0">
      <inkml:brushProperty name="width" value="0.025" units="cm"/>
      <inkml:brushProperty name="height" value="0.025" units="cm"/>
    </inkml:brush>
  </inkml:definitions>
  <inkml:trace contextRef="#ctx0" brushRef="#br0">1 49 14894,'0'0'6566,"25"-49"-12011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29.644"/>
    </inkml:context>
    <inkml:brush xml:id="br0">
      <inkml:brushProperty name="width" value="0.025" units="cm"/>
      <inkml:brushProperty name="height" value="0.025" units="cm"/>
    </inkml:brush>
  </inkml:definitions>
  <inkml:trace contextRef="#ctx0" brushRef="#br0">23 22 8776,'0'0'11761,"-3"10"-9738,-2 11-1474,0 1 0,1 0 1,1 0-1,1 0 0,1 1 0,1-1 0,3 23 1,-3-43-519,1 0 0,-1 0 0,1 0 0,-1 0 0,1 0 0,0 0 1,0 0-1,0-1 0,0 1 0,0 0 0,0 0 0,0-1 1,0 1-1,1-1 0,-1 1 0,1-1 0,-1 1 0,1-1 0,3 2 1,-5-3-22,1 0 0,-1 0 1,1 1-1,-1-1 0,1 0 1,0 0-1,-1 0 0,1 0 1,-1 0-1,1 0 0,0 0 0,-1-1 1,1 1-1,-1 0 0,1 0 1,-1 0-1,1-1 0,-1 1 1,1 0-1,-1 0 0,1-1 1,-1 1-1,1 0 0,0-1 1,10-23 79,-8 0-434,0-1-1,-2 0 1,-3-48 0,2 61-229,4 17 162,15 21 252,-6-17 182,0-1 0,1 0-1,-1-1 1,1-1-1,1 0 1,-1-1-1,1-1 1,0 0 0,0-1-1,0 0 1,30 0-1,-36-2 6,0-1-1,0 0 1,0 0-1,-1-1 1,1 0-1,0-1 1,0 0-1,-1 0 1,1-1-1,-1 0 1,0-1-1,0 1 1,0-2-1,-1 1 1,1-1-1,-1 0 0,0 0 1,0-1-1,-1 0 1,0-1-1,11-13 1,-15 18-15,-1 1 0,1-1-1,-1 0 1,0 0 0,0-1 0,0 1 0,0 0-1,0 0 1,0 0 0,-1-1 0,1 1 0,-1-1 0,1 1-1,-1 0 1,0-1 0,0 1 0,0-1 0,0 1-1,0 0 1,-1-1 0,1 1 0,-1 0 0,0-1 0,1 1-1,-1 0 1,0 0 0,0-1 0,0 1 0,-1 0-1,1 0 1,-1 0 0,1 1 0,-1-1 0,1 0-1,-1 0 1,0 1 0,0-1 0,-3-1 0,1 1-13,1 0 0,-1 1-1,1 0 1,-1 0 0,1 0 0,-1 0 0,0 0 0,1 1 0,-1 0-1,0 0 1,0 0 0,1 0 0,-1 0 0,0 1 0,0 0 0,1-1-1,-1 1 1,1 1 0,-1-1 0,1 0 0,-1 1 0,1 0 0,0 0-1,-4 3 1,0 1 2,0 0-1,1 1 1,0 0-1,0 0 1,1 0-1,0 1 1,1 0 0,-1 0-1,1 0 1,1 0-1,0 1 1,0 0-1,0-1 1,1 1-1,1 0 1,-1 0-1,1 0 1,1 0-1,0 0 1,1 13-1,0-19-107,0-1-1,0 1 0,0 0 0,0-1 0,0 1 0,1-1 1,-1 1-1,1-1 0,0 0 0,-1 1 0,1-1 1,0 0-1,1 0 0,-1-1 0,0 1 0,0 0 0,1-1 1,-1 1-1,1-1 0,-1 0 0,1 0 0,0 0 1,-1 0-1,1 0 0,0 0 0,3 0 0,8 1-1284,0-1-1,0 0 0,28-2 1,-3-3-5117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0.618"/>
    </inkml:context>
    <inkml:brush xml:id="br0">
      <inkml:brushProperty name="width" value="0.025" units="cm"/>
      <inkml:brushProperty name="height" value="0.025" units="cm"/>
    </inkml:brush>
  </inkml:definitions>
  <inkml:trace contextRef="#ctx0" brushRef="#br0">201 82 13132,'0'0'5019,"-2"-9"-1299,1 6-3616,0-1-1,0 0 1,0 1-1,0-1 1,-1 1-1,1-1 0,-1 1 1,0 0-1,0 0 1,0 0-1,0 0 1,-1 0-1,1 0 0,-1 0 1,0 1-1,0 0 1,0-1-1,0 1 1,0 0-1,0 0 0,0 1 1,-1-1-1,1 1 1,-1-1-1,1 1 1,-1 0-1,0 0 0,1 1 1,-1-1-1,0 1 1,1 0-1,-1 0 1,0 0-1,0 0 0,1 1 1,-1 0-1,0 0 1,1-1-1,-6 3 1,3 1-104,1-1 0,-1 1 0,1-1 0,0 2 0,0-1 0,0 0 0,-5 8 0,8-10 0,0 0 0,1-1 0,-1 1 0,1 0 0,-1 0 0,1 0 0,0 0 0,0 1 0,0-1 0,0 0 0,0 0 0,0 1 0,1-1 0,-1 0 0,1 1 0,0-1 0,-1 0 0,1 1 0,0-1 0,0 1 0,1-1 0,0 5 0,0-6-8,1 0 0,-1 0 0,1 0 0,-1-1 0,1 1 0,-1 0 0,1-1 0,-1 1 0,1-1 0,0 0 0,-1 1 0,1-1 0,-1 0 0,1 0 1,0 0-1,-1 0 0,1 0 0,1-1 0,33-4-423,-3-12-613,-29 14 943,-1 1 0,1 0-1,-1 0 1,1 0 0,0 0 0,-1 0 0,1 1-1,0 0 1,0 0 0,0 0 0,5-1 0,-8 3 94,0-1 1,-1 1 0,1-1-1,0 1 1,-1-1 0,1 1 0,0-1-1,-1 1 1,1-1 0,-1 1-1,1 0 1,-1 0 0,1-1-1,-1 1 1,1 0 0,-1-1 0,0 1-1,1 0 1,-1 0 0,0 0-1,0 0 1,1-1 0,-1 1 0,0 0-1,0 0 1,0 0 0,0 1-1,2 34-148,-2-24 134,2 34 581,-2 1 1,-2 0-1,-13 76 0,10-101-319,0 0 0,-1-1 0,-1 0 0,-1 0 0,-1-1-1,0 0 1,-2 0 0,0-1 0,-27 32 0,37-49-211,0 0-1,0-1 1,0 1-1,0-1 1,-1 1-1,1-1 1,-1 0-1,1 1 1,-1-1-1,1 0 1,-1 0 0,0 0-1,0 0 1,0 0-1,1-1 1,-1 1-1,0-1 1,0 1-1,0-1 1,0 1-1,0-1 1,-3 0 0,4-1-18,0 0 0,0 0 0,-1 0 0,1 0 0,0 0 0,0 0 0,0-1 0,0 1 0,0 0 0,0-1 0,1 1 0,-1 0 0,0-1 0,1 1 0,-1-1 0,1 0 0,-1 1 0,1-1 0,0 1 0,0-1 0,-1 1 0,1-1 0,0 0 0,1 1 0,-1-1 0,0-1 0,1-20-234,1 0 1,1 1 0,1-1 0,1 1-1,1 0 1,1 0 0,1 1 0,0 0-1,2 0 1,0 1 0,2 0 0,21-28 0,-3 9-363,3 2 1,1 1 0,1 2 0,70-53-1,-94 79 648,14-7 764,-23 21-302,-9 16-107,3-10 51,0 0-1,1 0 1,1 1 0,0-1 0,0 1 0,1 17-1,1-29-443,1 0 0,-1 0 0,1 0 0,-1 0 0,1 0 0,0 0 1,-1-1-1,1 1 0,0 0 0,0 0 0,0-1 0,-1 1 0,1 0 0,0-1 0,0 1 0,0-1 0,0 1 0,0-1 0,0 1 0,0-1 0,0 0 0,0 0 0,0 1 0,1-1 0,-1 0 0,0 0 0,0 0 0,0 0 0,0 0 0,0-1 0,0 1 0,0 0 0,0 0 0,0-1 0,2 0 0,42-10 158,13-19-315,-45 22 77,1 1-1,0 0 1,0 1-1,1 0 1,-1 1-1,17-3 1,-30 8 58,-1 0-1,1 0 1,-1 0-1,0 0 1,1 0 0,-1 1-1,1-1 1,-1 0 0,0 0-1,1 1 1,-1-1-1,0 0 1,1 0 0,-1 1-1,0-1 1,0 0 0,1 1-1,-1-1 1,0 1-1,0-1 1,1 0 0,-1 1-1,0-1 1,0 1 0,0-1-1,0 0 1,0 1 0,0-1-1,0 1 1,1-1-1,-1 1 1,0-1 0,-1 1-1,3 25 246,0-3-50,-1-21-186,1 0 0,-1 0 0,1 0 0,0 0 0,-1-1 0,1 1 1,0 0-1,0-1 0,0 1 0,0-1 0,0 0 0,1 0 0,-1 0 0,0 0 0,0 0 0,1 0 0,-1 0 0,1-1 0,-1 0 0,1 1 0,-1-1 0,1 0 0,-1 0 1,0 0-1,1 0 0,-1-1 0,1 1 0,2-1 0,8-1-229,0-1 1,-1 0-1,1 0 0,13-7 1,-11 4-280,-4 3-247,0-2 0,-1 1 0,1-1-1,-1-1 1,0 0 0,0 0-1,11-11 1,-56 37 85,-2 18-3106,30-30-3193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0.966"/>
    </inkml:context>
    <inkml:brush xml:id="br0">
      <inkml:brushProperty name="width" value="0.025" units="cm"/>
      <inkml:brushProperty name="height" value="0.025" units="cm"/>
    </inkml:brush>
  </inkml:definitions>
  <inkml:trace contextRef="#ctx0" brushRef="#br0">11 0 13068,'0'0'2531,"-11"61"-13229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1.640"/>
    </inkml:context>
    <inkml:brush xml:id="br0">
      <inkml:brushProperty name="width" value="0.025" units="cm"/>
      <inkml:brushProperty name="height" value="0.025" units="cm"/>
    </inkml:brush>
  </inkml:definitions>
  <inkml:trace contextRef="#ctx0" brushRef="#br0">260 50 9673,'0'0'14077,"-12"-8"-13767,2 2-272,7 3-31,-1 0-1,-1 0 1,1 0-1,0 1 1,0 0-1,-1-1 1,0 2-1,1-1 1,-1 0 0,0 1-1,0 0 1,0 0-1,1 1 1,-1-1-1,0 1 1,-9 0 0,3 3-10,0 0 1,0 0-1,0 1 1,1 0-1,-1 1 0,1 0 1,-14 9-1,20-11 24,0-1 0,1 1 0,-1 0 0,1 0-1,-1 0 1,1 1 0,0-1 0,0 1 0,0 0-1,1 0 1,-1 0 0,1 0 0,0 0-1,0 0 1,1 1 0,-1-1 0,1 1 0,0-1-1,0 1 1,0 6 0,1-10-12,0 0 0,0 0 0,1 1 0,-1-1 0,1 0-1,-1 1 1,1-1 0,-1 0 0,1 0 0,0 0 0,0 0 0,0 0 0,-1 0 0,1 0 0,0 0 0,0 0-1,0 0 1,0 0 0,1 0 0,-1-1 0,0 1 0,0 0 0,0-1 0,1 1 0,-1-1 0,0 0 0,0 1 0,1-1-1,-1 0 1,0 0 0,2 1 0,51 1 143,-44-2-103,6-1 92,0 0 0,0-2 0,-1 0 0,1-1 0,0 0 1,-1-1-1,0-1 0,-1 0 0,1-1 0,-1-1 0,0 0 0,-1-1 0,0 0 1,0-1-1,20-21 0,-32 29-83,1 0 0,0 0 1,-1 1-1,1-1 0,-1 0 0,0-1 0,0 1 1,1 0-1,-2 0 0,1 0 0,0-1 0,0 1 1,-1 0-1,1-5 0,-1 6-40,0 0 0,0 1 0,0-1 0,-1 1 0,1-1 0,0 0 0,-1 1 0,1-1 0,0 1 0,-1-1 0,1 1 0,-1-1 0,1 1 0,-1-1 0,1 1 0,-1 0 0,1-1 0,-1 1-1,1 0 1,-1-1 0,0 1 0,1 0 0,-1 0 0,1-1 0,-1 1 0,0 0 0,1 0 0,-1 0 0,0 0 0,1 0 0,-1 0 0,-1 0 0,-2 1-14,-1-1 0,1 1-1,0 0 1,-1 0 0,1 0 0,0 1 0,0-1-1,0 1 1,0 0 0,0 0 0,0 1 0,1-1-1,-1 1 1,1 0 0,-4 3 0,2 0-11,1 0 1,-1 0 0,1 0-1,1 0 1,-1 1 0,-3 10-1,6-16-93,0 0-1,1 0 1,-1 0 0,1 1-1,-1-1 1,1 0-1,0 0 1,0 1-1,-1-1 1,1 0-1,0 1 1,0-1 0,0 0-1,1 0 1,-1 1-1,0-1 1,0 0-1,1 1 1,-1-1-1,0 0 1,1 0 0,-1 0-1,1 1 1,0-1-1,-1 0 1,1 0-1,0 0 1,0 0 0,0 0-1,0 0 1,0 0-1,0-1 1,0 1-1,0 0 1,0 0-1,0-1 1,0 1 0,0-1-1,0 1 1,1-1-1,-1 1 1,0-1-1,0 0 1,2 1-1,20 1-3438,1-1-2232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2.078"/>
    </inkml:context>
    <inkml:brush xml:id="br0">
      <inkml:brushProperty name="width" value="0.025" units="cm"/>
      <inkml:brushProperty name="height" value="0.025" units="cm"/>
    </inkml:brush>
  </inkml:definitions>
  <inkml:trace contextRef="#ctx0" brushRef="#br0">169 50 14350,'0'0'8562,"0"-8"-7451,0 6-1051,0 1 1,1-1 0,-1 0-1,-1 1 1,1-1 0,0 0-1,0 1 1,0-1 0,-1 0 0,1 1-1,-1-1 1,1 1 0,-1-1-1,0 1 1,0-1 0,0 1-1,0 0 1,1-1 0,-2 1-1,1 0 1,0 0 0,0-1-1,0 1 1,-1 0 0,-1-1-1,0 1-17,0 1 0,0-1 0,0 1 0,0-1 0,0 1-1,0 0 1,0 0 0,0 1 0,0-1 0,0 0 0,0 1-1,1 0 1,-1 0 0,0 0 0,0 0 0,0 0 0,1 1-1,-4 1 1,-2 1-31,-42 23 306,47-25-277,0 0 1,0 1-1,0-1 1,0 0 0,1 1-1,-1 0 1,1 0-1,-1 0 1,1 0 0,0 0-1,0 0 1,-2 5-1,7-7-65,0 0 0,-1 0 0,1 0-1,0 0 1,0-1 0,0 1-1,0-1 1,0 0 0,0 0-1,5 0 1,-1 0-141,11 2-160,-8-3 128,-1 2 1,1-1-1,-1 1 0,0 1 1,1 0-1,-1 0 0,0 1 1,0 0-1,0 0 0,0 1 1,11 7-1,-20-11 243,0 0 0,0 0 0,0 0 0,0 0 0,1 0 0,-1 0 0,0 0 0,0 0-1,0 0 1,0 1 0,0-1 0,0 0 0,1 0 0,-1 0 0,0 0 0,0 0 0,0 0 0,0 1 0,0-1 0,0 0 0,0 0 0,0 0 0,0 0 0,0 1 0,0-1 0,0 0 0,0 0 0,0 0 0,0 0 0,0 1 0,0-1 0,0 0-1,0 0 1,0 0 0,0 0 0,0 1 0,0-1 0,0 0 0,0 0 0,0 0 0,0 0 0,-1 0 0,1 0 0,0 1 0,0-1 0,0 0 0,0 0 0,0 0 0,0 0 0,-1 0 0,1 0 0,0 0 0,0 1 0,-15 1 1107,12-2-1083,1 0 1,-1 0-1,0 0 1,0 0-1,1-1 0,-1 1 1,0-1-1,0 0 1,1 0-1,-4-1 0,-2-5-2129,3 3-4039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2.504"/>
    </inkml:context>
    <inkml:brush xml:id="br0">
      <inkml:brushProperty name="width" value="0.025" units="cm"/>
      <inkml:brushProperty name="height" value="0.025" units="cm"/>
    </inkml:brush>
  </inkml:definitions>
  <inkml:trace contextRef="#ctx0" brushRef="#br0">62 0 9225,'0'0'14792,"-1"10"-13927,-55 182 3545,52-159-3582,4-32-814,0 0 1,1-1-1,-1 1 0,0 0 1,1-1-1,-1 1 0,1 0 1,-1-1-1,1 1 1,-1-1-1,1 1 0,-1-1 1,1 1-1,0-1 0,-1 1 1,1-1-1,0 0 0,-1 1 1,1-1-1,0 0 1,0 0-1,-1 1 0,1-1 1,0 0-1,0 0 0,0 0 1,-1 0-1,1 0 0,0 0 1,0 0-1,-1 0 1,1 0-1,0 0 0,0-1 1,1 1-1,4-2 6,0 1 0,1-1 0,-1 0 1,0 0-1,0-1 0,0 0 0,0 0 0,10-8 0,45-38-310,-32 23 25,-16 14 218,-10 10 37,-1-1 1,0 1 0,1 0-1,-1-1 1,1 1-1,-1 0 1,1 0 0,0 1-1,0-1 1,0 1 0,6-3-1,-8 5 3,0 0-1,-1-1 0,1 1 1,-1 0-1,1 0 0,-1 0 1,1 0-1,-1 0 0,1 0 1,-1-1-1,0 1 1,0 0-1,0 0 0,1 0 1,-1 0-1,0 0 0,0 0 1,0 0-1,0 0 0,-1 0 1,1 0-1,0 0 1,0 0-1,-1 0 0,1 0 1,0 0-1,-1 1 0,-7 29 62,1-15-79,5-9 4,-1 0 1,1 0 0,-2 0-1,1-1 1,-1 1 0,0-1-1,0 0 1,-8 8 0,26-15-8927,0-10 875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2.891"/>
    </inkml:context>
    <inkml:brush xml:id="br0">
      <inkml:brushProperty name="width" value="0.025" units="cm"/>
      <inkml:brushProperty name="height" value="0.025" units="cm"/>
    </inkml:brush>
  </inkml:definitions>
  <inkml:trace contextRef="#ctx0" brushRef="#br0">123 3 14125,'0'0'11232,"-9"-1"-10506,0 0-576,1 1 1,0 0-1,0 1 0,-1-1 0,-13 5 0,20-5-140,-1 1-1,1-1 1,-1 1-1,1-1 1,0 1-1,0 0 1,-1 0-1,1 0 1,0 0-1,0 1 0,0-1 1,0 0-1,0 1 1,0 0-1,1-1 1,-1 1-1,0 0 1,1 0-1,-1 0 1,1 0-1,0 0 1,0 0-1,0 0 1,0 0-1,0 1 1,0-1-1,0 0 1,1 1-1,-1 2 0,2-3-76,-1-1 0,1 1 0,-1 0 0,1-1 0,0 1 0,0-1 0,0 0 0,0 1 0,0-1 0,0 0 0,0 1 0,0-1 0,0 0 0,1 0 0,-1 0 0,0 0 0,1 0 0,-1-1 0,1 1 0,-1 0 0,3 0 0,39 16-1920,-35-15 1503,6 3-112,52 20-1525,-63-24 2217,-1 0 1,1 1 0,-1-1-1,1 0 1,-1 1 0,0-1-1,1 1 1,-1 0 0,0 0-1,0 0 1,0 0-1,-1 0 1,1 0 0,0 1-1,-1-1 1,1 0 0,-1 1-1,0 0 1,2 4 0,-4-5 84,1 0 0,-1 0 0,0 0 0,0 0 0,1 0 0,-2-1 0,1 1 0,0 0 0,0-1 0,0 1 0,-1-1 0,1 1 0,-1-1 0,1 0 0,-1 1 0,1-1 0,-1 0 0,0 0 0,0 0 0,1 0 0,-1-1 0,0 1 0,0 0 0,0-1 1,0 1-1,-4-1 0,-56 12 1102,53-11-1569,-30 0 1112,23-7-2587,8-8-3979,8 1-2204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3.819"/>
    </inkml:context>
    <inkml:brush xml:id="br0">
      <inkml:brushProperty name="width" value="0.025" units="cm"/>
      <inkml:brushProperty name="height" value="0.025" units="cm"/>
    </inkml:brush>
  </inkml:definitions>
  <inkml:trace contextRef="#ctx0" brushRef="#br0">1 0 13965,'0'0'5403,"1"8"-3845,0 17-783,8 55 1297,-8-74-1921,0 0 0,0 0 1,1 0-1,0 0 0,0-1 1,0 1-1,1 0 0,0-1 1,0 0-1,6 8 0,-6-10-98,0-1-1,0 0 0,0 0 1,1-1-1,-1 1 0,1-1 1,-1 0-1,1 1 0,-1-2 1,1 1-1,-1 0 0,1-1 1,0 1-1,0-1 0,-1 0 1,1-1-1,0 1 0,-1 0 1,1-1-1,0 0 0,-1 0 1,5-2-1,11-3 47,-1 0 0,30-17 0,-48 23-100,35-21 17,-28 16-17,1 0 0,-1 1 0,1-1 0,0 2 0,0-1 0,0 1 0,1 0 0,-1 1 0,12-3 0,-19 6-1,0 0 1,-1-1-1,1 1 1,0-1-1,0 1 0,0 0 1,0 0-1,-1-1 1,1 1-1,0 0 1,-1 0-1,1 0 0,0 0 1,-1 0-1,1 0 1,-1 0-1,0 0 1,1 0-1,-1 0 1,0 0-1,0 0 0,1 0 1,-1 0-1,0 1 1,0-1-1,0 0 1,0 0-1,-1 0 0,1 2 1,-3 37 128,0-26-214,1-10 153,1-1 1,1 1-1,-1-1 1,0 1 0,1-1-1,0 1 1,0-1-1,0 1 1,1 4 0,-1-8-53,0 0 1,0 1 0,0-1 0,1 1-1,-1-1 1,0 0 0,0 1 0,1-1 0,-1 0-1,0 1 1,1-1 0,-1 0 0,1 1-1,-1-1 1,0 0 0,1 0 0,-1 1 0,1-1-1,-1 0 1,1 0 0,-1 0 0,0 0-1,1 0 1,-1 0 0,1 1 0,-1-1 0,2-1-1,24-7 120,-14 1-270,0 0 0,-1-1 0,0 0 0,12-12 0,-15 12-142,1 0 0,1 0 0,-1 1 0,1 1 0,18-10-1,-27 16 268,-1 0 0,1 0 0,-1 0 1,1 0-1,-1 0 0,1 0 0,0 0 0,-1 0 0,1 0 0,-1 0 0,1 1 0,-1-1 0,1 0 0,0 0 0,-1 0 0,1 1 0,-1-1 0,1 0 0,-1 1 0,0-1 0,1 0 0,-1 1 0,1-1 0,-1 1 0,1-1 0,-1 1 0,0-1 0,1 0 0,-1 1 0,0 0 0,0-1 0,1 1 0,-1-1 0,0 1 0,0-1 0,0 1 1,0-1-1,0 1 0,0 0 0,0-1 0,0 1 0,0-1 0,0 1 0,0-1 0,0 2 0,0 35 45,0-30-65,0-2-168,-1 19-412,-7-16-3918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4.151"/>
    </inkml:context>
    <inkml:brush xml:id="br0">
      <inkml:brushProperty name="width" value="0.025" units="cm"/>
      <inkml:brushProperty name="height" value="0.025" units="cm"/>
    </inkml:brush>
  </inkml:definitions>
  <inkml:trace contextRef="#ctx0" brushRef="#br0">0 1 12844,'0'0'5605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31.711"/>
    </inkml:context>
    <inkml:brush xml:id="br0">
      <inkml:brushProperty name="width" value="0.025" units="cm"/>
      <inkml:brushProperty name="height" value="0.025" units="cm"/>
    </inkml:brush>
  </inkml:definitions>
  <inkml:trace contextRef="#ctx0" brushRef="#br0">12 38 5349,'0'0'550,"-3"-5"-406,2 4-86,0-1 1,0 0-1,0 1 1,1-1-1,-1 1 0,0-1 1,1 0-1,-1 0 0,1 1 1,-1-1-1,1 0 0,0 0 1,-1 0-1,2-2 4677,40 7-3166,-34 1-1508,0 0 0,-1 0-1,1 1 1,-1-1-1,0 1 1,-1 1 0,1-1-1,-1 1 1,6 8-1,-5-6-17,1 0-1,0-1 0,0 0 0,1 0 1,9 6-1,0-4 128,1-1-1,0-1 1,22 6 0,-22-7-128,-120-76 1411,29 17-1289,58 43-155,11 6-20,-1 1 1,0 0 0,0-1-1,0 2 1,0-1-1,-9-3 1,26 11-113,1 1-1,-1 0 1,0 1-1,0 0 1,15 12-1,6 4 102,-11-10 21,28 20 66,-49-33 106,-46-3 485,-41-23-1136,85 26 58,2 1 239,0 0 0,0 0 1,0 1-1,0-1 0,0 0 0,0 0 1,0 0-1,0 0 0,0 0 0,1-1 1,-1 1-1,0 0 0,1 0 0,1 0 0,1 1-134,9 6-231,0 0 0,0-1 0,0-1 0,1 0 0,17 4 0,8-2-3056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4.798"/>
    </inkml:context>
    <inkml:brush xml:id="br0">
      <inkml:brushProperty name="width" value="0.025" units="cm"/>
      <inkml:brushProperty name="height" value="0.025" units="cm"/>
    </inkml:brush>
  </inkml:definitions>
  <inkml:trace contextRef="#ctx0" brushRef="#br0">47 34 10186,'0'0'11114,"-4"10"-9913,-1 6-871,-24 87 1173,26-91-1322,1-1-1,0 1 1,1-1 0,0 1-1,1 0 1,0 0-1,3 16 1,-2-26-151,0 1-1,0-1 1,1 0 0,-1 0 0,0 0-1,1 0 1,-1 0 0,1 0-1,0-1 1,0 1 0,-1 0 0,1-1-1,0 0 1,0 1 0,1-1-1,-1 0 1,0 0 0,0 0 0,1 0-1,-1 0 1,0-1 0,1 1-1,-1-1 1,0 0 0,1 1 0,-1-1-1,1 0 1,-1 0 0,4-1-1,5 1 51,0-1-1,1-1 0,-1 1 0,-1-2 0,15-4 1,-10 1-62,0-1-1,0 0 1,0-2 0,-1 1 0,0-2 0,19-17 0,-25 21-9,0-1 0,-1-1 0,0 1 0,0-1 1,-1-1-1,0 1 0,-1-1 0,0 0 0,0 0 0,-1 0 0,6-19 1,-17 57-47,1-12 9,1 0 1,1 1 0,1 0 0,-1 28-1,3-43 60,1 1-1,0-1 0,0 1 0,1-1 0,-1 0 0,1 1 0,-1-1 0,1 1 0,0-1 0,1 0 1,-1 0-1,0 1 0,1-1 0,0 0 0,0-1 0,0 1 0,0 0 0,0 0 0,0-1 0,1 1 1,-1-1-1,1 0 0,0 0 0,0 0 0,-1 0 0,1 0 0,1 0 0,-1-1 0,0 0 0,0 1 1,4 0-1,2-1 13,1 1 1,-1-1 0,0 0 0,0-1 0,1 0-1,-1-1 1,0 0 0,0 0 0,1-1 0,-1 0-1,0 0 1,-1-1 0,1-1 0,0 1-1,-1-1 1,0-1 0,0 1 0,0-2 0,0 1-1,-1-1 1,0 0 0,0 0 0,-1-1 0,0 0-1,0 0 1,0 0 0,-1-1 0,0 0-1,0 0 1,-1-1 0,0 1 0,-1-1 0,0 1-1,0-1 1,2-17 0,-3 11-36,-2 0 0,0 1-1,0-1 1,-4-18 0,4 30-74,0 0-1,-1 0 1,1 0 0,-1 0 0,0 0-1,0 0 1,0 0 0,-1 0-1,1 1 1,0-1 0,-1 0-1,0 1 1,0-1 0,0 1 0,0-1-1,0 1 1,0 0 0,-1 0-1,1 0 1,-1 0 0,1 1-1,-1-1 1,0 1 0,1-1 0,-1 1-1,-5-2 1,7 3-46,0 0 0,0 0 1,0 0-1,0 0 0,0 1 0,-1-1 1,1 0-1,0 0 0,0 1 0,0-1 1,0 1-1,0-1 0,0 1 0,0-1 0,0 1 1,0-1-1,0 1 0,1 0 0,-1 0 1,0-1-1,0 1 0,0 0 0,1 0 1,-1 0-1,0 0 0,1 0 0,-1 0 1,1 0-1,0 0 0,-1 0 0,1 0 1,0 0-1,-1 0 0,1 0 0,0 2 1,-6 47-5135,6-39 3282,-1 18-3567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5.253"/>
    </inkml:context>
    <inkml:brush xml:id="br0">
      <inkml:brushProperty name="width" value="0.025" units="cm"/>
      <inkml:brushProperty name="height" value="0.025" units="cm"/>
    </inkml:brush>
  </inkml:definitions>
  <inkml:trace contextRef="#ctx0" brushRef="#br0">200 105 13421,'0'0'3640,"1"-9"-725,-1 4-2634,1 1-1,-1-1 1,0 1-1,0-1 1,0 0-1,-1 1 1,0-1-1,0 1 1,0-1 0,-2-4-1,2 6-176,-1 1-1,1 0 1,-1 0 0,1 0-1,-1 0 1,0 1 0,1-1-1,-1 0 1,0 1 0,0-1 0,-1 1-1,1 0 1,0 0 0,0 0-1,-1 0 1,1 0 0,0 0-1,-1 0 1,1 1 0,-1-1-1,1 1 1,-1 0 0,1 0-1,-1 0 1,-2 0 0,0 1-25,-1 0 0,0 0 0,0 0 0,1 1 0,-1 0 0,1 0 0,0 1 0,-1-1 0,1 1 0,0 0 0,1 0 0,-1 1 0,1-1 0,-1 1 0,1 0 0,-5 6 0,4-4 50,0-1-1,1 1 1,0-1 0,0 1-1,0 0 1,0 1 0,1-1-1,0 1 1,1-1 0,-1 1-1,1 0 1,-2 13 0,4-19-119,0 0 1,0 0-1,0 0 0,1 0 1,-1 0-1,0 0 1,0 0-1,1 0 0,-1 0 1,1 0-1,-1 0 0,0 0 1,1 0-1,0 0 1,-1 0-1,1 0 0,0-1 1,-1 1-1,1 0 1,0-1-1,0 1 0,0 0 1,-1-1-1,1 1 0,0-1 1,2 1-1,35 7 109,40-13-107,3-17-909,-64 16 792,0 1 0,0 1 0,0 0 0,0 1 0,19 0 0,-29 12 291,4 5 660,-11-14-827,1 0-1,-1 0 1,1 0-1,-1 0 0,1 0 1,-1 0-1,1 0 0,-1 0 1,1 0-1,-1 0 1,1 0-1,-1 0 0,0-1 1,1 1-1,-1 0 0,1 0 1,-1 0-1,1-1 0,-1 1 1,0 0-1,1 0 1,-1-1-1,0 1 0,1-1 1,-1 1-1,0 0 0,0-1 1,1 1-1,-1 0 1,0-1-1,0 1 0,1-1 1,-1 1-1,0-1 0,0 1 1,0-1-1,0 1 0,0 0 1,0-1-1,3-8-119,-1 1 0,0 0-1,0-1 1,-1 1 0,-1-1 0,1 1-1,-1-1 1,0 1 0,-3-14 0,1-15-3996,2 37 3911,0-1 0,0 1 0,0-1-1,0 1 1,1-1 0,-1 1 0,0-1 0,0 1-1,0-1 1,1 1 0,-1 0 0,0-1 0,0 1-1,1-1 1,-1 1 0,0 0 0,1-1 0,-1 1-1,1 0 1,-1 0 0,0-1 0,1 1 0,-1 0-1,1 0 1,-1-1 0,1 1 0,-1 0-1,1 0 1,-1 0 0,1 0 0,-1 0 0,1 0-1,0 0 1,21 0-4653,-13 0 1857,16 0-5164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5.586"/>
    </inkml:context>
    <inkml:brush xml:id="br0">
      <inkml:brushProperty name="width" value="0.025" units="cm"/>
      <inkml:brushProperty name="height" value="0.025" units="cm"/>
    </inkml:brush>
  </inkml:definitions>
  <inkml:trace contextRef="#ctx0" brushRef="#br0">132 40 12588,'0'0'6438,"-58"-40"-6214,42 40-64,1 7 33,6 10 223,-5 0 32,7 0 33,0 0-33,1-3-159,6-3-225,0-5-32,2-6-673,11 0-1473,6-8-1505,1-10-2691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5.945"/>
    </inkml:context>
    <inkml:brush xml:id="br0">
      <inkml:brushProperty name="width" value="0.025" units="cm"/>
      <inkml:brushProperty name="height" value="0.025" units="cm"/>
    </inkml:brush>
  </inkml:definitions>
  <inkml:trace contextRef="#ctx0" brushRef="#br0">136 1 10634,'0'0'11654,"-9"8"-10069,-1 0-1255,2 1 0,-1 0-1,1 0 1,1 1-1,-1 0 1,2 1 0,-1 0-1,2 0 1,-1 0 0,2 0-1,-5 13 1,-4 35 160,3 1 0,2 0 0,2 1 0,4 84 0,2-145-535,0 0 0,0 1 1,0-1-1,0 0 0,0 0 0,0 1 0,0-1 0,0 0 0,0 0 0,0 1 0,0-1 0,0 0 0,0 0 1,0 1-1,0-1 0,0 0 0,0 1 0,0-1 0,0 0 0,0 0 0,0 0 0,1 1 0,-1-1 0,0 0 0,0 0 1,0 1-1,0-1 0,1 0 0,-1 0 0,0 0 0,0 0 0,0 1 0,1-1 0,-1 0 0,0 0 0,0 0 1,1 0-1,-1 0 0,0 0 0,0 0 0,1 0 0,-1 0 0,0 0 0,0 0 0,1 0 0,13-9-2170,10-19-4309,-8 0-1707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6.289"/>
    </inkml:context>
    <inkml:brush xml:id="br0">
      <inkml:brushProperty name="width" value="0.025" units="cm"/>
      <inkml:brushProperty name="height" value="0.025" units="cm"/>
    </inkml:brush>
  </inkml:definitions>
  <inkml:trace contextRef="#ctx0" brushRef="#br0">139 222 12268,'0'0'8899,"-8"-3"-7826,5 1-978,1 1 0,-1 0 0,0 0 0,0 1 0,1-1 0,-1 0-1,0 1 1,0 0 0,0 0 0,0 0 0,0 0 0,0 0 0,1 0 0,-1 1 0,0-1 0,-5 3 0,3-1 34,1 1-1,-1 0 0,1 0 1,0 0-1,0 1 1,0-1-1,0 1 0,1 0 1,-1 0-1,-5 9 1,5-6 90,0 0 1,0 0 0,1 0 0,-5 15 0,7-21-189,1 1 1,-1-1 0,1 0 0,-1 0-1,1 1 1,0-1 0,-1 1 0,1-1-1,0 0 1,0 1 0,0-1 0,0 0-1,0 1 1,0-1 0,0 1 0,1-1-1,-1 0 1,0 1 0,1-1 0,-1 0-1,1 1 1,-1-1 0,1 0 0,0 0-1,0 1 1,-1-1 0,1 0 0,0 0-1,0 0 1,0 0 0,0 0 0,0 0-1,0 0 1,1-1 0,1 2 0,4-1-5,0 0 0,0 0 0,0-1 0,0 0 0,0 0 0,-1-1 0,1 0 0,0 0 0,0-1 0,0 0 0,-1 0 0,1 0 0,-1-1 0,0 0 0,1 0 0,-1-1 1,-1 1-1,1-1 0,0-1 0,-1 1 0,5-6 0,11-10-60,-1-1 0,-1 0 1,28-43-1,-36 49 28,0 0 1,-1-1-1,-1 0 0,0 0 0,-2-1 1,0 0-1,0-1 0,5-26 0,-15 35-20,-5 15-31,-8 16-17,7-2 200,1 0-1,1 1 1,1 0 0,1 0 0,1 1 0,0-1 0,2 1 0,0 36 0,2-55-120,0 1-1,0-1 1,1 0-1,-1 0 1,1 1 0,-1-1-1,1 0 1,0 0-1,0 0 1,0 0 0,1 0-1,-1 0 1,1 0-1,0 0 1,0 0 0,0-1-1,0 1 1,4 3-1,-3-3-386,1-1 0,0 0-1,0 0 1,0 0 0,0 0-1,1 0 1,-1-1 0,0 0-1,1 0 1,-1 0 0,0 0-1,1-1 1,6 0-1,22 1-5368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6.809"/>
    </inkml:context>
    <inkml:brush xml:id="br0">
      <inkml:brushProperty name="width" value="0.025" units="cm"/>
      <inkml:brushProperty name="height" value="0.025" units="cm"/>
    </inkml:brush>
  </inkml:definitions>
  <inkml:trace contextRef="#ctx0" brushRef="#br0">158 1 14253,'0'0'8382,"-6"13"-7267,-44 78 240,26-50-1143,-26 59-1,45-88-193,0 1 0,1 0 1,0 0-1,1 0 0,0 0 0,1 0 0,1 1 0,0-1 0,2 22 1,0-32-68,-1 1 0,1 0 1,0-1-1,0 1 1,0-1-1,1 1 0,-1-1 1,1 0-1,0 1 0,-1-1 1,2 0-1,-1 0 0,0 0 1,1-1-1,-1 1 1,1-1-1,0 1 0,0-1 1,0 0-1,0 0 0,0 0 1,0 0-1,0-1 1,1 1-1,-1-1 0,5 2 1,7 0-1467,0 0 0,1 0-1,-1-2 1,31 0 0,9-1-6145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7.172"/>
    </inkml:context>
    <inkml:brush xml:id="br0">
      <inkml:brushProperty name="width" value="0.025" units="cm"/>
      <inkml:brushProperty name="height" value="0.025" units="cm"/>
    </inkml:brush>
  </inkml:definitions>
  <inkml:trace contextRef="#ctx0" brushRef="#br0">98 0 11979,'0'0'8905,"-36"68"-7592,24-34-384,-3 6-96,4-1-289,2-2-95,4-4-257,-4-4-128,9-7-64,0-5-320,0-8-449,0-6-416,5-6-4773,-1-14-128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7.500"/>
    </inkml:context>
    <inkml:brush xml:id="br0">
      <inkml:brushProperty name="width" value="0.025" units="cm"/>
      <inkml:brushProperty name="height" value="0.025" units="cm"/>
    </inkml:brush>
  </inkml:definitions>
  <inkml:trace contextRef="#ctx0" brushRef="#br0">18 31 9929,'0'0'7880,"49"-27"-5222,-20 24-1216,5 3-481,2 0-193,7 0-159,-7 0-257,-2 0-256,-1 0-64,-10 0 0,-7 2-640,-5-1-962,-22 0-13228</inkml:trace>
  <inkml:trace contextRef="#ctx0" brushRef="#br0" timeOffset="1">0 141 8648,'0'0'14414,"63"30"-13677,-18-32-417,-1-2-224,-5 0-64,-5 3-128,-10 1-1025,-10 1-961,-5 10-1217,-9-1-2499,0 5-2209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7.892"/>
    </inkml:context>
    <inkml:brush xml:id="br0">
      <inkml:brushProperty name="width" value="0.025" units="cm"/>
      <inkml:brushProperty name="height" value="0.025" units="cm"/>
    </inkml:brush>
  </inkml:definitions>
  <inkml:trace contextRef="#ctx0" brushRef="#br0">1 53 10634,'0'0'11915,"81"40"-11658,-38-45-97,-2-4 0,1-3-96,1-5-512,-3-5-2627,-1-6-4228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8.235"/>
    </inkml:context>
    <inkml:brush xml:id="br0">
      <inkml:brushProperty name="width" value="0.025" units="cm"/>
      <inkml:brushProperty name="height" value="0.025" units="cm"/>
    </inkml:brush>
  </inkml:definitions>
  <inkml:trace contextRef="#ctx0" brushRef="#br0">69 1 15535,'0'0'2103,"-7"8"-74,-2 4-1183,0 0-1,1 1 1,1-1 0,0 2 0,-7 16 0,12-26-625,1 0 0,0 0-1,0 0 1,0 0 0,0 0 0,1 0-1,0 0 1,-1 0 0,2 0 0,-1 0-1,0 0 1,2 5 0,-1-7-194,0 1 0,0-1-1,0 0 1,0 0 0,0 0 0,1-1 0,-1 1 0,1 0 0,-1 0-1,1-1 1,0 1 0,-1-1 0,1 1 0,0-1 0,0 0-1,0 0 1,0 0 0,0 0 0,1 0 0,-1 0 0,0-1-1,0 1 1,5 0 0,-1 0 1,1 0 0,0 0 0,-1-1 0,1 0 0,0-1 0,0 1 0,-1-1 0,1 0 0,-1-1 0,1 0 0,-1 0 0,0 0 1,1-1-1,-1 1 0,0-2 0,0 1 0,-1-1 0,1 1 0,9-10 0,-4 2-19,-1 1 0,0-2 1,-1 0-1,0 0 0,-1 0 1,0-1-1,11-26 0,-15 24 27,-11 21 47,-13 21-4,14-14-70,0 1-1,1-1 1,1 1 0,0 0 0,1 0-1,0 0 1,1 1 0,1-1-1,0 1 1,1 16 0,1-28-75,-1 0 1,0 0-1,1 0 1,0 0-1,0 0 0,-1 0 1,2 0-1,-1 0 0,0-1 1,1 1-1,-1 0 1,1-1-1,0 1 0,-1-1 1,1 0-1,1 0 1,-1 0-1,0 0 0,0 0 1,1 0-1,-1 0 1,1-1-1,3 2 0,0 0-828,1 0-1,0-1 1,0 0-1,0 0 1,0 0-1,1-1 1,-1-1-1,12 1 1,22-1-9858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59.631"/>
    </inkml:context>
    <inkml:brush xml:id="br0">
      <inkml:brushProperty name="width" value="0.025" units="cm"/>
      <inkml:brushProperty name="height" value="0.025" units="cm"/>
    </inkml:brush>
  </inkml:definitions>
  <inkml:trace contextRef="#ctx0" brushRef="#br0">229 162 4740,'1'-20'490,"-3"-49"1796,1 64-1964,1 0 1,-1 0 0,-1 0 0,1-1 0,0 2-1,-1-1 1,0 0 0,-1 0 0,1 0 0,-5-6-1,6 10-278,1 1-1,-1-1 1,1 0-1,-1 0 0,0 0 1,1 1-1,-1-1 1,0 0-1,1 1 0,-1-1 1,0 1-1,0-1 1,0 1-1,0-1 0,0 1 1,0 0-1,0-1 1,1 1-1,-1 0 0,0 0 1,0-1-1,0 1 1,0 0-1,0 0 0,0 0 1,0 0-1,0 1 1,0-1-1,0 0 0,0 0 1,0 0-1,0 1 1,0-1-1,0 1 0,0-1 1,0 1-1,0-1 1,1 1-1,-1-1 0,0 1 1,0 0-1,1-1 1,-1 1-1,0 0 0,1-1 1,-1 1-1,1 0 1,-2 2-1,-22 46 68,22-45-48,-29 81-32,4 1-1,4 2 1,4 1-1,4 0 1,3 1-1,1 156 1,32 201-668,-1-33-77,-16-255 160,6 0 0,7-1 0,7 0 0,85 291 0,-100-422 558,0-2 1,2 1 0,1-1 0,1-1 0,1 0 0,1-1 0,1-1-1,1 0 1,1-1 0,28 26 0,-37-39-41,0 1-1,-1 0 1,0 1 0,-1-1-1,0 1 1,0 1 0,-1-1 0,0 1-1,7 20 1,-12-28 85,0-1 0,0 0 0,0 0 0,0-1 0,1 1 0,-1 0 0,1 0 0,0 0 0,-1-1 0,1 1 0,0-1 0,0 0 0,0 1 0,0-1 0,0 0 0,0 0 0,0 0 0,0 0 0,0-1 0,1 1 0,-1-1 0,0 1 0,1-1 0,-1 0 0,0 1 0,1-1 0,-1-1 0,0 1 0,1 0 0,-1 0 0,0-1 0,0 0 0,1 1 0,3-3 0,0 2 53,1-2-1,-1 1 1,0-1 0,1 1 0,-1-2 0,0 1-1,-1-1 1,1 0 0,-1 0 0,10-9 0,-9 4 0,0-1 0,-1 0 0,1 0 0,-2 0 0,0 0 0,0-1 0,-1 0 0,0 0 0,2-18 0,0-15 355,-1-49 0,-3 56-256,20-371 314,5-261 411,-28 587-1037,-4 1 0,-3 0-1,-23-94 1,2 58 37,-68-168 1,-11-76 1002,48 139-1186,60 219 233,-3-13-779,-2 0 1,0 0-1,-12-22 0,0 11-2058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8.591"/>
    </inkml:context>
    <inkml:brush xml:id="br0">
      <inkml:brushProperty name="width" value="0.025" units="cm"/>
      <inkml:brushProperty name="height" value="0.025" units="cm"/>
    </inkml:brush>
  </inkml:definitions>
  <inkml:trace contextRef="#ctx0" brushRef="#br0">90 0 13325,'0'0'9609,"4"85"-8648,-13-39-65,-7 4-191,-1 4-96,-1-2-225,4-1-288,1-6-64,8-6 0,3-7-961,2-8-1441,0-11-1281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9.222"/>
    </inkml:context>
    <inkml:brush xml:id="br0">
      <inkml:brushProperty name="width" value="0.025" units="cm"/>
      <inkml:brushProperty name="height" value="0.025" units="cm"/>
    </inkml:brush>
  </inkml:definitions>
  <inkml:trace contextRef="#ctx0" brushRef="#br0">70 1 5349,'0'0'15092,"-2"13"-13929,-26 123 1317,16-94-1628,3 2 0,1-1 1,-2 58-1,10-100-837,0 1 0,-1-1-1,1 1 1,0-1 0,0 1 0,0 0 0,1-1 0,-1 1 0,0-1 0,1 1 0,-1 0 0,1-1 0,-1 1 0,1-1 0,0 0 0,-1 1 0,1-1 0,0 1-1,0-1 1,0 0 0,0 0 0,0 0 0,0 1 0,1-1 0,-1 0 0,0-1 0,1 1 0,-1 0 0,0 0 0,1 0 0,-1-1 0,1 1 0,-1-1 0,1 1-1,-1-1 1,1 0 0,0 1 0,-1-1 0,1 0 0,-1 0 0,1 0 0,0 0 0,-1 0 0,1-1 0,2 0 0,4-1 9,-1 0 1,1 0-1,-1-1 1,0 0-1,0 0 1,0-1-1,-1 0 1,9-6-1,0-3-25,0-1-1,-1 0 1,0-1-1,-1-1 1,-1 0-1,0 0 1,-2-1-1,0-1 1,0 1-1,-2-2 1,0 1-1,-1-1 1,-1 0-1,-1-1 1,-1 0-1,0 1 1,0-24 0,-4 42-1,0 1 0,0 0 0,0 0 0,0 0 0,0 0 0,0 0 0,0 0 0,0 0 0,0-1 0,1 1 0,-1 0 0,0 0 0,0 0 0,0 0 0,-1 0 0,1 0 0,0-1 0,0 1 0,0 0 0,0 0 0,0 0 0,0 0 0,0 0 0,0 0 0,0-1 0,0 1 0,0 0 0,0 0 0,0 0 0,0 0 0,0 0 0,-1 0 0,1 0 0,0 0 0,0 0 0,0-1 0,0 1 0,0 0 1,0 0-1,0 0 0,-1 0 0,1 0 0,0 0 0,0 0 0,0 0 0,0 0 0,0 0 0,0 0 0,-1 0 0,1 0 0,0 0 0,0 0 0,0 0 0,0 0 0,0 0 0,0 0 0,-1 0 0,1 0 0,0 0 0,0 0 0,0 1 0,0-1 0,0 0 0,-10 10-53,-7 15 23,3 5 48,-16 47 0,28-69 19,-1 0-1,1 1 1,0-1 0,1 1 0,0-1-1,1 1 1,-1 0 0,2-1-1,-1 1 1,1 0 0,3 10-1,-4-18-27,1 0-1,0 1 0,0-1 1,-1 0-1,1 0 0,0-1 0,0 1 1,0 0-1,0 0 0,0 0 1,0 0-1,0-1 0,0 1 0,1-1 1,-1 1-1,0-1 0,0 1 1,1-1-1,-1 0 0,0 1 0,0-1 1,1 0-1,-1 0 0,0 0 1,1 0-1,-1 0 0,0 0 0,0 0 1,1-1-1,-1 1 0,0 0 1,0-1-1,1 1 0,-1-1 1,0 1-1,0-1 0,0 0 0,1 0 1,6-2-4,-1 0 1,0-1 0,-1 0-1,1 0 1,6-6-1,-7 6-87,-1-1 1,0 0-1,-1 0 0,1 0 0,-1 0 0,0-1 0,0 0 1,0 0-1,-1 0 0,0 0 0,0 0 0,-1-1 0,1 1 1,-1-1-1,-1 1 0,2-12 0,-14 26-1539,-19 45-2544,19-30 1095,-5 6-3120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39.824"/>
    </inkml:context>
    <inkml:brush xml:id="br0">
      <inkml:brushProperty name="width" value="0.025" units="cm"/>
      <inkml:brushProperty name="height" value="0.025" units="cm"/>
    </inkml:brush>
  </inkml:definitions>
  <inkml:trace contextRef="#ctx0" brushRef="#br0">250 24 17873,'0'0'5258,"-8"-4"-4350,1 0-784,0 1 1,-1 1-1,1-1 1,-1 1-1,0 0 0,1 1 1,-1 0-1,0 0 1,0 1-1,0 0 1,1 0-1,-1 1 1,0 0-1,0 0 1,-12 4-1,6-1 128,0 2 0,0-1-1,-14 9 1,26-13-224,0 0 0,0 0 0,-1 0 0,1 0 0,0 1 0,0-1-1,0 1 1,0-1 0,1 1 0,-1 0 0,0 0 0,1 0 0,-1 0 0,1 0 0,0 0 0,-1 0-1,1 1 1,0-1 0,0 0 0,1 1 0,-1-1 0,0 0 0,1 1 0,0-1 0,-1 1 0,1-1-1,0 4 1,1-5-22,0 1 0,0-1 0,-1 1 0,1-1 0,0 0 0,1 1 0,-1-1 0,0 0 0,0 0 0,0 1 0,1-1 0,-1 0 0,1-1 0,-1 1 0,1 0 0,-1 0 0,1 0 0,-1-1 0,1 1 0,1 0 0,41 10 13,-31-9-25,-2 1-92,9 1-102,1 1 0,-1 2 0,25 10 0,-40-15 174,-1 0 1,0 0 0,0 1-1,0-1 1,0 1 0,0 0-1,-1 0 1,1 0 0,-1 1-1,0-1 1,0 1-1,0 0 1,0 0 0,0 0-1,-1 0 1,0 0 0,0 1-1,0-1 1,-1 0 0,3 9-1,-4-12 48,0 1 0,0 0 0,0-1 0,0 1 0,0 0 0,0 0 0,0-1 0,0 1-1,-1 0 1,1 0 0,-1-1 0,1 1 0,-1-1 0,0 1 0,0 0 0,1-1 0,-1 1-1,0-1 1,0 0 0,0 1 0,-1-1 0,0 1 0,-2 1 70,1-1 0,-1 1 0,1-1 0,-1 0 1,0 0-1,0-1 0,0 1 0,0-1 0,-4 1 0,-10 1 274,0 0 1,0-2-1,-23 0 0,38-1-351,-8 0 58,0-1 0,0 0 0,1-1 0,-1 0 1,-13-5-1,22 6-308,0 0-1,0 1 1,0-1 0,0 0 0,0 0 0,0-1 0,1 1 0,-1 0 0,0 0 0,1-1-1,-1 1 1,1-1 0,-1 0 0,1 1 0,-1-3 0,1 3-281,1-1 1,0 1 0,-1-1-1,1 1 1,0-1 0,0 1-1,0-1 1,0 1-1,0-1 1,1 1 0,-1-1-1,0 1 1,1-1-1,-1 1 1,1 0 0,-1-1-1,1 1 1,0 0 0,-1-1-1,1 1 1,0 0-1,0 0 1,0 0 0,2-2-1,11-13-7486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0.167"/>
    </inkml:context>
    <inkml:brush xml:id="br0">
      <inkml:brushProperty name="width" value="0.025" units="cm"/>
      <inkml:brushProperty name="height" value="0.025" units="cm"/>
    </inkml:brush>
  </inkml:definitions>
  <inkml:trace contextRef="#ctx0" brushRef="#br0">242 0 7719,'0'0'17681,"-1"8"-16699,0 0-850,-2 0 0,1 0 0,-1 0 0,0-1 0,-1 1 0,0-1 0,0 0 0,0 0 1,-1 0-1,-10 10 0,-71 70 319,53-56-363,18-17-122,5-5-69,1 1-1,-1-1 1,2 2 0,-14 18 0,28-31-4360,10-7 2109,30-41-7613,-21 15 3539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0.502"/>
    </inkml:context>
    <inkml:brush xml:id="br0">
      <inkml:brushProperty name="width" value="0.025" units="cm"/>
      <inkml:brushProperty name="height" value="0.025" units="cm"/>
    </inkml:brush>
  </inkml:definitions>
  <inkml:trace contextRef="#ctx0" brushRef="#br0">108 0 6887,'0'0'18326,"2"13"-17723,-1 8-255,0 1 1,-1-1-1,-2 1 0,-4 27 0,-11 88 743,15-114-5687,2-6-5010,0-29 3936</inkml:trace>
  <inkml:trace contextRef="#ctx0" brushRef="#br0" timeOffset="1">0 212 6502,'0'0'20371,"68"-40"-20210,-35 44-129,-1 2-32,-6-2-801,2-1-1281,1-3-961,-2 0-2626,6-10-2083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0.862"/>
    </inkml:context>
    <inkml:brush xml:id="br0">
      <inkml:brushProperty name="width" value="0.025" units="cm"/>
      <inkml:brushProperty name="height" value="0.025" units="cm"/>
    </inkml:brush>
  </inkml:definitions>
  <inkml:trace contextRef="#ctx0" brushRef="#br0">354 1 13645,'0'0'8045,"-3"9"-6817,1-2-1039,0-3-101,0 1 0,1 0 0,0 0 0,0 0 0,0 0-1,0 0 1,1 0 0,0 0 0,0 0 0,0 0 0,3 8 0,0 4 122,0 0 0,-1-1 0,-1 1 0,0 0 0,-1 0 0,-1-1 0,-1 1 0,0 0 0,-1-1 0,-1 1 0,0-1 1,-1 0-1,-1 0 0,-1-1 0,0 0 0,-12 18 0,1-6-550,-2-1 1,0-1-1,-2-1 0,0-1 1,-2-1-1,-1-1 0,-41 27 1,27-22-4311,3-2-4473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7.007"/>
    </inkml:context>
    <inkml:brush xml:id="br0">
      <inkml:brushProperty name="width" value="0.025" units="cm"/>
      <inkml:brushProperty name="height" value="0.025" units="cm"/>
    </inkml:brush>
  </inkml:definitions>
  <inkml:trace contextRef="#ctx0" brushRef="#br0">12 32 6342,'-8'6'5573,"5"0"-2370,3-1-736,5 3-866,20-1 257,10-1-289,8-1-255,11-4-385,5-1-513,4 0-320,-1-1-64,-5-8-32,-8 0-961,-11 0-833,-8-3-1056,-10 1-1154,-9-1-865,-6-1-2882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7.337"/>
    </inkml:context>
    <inkml:brush xml:id="br0">
      <inkml:brushProperty name="width" value="0.025" units="cm"/>
      <inkml:brushProperty name="height" value="0.025" units="cm"/>
    </inkml:brush>
  </inkml:definitions>
  <inkml:trace contextRef="#ctx0" brushRef="#br0">11 1 6374,'0'0'14675,"10"2"-13527,50 7 103,-12-1-854,53 13 0,-99-20-398,-1-1 1,1 1 0,0-1 0,-1 1 0,1 0 0,0-1 0,-1 1-1,1 0 1,-1 0 0,1 0 0,-1 0 0,1 1 0,-1-1 0,0 0-1,0 1 1,0-1 0,0 0 0,0 1 0,0 0 0,0-1 0,0 1-1,0-1 1,-1 1 0,1 0 0,-1 0 0,1-1 0,-1 1 0,1 0-1,-1 0 1,0-1 0,0 1 0,0 0 0,0 0 0,0 0 0,-1-1-1,1 1 1,-1 0 0,1 0 0,-1-1 0,1 1 0,-1 0 0,0-1-1,0 1 1,0 0 0,-2 2 0,-6 10 0,0 1 1,-1-1-1,-23 24 0,19-23 0,-153 201-5963,155-202-1900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8.078"/>
    </inkml:context>
    <inkml:brush xml:id="br0">
      <inkml:brushProperty name="width" value="0.025" units="cm"/>
      <inkml:brushProperty name="height" value="0.025" units="cm"/>
    </inkml:brush>
  </inkml:definitions>
  <inkml:trace contextRef="#ctx0" brushRef="#br0">0 0 3011,'0'0'480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8.771"/>
    </inkml:context>
    <inkml:brush xml:id="br0">
      <inkml:brushProperty name="width" value="0.025" units="cm"/>
      <inkml:brushProperty name="height" value="0.025" units="cm"/>
    </inkml:brush>
  </inkml:definitions>
  <inkml:trace contextRef="#ctx0" brushRef="#br0">0 58 4260,'0'0'6524,"5"-9"-4117,3-1-1496,-5 6-358,0 0 0,-1 0 0,1 0 1,-1 0-1,1-1 0,2-9 0,-3 61 4413,0-3-4107,-15 116 1858,13-159-2711,0-1 1,0 1 0,0 0 0,0-1-1,1 1 1,-1-1 0,0 1 0,0-1-1,0 1 1,0-1 0,0 1 0,1-1-1,-1 1 1,0-1 0,0 1-1,1-1 1,-1 1 0,0-1 0,1 1-1,-1-1 1,1 1 0,-1-1 0,0 0-1,1 1 1,-1-1 0,1 0 0,-1 0-1,1 1 1,-1-1 0,1 0-1,1 1 1,21-4 309,20-16 156,107-98-247,-150 116-227,0 1 1,1-1-1,-1 1 1,1 0-1,-1-1 0,1 1 1,-1 0-1,1-1 1,-1 1-1,1 0 1,-1 0-1,1-1 1,-1 1-1,1 0 1,-1 0-1,1 0 1,0 0-1,-1 0 1,1 0-1,-1 0 1,1 0-1,0 0 1,-1 0-1,1 0 1,-1 0-1,1 0 1,-1 1-1,1-1 1,-1 0-1,1 0 1,-1 1-1,1-1 1,-1 0-1,1 1 1,-1-1-1,1 0 1,-1 1-1,1-1 0,-1 1 1,0-1-1,1 1 1,-1-1-1,0 1 1,1-1-1,-1 1 1,0-1-1,0 1 1,1-1-1,-1 1 1,0-1-1,0 1 1,0 0-1,4 44 275,1-4-54,-4-40-205,0 0 0,0 0 0,0 0 1,1 0-1,-1 0 0,0-1 0,1 1 1,-1 0-1,1-1 0,-1 1 0,1-1 0,-1 0 1,1 1-1,-1-1 0,1 0 0,-1 0 1,1 0-1,-1 0 0,1 0 0,-1-1 1,1 1-1,-1 0 0,1-1 0,-1 1 1,1-1-1,0 0 0,44-17 250,-40 15-266,27-15-173,-26 14 72,0-1 0,1 1-1,-1 0 1,1 1-1,-1 0 1,1 0-1,0 1 1,14-3 0,-21 6 91,0 0 0,0-1 1,0 1-1,-1 0 0,1 0 0,0 0 1,0-1-1,-1 1 0,1 0 1,0 0-1,-1 0 0,1 0 1,-1 1-1,1-1 0,-1 0 1,0 0-1,1 0 0,-1 0 1,0 0-1,0 0 0,0 1 1,0-1-1,0 0 0,0 0 1,0 0-1,0 2 0,-1 43 202,1-36-203,0 7-341,0-14-1521,0-11-1432,0-7-2475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0.671"/>
    </inkml:context>
    <inkml:brush xml:id="br0">
      <inkml:brushProperty name="width" value="0.025" units="cm"/>
      <inkml:brushProperty name="height" value="0.025" units="cm"/>
    </inkml:brush>
  </inkml:definitions>
  <inkml:trace contextRef="#ctx0" brushRef="#br0">1 1565 9385,'104'-56'3620,"-10"3"-3396,-15 12-84,449-211-468,-461 227 412,1 2 0,1 3 0,1 4 0,0 2 0,1 4 0,85-2 0,409 36 2649,-503-19-2703,0-2-1,0-3 1,0-3 0,0-2-1,0-3 1,-1-3 0,0-3-1,93-33 1,356-185 1267,-18-41 868,-131 69-1618,-296 170-409,102-39-1,-131 60-92,1 2 1,0 2-1,0 1 1,64-4-1,-77 10-887,0 0 1,45-10-1,-60 9 234,0 0 0,0 0 0,-1-1 0,1 0-1,-1 0 1,0-1 0,0 0 0,0-1 0,-1 0 0,10-10 0,19-27-9749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49.118"/>
    </inkml:context>
    <inkml:brush xml:id="br0">
      <inkml:brushProperty name="width" value="0.025" units="cm"/>
      <inkml:brushProperty name="height" value="0.025" units="cm"/>
    </inkml:brush>
  </inkml:definitions>
  <inkml:trace contextRef="#ctx0" brushRef="#br0">1 0 5830,'0'0'18385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0.755"/>
    </inkml:context>
    <inkml:brush xml:id="br0">
      <inkml:brushProperty name="width" value="0.025" units="cm"/>
      <inkml:brushProperty name="height" value="0.025" units="cm"/>
    </inkml:brush>
  </inkml:definitions>
  <inkml:trace contextRef="#ctx0" brushRef="#br0">14 50 5926,'2'-3'1271,"0"0"1,0 0-1,-1 1 1,1-1 0,0 0-1,-1-1 1,0 1-1,0 0 1,1-5 0,-2 8-504,1 7-479,3 35 333,-1 1 0,-2 0 1,-2-1-1,-1 1 0,-3-1 0,-19 82 1,18-93-269,6-28 93,4-19-122,3-23-401,-1-1-1,-2 1 1,-2-1-1,-3-40 0,1 25-303,1 59 326,0 1 1,0-1 0,1 1-1,-1-1 1,1 0 0,0 0-1,0 0 1,1 0 0,-1 0-1,1 0 1,0 0 0,0-1-1,6 6 1,-2-2 88,0 0-1,0-1 1,1 0-1,0 0 1,14 8 0,-13-11 39,-1 0 1,0 0-1,1-1 1,-1 0 0,1 0-1,0-1 1,-1 0 0,1-1-1,0 0 1,0 0 0,-1-1-1,1 0 1,0 0-1,-1-1 1,1 0 0,-1-1-1,1 0 1,-1 0 0,0-1-1,-1 0 1,1 0 0,11-9-1,-12 8-54,0 0 1,-1-1-1,0 1 1,-1-1-1,1 0 0,-1-1 1,0 1-1,-1-1 1,1 0-1,-1 0 0,-1-1 1,0 1-1,0-1 0,0 0 1,-1 1-1,0-1 1,0 0-1,-1-1 0,0 1 1,0 0-1,-1 0 1,0 0-1,-1 0 0,-1-10 1,2 17-24,0 0 1,0 0-1,0 0 0,0 1 1,0-1-1,0 0 0,-1 0 1,1 0-1,0 1 1,0-1-1,-1 0 0,1 0 1,0 1-1,-1-1 1,1 0-1,-1 0 0,1 1 1,-1-1-1,1 0 1,-1 1-1,1-1 0,-1 1 1,0-1-1,1 1 1,-1-1-1,0 1 0,0 0 1,1-1-1,-1 1 1,0 0-1,0-1 0,1 1 1,-1 0-1,0 0 1,0 0-1,0 0 0,0 0 1,1 0-1,-1 0 1,0 0-1,0 0 0,0 0 1,0 0-1,1 0 1,-1 1-1,0-1 0,0 0 1,1 1-1,-1-1 1,0 0-1,0 1 0,1-1 1,-1 1-1,0-1 1,1 1-1,-1-1 0,1 1 1,-1 0-1,0 1 1,-4 2-25,0 1 1,0 0-1,1 0 1,-1 0-1,-5 12 1,0 2 46,2 0 1,1 1-1,-9 35 1,13-44 33,1 1 1,0-1-1,1 1 0,0 0 1,1 0-1,1-1 0,-1 1 1,4 15-1,-2-24-44,0 1 0,0-1 0,0 1 1,0-1-1,0 0 0,1 0 0,0 0 0,-1 0 1,1-1-1,0 1 0,0-1 0,1 1 0,-1-1 0,0 0 1,1-1-1,-1 1 0,1 0 0,-1-1 0,1 0 1,0 0-1,0 0 0,0 0 0,0-1 0,-1 1 0,1-1 1,5 0-1,0 0 10,0 1 1,0-1 0,0 0-1,0-1 1,0 0 0,0-1-1,0 0 1,0 0-1,0-1 1,11-5 0,-11 2-11,0 0 1,-1-1 0,1 0-1,-1 0 1,0-1 0,-1 0-1,8-11 1,-12 15-1,0 0-1,0 0 1,-1 0-1,1 0 1,-1 0-1,0-1 1,-1 1 0,1-1-1,-1 1 1,1-1-1,-2 0 1,1 0-1,0 1 1,-1-1-1,0 0 1,0 0 0,0 0-1,-2-7 1,2 11 6,-1 1 1,1-1 0,-1 1 0,0-1-1,1 0 1,-1 1 0,1-1 0,-1 1-1,0-1 1,0 1 0,1 0-1,-1-1 1,0 1 0,0 0 0,1-1-1,-1 1 1,0 0 0,0 0 0,0 0-1,0 0 1,1 0 0,-1 0-1,0 0 1,0 0 0,0 0 0,1 0-1,-3 1 1,-23 7-58,22-5 55,0 0-1,1 0 1,-1 0 0,1 1 0,0 0-1,-1-1 1,2 1 0,-1 0 0,0 1-1,1-1 1,0 0 0,0 1 0,0-1 0,1 1-1,-1 0 1,1 0 0,0-1 0,0 9-1,1-10-4,0 1 0,0-1-1,0 0 1,1 1-1,-1-1 1,1 1-1,0-1 1,0 0 0,0 0-1,0 1 1,1-1-1,-1 0 1,1 0-1,0 0 1,0-1 0,0 1-1,0 0 1,1-1-1,-1 1 1,1-1 0,-1 0-1,1 0 1,0 0-1,0 0 1,0 0-1,0-1 1,4 2 0,6 2-651,0-1 1,0-1 0,1-1 0,-1 0 0,1 0-1,0-1 1,-1-1 0,23-2 0,23-6-4158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1.830"/>
    </inkml:context>
    <inkml:brush xml:id="br0">
      <inkml:brushProperty name="width" value="0.025" units="cm"/>
      <inkml:brushProperty name="height" value="0.025" units="cm"/>
    </inkml:brush>
  </inkml:definitions>
  <inkml:trace contextRef="#ctx0" brushRef="#br0">0 9 4837,'0'-1'381,"1"1"1,-1 0 0,1-1 0,-1 1-1,1 0 1,-1 0 0,1-1 0,-1 1-1,1 0 1,-1 0 0,1 0 0,-1 0-1,1 0 1,-1-1 0,1 1 0,-1 0 0,1 0-1,-1 1 1,1-1 0,-1 0 0,1 0-1,-1 0 1,1 0 0,-1 0 0,1 0-1,-1 1 1,1-1 0,-1 0 0,1 0-1,-1 1 1,1-1 0,-1 0 0,0 1 0,1-1-1,-1 1 1,1-1 0,7 26 4604,-8 47-5294,-1-54 1908,1-3-1422,-1-11-101,1-1 1,0 1 0,0 0 0,0-1-1,1 1 1,0-1 0,2 8 0,-3-11-63,1 0 1,0 0-1,0 0 1,-1 0-1,1 0 1,0 0 0,0 0-1,0 0 1,0 0-1,0-1 1,0 1-1,0 0 1,0-1-1,1 1 1,-1-1 0,0 1-1,0-1 1,1 0-1,-1 1 1,0-1-1,0 0 1,1 0 0,-1 0-1,0 0 1,0 0-1,1 0 1,-1 0-1,0-1 1,0 1-1,1 0 1,-1-1 0,2 0-1,4-1-11,-1 0 0,0 0-1,1-1 1,-1 0 0,0 0 0,0-1-1,-1 1 1,1-1 0,-1-1 0,8-6 0,44-55-69,-40 44 56,-11 81-439,-6-56 458,0 0 1,1 0-1,-1 0 0,1 0 1,0-1-1,0 1 1,0 0-1,0 0 1,1-1-1,-1 1 1,1-1-1,-1 1 1,1-1-1,0 0 0,0 1 1,0-1-1,0 0 1,0 0-1,1-1 1,-1 1-1,1 0 1,-1-1-1,1 0 1,0 1-1,-1-1 0,1 0 1,0 0-1,0 0 1,0-1-1,-1 1 1,1-1-1,0 0 1,0 1-1,0-1 1,4-1-1,-1 1 15,0-1-1,0 0 1,1 0-1,-1-1 1,0 0-1,0 0 1,0 0-1,-1-1 1,1 0-1,-1 0 1,1 0-1,-1-1 1,0 0-1,0 0 1,8-8-1,-8 6-10,0 0 0,-1 0-1,1 0 1,-1-1 0,0 0-1,-1 0 1,0 0 0,0 0 0,0 0-1,-1-1 1,0 1 0,-1-1-1,1 1 1,-1-1 0,-1-11-1,0 18-11,0 0-1,0 0 1,0 0-1,0 0 1,-1 0-1,1 0 0,0 0 1,-1 0-1,1 1 1,-1-1-1,1 0 1,-1 0-1,1 0 1,-1 1-1,0-1 1,1 0-1,-1 1 1,0-1-1,0 0 0,1 1 1,-1-1-1,0 1 1,0-1-1,0 1 1,0 0-1,0-1 1,0 1-1,0 0 1,0-1-1,0 1 0,1 0 1,-1 0-1,0 0 1,0 0-1,0 0 1,0 0-1,0 0 1,0 0-1,0 1 1,0-1-1,0 0 1,0 0-1,0 1 0,0-1 1,-1 1-1,-2 1-10,-1-1-1,0 0 0,1 1 0,0 0 0,-1 0 0,1 1 1,0-1-1,-6 6 0,5-4 25,1 1 1,-1-1 0,1 1-1,0 0 1,0 1-1,0-1 1,1 1-1,0 0 1,0 0-1,0 0 1,1 0-1,0 0 1,0 0-1,1 1 1,0-1-1,0 1 1,0-1-1,1 1 1,0-1 0,0 1-1,1 7 1,0-11-118,1-1 1,-1 1 0,0-1 0,1 1 0,-1-1 0,1 0 0,0 1 0,0-1 0,0 0-1,0 0 1,0-1 0,0 1 0,0 0 0,1-1 0,-1 1 0,1-1 0,-1 0 0,1 0 0,0 0-1,-1 0 1,1 0 0,0 0 0,5 0 0,4 1-2240,1 0-1,0-1 1,25-1-1,4-3-6231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2.208"/>
    </inkml:context>
    <inkml:brush xml:id="br0">
      <inkml:brushProperty name="width" value="0.025" units="cm"/>
      <inkml:brushProperty name="height" value="0.025" units="cm"/>
    </inkml:brush>
  </inkml:definitions>
  <inkml:trace contextRef="#ctx0" brushRef="#br0">262 3 6246,'0'0'14446,"-54"29"-12941,30-5-192,-1 4 65,-4 2-225,2-2-449,6 0-415,3-3-193,5-4-64,2-6-64,2-3-641,9-5-993,-3-6-928,-3-1-545,3-1-1537,-3-11-1538</inkml:trace>
  <inkml:trace contextRef="#ctx0" brushRef="#br0" timeOffset="1">0 1 9865,'0'0'16015,"62"64"-14958,-32-36-416,3 0-289,6-4-255,-3 0-33,2-3-289,-7-4-1440,-8-4-2435,1-2-4772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3.489"/>
    </inkml:context>
    <inkml:brush xml:id="br0">
      <inkml:brushProperty name="width" value="0.025" units="cm"/>
      <inkml:brushProperty name="height" value="0.025" units="cm"/>
    </inkml:brush>
  </inkml:definitions>
  <inkml:trace contextRef="#ctx0" brushRef="#br0">163 1 4068,'0'83'13134,"0"23"-7626,10 143-3726,-10-245-1839,0 2-14,0-1 0,1 0 1,-1 1-1,1-1 1,0 0-1,1 0 0,-1 0 1,1 0-1,0 0 1,0 0-1,1 0 0,-1-1 1,5 6-1,-10-19-4720,1-2 3390,-14-15-3031,0 0 0,-29-34 1,-16-11 3840,28 32 6587,26 33-4823,-6-9 2738,13 15-3812,0-1 0,0 1 0,0 0-1,0 0 1,0-1 0,0 1-1,0 0 1,0-1 0,0 1-1,0 0 1,0-1 0,0 1 0,0 0-1,1 0 1,-1-1 0,0 1-1,0 0 1,0-1 0,0 1 0,1 0-1,-1 0 1,0 0 0,0-1-1,0 1 1,1 0 0,-1 0 0,0 0-1,0-1 1,1 1 0,-1 0-1,0 0 1,1 0 0,-1 0 0,0 0-1,0 0 1,1 0 0,-1-1-1,0 1 1,1 0 0,-1 0-1,0 0 1,1 0 0,-1 0 0,0 0-1,0 1 1,1-1 0,-1 0-1,0 0 1,1 0 0,-1 0 0,0 0-1,0 0 1,1 1 0,154 8 3038,-32 1-2683,-92-10-1934,-1 0 0,31-5 0,-13-7-6239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5.146"/>
    </inkml:context>
    <inkml:brush xml:id="br0">
      <inkml:brushProperty name="width" value="0.025" units="cm"/>
      <inkml:brushProperty name="height" value="0.025" units="cm"/>
    </inkml:brush>
  </inkml:definitions>
  <inkml:trace contextRef="#ctx0" brushRef="#br0">181 127 8072,'0'-1'290,"0"0"-1,0 1 1,-1-1 0,1 0 0,0 0 0,0 0 0,0 1 0,0-1 0,-1 0-1,1 1 1,0-1 0,-1 0 0,1 0 0,-1 1 0,1-1 0,0 0 0,-1 1 0,0-1-1,1 1 1,-1-1 0,1 1 0,-1-1 0,0 1 0,1-1 0,-1 1 0,0 0-1,-1-1 1,-26-1 2413,23 3-2648,0 0 0,0 0 1,1 0-1,-1 1 0,0 0 0,0 0 0,1 0 0,-1 0 0,-4 4 0,0 2 129,1 0-1,1 1 1,-1 0-1,2 0 0,-1 0 1,1 1-1,0 0 1,1 0-1,0 0 0,1 1 1,0-1-1,1 1 0,0 0 1,1 0-1,0 1 1,-1 12-1,3-22-160,0-1 0,0 0 0,0 1 0,1-1 0,-1 0 0,0 0 0,0 1 0,1-1-1,-1 0 1,1 1 0,-1-1 0,1 0 0,-1 0 0,1 0 0,0 0 0,0 0 0,0 0 0,-1 0 0,1 0 0,0 0 0,0 0 0,0 0 0,0 0 0,2 0 0,0 1 2,-1-1 1,1-1 0,0 1-1,0 0 1,0-1 0,0 1 0,0-1-1,-1 0 1,1 0 0,6 0-1,0-1 18,0-1-1,0 0 1,0 0-1,0-1 0,-1 0 1,14-7-1,-4 0-35,-1-1-1,-1-1 0,0-1 1,0 0-1,-2-1 1,1-1-1,19-26 0,-26 30 163,0 0-1,-1-1 1,-1 1 0,0-2-1,0 1 1,-1 0-1,-1-1 1,0 0-1,-1 0 1,0-1-1,-1 1 1,1-19-1,-3 31-161,0 1 0,0 0 0,0-1 0,0 1-1,1 0 1,-1-1 0,0 1 0,0-1 0,0 1-1,-1 0 1,1-1 0,0 1 0,0 0 0,0-1 0,0 1-1,0-1 1,0 1 0,0 0 0,-1-1 0,1 1 0,0 0-1,0-1 1,-1 1 0,1 0 0,0 0 0,0-1 0,-1 1-1,1 0 1,0 0 0,-1-1 0,1 1 0,0 0-1,-1 0 1,1 0 0,0-1 0,-1 1 0,-13 8 215,-11 21-3,16-8-213,2 0 0,0 0 0,1 1 0,1-1 0,1 1-1,1 0 1,1 1 0,1-1 0,3 43 0,-1-61-14,0 1 0,0-1 0,0 0 0,0 1 0,1-1 0,0 0 0,0 0 0,0 0 0,0 0 0,0 0 0,1-1 0,0 1 0,0-1 0,0 0 0,0 0 0,0 0 0,1 0 0,-1 0 0,7 3 0,-7-4-411,0-1 0,1 0 1,-1 1-1,0-1 0,1 0 0,-1-1 0,1 1 0,-1-1 0,1 1 0,-1-1 0,1 0 0,-1 0 0,1-1 0,-1 1 0,0-1 0,6-1 0,10-9-6099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5.701"/>
    </inkml:context>
    <inkml:brush xml:id="br0">
      <inkml:brushProperty name="width" value="0.025" units="cm"/>
      <inkml:brushProperty name="height" value="0.025" units="cm"/>
    </inkml:brush>
  </inkml:definitions>
  <inkml:trace contextRef="#ctx0" brushRef="#br0">184 75 3555,'0'0'17457,"5"-9"-16005,22-49 384,-27 57-1813,0 1-1,0-1 0,-1 1 0,1 0 0,0-1 0,-1 1 1,1-1-1,0 1 0,-1 0 0,1-1 0,0 1 0,-1 0 1,1-1-1,-1 1 0,1 0 0,0 0 0,-1-1 1,1 1-1,-1 0 0,1 0 0,-1 0 0,1 0 0,-1 0 1,1 0-1,-1 0 0,1 0 0,-1 0 0,1 0 1,-1 0-1,1 0 0,-1 0 0,1 0 0,-1 0 0,0 0 1,-27 0-16,24 0 79,-5 1-21,0 0-1,0 1 0,0 0 1,0 0-1,1 1 0,-1 0 0,1 0 1,-1 1-1,1 0 0,0 0 1,1 1-1,-9 6 0,12-8-15,0 0 1,1 0-1,-1 1 0,0-1 0,1 1 1,0 0-1,0 0 0,0 0 0,0 0 1,1 0-1,0 1 0,-1-1 1,2 1-1,-1-1 0,0 1 0,1 0 1,0 0-1,0 0 0,1 0 0,-1 0 1,1 0-1,0 0 0,1 7 0,0-9-41,-1 0 0,1-1 0,1 1-1,-1 0 1,0-1 0,1 1 0,-1-1-1,1 0 1,0 1 0,-1-1 0,1 0 0,0 0-1,0 0 1,1 0 0,-1 0 0,0-1-1,1 1 1,-1-1 0,1 1 0,-1-1-1,1 0 1,0 0 0,-1 0 0,1-1-1,0 1 1,4 0 0,8 2-368,1-2 0,0 0 1,24-1-1,-26 0-413,-9-1-93,1 1-1,-1 0 0,1-1 0,-1 0 0,0-1 1,1 1-1,8-4 0,11-8-5886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6.522"/>
    </inkml:context>
    <inkml:brush xml:id="br0">
      <inkml:brushProperty name="width" value="0.025" units="cm"/>
      <inkml:brushProperty name="height" value="0.025" units="cm"/>
    </inkml:brush>
  </inkml:definitions>
  <inkml:trace contextRef="#ctx0" brushRef="#br0">0 79 3427,'0'0'12738,"1"8"-11372,-1-7-1352,-1 0 68,1 1 0,0 0 0,0-1-1,0 1 1,0 0 0,0-1 0,1 1 0,-1-1-1,0 1 1,1 0 0,-1-1 0,1 1 0,0-1 0,-1 1-1,1-1 1,0 1 0,0-1 0,0 0 0,0 1 0,0-1-1,0 0 1,0 0 0,1 0 0,-1 0 0,0 0-1,1 0 1,-1 0 0,0 0 0,1 0 0,-1-1 0,1 1-1,-1-1 1,1 1 0,0-1 0,-1 1 0,1-1 0,0 0-1,-1 0 1,1 0 0,-1 0 0,1 0 0,0 0 0,3-1-1,7 1 205,0-1 0,0 0 1,1-1-1,-1 0 0,0-1 0,21-8 0,-30 10-271,1 0 1,-1-1-1,1 1 0,-1-1 1,0 0-1,0 0 1,0-1-1,0 1 0,0 0 1,0-1-1,0 0 1,-1 0-1,1 0 0,-1 0 1,0 0-1,0 0 1,0 0-1,-1-1 0,1 1 1,-1-1-1,0 1 1,1-1-1,-2 0 0,1 1 1,0-1-1,-1-5 1,0 9-19,0-1 0,-1 0 0,0 0 1,1 0-1,-1 0 0,1 1 0,-1-1 1,0 0-1,0 0 0,1 1 0,-1-1 1,0 1-1,0-1 0,0 1 0,0-1 1,0 1-1,0-1 0,0 1 0,0 0 1,0 0-1,0-1 0,0 1 0,0 0 1,0 0-1,0 0 0,0 0 0,-1 0 1,-39-1-316,34 1 168,-13 0-193,5 1-366,1-1 0,-1-1 1,1 0-1,-23-5 1,37 6 595,0 0 1,0 0 0,-1 0-1,1 0 1,0 0 0,0 0-1,0 0 1,0 0 0,0-1-1,0 1 1,0 0 0,0 0-1,0 0 1,0 0 0,-1 0-1,1 0 1,0 0 0,0 0-1,0 0 1,0-1 0,0 1-1,0 0 1,0 0 0,0 0-1,0 0 1,0 0-1,0 0 1,0 0 0,0-1-1,0 1 1,0 0 0,0 0-1,0 0 1,0 0 0,0 0-1,0 0 1,0 0 0,0 0-1,0-1 1,0 1 0,1 0-1,-1 0 1,0 0 0,0 0-1,0 0 1,0 0 0,0 0-1,0 0 1,0 0 0,0 0-1,0 0 1,0-1 0,1 1-1,-1 0 1,0 0-1,0 0 1,0 0 0,0 0-1,0 0 1,0 0 0,0 0-1,0 0 1,1 0 0,-1 0-1,0 0 1,0 0 0,14-5-7394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7.330"/>
    </inkml:context>
    <inkml:brush xml:id="br0">
      <inkml:brushProperty name="width" value="0.025" units="cm"/>
      <inkml:brushProperty name="height" value="0.025" units="cm"/>
    </inkml:brush>
  </inkml:definitions>
  <inkml:trace contextRef="#ctx0" brushRef="#br0">209 8 3940,'0'0'17446,"-11"-3"-16934,6 2-450,0 0-1,0 0 1,0 0 0,-1 1-1,1 0 1,0 0 0,0 0-1,0 0 1,-1 1 0,1 0-1,0 0 1,0 1 0,0-1-1,0 1 1,0 0 0,1 0-1,-1 1 1,0-1 0,-6 7-1,1-1 156,0 0 0,1 1 0,0 0 0,1 0 0,-14 22 0,19-26-177,0 0-1,0 0 1,0 0 0,1 1-1,0-1 1,0 1-1,1 0 1,0-1-1,0 1 1,0 0-1,0 0 1,1 0-1,0 0 1,2 11-1,-2-14-62,1-1-1,0 0 1,0 0 0,0 0-1,0 0 1,0-1-1,1 1 1,-1 0-1,1 0 1,-1-1-1,1 1 1,-1-1 0,1 1-1,0-1 1,0 0-1,0 1 1,0-1-1,0 0 1,0 0 0,0-1-1,0 1 1,0 0-1,0-1 1,0 1-1,1-1 1,2 1-1,67 2-2309,-57-3 1509,-4 0-299,1-1 0,-1 0 1,1 0-1,-1-1 0,14-5 0,15-7-4247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7.691"/>
    </inkml:context>
    <inkml:brush xml:id="br0">
      <inkml:brushProperty name="width" value="0.025" units="cm"/>
      <inkml:brushProperty name="height" value="0.025" units="cm"/>
    </inkml:brush>
  </inkml:definitions>
  <inkml:trace contextRef="#ctx0" brushRef="#br0">136 51 3555,'0'0'10752,"-2"-8"-8222,2 8-2528,-1-4 211,0 1 0,0 0 0,0-1 0,0 1 0,-1 0 0,1 0 0,-1 0 0,-3-4 0,4 6-160,0 0 0,0 0 0,0 1 0,0-1 0,0 0 0,0 0 0,0 1 0,0-1 0,-1 1 0,1-1 1,0 1-1,0 0 0,-1-1 0,1 1 0,0 0 0,-1 0 0,1 0 0,0 0 0,-1 0 0,1 0 0,0 0 0,-1 0 0,1 1 0,0-1 0,-1 0 0,1 1 0,0-1 0,0 1 0,0-1 0,-1 1 0,1 0 0,0 0 0,0-1 0,0 1 0,-1 1 0,-4 3 56,0 1 1,0-1-1,0 1 0,0 0 1,1 0-1,0 1 0,1 0 1,0 0-1,-5 10 0,6-12 38,0 0-1,1 1 0,0-1 0,0 1 0,1 0 0,-1-1 0,1 1 0,0 0 0,1 0 0,0 0 1,-1-1-1,2 1 0,0 10 0,0-14-126,1 0 0,-1-1 0,0 1 0,0-1 0,0 1 0,1-1 0,-1 0 0,1 1 0,-1-1 0,1 0 0,0 0 0,-1 0 0,1 0 0,0 0 0,0-1 0,-1 1 1,1 0-1,0-1 0,0 1 0,0-1 0,0 0 0,0 0 0,0 0 0,0 0 0,0 0 0,0 0 0,0 0 0,3-1 0,2 0 2,0 0 0,0 0 1,-1 0-1,1-1 0,0 0 0,12-6 1,-9 2-8,-2 1 1,1-2 0,-1 1-1,0-2 1,0 1-1,9-13 1,-13 16-2,0-1-1,-1 0 1,0 0-1,0-1 1,0 1-1,-1 0 1,1-1-1,-1 0 1,-1 1-1,1-1 1,-1 0-1,0 0 1,0-6 0,-19 39-121,14-14-3,0-1 0,1 0 0,0 1-1,-1 13 1,3 26-3087,1-51 2902,0 0 0,0 0 0,0 0 1,0 0-1,1 0 0,-1 0 0,0 0 0,0 0 0,1 0 0,-1 0 0,1 0 0,-1 0 0,1 0 1,-1 0-1,1 0 0,0-1 0,-1 1 0,1 0 0,0 0 0,0 0 0,-1-1 0,1 1 0,0-1 1,0 1-1,0 0 0,0-1 0,0 0 0,2 1 0,18 2-6629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1.750"/>
    </inkml:context>
    <inkml:brush xml:id="br0">
      <inkml:brushProperty name="width" value="0.025" units="cm"/>
      <inkml:brushProperty name="height" value="0.025" units="cm"/>
    </inkml:brush>
  </inkml:definitions>
  <inkml:trace contextRef="#ctx0" brushRef="#br0">1 170 7431,'4'-23'1524,"1"-9"5702,-4 31-4394,-1 17-2232,-4 22-265,-2 61-35,6-92-290,0 0 1,1 1 0,0-1 0,0 0-1,0 0 1,1 0 0,0 0 0,0 0-1,1-1 1,5 10 0,-7-13-12,1-1 0,-1 1 1,1-1-1,0 0 0,0 1 0,0-1 1,0 0-1,1 0 0,-1 0 0,0-1 1,1 1-1,0 0 0,-1-1 0,1 0 1,0 1-1,-1-1 0,1 0 0,0-1 1,0 1-1,0 0 0,4-1 0,-2 0 30,-1-1 0,1 1 0,-1-1 0,1 0 0,-1-1 0,0 1 0,0-1 0,1 0 0,-1 0 0,0 0 0,-1-1 0,8-4 0,1-4 94,0-1 0,0 1 0,-1-2 1,-1 0-1,0 0 0,14-24 0,-17 24 129,-1 0 0,0 0 0,-1 0-1,0 0 1,-1-1 0,-1 0-1,0 0 1,-1 0 0,0-1 0,-1 1-1,-1 0 1,-2-29 0,2 43-253,0-1 0,0 0 0,-1 0 0,1 1 0,0-1 0,0 0 0,-1 1 0,1-1 0,0 1 0,-1-1 0,1 0 0,0 1 0,-1-1 0,1 1 0,-1-1 0,1 1 0,-1-1 0,1 1 0,-1-1 0,1 1-1,-1-1 1,0 1 0,1 0 0,-1 0 0,0-1 0,1 1 0,-1 0 0,0 0 0,1-1 0,-1 1 0,0 0 0,1 0 0,-1 0 0,0 0 0,0 0 0,1 0 0,-1 0 0,0 1 0,1-1 0,-1 0 0,0 0 0,1 0 0,-1 1 0,0-1 0,1 0 0,-1 1 0,0-1 0,1 0 0,-1 1 0,1-1 0,-1 1 0,1-1 0,-1 1 0,1-1 0,-1 1 0,1 0 0,0-1 0,-1 1 0,1-1 0,0 1 0,-1 0 0,1 1 0,-6 14-59,2 0 0,0 0 1,1 1-1,0-1 0,2 1 1,0 0-1,0 0 0,2 0 1,0-1-1,7 33 0,-7-45 53,0 0-1,0 0 1,0-1-1,1 1 1,0 0-1,-1-1 1,1 1-1,1-1 1,-1 0-1,0 0 1,1 0-1,0 0 0,-1 0 1,1 0-1,0-1 1,1 1-1,-1-1 1,0 0-1,1 0 1,-1 0-1,1 0 1,-1-1-1,1 1 1,0-1-1,0 0 1,0 0-1,0-1 1,0 1-1,0-1 1,0 0-1,0 0 1,0 0-1,-1 0 1,7-2-1,0 1 72,0-1 1,0-1-1,0 0 0,0 0 0,0-1 0,-1 0 0,0 0 1,0-1-1,0-1 0,0 0 0,-1 0 0,10-9 0,-9 5 172,0 1-1,-1-2 0,-1 1 0,0-1 1,0 0-1,-1-1 0,0 1 0,4-15 1,-8 19-147,1-1 0,-1 0 0,0 0 0,-1 0 0,0 0 0,0 0 0,-1 0 1,0 0-1,-1 0 0,1 0 0,-1 0 0,-1 0 0,0 0 0,-3-10 0,4 16-201,-1-1-1,0 1 0,1-1 0,-1 1 1,0 0-1,0 0 0,0 0 0,0 0 1,0 0-1,-1 0 0,-3-1 0,-7 2-4434,13 2 4014,-1-1-1,1 1 1,0 0-1,-1 0 1,1 0-1,0 0 1,0 0-1,-1 0 1,1-1-1,0 1 1,0 0-1,0 0 1,0 0-1,0 0 1,0 0-1,1 0 1,-1 0-1,0 0 0,1 1 1,3 11-9364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8.022"/>
    </inkml:context>
    <inkml:brush xml:id="br0">
      <inkml:brushProperty name="width" value="0.025" units="cm"/>
      <inkml:brushProperty name="height" value="0.025" units="cm"/>
    </inkml:brush>
  </inkml:definitions>
  <inkml:trace contextRef="#ctx0" brushRef="#br0">173 178 6822,'0'0'12845,"-12"-3"-11393,4 1-1255,5 1-131,0 0-1,-1 0 1,1 0-1,0 1 0,-1-1 1,1 1-1,-1 0 1,1 0-1,0 0 1,-1 0-1,1 0 1,-1 1-1,1 0 1,0 0-1,-1 0 0,1 0 1,0 0-1,0 0 1,0 1-1,0 0 1,0-1-1,-4 5 1,-5 5 404,1 1 0,-17 23 0,25-32-382,0 1 0,1 1 0,0-1 0,0 0 0,0 0 0,0 1 0,0-1 0,1 1 0,0 0 0,0-1 0,0 1 0,1 0 0,-1 8 0,2-12-77,-1 1-1,1-1 1,0 0 0,-1 1-1,1-1 1,0 0-1,0 0 1,0 0 0,0 0-1,0 1 1,0-1 0,0-1-1,0 1 1,0 0-1,1 0 1,-1 0 0,0-1-1,1 1 1,-1 0-1,0-1 1,1 0 0,-1 1-1,0-1 1,1 0 0,-1 1-1,1-1 1,-1 0-1,1 0 1,2-1 0,47-2 86,-40 0-112,0-1-1,-1 0 1,1-1-1,-1 0 0,0 0 1,-1-1-1,1 0 1,-1-1-1,0 0 0,-1-1 1,0 1-1,0-2 0,0 1 1,-1-1-1,-1 0 1,11-19-1,-6 10 32,-2 0 1,0 0-1,-1-1 1,-1-1-1,0 1 1,-2-1-1,0 0 1,2-29-1,-7 49-8,0 0 0,0 0 0,0 0-1,0 0 1,0 0 0,0 0 0,0 0 0,0 0 0,-1 0 0,1 0-1,0 0 1,0 0 0,0 0 0,0 0 0,0 0 0,0 0 0,0 0-1,0 1 1,0-1 0,-1 0 0,1 0 0,0 0 0,0 0 0,0 0-1,0 0 1,0-1 0,0 1 0,0 0 0,0 0 0,-1 0 0,1 0-1,0 0 1,0 0 0,0 0 0,0 0 0,0 0 0,0 0 0,0 0-1,0 0 1,0 0 0,0 0 0,0 0 0,-1 0 0,1 0 0,0-1-1,0 1 1,0 0 0,0 0 0,0 0 0,0 0 0,0 0 0,0 0-1,0 0 1,0 0 0,0 0 0,0-1 0,0 1 0,-10 15 151,-9 19-64,9-13 21,2 0 1,1 0-1,1 1 1,0 0-1,2 0 0,0 1 1,2-1-1,0 1 0,2 24 1,1-44-136,-1 0 1,1 0 0,-1 0-1,1 0 1,0 0 0,0 0-1,0 0 1,0 0 0,1-1-1,-1 1 1,1 0 0,0-1-1,0 1 1,0-1 0,0 1-1,0-1 1,0 0 0,1 0-1,-1 0 1,5 3 0,-3-3-645,0 0 0,0-1 0,0 1 0,0-1 0,0 0 0,0 0 0,0 0 0,0-1 0,6 1 0,12-1-7467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8.553"/>
    </inkml:context>
    <inkml:brush xml:id="br0">
      <inkml:brushProperty name="width" value="0.025" units="cm"/>
      <inkml:brushProperty name="height" value="0.025" units="cm"/>
    </inkml:brush>
  </inkml:definitions>
  <inkml:trace contextRef="#ctx0" brushRef="#br0">107 81 5605,'-8'0'6508,"8"0"-6202,-39-1 4130,37 0-4214,1 1 0,0 0 0,0 0 0,0 0 0,-1 0 0,1 0 0,0 0 0,0 0 0,0 0 0,-1 0 0,1 0 0,0 1 0,0-1 0,0 1 0,0-1 0,0 1 0,-1-1 0,1 1 0,0-1 0,0 1 0,0 0 0,1 0 0,-1 0 0,0-1 0,0 1 0,0 0 0,1 0 0,-1 0 0,0 0 0,1 0 0,-2 2 0,3-2-161,-1 0 0,1 0 0,0 1 0,0-1 0,-1 0 0,1 0 0,0 0 0,0 0 0,0 0 0,0 0 0,0-1 0,0 1 0,0 0 0,0 0 0,0-1 0,0 1 0,1-1 0,-1 1 0,0-1 0,0 1 0,1-1 0,-1 0 0,0 1 0,1-1 0,-1 0 0,3 0 0,43 2 189,-40-2-172,10 0-37,0-1-1,0 0 1,30-7 0,-41 6-47,0 0 0,0 0 0,0 0 0,-1 0 0,1-1 0,0 0 0,-1 0 0,0-1 1,0 1-1,0-1 0,0 0 0,-1-1 0,7-6 0,-10 10 4,0 0 1,0 0-1,0-1 1,0 1-1,-1 0 1,1 0-1,0 0 0,-1-1 1,1 1-1,-1 0 1,1 0-1,-1-1 1,1 1-1,-1-1 1,0 1-1,0 0 0,0-1 1,0 1-1,0-1 1,0 1-1,0 0 1,0-1-1,0 1 0,-1-1 1,0 0-1,0 0 0,0 1 0,0-1-1,-1 1 1,1 0 0,-1 0 0,1-1-1,-1 1 1,1 0 0,-1 0-1,1 1 1,-1-1 0,0 0-1,0 0 1,1 1 0,-1-1 0,-2 1-1,-6-2 0,1 1-1,-1 0 0,0 0 1,0 1-1,-19 3 1,19 0 13,-1 0 0,1 1 1,0 0-1,0 0 1,0 2-1,0-1 0,1 1 1,0 0-1,0 1 1,-12 12-1,13-12 116,1 0-1,0 0 1,1 1 0,0 0-1,0 0 1,1 1 0,-1-1 0,2 1-1,0 0 1,0 0 0,-5 20-1,8-27-115,1 0-1,0 0 1,0 0-1,0 1 1,0-1-1,1 0 1,-1 0-1,0 0 1,1 0-1,0 0 1,-1 1-1,1-1 1,0 0-1,0 0 1,0-1-1,1 1 1,-1 0-1,0 0 1,1-1-1,-1 1 1,1 0-1,-1-1 1,1 1-1,0-1 1,-1 0-1,1 0 1,0 0-1,0 0 1,0 0-1,0 0 1,0 0-1,0 0 1,0-1-1,1 1 1,-1-1-1,0 0 1,3 1-1,13 1-188,0 0-1,0-1 1,28-1-1,-25-1-408,-5 1-845,1-1-1,0 0 0,-1-1 0,26-7 0,13-9-7161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9.985"/>
    </inkml:context>
    <inkml:brush xml:id="br0">
      <inkml:brushProperty name="width" value="0.025" units="cm"/>
      <inkml:brushProperty name="height" value="0.025" units="cm"/>
    </inkml:brush>
  </inkml:definitions>
  <inkml:trace contextRef="#ctx0" brushRef="#br0">113 9 2210,'0'0'20265,"-10"-2"-18627,9 2-1608,-1-1 30,-1 0 1,1 0-1,-1 1 0,1-1 0,-1 1 0,1 0 1,-1 0-1,1 0 0,-1 0 0,0 0 0,1 0 1,-1 1-1,1-1 0,-1 1 0,1 0 0,-1 0 1,1 0-1,0 0 0,-1 0 0,1 0 0,0 1 1,0-1-1,0 1 0,0-1 0,0 1 1,0 0-1,0 0 0,1 0 0,-1 0 0,1 0 1,-1 0-1,1 0 0,-1 3 0,-3 3-33,1 1 1,0-1-1,1 1 1,-5 18-1,7-25-25,1-1 0,0 0 0,-1 0 0,1 0 0,0 1 0,0-1 0,0 0 0,0 0 0,0 1 0,0-1 0,0 0 0,0 0 0,0 1 0,1-1 0,-1 0 0,0 0 0,1 1 0,-1-1 0,1 0 0,0 0 0,-1 0 0,1 0 0,0 0 0,-1 0 0,1 0 0,0 0 0,0 0 0,0 0 0,0-1 0,0 1 0,0 0 0,0-1 0,0 1 0,0 0 1,0-1-1,1 1 0,-1-1 0,0 0 0,0 1 0,0-1 0,1 0 0,-1 0 0,0 0 0,0 0 0,3 0 0,5 0-31,0-1 1,-1-1-1,1 0 1,-1 0 0,1 0-1,-1-1 1,0 0 0,0-1-1,0 0 1,0 0-1,-1-1 1,11-8 0,-4 2 43,-1 0 0,-1-1 0,0 0 1,0-1-1,14-22 0,-31 73 748,5-27-698,0-6-48,-1-1 1,1 1-1,0 0 1,0 0-1,0-1 1,1 1-1,0 0 1,0 0-1,0-1 1,0 1-1,1-1 1,0 1-1,0-1 1,4 7-1,-3-8-132,0 0-1,0-1 1,0 1-1,0-1 1,0 0-1,1 0 0,-1 0 1,1 0-1,-1 0 1,1-1-1,0 0 1,-1 0-1,1 0 1,0 0-1,0-1 1,0 1-1,0-1 1,5 0-1,26-2-4587,4-10-4452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1.469"/>
    </inkml:context>
    <inkml:brush xml:id="br0">
      <inkml:brushProperty name="width" value="0.025" units="cm"/>
      <inkml:brushProperty name="height" value="0.025" units="cm"/>
    </inkml:brush>
  </inkml:definitions>
  <inkml:trace contextRef="#ctx0" brushRef="#br0">21 10 5029,'0'0'17718,"-3"10"-17211,-1 2-407,0 0 0,1 0 0,1 0 0,0 1 0,1-1 0,0 17 0,1-25-52,0-1-1,0 0 0,0 0 0,1 0 0,-1 1 0,1-1 0,0 0 0,0 0 0,0 0 0,0 0 1,0 0-1,1 0 0,-1 0 0,1-1 0,0 1 0,0 0 0,0-1 0,0 1 0,0-1 0,1 0 1,-1 0-1,1 0 0,-1 0 0,1 0 0,0 0 0,-1-1 0,1 0 0,0 1 0,0-1 0,0 0 1,1 0-1,-1-1 0,0 1 0,4 0 0,0-1-26,0 0 0,0-1 0,-1 1 1,1-1-1,0-1 0,-1 1 0,1-1 0,-1-1 1,0 1-1,1-1 0,-1 0 0,0 0 0,0-1 1,-1 0-1,1 0 0,-1 0 0,0 0 0,0-1 1,0 0-1,-1 0 0,0 0 0,0-1 0,0 0 1,-1 1-1,1-1 0,-1 0 0,-1-1 0,1 1 1,-1 0-1,0-1 0,-1 0 0,1 1 0,0-10 1,-15 77 554,13-58-548,0-1 0,0 1 0,1 0 0,-1-1 0,1 1 0,-1 0 0,1-1 0,0 1 0,0-1 0,0 0 0,0 1 0,0-1 0,1 0 0,-1 1 0,1-1 0,0 0 0,-1 0 0,1 0 0,0-1 0,0 1 0,0 0 0,0-1 0,1 1 0,-1-1 0,0 0 0,1 1 0,-1-1 0,1 0 0,-1-1 0,1 1 0,-1 0 0,1-1 0,-1 1 0,1-1 0,0 0 0,3 0 0,0 0 3,1 0 0,-1 0 1,0-1-1,0 0 1,0 0-1,0-1 0,0 1 1,-1-1-1,1 0 0,0-1 1,-1 1-1,1-1 0,-1 0 1,0-1-1,6-4 1,-5 2-43,0 0 0,-1-1 0,0 1 0,0-1 0,-1 0 0,0 0 0,0 0 0,0-1 0,-1 1 0,0-1 0,-1 0 0,0 0 0,0 0 0,-1 0 0,0 0 0,1-12 0,-2 20 6,0 0 1,0-1-1,0 1 1,0 0-1,0-1 1,0 1-1,0-1 1,0 1-1,0 0 1,0-1 0,0 1-1,0 0 1,0-1-1,0 1 1,0-1-1,0 1 1,-1 0-1,1-1 1,0 1-1,0 0 1,0-1-1,0 1 1,-1 0-1,1-1 1,0 1-1,0 0 1,-1 0 0,1-1-1,0 1 1,-1 0-1,1 0 1,0-1-1,-1 1 1,1 0-1,0 0 1,-1 0-1,0 0 1,-13 8-114,-10 22 27,20-22 112,0 0 0,0 1 1,1-1-1,0 1 0,0-1 1,1 1-1,0 0 1,1 0-1,0 10 0,1-18-15,0-1-1,1 1 0,-1-1 1,1 1-1,-1-1 0,1 1 0,-1-1 1,1 1-1,0-1 0,-1 1 1,1-1-1,0 0 0,-1 1 1,1-1-1,0 0 0,-1 0 1,1 0-1,0 1 0,-1-1 1,1 0-1,0 0 0,0 0 1,-1 0-1,1 0 0,0 0 1,0 0-1,-1-1 0,1 1 0,0 0 1,-1 0-1,1-1 0,1 1 1,26-8-38,4-8-839,-27 12 610,0 1 0,0 0 0,1 1 0,-1-1 0,1 1 0,0 0 0,0 0 0,-1 0 0,1 1 0,1 0 0,6 0 0,-11 2 259,-1-1 1,0 1-1,0 0 1,1 0-1,-1 0 1,0 0 0,0 0-1,0 0 1,0 0-1,0 0 1,0 1-1,-1-1 1,1 0 0,0 0-1,-1 1 1,1-1-1,-1 1 1,1-1-1,-1 0 1,1 1 0,-1-1-1,0 1 1,0-1-1,0 2 1,4 38 154,-5-39-103,1-1 0,0 1-1,0 0 1,0 0 0,0 0-1,0 0 1,1 0 0,-1 0 0,0 0-1,1 0 1,0 0 0,-1-1 0,1 1-1,0 0 1,0 0 0,0-1 0,0 1-1,0 0 1,2 1 0,-1-2-23,-1-1 1,1 0 0,-1 0-1,1 0 1,-1-1-1,1 1 1,-1 0-1,0 0 1,1-1 0,-1 1-1,1-1 1,-1 1-1,0-1 1,1 0-1,-1 1 1,0-1 0,0 0-1,0 0 1,1 0-1,-1 0 1,0 0 0,0 0-1,0 0 1,-1 0-1,1 0 1,0-1-1,0 0 1,75-98-925,-72 98 882,0 1-1,0 0 1,0 0 0,-1 0-1,1 1 1,0-1 0,0 1-1,0 0 1,0 0-1,0 0 1,7 2 0,10-1-997,-11-2 460,-1-1 1,1 1-1,-1-2 0,0 1 0,0-1 0,0-1 0,0 1 0,0-1 0,-1-1 0,1 0 0,-1 0 1,11-10-1,-15 10 1968,-9 9-454,-10 17 151,12-9-796,0 0-1,0 0 1,1 1 0,1-1 0,0 1-1,1-1 1,2 18 0,17 92 186,-2-18-1154,-15-84 616,2 10 438,-2 1-1,-1-1 1,-6 61-1,5-90-319,0 1 0,0-1-1,-1 0 1,1 1 0,0-1 0,-1 0 0,1 0-1,0 1 1,-1-1 0,1 0 0,-1 0 0,0 0-1,1 0 1,-1 0 0,0 1 0,0-1 0,0-1-1,0 1 1,0 0 0,0 0 0,0 0 0,0 0-1,0-1 1,0 1 0,0 0 0,-1-1 0,1 1-1,0-1 1,0 0 0,-1 1 0,1-1 0,0 0 0,0 0-1,-1 1 1,1-1 0,0 0 0,-1-1 0,1 1-1,0 0 1,-1 0 0,1 0 0,0-1 0,-2 0-1,0 0 36,0 0 0,0-1 0,0 1 0,0-1 0,0 0 0,1 0 0,-1 0 0,1 0 0,-1 0 0,1 0 0,0-1 0,0 1 0,0-1 0,0 0 0,-3-5 0,-7-25-158,2 0-1,2 0 1,1-1 0,1 0 0,2-1 0,1 1 0,2-38 0,1 70 6,1-1 0,-1 0 1,0 1-1,1-1 0,0 1 0,-1 0 0,1-1 0,0 1 0,0 0 0,0-1 1,1 1-1,-1 0 0,0 0 0,1 0 0,0 0 0,-1 0 0,1 0 0,0 0 0,0 1 1,0-1-1,0 1 0,0-1 0,0 1 0,3-1 0,8-4-769,-1 1-1,1 1 1,21-6-1,8-1-3788,6-9-3448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2.373"/>
    </inkml:context>
    <inkml:brush xml:id="br0">
      <inkml:brushProperty name="width" value="0.025" units="cm"/>
      <inkml:brushProperty name="height" value="0.025" units="cm"/>
    </inkml:brush>
  </inkml:definitions>
  <inkml:trace contextRef="#ctx0" brushRef="#br0">57 51 3812,'11'-39'12614,"-8"28"-8434,-3 21-657,-4 16-3002,-1 0-1,-1-1 0,-13 35 0,9-30 201,-12 55 1,22-81-665,-2 5 50,1 1 1,0 0-1,0 0 1,2 16-1,-1-23-100,0-1 0,1 0 1,-1 0-1,1 0 0,-1 0 0,1 0 0,0 0 1,0 0-1,0 0 0,0 0 0,0 0 0,0 0 0,1-1 1,-1 1-1,1 0 0,-1-1 0,1 1 0,-1-1 1,1 0-1,0 1 0,0-1 0,0 0 0,0 0 1,-1 0-1,2 0 0,-1-1 0,2 2 0,5-1-35,1 1 1,-1-2-1,1 1 0,-1-1 0,1-1 0,-1 0 1,1 0-1,-1-1 0,0 0 0,1 0 0,-1-1 1,0 0-1,15-9 0,-17 9-17,-1 0-1,1-1 1,-1 0-1,1 0 1,-1-1 0,-1 0-1,1 0 1,-1 0-1,1-1 1,-1 1 0,-1-1-1,1-1 1,-1 1-1,0-1 1,-1 1 0,0-1-1,5-13 1,-18 64 136,9-42-72,1 0 0,0-1 0,0 1 0,0 0 0,0 0 0,0-1 0,0 1 0,1 0 0,-1 0 0,1-1 0,-1 1 0,1 0 1,-1-1-1,1 1 0,0-1 0,0 1 0,0-1 0,0 1 0,0-1 0,0 1 0,0-1 0,1 0 0,-1 0 0,0 0 1,1 0-1,2 2 0,-1-2 4,1 0 0,-1 0 0,1 0 0,0-1 1,-1 1-1,1-1 0,0 0 0,-1 0 0,1-1 1,0 1-1,-1-1 0,7-1 0,-5 0-56,1 1 0,-1-1-1,-1-1 1,1 1-1,0-1 1,0 0 0,-1 0-1,0 0 1,0 0 0,0-1-1,0 0 1,0 0 0,0 0-1,-1 0 1,0 0-1,0-1 1,0 0 0,-1 1-1,0-1 1,1 0 0,-2 0-1,1 0 1,0-1 0,-1 1-1,0 0 1,0-1-1,-1-8 1,-10 121-180,13-80-362,4-18-2297,7-12-4679,-8-5 419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2.741"/>
    </inkml:context>
    <inkml:brush xml:id="br0">
      <inkml:brushProperty name="width" value="0.025" units="cm"/>
      <inkml:brushProperty name="height" value="0.025" units="cm"/>
    </inkml:brush>
  </inkml:definitions>
  <inkml:trace contextRef="#ctx0" brushRef="#br0">0 1 12908,'0'0'4741,"31"46"-13934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3.169"/>
    </inkml:context>
    <inkml:brush xml:id="br0">
      <inkml:brushProperty name="width" value="0.025" units="cm"/>
      <inkml:brushProperty name="height" value="0.025" units="cm"/>
    </inkml:brush>
  </inkml:definitions>
  <inkml:trace contextRef="#ctx0" brushRef="#br0">185 240 7399,'0'0'10074,"-9"0"-7176,-5-1-2313,6 0-133,1 1-1,-1 0 0,0 0 0,1 1 1,-1 0-1,-8 2 0,14-2-402,0 0-1,-1 0 0,1 0 0,0 0 0,0 0 0,0 0 1,1 1-1,-1-1 0,0 0 0,0 1 0,1 0 0,-1-1 1,1 1-1,-1 0 0,1 0 0,0 0 0,0 0 0,0 0 1,0 0-1,0 0 0,0 0 0,1 0 0,-1 0 0,1 1 1,-1-1-1,1 0 0,0 4 0,0 2-53,0-1-1,1 1 1,0-1 0,1 1-1,0-1 1,0 0 0,1 0-1,-1 0 1,1 0 0,1 0-1,-1-1 1,1 1 0,6 6-1,-5-5-76,0 0 0,0 0 0,-1 0 0,0 1 0,0 0 0,-1 0 0,4 16 0,-5-9-37,0 1 0,-1 0 0,-1 0 0,0-1 0,-2 1 0,-4 22 0,5-31 220,-1-1 0,0 0 0,-1 0 1,1 0-1,-1 0 0,-1-1 0,1 1 0,-1-1 0,-1 0 0,1 0 0,-1 0 0,0-1 0,0 1 1,0-1-1,-1 0 0,-10 6 0,14-10-78,1 1 0,0-2 0,-1 1 0,1 0 0,-1 0 0,1 0 0,-1-1 0,1 1 0,-1-1 0,1 1 0,-1-1 0,0 1 0,1-1 0,-1 0 0,1 0 0,-1 0 0,0 0 0,1 0 0,-1 0 0,0 0 0,1-1 0,-1 1 0,0-1 0,-2-1 0,2 1-5,1-1 1,-1 1-1,1-1 1,0 0-1,0 1 1,0-1-1,0 0 1,0 0-1,0 0 1,0 0-1,0 0 1,1 0-1,-1 0 1,1 0-1,-1 0 0,1-4 1,-1-3-11,1-1 0,0 1 0,1-1 0,0 1 0,1 0 0,0-1 0,0 1 0,4-9 0,10-13-193,2 2-1,0-1 1,3 2 0,35-40-1,9-11-168,-26 27 298,-5 10 26,-2-2 0,-2-1 0,42-85-1,-63 96 58,-24 34 64,8 4-51,0 1 0,0 0 0,0 0 0,1 0 0,0 0 0,0 1 0,0 0 0,0 1 0,1-1 0,-4 8 0,-5 7 324,1 1 0,-10 25 0,20-42-263,0 1 1,1 0-1,0 0 1,0 0-1,0 0 0,1 0 1,0 0-1,0 0 1,0 7-1,1-11-91,1 0-1,-1-1 0,1 1 1,0 0-1,-1-1 1,1 1-1,0 0 1,0-1-1,0 1 1,0-1-1,0 0 1,0 1-1,0-1 1,1 0-1,-1 0 0,0 1 1,1-1-1,-1 0 1,1-1-1,-1 1 1,1 0-1,-1 0 1,1 0-1,0-1 1,0 1-1,-1-1 1,1 0-1,0 1 0,0-1 1,-1 0-1,1 0 1,0 0-1,0 0 1,2-1-1,15 2-25,-9-2-124,1 2-1,0-1 0,-1 2 1,1-1-1,13 5 0,-21-5 129,-1 0 0,1 0 0,0 1 0,-1-1 0,0 1 0,1-1 0,-1 1 0,0 0-1,0 0 1,0 0 0,0 0 0,0 0 0,0 0 0,0 0 0,-1 1 0,0-1 0,1 1 0,-1-1-1,0 1 1,0 0 0,0-1 0,0 1 0,-1 0 0,1 0 0,0 3 0,-1 4 128,0 0-1,0 0 1,-1-1 0,0 1 0,-3 10 0,-2 31-694,6-49-2144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9.470"/>
    </inkml:context>
    <inkml:brush xml:id="br0">
      <inkml:brushProperty name="width" value="0.025" units="cm"/>
      <inkml:brushProperty name="height" value="0.025" units="cm"/>
    </inkml:brush>
  </inkml:definitions>
  <inkml:trace contextRef="#ctx0" brushRef="#br0">46 0 10698,'0'0'8776,"2"48"-6854,-2-18-576,0 0-193,0 4-353,0-1-191,-6 1-225,1-2-224,1-2-95,-1-3-33,-4-2-1089,3-7-1858,1-9-2210,-2-6-4068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7:59.801"/>
    </inkml:context>
    <inkml:brush xml:id="br0">
      <inkml:brushProperty name="width" value="0.025" units="cm"/>
      <inkml:brushProperty name="height" value="0.025" units="cm"/>
    </inkml:brush>
  </inkml:definitions>
  <inkml:trace contextRef="#ctx0" brushRef="#br0">1 14 15054,'0'0'7720,"66"-13"-6984,-30 15-223,8 1-289,2 2-160,5-5-32,-4 0 0,-4 0-32,-3-2-224,-15-3-641,-5 4-480,-13 1-1090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0.161"/>
    </inkml:context>
    <inkml:brush xml:id="br0">
      <inkml:brushProperty name="width" value="0.025" units="cm"/>
      <inkml:brushProperty name="height" value="0.025" units="cm"/>
    </inkml:brush>
  </inkml:definitions>
  <inkml:trace contextRef="#ctx0" brushRef="#br0">38 19 5349,'0'0'16688,"76"25"-15567,-22-36-416,0 1-513,2-1-128,-11 4-64,-9 3-833,-15 4-768,-13 0-834,-8 2-960,-6 7-577,-12 3-2338</inkml:trace>
  <inkml:trace contextRef="#ctx0" brushRef="#br0" timeOffset="1">0 227 3876,'0'0'17136,"56"16"-15663,-5-28-512,4-5-416,-1 2-353,2 2-160,-11-2-64,-5 8-1474,-15 1-1761,-3 3-2402,-11 2-2018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2.092"/>
    </inkml:context>
    <inkml:brush xml:id="br0">
      <inkml:brushProperty name="width" value="0.025" units="cm"/>
      <inkml:brushProperty name="height" value="0.025" units="cm"/>
    </inkml:brush>
  </inkml:definitions>
  <inkml:trace contextRef="#ctx0" brushRef="#br0">106 34 17809,'0'0'1350,"-11"5"-58,5-3-1204,0 1 1,1 0-1,-1 0 0,0 1 0,1 0 0,0 0 0,0 0 0,0 0 0,0 1 0,1-1 0,0 1 0,0 1 0,0-1 1,1 0-1,-1 1 0,1 0 0,-4 11 0,5-9 45,0 0 0,0 0 0,1 0-1,1 0 1,-1 0 0,1 0 0,0 0 0,1 0 0,3 15 0,-4-21-122,1 0 0,0 0 0,0 0 0,0 0 0,0 0 0,0 0 0,0 0 0,0 0 0,1-1 0,-1 1 1,1 0-1,-1-1 0,1 1 0,0-1 0,-1 0 0,1 1 0,0-1 0,0 0 0,0 0 0,0 0 0,0 0 0,0-1 0,0 1 1,0 0-1,1-1 0,-1 0 0,0 1 0,0-1 0,0 0 0,1 0 0,-1 0 0,0 0 0,0-1 0,0 1 0,1-1 0,-1 1 1,0-1-1,0 0 0,0 0 0,3-1 0,-1 0 96,0-1 0,0 1 0,0-1 0,-1 0 0,1 0 0,-1 0 0,0 0 0,0 0 0,0-1 0,0 0 0,0 1 0,-1-1 0,1 0 0,-1 0 0,0-1 0,-1 1 0,1 0 0,1-8 1,2-5 404,0-1 1,-2 0-1,2-24 1,-3 26-273,-1 9-219,0 1 1,0-1-1,0 0 0,-1 0 1,0 0-1,-1 1 0,0-1 1,-2-9-1,3 16-35,0 0 0,-1 0-1,1 0 1,0 0 0,-1 0 0,1 0 0,0 0-1,-1 0 1,1 0 0,0 0 0,-1 0-1,1 0 1,0 0 0,-1 0 0,1 0-1,0 0 1,-1 0 0,1 0 0,0 1-1,-1-1 1,1 0 0,0 0 0,-1 0-1,1 0 1,0 1 0,0-1 0,-1 0 0,1 0-1,0 1 1,0-1 0,-1 0 0,1 1-1,0-1 1,0 0 0,0 1 0,0-1-1,0 0 1,-1 1 0,1-1 0,0 0-1,0 1 1,0-1 0,0 0 0,0 1 0,0-1-1,0 1 1,-7 17-336,5-11 82,0-1 1,1 0-1,0 1 1,0-1-1,0 1 1,1-1-1,0 1 1,1-1-1,-1 1 1,1-1-1,2 7 1,-2-10 7,0 0 0,1 0 0,-1-1 0,1 1 0,0 0-1,0-1 1,0 0 0,0 1 0,0-1 0,0 0 0,1 0 0,-1 0 0,1-1 0,-1 1 0,1-1-1,0 1 1,0-1 0,-1 0 0,1 0 0,0 0 0,0 0 0,0 0 0,0-1 0,0 0 0,5 1-1,2 0-808,0-1 0,-1 0 0,1 0 0,0-1-1,-1 0 1,12-3 0,20-11-2737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0.730"/>
    </inkml:context>
    <inkml:brush xml:id="br0">
      <inkml:brushProperty name="width" value="0.025" units="cm"/>
      <inkml:brushProperty name="height" value="0.025" units="cm"/>
    </inkml:brush>
  </inkml:definitions>
  <inkml:trace contextRef="#ctx0" brushRef="#br0">286 53 3619,'0'0'9092,"9"-7"-7026,2-1-1272,7-5 87,0-3 3652,-140 134 814,-88 90-5419,200-192-2500,27-32-595,-11 6 2249,0 0 0,0-1 0,-1 0 0,-1 0 0,0-1 0,0 1 0,-1-1 0,0 0 0,0-13 0,1-18 152,-2-52 0,-2 67 1105,-3 9-343,2-2 8338,5 18-4647,5 9-2657,38 36 1449,68 48-1,-91-74-4139,1-2 0,51 23 0,-54-32-3475,2-4-3352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1.708"/>
    </inkml:context>
    <inkml:brush xml:id="br0">
      <inkml:brushProperty name="width" value="0.025" units="cm"/>
      <inkml:brushProperty name="height" value="0.025" units="cm"/>
    </inkml:brush>
  </inkml:definitions>
  <inkml:trace contextRef="#ctx0" brushRef="#br0">194 64 3171,'0'0'11600,"3"-9"-8135,8-28-743,-11 36-2656,0 0 0,0 1 0,0-1 0,0 0 0,0 1 0,-1-1 0,1 0 0,0 0 0,0 1 0,-1-1 0,1 0 0,0 1 0,-1-1 0,1 1 0,-1-1 0,1 0 0,-1 1 0,1-1 0,-1 1 0,1-1 0,-1 1 0,1-1 0,-1 1 0,0 0 0,1-1 0,-1 1 0,0 0 0,1 0 0,-1-1 0,0 1 0,0 0 0,1 0 0,-1 0 0,0 0 0,1 0 0,-1 0 0,-1 0 0,-30 0 372,30 1-287,-5 0-110,0 0 1,0 1 0,0 0 0,1 1-1,-1-1 1,1 1 0,-1 0-1,1 1 1,0 0 0,1 0-1,-1 0 1,0 0 0,1 1-1,0 0 1,-7 10 0,6-8 14,0-1 0,1 2-1,1-1 1,-1 1 0,1-1 0,0 1 0,1 1 0,0-1 0,0 0-1,1 1 1,0-1 0,-1 11 0,3-18-47,1 0-1,-1 1 1,0-1 0,0 0-1,1 0 1,-1 0 0,1 0-1,-1 1 1,1-1-1,0 0 1,-1 0 0,1 0-1,0 0 1,0 0 0,-1 0-1,1 0 1,0-1 0,0 1-1,0 0 1,0 0 0,0-1-1,0 1 1,1 0-1,-1-1 1,0 0 0,0 1-1,0-1 1,0 1 0,1-1-1,-1 0 1,0 0 0,0 0-1,1 0 1,-1 0-1,0 0 1,0 0 0,1 0-1,-1 0 1,0-1 0,2 1-1,5-1 25,0 0 0,0 0-1,-1-1 1,1 0-1,9-4 1,-2-2-26,1 0 0,-2-1 0,1-1 0,-1-1 0,-1 0 0,0 0 0,0-1-1,-1-1 1,17-24 0,-35 47-63,0 0 0,0 0 0,1 1 0,-7 21 0,10-26 133,0 0 0,0 0 0,1 0-1,0 0 1,0 0 0,0 0-1,1 0 1,0 1 0,0-1 0,1 0-1,0 7 1,0-12-47,0 0 0,0 0 0,-1 0 0,1-1 0,0 1 0,0 0 0,0-1 0,0 1 0,0-1 0,-1 1 0,1-1 0,0 1 0,0-1 0,1 1 0,-1-1 0,0 0 0,0 0 0,0 1 0,0-1 0,0 0 0,0 0 0,0 0 0,2-1 0,31-1 115,-31 2-113,11-3-69,-1-1 0,1 0 0,-1-1 1,0 0-1,-1-1 0,1 0 0,-1-1 0,0-1 0,12-10 1,46-25-477,-70 43 511,0 0 0,1 0-1,-1 0 1,0-1 0,1 1 0,-1 0 0,0 0 0,1 0-1,-1 0 1,0 0 0,1 0 0,-1 0 0,0 0-1,0 0 1,1 0 0,-1 0 0,0 0 0,1 0 0,-1 1-1,0-1 1,1 0 0,-1 0 0,0 0 0,0 0 0,1 0-1,-1 1 1,0-1 0,0 0 0,1 0 0,-1 1 0,0-1-1,0 0 1,0 0 0,1 1 0,-1-1 0,0 0-1,0 0 1,0 1 0,0-1 0,0 0 0,0 1 0,1-1-1,-1 0 1,0 1 0,0-1 0,0 0 0,0 0 0,0 1-1,0-1 1,0 0 0,0 1 0,0-1 0,-1 1 0,0 12-84,-12 72 91,13-84-7,1 0 0,-1-1 0,1 1 0,0-1 0,-1 1 0,1-1 0,0 1 0,0-1 0,-1 1 0,1-1-1,0 0 1,0 1 0,0-1 0,0 0 0,-1 0 0,1 0 0,0 0 0,0 0 0,0 1 0,0-1 0,0-1-1,-1 1 1,1 0 0,0 0 0,0 0 0,0 0 0,1-1 0,27-4-1557,21-21-7570,-21 10-277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2.069"/>
    </inkml:context>
    <inkml:brush xml:id="br0">
      <inkml:brushProperty name="width" value="0.025" units="cm"/>
      <inkml:brushProperty name="height" value="0.025" units="cm"/>
    </inkml:brush>
  </inkml:definitions>
  <inkml:trace contextRef="#ctx0" brushRef="#br0">169 170 10378,'0'0'7671,"-11"0"-5520,0-1-1858,0 0 240,0 0 0,0 1-1,0 0 1,-14 3 0,21-2-453,0-1 0,0 2 0,0-1 0,0 0 1,1 1-1,-1 0 0,1 0 0,-1 0 0,1 0 0,-1 0 0,1 1 0,0-1 1,0 1-1,0 0 0,1 0 0,-1 0 0,-2 5 0,3-5-48,0 0 0,0 0 0,1 0 1,-1 0-1,1 1 0,0-1 0,0 0 0,0 1 0,0-1 0,1 1 0,-1 3 0,1-5-24,0-1 0,1 0 1,-1 0-1,0 0 0,0 1 0,1-1 0,-1 0 0,1 0 0,-1 0 1,1 0-1,-1 0 0,1 0 0,0 0 0,0 0 0,-1 0 0,1 0 1,0 0-1,0 0 0,0-1 0,0 1 0,0 0 0,0 0 0,0-1 1,0 1-1,0-1 0,0 1 0,1-1 0,-1 0 0,0 1 0,0-1 1,0 0-1,0 0 0,1 0 0,-1 0 0,2 0 0,8 1-19,0-2 0,0 1 0,1-1 0,-1-1 0,0 0 0,0-1 0,0 0 0,-1-1 0,1 0 0,-1 0 0,0-1 0,0 0 0,0-1 0,-1 0 0,0-1 0,12-11 0,-11 9 20,-2 1-1,1-1 1,-1 0 0,-1-1 0,0 0-1,0 0 1,-1-1 0,0 0-1,-1 0 1,0 0 0,-1-1-1,0 1 1,-1-1 0,0 0-1,1-15 1,-3 26 4,-1 0 0,0 0 0,0 1-1,1-1 1,-1 0 0,0 0 0,0 0-1,0 0 1,0 0 0,0 0 0,0 1 0,0-1-1,0 0 1,-1 0 0,1 0 0,0 0 0,0 1-1,-1-1 1,1 0 0,0 0 0,-1 0-1,1 1 1,-1-1 0,1 0 0,-1 1 0,0-1-1,1 0 1,-1 1 0,1-1 0,-1 1-1,0-1 1,0 1 0,1-1 0,-1 1 0,0-1-1,0 1 1,0 0 0,1 0 0,-1-1 0,0 1-1,-1 0 1,0 0 2,0 1 0,0-1 0,0 1 0,1 0 0,-1 0 0,0 0 0,0-1 0,1 2 0,-1-1 0,1 0 0,-1 0 0,1 0 0,-1 1 0,1-1 0,0 1 0,0-1 0,-1 1 0,0 3 0,-5 7 77,0 1-1,2 0 1,-1 0-1,2 0 1,0 1 0,-5 26-1,8-36-115,1 0-1,-1 1 1,1-1-1,0 1 1,0-1-1,0 1 1,1-1 0,-1 0-1,1 1 1,0-1-1,0 0 1,1 1-1,-1-1 1,1 0-1,0 0 1,0 0 0,1 0-1,-1-1 1,1 1-1,0-1 1,-1 1-1,2-1 1,-1 0 0,0 0-1,6 4 1,-1-3-500,-1-1 0,1 1 0,0-1 1,0 0-1,0-1 0,1 0 0,-1-1 1,11 2-1,30-2-5220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2.604"/>
    </inkml:context>
    <inkml:brush xml:id="br0">
      <inkml:brushProperty name="width" value="0.025" units="cm"/>
      <inkml:brushProperty name="height" value="0.025" units="cm"/>
    </inkml:brush>
  </inkml:definitions>
  <inkml:trace contextRef="#ctx0" brushRef="#br0">0 1 7719,'0'0'12364,"6"47"-11403,-6-14-96,0 3-161,0 1-223,0-5-161,0 0-160,5-6-96,-1-3 32,1-5-96,-5-3-800,0-4-1314,-4-6-1922,-12-5-3203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2.977"/>
    </inkml:context>
    <inkml:brush xml:id="br0">
      <inkml:brushProperty name="width" value="0.025" units="cm"/>
      <inkml:brushProperty name="height" value="0.025" units="cm"/>
    </inkml:brush>
  </inkml:definitions>
  <inkml:trace contextRef="#ctx0" brushRef="#br0">1 69 11307,'0'0'5391,"9"-9"-3196,-4 3-1986,1 1 0,-1 0 1,2 0-1,-1 0 1,0 1-1,1 0 1,0 0-1,0 1 1,0 0-1,0 0 1,1 1-1,-1-1 0,1 2 1,-1-1-1,1 1 1,13-1-1,22 1 431,81 6-1,-111-3-612,0 0-1,-1 0 1,1 1-1,-1 1 0,0 0 1,0 1-1,0 0 1,-1 1-1,0 0 1,0 1-1,12 9 0,-21-15-31,0 0 0,-1 0 0,1 1 0,0-1 0,0 1 0,-1 0 0,1-1 0,-1 1 0,0 0 0,1 0-1,-1 0 1,0 0 0,0 0 0,0 0 0,0 0 0,-1 0 0,1 1 0,0-1 0,-1 0 0,0 0 0,1 1 0,-1-1-1,0 0 1,0 0 0,0 1 0,-1-1 0,1 0 0,0 1 0,-1-1 0,0 0 0,1 0 0,-1 0 0,0 0 0,0 0-1,0 0 1,0 0 0,-1 0 0,1 0 0,-1 0 0,1 0 0,-1-1 0,1 1 0,-1-1 0,0 1 0,0-1-1,0 0 1,-2 2 0,-9 5 66,0 0 1,0 0-1,-1-1 0,0-1 0,-26 8 0,-28 2 1239,42-10-3540,10-3-9253,37-9 619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5.606"/>
    </inkml:context>
    <inkml:brush xml:id="br0">
      <inkml:brushProperty name="width" value="0.025" units="cm"/>
      <inkml:brushProperty name="height" value="0.025" units="cm"/>
    </inkml:brush>
  </inkml:definitions>
  <inkml:trace contextRef="#ctx0" brushRef="#br0">24 0 7399,'0'2'9114,"0"13"-7770,-1 41 1949,-1-37-2905,1 0-1,1 0 0,0 0 0,2 0 0,0 0 0,1 0 0,8 26 0,-10-44-357,-1 1-1,1 0 1,0-1 0,0 1 0,-1-1-1,1 1 1,0-1 0,0 0-1,1 1 1,-1-1 0,0 0 0,0 0-1,2 2 1,-2-3-5,-1 0 0,1 0 0,-1 0 1,1 1-1,-1-1 0,1 0 0,0 0 0,-1 0 0,1 0 0,-1 0 0,1 0 0,-1 0 1,1 0-1,0 0 0,-1 0 0,1 0 0,-1-1 0,1 1 0,-1 0 0,1 0 1,-1-1-1,1 1 0,-1 0 0,1 0 0,0-1 0,1-2-44,0 1 0,0 0 0,0 0-1,-1-1 1,1 1 0,-1-1 0,1 1 0,-1-1 0,0 0-1,0 0 1,0 1 0,-1-1 0,1-3 0,1 0-415,-2 0 0,1 0 0,0 0 1,-1 0-1,0 0 0,-1 0 0,0 0 1,1 0-1,-2 0 0,1 0 0,-1 0 0,0 0 1,0 1-1,0-1 0,-1 1 0,0-1 1,0 1-1,0 0 0,-7-7 0,5 6 254,-1 1-1,-1-1 1,1 1-1,0 0 1,-9-4-1,4 4 1879,12 9 511,16 12-292,-7-12-1828,0 0-1,1-1 0,-1 0 0,1-1 1,0 0-1,0-1 0,0 0 0,-1 0 1,23-3-1,12-3-2756,-7-5-3293,-9-2-2601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5.952"/>
    </inkml:context>
    <inkml:brush xml:id="br0">
      <inkml:brushProperty name="width" value="0.025" units="cm"/>
      <inkml:brushProperty name="height" value="0.025" units="cm"/>
    </inkml:brush>
  </inkml:definitions>
  <inkml:trace contextRef="#ctx0" brushRef="#br0">97 8 5349,'0'0'10874,"-10"4"-8920,4-2-1704,1 1 0,0-1-1,0 1 1,0 0 0,0 0-1,1 1 1,-1-1 0,1 1-1,0 0 1,0 0 0,0 0-1,1 1 1,0 0 0,-1-1-1,1 1 1,1 0 0,-1 0-1,1 1 1,0-1 0,0 0-1,1 1 1,-1-1 0,1 1-1,0 0 1,0 6 0,1-9-190,0-1-1,0 0 1,0 0 0,0 0 0,0 0 0,0 1-1,0-1 1,1 0 0,-1 0 0,1 0 0,0 0 0,0 0-1,-1 0 1,1 0 0,0 0 0,1 0 0,-1 0 0,0 0-1,0-1 1,1 1 0,1 1 0,0-1-34,0-1 1,0 0-1,0 1 1,0-1-1,1-1 1,-1 1-1,0 0 1,1-1-1,-1 1 1,0-1-1,1 0 1,-1 0-1,6-1 1,-3 0-15,0-1 0,0 0 0,-1 0-1,1 0 1,0 0 0,-1-1 0,0 0 0,1 0 0,-1 0 0,0-1 0,-1 0 0,1 0 0,0 0 0,-1 0 0,0-1 0,5-7 0,-6 8-4,0 1 0,-1-1-1,1 0 1,-1 0 0,0 1 0,0-1-1,0-1 1,-1 1 0,1 0 0,-1 0-1,0-1 1,0 1 0,-1-1 0,1 1-1,-1 0 1,0-1 0,0 1 0,-1-1-1,1 1 1,-1-1 0,0 1 0,0 0 0,-2-6-1,2 9-6,0-1 0,0 1 0,0 0 0,0-1 0,-1 1 0,1 0 0,0 0 0,0 0 0,-1 0 0,1 0 0,-1 0 0,1 0 0,-1 0 0,1 0 0,-1 1 0,0-1 0,1 1 0,-1-1 0,0 1-1,0 0 1,1-1 0,-1 1 0,0 0 0,0 0 0,1 0 0,-1 1 0,0-1 0,1 0 0,-1 1 0,-2 0 0,1 0-49,0-1 1,0 1-1,1 0 1,-1 1-1,0-1 0,1 0 1,-1 1-1,1-1 0,0 1 1,0 0-1,-1 0 1,1 0-1,0 0 0,0 0 1,1 0-1,-1 1 0,-1 2 1,2-3-91,0 0-1,0 0 1,0 0 0,0 0-1,0 1 1,1-1 0,0 0-1,-1 0 1,1 0 0,0 1-1,0-1 1,0 0 0,0 0-1,0 1 1,1-1 0,-1 0-1,1 0 1,-1 1 0,1-1-1,0 0 1,0 0 0,0 0 0,1 3-1,0-4-236,0 1-1,0 0 0,0 0 1,0-1-1,0 1 0,0-1 1,1 0-1,-1 0 0,0 0 1,1 0-1,-1 0 0,1 0 1,3 0-1,22 3-5176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6.599"/>
    </inkml:context>
    <inkml:brush xml:id="br0">
      <inkml:brushProperty name="width" value="0.025" units="cm"/>
      <inkml:brushProperty name="height" value="0.025" units="cm"/>
    </inkml:brush>
  </inkml:definitions>
  <inkml:trace contextRef="#ctx0" brushRef="#br0">106 186 8936,'0'0'11718,"-11"0"-10938,8 0-718,-1-1 1,1 1-1,0 0 1,-1 0-1,1 1 0,-1-1 1,1 1-1,-1 0 1,1 0-1,0 0 1,-1 0-1,1 0 1,0 1-1,0 0 1,0-1-1,0 1 1,0 0-1,0 0 1,1 1-1,-1-1 1,1 1-1,-1-1 0,1 1 1,0 0-1,0 0 1,0-1-1,1 2 1,-1-1-1,1 0 1,-1 0-1,1 0 1,0 1-1,0-1 1,1 1-1,-1-1 1,0 6-1,0-4 7,0-1-1,0 1 1,1 0 0,0 0 0,0 0-1,0 0 1,0 0 0,1 0-1,0 0 1,0 0 0,2 7-1,-1-10-61,-1 0-1,0-1 1,1 1 0,-1-1-1,1 1 1,0-1-1,-1 0 1,1 1-1,0-1 1,0 0-1,0 0 1,0 0 0,0-1-1,0 1 1,0 0-1,0-1 1,0 1-1,0-1 1,1 0-1,-1 0 1,0 0 0,0 0-1,0 0 1,0 0-1,0 0 1,1-1-1,-1 1 1,3-2-1,0 1-13,1-1 0,-1 0 0,0-1 0,0 1 0,0-1 0,0 0 0,0 0 0,-1 0 0,1-1 0,-1 1 0,0-1 0,0 0 0,0-1 0,-1 1 0,0-1 0,5-7 0,6-11-50,-1-1 0,11-27 0,-18 38 91,8-19-11,0 3 384,-2 0 0,16-53 0,-72 154 634,37-55-813,0 0 0,0 1-1,2 0 1,0 0 0,2 0 0,0 1-1,0-1 1,2 33 0,0-49-233,2 0 1,-1 0-1,0 1 0,0-1 1,1 0-1,-1 0 0,1 0 0,0 0 1,0 0-1,-1 0 0,1 0 1,1 0-1,-1 0 0,0 0 1,0 0-1,1-1 0,-1 1 1,1-1-1,-1 1 0,1-1 1,0 1-1,0-1 0,-1 0 0,1 0 1,0 0-1,0 0 0,0 0 1,0 0-1,0 0 0,0-1 1,1 1-1,-1-1 0,0 0 1,0 1-1,0-1 0,1 0 1,3-1-1,0 1-66,0-1-1,0 1 1,-1-1 0,1-1 0,0 1 0,0-1 0,-1 0 0,1 0-1,-1-1 1,0 0 0,0 0 0,0 0 0,7-6 0,5-8-38,-1-2 1,18-25 0,-4 4 59,-37 78 342,3-27-220,0 0-1,1 0 1,0 0-1,1 0 1,1 1-1,-1 13 1,2-24-69,0 0 0,0 0 1,0-1-1,0 1 1,0 0-1,0 0 0,0-1 1,0 1-1,1 0 0,-1 0 1,0 0-1,1-1 1,-1 1-1,0 0 0,1-1 1,-1 1-1,1 0 1,-1-1-1,1 1 0,0-1 1,-1 1-1,1-1 0,-1 1 1,1-1-1,0 1 1,-1-1-1,1 1 0,0-1 1,1 1-1,29-2-1,-23-1-96,0 0 1,0-1-1,0 0 0,-1-1 1,11-5-1,-2-3-115,0-1 1,0 0 0,-1-1-1,-1 0 1,0-2-1,19-29 1,-39 57 388,1 0 0,-1 1 0,2-1-1,0 1 1,0 0 0,1 0 0,1 0 0,-2 25 0,4-37-176,0 0-1,0 0 1,0 1 0,0-1-1,0 0 1,0 0 0,0 1-1,1-1 1,-1 0 0,1 0-1,-1 0 1,0 0 0,1 1-1,0-1 1,-1 0 0,1 0-1,0 0 1,-1 0 0,1 0-1,0-1 1,0 1 0,0 0-1,0 0 1,0 0 0,0-1-1,2 2 1,0-1-232,-1-1 0,1 1 1,0-1-1,-1 1 0,1-1 0,0 0 1,-1 0-1,1 0 0,0-1 0,0 1 1,4-2-1,35-13-5902,-12-1-3970,-4-2 1397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6.975"/>
    </inkml:context>
    <inkml:brush xml:id="br0">
      <inkml:brushProperty name="width" value="0.025" units="cm"/>
      <inkml:brushProperty name="height" value="0.025" units="cm"/>
    </inkml:brush>
  </inkml:definitions>
  <inkml:trace contextRef="#ctx0" brushRef="#br0">143 3 9705,'0'0'13047,"-8"-1"-11979,4 0-984,0 1 0,0 0 0,0 0 1,0 0-1,0 0 0,0 1 0,0 0 0,1 0 1,-1 0-1,0 0 0,0 0 0,0 1 0,1 0 0,-1 0 1,1 0-1,0 0 0,-1 0 0,1 1 0,0-1 1,0 1-1,1 0 0,-1 0 0,0 0 0,1 0 0,-3 5 1,-26 37 1148,29-42-1186,1 0-1,-1 0 1,1 1-1,0-1 1,0 0-1,0 1 1,0-1-1,0 0 1,1 1-1,0-1 1,-1 1-1,1-1 1,1 7-1,0-8-71,0-1-1,0 0 1,0 0 0,0 1-1,0-1 1,0 0-1,0 0 1,0 0 0,0 0-1,0 0 1,1 0 0,-1 0-1,0 0 1,1-1-1,-1 1 1,1 0 0,-1-1-1,1 1 1,-1-1 0,1 0-1,-1 1 1,1-1-1,-1 0 1,1 0 0,0 0-1,2-1 1,2 2-542,0-1 1,1-1 0,-1 1-1,0-1 1,11-3-1,-10 1-660,0-1 0,0 0-1,0 0 1,0-1 0,-1 0-1,0 0 1,0 0 0,-1-1 0,9-10-1,9-13-6400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7.368"/>
    </inkml:context>
    <inkml:brush xml:id="br0">
      <inkml:brushProperty name="width" value="0.025" units="cm"/>
      <inkml:brushProperty name="height" value="0.025" units="cm"/>
    </inkml:brush>
  </inkml:definitions>
  <inkml:trace contextRef="#ctx0" brushRef="#br0">136 0 14157,'0'0'5563,"-10"12"-3689,10-11-1856,-11 12 484,2 0 1,-1 0 0,2 1 0,0 0 0,1 1 0,0 0 0,-6 21 0,-36 214 1969,49-406-7047,0 154 4991,0 3-343,-1 0 1,1 0-1,-1 1 1,1-1-1,-1 0 1,1 0-1,0 0 1,0 0-1,-1 1 1,1-1-1,0 0 1,0 0-1,0 0 1,0 1-1,1-1 1,-1 0-1,0 0 1,0 0-1,1 0 1,-1 0-1,1 1 1,0 1-1,14 21 239,-10-20-291,0-1 0,0 1 0,0-1 0,1 0 0,0 0 0,-1 0 0,1-1 0,0 0 0,0 0 0,0-1 1,1 0-1,-1 0 0,0 0 0,0-1 0,1 1 0,-1-2 0,0 1 0,1-1 0,-1 0 0,7-2 0,-3 1-16,0 0 0,-1-2 0,1 1 0,-1-1 0,0 0 0,0-1 0,-1 0 0,1 0 0,-1-1 0,0 0 0,13-14 0,-4-3 86,-15 17 200,-10 16 101,2-1-178,0 1-1,0 0 1,1 0 0,0 1 0,-4 10 0,7-15-136,1-1-1,-1 0 1,1 0 0,0 1 0,0-1 0,1 1 0,0-1 0,0 1 0,0-1 0,0 0-1,1 1 1,2 9 0,-2-13-79,0 0-1,0 0 0,0-1 0,0 1 1,0 0-1,1-1 0,-1 1 0,1-1 1,-1 1-1,1-1 0,-1 0 0,1 1 1,0-1-1,-1 0 0,1 0 1,0 0-1,0-1 0,0 1 0,0 0 1,0-1-1,0 1 0,0-1 0,0 1 1,0-1-1,0 0 0,0 0 0,0 0 1,0 0-1,0-1 0,3 1 1,-2-1-337,1 1 1,-1-1-1,1 0 1,-1 0-1,0 0 1,1 0-1,-1-1 1,0 1-1,0-1 1,0 0-1,0 0 1,0 0-1,-1 0 1,1-1-1,0 1 1,-1-1-1,3-2 1,6-17-4452,3-3-2925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2.466"/>
    </inkml:context>
    <inkml:brush xml:id="br0">
      <inkml:brushProperty name="width" value="0.025" units="cm"/>
      <inkml:brushProperty name="height" value="0.025" units="cm"/>
    </inkml:brush>
  </inkml:definitions>
  <inkml:trace contextRef="#ctx0" brushRef="#br0">121 69 8808,'0'-8'3908,"0"4"-3444,0 0 1,0 0-1,-1 0 0,1 0 0,-1 0 1,0 0-1,0 1 0,-2-8 0,2 10-330,0-1 1,0 1-1,0 0 0,-1-1 0,1 1 0,0 0 0,0 0 0,-1 0 0,1 0 0,-1 0 0,1 0 0,-1 0 1,1 1-1,-1-1 0,0 0 0,1 1 0,-1-1 0,0 1 0,1 0 0,-1 0 0,0-1 0,0 1 0,1 0 1,-1 0-1,0 1 0,1-1 0,-4 1 0,1 0-57,0 0-1,1 0 1,-1 0 0,1 1-1,0-1 1,-1 1 0,1 0-1,0 0 1,0 0 0,0 0-1,1 1 1,-1-1 0,0 1-1,1 0 1,-1 0 0,1-1-1,0 2 1,0-1 0,0 0-1,1 0 1,-2 5 0,2-6-97,0-1 1,0 1-1,0 0 1,1 0-1,-1 0 1,1 0-1,-1 1 0,1-1 1,0 0-1,0 0 1,0 0-1,0 0 1,0 0-1,0 0 1,1 0-1,-1 0 1,1 0-1,0 0 1,-1 0-1,1 0 1,0 0-1,0 0 1,0 0-1,0-1 1,0 1-1,1 0 1,-1-1-1,0 1 0,1-1 1,0 1-1,-1-1 1,1 0-1,0 1 1,-1-1-1,1 0 1,0 0-1,3 1 1,5 1-124,0-1-1,0 0 1,1 0 0,-1-1 0,1 0-1,-1-1 1,1 0 0,12-2 0,-12 1-44,0 0-1,0 1 1,0 0 0,0 1 0,0 0-1,17 4 1,-27-4 248,0-1-1,-1 1 1,1-1-1,0 1 1,0 0-1,0-1 1,-1 1-1,1 0 1,0 0-1,-1-1 1,1 1 0,0 0-1,-1 0 1,1 0-1,-1 0 1,0 0-1,1 0 1,-1 0-1,0 0 1,1 0-1,-1 0 1,0 0 0,0 0-1,0 0 1,0 0-1,0 0 1,0 0-1,0 0 1,0 0-1,-1 0 1,1 0-1,0 0 1,0 0 0,-1 0-1,1 0 1,-1 0-1,1 0 1,-1-1-1,0 2 1,-23 37 1163,10-22-1167,-2-1 0,0 0 0,-24 18 0,-3-12-5335,21-18-5041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7.759"/>
    </inkml:context>
    <inkml:brush xml:id="br0">
      <inkml:brushProperty name="width" value="0.025" units="cm"/>
      <inkml:brushProperty name="height" value="0.025" units="cm"/>
    </inkml:brush>
  </inkml:definitions>
  <inkml:trace contextRef="#ctx0" brushRef="#br0">1 0 14894,'0'0'9994,"7"52"-11852,4-41-128,-1 0-993,1 1-2274,-2 0 256</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08.138"/>
    </inkml:context>
    <inkml:brush xml:id="br0">
      <inkml:brushProperty name="width" value="0.025" units="cm"/>
      <inkml:brushProperty name="height" value="0.025" units="cm"/>
    </inkml:brush>
  </inkml:definitions>
  <inkml:trace contextRef="#ctx0" brushRef="#br0">54 0 5605,'0'0'19896,"-6"6"-18828,2-2-914,-25 29 488,27-31-616,1-1 0,-1 1 1,1 0-1,0 0 1,-1 0-1,1 1 0,0-1 1,1 0-1,-1 0 1,0 1-1,1-1 0,-1 0 1,1 1-1,-1-1 1,1 0-1,0 1 0,0 2 1,1-4-22,0 0 1,0 0-1,0-1 1,-1 1-1,1 0 1,0-1-1,0 1 1,0-1-1,0 1 1,0-1-1,0 1 1,0-1-1,0 0 1,0 1-1,0-1 1,1 0-1,-1 0 1,0 0-1,0 0 1,0 0-1,2 0 1,28-1-134,-28 1 28,77-12-1980,-60 8 1645,1 0 0,31 0 0,-51 4 478,0 0-1,0 0 1,-1 0-1,1 0 1,0 1-1,-1-1 0,1 0 1,0 0-1,-1 1 1,1-1-1,0 0 1,-1 1-1,1-1 0,0 0 1,-1 1-1,1-1 1,-1 1-1,1-1 1,-1 1-1,1-1 1,-1 1-1,1 0 0,-1-1 1,0 1-1,1 0 1,-1-1-1,0 1 1,1 0-1,-1-1 0,0 1 1,0 0-1,0 1 1,1 30 1545,-1-13-653,1-18-920,0 0-1,1 0 1,-1 0-1,0 0 0,1-1 1,-1 1-1,1 0 1,-1-1-1,1 1 1,-1-1-1,1 0 1,-1 0-1,1 1 1,-1-1-1,1 0 1,-1 0-1,1 0 1,0 0-1,2-1 1,19-3-1697,-10-3-3513,-12 1-865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0.848"/>
    </inkml:context>
    <inkml:brush xml:id="br0">
      <inkml:brushProperty name="width" value="0.025" units="cm"/>
      <inkml:brushProperty name="height" value="0.025" units="cm"/>
    </inkml:brush>
  </inkml:definitions>
  <inkml:trace contextRef="#ctx0" brushRef="#br0">1 1 3523,'0'0'18893,"2"10"-18119,2 154 1997,-4-163-2757,0 0 1,0 0 0,0 0 0,0 0 0,0 0 0,0 1 0,0-1 0,1 0 0,-1 0 0,1 0 0,-1 0 0,1 0 0,-1 0 0,1 0-1,-1 0 1,1-1 0,0 1 0,-1 0 0,1 0 0,0 0 0,0-1 0,0 1 0,0 0 0,0-1 0,-1 1 0,1-1 0,2 2-1,0-2 9,0 1-1,0-1 0,0 0 0,0 0 1,-1 0-1,1 0 0,0 0 0,0 0 1,0-1-1,4-1 0,5-1 8,-1-2 0,0 1-1,-1-1 1,14-9 0,96-80-83,-120 93 58,0 1 0,1-1 0,-1 1 0,1-1-1,-1 1 1,0-1 0,1 1 0,-1 0 0,1-1 0,-1 1 0,1 0 0,-1-1 0,1 1 0,-1 0 0,1-1 0,0 1 0,-1 0 0,1 0 0,-1 0 0,1 0 0,0-1 0,-1 1 0,1 0 0,-1 0 0,1 0 0,0 0 0,-1 1 0,1-1 0,0 0 0,-1 0 0,1 0 0,-1 0 0,1 1 0,-1-1 0,1 0 0,0 0 0,-1 1 0,1-1 0,-1 0 0,1 1 0,-1-1 0,0 1 0,1-1-1,-1 1 1,1-1 0,-1 1 0,0-1 0,1 1 0,5 39 467,-6-36-451,0 0 0,0 0-1,0 0 1,1 0 0,-1-1 0,1 1 0,0 0-1,1 0 1,2 6 0,-2-9-13,0 1-1,0-1 0,0 0 1,0 0-1,0 0 1,1 0-1,-1 0 0,0 0 1,1-1-1,-1 1 1,1-1-1,-1 1 1,1-1-1,-1 0 0,1 0 1,-1 0-1,0-1 1,1 1-1,-1 0 0,1-1 1,-1 0-1,3 0 1,51-22 24,-26 6-340,-20 11 209,0-1 0,0 2 1,0-1-1,1 1 1,0 1-1,0 0 0,0 1 1,16-4-1,-26 8 108,0-1 0,0 1 0,-1-1 0,1 1-1,0-1 1,-1 1 0,1-1 0,0 1 0,-1 0 0,1-1-1,0 1 1,-1 0 0,1 0 0,-1-1 0,0 1 0,1 0-1,-1 0 1,0 0 0,1 0 0,-1-1 0,0 1 0,0 0-1,0 0 1,1 0 0,-1 0 0,0 0 0,0 0 0,0 0-1,-1-1 1,1 1 0,0 0 0,0 0 0,-1 1 0,-5 34 432,4-28-558,-2 0 1,1-1-1,-1 1 0,0-1 0,-1 0 0,1 0 0,-1 0 0,-12 11 1,12-24-5890,0-8-331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1.225"/>
    </inkml:context>
    <inkml:brush xml:id="br0">
      <inkml:brushProperty name="width" value="0.025" units="cm"/>
      <inkml:brushProperty name="height" value="0.025" units="cm"/>
    </inkml:brush>
  </inkml:definitions>
  <inkml:trace contextRef="#ctx0" brushRef="#br0">0 0 14638,'0'0'7431,"59"16"-15663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2.063"/>
    </inkml:context>
    <inkml:brush xml:id="br0">
      <inkml:brushProperty name="width" value="0.025" units="cm"/>
      <inkml:brushProperty name="height" value="0.025" units="cm"/>
    </inkml:brush>
  </inkml:definitions>
  <inkml:trace contextRef="#ctx0" brushRef="#br0">87 91 3908,'0'0'6545,"11"-6"-2857,134-68 5681,-145 74-9306,0 0-1,1 0 0,-1 0 0,1 0 1,-1-1-1,0 1 0,1 0 0,-1 0 1,0 0-1,1 0 0,-1 0 0,0 0 1,1-1-1,-1 1 0,0 0 1,0 0-1,1 0 0,-1-1 0,0 1 1,1 0-1,-1-1 0,0 1 0,0 0 1,0 0-1,1-1 0,-1 1 1,0 0-1,0-1 0,0 1 0,0 0 1,0-1-1,0 1 0,0 0 0,1-1 1,-1 1-1,0-1 0,0 1 0,-1-1 1,-15 0 551,-29 10-625,25-1 10,0 0 0,1 2 0,0 1 0,-23 16 0,37-24 31,-1 1 1,1 0-1,0 0 0,1 1 1,-1-1-1,1 1 0,0 0 1,0 0-1,0 0 0,1 0 1,0 1-1,0 0 1,0 0-1,0 0 0,1 0 1,0 0-1,1 0 0,-3 12 1,5-16-16,-1 1 1,1-1 0,-1 0 0,1 0 0,0 0 0,0 0-1,0 0 1,0 0 0,0 0 0,0 0 0,1-1-1,-1 1 1,0 0 0,1-1 0,0 1 0,-1-1-1,1 1 1,0-1 0,0 0 0,0 0 0,-1 0-1,1 0 1,0 0 0,1 0 0,-1 0 0,0-1 0,0 1-1,0-1 1,0 0 0,5 1 0,10 1-110,1 0 0,32-1 0,-37-1-104,3 0-173,33-1-2129,-2-6-3843,-18-3-1926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2.982"/>
    </inkml:context>
    <inkml:brush xml:id="br0">
      <inkml:brushProperty name="width" value="0.025" units="cm"/>
      <inkml:brushProperty name="height" value="0.025" units="cm"/>
    </inkml:brush>
  </inkml:definitions>
  <inkml:trace contextRef="#ctx0" brushRef="#br0">29 0 4388,'0'0'19357,"5"10"-18690,-1 1-557,-1 0 1,1 0-1,-2 1 0,0-1 0,0 1 0,-1 0 0,-1-1 0,0 1 0,0-1 0,-1 1 0,0 0 0,-6 21 0,3-22-57,1 2 182,0 0 0,0 0 0,1 0 0,0 14 0,18-57 688,-14 20-907,0 0-1,-1 0 1,0 0-1,-1 0 1,0 0-1,0-1 0,-3-10 1,3 16-18,-1 0 0,0 0 0,-1 0 0,1 1 0,-1-1 0,0 1 0,0-1 0,0 1 1,-1-1-1,1 1 0,-1 0 0,0 0 0,-1 1 0,1-1 0,0 1 0,-8-6 0,22 15 14,1 0-1,0-1 1,-1-1-1,2 0 1,-1 0-1,0-1 1,1-1-1,12 2 1,111 2-201,-131-6 168,0-1 0,1 0 0,-1 0 0,0 0 0,0-1 0,-1 0 0,1 0 1,0 0-1,-1 0 0,1-1 0,-1 0 0,8-6 0,-9 6 19,1 1 0,-2-1 1,1 0-1,0 0 0,0 0 0,-1 0 0,0 0 1,0 0-1,0-1 0,0 1 0,0-1 0,-1 0 1,1 1-1,-1-1 0,0 0 0,0 0 0,0-5 1,-1 8-5,-1-1 1,0 1 0,0 0 0,0 0 0,0 0 0,0 0-1,0 0 1,0 0 0,-1 0 0,1 0 0,0 0 0,0 1-1,-1-1 1,1 0 0,0 1 0,-1-1 0,1 1 0,-1 0 0,1-1-1,-1 1 1,1 0 0,-1 0 0,1 0 0,0 0 0,-1 0-1,1 0 1,-1 0 0,-1 1 0,-46 4-32,43-2 51,0 1 0,1-1 1,-1 1-1,1 0 0,0 0 0,0 0 1,1 1-1,-1 0 0,1 0 0,0 0 1,0 0-1,-3 8 0,4-9-4,1 0 1,0 1-1,0-1 0,0 0 0,0 0 0,1 1 0,0-1 1,0 1-1,0 0 0,0-1 0,1 1 0,0 0 1,0-1-1,0 1 0,0 0 0,1-1 0,0 1 1,1 4-1,-1-7-120,0 0 0,1-1 0,-1 1 0,0 0 0,1-1 0,-1 1 0,1-1 1,-1 1-1,1-1 0,0 0 0,-1 0 0,1 1 0,0-1 0,0 0 0,0-1 0,0 1 1,0 0-1,0-1 0,0 1 0,0-1 0,4 1 0,51 1-4403,-41-2 3239,18-2-3259,3-6-1360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3.340"/>
    </inkml:context>
    <inkml:brush xml:id="br0">
      <inkml:brushProperty name="width" value="0.025" units="cm"/>
      <inkml:brushProperty name="height" value="0.025" units="cm"/>
    </inkml:brush>
  </inkml:definitions>
  <inkml:trace contextRef="#ctx0" brushRef="#br0">107 52 6406,'0'0'6609,"4"-8"-3449,12-25-880,-16 32-2216,0 1 0,0-1 0,0 1 0,-1 0 0,1-1 0,0 1 1,0-1-1,0 1 0,0-1 0,-1 1 0,1 0 0,0-1 0,0 1 0,-1-1 0,1 1 1,0 0-1,-1-1 0,1 1 0,0 0 0,-1-1 0,1 1 0,-1 0 0,1 0 0,0 0 1,-1-1-1,1 1 0,-1 0 0,1 0 0,-1 0 0,1 0 0,-1 0 0,1 0 0,0 0 1,-1-1-1,1 2 0,-1-1 0,1 0 0,-1 0 0,1 0 0,-1 0 0,1 0 0,-1 0 1,1 0-1,-1 0 0,1 1 0,-24 2 740,18 0-632,1 0 0,-1 0 0,1 1 0,-1 0 0,1 0 0,0 0 0,0 1 0,1 0 0,0-1 0,-1 2 0,2-1 0,-1 0 0,0 1 0,1 0 0,0 0 0,1 0 0,-1 0 0,1 0 0,0 0 0,1 1 0,0-1 0,0 0 0,0 1 0,0 0 0,1-1 0,1 12 0,0-16-161,0-1-1,-1 0 1,1 1-1,0-1 1,0 0-1,0 0 1,0 0-1,0 0 1,0 1-1,0-1 1,0-1-1,1 1 1,-1 0-1,0 0 1,0 0-1,1-1 1,-1 1-1,1-1 1,-1 1-1,0-1 1,1 1-1,-1-1 1,1 0-1,-1 0 1,1 0-1,-1 1 1,1-2-1,-1 1 1,1 0-1,1 0 1,3-1 4,0 1 0,0-1 0,0 0 1,0 0-1,0-1 0,8-2 0,-5-2-48,1 0-1,0 0 0,-1-1 0,-1 0 0,1-1 0,-1 0 0,0 0 0,-1-1 0,0 0 0,0 0 0,-1-1 0,0 0 0,7-16 0,-12 19 29,-25 32 229,18-16-203,1 0-1,0 0 0,1 0 1,0 1-1,0-1 1,1 1-1,0 0 0,1 0 1,0 0-1,0 15 0,2-24-73,1 0 0,-1-1 0,1 1 0,-1 0 0,1 0 0,0 0 0,-1 0-1,1 0 1,0-1 0,0 1 0,0 0 0,0 0 0,0-1 0,-1 1-1,1-1 1,0 1 0,0-1 0,0 1 0,1-1 0,-1 0 0,0 0 0,0 1-1,0-1 1,0 0 0,0 0 0,0 0 0,0 0 0,0 0 0,1 0-1,0-1 1,38-2-4006,-9-12 82,4-3-4784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3.751"/>
    </inkml:context>
    <inkml:brush xml:id="br0">
      <inkml:brushProperty name="width" value="0.025" units="cm"/>
      <inkml:brushProperty name="height" value="0.025" units="cm"/>
    </inkml:brush>
  </inkml:definitions>
  <inkml:trace contextRef="#ctx0" brushRef="#br0">173 1 15086,'-8'1'2280,"-8"2"-979,-1 1 0,1 0 0,-30 14 0,42-17-1178,0 0 0,0 1-1,0 0 1,0 0 0,0 0 0,1 0 0,-1 1-1,1-1 1,0 1 0,-1 0 0,1 0 0,0 0 0,1 0-1,-1 1 1,1-1 0,-1 1 0,1-1 0,0 1-1,0 0 1,1 0 0,-1 0 0,1 0 0,-1 6-1,2-9-111,1 0-1,-1 0 1,1-1-1,0 1 1,0 0-1,-1 0 0,1 0 1,0-1-1,0 1 1,0 0-1,0-1 1,0 1-1,0-1 0,0 1 1,0-1-1,0 0 1,0 1-1,0-1 1,0 0-1,0 0 0,0 1 1,1-1-1,0 0 1,34 4 0,-32-4-11,39 3-358,-30-3 328,0 0 0,-1 1 0,1 1 0,0 0 0,0 1 0,-1 0 0,16 6 0,-27-8 53,0 0-1,0-1 1,0 1 0,0-1-1,0 1 1,0 0-1,-1 0 1,1 0 0,0-1-1,-1 1 1,1 0 0,0 0-1,-1 0 1,1 0-1,-1 0 1,0 0 0,1 0-1,-1 0 1,0 0 0,1 0-1,-1 0 1,0 1-1,0-1 1,0 0 0,0 0-1,0 0 1,0 0-1,0 0 1,-1 0 0,1 0-1,0 0 1,-1 0 0,1 0-1,0 0 1,-1 0-1,1 0 1,-1 0 0,0 0-1,1 0 1,-1 0 0,0 0-1,1 0 1,-1-1-1,0 1 1,0 0 0,-1 0-1,-44 39 1792,41-37-1648,-3 3-57,-1 1 0,0-2 0,0 1 0,0-1 0,0-1 0,-1 0 0,0 0 0,0-1 1,0 0-1,0-1 0,-1 0 0,1 0 0,-18 0 0,27-2-192,1 0 0,-1 0 0,1 0 1,-1 0-1,0 0 0,1 0 0,-1 0 1,1 0-1,-1 0 0,1 0 0,-1 0 0,1 0 1,-1 0-1,0-1 0,1 1 0,-1 0 1,1 0-1,-1 0 0,1-1 0,0 1 0,-1 0 1,1-1-1,-1 1 0,1 0 0,-1-1 0,1 1 1,0-1-1,-1 1 0,1-1 0,0 1 1,-1-1-1,1 1 0,0-1 0,0 1 0,0-1 1,-1 1-1,1-1 0,0 1 0,0-1 1,0 1-1,0-1 0,0 0 0,0 1 0,0-1 1,0 1-1,0-2 0,1 1-330,-1-1 0,1 0 0,0 1 0,0-1 1,-1 1-1,1-1 0,0 1 0,0 0 0,0-1 0,1 1 0,-1 0 0,0 0 0,0-1 1,2 0-1,16-9-4216,2 0-1088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4.148"/>
    </inkml:context>
    <inkml:brush xml:id="br0">
      <inkml:brushProperty name="width" value="0.025" units="cm"/>
      <inkml:brushProperty name="height" value="0.025" units="cm"/>
    </inkml:brush>
  </inkml:definitions>
  <inkml:trace contextRef="#ctx0" brushRef="#br0">34 85 10602,'0'0'15658,"6"5"-15103,-2-2-528,0-1 0,0 0-1,0 0 1,0 0 0,0 0 0,0-1 0,1 1 0,-1-1 0,1 0 0,-1 0 0,1-1-1,-1 0 1,1 1 0,-1-1 0,1-1 0,-1 1 0,1-1 0,-1 1 0,0-1 0,1-1 0,-1 1-1,0-1 1,0 1 0,1-1 0,3-3 0,0 0-8,1 0 0,-1 0 0,0-1 0,7-8 0,-13 13-13,0 0 0,-1-1 0,1 1 0,-1-1 0,1 0 0,-1 1 0,0-1 0,1 0 0,-1 0 0,0 0 0,0 0 0,0 0 0,-1 0 0,1 0 0,0 0 0,-1 0 0,0 0 0,1 0 0,-1 0 0,0 0 0,0-1 0,0 1 1,0 0-1,-1-3 0,0 4-7,0 1 1,0-1 0,0 0 0,0 0 0,0 1-1,0-1 1,0 0 0,0 1 0,-1-1-1,1 1 1,0 0 0,0-1 0,-1 1 0,1 0-1,0 0 1,0 0 0,-1 0 0,1 0 0,0 0-1,-1 0 1,1 0 0,0 0 0,0 1-1,-1-1 1,1 0 0,-2 2 0,-34 11-21,21-4 55,1 1 0,0 0 0,1 1 1,-19 19-1,27-25 54,0 1 1,0 0-1,1 1 1,0-1-1,0 1 1,1 0-1,-1 1 1,2-1 0,-1 0-1,1 1 1,-4 15-1,7-22-85,0 0 1,-1 0-1,1 0 0,0 0 1,0 0-1,1 0 0,-1 0 1,0 0-1,0 0 0,0 0 1,1 0-1,-1 0 0,0 0 1,1 0-1,-1 0 0,1 0 1,-1-1-1,1 1 0,0 0 1,-1 0-1,1 0 0,0-1 0,-1 1 1,1 0-1,2 0 0,29 9-392,37-13-2442,-57 1 1175,0-1-1,1-1 0,-2 0 1,1 0-1,15-9 0,18-12-7989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4.525"/>
    </inkml:context>
    <inkml:brush xml:id="br0">
      <inkml:brushProperty name="width" value="0.025" units="cm"/>
      <inkml:brushProperty name="height" value="0.025" units="cm"/>
    </inkml:brush>
  </inkml:definitions>
  <inkml:trace contextRef="#ctx0" brushRef="#br0">213 95 7207,'0'0'11371,"-9"2"-9679,-14 5-266,2 0 1,-36 18-1,48-21-1260,0 1 0,1 0-1,0 0 1,0 1 0,0 0-1,0 0 1,1 1 0,0 0-1,0 0 1,-7 12 0,13-18-141,0 0 0,0 1 0,0-1 0,0 1 0,0-1 0,1 1 0,-1-1 0,0 1 1,1-1-1,-1 1 0,1 0 0,0-1 0,0 1 0,0 0 0,0-1 0,0 1 0,0 0 1,0-1-1,0 1 0,0 0 0,1-1 0,-1 1 0,1 0 0,-1-1 0,2 3 0,0-2-8,0-1 0,-1 1-1,1-1 1,0 0 0,0 1-1,0-1 1,0 0 0,1 0-1,-1 0 1,0-1-1,0 1 1,1 0 0,-1-1-1,0 1 1,5-1 0,5 1-4,-1-1 1,1 0 0,0-1-1,0-1 1,0 0-1,12-3 1,5-5-81,0-2 0,0-1 0,-2 0 0,39-26 0,-48 26 47,0 0 0,0-1 0,-1-1 0,-1-1 0,-1 0 0,25-33 0,-39 47 44,1 1 0,-1 0 0,0-1 1,0 0-1,0 1 0,-1-1 0,1 0 1,0 1-1,-1-1 0,1 0 0,-1 0 1,1 0-1,-1 0 0,0 1 0,0-1 1,0-2-1,0 3-5,0 1 0,-1-1 1,1 1-1,-1-1 0,1 1 0,0-1 1,-1 1-1,1-1 0,-1 1 0,1-1 1,-1 1-1,1 0 0,-1-1 0,1 1 1,-1 0-1,0 0 0,1-1 0,-1 1 1,1 0-1,-1 0 0,0 0 0,1 0 1,-1 0-1,1 0 0,-1 0 0,0 0 1,1 0-1,-1 0 0,-1 0 0,-2 1 23,-1 0-1,1 0 0,0 0 0,-1 1 0,1-1 1,0 1-1,0 0 0,0 0 0,0 1 0,1-1 1,-7 6-1,2 0 60,2 0-1,-1 0 1,1 0 0,0 1 0,0 0 0,1 0-1,1 1 1,-1-1 0,2 1 0,-1 0 0,1 0-1,1 0 1,0 0 0,-1 15 0,2-21-141,1 1-1,0 0 1,1 0 0,-1 0 0,1-1 0,0 1 0,0 0 0,1-1-1,-1 1 1,1-1 0,0 1 0,0-1 0,0 0 0,1 0-1,0 0 1,0 0 0,0 0 0,0-1 0,0 1 0,1-1 0,-1 0-1,1 0 1,0 0 0,0 0 0,0-1 0,0 1 0,1-1 0,-1 0-1,1-1 1,-1 1 0,1-1 0,9 2 0,-4-1-1580,1-1 0,0 0 1,-1 0-1,16-2 0,11-2-8101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6.187"/>
    </inkml:context>
    <inkml:brush xml:id="br0">
      <inkml:brushProperty name="width" value="0.05" units="cm"/>
      <inkml:brushProperty name="height" value="0.05" units="cm"/>
    </inkml:brush>
  </inkml:definitions>
  <inkml:trace contextRef="#ctx0" brushRef="#br0">19 6 17876,'0'-6'1528,"0"15"-1104,-1 5-168,-1 9 680,-1 6-247,2 8-281,-3 3-80,3 4-160,-1 2 16,1 0-264,1 0-288,-3-6 344,3-7-48,4-11-80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3.230"/>
    </inkml:context>
    <inkml:brush xml:id="br0">
      <inkml:brushProperty name="width" value="0.025" units="cm"/>
      <inkml:brushProperty name="height" value="0.025" units="cm"/>
    </inkml:brush>
  </inkml:definitions>
  <inkml:trace contextRef="#ctx0" brushRef="#br0">170 336 10250,'1'-9'2610,"0"2"-2300,0 1 372,0 0 1,0 0-1,-1 0 1,0 0-1,0 0 0,-2-12 1,2 16-551,-1 1 0,1-1 0,-1 0 0,0 1 0,0-1 1,0 1-1,0-1 0,0 1 0,0-1 0,0 1 0,0 0 1,0-1-1,-1 1 0,1 0 0,0 0 0,-1 0 0,1 0 0,-1 0 1,0 0-1,1 1 0,-1-1 0,0 0 0,1 1 0,-1-1 1,0 1-1,0 0 0,1-1 0,-1 1 0,0 0 0,0 0 1,-3 1-1,1-1-45,-1 1 0,0 0 0,0 1 0,1-1 0,-1 1 0,1 0 0,-1 0 0,1 0 0,0 0 0,-1 1 1,1 0-1,1 0 0,-1 0 0,0 0 0,1 1 0,-1-1 0,1 1 0,0 0 0,-4 8 0,1-3 86,0 1-1,1-1 1,0 1-1,1 0 1,0 0-1,1 1 0,0-1 1,-2 14-1,5-23-155,0 0-1,0 0 0,-1 0 1,1 0-1,0 0 1,0 0-1,0 0 0,0 0 1,1 1-1,-1-1 0,0 0 1,0 0-1,1 0 0,-1 0 1,0 0-1,1 0 0,-1 0 1,1 0-1,0 0 0,-1 0 1,1-1-1,0 1 0,-1 0 1,1 0-1,0 0 0,1 1 1,0-2 11,0 1 0,0 0 1,0-1-1,0 0 0,0 1 1,0-1-1,0 0 0,0 0 1,1 0-1,-1 0 0,0 0 1,0-1-1,3 0 0,4-1 125,1-2 0,-1 1 1,0-1-1,0 0 0,9-6 0,21-17 82,-1-2 0,44-43-1,-81 72-236,-1-1 0,0 1-1,0 0 1,0 0 0,1-1-1,-1 1 1,0 0 0,0 0 0,0 0-1,1-1 1,-1 1 0,0 0-1,1 0 1,-1 0 0,0 0-1,0-1 1,1 1 0,-1 0-1,0 0 1,1 0 0,-1 0-1,0 0 1,1 0 0,-1 0-1,0 0 1,0 0 0,1 0-1,-1 0 1,0 0 0,1 0-1,-1 0 1,0 0 0,1 1-1,-1-1 1,0 0 0,0 0 0,1 0-1,-1 0 1,0 1 0,1-1-1,-1 0 1,0 0 0,0 0-1,0 1 1,1-1 0,-1 0-1,0 1 1,6 23 4,-7 45 128,0-50-108,1-19-17,0 0-1,1 1 0,-1-1 1,0 0-1,0 1 1,0-1-1,0 0 1,0 0-1,1 1 0,-1-1 1,0 0-1,0 0 1,1 1-1,-1-1 0,0 0 1,0 0-1,1 0 1,-1 0-1,0 1 1,0-1-1,1 0 0,-1 0 1,0 0-1,1 0 1,-1 0-1,0 0 1,1 0-1,-1 0 0,0 0 1,1 0-1,-1 0 1,0 0-1,0 0 1,1 0-1,-1 0 0,0 0 1,1 0-1,-1 0 1,0 0-1,1 0 1,-1-1-1,0 1 0,0 0 1,1 0-1,-1 0 1,0 0-1,0-1 0,1 1 1,16-10 296,3-6-112,-2-1 0,0-1 0,21-26 0,32-32 160,-71 76-350,0 0 0,0 0 0,0 0 0,0 0 0,1 0 0,-1 0 0,0 0 0,0 0 0,0-1 0,0 1 0,1 0 0,-1 0 0,0 0 0,0 0 0,0 0 0,1 0 0,-1 0 1,0 0-1,0 0 0,0 0 0,0 0 0,1 0 0,-1 0 0,0 0 0,0 1 0,0-1 0,1 0 0,-1 0 0,0 0 0,0 0 0,0 0 0,0 0 0,1 0 0,-1 0 0,0 1 0,0-1 0,0 0 0,0 0 0,0 0 0,0 0 0,0 0 0,1 1 0,-1-1 0,0 0 0,0 0 0,0 0 0,0 0 0,0 1 0,0-1 0,0 0 0,0 0 1,0 0-1,0 1 0,4 20-120,-4 31-108,0-45 215,0-1 13,0 0 1,0 0-1,1-1 1,0 1-1,0 0 1,0-1-1,4 10 1,-4-13-1,-1-1 0,1 0 1,0 0-1,0 0 0,0 0 1,0 0-1,0 0 0,0 0 0,0 0 1,0 0-1,0 0 0,0-1 0,1 1 1,-1 0-1,0-1 0,0 1 1,1-1-1,-1 1 0,1-1 0,-1 0 1,0 1-1,1-1 0,-1 0 0,1 0 1,-1 0-1,0 0 0,1 0 1,-1-1-1,1 1 0,-1 0 0,0-1 1,1 1-1,-1-1 0,0 1 0,1-1 1,-1 1-1,0-1 0,2-1 1,2-1-80,0-1 0,0 1 0,0-1 0,0 0 0,-1 0 0,0-1 0,0 1 0,0-1 0,0 0 0,-1 0 0,0 0 0,0 0 0,0-1 0,3-8 0,4-12-2121,10-47 1,-19 72 2142,13-63-3618,2-8-4227,-5 30 1182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3.753"/>
    </inkml:context>
    <inkml:brush xml:id="br0">
      <inkml:brushProperty name="width" value="0.025" units="cm"/>
      <inkml:brushProperty name="height" value="0.025" units="cm"/>
    </inkml:brush>
  </inkml:definitions>
  <inkml:trace contextRef="#ctx0" brushRef="#br0">15 0 15150,'0'0'7826,"5"10"-6422,0 2-1103,-1 0-1,-1 0 0,0 0 1,0 1-1,-2-1 0,1 1 0,-2-1 1,1 1-1,-2-1 0,0 1 1,-3 19-1,-8 24 301,5-22-483,0 1 0,-2 60 0,9-94-231,0-1 0,0 1 0,0-1 0,0 1 0,0-1 0,0 1 0,0-1 0,0 1 0,0-1 0,0 1 0,1-1 0,-1 1 0,0-1 0,0 1 0,0-1 0,1 0 0,-1 1 0,0-1 0,1 1 0,-1-1 0,0 0 0,1 1-1,-1-1 1,0 0 0,1 1 0,-1-1 0,1 0 0,-1 0 0,0 1 0,1-1 0,-1 0 0,1 0 0,-1 0 0,1 0 0,-1 1 0,1-1 0,-1 0 0,1 0 0,-1 0 0,1 0 0,-1 0 0,1 0 0,-1 0 0,1-1 0,-1 1 0,1 0 0,-1 0-1,1 0 1,-1 0 0,1-1 0,-1 1 0,1 0 0,-1 0 0,0-1 0,1 1 0,-1 0 0,0-1 0,1 1 0,24-21-9622,-16 4-45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4.115"/>
    </inkml:context>
    <inkml:brush xml:id="br0">
      <inkml:brushProperty name="width" value="0.025" units="cm"/>
      <inkml:brushProperty name="height" value="0.025" units="cm"/>
    </inkml:brush>
  </inkml:definitions>
  <inkml:trace contextRef="#ctx0" brushRef="#br0">0 95 14157,'0'0'9097,"11"2"-7805,5 1-1020,1-1 1,0 0-1,0-1 0,33-3 1,-41 1-259,1 0 0,-1-1 0,1 0 0,-1-1 1,0 1-1,0-2 0,0 1 0,0-1 0,-1-1 1,1 1-1,13-12 0,-21 15-18,1 0 0,-1 1 0,0-1 0,0 0 0,0-1 0,0 1 0,0 0 0,0 0 0,0 0 0,0-1 0,-1 1 0,1 0 0,0-1 0,-1 1 0,1 0 0,-1-1 0,1 1 0,-1-1 0,0 1 0,0-1 0,1-1 0,-2 2-10,1-1-1,-1 1 1,1 0-1,-1 0 1,0 0-1,1 0 1,-1 0 0,0 0-1,0 1 1,1-1-1,-1 0 1,0 0 0,0 0-1,0 1 1,0-1-1,0 0 1,0 1-1,0-1 1,-1 1 0,0-1-1,-5-1-6,1 0 0,-1 1-1,1 0 1,-1 0 0,0 0 0,0 1 0,1 0-1,-9 1 1,7 1 33,0 0-1,0 1 1,0 0-1,0 0 0,1 1 1,0 0-1,0 1 1,0-1-1,0 1 1,1 0-1,-1 1 1,1 0-1,1 0 1,-10 12-1,10-12 43,1 0 1,0 0-1,0 0 0,0 1 0,1-1 0,0 1 1,0 0-1,1-1 0,0 1 0,0 1 0,1-1 1,0 0-1,0 0 0,0 0 0,1 1 0,0-1 1,1 9-1,0-14-119,0 1 0,1-1 0,-1 1 0,0-1 0,1 0 0,-1 0 0,1 1 0,0-1 1,-1 0-1,1-1 0,0 1 0,1 0 0,-1 0 0,0-1 0,0 1 0,1-1 0,-1 0 0,0 0 0,1 0 0,0 0 0,-1 0 0,1 0 1,-1-1-1,1 1 0,0-1 0,4 1 0,7 0-2579,0-1 1,0 0 0,25-3 0,-3-4-9625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4.936"/>
    </inkml:context>
    <inkml:brush xml:id="br0">
      <inkml:brushProperty name="width" value="0.025" units="cm"/>
      <inkml:brushProperty name="height" value="0.025" units="cm"/>
    </inkml:brush>
  </inkml:definitions>
  <inkml:trace contextRef="#ctx0" brushRef="#br0">32 181 7207,'0'0'11766,"-5"11"-10058,-1 5-974,1 0 1,1 0-1,0 0 1,-2 25 0,5-33-514,1 1 1,-1 0 0,1-1 0,0 1-1,1-1 1,0 1 0,1 0 0,0-1-1,0 0 1,1 1 0,-1-1 0,7 11-1,-8-17-208,0 0-1,0-1 0,1 1 0,-1 0 0,1-1 0,-1 1 0,1-1 0,-1 1 0,1-1 0,0 0 0,0 0 1,-1 1-1,1-1 0,0-1 0,0 1 0,0 0 0,0 0 0,0-1 0,1 1 0,-1-1 0,0 0 1,0 1-1,0-1 0,0 0 0,0 0 0,1-1 0,-1 1 0,0 0 0,0-1 0,0 1 0,0-1 0,0 0 1,0 1-1,0-1 0,0 0 0,0 0 0,0 0 0,-1-1 0,4-2 0,1 0-1,0-1 0,0 0 0,-1 0 0,0-1 0,0 1-1,0-1 1,0 0 0,-1-1 0,0 1 0,3-9 0,-4 5-5,0 0 0,-1 0 1,0-1-1,0 1 1,-1-13-1,-1 19 12,0 1 0,0-1 1,0 0-1,-1 0 0,0 1 0,1-1 0,-1 0 1,-2-4-1,2 7 6,1 0 1,-1 0-1,0 0 1,1 0-1,-1 0 1,0 0-1,1 1 0,-1-1 1,0 0-1,0 0 1,0 0-1,0 1 1,0-1-1,0 1 1,0-1-1,0 0 1,0 1-1,0 0 1,0-1-1,0 1 0,0 0 1,-1-1-1,1 1 1,0 0-1,-2 0 1,3 1-22,-1-1 0,1 0 0,-1 1 0,1-1 0,-1 1 0,1-1 0,-1 1 0,1 0 0,0-1 0,-1 1 0,1-1 1,0 1-1,0 0 0,-1-1 0,1 1 0,0 0 0,0-1 0,0 1 0,0 0 0,0-1 0,0 1 0,0 0 0,0-1 0,0 1 0,0 0 0,0-1 0,0 1 0,1 0 1,-1-1-1,0 1 0,0-1 0,1 1 0,-1 0 0,0-1 0,1 1 0,11 26 36,-7-24-43,-1 0-1,1 0 1,0 0-1,0-1 1,0 0-1,0 0 0,1 0 1,-1-1-1,0 1 1,1-1-1,-1-1 1,1 1-1,-1-1 1,9 0-1,-2 0-75,0-1-1,0 0 1,-1-1 0,1 0 0,20-8-1,-13 3 82,-1-1 0,32-20 0,-44 25 2,-1-1 1,1 0 0,-1-1 0,1 0 0,-1 1 0,0-1-1,-1-1 1,1 1 0,-1-1 0,0 0 0,5-10-1,-9 15 7,0 1 0,1-1-1,-1 0 1,0 1-1,0-1 1,0 0-1,1 1 1,-1-1-1,0 1 1,0-1-1,0 0 1,0 1-1,0-1 1,0 0-1,0 1 1,0-1 0,-1 0-1,1 1 1,0-1-1,0 0 1,0 1-1,-1-1 1,1 1-1,0-1 1,-1 1-1,1-1 1,-1 1-1,1-1 1,0 1-1,-1-1 1,0 0-1,-22-5 83,-27 13-19,43-4-21,-1 0 0,1 1 0,1-1-1,-1 2 1,1-1 0,-1 1 0,1 0 0,0 0-1,1 1 1,-1-1 0,1 1 0,1 0 0,-1 1-1,1-1 1,0 1 0,0 0 0,1 0 0,0 0-1,0 1 1,0-1 0,1 1 0,1-1 0,-1 1 0,1 0-1,0 0 1,1 11 0,0-17-44,0 1-1,0-1 1,1 0-1,-1 0 1,0 0 0,1 0-1,0 0 1,-1 0-1,1 0 1,0 0 0,0 0-1,0 0 1,0 0 0,1 0-1,-1 0 1,0-1-1,1 1 1,-1-1 0,1 1-1,2 1 1,1 0-8,-1 0 0,1-1 0,-1 0 0,1 0 0,0 0 1,0-1-1,0 0 0,9 2 0,1-2-65,1 0 0,-1-1 0,1 0 0,-1-1-1,19-4 1,-16 0-22,-1-1 0,0 0 0,0-2-1,-1 1 1,0-2 0,-1 0-1,1-1 1,-2-1 0,0 0 0,18-19-1,0-1 92,-2-2 0,-2-1 0,26-40-1,-50 69-1,-1 1-1,1-1 1,-1 0-1,0 0 1,-1-1-1,1 1 0,-1 0 1,0-1-1,-1 0 1,1 1-1,-1-1 1,0 0-1,-1 0 0,1-6 1,-2 11-3,1 0 1,-1-1-1,0 1 0,1 0 1,-1 0-1,0 0 1,0 0-1,0 0 0,0 0 1,0 0-1,0 0 1,0 1-1,0-1 0,-1 0 1,1 1-1,0-1 0,0 0 1,-1 1-1,1 0 1,0-1-1,0 1 0,-1 0 1,1 0-1,-1-1 1,1 1-1,0 0 0,-1 0 1,1 1-1,0-1 1,-1 0-1,1 0 0,-2 1 1,-47 12-28,37-6 45,2 0 0,-1 1 0,1 1 0,0-1 0,0 2 0,1-1 1,1 2-1,0-1 0,0 1 0,-9 16 0,13-19 9,0 0 1,0 0-1,1 0 0,1 0 1,-1 1-1,1-1 0,1 1 0,0 0 1,0 0-1,1 0 0,0 0 1,0 0-1,1 0 0,0 1 0,1-1 1,3 17-1,-2-21-72,0 0 1,1 1-1,0-1 0,0-1 1,1 1-1,-1 0 0,1-1 1,0 0-1,0 1 0,0-2 1,1 1-1,0 0 0,-1-1 0,1 0 1,0 0-1,0-1 0,1 1 1,-1-1-1,1 0 0,-1 0 1,7 1-1,61 10-4207,-7-9-6146,-23-4-1458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5.805"/>
    </inkml:context>
    <inkml:brush xml:id="br0">
      <inkml:brushProperty name="width" value="0.025" units="cm"/>
      <inkml:brushProperty name="height" value="0.025" units="cm"/>
    </inkml:brush>
  </inkml:definitions>
  <inkml:trace contextRef="#ctx0" brushRef="#br0">20 0 12107,'0'16'3620,"0"2"-3332,-9 6 1442,2 7-801,4 0-833,3 4-64,0-4 0,5-2-705,9-7-1185,-1-9-1441,3-9-1153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6.990"/>
    </inkml:context>
    <inkml:brush xml:id="br0">
      <inkml:brushProperty name="width" value="0.025" units="cm"/>
      <inkml:brushProperty name="height" value="0.025" units="cm"/>
    </inkml:brush>
  </inkml:definitions>
  <inkml:trace contextRef="#ctx0" brushRef="#br0">0 35 3844,'0'-2'597,"1"0"-1,-1 0 1,1 0 0,-1 0 0,1 0 0,0 0 0,0 0 0,-1 0 0,1 0 0,1 0-1,-1 1 1,0-1 0,0 0 0,3-1 0,-4 3-495,0-1 0,0 1 0,1 0 0,-1-1 0,1 1 0,-1 0 0,0-1 0,1 1 0,-1 0 0,1 0 0,-1 0 0,0-1 0,1 1 0,-1 0 0,1 0 0,-1 0 0,1 0 0,-1 0 0,1 0 0,-1 0 0,1 0 0,-1 0 0,1 0 0,-1 0 0,1 0 0,-1 0 0,0 0 0,1 1 0,-1-1 0,1 0 0,-1 0 0,1 0 0,-1 1 0,0-1 0,1 0 0,-1 1 0,0-1 0,1 0 0,-1 1 0,0-1 0,1 0 0,-1 1 0,0-1 0,0 0 0,1 1 0,-1-1 0,0 1 0,0-1 0,0 1 0,0-1 0,1 1 0,-1-1 0,0 0 0,0 1 0,0-1 0,0 1 0,0-1 0,0 1 0,0-1 0,0 1 0,-1-1 0,1 1 0,0 0 0,2 25 467,-1 1 0,-1 0 0,-1 0-1,-1-1 1,-8 34 0,-1 20-464,10-55-61,1-19-4022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8.034"/>
    </inkml:context>
    <inkml:brush xml:id="br0">
      <inkml:brushProperty name="width" value="0.025" units="cm"/>
      <inkml:brushProperty name="height" value="0.025" units="cm"/>
    </inkml:brush>
  </inkml:definitions>
  <inkml:trace contextRef="#ctx0" brushRef="#br0">1 126 6694,'0'0'8467,"4"-10"-6502,-1 2-1711,1 1 0,0 0 1,0-1-1,1 2 1,0-1-1,0 0 1,1 1-1,0 0 1,0 1-1,0-1 1,1 1-1,-1 0 1,1 1-1,1-1 0,-1 1 1,0 1-1,1 0 1,0 0-1,0 0 1,15-2-1,-21 4-220,0 0 0,1 1-1,-1 0 1,0-1 0,1 1-1,-1 0 1,1 0-1,-1 1 1,1-1 0,-1 0-1,0 1 1,1 0 0,-1-1-1,0 1 1,1 0 0,-1 0-1,0 0 1,0 0 0,0 1-1,0-1 1,0 1 0,0-1-1,3 4 1,-3-1-25,0 1 0,0-1 1,-1 0-1,0 1 0,1 0 0,-1-1 0,-1 1 1,1 0-1,-1-1 0,0 1 0,0 7 0,-1 3 19,-1 0 1,0 0-1,-1 0 0,-6 15 0,6-19-22,-1 0 1,2 1-1,-1 0 1,2 0-1,-1 0 1,2-1-1,0 14 1,1-23 0,-1-1 1,1 0-1,0 0 1,0 0-1,-1 0 0,1 0 1,0 0-1,0-1 1,0 1-1,0 0 1,0 0-1,0-1 1,0 1-1,0-1 1,1 1-1,-1-1 1,0 1-1,0-1 1,0 1-1,1-1 1,-1 0-1,0 0 1,0 0-1,1 0 1,-1 0-1,0 0 0,0 0 1,1 0-1,-1 0 1,2-1-1,42-7 274,-29 2-270,0-1 0,-1 0 0,0-1 0,0 0 0,-1-1 0,0-1 0,-1-1 0,0 0 0,-1 0 0,0-1 0,0-1 1,-2 0-1,1 0 0,13-24 0,-24 36-2,1 0 0,0 0 0,-1-1 0,1 1 0,-1 0 0,1 0 0,-1 0 1,0 0-1,1-1 0,-1 1 0,0 0 0,0 0 0,0 0 0,0-1 0,0 1 0,0 0 1,0 0-1,0-1 0,0 1 0,-1 0 0,1-2 0,-1 3 6,0 0 0,0 0 0,1 0 0,-1 0 0,0 0 0,0 1 0,1-1 0,-1 0 0,0 0 0,1 0 0,-1 1 0,0-1 0,1 0 0,-1 1 0,0-1 0,1 1 0,-1-1 0,1 1 0,-1-1 0,1 1 0,-1-1 0,1 1 0,-1-1 0,1 1 0,-1 0 1,1-1-1,0 1 0,-1 0 0,1-1 0,0 1 0,0 0 0,0-1 0,-1 1 0,1 1 0,-4 5 62,1 1 1,0 0 0,0 0-1,0 0 1,1 0 0,0 1-1,1-1 1,0 0-1,0 1 1,1-1 0,0 1-1,2 15 1,-1-20-33,0 0 0,0 0 0,0 0 0,0 0 0,1 0 0,-1 0 1,1 0-1,0 0 0,0 0 0,1-1 0,-1 1 0,1-1 0,0 0 0,0 0 0,0 0 0,0 0 0,0 0 0,0 0 0,1-1 0,0 0 0,-1 0 0,1 0 1,0 0-1,0 0 0,0-1 0,8 2 0,-4-1 3,0-1-1,0 0 1,0 0 0,0-1 0,0 0 0,0 0 0,0-1 0,0 0-1,0-1 1,0 0 0,0 0 0,-1 0 0,1-1 0,-1 0 0,1-1-1,12-8 1,-15 9-20,-1-1 1,0 0-1,1 0 0,-1-1 0,-1 1 0,1-1 0,-1 0 1,1 0-1,-2 0 0,1 0 0,0-1 0,-1 1 0,0-1 1,0 0-1,-1 1 0,0-1 0,0 0 0,0 0 0,0 0 0,-1 0 1,0 0-1,0 1 0,-2-11 0,1 13-27,0 0-1,0 1 1,0-1-1,-1 0 1,1 1 0,0-1-1,-1 1 1,0 0-1,1-1 1,-1 1-1,0 0 1,0 0 0,0 0-1,-1 0 1,1 1-1,0-1 1,-1 1-1,1-1 1,-1 1 0,-2-1-1,2 0-209,-1 1-1,1-1 0,0 1 1,-1 0-1,1 0 0,-1 1 1,1-1-1,-1 1 1,0-1-1,1 1 0,-1 0 1,1 1-1,-1-1 1,1 0-1,-7 3 0,9-3 104,1 0 0,0 0 0,-1 1 0,1-1 0,0 0-1,-1 0 1,1 1 0,0-1 0,0 0 0,-1 0 0,1 1 0,0-1-1,0 0 1,-1 1 0,1-1 0,0 0 0,0 1 0,0-1 0,0 0-1,0 1 1,0-1 0,-1 1 0,1-1 0,0 0 0,0 1 0,0-1-1,0 1 1,0-1 0,0 0 0,1 1 0,-1-1 0,0 0 0,0 1-1,0-1 1,0 1 0,0-1 0,0 0 0,1 1 0,-1-1 0,0 0-1,0 0 1,1 1 0,-1-1 0,0 0 0,0 1 0,1-1 0,-1 0-1,0 0 1,1 0 0,-1 1 0,0-1 0,1 0 0,-1 0-1,0 0 1,1 0 0,-1 0 0,1 1 0,-1-1 0,23 12-7052,-4-7-4042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8.787"/>
    </inkml:context>
    <inkml:brush xml:id="br0">
      <inkml:brushProperty name="width" value="0.025" units="cm"/>
      <inkml:brushProperty name="height" value="0.025" units="cm"/>
    </inkml:brush>
  </inkml:definitions>
  <inkml:trace contextRef="#ctx0" brushRef="#br0">1 3 3940,'5'-3'12395,"-5"7"-10024,0 10-898,0 9 65,0 3-481,0 2-289,0 0-351,0 0-289,-4-4-64,3-5-32,1-2-32,0-3-160,0-5-609,0-4-416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29.908"/>
    </inkml:context>
    <inkml:brush xml:id="br0">
      <inkml:brushProperty name="width" value="0.025" units="cm"/>
      <inkml:brushProperty name="height" value="0.025" units="cm"/>
    </inkml:brush>
  </inkml:definitions>
  <inkml:trace contextRef="#ctx0" brushRef="#br0">6 0 3555,'0'0'13966,"1"11"-12546,6 123 2220,-12 143 1,-3-205-3433,9-72-197,0 0-1,-1 0 0,1 0 0,0 0 0,0-1 1,0 1-1,0 0 0,0 0 0,0-1 1,-1 1-1,1 0 0,0-1 0,0 1 1,0-1-1,-1 1 0,1-1 0,0 1 1,-1-1-1,1 0 0,0 1 0,-1-1 0,1 0 1,0 0-1,12-19-9,1 1-1,1 1 1,1 1 0,1 0 0,0 1-1,35-25 1,-51 40-4,0 0-1,1 0 1,-1 0 0,1 0-1,-1 0 1,1 1 0,-1-1-1,1 1 1,-1-1-1,1 1 1,0-1 0,-1 1-1,1 0 1,0 0-1,-1 0 1,3 0 0,-3 0-1,-1 0 1,1 1 0,0-1 0,0 1-1,-1-1 1,1 1 0,0-1 0,-1 1-1,1-1 1,0 1 0,-1-1 0,1 1 0,-1 0-1,1-1 1,-1 1 0,1 0 0,-1 0-1,1-1 1,-1 1 0,0 0 0,0 0-1,1 1 1,0 6-8,0 0 1,0 1-1,-1-1 1,0 1-1,-1 9 0,0 2 63,-10 131 610,38-166-907,-23 11-508,0-1 0,0 0 0,-1 0 1,0-1-1,0 1 0,-1-1 1,1 1-1,-1-1 0,2-8 0,-1-12-4996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0.251"/>
    </inkml:context>
    <inkml:brush xml:id="br0">
      <inkml:brushProperty name="width" value="0.025" units="cm"/>
      <inkml:brushProperty name="height" value="0.025" units="cm"/>
    </inkml:brush>
  </inkml:definitions>
  <inkml:trace contextRef="#ctx0" brushRef="#br0">15 1 11243,'0'0'14520,"2"12"-13644,0 4-631,0 1 1,-1 0-1,-1 0 1,-1-1-1,-5 33 1,-5 14-479,8-20-7104,3-40 3029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0.642"/>
    </inkml:context>
    <inkml:brush xml:id="br0">
      <inkml:brushProperty name="width" value="0.025" units="cm"/>
      <inkml:brushProperty name="height" value="0.025" units="cm"/>
    </inkml:brush>
  </inkml:definitions>
  <inkml:trace contextRef="#ctx0" brushRef="#br0">20 0 7527,'0'0'14670,"2"9"-13576,2 33-184,-1 0-1,-2 0 0,-1 0 0,-3 0 1,-8 45-1,-5 105-444,16-188-561,1-1-1,-1 1 1,1 0 0,0-1 0,0 1 0,0-1 0,0 0-1,3 5 1,8 3-2933,-11-11 2713,0 0 0,0 1 0,0-1 0,-1-1 0,1 1 0,0 0 0,0 0 0,0 0 0,-1 0-1,1 0 1,0-1 0,0 1 0,-1 0 0,1-1 0,0 1 0,0-1 0,-1 1 0,1-1 0,0 1 0,-1-1 0,2 0 0,7-12-7414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3.748"/>
    </inkml:context>
    <inkml:brush xml:id="br0">
      <inkml:brushProperty name="width" value="0.025" units="cm"/>
      <inkml:brushProperty name="height" value="0.025" units="cm"/>
    </inkml:brush>
  </inkml:definitions>
  <inkml:trace contextRef="#ctx0" brushRef="#br0">31 0 9353,'0'0'13148,"-5"12"-12689,-1 9-184,0 0 0,2 0 0,0 1-1,-2 40 1,6-50-256,1-1 1,-1 1-1,2 0 0,0-1 0,4 16 1,-4-22-88,-1 0 1,1-1 0,0 1-1,1 0 1,-1-1 0,1 1-1,0-1 1,0 0 0,0 0-1,1 0 1,0 0 0,7 6-1,-9-8 58,1-1-1,-1 0 0,0 1 1,0-1-1,1 0 0,-1 0 0,1 0 1,-1 0-1,1-1 0,-1 1 1,1-1-1,0 0 0,-1 1 1,1-1-1,-1 0 0,1 0 0,0-1 1,-1 1-1,4-1 0,-1-1 22,-1 0-1,0 0 1,1 0-1,-1 0 0,0-1 1,0 1-1,-1-1 0,1 0 1,0 0-1,2-4 0,4-4 41,-2 0-1,1-1 0,-1 0 0,-1 0 0,0 0 0,5-15 0,-20 60-10,-6 54 0,13-84-20,-1 12 75,0 0 0,1-1 1,1 1-1,2 27 0,-1-38-86,-1 0-1,1-1 1,0 1-1,1 0 1,-1-1-1,1 1 1,-1-1-1,1 1 0,0-1 1,0 0-1,1 0 1,-1 0-1,1 0 1,-1 0-1,1-1 1,0 1-1,0-1 1,0 1-1,0-1 1,1 0-1,-1 0 1,0-1-1,7 3 1,2-1 17,0 0 0,0-1 0,0 0 1,0-1-1,16-1 0,-18 0-89,-1 0 1,1 0-1,-1 1 0,1 0 0,-1 1 1,0 0-1,1 0 0,-1 1 1,12 6-1,-18-7 62,0 1 0,0 0-1,0 0 1,-1 0 0,1 1 0,-1-1 0,1 0 0,-1 1 0,0 0-1,-1 0 1,1-1 0,0 1 0,-1 0 0,0 0 0,0 0 0,0 1-1,-1-1 1,0 0 0,1 4 0,0 15 166,-1 0 0,-3 25 0,2-41-146,0 4 336,0 1 0,-1 0-1,0-1 1,-1 1 0,-1-1 0,1 0 0,-2 0-1,1 0 1,-2-1 0,1 1 0,-2-1 0,-10 14-1,16-24-322,1 1 1,-1 0-1,0 0 0,1 0 0,-1-1 0,0 1 0,0 0 0,0-1 0,0 1 0,0 0 0,0-1 0,0 1 0,0-1 1,0 0-1,0 1 0,0-1 0,0 0 0,0 0 0,0 1 0,0-1 0,0 0 0,0 0 0,0 0 0,0 0 0,0-1 1,0 1-1,0 0 0,-1 0 0,1-1 0,0 1 0,0 0 0,0-1 0,0 1 0,1-1 0,-1 1 0,0-1 0,0 0 1,0 1-1,0-1 0,0 0 0,1 0 0,-1 1 0,0-1 0,1 0 0,-1 0 0,1 0 0,-1 0 0,1 0 0,-1 0 1,1 0-1,-1 0 0,1 0 0,0 0 0,0 0 0,-1-2 0,-2-9-19,0-1 0,1 1-1,-2-22 1,3 28 8,-3-54-1113,7-110 0,-1 157 526,0 0 0,1 0 0,0 0-1,1 0 1,7-17 0,19-31-5608,0 14-1903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0.990"/>
    </inkml:context>
    <inkml:brush xml:id="br0">
      <inkml:brushProperty name="width" value="0.025" units="cm"/>
      <inkml:brushProperty name="height" value="0.025" units="cm"/>
    </inkml:brush>
  </inkml:definitions>
  <inkml:trace contextRef="#ctx0" brushRef="#br0">28 67 14574,'0'0'8466,"9"0"-6613,1 1-1328,10 1-53,-1-2 0,36-2-1,-52 2-458,0 0 0,1-1-1,-1 1 1,0 0-1,0-1 1,1 0 0,-1 0-1,0 0 1,0 0 0,0-1-1,0 1 1,0-1-1,0 1 1,-1-1 0,1 0-1,0 0 1,-1-1 0,0 1-1,1 0 1,-1-1 0,0 1-1,0-1 1,-1 0-1,1 0 1,2-6 0,-3 9-11,-1-1 1,0 1 0,0-1-1,0 1 1,0-1 0,0 1 0,0-1-1,-1 1 1,1-1 0,0 0-1,0 1 1,0-1 0,0 1-1,-1-1 1,1 1 0,0-1-1,0 1 1,-1 0 0,1-1 0,0 1-1,-1-1 1,1 1 0,-1 0-1,1-1 1,-1 1 0,1 0-1,0-1 1,-1 1 0,1 0-1,-1-1 1,0 1 0,-25-6-5,-26 9-18,44-1 16,0 1-1,1 0 1,0 1 0,0 0 0,0 0 0,0 0 0,0 1 0,1 0-1,0 0 1,0 0 0,-8 11 0,10-12 19,0 1 0,1-1 0,-1 1-1,1 0 1,0 1 0,1-1 0,-1 0 0,1 1 0,0-1 0,0 1-1,1 0 1,0 0 0,0 0 0,0 0 0,1 0 0,0 8 0,1-10 12,0-1 0,0 0 0,0 1 0,1-1 0,0 0 1,0 0-1,0 0 0,0 0 0,0 0 0,0 0 0,1 0 0,0-1 1,-1 1-1,1-1 0,0 0 0,0 0 0,0 0 0,0 0 0,1-1 1,-1 1-1,0-1 0,1 0 0,-1 1 0,1-2 0,-1 1 1,7 0-1,5 2-451,0-1 0,0 0 0,-1-2 0,1 1 1,19-4-1,-31 3-81,-1 0 1,1-1-1,0 1 1,-1-1 0,1 0-1,-1 0 1,1 0-1,-1 0 1,1 0-1,-1-1 1,0 1-1,0-1 1,0 1-1,1-1 1,-2 0-1,1 0 1,2-3-1,7-17-11645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1.320"/>
    </inkml:context>
    <inkml:brush xml:id="br0">
      <inkml:brushProperty name="width" value="0.025" units="cm"/>
      <inkml:brushProperty name="height" value="0.025" units="cm"/>
    </inkml:brush>
  </inkml:definitions>
  <inkml:trace contextRef="#ctx0" brushRef="#br0">0 0 14125,'0'0'5574,"49"30"-5414,-28-26-1570,-1-4-6661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4.153"/>
    </inkml:context>
    <inkml:brush xml:id="br0">
      <inkml:brushProperty name="width" value="0.025" units="cm"/>
      <inkml:brushProperty name="height" value="0.025" units="cm"/>
    </inkml:brush>
  </inkml:definitions>
  <inkml:trace contextRef="#ctx0" brushRef="#br0">40 124 5958,'0'-9'1948,"-1"0"-1202,1-48 2061,0 54-2441,0 1 1,0-1-1,0 0 1,1 1-1,-1-1 1,1 0-1,-1 1 0,1-1 1,0 1-1,0-1 1,0 1-1,0 0 0,1-1 1,-1 1-1,1 0 1,-1 0-1,4-3 0,-5 5-281,1 0-1,-1 0 0,1 0 1,-1 0-1,0 0 0,1 0 0,-1 0 1,0 1-1,1-1 0,-1 0 1,0 0-1,1 0 0,-1 1 0,0-1 1,1 0-1,-1 0 0,0 1 1,0-1-1,1 0 0,-1 1 0,0-1 1,0 0-1,0 1 0,0-1 1,1 0-1,-1 1 0,0-1 0,0 0 1,0 1-1,0-1 0,0 1 1,0-1-1,0 0 0,0 1 0,0-1 1,0 0-1,0 1 0,0-1 1,0 1-1,0-1 0,-1 1 0,2 23 811,-1-21-557,11 321 4194,-6-221-4254,-2-85-190,1-26 102,2-30-447,-8 21-726,-1-1 1,-1 0-1,0 1 0,-1 0 1,-1 0-1,0 0 0,-1 1 1,-1 0-1,-1 0 0,0 1 0,-16-19 1,20 27 838,12 15 619,1 0 0,-1-1 1,1 0-1,1-1 1,-1 1-1,1-2 0,1 1 1,-1-1-1,1-1 1,-1 1-1,1-2 1,0 1-1,1-2 0,15 4 1,-16-5-428,1 0 0,-1-1-1,1 0 1,-1-1 0,1 0 0,-1 0 0,0-1 0,0 0 0,0-1-1,0 0 1,0-1 0,0 0 0,-1-1 0,0 0 0,0 0 0,0-1-1,0 0 1,-1 0 0,0-1 0,0 0 0,-1 0 0,0-1 0,8-12-1,-8 10-67,-1-1 0,0 0 0,-1-1 0,0 1 0,0-1 0,-2 0 0,1 0-1,-1 0 1,-1 0 0,0 0 0,-1-1 0,-1-17 0,1 29 18,-1 0 1,0 0 0,0 0-1,0-1 1,0 1-1,-1 0 1,1 0-1,0 0 1,0-1 0,-1 1-1,1 0 1,0 0-1,-1 0 1,1 0-1,-1 0 1,0 0 0,1 0-1,-1 0 1,0 0-1,-1-2 1,1 3 4,0 0 1,0-1 0,1 1-1,-1 0 1,0 0-1,0 0 1,0 0-1,0 0 1,0 0-1,0 0 1,0 0-1,1 0 1,-1 0 0,0 0-1,0 0 1,0 1-1,0-1 1,0 0-1,1 1 1,-1-1-1,-1 1 1,-2 2 28,0-1 1,-1 1 0,2 1-1,-1-1 1,0 0 0,0 1-1,1 0 1,-5 6-1,-7 15 77,1 0-1,1 1 0,-12 35 0,20-47 18,1 0 0,0 0 1,1 1-1,1-1 0,0 1 1,1-1-1,0 1 1,2 19-1,0-31-106,-1 0 0,1 0 0,0 0 0,-1 0 1,2 0-1,-1 0 0,0 0 0,0 0 0,1 0 0,0-1 0,-1 1 0,1-1 1,0 1-1,0-1 0,1 0 0,-1 0 0,0 0 0,6 4 0,-3-4 9,1 1-1,-1 0 0,1-1 1,0 0-1,0-1 0,-1 1 1,1-1-1,1 0 0,6 0 0,3-1-118,-1 0-1,1-1 1,0-1-1,-1 0 1,0-1-1,29-10 1,-30 8-185,-1-2-1,1 1 1,-1-2 0,20-14-1,-29 20 274,-1 0-1,0-1 1,0 1-1,0-1 1,-1 1 0,1-1-1,-1 0 1,1 0-1,-1 0 1,0 0-1,0-1 1,0 1-1,-1-1 1,1 1-1,-1-1 1,0 1-1,0-1 1,0 0-1,0 1 1,-1-1-1,0 0 1,1 0-1,-2-5 1,0 7 60,1 1 1,-1-1 0,0 1-1,0-1 1,0 1-1,0 0 1,0 0-1,-1 0 1,1-1 0,0 1-1,0 0 1,-1 1-1,1-1 1,-1 0-1,1 0 1,-1 0-1,1 1 1,-1-1 0,0 1-1,1-1 1,-1 1-1,1 0 1,-1 0-1,0 0 1,1 0-1,-3 0 1,-45 3 437,44-2-458,0 1 1,0 0 0,1 1-1,-1-1 1,1 1 0,0 0-1,0 0 1,0 0 0,0 0-1,0 1 1,1 0 0,-1-1-1,1 2 1,0-1 0,-3 6-1,5-9-19,0 1 0,0 0 1,0 0-1,0 0 0,0 0 0,0 0 0,0 0 0,1 0 0,-1 0 0,1 0 1,0 0-1,-1 0 0,1 1 0,0-1 0,0 0 0,0 0 0,1 0 0,-1 0 1,1 0-1,-1 0 0,1 1 0,-1-1 0,1 0 0,0 0 0,0-1 0,0 1 0,0 0 1,0 0-1,1 0 0,-1-1 0,1 1 0,-1 0 0,1-1 0,-1 0 0,1 1 1,0-1-1,2 2 0,7 2-301,-1 0-1,0-1 1,1 0 0,0 0 0,0-2 0,0 1 0,20 1-1,45-2-8451,-14-7-5925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5.521"/>
    </inkml:context>
    <inkml:brush xml:id="br0">
      <inkml:brushProperty name="width" value="0.025" units="cm"/>
      <inkml:brushProperty name="height" value="0.025" units="cm"/>
    </inkml:brush>
  </inkml:definitions>
  <inkml:trace contextRef="#ctx0" brushRef="#br0">0 37 3395,'3'3'11642,"-2"18"-5405,0 52-3181,0-2-998,-1-67-2026,1-1 0,-1 1 1,0-1-1,1 1 0,0-1 1,0 1-1,0-1 0,1 0 1,-1 0-1,1 1 0,-1-1 1,1 0-1,0-1 1,0 1-1,0 0 0,1 0 1,-1-1-1,1 1 0,-1-1 1,1 0-1,0 0 0,0 0 1,0 0-1,0-1 0,0 1 1,0-1-1,1 1 0,-1-1 1,0 0-1,1-1 1,-1 1-1,1 0 0,-1-1 1,1 0-1,-1 0 0,1 0 1,-1 0-1,1-1 0,-1 1 1,1-1-1,-1 0 0,0 0 1,1 0-1,-1 0 0,0-1 1,0 1-1,0-1 0,0 0 1,5-3-1,0-2-15,-1-1 0,1 0 0,-1 0 0,-1-1 0,0 0 0,0 0-1,0 0 1,-1-1 0,-1 0 0,0 0 0,0 0 0,-1 0 0,0-1 0,-1 1 0,0-1 0,0 0 0,-1-13-1,-2 34-61,0-8 47,0 0 0,1 0 0,0 0 0,-1 0 0,1 0 0,0 0 1,0 0-1,0 0 0,0 0 0,0 0 0,0 0 0,1 0 0,-1 0 0,1 0 1,-1 0-1,1 0 0,0-1 0,0 1 0,0 0 0,0 0 0,0-1 1,0 1-1,0 0 0,1-1 0,-1 1 0,1-1 0,-1 0 0,3 2 0,4 1 21,0 0 0,0-1-1,1 0 1,-1 0 0,1-1-1,-1 0 1,1 0 0,0-1-1,0 0 1,0-1 0,16-1-1,-13 0-15,-1 0-1,0 0 1,1-2 0,-1 1-1,0-1 1,0-1-1,-1 0 1,19-10-1,-23 10-14,0-1 0,0 0-1,0 0 1,-1 0 0,0-1-1,0 1 1,-1-1 0,5-7-1,-7 10 9,0 0-1,-1 0 0,1 0 0,-1 0 1,1 0-1,-1 0 0,0 0 0,0-1 1,-1 1-1,1 0 0,-1-1 0,1 1 1,-1 0-1,0-1 0,0 1 0,-1-1 1,1 1-1,-1 0 0,0-1 0,0-2 1,0 5-2,0 0 1,0 0-1,0 0 0,0 0 1,0 0-1,0 0 1,0 0-1,0 1 1,0-1-1,0 0 0,0 1 1,-1-1-1,1 1 1,0-1-1,0 1 1,-1 0-1,1 0 1,0-1-1,0 1 0,-1 0 1,1 0-1,0 0 1,-1 0-1,1 0 1,0 1-1,0-1 0,-1 0 1,1 0-1,0 1 1,0-1-1,-1 1 1,0 0-1,-3 1-12,0 0 0,0 0 0,0 1 0,0-1 0,0 1 0,-5 5 0,3-2 31,0 1 0,0 0 0,1 1 1,0-1-1,1 1 0,0 1 0,0-1 0,0 1 0,1-1 0,1 1 0,-1 0 0,2 1 0,-1-1 0,1 0 0,0 1 1,1 0-1,0-1 0,1 1 0,1 11 0,0-18-13,0 0 1,0 1-1,1-1 1,0 0 0,-1 0-1,1 0 1,0 0-1,1 0 1,-1 0-1,0 0 1,1-1-1,0 1 1,0-1-1,-1 0 1,1 0-1,0 0 1,1 0-1,-1-1 1,0 1-1,0-1 1,1 0 0,-1 0-1,1 0 1,-1 0-1,1 0 1,-1-1-1,8 1 1,-3-1-521,0 1 0,0-1 0,-1 0 0,1-1 0,12-2 0,-16 2-432,0 0 1,0 0-1,0-1 1,0 1-1,0-1 1,0 0-1,-1 0 1,1 0 0,6-5-1,5-10-6077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5.851"/>
    </inkml:context>
    <inkml:brush xml:id="br0">
      <inkml:brushProperty name="width" value="0.025" units="cm"/>
      <inkml:brushProperty name="height" value="0.025" units="cm"/>
    </inkml:brush>
  </inkml:definitions>
  <inkml:trace contextRef="#ctx0" brushRef="#br0">43 0 10666,'0'0'11029,"-3"14"-9828,3-13-1192,-15 77 2272,-9 134-1,24-204-2202,0-1 1,0 1-1,0 0 1,1-1-1,0 1 1,1-1-1,3 11 1,-4-16-206,0-1 1,-1 1 0,1-1-1,1 1 1,-1-1-1,0 1 1,0-1 0,0 0-1,1 1 1,-1-1-1,1 0 1,-1 0 0,1 0-1,1 0 1,0 1-643,1-1 0,-1 0 0,1 0 0,-1 0 0,1-1 0,-1 0 0,1 1 0,-1-1 0,5-1 0,11 0-7585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6.224"/>
    </inkml:context>
    <inkml:brush xml:id="br0">
      <inkml:brushProperty name="width" value="0.025" units="cm"/>
      <inkml:brushProperty name="height" value="0.025" units="cm"/>
    </inkml:brush>
  </inkml:definitions>
  <inkml:trace contextRef="#ctx0" brushRef="#br0">168 1 12396,'0'0'3731,"-12"0"-869,3 0-2357,-1 1 1,1 0-1,-1 0 1,1 1 0,0 1-1,0-1 1,0 2-1,-11 4 1,15-6-356,1 0 1,1 1-1,-1-1 0,0 1 0,0 0 1,1 0-1,0 0 0,0 0 1,0 0-1,0 1 0,0-1 0,0 1 1,1 0-1,0 0 0,0 0 0,0 0 1,0 0-1,1 1 0,-1-1 1,1 0-1,0 1 0,0-1 0,0 6 1,1-7-103,1 0 0,-1 0 0,0 0 0,1 0 0,-1 0 0,1 0 0,0-1 0,0 1 0,0 0 0,0 0 0,1-1 0,-1 1 0,1-1 0,-1 1 0,1-1 0,0 0 0,0 1 0,0-1 0,0 0 0,1 0 0,-1-1 0,0 1 0,1 0 0,-1-1 1,1 1-1,0-1 0,-1 0 0,1 0 0,0 0 0,0 0 0,0-1 0,0 1 0,0-1 0,-1 1 0,6-1 0,-1 0-44,0 1 0,0-1 0,-1 0 0,1-1 0,0 0 0,-1 0 0,1 0 0,0-1 0,-1 0 0,0 0 0,1-1 0,-1 0 0,0 0 0,0 0 0,7-5 0,-8 3-25,0 0 0,-1-1-1,1 1 1,-1-1-1,0 0 1,0 0-1,-1 0 1,1-1 0,-2 1-1,1-1 1,-1 0-1,2-8 1,-3 13 19,-1 0 1,1-1-1,-1 1 1,0 0-1,0 0 1,0 0 0,0 0-1,0-1 1,-1 1-1,1 0 1,0 0-1,-1 0 1,0 0-1,0 0 1,1 0-1,-1 0 1,0 0-1,-1 0 1,1 0-1,0 1 1,0-1 0,-1 0-1,1 1 1,-1-1-1,1 1 1,-1-1-1,0 1 1,0 0-1,0 0 1,1 0-1,-1 0 1,0 0-1,0 0 1,-1 0-1,1 1 1,0-1 0,0 1-1,0-1 1,0 1-1,0 0 1,0 0-1,-4 0 1,3 0-33,0 0 0,0 0 1,0 0-1,-1 0 1,1 1-1,0-1 0,0 1 1,0 0-1,0 0 0,0 0 1,0 0-1,-3 2 1,5-2-149,0 0 1,0 0-1,0-1 1,0 1 0,0 0-1,1 0 1,-1 0 0,0 0-1,0 0 1,1 0 0,-1 0-1,0 1 1,1-1-1,-1 0 1,1 0 0,0 0-1,-1 1 1,1-1 0,0 0-1,0 0 1,0 1 0,0-1-1,0 0 1,0 1-1,0-1 1,0 0 0,0 0-1,0 1 1,1-1 0,-1 0-1,1 0 1,-1 0 0,2 3-1,6 4-4201,2-2-2434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6.556"/>
    </inkml:context>
    <inkml:brush xml:id="br0">
      <inkml:brushProperty name="width" value="0.025" units="cm"/>
      <inkml:brushProperty name="height" value="0.025" units="cm"/>
    </inkml:brush>
  </inkml:definitions>
  <inkml:trace contextRef="#ctx0" brushRef="#br0">146 54 4805,'0'0'10260,"2"-9"-7260,7-24-245,-9 33-2662,0-1 0,0 1 1,0-1-1,0 1 0,0-1 0,0 1 1,0 0-1,0-1 0,0 1 0,0-1 1,0 1-1,0 0 0,0-1 0,-1 1 1,1-1-1,0 1 0,0 0 1,-1-1-1,1 1 0,0 0 0,0-1 1,-1 1-1,1 0 0,0-1 0,-1 1 1,1 0-1,-1 0 0,1-1 1,0 1-1,-1 0 0,1 0 0,-1 0 1,1 0-1,0 0 0,-1-1 0,1 1 1,-1 0-1,1 0 0,-1 0 1,1 0-1,0 0 0,-1 0 0,1 0 1,-1 1-1,0-1 0,-17 3 934,8 2-816,0 1 0,0 0 0,1 1 0,0 0 0,1 0 0,0 1 0,0 0 0,0 0 0,1 1 0,0 0 0,1 1 0,0-1 0,1 1 0,-8 16 0,13-25-202,0 1-1,-1-1 1,1 0-1,0 1 1,-1-1-1,1 0 0,0 1 1,0-1-1,0 0 1,0 1-1,0-1 1,0 0-1,1 1 1,-1-1-1,0 0 0,1 0 1,-1 1-1,1-1 1,-1 0-1,1 0 1,0 0-1,0 1 0,1 0 1,0 0-7,0 0 0,0-1 0,0 1 0,1-1-1,-1 0 1,0 1 0,1-1 0,-1-1 0,1 1 0,0 0 0,4 0 0,10 1-572,0-1 0,1 0 0,21-3 0,-15 1-1636,-16 1 979,0 0 0,-1-1 0,1 0 0,0 0 0,-1-1 0,10-3 0,13-7-5008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6.903"/>
    </inkml:context>
    <inkml:brush xml:id="br0">
      <inkml:brushProperty name="width" value="0.025" units="cm"/>
      <inkml:brushProperty name="height" value="0.025" units="cm"/>
    </inkml:brush>
  </inkml:definitions>
  <inkml:trace contextRef="#ctx0" brushRef="#br0">49 0 8264,'0'0'15182,"-44"69"-14445,39-45-64,5-1-161,0-2-416,0-8-32,0 0-96,5-9-480,4-4-770,11 0-992,-5-12-2402,10-10-5638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7.391"/>
    </inkml:context>
    <inkml:brush xml:id="br0">
      <inkml:brushProperty name="width" value="0.025" units="cm"/>
      <inkml:brushProperty name="height" value="0.025" units="cm"/>
    </inkml:brush>
  </inkml:definitions>
  <inkml:trace contextRef="#ctx0" brushRef="#br0">91 1 17136,'0'0'5034,"-8"12"-3208,-3 4-1295,1 2-1,1-1 1,1 1-1,0 1 1,1 0-1,1 0 1,-6 30-1,9-21-326,-1-4-135,2-1 0,0 1 0,2-1 1,4 44-1,-4-66-67,0 0 1,0-1-1,0 1 0,0-1 1,0 1-1,0 0 0,0-1 1,0 1-1,0-1 0,0 1 1,1 0-1,-1-1 0,0 1 1,0-1-1,1 1 0,-1-1 1,0 1-1,1-1 0,-1 1 1,0-1-1,1 1 0,-1-1 1,1 1-1,-1-1 0,1 0 1,-1 1-1,1-1 0,0 1 1,7-15-306,1-27-348,-6 19 384,-2 14 160,1-1 0,-1 1 0,-1 0 1,1-1-1,-2 1 0,1-1 0,-3-13 1,3 22 110,0 1 1,0-1 0,0 0 0,0 0 0,0 0-1,0 0 1,0 1 0,0-1 0,-1 0 0,1 0-1,0 0 1,0 0 0,0 0 0,0 1-1,0-1 1,0 0 0,0 0 0,0 0 0,-1 0-1,1 0 1,0 0 0,0 1 0,0-1 0,0 0-1,0 0 1,-1 0 0,1 0 0,0 0-1,0 0 1,0 0 0,0 0 0,-1 0 0,1 0-1,0 0 1,0 0 0,0 0 0,0 0 0,-1 0-1,1 0 1,0 0 0,0 0 0,0 0 0,0 0-1,-1 0 1,1 0 0,0 0 0,0 0-1,0 0 1,0-1 0,-1 1 0,1 0 0,0 0-1,0 0 1,0 0 0,0 0 0,0 0 0,-1 1 20,1 0 0,0 0 0,0 1 0,0-1-1,0 0 1,0 1 0,0-1 0,0 0 0,0 0 0,1 1 0,-1-1 0,0 0 0,1 1 0,-1-1 0,2 2 0,1 0-12,1 1 0,0-1-1,0 0 1,0 0-1,0 0 1,1 0 0,-1-1-1,1 0 1,-1 0-1,1 0 1,0 0 0,0-1-1,0 0 1,0 0-1,0 0 1,0-1 0,0 0-1,0 0 1,8 0 0,-2-1 3,1 0 0,-1 0 1,0-1-1,0 0 1,-1-1-1,1 0 1,0-1-1,10-5 1,-14 5-35,0 0 1,-1-1 0,1 1-1,-1-1 1,0-1 0,0 1-1,0-1 1,-1 0 0,0 0-1,0-1 1,4-7-1,-26 73-228,16-55 279,0 1 0,0 0 0,0-1 0,1 1-1,0-1 1,0 1 0,0 0 0,0-1 0,1 1 0,0 0 0,0-1-1,0 1 1,2 4 0,-1-7-84,0-1 0,0 1 0,0 0-1,1 0 1,-1-1 0,0 0 0,1 1 0,-1-1 0,1 0 0,-1 0 0,1 0-1,0 0 1,0-1 0,-1 1 0,1-1 0,0 0 0,0 0 0,-1 0-1,1 0 1,0 0 0,0 0 0,3-2 0,0 2-202,0 0 0,-1 0-1,1 0 1,-1 1 0,1-1 0,6 3 0,-11-3 241,1 1-1,-1 0 1,1 0 0,-1-1 0,0 1-1,1 0 1,-1 0 0,0 0-1,1 1 1,-1-1 0,0 0 0,0 0-1,0 1 1,0-1 0,0 0 0,-1 1-1,1-1 1,0 1 0,0-1 0,-1 1-1,1 0 1,-1-1 0,0 1-1,1-1 1,-1 3 0,2 12 353,0 1 0,-1-1 0,-1 0 0,0 1 0,-1-1 0,-1 0 0,-1 0 0,0 0 0,-1 0 0,0 0 0,-2 0 0,0-1 0,0 0 0,-2-1 0,-14 24 0,21-37-302,-1 1 0,1 0 0,0-1 0,-1 1 0,0-1 0,1 1 0,-1-1 0,0 0 0,1 1 0,-1-1 0,0 0 1,0 0-1,0 0 0,0-1 0,0 1 0,0 0 0,0-1 0,-1 0 0,1 1 0,0-1 0,0 0 0,0 0 0,-3 0 0,1-1-23,1 0 0,0 0 0,0-1 0,-1 1-1,1-1 1,0 1 0,0-1 0,0 0 0,0-1 0,1 1-1,-1 0 1,1-1 0,-3-2 0,-2-3-105,2 1 0,-1-1-1,1 0 1,0-1 0,1 1 0,-1-1-1,2 0 1,-1 0 0,-3-17 0,7 21 29,0 0 1,0 0 0,0 0 0,1 1 0,0-1-1,0 0 1,0 0 0,0 1 0,1-1-1,0 1 1,0-1 0,0 1 0,0 0-1,1 0 1,-1 0 0,1 0 0,0 0 0,1 0-1,4-4 1,-3 3-615,-1 0-1,1-1 1,-1 1-1,0-1 1,0 0-1,-1-1 1,0 1-1,5-13 1,-2-15-5380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7.741"/>
    </inkml:context>
    <inkml:brush xml:id="br0">
      <inkml:brushProperty name="width" value="0.025" units="cm"/>
      <inkml:brushProperty name="height" value="0.025" units="cm"/>
    </inkml:brush>
  </inkml:definitions>
  <inkml:trace contextRef="#ctx0" brushRef="#br0">0 28 12940,'0'0'4869,"61"-28"-15663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4.336"/>
    </inkml:context>
    <inkml:brush xml:id="br0">
      <inkml:brushProperty name="width" value="0.025" units="cm"/>
      <inkml:brushProperty name="height" value="0.025" units="cm"/>
    </inkml:brush>
  </inkml:definitions>
  <inkml:trace contextRef="#ctx0" brushRef="#br0">106 121 11915,'0'-9'4057,"7"-95"3305,-7 104-7330,0 0 0,0-1 0,0 1 1,0 0-1,0-1 0,0 1 0,0 0 0,0 0 0,0-1 0,0 1 0,-1 0 1,1 0-1,0-1 0,0 1 0,0 0 0,0-1 0,0 1 0,-1 0 0,1 0 1,0 0-1,0-1 0,0 1 0,-1 0 0,1 0 0,0 0 0,0 0 0,-1-1 1,1 1-1,0 0 0,0 0 0,-1 0 0,1 0 0,0 0 0,-1 0 0,1 0 1,0 0-1,0 0 0,-1 0 0,1 0 0,0 0 0,-1 0 0,1 0 0,0 0 1,-1 0-1,1 0 0,0 0 0,0 0 0,-1 0 0,1 0 0,0 0 0,0 1 1,-1-1-1,1 0 0,0 0 0,0 0 0,-1 1 0,1-1 0,0 0 1,0 0-1,-1 1 0,-15 14 293,4 4-329,1 1 1,1 1-1,0 0 1,2 1-1,1-1 1,0 1-1,2 1 0,0-1 1,2 1-1,0 0 1,1 24-1,2-45-1,0 0 1,0 1-1,0-1 0,0 0 0,0 1 0,1-1 0,-1 0 1,1 1-1,0-1 0,-1 0 0,1 0 0,0 0 0,0 0 1,1 0-1,-1 0 0,0 0 0,1 0 0,-1 0 1,1 0-1,-1-1 0,3 3 0,-2-3 25,1 0 1,-1 0-1,0-1 0,1 1 1,-1-1-1,0 1 1,1-1-1,-1 0 0,1 0 1,-1 0-1,0 0 0,1 0 1,-1 0-1,0-1 0,1 1 1,-1-1-1,0 0 0,1 0 1,-1 0-1,0 0 0,4-2 1,5-4 126,0 0 1,-1-1-1,0 0 1,0-1-1,-1 0 1,0-1-1,0 1 1,-1-2-1,0 1 0,-1-1 1,6-12-1,1-3-46,-1-1 0,-2 0 0,16-54 0,-21 44-89,-5 33-316,-2 21-175,0-16 459,-3 38-550,-4 48-1306,8-81 1414,0 0 0,0 0 0,1 0 0,0 0 0,0 0 0,1 0-1,0 0 1,0 0 0,0-1 0,0 1 0,6 7 0,17 14-5426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8.852"/>
    </inkml:context>
    <inkml:brush xml:id="br0">
      <inkml:brushProperty name="width" value="0.025" units="cm"/>
      <inkml:brushProperty name="height" value="0.025" units="cm"/>
    </inkml:brush>
  </inkml:definitions>
  <inkml:trace contextRef="#ctx0" brushRef="#br0">139 263 5509,'0'0'7778,"3"-9"-5392,9-30-336,-12 38-1957,0 0 0,0 0 0,0 1 0,0-1 0,0 0 0,0 0 0,0 1-1,0-1 1,0 0 0,0 0 0,0 0 0,0 1 0,-1-1 0,1 0 0,0 1-1,-1-1 1,1 0 0,0 0 0,-1 1 0,1-1 0,-1 1 0,1-1 0,-1 0 0,1 1-1,-1-1 1,0 1 0,1-1 0,-1 1 0,1 0 0,-1-1 0,0 1 0,0-1-1,1 1 1,-1 0 0,0 0 0,1 0 0,-1-1 0,0 1 0,0 0 0,0 0-1,-1 0 1,-31 1 1590,32-1-1544,-4 2-43,0 0 1,0 0-1,0 0 0,0 1 0,0-1 0,1 1 0,-1 1 1,1-1-1,0 0 0,0 1 0,0 0 0,1 0 0,-1 0 1,1 0-1,0 1 0,0-1 0,-4 9 0,4-8-51,0 1-1,0-1 0,1 1 0,-1-1 1,2 1-1,-1 0 0,0 0 1,1 0-1,0 0 0,0 0 0,1 0 1,0 0-1,0 0 0,0 0 1,3 11-1,-2-16-36,0 0 0,0 1 0,1-1 1,-1 0-1,1 0 0,-1 0 0,1 0 0,-1 0 0,1 0 1,0 0-1,-1 0 0,1-1 0,0 1 0,0-1 1,-1 1-1,1-1 0,0 0 0,0 1 0,0-1 1,0 0-1,-1 0 0,1-1 0,3 1 0,46-7 79,-37 1-128,1 0-1,-1-1 1,-1 0 0,1-1 0,-1-1-1,0 0 1,20-20 0,3 0-14,-36 29 57,0 0 0,0-1 0,1 1 0,-1 0 0,0-1 0,1 1 0,-1 0 0,0 0 0,1-1 0,-1 1 0,0 0 0,1 0 0,-1 0 0,1-1 0,-1 1-1,1 0 1,-1 0 0,0 0 0,1 0 0,-1 0 0,1 0 0,-1 0 0,0 0 0,1 0 0,-1 0 0,1 0 0,-1 0 0,1 0 0,-1 1 0,0-1 0,1 0 0,-1 0 0,1 0-1,-1 1 1,5 17 173,-11 41 314,3-32-212,3-27-257,0 1-1,0-1 0,1 0 1,-1 1-1,0-1 0,0 1 0,1-1 1,-1 0-1,0 1 0,1-1 1,-1 0-1,0 0 0,1 1 0,-1-1 1,1 0-1,-1 0 0,0 0 1,1 1-1,-1-1 0,1 0 0,-1 0 1,1 0-1,-1 0 0,0 0 1,1 0-1,-1 0 0,1 0 0,-1 0 1,1 0-1,-1 0 0,1 0 1,-1 0-1,0 0 0,1-1 1,-1 1-1,1 0 0,-1 0 0,0 0 1,1-1-1,0 1 0,20-9 55,-15 5-258,1-1 1,-1 0-1,0 0 0,0-1 1,-1 0-1,1 0 0,-1 0 1,-1 0-1,1-1 0,-1 0 1,0 0-1,-1 0 0,1 0 1,-2-1-1,1 0 0,-1 1 1,0-1-1,0 0 0,-1 0 1,0 0-1,-1 0 0,0 0 1,0 0-1,0 0 0,-1 0 0,-3-14 1,3 19 212,2 0 1,-1 0 0,0 0 0,0 0-1,1 1 1,0-1 0,0 0-1,0 0 1,0 0 0,0 1-1,0-1 1,0 0 0,1 1-1,0-1 1,-1 1 0,1 0-1,3-4 1,11-21 258,-10 12-4,7-20 374,-12 34-623,-1-1-1,1 1 0,-1-1 0,0 1 1,1-1-1,-1 1 0,0-1 0,0 1 0,0-1 1,0 1-1,0-1 0,-1 1 0,1-1 1,0 1-1,-1-1 0,1 1 0,-2-3 1,2 4-32,-1 0 0,1-1 0,0 1 0,-1 0 0,1 0 0,-1 0 0,1 0 0,-1 1 0,1-1 0,0 0 0,-1 0 0,1 0 0,-1 0 0,1 0 0,0 0 1,-1 1-1,1-1 0,0 0 0,-1 0 0,1 0 0,0 1 0,-1-1 0,1 0 0,0 1 0,-1-1 0,1 0 0,0 1 0,0-1 0,-1 0 0,1 1 0,0-1 0,0 0 0,0 1 0,0-1 0,-1 1 1,-10 18 13,10-16 5,-11 19 297,2 0-1,1 0 1,0 1 0,2 0-1,1 1 1,0 0 0,-3 43-1,7-28-76,2-1 0,1 1 0,2-1 0,9 48-1,-8-67-224,-1 0 0,-1 0-1,-1 1 1,-1-1-1,0 0 1,-2 1-1,0-1 1,-1 0-1,-9 29 1,12-47-14,0-1 1,0 0-1,0 0 0,0 0 1,0 0-1,0 1 0,0-1 1,-1 0-1,1 0 1,0 0-1,0 0 0,0 0 1,0 0-1,0 0 0,0 1 1,-1-1-1,1 0 1,0 0-1,0 0 0,0 0 1,0 0-1,-1 0 0,1 0 1,0 0-1,0 0 1,0 0-1,0 0 0,-1 0 1,1 0-1,0 0 0,0 0 1,0 0-1,0 0 0,-1 0 1,1 0-1,0 0 1,0 0-1,0 0 0,0 0 1,0 0-1,-1 0 0,1-1 1,0 1-1,0 0 1,0 0-1,0 0 0,0 0 1,0 0-1,-1 0 0,1-1 1,0 1-1,0 0 0,0 0 1,0 0-1,0 0 1,0 0-1,0-1 0,0 1 1,0 0-1,0 0 0,0 0 1,-11-20 341,-8-25 121,13 26-543,0-1 0,1 1 0,1-1 1,1 0-1,1-1 0,1 1 0,1-29 1,1 42 20,0-1 1,0 1-1,0 0 0,1 0 1,0 0-1,1 0 1,-1 0-1,1 0 1,1 0-1,5-9 0,-6 13 21,0-1-1,1 1 1,-1 0-1,0 0 1,1 0-1,0 0 1,0 1-1,-1-1 0,1 1 1,1 0-1,-1 0 1,0 0-1,1 1 1,-1 0-1,0 0 1,1 0-1,-1 0 1,7 0-1,37 0-2845,22-3-5603,-20-5-1216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9.589"/>
    </inkml:context>
    <inkml:brush xml:id="br0">
      <inkml:brushProperty name="width" value="0.025" units="cm"/>
      <inkml:brushProperty name="height" value="0.025" units="cm"/>
    </inkml:brush>
  </inkml:definitions>
  <inkml:trace contextRef="#ctx0" brushRef="#br0">1 3 5093,'1'-1'2131,"-1"1"-1705,0 0 0,1 0 0,-1 0 1,0-1-1,0 1 0,1 0 0,-1 0 0,0 0 1,1 0-1,-1 0 0,0 0 0,0 0 0,1 0 1,-1 0-1,0 0 0,1 0 0,-1 0 0,0 0 1,1 0-1,-1 0 0,0 0 0,0 0 0,1 0 1,-1 0-1,0 0 0,1 1 0,-1-1 0,0 0 1,0 0-1,1 0 0,8 14 4828,6 24-5991,-13-30 2583,0-3-1737,-1-1 0,1 0 0,0 1 0,0-1 0,0 0 0,1 0 0,0 0 0,-1 0 0,1-1 0,0 1 0,1-1 0,-1 0 0,1 1 0,0-2 0,5 5 0,-2-5-57,0 1-1,0-1 1,0 0 0,1 0 0,-1-1-1,1 0 1,0 0 0,14-2 0,-3 0-51,0-1 1,0-2 0,0 0-1,0 0 1,-1-2-1,20-8 1,-17 5-202,2 2-1,-1 0 1,31-4 0,-52 11 192,0 0 1,1-1 0,-1 1-1,0 0 1,1 0-1,-1 0 1,0 0 0,1 0-1,-1 0 1,0 1 0,0-1-1,1 0 1,-1 1-1,0-1 1,0 1 0,1-1-1,-1 1 1,0-1-1,0 1 1,0 0 0,0 0-1,0 0 1,0-1 0,0 1-1,2 2 1,4 29-32,-1-2 240,-6-29-181,1 0 0,-1 0 0,1 0 0,0-1 0,0 1 0,-1 0 0,1 0 0,0 0 0,0-1 0,0 1 0,0 0 0,0-1 0,0 1 0,0-1 1,0 1-1,0-1 0,0 0 0,0 1 0,1-1 0,-1 0 0,0 0 0,0 0 0,0 1 0,0-1 0,2-1 0,209-12-1851,-205 13 1579,0 0 1,0-1-1,0 0 1,0 0-1,0 0 1,13-5-1,-16 4-508,0 0-1,0 0 1,0-1 0,0 1-1,-1-1 1,1 1 0,-1-1-1,0 0 1,0-1-1,0 1 1,5-7 0,2-10-4600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39.932"/>
    </inkml:context>
    <inkml:brush xml:id="br0">
      <inkml:brushProperty name="width" value="0.025" units="cm"/>
      <inkml:brushProperty name="height" value="0.025" units="cm"/>
    </inkml:brush>
  </inkml:definitions>
  <inkml:trace contextRef="#ctx0" brushRef="#br0">0 0 12876,'0'0'8456,"34"48"-8968,-18-40-1538,1-4-2370,-5 0-1346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0.297"/>
    </inkml:context>
    <inkml:brush xml:id="br0">
      <inkml:brushProperty name="width" value="0.025" units="cm"/>
      <inkml:brushProperty name="height" value="0.025" units="cm"/>
    </inkml:brush>
  </inkml:definitions>
  <inkml:trace contextRef="#ctx0" brushRef="#br0">73 46 9001,'0'10'1841,"0"48"2725,-3 1 0,-14 84 1,4-78-3509,-26 102 1039,38-190-1530,2 0 1,3-28-1,2 18-539,39-167-333,-38 177 62,0 1 1,2 0-1,0 0 1,2 1-1,0 0 1,21-27-1,-28 44 173,0 0 0,0 0 0,0 1 0,1-1 0,-1 1 1,1 0-1,0 1 0,7-4 0,-11 5 62,0 1 1,0-1-1,0 1 1,0-1 0,0 1-1,0-1 1,0 1-1,0 0 1,0-1 0,0 1-1,0 0 1,0 0-1,0 0 1,0 0-1,0 0 1,0 0 0,0 0-1,0 0 1,1 0-1,-1 0 1,0 1 0,0-1-1,0 0 1,0 1-1,0-1 1,0 1-1,-1-1 1,1 1 0,0-1-1,0 1 1,0 0-1,0 0 1,-1-1 0,1 1-1,0 0 1,-1 0-1,1 0 1,0 0 0,-1-1-1,1 1 1,-1 0-1,0 0 1,1 0-1,-1 0 1,0 0 0,1 1-1,-1-1 1,0 1-1,1 4 23,-1-1 1,0 1-1,0 0 0,0-1 0,0 1 0,-1 0 0,0-1 1,-1 1-1,1-1 0,-1 1 0,0-1 0,0 1 0,-1-1 0,1 0 1,-1 0-1,0-1 0,-1 1 0,1 0 0,-1-1 0,0 0 0,0 0 1,0 0-1,0 0 0,-1-1 0,0 0 0,1 0 0,-1 0 1,0 0-1,-1-1 0,1 0 0,0 0 0,-1 0 0,1-1 0,-1 0 1,0 0-1,-6 1 0,12-2-35,-1 0 0,1 0 0,-1 0-1,1 0 1,0 0 0,-1 0 0,1 0 0,-1 0 0,1 0 0,-1 0 0,1 0 0,-1 0 0,1 0-1,0 0 1,-1-1 0,1 1 0,-1 0 0,1 0 0,-1 0 0,1-1 0,0 1 0,-1 0-1,1 0 1,0-1 0,-1 1 0,1 0 0,0-1 0,-1 1 0,1 0 0,0-1 0,0 1 0,0-1-1,-1 0 1,9-13-2465,21-11-4446,-7 11 706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0.936"/>
    </inkml:context>
    <inkml:brush xml:id="br0">
      <inkml:brushProperty name="width" value="0.025" units="cm"/>
      <inkml:brushProperty name="height" value="0.025" units="cm"/>
    </inkml:brush>
  </inkml:definitions>
  <inkml:trace contextRef="#ctx0" brushRef="#br0">108 300 9353,'0'0'13736,"-10"-3"-13347,8 2-289,-1 0 0,0 0 0,0 0 0,0 0 0,0 1-1,0-1 1,0 1 0,0 0 0,0 0 0,0 0 0,0 0 0,0 1-1,0-1 1,0 1 0,0 0 0,0 0 0,0 0 0,0 0 0,0 0 0,1 1-1,-1-1 1,0 1 0,1-1 0,-1 1 0,1 0 0,0 0 0,0 0-1,0 1 1,0-1 0,0 0 0,0 1 0,0-1 0,1 1 0,-1 0 0,1 0-1,0-1 1,0 1 0,0 0 0,0 0 0,-1 5 0,2-7-92,0 0 0,0 0 0,1 0 0,-1 0 0,0 0 0,0 0 0,0 0 0,1 0 0,-1 0 0,0 0 0,1 0 0,-1 0 0,1-1 0,-1 1 0,1 0 0,-1 0 0,1 0 0,0-1 0,-1 1 0,1 0 0,0-1 0,-1 1 0,1-1 0,0 1 0,0-1 0,0 1 0,0-1 0,0 1 0,-1-1 0,1 0 0,0 1 0,0-1 0,0 0 0,0 0 0,0 0 0,0 0 0,1 0 0,46 1 26,-35-1-36,89-13-436,-101 13 436,-1 0 0,1 0 0,-1 1 0,1-1 0,-1 0 0,1 0 1,-1 0-1,0 0 0,1 1 0,-1-1 0,1 0 0,-1 1 0,0-1 0,1 0 0,-1 1 0,0-1 0,1 0 0,-1 1 0,0-1 0,1 0 0,-1 1 0,0-1 0,0 1 0,1-1 0,-1 1 0,0-1 0,0 1 0,0-1 0,0 1 0,0-1 0,0 1 0,0-1 0,0 1 0,0-1 0,0 1 0,0 0 0,0-1 3,0 1 0,0-1 0,0 1 0,0-1-1,0 1 1,0-1 0,0 1 0,0-1 0,0 1-1,0-1 1,1 0 0,-1 1 0,0-1 0,0 1 0,0-1-1,1 1 1,-1-1 0,0 0 0,0 1 0,1-1 0,-1 1-1,0-1 1,1 0 0,-1 1 0,0-1 0,1 0-1,-1 0 1,1 1 0,-1-1 0,1 0 0,-1 0 0,1 0-1,-1 1 1,0-1 0,1 0 0,0 0 0,1-2-32,1-1 0,-1 1-1,0-1 1,-1 1 0,1-1 0,0 0 0,-1 0 0,1 0 0,-1 0 0,2-6 0,2-2-316,19-37-201,0 0-4636,36-69-10442,-38 79 14432,2 1 4378,15-18 5085,-37 63-3460,0 31-2870,-7 4-1331,-18 71-1,14-79-611,2 0-1,1 1 0,-1 46 0,7-81-36,-1-1 1,1 1-1,0-1 1,0 0-1,0 1 1,0-1-1,0 1 0,0-1 1,0 1-1,0-1 1,0 1-1,0-1 1,0 1-1,0-1 0,0 0 1,0 1-1,0-1 1,0 1-1,0-1 0,1 1 1,-1-1-1,0 0 1,0 1-1,0-1 1,1 1-1,-1-1 0,0 0 1,1 1-1,-1-1 1,0 0-1,1 1 1,-1-1-1,0 0 0,1 0 1,-1 1-1,1-1 1,-1 0-1,1 0 1,-1 0-1,0 0 0,1 0 1,-1 1-1,1-1 1,0 0-1,0-1-74,0 1 0,-1-1 0,1 1 1,0-1-1,-1 0 0,1 1 0,0-1 0,-1 0 0,1 0 0,-1 1 0,1-1 0,-1 0 1,0 0-1,1 0 0,-1 0 0,0 1 0,1-1 0,-1 0 0,0 0 0,0 0 1,0 0-1,0-1 0,0-16 7,-1 1 1,-1 0-1,0 0 1,-2 0-1,-7-25 0,-7-34 2585,18 58-942,7 13-561,20 17-1074,-7-2-1754,-8-5-409,1-1-1,0-1 1,0 0-1,23 2 1,-2-3-4272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1.286"/>
    </inkml:context>
    <inkml:brush xml:id="br0">
      <inkml:brushProperty name="width" value="0.025" units="cm"/>
      <inkml:brushProperty name="height" value="0.025" units="cm"/>
    </inkml:brush>
  </inkml:definitions>
  <inkml:trace contextRef="#ctx0" brushRef="#br0">128 1 5669,'0'0'18813,"-8"2"-18039,3-1-681,1 1-1,0-1 1,-1 1 0,1 0 0,0 0-1,0 0 1,0 1 0,-6 4 0,8-5-69,1-1 0,-1 1 0,1 0 1,0 0-1,-1-1 0,1 1 0,0 0 1,0 0-1,0 0 0,0 0 0,1 0 1,-1 0-1,0 0 0,1 1 0,0-1 1,-1 0-1,1 0 0,0 0 0,0 0 1,0 1-1,0-1 0,1 0 0,-1 0 1,1 0-1,-1 0 0,2 4 0,-1-4-23,1 0-1,-1 0 1,0 0-1,1 0 1,-1 0 0,1 0-1,0 0 1,0-1-1,-1 1 1,1 0-1,0-1 1,0 0-1,1 1 1,-1-1-1,4 1 1,44 16-532,-21-9-57,-25-7 514,45 20-570,-47-21 694,0 0-1,0 0 1,0 0 0,0 0 0,0 1 0,0-1-1,-1 0 1,1 1 0,0 0 0,-1-1-1,0 1 1,1 0 0,-1 0 0,0-1 0,0 1-1,0 0 1,0 0 0,0 0 0,1 4 0,-2-5 55,-1 0 0,1 1 0,-1-1 1,1 0-1,-1 0 0,1 0 1,-1 0-1,0 0 0,1 0 0,-1 0 1,0 0-1,0 0 0,0 0 1,0 0-1,0 0 0,0 0 0,0-1 1,0 1-1,0 0 0,0-1 1,0 1-1,-1-1 0,-1 1 1,-34 10 986,31-9-900,-130 24 731,79-22-10254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6.765"/>
    </inkml:context>
    <inkml:brush xml:id="br0">
      <inkml:brushProperty name="width" value="0.025" units="cm"/>
      <inkml:brushProperty name="height" value="0.025" units="cm"/>
    </inkml:brush>
  </inkml:definitions>
  <inkml:trace contextRef="#ctx0" brushRef="#br0">254 22 3972,'0'0'12449,"-10"-4"-10485,8 3-1892,-3-2 66,1 1 0,0 0 0,0 0 0,-1 1-1,1-1 1,-1 1 0,1 0 0,-1 0-1,0 1 1,1-1 0,-1 1 0,0 0-1,0 0 1,1 1 0,-1-1 0,0 1-1,1 0 1,-1 0 0,1 1 0,-1-1-1,1 1 1,-7 3 0,-3 5 100,0 0 0,0 1 1,2 0-1,-18 19 0,25-24-148,0 0-1,0 0 1,1 1-1,0-1 1,0 1-1,0 0 0,1 0 1,0 0-1,1 1 1,-1-1-1,1 1 1,-1 8-1,3-15-71,0 0 1,0 1-1,0-1 1,0 0-1,1 0 1,-1 0-1,0 1 1,0-1-1,1 0 1,-1 0-1,1 0 1,-1 0-1,1 0 1,-1 0-1,1 0 1,0 0-1,-1 0 1,1 0-1,0 0 1,0 0-1,0 0 1,0-1-1,0 1 0,0 0 1,0 0-1,0-1 1,0 1-1,0-1 1,0 1-1,0-1 1,0 0-1,1 1 1,-1-1-1,0 0 1,0 0-1,0 0 1,0 0-1,1 0 1,-1 0-1,0 0 1,0 0-1,0 0 1,1 0-1,-1-1 1,1 0-1,6 0 73,0 0-1,0-1 1,0 0-1,-1-1 1,13-6-1,3-3-23,0-2-1,30-23 1,-45 30-61,1 0-1,-1-1 1,0 0 0,-1 0 0,1-1-1,-2 0 1,1 0 0,6-14-1,-10 10 27,-13 21-182,-3 10 97,7-4 31,0 0 0,1 0-1,1 0 1,0 1 0,1-1-1,0 1 1,1 0 0,1 0 0,1 0-1,1 20 1,-1-32-112,0-1 1,1 1 0,-1 0-1,1-1 1,-1 1-1,1 0 1,0-1 0,0 1-1,0-1 1,0 1-1,1-1 1,-1 0-1,1 1 1,0-1 0,-1 0-1,1 0 1,0 0-1,0 0 1,0 0 0,0-1-1,4 3 1,-3-2-373,1-1 0,-1 0 1,1 1-1,0-1 0,-1 0 1,1-1-1,0 1 1,0-1-1,6 1 0,21-1-5595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7.347"/>
    </inkml:context>
    <inkml:brush xml:id="br0">
      <inkml:brushProperty name="width" value="0.025" units="cm"/>
      <inkml:brushProperty name="height" value="0.025" units="cm"/>
    </inkml:brush>
  </inkml:definitions>
  <inkml:trace contextRef="#ctx0" brushRef="#br0">109 41 11659,'0'0'10266,"-9"-1"-9487,5 0-722,1 1 0,0-1 0,0 1 0,0 0 0,-1 0-1,1 0 1,0 0 0,0 0 0,-1 1 0,1 0 0,0-1 0,0 1 0,0 0 0,0 1-1,0-1 1,0 0 0,0 1 0,1 0 0,-1 0 0,0 0 0,1 0 0,-1 0 0,1 0-1,0 0 1,0 1 0,0-1 0,0 1 0,0 0 0,0 0 0,1-1 0,-2 6 0,1-6-35,1 0 0,0 0 1,-1 1-1,1-1 1,0 1-1,1-1 1,-1 1-1,0-1 1,1 1-1,-1-1 1,1 1-1,0-1 1,0 1-1,0 0 1,0-1-1,0 1 1,1 3-1,1-5-12,-1 0 1,0 1-1,1-1 0,-1 0 1,1 0-1,0 0 0,-1 0 1,1 0-1,0 0 0,-1-1 1,1 1-1,0 0 0,0-1 0,0 0 1,0 1-1,-1-1 0,1 0 1,0 0-1,0 0 0,0 0 1,0 0-1,0 0 0,0-1 1,-1 1-1,3-1 0,4-1-89,-1 0 1,1 0-1,-1 0 0,0-1 0,0 0 0,0-1 1,-1 1-1,1-1 0,-1-1 0,0 1 0,0-1 1,7-7-1,-8 8 30,-1 0 0,0-1 0,0 0-1,0 1 1,-1-2 0,1 1 0,-1 0 0,0-1 0,-1 1 0,1-1 0,-1 0 0,0 0 0,-1 1 0,1-2 0,0-9-1,-24 57 280,13-14 101,1 0 0,1 1-1,2 0 1,-4 43 0,4 118 913,5-159-1227,2 13 231,0-31-195,-1-1 0,-1 1 0,0 0 0,-1 0 0,0 0 0,0 0 1,-1-1-1,-6 18 0,8-28-7,0 0 1,-1 0 0,1 0 0,-1 0-1,1 0 1,-1 0 0,1 0-1,-1 0 1,0 0 0,1 0-1,-1 0 1,0 0 0,0 0-1,0 0 1,0-1 0,0 1-1,0 0 1,0-1 0,0 1 0,0-1-1,0 1 1,0-1 0,0 1-1,0-1 1,0 0 0,0 0-1,-1 1 1,1-1 0,0 0-1,0 0 1,0 0 0,0 0-1,-1 0 1,1-1 0,0 1 0,0 0-1,0 0 1,0-1 0,0 1-1,0-1 1,0 1 0,0-1-1,0 1 1,0-1 0,0 0-1,0 1 1,0-1 0,0 0 0,-1-2-1,-3-1 32,1-1 0,0 1 0,0-1 0,0-1 0,0 1-1,1 0 1,-5-10 0,2-8-427,0 0-1,1 0 1,2-1-1,0 1 1,1-1-1,3-38 1,-1 40-98,0 18 265,0-1 1,0 0-1,0 1 0,1-1 1,0 0-1,0 1 0,0-1 1,1 1-1,-1-1 0,1 1 1,0 0-1,0-1 0,1 1 1,-1 0-1,1 1 0,6-8 1,-2 5-1069,0 1 1,1-1-1,-1 1 1,1 1-1,0-1 0,1 2 1,15-6-1,7-2-7125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8.138"/>
    </inkml:context>
    <inkml:brush xml:id="br0">
      <inkml:brushProperty name="width" value="0.025" units="cm"/>
      <inkml:brushProperty name="height" value="0.025" units="cm"/>
    </inkml:brush>
  </inkml:definitions>
  <inkml:trace contextRef="#ctx0" brushRef="#br0">160 12 15246,'0'0'2931,"-9"0"-502,4 0-2218,1-1-57,-1 0-1,1 1 1,-1 0 0,1 0-1,-1 0 1,1 0-1,-1 1 1,1 0 0,-1 0-1,1 0 1,0 1-1,-1-1 1,1 1 0,0 0-1,0 0 1,0 0-1,0 1 1,1-1 0,-7 7-1,1 0-96,1 1 0,1 1 0,-10 15 0,15-23-41,0 1-1,1-1 1,-1 0-1,1 1 1,-1-1-1,1 0 1,0 1-1,1 0 1,-1-1-1,1 1 1,-1-1-1,1 1 1,0 0-1,0-1 0,1 1 1,1 7-1,-1-9 3,1-1-1,-1 1 0,1 0 0,0-1 0,-1 1 0,1-1 0,0 0 0,0 1 0,0-1 1,0 0-1,0 0 0,0 0 0,0-1 0,0 1 0,1 0 0,-1-1 0,0 1 1,0-1-1,1 0 0,-1 0 0,0 0 0,0 0 0,1 0 0,3-1 0,3 0-3,0 0 1,-1 0-1,1-1 0,0 0 0,9-4 0,-7 1-251,0-1 0,-1-1 0,1 1 0,-2-2 0,1 1 1,-1-1-1,11-13 0,-15 16 200,0-1 1,-1 1 0,0-1 0,0 0-1,0 0 1,-1 0 0,0 0-1,0-1 1,0 1 0,-1-1-1,0 1 1,0-1 0,-1 0 0,1-7-1,-4 14 71,1 0-1,0 1 1,0-1-1,-1 1 1,1 0-1,0-1 1,0 1-1,0 0 1,-1 0-1,1 0 1,0-1-1,0 1 1,1 0-1,-1 0 1,0 1-1,0-1 1,-1 1-1,-8 13 144,1 0 0,0 1-1,-12 29 1,18-38 44,0 0 0,1 0 0,0 0 0,0 1 0,1-1 0,-1 1 0,2-1 0,-1 1 0,1-1-1,0 1 1,2 12 0,-1-19-204,0 1 0,0-1-1,0 0 1,0 1-1,0-1 1,1 0 0,-1 0-1,0 0 1,1 0 0,-1 0-1,0 0 1,1-1 0,-1 1-1,1 0 1,-1-1-1,1 1 1,0-1 0,-1 1-1,1-1 1,-1 0 0,1 0-1,0 0 1,-1 0 0,1 0-1,0 0 1,-1 0-1,1 0 1,-1-1 0,1 1-1,0-1 1,2 0 0,51-18-352,-38 8-553,0-1 1,-1 0-1,25-26 1,18-13 716,-59 51 202,1 0-1,-1 0 1,0 0 0,0-1 0,0 1-1,0 0 1,0 0 0,0 0 0,0 0-1,1 0 1,-1 0 0,0 0-1,0 0 1,0 0 0,0 0 0,0 0-1,0 0 1,1 0 0,-1 0 0,0 0-1,0 0 1,0 0 0,0 0-1,0 0 1,0 1 0,1-1 0,-1 0-1,0 0 1,0 0 0,0 0 0,0 0-1,0 0 1,0 0 0,0 0-1,0 0 1,0 0 0,1 1 0,-1-1-1,0 0 1,0 0 0,0 0 0,0 0-1,0 0 1,0 0 0,0 1-1,0-1 1,0 0 0,0 0 0,0 0-1,0 0 1,0 0 0,0 0 0,0 1-1,0-1 1,0 0 0,0 0-1,0 15 722,-4 15 49,2-25-686,1-1 77,0 0 1,0 0-1,0 1 1,0-1 0,1 0-1,-1 0 1,1 8-1,1-11-167,-1 0 0,1 0 0,-1 0-1,1 0 1,-1 0 0,1 0 0,0 0-1,-1-1 1,1 1 0,0 0 0,0-1-1,0 1 1,-1 0 0,1-1 0,0 1 0,0-1-1,0 1 1,0-1 0,0 1 0,0-1-1,0 0 1,0 0 0,0 1 0,0-1-1,0 0 1,0 0 0,0 0 0,1 0-1,-1 0 1,0 0 0,0 0 0,0-1 0,0 1-1,0 0 1,1-1 0,9-1-123,-1-1 1,0 0 0,1 0-1,-1-1 1,-1-1 0,1 0-1,10-6 1,-12 5-19,0 2 0,0-1 0,1 1 0,0 0 0,0 1 1,0 0-1,0 0 0,0 1 0,18-2 0,-26 5 128,0-1 1,0 0-1,0 1 0,0-1 0,0 0 1,-1 1-1,1-1 0,0 1 0,0-1 1,0 1-1,-1 0 0,1-1 1,0 1-1,-1 0 0,1 0 0,-1-1 1,1 1-1,-1 0 0,1 0 0,-1 0 1,1 0-1,-1-1 0,0 1 0,1 0 1,-1 0-1,0 0 0,0 0 1,0 0-1,0 0 0,0 0 0,0 0 1,0 0-1,0 1 0,0 0 1,0-1 0,0 0 1,0 1-1,0-1 0,0 0 0,0 1 0,0-1 0,0 0 0,1 0 0,-1 1 0,1-1 1,-1 0-1,1 0 0,-1 1 0,1-1 0,0 0 0,-1 0 0,1 0 0,0 0 0,0 0 0,0 0 1,0 0-1,0 0 0,0-1 0,0 1 0,0 0 0,0 0 0,1-1 0,-1 1 0,0-1 1,0 1-1,1-1 0,-1 0 0,0 1 0,0-1 0,2 0 0,10-1-478,0-1 1,0 0-1,0-1 0,-1 0 0,1-1 0,17-9 0,-18 8-221,0 0 0,0 1 0,1 1 1,-1-1-1,1 2 0,20-2 0,-33 4 833,1 1 0,-1 0 0,1-1 0,-1 1 0,1-1 0,-1 1 0,1 0 0,-1 0 0,0-1 0,1 1 0,-1 0 0,0 0 0,0-1 0,0 1 0,1 0 0,-1 0 0,0 0 0,0 0 0,0-1 0,0 1 0,0 0 0,-1 0 0,1 0 0,0-1 0,0 1 0,0 0 0,-1 0 0,1-1 0,0 1 0,-1 0 0,1 0 0,-1 0 0,-11 30 570,6-23-1372,3-17-13083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8.469"/>
    </inkml:context>
    <inkml:brush xml:id="br0">
      <inkml:brushProperty name="width" value="0.025" units="cm"/>
      <inkml:brushProperty name="height" value="0.025" units="cm"/>
    </inkml:brush>
  </inkml:definitions>
  <inkml:trace contextRef="#ctx0" brushRef="#br0">1 1 15407,'0'0'4067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4.682"/>
    </inkml:context>
    <inkml:brush xml:id="br0">
      <inkml:brushProperty name="width" value="0.025" units="cm"/>
      <inkml:brushProperty name="height" value="0.025" units="cm"/>
    </inkml:brush>
  </inkml:definitions>
  <inkml:trace contextRef="#ctx0" brushRef="#br0">1 1 8040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19.336"/>
    </inkml:context>
    <inkml:brush xml:id="br0">
      <inkml:brushProperty name="width" value="0.025" units="cm"/>
      <inkml:brushProperty name="height" value="0.025" units="cm"/>
    </inkml:brush>
  </inkml:definitions>
  <inkml:trace contextRef="#ctx0" brushRef="#br0">142 5 3491,'0'0'16779,"-9"-1"-15535,4 0-1128,0 0 1,0 0-1,1 1 0,-1 0 1,0 0-1,0 0 1,0 1-1,1-1 1,-1 1-1,0 0 1,1 1-1,-1-1 0,0 1 1,1 0-1,0 0 1,0 0-1,-1 0 1,1 1-1,0 0 1,1 0-1,-1 0 0,1 0 1,-1 1-1,1-1 1,0 1-1,0 0 1,0 0-1,1 0 1,-1 0-1,1 0 0,-2 7 1,3-10-118,1 0 1,-1 1 0,1-1-1,-1 0 1,1 1-1,0-1 1,0 0-1,-1 1 1,1-1-1,0 1 1,0-1-1,0 1 1,0-1 0,1 0-1,-1 1 1,0-1-1,1 0 1,-1 1-1,1-1 1,-1 0-1,1 1 1,1 1-1,-1-2 7,0-1 0,0 1 0,0 0 0,0-1 0,1 1-1,-1-1 1,0 0 0,0 1 0,1-1 0,-1 0 0,0 0-1,1 0 1,-1 0 0,0 0 0,1 0 0,-1 0-1,0 0 1,0-1 0,2 1 0,8-4-7,-1 1 0,0-1 0,0-1 0,15-8 0,53-43-901,-73 102 2424,-4-44-1482,-1 0 0,1 0 0,-1 0 0,1 1 1,0-1-1,0 0 0,0 0 0,0 0 1,1 0-1,-1-1 0,0 1 0,1 0 0,-1 0 1,1-1-1,0 1 0,0-1 0,-1 1 0,1-1 1,0 0-1,0 0 0,0 0 0,0 0 1,0 0-1,1 0 0,-1-1 0,0 1 0,0-1 1,0 1-1,1-1 0,-1 0 0,0 0 0,0 0 1,1 0-1,-1 0 0,0-1 0,0 1 1,4-2-1,13-1-212,-1-2-1,0 0 1,29-13 0,-27 10-433,-14 6 500,3-1-86,0-1 0,0 2 1,1-1-1,-1 1 1,15-1-1,-23 3 212,0 1-1,-1-1 0,1 0 1,-1 1-1,0-1 1,1 1-1,-1-1 0,1 1 1,-1-1-1,0 1 0,1-1 1,-1 1-1,0-1 1,1 1-1,-1 0 0,0-1 1,0 1-1,0-1 1,0 1-1,1 0 0,-1-1 1,0 1-1,0-1 0,0 1 1,0 0-1,0-1 1,-1 2-1,1 29 719,0-9-234,15-18-528,-2-4-3733,-10 0 889,2 0-3507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2.721"/>
    </inkml:context>
    <inkml:brush xml:id="br0">
      <inkml:brushProperty name="width" value="0.025" units="cm"/>
      <inkml:brushProperty name="height" value="0.025" units="cm"/>
    </inkml:brush>
  </inkml:definitions>
  <inkml:trace contextRef="#ctx0" brushRef="#br0">1 9 6983,'0'-1'386,"0"1"0,0-1 0,1 1 1,-1-1-1,0 1 0,1 0 0,-1-1 0,0 1 1,1-1-1,-1 1 0,0-1 0,1 1 1,-1 0-1,1-1 0,-1 1 0,1 0 1,-1 0-1,1-1 0,-1 1 0,1 0 1,-1 0-1,1 0 0,-1-1 0,1 1 0,0 0 1,10 9 3205,4 29-3117,-12-30 742,6 21 110,0 1 0,6 50-1,0 139 178,-13-170-1335,-2-45-264,1-1-1,-1 0 0,1 0 0,0 0 0,-1 0 0,1 0 0,1 0 0,-1 0 0,2 3 0,9 1-3885,-11-7 3544,0 0-1,0 0 0,-1 0 1,1-1-1,0 1 0,0 0 1,0-1-1,0 1 1,0-1-1,0 1 0,0-1 1,-1 0-1,1 1 0,0-1 1,-1 0-1,1 1 0,0-1 1,0-1-1,11-17-11835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4.505"/>
    </inkml:context>
    <inkml:brush xml:id="br0">
      <inkml:brushProperty name="width" value="0.025" units="cm"/>
      <inkml:brushProperty name="height" value="0.025" units="cm"/>
    </inkml:brush>
  </inkml:definitions>
  <inkml:trace contextRef="#ctx0" brushRef="#br0">128 160 10410,'0'0'10447,"-10"-6"-9571,-32-17-343,41 23-523,0-1 0,-1 1 0,1 0 0,0 0 0,0 0 0,-1 0 0,1 0 0,0 0 0,0 0 0,-1 1 0,1-1 0,0 0 0,0 1 0,-1-1 0,1 0 0,0 1 0,0 0 0,0-1 0,0 1 0,0 0 0,0 0 0,0-1 0,0 1 0,0 0 0,0 0 0,0 0 0,1 0 0,-2 1 0,-15 30 171,16-29-123,-4 7 107,1 0-1,0 1 1,1 0 0,1-1 0,0 1 0,0 0-1,0 15 1,2-24-135,0 0-1,0 0 0,0 1 1,0-1-1,0 0 1,1 0-1,-1 0 1,1 0-1,0 0 0,-1 0 1,1 0-1,0 0 1,0-1-1,0 1 1,1 0-1,-1 0 0,0-1 1,0 1-1,1-1 1,-1 1-1,1-1 1,0 1-1,-1-1 0,1 0 1,0 0-1,0 0 1,0 0-1,0 0 1,0 0-1,0-1 0,0 1 1,0-1-1,0 1 1,0-1-1,0 0 1,0 0-1,0 0 0,0 0 1,0 0-1,0 0 1,1 0-1,-1-1 1,0 1-1,3-2 0,-2 1 12,0 0 0,1-1 0,-1 1-1,0-1 1,0 1 0,0-1 0,0 0-1,0 0 1,0-1 0,0 1 0,-1-1-1,1 1 1,-1-1 0,0 0 0,0 0-1,0 0 1,0 0 0,0 0 0,-1 0-1,1 0 1,-1-1 0,0 1 0,0-1-1,1-5 1,2-7 185,-2 0 0,1 0-1,-1-32 1,-2 48-220,1-1 0,-1 1 0,1-1 0,-1 1-1,1-1 1,-1 1 0,1-1 0,-1 1 0,1-1 0,-1 1-1,1 0 1,0-1 0,-1 1 0,1 0 0,-1 0 0,1-1-1,0 1 1,-1 0 0,1 0 0,0 0 0,-1 0 0,1 0-1,0 0 1,-1 0 0,1 0 0,0 0 0,0 0 0,-1 0 0,1 0-1,0 1 1,34 3-298,-20-2 120,16 0-330,-15-2 155,-1 1 0,1 1 1,-1 0-1,22 6 0,-34-7 371,0 0 1,-1 0-1,1 0 1,0 0-1,-1 0 1,1 1 0,-1-1-1,1 1 1,-1 0-1,0-1 1,0 1-1,1 0 1,-1 1-1,-1-1 1,1 0 0,0 0-1,-1 1 1,1-1-1,-1 1 1,1 0-1,-1-1 1,0 1-1,0 0 1,-1 0-1,1 0 1,0-1 0,-1 1-1,0 0 1,0 4-1,-1 16 307,1-16-308,-1 0-1,1 0 0,0-1 0,0 1 0,3 13 1,-2-19-15,-1-1 0,1 1 0,-1 0 0,1-1 0,-1 1 0,1 0 0,0-1 0,-1 1 0,1-1 1,0 1-1,0-1 0,-1 1 0,1-1 0,0 1 0,0-1 0,0 0 0,-1 0 0,1 1 0,0-1 0,0 0 1,0 0-1,0 0 0,0 0 0,-1 0 0,1 0 0,0 0 0,0 0 0,0 0 0,0 0 0,0 0 0,0-1 1,-1 1-1,1 0 0,0-1 0,0 1 0,1-1 0,29-16 194,-10-2-282,-2 0 0,0-2-1,31-43 1,-23 28 22,-26 41 22,1-1 0,-1 1 0,0 0 0,0 0 0,0 0 0,-1 0 0,0 9 0,1-8 51,0 0-1,-1-1 1,2 1-1,-1 0 1,1 0 0,-1-1-1,2 1 1,-1-1-1,1 1 1,-1-1-1,2 0 1,-1 0 0,0 0-1,7 6 1,-8-9 7,1 0 1,-1 0 0,0 0 0,1 0-1,-1-1 1,1 1 0,0-1 0,-1 1-1,1-1 1,0 0 0,0 0 0,0 0-1,0-1 1,0 1 0,0-1 0,0 1-1,0-1 1,0 0 0,0 0 0,0-1-1,0 1 1,0-1 0,0 1 0,0-1-1,0 0 1,0 0 0,0 0-1,0 0 1,-1-1 0,4-1 0,-1-1-4,0 1 0,0-1 1,0-1-1,0 1 1,-1-1-1,1 0 0,-1 0 1,-1 0-1,1 0 0,-1-1 1,0 0-1,0 1 0,4-13 1,-3 6 92,0 0 0,-1-1 1,-1 1-1,0-1 0,0-23 1,-2 35-114,0 1 0,-1-1 0,1 1 0,0 0 0,0-1 0,-1 1 0,1 0 0,0-1 0,-1 1 0,1 0 0,0-1 0,-1 1 0,1 0 0,0 0 0,-1 0 0,1-1 0,-1 1 1,1 0-1,-1 0 0,1 0 0,0 0 0,-1 0 0,1 0 0,-1 0 0,1 0 0,-1 0 0,1 0 0,-1 0 0,1 0 0,-1 0 0,1 0 0,0 0 0,-1 0 0,1 0 0,-1 0 0,1 1 1,0-1-1,-1 0 0,1 0 0,-1 1 0,1-1 0,0 0 0,-1 1 0,1-1 0,0 0 0,-1 1 0,1-1 0,0 0 0,0 1 0,-1-1 0,1 0 0,0 1 0,0-1 0,0 1 0,0-1 1,0 1-1,-1-1 0,1 1 0,0-1 0,0 0 0,0 2 0,0-1 0,0 1 1,1 0-1,-1 0 0,0-1 1,0 1-1,1 0 0,-1-1 1,1 1-1,0 0 0,-1-1 1,1 1-1,0-1 0,0 1 1,0-1-1,0 0 0,0 1 1,0-1-1,0 0 0,1 0 1,-1 1-1,3 1 0,0-1 8,0-1 0,-1 1-1,1 0 1,0-1 0,0 0-1,0 0 1,0 0 0,0 0-1,6 0 1,-2-1 14,0 0 1,0 0-1,0-1 1,0 0-1,0 0 1,0-1-1,0 0 1,-1 0-1,15-6 1,-10 0-11,0-1 1,0 0-1,-1 0 1,-1-1 0,1-1-1,-1 0 1,-1 0-1,0-1 1,-1 0-1,0 0 1,6-15 0,-13 26-12,-1 1 0,0-1 0,1 1 0,-1-1 0,0 1 0,1-1 0,-1 1 0,0-1 0,0 1 0,0-1 0,0 1 0,1-1 0,-1 1 0,0-1 1,0 1-1,0-1 0,0 1 0,0-1 0,0 1 0,0-1 0,-1 0 0,1 1 0,0-1 0,0 1 0,0-1 0,0 1 0,-1-1 0,1 1 0,0-1 1,-1 0-1,-14 3 6,-19 18 18,26-15 13,1 2 0,0-1 0,0 1 0,0 0 0,1 0 0,0 1 0,0-1 0,1 1 0,0 1 0,0-1 1,1 1-1,0 0 0,1 0 0,0 0 0,0 0 0,1 1 0,0-1 0,0 13 0,2-20-20,0-1-1,1 0 1,-1 0-1,1 1 1,0-1-1,-1 0 1,1 0 0,0 0-1,0 0 1,0 1-1,0-1 1,0 0-1,0-1 1,0 1-1,0 0 1,0 0-1,0 0 1,0-1-1,1 1 1,-1 0 0,0-1-1,3 1 1,43 14 54,-18-5-138,-25-8 17,-1-1 0,1 1 1,-1-1-1,1 1 0,-1-1 1,1 0-1,0-1 0,0 1 1,-1 0-1,1-1 0,0 0 1,0 0-1,0 0 0,6-2 1,-7 1 62,1-1 0,-1 0 1,1 0-1,-1 0 1,0 0-1,0-1 0,0 1 1,0-1-1,0 0 0,-1 0 1,1 0-1,-1 0 0,0 0 1,3-6-1,3 0-23,-1 1 0,1 0 1,1 0-1,0 1 0,0 0 0,0 1 0,0 0 0,1 0 0,0 1 1,1 0-1,-1 1 0,22-6 0,-31 10 9,0 0 0,0-1 1,0 1-1,1 0 0,-1 0 0,0 1 1,0-1-1,1 0 0,-1 0 0,0 0 0,0 1 1,0-1-1,1 1 0,-1-1 0,0 1 1,0-1-1,0 1 0,0 0 0,0-1 0,0 1 1,0 0-1,0 0 0,0 0 0,-1 0 1,2 1-1,0 2-4,1 0-1,-1 0 1,-1 0 0,1 0 0,-1 0 0,1 0-1,0 8 1,1 9-5,-1 1 0,-1 27-1,-1-40 24,0-17 585,3-20-605,-2-1 1,-1 0 0,-1 0-1,-6-32 1,3 51-296,1 14 1549,3-22-28270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5.582"/>
    </inkml:context>
    <inkml:brush xml:id="br0">
      <inkml:brushProperty name="width" value="0.025" units="cm"/>
      <inkml:brushProperty name="height" value="0.025" units="cm"/>
    </inkml:brush>
  </inkml:definitions>
  <inkml:trace contextRef="#ctx0" brushRef="#br0">0 76 12107,'1'2'254,"-1"-1"0,1 0 0,0 0-1,-1 0 1,1 0 0,0 1 0,-1-1-1,1 0 1,0 0 0,0-1 0,0 1-1,0 0 1,0 0 0,0 0 0,0-1-1,0 1 1,1 0 0,-1-1 0,0 1-1,0-1 1,0 1 0,1-1-1,-1 0 1,0 1 0,0-1 0,1 0-1,1 0 1,40 3 1204,-28-3-1294,1 0 0,-1-2 0,0 0 0,1 0 0,19-8 0,-29 9-153,-1-1 0,1 0 0,-1 0 1,1-1-1,-1 1 0,0-1 0,0-1 0,-1 1 1,1 0-1,-1-1 0,1 0 0,-1 0 0,0-1 1,-1 1-1,1-1 0,-1 0 0,5-8 0,-6-1 593,-10 13 165,-15 19-273,14-6-311,0 1 1,0 0-1,-9 21 1,16-28-125,-1 0 1,1 0 0,0 0-1,0 1 1,0 0 0,1-1-1,0 1 1,1-1 0,-1 1-1,2 12 1,0-18-114,-1 0 1,1 0-1,0 0 1,0 0-1,0 1 1,0-1-1,0 0 1,0 0-1,0-1 1,0 1-1,0 0 1,0 0-1,0 0 1,0-1-1,1 1 1,-1-1-1,0 1 1,1-1-1,-1 1 1,0-1-1,1 0 1,-1 1-1,1-1 1,-1 0-1,0 0 1,1 0-1,-1 0 1,3-1-1,42-5-3819,-21-7-2071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5.960"/>
    </inkml:context>
    <inkml:brush xml:id="br0">
      <inkml:brushProperty name="width" value="0.025" units="cm"/>
      <inkml:brushProperty name="height" value="0.025" units="cm"/>
    </inkml:brush>
  </inkml:definitions>
  <inkml:trace contextRef="#ctx0" brushRef="#br0">180 184 15983,'0'0'2579,"-11"3"-28,1-1-2346,0 1 0,0 0 0,1 0 0,-1 1 0,1 0 0,0 1 0,1 0 0,-1 1 0,1 0 0,0 0 0,0 0 0,0 1-1,1 1 1,0-1 0,1 1 0,0 0 0,-7 12 0,0 20 79,12-39-272,1 0-1,0 0 0,0 0 1,1 0-1,-1 0 1,0 0-1,0 0 1,0 0-1,1 0 1,-1 0-1,0 0 1,1 0-1,-1 0 0,1 0 1,-1-1-1,1 1 1,-1 0-1,1 0 1,0 0-1,-1-1 1,1 1-1,0 0 0,0-1 1,0 1-1,-1-1 1,1 1-1,0-1 1,0 1-1,0-1 1,0 0-1,0 1 1,0-1-1,0 0 0,0 0 1,0 0-1,0 1 1,0-1-1,0 0 1,1-1-1,8 1-10,0-1 0,0 0-1,0-1 1,0 0 0,0 0-1,-1-1 1,1-1 0,-1 1 0,0-2-1,0 1 1,0-1 0,-1 0-1,0-1 1,0 0 0,0 0-1,12-14 1,10-11-32,-1-2 1,35-51-1,-51 67 95,29-44 608,-39 56-590,0 0 1,-1 0-1,1 0 0,-1-1 0,0 1 1,0-1-1,-1 1 0,0-1 1,1-8-1,-18 28 825,6-1-851,0 1-1,1 0 1,1 1-1,0 0 0,1 0 1,1 1-1,0 0 1,1 0-1,1 0 0,1 0 1,0 1-1,1 0 0,0 0 1,2-1-1,2 34 1,-1-47-77,-1 0 1,1 0 0,0 0-1,0 0 1,0 0 0,1 0 0,-1 0-1,1-1 1,0 1 0,-1 0-1,1-1 1,0 1 0,1-1 0,-1 0-1,0 0 1,1 0 0,-1 0-1,1 0 1,-1 0 0,1-1-1,0 1 1,0-1 0,0 0 0,5 2-1,36 2-2872,-2-12-4602,-5-13-7832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6.326"/>
    </inkml:context>
    <inkml:brush xml:id="br0">
      <inkml:brushProperty name="width" value="0.025" units="cm"/>
      <inkml:brushProperty name="height" value="0.025" units="cm"/>
    </inkml:brush>
  </inkml:definitions>
  <inkml:trace contextRef="#ctx0" brushRef="#br0">62 1 18962,'0'0'512,"-28"48"513,19-14-480,-1 3 448,1 1-192,7-3-449,-2-1-160,4-4-128,0-5-128,11-4-1025,0-8-2082,-2-5-4772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8:46.674"/>
    </inkml:context>
    <inkml:brush xml:id="br0">
      <inkml:brushProperty name="width" value="0.025" units="cm"/>
      <inkml:brushProperty name="height" value="0.025" units="cm"/>
    </inkml:brush>
  </inkml:definitions>
  <inkml:trace contextRef="#ctx0" brushRef="#br0">29 0 16400,'0'0'5669,"-25"50"-3395,21-41-416,4-5-1025,0-3-673,5-1-224,4 0-1826,0-12-3267,6-6-9032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1:39.255"/>
    </inkml:context>
    <inkml:brush xml:id="br0">
      <inkml:brushProperty name="width" value="0.025" units="cm"/>
      <inkml:brushProperty name="height" value="0.025" units="cm"/>
    </inkml:brush>
  </inkml:definitions>
  <inkml:trace contextRef="#ctx0" brushRef="#br0">0 34 3267,'35'7'8897,"12"12"-6656,-30-11-2397,1-1-1,0-1 1,0 0 0,38 6 0,-31-14 471,0 0-1,0-1 1,0-2 0,0 0 0,-1-2 0,42-17 0,-19 8-32,-16 1-33,-26 12-72,0 1 0,1-1 0,-1 1 0,1 0 1,-1 0-1,1 0 0,-1 1 0,9-1 0,-13 2-144,0 1 1,0-1-1,0 1 1,0 0 0,-1-1-1,1 1 1,0 0-1,0 0 1,-1 0 0,1-1-1,-1 1 1,1 0-1,0 0 1,-1 0-1,0 0 1,1 0 0,-1 0-1,0 0 1,1 2-1,9 16-1676,-1-14-4219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1:44.784"/>
    </inkml:context>
    <inkml:brush xml:id="br0">
      <inkml:brushProperty name="width" value="0.025" units="cm"/>
      <inkml:brushProperty name="height" value="0.025" units="cm"/>
    </inkml:brush>
  </inkml:definitions>
  <inkml:trace contextRef="#ctx0" brushRef="#br0">0 34 737,'4'-2'768,"3"-5"-255,-2 1-385,3 2-64,-3-1-64,9 2-64,-6-1-192,2 2-577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1:48.739"/>
    </inkml:context>
    <inkml:brush xml:id="br0">
      <inkml:brushProperty name="width" value="0.025" units="cm"/>
      <inkml:brushProperty name="height" value="0.025" units="cm"/>
    </inkml:brush>
  </inkml:definitions>
  <inkml:trace contextRef="#ctx0" brushRef="#br0">0 42 2787,'0'0'166,"0"-1"0,0 1 0,0 0 0,0-1 0,0 1 0,0-1 0,0 1 0,0 0 0,1-1 0,-1 1 0,0 0 0,0-1 0,0 1 0,0 0 0,0-1 0,1 1 0,-1 0 0,0-1 0,0 1 1,1 0-1,-1 0 0,0-1 0,0 1 0,1 0 0,-1 0 0,0 0 0,1-1 0,-1 1 0,0 0 0,1 0 0,-1 0 0,0 0 0,1 0 0,-1 0 0,1 0 0,-1-1 0,0 1 0,1 0 0,-1 0 0,0 0 0,1 1 0,-1-1 1,0 0-1,1 0 0,-1 0 0,1 0 0,27 10 493,11 2-79,-9-10-80,0-3 0,0 0 0,-1-2 0,1-1 0,51-14 0,-45 12-403,0 1 0,0 2 0,0 1 0,59 5 0,-45-1 488,82-6 0,-75-1-467,87 5 0,20 0-2,105-9 370,-66 20-288,-187-11-195,549 23 602,-508-19-501,65-3-1,-60-2-176,-50 5-1381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015"/>
    </inkml:context>
    <inkml:brush xml:id="br0">
      <inkml:brushProperty name="width" value="0.025" units="cm"/>
      <inkml:brushProperty name="height" value="0.025" units="cm"/>
    </inkml:brush>
  </inkml:definitions>
  <inkml:trace contextRef="#ctx0" brushRef="#br0">167 337 833,'0'0'7917,"0"-9"-3914,-1 5-3519,1 0 0,-1 0-1,1-1 1,-1 1 0,-1 0-1,1 0 1,-1 0 0,1 0-1,-1 0 1,-3-4 0,4 7-359,0-1 0,0 1 0,0-1 0,-1 1 0,1 0 0,-1 0 0,1-1 1,-1 1-1,1 0 0,-1 0 0,0 1 0,1-1 0,-1 0 0,0 0 0,0 1 0,1-1 1,-1 1-1,0 0 0,0 0 0,0-1 0,0 1 0,0 0 0,1 0 0,-1 1 0,0-1 1,0 0-1,0 1 0,0-1 0,1 1 0,-1-1 0,0 1 0,-3 2 0,2-1-108,-1 0 0,1 1 0,-1 0 0,1-1 0,0 1-1,0 0 1,0 1 0,0-1 0,1 1 0,-1-1 0,1 1-1,0 0 1,-2 4 0,-22 59-6,22-56 4,0 2 29,0 0 1,0 0-1,1 1 1,1-1-1,-1 26 1,3-38-34,0 0 1,0 0-1,0-1 0,0 1 1,0 0-1,0 0 0,0 0 1,0-1-1,0 1 0,1 0 1,-1 0-1,0 0 0,1-1 1,-1 1-1,0 0 0,1 0 1,-1-1-1,1 1 0,-1 0 1,1-1-1,-1 1 0,1-1 1,-1 1-1,1-1 0,0 1 1,-1-1-1,1 1 0,0-1 1,-1 1-1,1-1 0,0 0 1,0 0-1,-1 1 0,1-1 1,0 0-1,0 0 0,0 0 1,0 0-1,-1 0 0,1 0 1,0 0-1,0 0 1,0 0-1,-1 0 0,1 0 1,0 0-1,0-1 0,0 1 1,-1 0-1,1-1 0,0 1 1,-1 0-1,1-1 0,1 0 1,4-2 210,0 0 0,0-1 0,-1 1 0,1-1 0,-1 0 0,5-6 0,17-20 152,-1-2-1,-2-1 1,-1-1 0,-2-1-1,-1-1 1,-2 0 0,-2-2-1,-1 0 1,-2 0 0,-1-2-1,8-55 1,-38 160-840,3-16 466,2 0 1,-7 55 0,18-89-160,1 0 0,0 0 0,1 0 0,1 0 0,1 0 1,4 20-1,-6-32-14,1 0 0,0 0 0,0-1 0,1 1 1,-1-1-1,1 1 0,-1-1 0,1 1 0,0-1 1,0 0-1,0 0 0,0 1 0,0-2 0,0 1 0,0 0 1,4 1-1,-3-1-157,1-1 1,-1 0 0,1 0-1,0 0 1,0 0-1,-1-1 1,1 0-1,0 1 1,0-1 0,0-1-1,0 1 1,-1-1-1,1 1 1,0-1-1,5-2 1,15-10-3611,-6-7-1991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4:04.020"/>
    </inkml:context>
    <inkml:brush xml:id="br0">
      <inkml:brushProperty name="width" value="0.025" units="cm"/>
      <inkml:brushProperty name="height" value="0.025" units="cm"/>
    </inkml:brush>
  </inkml:definitions>
  <inkml:trace contextRef="#ctx0" brushRef="#br0">0 9 3683,'0'0'4239,"10"3"-4073,43 4 1275,98 0 0,-129-5-1209,0 1-1,0 1 0,-1 1 1,0 1-1,0 0 0,22 11 1,54 15-42,-31-20-23,1-3-1,0-3 1,79-3-1,38 3 118,25 6-150,379-25-1,569-52 935,-626 42-465,624 15-473,-248 10 82,-351-3 120,59-1-301,-330-17-28,88-1 875,-325 28-1128,-37-2-3221,-11-3 316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26.649"/>
    </inkml:context>
    <inkml:brush xml:id="br0">
      <inkml:brushProperty name="width" value="0.025" units="cm"/>
      <inkml:brushProperty name="height" value="0.025" units="cm"/>
    </inkml:brush>
  </inkml:definitions>
  <inkml:trace contextRef="#ctx0" brushRef="#br0">194 49 6054,'0'0'11354,"2"-7"-9976,4-25-316,-6 32-1017,0-1 0,0 1 0,-1-1 0,1 1 0,0-1 1,0 1-1,0-1 0,-1 1 0,1 0 0,0-1 0,-1 1 0,1-1 0,-1 1 0,1 0 0,0-1 0,-1 1 0,1 0 0,-1-1 0,1 1 0,-1 0 1,1-1-1,-1 1 0,1 0 0,-1 0 0,1 0 0,-1 0 0,1 0 0,-1 0 0,1-1 0,-1 1 0,1 0 0,-1 0 0,0 1 0,1-1 1,-1 0-1,0 0 0,-20 2 545,14 1-470,0 1-1,-1-1 1,2 1-1,-1 1 1,0-1-1,1 1 1,0 0-1,0 1 1,0-1-1,1 1 1,-10 13-1,5-5 32,0 1 0,1 0 0,1 1 0,-9 21 0,12-24-100,0 0 1,1 1-1,1-1 1,0 1-1,1 0 1,1 0-1,0 0 0,1 22 1,1-32-31,-1 0 0,1 0 0,0 0 0,0 0-1,0 0 1,0 0 0,1 0 0,-1-1 0,1 1 0,0-1 0,0 1 0,1-1 0,-1 1 0,1-1 0,-1 0 0,1 0 0,0-1 0,0 1-1,0 0 1,1-1 0,-1 0 0,1 0 0,-1 0 0,1 0 0,0 0 0,-1-1 0,1 0 0,0 0 0,0 0 0,0 0 0,0 0 0,0-1 0,7 0-1,2 1 85,0-1-1,0 0 0,1-1 0,-1-1 0,0 0 0,0-1 0,14-4 0,-23 6-77,-1-1-1,1 1 1,0-1-1,-1 0 1,1 0-1,-1 0 1,1 0-1,-1-1 1,0 1-1,0-1 1,0 0-1,0 1 1,-1-2-1,1 1 1,-1 0-1,0 0 1,0-1-1,0 1 1,0-1-1,-1 0 1,1 1-1,-1-1 1,0 0-1,0 0 1,0 0-1,-1 0 1,1-8-1,-1 10-11,0 0 0,0 1 1,-1-1-1,1 0 0,0 0 0,-1 0 0,0 0 0,1 1 0,-1-1 0,0 0 0,0 0 0,0 1 0,0-1 1,0 1-1,0-1 0,0 1 0,-1-1 0,1 1 0,0 0 0,-1 0 0,-2-2 0,0 0 51,-1 1-1,0-1 0,0 1 0,-1 0 1,1 1-1,0-1 0,-8-1 0,-9 1 167,1 0-1,-39 3 0,54-1-235,1 1-1,0-1 0,0 2 0,-1-1 0,1 0 0,0 1 1,-7 3-1,11-4-6,-1 0 0,1 0 0,-1 0 0,1-1-1,-1 1 1,1 1 0,-1-1 0,1 0 0,0 0 0,0 1 0,-1-1 0,1 0 0,0 1 0,0-1 0,1 1 0,-1-1 0,0 1 0,0 0 0,1-1 0,-1 1 0,1 0 0,-1-1 0,1 1 0,0 0 0,0 3 0,0-4-109,1 1 0,-1-1 0,1 0 0,0 0 0,0 0 1,0 0-1,0 0 0,0 0 0,0 0 0,0 0 0,0 0 1,0-1-1,0 1 0,0 0 0,0-1 0,1 1 0,-1-1 0,0 1 1,0-1-1,1 1 0,-1-1 0,0 0 0,1 0 0,-1 0 0,0 0 1,1 0-1,-1 0 0,2 0 0,50-1-6366,-45 0 4212,36-3-12540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32.320"/>
    </inkml:context>
    <inkml:brush xml:id="br0">
      <inkml:brushProperty name="width" value="0.025" units="cm"/>
      <inkml:brushProperty name="height" value="0.025" units="cm"/>
    </inkml:brush>
  </inkml:definitions>
  <inkml:trace contextRef="#ctx0" brushRef="#br0">5 13 1313,'0'0'18498,"22"2"-17153,-6-2-1138,36 0 48,0-1 0,75-13 0,-127 14-249,0 0 0,0 0 0,0 0 0,0 0 0,0 0 0,0 1 0,0-1 0,0 0 0,0 0 0,0 0 0,0 0 0,0 0 0,0 0 0,0 0 0,0 0 0,0 0 0,0 0 0,0 0 0,0 0 0,0 0 0,1 0 0,-19 7 59,-31 4-6,0-9-51,-94 15 0,250-15-19,-13-4 75,-132 2-39,7-1 76,1 1-1,-1 2 1,-50 9-1,75-9-1590,10-1-1430,11-2-2017,9-6-1485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43.746"/>
    </inkml:context>
    <inkml:brush xml:id="br0">
      <inkml:brushProperty name="width" value="0.025" units="cm"/>
      <inkml:brushProperty name="height" value="0.025" units="cm"/>
    </inkml:brush>
  </inkml:definitions>
  <inkml:trace contextRef="#ctx0" brushRef="#br0">0 191 7911,'1'-11'780,"14"-99"2121,-6 54 833,-6 42-868,-2 16 829,18 258-2929,0-1-597,-21-130-703,-46-237-11008,31 71 6177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44.089"/>
    </inkml:context>
    <inkml:brush xml:id="br0">
      <inkml:brushProperty name="width" value="0.025" units="cm"/>
      <inkml:brushProperty name="height" value="0.025" units="cm"/>
    </inkml:brush>
  </inkml:definitions>
  <inkml:trace contextRef="#ctx0" brushRef="#br0">5 1 10442,'0'0'6208,"-2"12"-5375,1-1-621,0 1 0,1 0 0,0-1 0,1 1 0,0 0 0,1-1 0,0 1 0,1-1 0,6 15 0,64 198 2506,-58-171-1694,-13-48-918,0 0 1,0-1-1,0 1 1,0 0-1,1-1 1,0 1-1,0-1 1,0 0-1,0 0 1,8 6 0,-11-9-90,1 0 0,0 0 1,0-1-1,0 1 0,0-1 1,1 1-1,-1-1 1,0 1-1,0-1 0,0 0 1,0 1-1,0-1 1,0 0-1,1 0 0,-1 0 1,0 0-1,0 0 0,0 0 1,1 0-1,0 0 1,0-1 1,-1 0 1,1 0 0,-1 0 0,1 0 0,-1 0 0,1 0 0,-1-1 0,0 1 0,1 0 0,-1-1 0,0 1-1,0-1 1,0 1 0,0-1 0,0 1 0,0-1 0,0-2 0,12-31 361,16-61 0,-19 59-1045,22-56 0,10 11-5121,-24 49 455,0-4-5058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1.187"/>
    </inkml:context>
    <inkml:brush xml:id="br0">
      <inkml:brushProperty name="width" value="0.025" units="cm"/>
      <inkml:brushProperty name="height" value="0.025" units="cm"/>
    </inkml:brush>
  </inkml:definitions>
  <inkml:trace contextRef="#ctx0" brushRef="#br0">47 7 6406,'0'0'9374,"-7"-3"-9278,7 3-84,-1 0 0,0-1-1,0 1 1,0-1 0,1 1 0,-1 0-1,0-1 1,0 1 0,0 0-1,0 0 1,0 0 0,0 0-1,0 0 1,1 0 0,-1 0-1,0 0 1,0 0 0,0 0 0,0 0-1,0 1 1,0-1 0,0 0-1,1 1 1,-1-1 0,0 0-1,0 1 1,0-1 0,1 1-1,-1 0 1,0-1 0,1 1 0,-1-1-1,0 1 1,1 0 0,-1 0-1,1-1 1,-1 1 0,1 0-1,-1 1 1,-1 5 134,1 0 1,0 1-1,0-1 1,0 1-1,1 7 0,0-9-88,-2 79 201,3 1 0,4-1 0,31 158 0,-25-205 59,-8-24-3350,-19-44-4103,5 12 1455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1.549"/>
    </inkml:context>
    <inkml:brush xml:id="br0">
      <inkml:brushProperty name="width" value="0.025" units="cm"/>
      <inkml:brushProperty name="height" value="0.025" units="cm"/>
    </inkml:brush>
  </inkml:definitions>
  <inkml:trace contextRef="#ctx0" brushRef="#br0">35 1 9225,'0'0'5098,"-6"10"-4794,2-1-250,0-4-31,1 0-1,0 1 1,1 0 0,-1 0-1,1-1 1,0 1 0,1 1-1,-1-1 1,1 0-1,1 0 1,-1 8 0,2 61 337,13 91-1,-9-130-239,2 0 0,2 0 0,1-1 0,23 55-1,-32-88-106,-1-1-1,1 1 1,0 0-1,-1 0 0,1-1 1,0 1-1,0-1 0,0 1 1,0-1-1,1 1 1,-1-1-1,0 1 0,1-1 1,-1 0-1,0 0 0,1 0 1,0 0-1,-1 0 1,1 0-1,0 0 0,-1 0 1,1-1-1,0 1 0,2 0 1,-2-2 68,1 1 1,-1-1 0,0 0-1,0 0 1,0 0-1,0 0 1,-1-1 0,1 1-1,0 0 1,0-1 0,-1 1-1,1-1 1,-1 0-1,1 1 1,-1-1 0,0 0-1,0 0 1,0 0-1,0 0 1,2-4 0,23-52 903,35-115 0,7-18-596,-68 190-560,2-3 36,-1 0 0,1 0 0,0 1 0,0-1 0,1 1 0,-1-1 0,0 1 0,5-5 0,10 2-7810,-12 6 305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15.922"/>
    </inkml:context>
    <inkml:brush xml:id="br0">
      <inkml:brushProperty name="width" value="0.025" units="cm"/>
      <inkml:brushProperty name="height" value="0.025" units="cm"/>
    </inkml:brush>
  </inkml:definitions>
  <inkml:trace contextRef="#ctx0" brushRef="#br0">80 3 1185,'0'0'7618,"-9"0"-5835,-28 0-35,4 0 3572,33 0-4893,8 4 331,32 1-327,0-2 0,1-2 0,74-7 0,-165 4 1200,-59 6 0,86-2-1423,-16 4 210,37-4-277,25-2-102,14-1-23,43-8 0,-43 4-93,44-1 0,-81 6 103,-35 0 44,-110 11 82,98-6-112,45-5-30,6-1-11,0 0-1,0 1 0,0-1 0,0 1 0,0 0 1,0 0-1,0 0 0,6 2 0,7-1 2,46-1-93,105-15 0,-165 14 119,-7 2 2,-1 0 0,1 0-1,-1-1 1,0 0 0,1 0-1,-1 0 1,-8-1 0,-9-1 12,-228 16 1332,288-12-9807,-18-4 534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9.119"/>
    </inkml:context>
    <inkml:brush xml:id="br0">
      <inkml:brushProperty name="width" value="0.025" units="cm"/>
      <inkml:brushProperty name="height" value="0.025" units="cm"/>
    </inkml:brush>
  </inkml:definitions>
  <inkml:trace contextRef="#ctx0" brushRef="#br0">44 21 3844,'0'0'9214,"-5"-4"-7598,5 4-1602,0 0-1,0 0 1,0 0-1,0 0 0,1 0 1,-1 0-1,0 0 1,0 0-1,0 0 0,0 0 1,0 0-1,0 0 1,0 0-1,0 0 1,0 0-1,0 0 0,0 0 1,0-1-1,0 1 1,0 0-1,0 0 0,0 0 1,0 0-1,0 0 1,0 0-1,0 0 1,0 0-1,0 0 0,0 0 1,0 0-1,0 0 1,0-1-1,0 1 0,0 0 1,0 0-1,0 0 1,0 0-1,0 0 1,0 0-1,0 0 0,0 0 1,0 0-1,0 0 1,0 0-1,0 0 0,0 0 1,0-1-1,0 1 1,0 0-1,0 0 1,40 4 543,1-2 1,-1-1 0,48-6 0,-210-6 259,86 9-704,24 1-87,0 0 1,0 0-1,1 2 1,-1-1-1,-20 5 1,41-6-13,0 0 1,0 1-1,0 0 0,0 0 1,1 1-1,9 3 0,9-1 9,176 10 270,-468-12-1953,262-2-2312,5-7-1932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41.002"/>
    </inkml:context>
    <inkml:brush xml:id="br0">
      <inkml:brushProperty name="width" value="0.025" units="cm"/>
      <inkml:brushProperty name="height" value="0.025" units="cm"/>
    </inkml:brush>
  </inkml:definitions>
  <inkml:trace contextRef="#ctx0" brushRef="#br0">105 44 897,'0'0'9678,"-5"-2"-8888,-33-7 1299,37 9-2024,0-1 1,0 1-1,0 0 0,-1 0 0,1-1 1,0 1-1,0 0 0,0 0 0,0 0 1,0 0-1,0 0 0,-1 0 0,1 0 1,0 1-1,0-1 0,0 0 0,0 0 1,0 1-1,0-1 0,0 1 0,0-1 1,0 1-1,0 0 0,0-1 1,0 1-1,0 0 0,1-1 0,-1 1 1,0 0-1,0 0 0,1 0 0,-1 0 1,1 0-1,-1 0 0,1 0 0,-1 0 1,1 0-1,-1 2 0,25-3 645,29-3-506,58-11 0,-8 2 712,-408 23-419,304-11-327,51-4-37,71 4 0,-7 1-68,-103-2-93,15 0 190,-49 1-45,-145-5 230,257-10-251,64 8-283,-499 24 801,341-17-900,-18 2-363,14-6-3546,9-10-4773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450"/>
    </inkml:context>
    <inkml:brush xml:id="br0">
      <inkml:brushProperty name="width" value="0.025" units="cm"/>
      <inkml:brushProperty name="height" value="0.025" units="cm"/>
    </inkml:brush>
  </inkml:definitions>
  <inkml:trace contextRef="#ctx0" brushRef="#br0">56 215 15182,'0'0'10533,"11"-7"-10191,7-4-211,4-2 229,0 0-1,32-29 0,-49 39-259,-1 0 0,0-1 0,0 0 1,0 0-1,-1-1 0,1 1 0,-1 0 1,0-1-1,0 0 0,-1 0 0,1 0 1,-1 0-1,0 0 0,-1-1 0,1 1 0,-1 0 1,0-1-1,0 1 0,-1-10 0,0 13-92,0 1 0,-1 0-1,1 0 1,0-1-1,-1 1 1,0 0-1,1 0 1,-1 0 0,0 0-1,0 0 1,1 0-1,-1 0 1,0 0-1,0 0 1,0 0 0,0 0-1,0 0 1,0 0-1,-1 1 1,1-1-1,0 1 1,0-1 0,0 1-1,-1-1 1,1 1-1,0-1 1,-1 1-1,1 0 1,0 0 0,-1 0-1,1 0 1,0 0-1,-1 0 1,1 0-1,0 0 1,0 1 0,-1-1-1,1 0 1,0 1-1,-3 0 1,-2 1-42,0-1 1,0 1-1,0 1 1,0-1-1,0 1 1,0 0 0,-6 5-1,-2 4 4,0 1 0,1 0 0,1 1-1,1 1 1,-20 30 0,25-35 18,0 0 0,1 0-1,0 1 1,1 0 0,1 0 0,-1 0 0,2 0 0,-1 0-1,2 1 1,-2 19 0,3-30-7,1 0 0,-1 1 0,0-1 0,0 0 0,1 0 0,-1 1 0,1-1 0,-1 0 0,1 0 0,-1 1 0,1-1 0,0 0 0,-1 0 0,1 0 0,0 0 0,0 0 0,0 0 0,0 0 0,0 0 0,0 0 0,0-1 0,0 1 0,0 0 0,3 0 0,0 1-73,0-1 0,0 1 0,1-1 1,-1-1-1,1 1 0,-1 0 0,9-1 1,0-1-635,0 0 1,1-1-1,-1 0 1,19-6 0,-19 3-1072,0-1 1,0 0-1,0-1 1,-1 0 0,14-11-1,12-15-7262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49.243"/>
    </inkml:context>
    <inkml:brush xml:id="br0">
      <inkml:brushProperty name="width" value="0.025" units="cm"/>
      <inkml:brushProperty name="height" value="0.025" units="cm"/>
    </inkml:brush>
  </inkml:definitions>
  <inkml:trace contextRef="#ctx0" brushRef="#br0">937 104 2114,'-7'-1'373,"0"0"1,1 0-1,-1-1 0,0 1 1,1-2-1,-1 1 0,1-1 0,0 0 1,0 0-1,0-1 0,-8-6 1,5 4-78,1 1 0,-1 0 0,0 0 0,0 1 0,-13-4 1,-15-2 343,-1 1 1,-1 3-1,1 0 1,-69 1 0,79 8-453,0 2 1,1 0-1,0 2 1,0 1 0,0 1-1,1 2 1,1 0 0,0 2-1,0 1 1,2 0-1,-1 2 1,2 1 0,0 0-1,-23 26 1,32-28-165,1 1 1,0 0-1,2 1 0,0 0 1,0 1-1,2 0 0,0 0 1,1 1-1,1 0 0,1 0 1,-4 26-1,2 4 35,2 2 0,2-1 0,5 65 0,3-72-22,2-1-1,2 0 0,1-1 1,31 76-1,-36-103-32,1-1 0,1 0 0,0 0 1,0-1-1,2 0 0,-1 0 0,1-1 0,1 0 0,0 0 1,1-1-1,0-1 0,0 0 0,1 0 0,21 11 0,1-4 139,0-2-1,1-1 0,1-2 1,56 11-1,-9-1-82,-39-9-23,72 10 1,-102-20-30,0-1 1,0-1-1,0 0 0,0-1 1,-1-1-1,1 0 1,0-1-1,0 0 0,19-8 1,172-90 179,-95 43-179,-8 4 22,-3-4-1,183-142 0,-275 194 7,0 0-1,0-1 1,-1 0 0,0-1-1,0 1 1,0-1 0,-1 0-1,0-1 1,-1 1-1,0-1 1,0 0 0,3-13-1,-4 7 76,0-1-1,-1 0 1,0 1-1,-1-1 1,-1 0-1,-4-31 1,-2 11 183,-2 0 0,-2 0 0,-1 1 0,-2 0 0,-28-56 0,30 69-236,-1 1 0,-1 1 0,0 0 0,-2 1 0,-18-19 0,24 29-46,0 1 0,-1 0 0,0 0-1,0 1 1,-1 1 0,0-1-1,0 2 1,0 0 0,-1 0 0,0 1-1,-18-4 1,-10 0-112,-1 2-1,1 2 0,-1 2 1,0 2-1,0 1 0,0 2 1,0 2-1,1 1 0,0 3 1,0 1-1,-64 26 0,82-25-684,0 1-1,1 2 0,-25 20 0,8-6-4740,25-20-507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8.114"/>
    </inkml:context>
    <inkml:brush xml:id="br0">
      <inkml:brushProperty name="width" value="0.025" units="cm"/>
      <inkml:brushProperty name="height" value="0.025" units="cm"/>
    </inkml:brush>
  </inkml:definitions>
  <inkml:trace contextRef="#ctx0" brushRef="#br0">82 71 5926,'0'0'-411,"-4"8"288,-41 84 1142,28-85 3049,1-1 282,35-4-3351,-11-3-821,1 0 0,0-1 0,-1 0 0,1 0 0,-1-1 0,0 0 0,14-7 0,-12 5-54,1 0 0,-1 1 0,1 1 1,18-5-1,121 0 368,-109 8-369,0-1-1,70-13 0,-37-3 192,1 4 0,0 3-1,83 0 1,-121 11-244,0-1 0,1-2 1,-1-2-1,-1-1 0,68-18 1,-76 17 178,-25 6-738,0 0-1,0 0 1,0 0 0,0-1-1,0 0 1,-1 1-1,1-1 1,0 0 0,0 0-1,-1-1 1,1 1 0,3-3-1,4-9-4261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30.714"/>
    </inkml:context>
    <inkml:brush xml:id="br0">
      <inkml:brushProperty name="width" value="0.025" units="cm"/>
      <inkml:brushProperty name="height" value="0.025" units="cm"/>
    </inkml:brush>
  </inkml:definitions>
  <inkml:trace contextRef="#ctx0" brushRef="#br0">0 1 2755,'0'0'-1025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31.096"/>
    </inkml:context>
    <inkml:brush xml:id="br0">
      <inkml:brushProperty name="width" value="0.025" units="cm"/>
      <inkml:brushProperty name="height" value="0.025" units="cm"/>
    </inkml:brush>
  </inkml:definitions>
  <inkml:trace contextRef="#ctx0" brushRef="#br0">225 295 1954,'4'-11'1607,"12"-37"-330,-5 13 421,1 0 1,2 0-1,1 2 0,38-62 1,-53 94-1672,1 1 1,-1 0-1,0 0 0,0 0 1,0 0-1,0 0 1,0 0-1,0 0 0,0 0 1,0 0-1,0 0 0,0-1 1,0 1-1,0 0 0,1 0 1,-1 0-1,0 0 1,0 0-1,0 0 0,0 0 1,0 0-1,0 0 0,0 0 1,0 0-1,1 0 1,-1 0-1,0 0 0,0 0 1,0 0-1,0 0 0,0 0 1,0 0-1,0 0 0,1 0 1,-1 0-1,0 0 1,0 0-1,0 0 0,0 0 1,0 0-1,0 0 0,0 0 1,0 0-1,0 1 1,1-1-1,-1 0 0,0 0 1,0 0-1,0 0 0,0 0 1,0 0-1,0 0 0,0 0 1,0 0-1,0 0 1,0 1-1,0-1 0,0 0 1,0 0-1,0 0 0,0 0 1,0 0-1,0 0 1,0 1-1,2 13 783,-2 18 44,-12 62-211,-29 109-1,19-110 234,-10 108 1,36-178-1161,-3-30-9794</inkml:trace>
  <inkml:trace contextRef="#ctx0" brushRef="#br0" timeOffset="1">39 461 11755,'-5'9'683,"0"2"-346,0 0-1,0 1 0,1 0 1,0-1-1,1 2 0,1-1 1,0 0-1,0 0 0,1 1 1,1-1-1,0 1 0,1-1 1,4 24-1,66 173 299,-38-119-101,-30-83-433,21 50 543,-23-55-619,0 1-1,1-1 1,-1 1 0,1-1 0,0 0-1,0 0 1,0 1 0,0-1 0,0 0-1,0-1 1,0 1 0,1 0 0,-1-1-1,1 1 1,-1-1 0,1 0 0,5 2-1,-7-3-7,0 0-1,1 0 0,-1 0 0,0 0 0,1-1 1,-1 1-1,0 0 0,0-1 0,1 1 0,-1-1 1,0 0-1,0 1 0,0-1 0,1 0 0,-1 1 1,0-1-1,0 0 0,0 0 0,0 0 0,0 0 1,-1 0-1,1 0 0,1-2 0,17-32 423,-15 27-354,16-35-62,119-236 64,-37 98-4638,-67 125-345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49.273"/>
    </inkml:context>
    <inkml:brush xml:id="br0">
      <inkml:brushProperty name="width" value="0.025" units="cm"/>
      <inkml:brushProperty name="height" value="0.025" units="cm"/>
    </inkml:brush>
  </inkml:definitions>
  <inkml:trace contextRef="#ctx0" brushRef="#br0">1814 400 4901,'-10'-4'229,"-80"-36"729,-2 5-1,-126-32 0,-160-27 2428,330 87-3308,0 2 0,0 2 0,-1 3 0,1 1 0,0 3 0,0 1 0,0 3-1,1 2 1,0 2 0,1 2 0,-57 25 0,71-24-35,0 1-1,2 1 0,0 2 1,1 2-1,0 0 1,2 2-1,1 0 0,1 2 1,1 1-1,1 1 0,-37 57 1,56-76-27,0 0 1,0 0-1,0 0 0,1 0 1,0 1-1,1-1 0,0 1 1,0 0-1,1 0 1,0-1-1,0 18 0,3-13 5,-1 1 0,2 0 0,0-1 0,0 0 0,1 0 0,12 25 0,5 2 13,3-1 1,1-2-1,47 56 0,-63-82-31,9 13 101,1-2-1,2 0 1,-1-1 0,2-1 0,1-1-1,1-1 1,0-1 0,1-1 0,1-1 0,0-1-1,46 16 1,3-8 214,144 23-1,80-11-199,28 3-2,475 46-66,4-70-23,-232-27-42,-3-34 0,-469 37-10,68-10-81,-144 16 89,-1-1 0,0-1-1,0-1 1,32-16-1,-48 20 13,0-1 0,0 0 0,-1 0 1,0-1-1,0 0 0,-1-1 0,1 0 0,-1 0 0,-1 0 0,1-1 0,-1 0 0,-1-1 0,0 1 0,5-10 0,-5 6 4,-1 0 0,-1 0 0,0 0-1,0-1 1,-1 1 0,-1-1 0,0 1 0,0-1 0,-3-23 0,-4 0 10,-2 0 0,0 1 0,-3 0 0,-1 1 1,-1 0-1,-31-53 0,16 35 13,-3 2 1,-2 1-1,-2 1 0,-2 2 0,-43-41 1,47 56-28,0 2 1,-2 1 0,-1 2 0,-1 2-1,-1 1 1,-1 2 0,-56-22-1,-2 9-175,-2 4-1,-158-25 1,-211-5-35,430 55 240,-285-24 140,-413 14 1,532 25-837,0 10-1,1 8 1,-232 63 0,312-57-1623,5-2-1410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10.283"/>
    </inkml:context>
    <inkml:brush xml:id="br0">
      <inkml:brushProperty name="width" value="0.025" units="cm"/>
      <inkml:brushProperty name="height" value="0.025" units="cm"/>
    </inkml:brush>
  </inkml:definitions>
  <inkml:trace contextRef="#ctx0" brushRef="#br0">121 185 1313,'-21'1'475,"13"0"-422,0 0 0,0-1 0,0 0 0,1 0 0,-1-1 0,0 0-1,0 0 1,1 0 0,-1-1 0,-11-5 0,19 7 18,-1-1-1,1 0 1,0 1-1,0-1 1,-1 0-1,1 1 1,0-1-1,0 0 1,0 0-1,0 1 1,0-1-1,0 0 1,0 1-1,0-1 1,0 0-1,0 0 1,0 1-1,0-1 1,0 0-1,1 1 1,-1-1-1,0 0 1,0 1-1,1-1 1,-1 0-1,1 1 1,-1-1-1,0 1 1,1-1-1,-1 1 1,1-1-1,-1 1 1,1-1-1,0 1 1,-1-1-1,1 1 1,-1 0 0,2-1-1,0-1 106,0 0-1,0 1 1,0-1 0,0 1-1,1 0 1,-1 0-1,0 0 1,1 0 0,-1 0-1,5-1 1,139 0 1236,155-22 0,-48 2-807,337 14 0,-336 10-454,328-24 335,-188 12 23,-63 4-473,-237 3-29,-36 2 5,87-13 1,-62 2-15,1 4 0,87 3 0,-186 12-3873,6-7 389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55.668"/>
    </inkml:context>
    <inkml:brush xml:id="br0">
      <inkml:brushProperty name="width" value="0.025" units="cm"/>
      <inkml:brushProperty name="height" value="0.025" units="cm"/>
    </inkml:brush>
  </inkml:definitions>
  <inkml:trace contextRef="#ctx0" brushRef="#br0">1692 66 7687,'0'0'2109,"-8"-1"-1314,-118-22 1565,-14-11 197,129 31-2522,-1 1 0,0 1 0,1 0 0,-1 0 0,0 1 0,0 1 0,1 0 0,-1 1 0,0 0 0,1 1 0,-15 5 0,8-4-146,1 0 1,0 0 0,-32 1 0,-84-8 91,-116 4 1127,216 5-1080,1 1 1,0 2-1,1 1 1,-56 26-1,-3 0-32,-17 0 24,-84 33 473,179-62-450,0-1 1,1 2-1,0 0 0,0 0 1,1 1-1,0 0 1,0 1-1,1 0 0,0 1 1,1 0-1,1 0 0,-1 1 1,2-1-1,-1 2 1,2-1-1,0 1 0,0-1 1,1 1-1,-4 26 0,4-19-50,2-1 0,0 1 0,1 1 0,1-1-1,1 0 1,0 0 0,2 0 0,0-1 0,2 1 0,0 0-1,1-1 1,16 35 0,-10-33 12,2 1 0,0-2 0,2 0 0,0-1 0,1 0 0,1-2 0,0 0 0,36 25 0,9 0 18,110 53 0,-127-74-18,1-2-1,0-2 1,1-3 0,1-1 0,0-3 0,1-1-1,0-3 1,0-2 0,54-3 0,60-8 182,248-43 0,-383 45-181,0-1 1,0-1-1,-1-2 1,0-1 0,-1-1-1,0-2 1,-1 0 0,0-2-1,45-34 1,-54 35 6,-2 0-1,1-1 1,-2 0-1,0-2 1,-1 0 0,0 0-1,-2-1 1,0 0 0,-1-1-1,-1 0 1,0-1 0,-2 0-1,0 0 1,5-31 0,-6 20 7,-2-1 0,-1 0 0,-2 0 0,-1 0 0,-1 0 0,-2 0 0,-13-60 0,11 74 12,0 0 1,-2 0-1,0 1 0,0-1 1,-2 2-1,0-1 1,-1 1-1,-1 1 0,0 0 1,-1 0-1,-1 2 1,0-1-1,-1 1 0,-27-19 1,15 16 43,-1 1 0,-1 1 1,-1 1-1,0 1 0,0 2 1,-1 1-1,0 2 0,-34-5 1,5 5 77,-1 3 0,0 2-1,-75 7 1,69 4-342,2 3 0,-104 32 0,94-22-1212,60-19-183,0 1 0,0-2 0,-20 2 0,6-4-5554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06.634"/>
    </inkml:context>
    <inkml:brush xml:id="br0">
      <inkml:brushProperty name="width" value="0.025" units="cm"/>
      <inkml:brushProperty name="height" value="0.025" units="cm"/>
    </inkml:brush>
  </inkml:definitions>
  <inkml:trace contextRef="#ctx0" brushRef="#br0">1 113 1698,'1'-9'6403,"2"7"-1025,59 1-4118,107-13 0,98-18 851,392 3 1,-614 28-1876,45 1-107,0-4 1,92-16-1,-170 20-1036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39.265"/>
    </inkml:context>
    <inkml:brush xml:id="br0">
      <inkml:brushProperty name="width" value="0.025" units="cm"/>
      <inkml:brushProperty name="height" value="0.025" units="cm"/>
    </inkml:brush>
  </inkml:definitions>
  <inkml:trace contextRef="#ctx0" brushRef="#br0">1 203 2755,'0'0'20686,"10"-6"-20126,55-46-101,87-88 1,-152 140-460,0 0 0,0 0 0,0-1 0,1 1 0,-1 0 0,0 0 1,0-1-1,0 1 0,0 0 0,1 0 0,-1-1 0,0 1 0,0 0 0,1 0 1,-1 0-1,0-1 0,0 1 0,1 0 0,-1 0 0,0 0 0,0 0 1,1 0-1,-1 0 0,0 0 0,1 0 0,-1 0 0,0 0 0,1 0 0,-1 0 1,0 0-1,0 0 0,1 0 0,-1 0 0,0 0 0,1 0 0,-1 0 1,0 0-1,1 0 0,-1 0 0,0 0 0,0 1 0,1-1 0,-1 0 1,0 0-1,0 0 0,0 1 0,1-1 0,-1 0 0,0 0 0,0 0 0,0 1 1,1-1-1,-1 1 0,2 24 158,-10 32 24,-11-8-207,12-36-105,1 1 0,1 0 0,1 0 0,0 0 0,1 0 0,-3 28 0,20-46-6468,-8-10 2055,3-6-1249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39.625"/>
    </inkml:context>
    <inkml:brush xml:id="br0">
      <inkml:brushProperty name="width" value="0.025" units="cm"/>
      <inkml:brushProperty name="height" value="0.025" units="cm"/>
    </inkml:brush>
  </inkml:definitions>
  <inkml:trace contextRef="#ctx0" brushRef="#br0">26 1 9865,'0'0'8520,"9"4"-7276,2 2-955,0 1 0,0 0-1,0 0 1,-1 1 0,0 1 0,-1 0-1,0 0 1,0 1 0,-1 0-1,0 0 1,10 19 0,-11-15-223,-1 1-1,-1 0 1,0-1-1,0 2 1,-2-1 0,0 0-1,-1 1 1,0-1 0,-1 1-1,-1 0 1,0-1 0,-1 1-1,-1 0 1,-1-1 0,0 0-1,-1 1 1,0-1 0,-1-1-1,-12 25 1,3-16-449,0-1-1,-2-1 1,-1 0-1,0 0 1,-36 31-1,36-40-1777,6-9-2847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5.919"/>
    </inkml:context>
    <inkml:brush xml:id="br0">
      <inkml:brushProperty name="width" value="0.025" units="cm"/>
      <inkml:brushProperty name="height" value="0.025" units="cm"/>
    </inkml:brush>
  </inkml:definitions>
  <inkml:trace contextRef="#ctx0" brushRef="#br0">79 0 14382,'0'0'7233,"-8"11"-6171,-1 2-830,0 1-1,1 0 1,0 1-1,1-1 1,1 2-1,1-1 1,0 0-1,0 1 1,2 0-1,-2 19 1,4 20-290,3 0 0,10 59-1,-5-65-277,-2 0-1,-5 99 0,-4-120 634,4-29-271,0 1 0,0 0 0,0 0 0,0 0 0,0 0 0,0 0-1,0 0 1,0 0 0,0 0 0,0-1 0,0 1 0,0 0 0,0 0 0,0 0 0,0 0 0,0 0 0,0 0 0,0 0 0,0 0 0,0 0 0,0-1 0,0 1 0,0 0 0,-1 0 0,1 0 0,0 0 0,0 0 0,0 0-1,0 0 1,0 0 0,0 0 0,0 0 0,0 0 0,0 0 0,-1 0 0,1 0 0,0 0 0,0 0 0,0 0 0,0 0 0,0 0 0,0 0 0,0 0 0,0 0 0,0 0 0,-1 0 0,1 0 0,0 0 0,0 0 0,-3-50 1689,6-30-1457,3 0 1,3 1 0,39-151 0,-44 214-300,1 0 0,1 0 0,1 0 0,0 1 0,10-16 0,-15 27-75,1 0-1,0 0 1,0 0 0,0 0 0,1 1 0,-1-1-1,1 1 1,0 0 0,0 0 0,0 0 0,0 0-1,0 1 1,1 0 0,-1 0 0,1 0 0,0 0-1,-1 1 1,1 0 0,0 0 0,0 0 0,7 0 0,-11 1 89,0 0 0,0 0-1,0 0 1,0 0 0,0 1 0,0-1 0,0 0 0,0 1 0,0-1 0,0 1 0,0-1 0,-1 1 0,1-1 0,0 1 0,0-1 0,0 1 0,-1 0 0,1 0 0,0-1 0,-1 1 0,1 0 0,-1 0 0,1 0 0,-1 0 0,1-1 0,-1 1 0,0 0 0,1 0 0,-1 0 0,0 0 0,0 0 0,1 0 0,-1 0 0,0 0 0,0 0 0,0 0 0,0 0 0,0 0 0,-1 0 0,1 0 0,0 0 0,0 0 0,-1 0 0,1 0 0,-1 0 0,1 0-1,-1 1 1,-1 4 75,0 0 1,-1 0-1,0 0 0,1-1 0,-2 1 0,-6 8 0,0-2 170,-2 0 0,1-1 0,-1-1 0,-1 0 0,0 0 0,0-1 0,-1-1-1,0 0 1,0-1 0,-1-1 0,-17 6 0,42-20-6960,14-18 1809,-9 8-757,8-3-4181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57.935"/>
    </inkml:context>
    <inkml:brush xml:id="br0">
      <inkml:brushProperty name="width" value="0.025" units="cm"/>
      <inkml:brushProperty name="height" value="0.025" units="cm"/>
    </inkml:brush>
  </inkml:definitions>
  <inkml:trace contextRef="#ctx0" brushRef="#br0">34 1 6566,'3'0'8772,"-2"5"-3753,-3 13-2657,-5 16-3268,-3 13 1697,2 1 0,2 1 0,2-1 0,3 54 0,8-183-3092,1 0-8786,-8 49 3672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58.297"/>
    </inkml:context>
    <inkml:brush xml:id="br0">
      <inkml:brushProperty name="width" value="0.025" units="cm"/>
      <inkml:brushProperty name="height" value="0.025" units="cm"/>
    </inkml:brush>
  </inkml:definitions>
  <inkml:trace contextRef="#ctx0" brushRef="#br0">0 1 12043,'0'0'11900,"10"1"-10811,129 14 35,-38-16-3690,-98-1 445,-16-3-18868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58.660"/>
    </inkml:context>
    <inkml:brush xml:id="br0">
      <inkml:brushProperty name="width" value="0.025" units="cm"/>
      <inkml:brushProperty name="height" value="0.025" units="cm"/>
    </inkml:brush>
  </inkml:definitions>
  <inkml:trace contextRef="#ctx0" brushRef="#br0">60 1 11050,'0'0'10827,"68"21"-9354,-35-21-384,-3 0-737,3 0-287,-5 0-33,-4 0-385,-6 0-928,-4 0-1217,-14 7-1090,0 1-2145,0 0-1698</inkml:trace>
  <inkml:trace contextRef="#ctx0" brushRef="#br0" timeOffset="1">0 248 10570,'0'0'8744,"58"12"-7110,-35-12-513,8 0-513,1 0-415,-3-3-161,0 0 32,-2 0-256,-2-1-449,-3 0-608,-4 0-833,2-2-1890,-8-1-512,1-5-5221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7:59.054"/>
    </inkml:context>
    <inkml:brush xml:id="br0">
      <inkml:brushProperty name="width" value="0.025" units="cm"/>
      <inkml:brushProperty name="height" value="0.025" units="cm"/>
    </inkml:brush>
  </inkml:definitions>
  <inkml:trace contextRef="#ctx0" brushRef="#br0">30 1 13741,'0'0'5541,"-3"12"-5236,-6 41 686,1 1 0,0 77 0,7-129-939,1 0 0,0 0 1,0 0-1,0 0 0,0 0 0,0 0 0,0 0 0,1 0 1,-1 0-1,0 0 0,1 0 0,0 0 0,0 0 1,-1 0-1,1 0 0,0-1 0,0 1 0,1 0 0,-1-1 1,0 1-1,0-1 0,1 1 0,-1-1 0,1 1 1,-1-1-1,1 0 0,0 0 0,0 0 0,-1 0 0,1 0 1,0 0-1,0-1 0,0 1 0,0 0 0,0-1 1,0 0-1,0 1 0,0-1 0,0 0 0,0 0 0,0 0 1,0 0-1,0-1 0,0 1 0,3-1 0,2-1 11,0 0 0,0 0 0,0-1 0,0 0 0,-1 0 0,0 0 0,1-1 0,-1 0 0,-1 0 0,1 0 0,-1-1 0,6-5 0,-1-2-39,-1 0-1,0 0 1,-1-1 0,-1 0-1,0-1 1,0 0 0,-1 0-1,-1 0 1,0 0-1,-1-1 1,-1 0 0,0 0-1,0-16 1,-3 31-25,0 0 0,0-1 0,0 1 1,0 0-1,0 0 0,0-1 0,0 1 0,0 0 0,0 0 0,0-1 0,0 1 1,0 0-1,0 0 0,0-1 0,0 1 0,-1 0 0,1 0 0,0 0 0,0-1 1,0 1-1,0 0 0,0 0 0,-1 0 0,1-1 0,0 1 0,0 0 1,0 0-1,-1 0 0,1 0 0,0 0 0,0 0 0,-1-1 0,1 1 0,0 0 1,0 0-1,-1 0 0,1 0 0,0 0 0,0 0 0,-1 0 0,1 0 0,0 0 1,0 0-1,-1 0 0,1 0 0,0 0 0,0 0 0,0 0 0,-1 0 0,1 1 1,0-1-1,0 0 0,-1 0 0,1 0 0,0 0 0,0 0 0,0 0 1,-1 1-1,1-1 0,0 0 0,0 0 0,0 0 0,0 1 0,-1-1 0,1 0 1,0 0-1,-14 14-74,6 1 123,0 1 0,1-1 1,0 1-1,2 0 1,0 1-1,0-1 1,2 1-1,0 0 1,1 0-1,0 0 1,2 0-1,2 28 1,-2-43-41,0 1 0,1-1 1,0 1-1,0-1 0,-1 0 1,1 0-1,1 1 0,-1-1 1,0 0-1,0 0 1,1 0-1,-1 0 0,1 0 1,0 0-1,0-1 0,-1 1 1,1-1-1,0 1 1,0-1-1,0 1 0,1-1 1,-1 0-1,0 0 0,0 0 1,1-1-1,-1 1 1,4 0-1,1 1-749,1-1-1,0 0 1,0 0 0,0-1-1,0 0 1,0-1 0,11-1-1,8-6-6235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0.524"/>
    </inkml:context>
    <inkml:brush xml:id="br0">
      <inkml:brushProperty name="width" value="0.025" units="cm"/>
      <inkml:brushProperty name="height" value="0.025" units="cm"/>
    </inkml:brush>
  </inkml:definitions>
  <inkml:trace contextRef="#ctx0" brushRef="#br0">101 33 8712,'-5'-26'8688,"5"25"-8547,0 1 0,0-1 0,0 1 0,-1 0 0,1-1 0,0 1 0,-1 0 0,1-1 0,0 1-1,-1 0 1,1 0 0,0-1 0,-1 1 0,1 0 0,-1 0 0,1 0 0,0-1 0,-1 1 0,1 0 0,-1 0-1,1 0 1,0 0 0,-1 0 0,1 0 0,-1 0 0,1 0 0,-1 0 0,1 0 0,-1 0 0,0 0 0,-2 2-79,0 0-1,0 0 1,0 0 0,0 0 0,0 0 0,0 1 0,1-1 0,-1 1 0,1 0 0,0 0 0,-3 3 0,-3 5-98,4-7 37,1 1-1,-1 0 1,0-1 0,1 1-1,0 1 1,0-1 0,1 0-1,-1 1 1,1 0 0,1-1-1,-1 1 1,1 0 0,-1 6-1,2-12 7,1 1-1,-1-1 0,1 0 0,-1 1 1,1-1-1,-1 0 0,1 0 1,-1 1-1,1-1 0,-1 0 0,1 0 1,-1 0-1,1 0 0,-1 0 0,1 0 1,-1 0-1,1 0 0,0 0 1,-1 0-1,1 0 0,-1 0 0,1 0 1,-1 0-1,1 0 0,-1 0 1,1-1-1,-1 1 0,1 0 0,-1 0 1,1-1-1,-1 1 0,1 0 1,-1-1-1,1 1 0,-1-1 0,1 1 1,19-12 107,-9 4-77,-2-1-1,1-1 1,-1 0 0,0 0-1,-1-1 1,12-18 0,-18 96-155,13 135 2295,-5-102-980,-10-96-1139,1 1 0,-1-1 0,0 1 0,0-1 1,-1 1-1,1-1 0,-1 1 0,0-1 0,0 1 0,0-1 0,-3 6 0,3-8-3,-1-1 0,1 1-1,0-1 1,-1 0-1,1 1 1,-1-1-1,1 0 1,-1 0-1,0 0 1,0 0-1,1 0 1,-1 0 0,0-1-1,0 1 1,0-1-1,0 1 1,0-1-1,1 0 1,-1 1-1,0-1 1,0 0 0,0 0-1,0 0 1,0-1-1,0 1 1,0 0-1,0-1 1,-3-1-1,0 1-31,1 0-1,0-1 1,-1 0-1,1 0 0,0 0 1,0 0-1,0-1 1,0 0-1,0 0 1,1 0-1,-1 0 0,1 0 1,0-1-1,0 1 1,0-1-1,0 0 0,1 0 1,-1 0-1,1 0 1,0 0-1,1-1 1,-1 1-1,1-1 0,-1 1 1,0-8-1,1 6-41,0-1 0,1 1 1,-1 0-1,1-1 0,0 1 0,1 0 0,0-1 0,0 1 0,0 0 0,1 0 1,-1-1-1,1 1 0,1 1 0,-1-1 0,1 0 0,0 1 0,1-1 0,5-7 1,2 3-923,1 0 1,0 0-1,24-14 1,6-5-6151,-24 14 338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0.855"/>
    </inkml:context>
    <inkml:brush xml:id="br0">
      <inkml:brushProperty name="width" value="0.025" units="cm"/>
      <inkml:brushProperty name="height" value="0.025" units="cm"/>
    </inkml:brush>
  </inkml:definitions>
  <inkml:trace contextRef="#ctx0" brushRef="#br0">24 1 15471,'0'0'11360,"-1"10"-11270,-14 134 58,7-79-4913,13-74-1300,-3 5 3935,4-12-5925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1.389"/>
    </inkml:context>
    <inkml:brush xml:id="br0">
      <inkml:brushProperty name="width" value="0.025" units="cm"/>
      <inkml:brushProperty name="height" value="0.025" units="cm"/>
    </inkml:brush>
  </inkml:definitions>
  <inkml:trace contextRef="#ctx0" brushRef="#br0">1 3 11755,'0'0'12882,"0"8"-12194,0 1-511,-1 9-46,1 0 0,1 1 0,1-1 0,0 0 0,2 0 1,7 26-1,-11-44-111,1 1-1,-1 0 1,1 0 0,-1-1 0,1 1 0,-1-1 0,1 1 0,-1-1 0,1 1 0,0-1 0,-1 1-1,1-1 1,0 1 0,0-1 0,-1 0 0,1 1 0,0-1 0,0 0 0,-1 0 0,1 1-1,0-1 1,0 0 0,0 0 0,0 0 0,-1 0 0,1 0 0,0 0 0,0 0 0,0-1 0,-1 1-1,1 0 1,0 0 0,0-1 0,0 1 0,-1 0 0,1-1 0,0 1 0,-1-1 0,1 1 0,0-1-1,-1 1 1,1-1 0,1-1 0,24-25 637,-20 16-560,0 0 0,-1 0 1,0-1-1,-1 1 0,0-1 0,-1 0 1,0 0-1,1-22 0,-4 34-145,0-16-8723,0 11 2600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2.080"/>
    </inkml:context>
    <inkml:brush xml:id="br0">
      <inkml:brushProperty name="width" value="0.025" units="cm"/>
      <inkml:brushProperty name="height" value="0.025" units="cm"/>
    </inkml:brush>
  </inkml:definitions>
  <inkml:trace contextRef="#ctx0" brushRef="#br0">7 83 8712,'0'0'18017,"5"-4"-17910,8-3-49,34-23-43,-45 29 7,0 0 0,0-1-1,0 1 1,0-1 0,0 0 0,-1 1-1,1-1 1,0 0 0,-1 0 0,1 0 0,-1-1-1,0 1 1,0 0 0,0 0 0,0-1-1,1-3 1,-2 6-24,0 0 0,0-1 1,-1 1-1,1-1 0,0 1 0,0 0 0,-1-1 0,1 1 1,-1 0-1,1-1 0,0 1 0,-1 0 0,1 0 0,-1-1 1,1 1-1,0 0 0,-1 0 0,1 0 0,-1-1 0,1 1 1,-1 0-1,1 0 0,-1 0 0,1 0 0,-1 0 0,1 0 1,-1 0-1,1 0 0,0 0 0,-1 0 0,1 0 0,-1 1 1,1-1-1,-1 0 0,-19 7-222,13 0 218,1 0 0,0 0 1,0 1-1,1 0 0,0 0 1,0 0-1,1 0 0,0 1 1,1 0-1,-1 0 0,2 0 1,-1 0-1,2 0 0,-3 18 0,4-26 8,0-1-1,0 1 0,0 0 0,0 0 0,0 0 0,1-1 0,-1 1 1,0 0-1,0 0 0,1-1 0,-1 1 0,0 0 0,1-1 0,-1 1 1,0 0-1,1-1 0,-1 1 0,1 0 0,-1-1 0,1 1 0,0-1 1,-1 1-1,1-1 0,-1 1 0,1-1 0,0 0 0,1 1 0,25 0 56,-20-2-67,0-1 1,0 0 0,0 0-1,0-1 1,9-5-1,10-10-441,-21 14 400,0-1 1,0 1-1,1 1 1,-1-1 0,1 1-1,0 0 1,0 0-1,0 1 1,1 0-1,-1 0 1,8-1-1,-13 3 57,-1 0 0,1 1 0,0-1 0,-1 1 0,1-1 0,-1 1-1,1 0 1,-1-1 0,1 1 0,-1-1 0,0 1 0,1 0 0,-1-1-1,0 1 1,1 0 0,-1 0 0,0-1 0,0 1 0,0 0 0,1 0-1,-1-1 1,0 1 0,0 0 0,0 0 0,0 0 0,-1 1 10,1-1 1,0 0-1,0 0 1,1 1-1,-1-1 1,0 0-1,0 0 1,1 1-1,-1-1 1,0 0-1,1 0 1,-1 0-1,1 0 1,0 0-1,-1 0 0,1 0 1,0 0-1,0 0 1,0 0-1,-1 0 1,1 0-1,0 0 1,0-1-1,0 1 1,0 0-1,1-1 1,0 2-1,3-2-220,0-1 0,-1 1 0,1-1 0,0 0 0,-1 0 0,1 0-1,0 0 1,-1-1 0,0 0 0,1 0 0,-1 0 0,0 0 0,0-1-1,0 0 1,0 0 0,5-5 0,-3 3-91,0 0-1,1 1 1,-1 0 0,1 0-1,9-4 1,-15 9 351,0-1 1,0 1-1,0-1 0,0 1 0,-1 0 0,1-1 1,0 1-1,0 0 0,-1 0 0,1-1 0,-1 1 1,1 0-1,-1 0 0,1 0 0,-1 0 1,1 0-1,-1 0 0,0 0 0,1 0 0,-1 0 1,0 0-1,0 0 0,0 0 0,0 0 0,0 0 1,0 0-1,0 0 0,0 0 0,-1 2 1,3 45-1174,-2-43 24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2.441"/>
    </inkml:context>
    <inkml:brush xml:id="br0">
      <inkml:brushProperty name="width" value="0.025" units="cm"/>
      <inkml:brushProperty name="height" value="0.025" units="cm"/>
    </inkml:brush>
  </inkml:definitions>
  <inkml:trace contextRef="#ctx0" brushRef="#br0">1 1 7655,'0'0'12973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3.108"/>
    </inkml:context>
    <inkml:brush xml:id="br0">
      <inkml:brushProperty name="width" value="0.025" units="cm"/>
      <inkml:brushProperty name="height" value="0.025" units="cm"/>
    </inkml:brush>
  </inkml:definitions>
  <inkml:trace contextRef="#ctx0" brushRef="#br0">159 38 6598,'0'0'11099,"8"-6"-8718,26-17-321,-34 23-1997,0 0 0,-1 0 0,1 0 0,0 0-1,0 0 1,0 0 0,-1 0 0,1 0 0,0 0 0,0 0-1,0 0 1,-1-1 0,1 1 0,0 0 0,0 0-1,0 0 1,0 0 0,-1 0 0,1-1 0,0 1 0,0 0-1,0 0 1,0 0 0,0-1 0,0 1 0,0 0-1,-1 0 1,1 0 0,0-1 0,0 1 0,0 0 0,0 0-1,0 0 1,0-1 0,0 1 0,0 0 0,0 0 0,0-1-1,0 1 1,0 0 0,0 0 0,1 0 0,-1-1-1,0 1 1,0 0 0,0 0 0,0 0 0,0-1 0,0 1-1,0 0 1,1 0 0,-20 2-298,5 4 364,0 0-1,0 2 0,1-1 0,0 2 0,0 0 0,1 0 0,0 1 0,0 1 1,1 0-1,1 0 0,-17 24 0,26-34-118,-1 1 0,1 0 0,0 0 0,-1 1 0,1-1-1,0 0 1,0 0 0,0 0 0,1 1 0,-1-1 0,0 1 0,1-1 0,0 0 0,-1 1 0,1-1 0,0 1-1,0-1 1,0 1 0,1-1 0,-1 1 0,1-1 0,-1 0 0,1 1 0,0-1 0,0 0 0,0 0 0,0 1 0,0-1-1,1 0 1,-1 0 0,0 0 0,1 0 0,0 0 0,-1-1 0,1 1 0,0 0 0,0-1 0,0 0 0,0 1-1,0-1 1,0 0 0,1 0 0,-1 0 0,0 0 0,0 0 0,1-1 0,-1 1 0,4 0 0,7 2-858,-1-1 1,0 0 0,23 0-1,14-3-5554,-46 1 5800,26-1-7582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6.468"/>
    </inkml:context>
    <inkml:brush xml:id="br0">
      <inkml:brushProperty name="width" value="0.025" units="cm"/>
      <inkml:brushProperty name="height" value="0.025" units="cm"/>
    </inkml:brush>
  </inkml:definitions>
  <inkml:trace contextRef="#ctx0" brushRef="#br0">0 65 10602,'0'0'11574,"3"12"-10907,3 32-489,-1 0 0,-2 49 0,-3-92-180,-1-1 1,1 1 0,0 0-1,0-1 1,0 1 0,0 0-1,0-1 1,0 1 0,0 0-1,0-1 1,0 1 0,1 0-1,-1-1 1,0 1 0,0-1-1,1 1 1,-1 0 0,0-1-1,1 1 1,-1-1-1,0 1 1,1-1 0,-1 1-1,1-1 1,-1 1 0,1-1-1,-1 1 1,1-1 0,-1 0-1,1 1 1,-1-1 0,1 0-1,1 1 1,-1-1 12,0-1-1,0 1 1,-1 0-1,1-1 1,0 1-1,0 0 1,0-1 0,0 0-1,-1 1 1,1-1-1,0 1 1,0-1 0,-1 0-1,1 1 1,-1-1-1,1 0 1,0 0-1,-1 0 1,0 1 0,1-1-1,-1 0 1,1 0-1,-1-2 1,6-17 293,-2-1 1,0 0-1,-2 0 0,0-1 0,-1 1 1,-1 0-1,-6-39 0,6 59-298,1 0 0,-1 0 0,0 0-1,0 0 1,0 0 0,-1 0 0,1 0 0,0 0-1,0 0 1,0 0 0,-1 0 0,1 0-1,-1 1 1,1-1 0,0 0 0,-1 0 0,0 0-1,1 0 1,-1 1 0,1-1 0,-1 0-1,0 1 1,0-1 0,1 0 0,-1 1 0,-2-2-1,3 3-11,-1-1 1,0 1-1,1-1 0,-1 1 0,0-1 0,1 1 0,-1-1 0,0 1 0,1 0 0,-1-1 1,1 1-1,0 0 0,-1-1 0,1 1 0,-1 0 0,1 0 0,0-1 0,0 1 0,-1 0 0,1 0 1,0 0-1,0 0 0,0-1 0,0 1 0,0 0 0,0 0 0,0 0 0,0 0 0,0-1 1,1 2-1,-2 2 3,1-1 0,0 1 0,0 0 0,1-1 0,-1 1 0,1-1 0,0 1 0,0-1 0,0 1 0,0-1 0,0 1 0,1-1 0,-1 0 0,1 0 0,0 0 0,4 4 0,-3-4 26,0-1 0,0 0-1,0 0 1,1-1 0,-1 1 0,1-1 0,-1 1 0,1-1 0,0 0-1,-1 0 1,1-1 0,0 1 0,-1-1 0,1 0 0,6 0 0,-5-1 58,-1 0 0,0 1 0,1-1 1,-1-1-1,0 1 0,0 0 1,0-1-1,0 0 0,0 0 0,0 0 1,-1-1-1,1 1 0,-1-1 1,0 0-1,1 0 0,-1 0 1,0 0-1,-1-1 0,5-5 0,1-3 102,0-1 0,-1 0 1,0 0-1,6-20 0,-13 34-176,-5 15-52,1 0-1,0 1 1,1 0 0,1 0 0,1-1-1,1 29 1,1-42 43,1-1 1,0 0-1,-1 1 1,1-1-1,0 0 1,0 0-1,0 0 1,0 0-1,0 0 1,1 0-1,-1-1 0,0 1 1,1-1-1,-1 1 1,1-1-1,0 0 1,0 0-1,-1 0 1,1-1-1,0 1 0,0 0 1,0-1-1,-1 0 1,7 0-1,-1 1-40,0-1-1,-1 0 1,1 0-1,0-1 1,0 0-1,-1 0 0,1 0 1,9-4-1,-8-4-2440,-7-3-4668,-2 8 4865,0-6-8049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3.887"/>
    </inkml:context>
    <inkml:brush xml:id="br0">
      <inkml:brushProperty name="width" value="0.025" units="cm"/>
      <inkml:brushProperty name="height" value="0.025" units="cm"/>
    </inkml:brush>
  </inkml:definitions>
  <inkml:trace contextRef="#ctx0" brushRef="#br0">63 0 7976,'0'0'18732,"-1"10"-18444,-7 33 143,-27 83 0,16-65-439,28-90-13402,-2 8 5216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4.260"/>
    </inkml:context>
    <inkml:brush xml:id="br0">
      <inkml:brushProperty name="width" value="0.025" units="cm"/>
      <inkml:brushProperty name="height" value="0.025" units="cm"/>
    </inkml:brush>
  </inkml:definitions>
  <inkml:trace contextRef="#ctx0" brushRef="#br0">12 30 6118,'0'0'18983,"-2"11"-18022,-2 6-639,2 1 0,0-1-1,0 1 1,3 23 0,-1-36-288,0 0 0,0 1-1,1-1 1,0 0 0,0 0 0,0 0 0,1 0-1,0-1 1,0 1 0,0 0 0,0-1 0,1 1-1,0-1 1,-1 0 0,2 1 0,-1-2 0,0 1-1,1 0 1,0-1 0,0 1 0,0-1-1,7 4 1,-9-6 11,1 1 0,-1-1 0,1 0 0,0 0 0,0-1 0,-1 1 0,1-1 0,0 1 0,0-1 0,0 0 0,0 0 0,-1 0 0,1 0 0,0 0 0,0-1 0,0 1 0,-1-1 0,1 0 0,0 0 0,0 0 0,4-3 0,-3 1 28,0 0 1,0-1-1,0 1 0,0-1 0,0 0 1,-1-1-1,0 1 0,0 0 1,0-1-1,4-9 0,0-3 111,-1-1 0,0 0 0,-1 0-1,-1 0 1,2-32 0,-5-14-45,-6 89-10282,5-16 3822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4.954"/>
    </inkml:context>
    <inkml:brush xml:id="br0">
      <inkml:brushProperty name="width" value="0.025" units="cm"/>
      <inkml:brushProperty name="height" value="0.025" units="cm"/>
    </inkml:brush>
  </inkml:definitions>
  <inkml:trace contextRef="#ctx0" brushRef="#br0">0 0 9641,'0'0'16827,"12"2"-15370,125 1 1492,-71-3-4712,-33-1-2684,-6 1-3535,-40 0 2607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5.300"/>
    </inkml:context>
    <inkml:brush xml:id="br0">
      <inkml:brushProperty name="width" value="0.025" units="cm"/>
      <inkml:brushProperty name="height" value="0.025" units="cm"/>
    </inkml:brush>
  </inkml:definitions>
  <inkml:trace contextRef="#ctx0" brushRef="#br0">1 26 10826,'0'0'13549,"63"4"-12396,-38-4-608,4 0-449,0-2-64,-2 1-64,0-1-737,-7-1-736,-1 0-513,-10-2-769,2 0-1569,-5-3-2210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5.678"/>
    </inkml:context>
    <inkml:brush xml:id="br0">
      <inkml:brushProperty name="width" value="0.025" units="cm"/>
      <inkml:brushProperty name="height" value="0.025" units="cm"/>
    </inkml:brush>
  </inkml:definitions>
  <inkml:trace contextRef="#ctx0" brushRef="#br0">1 89 13325,'0'0'12812,"9"5"-11894,-6-2-877,1-1-1,0 1 1,-1-1-1,1 0 1,1 0 0,-1-1-1,0 1 1,0-1-1,0 0 1,1 0 0,-1 0-1,1 0 1,-1-1 0,1 0-1,-1 0 1,1 0-1,-1-1 1,0 1 0,1-1-1,-1 0 1,1 0 0,5-3-1,7-5 42,1 0-1,22-17 1,-34 22-186,0-1 1,0 1-1,-1-1 1,0-1-1,1 1 1,-2-1-1,1 0 1,-1 0 0,6-10-1,-11 79-2748,3-31 835,-1-16-1351,7-5-3070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7.931"/>
    </inkml:context>
    <inkml:brush xml:id="br0">
      <inkml:brushProperty name="width" value="0.025" units="cm"/>
      <inkml:brushProperty name="height" value="0.025" units="cm"/>
    </inkml:brush>
  </inkml:definitions>
  <inkml:trace contextRef="#ctx0" brushRef="#br0">25 10 8808,'13'-10'6953,"-7"12"-1240,-6 23 25,-1-9-6605,-4 33 1313,-20 87 1,19-104-283,1-16 398,4-19-1808,1-30-4748,1 18 1926,-1-6-2402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8.262"/>
    </inkml:context>
    <inkml:brush xml:id="br0">
      <inkml:brushProperty name="width" value="0.025" units="cm"/>
      <inkml:brushProperty name="height" value="0.025" units="cm"/>
    </inkml:brush>
  </inkml:definitions>
  <inkml:trace contextRef="#ctx0" brushRef="#br0">0 2 8104,'0'0'16308,"0"0"-16183,1 1 0,-1 0-1,0-1 1,0 1 0,1-1-1,-1 1 1,0-1 0,1 1 0,-1 0-1,1-1 1,-1 1 0,1-1-1,-1 0 1,1 1 0,-1-1-1,1 1 1,-1-1 0,1 0-1,-1 1 1,1-1 0,0 0-1,-1 0 1,1 0 0,0 1-1,-1-1 1,1 0 0,0 0-1,-1 0 1,1 0 0,0 0-1,126 8 1855,-2-12-3878,-101 1-1403,-13-4-2535,-9 1-1017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09.085"/>
    </inkml:context>
    <inkml:brush xml:id="br0">
      <inkml:brushProperty name="width" value="0.025" units="cm"/>
      <inkml:brushProperty name="height" value="0.025" units="cm"/>
    </inkml:brush>
  </inkml:definitions>
  <inkml:trace contextRef="#ctx0" brushRef="#br0">1 1 4869,'0'0'22762,"9"3"-21934,18 3-444,0-2 0,1 0 0,48-1 0,-4-2-8417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12.184"/>
    </inkml:context>
    <inkml:brush xml:id="br0">
      <inkml:brushProperty name="width" value="0.025" units="cm"/>
      <inkml:brushProperty name="height" value="0.025" units="cm"/>
    </inkml:brush>
  </inkml:definitions>
  <inkml:trace contextRef="#ctx0" brushRef="#br0">34 10 12588,'1'-9'11724,"1"20"-9509,0 24-2264,-20 40 1563,13-57-1820,0 0 0,1 1 0,1-1 0,-1 29 0,4-60-17059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12.629"/>
    </inkml:context>
    <inkml:brush xml:id="br0">
      <inkml:brushProperty name="width" value="0.025" units="cm"/>
      <inkml:brushProperty name="height" value="0.025" units="cm"/>
    </inkml:brush>
  </inkml:definitions>
  <inkml:trace contextRef="#ctx0" brushRef="#br0">1 64 8136,'0'0'19207,"0"-5"-18507,0 4-657,0 1 1,0-1 0,0 0 0,0 0 0,0 0 0,0 0 0,1 1 0,-1-1 0,0 0 0,0 0 0,1 1 0,-1-1 0,1 0 0,-1 0 0,1 1 0,-1-1 0,1 0 0,-1 1 0,1-1 0,0 1 0,-1-1 0,1 1 0,0-1 0,-1 1 0,2-1-1,31-8 773,55 9-9,-44 1-743,101-13-283,-139 9-1626,-5-4-5464,-1 4 4799,0-4-6197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035"/>
    </inkml:context>
    <inkml:brush xml:id="br0">
      <inkml:brushProperty name="width" value="0.025" units="cm"/>
      <inkml:brushProperty name="height" value="0.025" units="cm"/>
    </inkml:brush>
  </inkml:definitions>
  <inkml:trace contextRef="#ctx0" brushRef="#br0">1 149 7271,'0'0'15972,"9"0"-15123,-1 0-765,0 0 0,0-1 1,-1 0-1,1 0 0,0-1 0,-1 0 0,1-1 0,-1 0 1,1 0-1,-1 0 0,0-1 0,-1 0 0,1 0 0,0-1 0,-1 0 1,10-9-1,-12 10-43,0 0 0,0 0 0,0 0 0,-1-1 0,1 1 0,-1-1 0,0 0 0,0 0 0,-1 0 0,0 0 0,0-1 0,0 1 0,0-1 0,-1 1 0,1-8 0,-2 13-30,0-1-1,0 1 0,-1-1 1,1 1-1,0-1 0,-1 1 0,1-1 1,0 1-1,-1-1 0,1 1 1,-1 0-1,1-1 0,-1 1 0,1 0 1,-1-1-1,1 1 0,-1 0 0,1-1 1,-1 1-1,1 0 0,-1 0 1,1 0-1,-1 0 0,0 0 0,1-1 1,-1 1-1,1 0 0,-1 0 1,0 0-1,1 0 0,-1 1 0,1-1 1,-1 0-1,0 0 0,1 0 1,-1 0-1,0 1 0,-24 7-144,16-1 145,1-1 1,1 1-1,-1 1 1,1-1-1,1 1 1,-1 0-1,2 1 1,-1 0-1,1-1 1,-5 13-1,6-14 18,1 1-1,0-1 0,0 1 1,1-1-1,0 1 0,0 0 1,1 0-1,0 0 0,1 0 1,-1 0-1,2 0 0,-1 0 1,3 15-1,-1-20-24,0 0 1,0 0-1,0 0 0,1 0 1,-1 0-1,1 0 0,-1 0 1,1-1-1,0 0 0,0 1 1,0-1-1,1 0 1,-1-1-1,0 1 0,1 0 1,-1-1-1,1 0 0,-1 0 1,1 0-1,0 0 0,-1-1 1,1 1-1,6-1 0,8 2-1039,1-1 0,-1-1 0,27-4 0,-15-3-3721,-5-5-2617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18.679"/>
    </inkml:context>
    <inkml:brush xml:id="br0">
      <inkml:brushProperty name="width" value="0.025" units="cm"/>
      <inkml:brushProperty name="height" value="0.025" units="cm"/>
    </inkml:brush>
  </inkml:definitions>
  <inkml:trace contextRef="#ctx0" brushRef="#br0">69 2 3683,'-21'-1'2980,"-22"2"11791,43-1-14699,0 0 0,-1 0 1,1 0-1,0 0 1,0 0-1,-1 0 1,1 1-1,0-1 0,0 0 1,-1 0-1,1 0 1,0 1-1,0-1 0,0 0 1,-1 0-1,1 0 1,0 1-1,0-1 0,0 0 1,0 0-1,0 1 1,-1-1-1,1 0 1,0 0-1,0 1 0,0-1 1,0 0-1,0 1 1,0-1-1,0 0 0,0 0 1,0 1-1,0-1 1,0 0-1,0 1 1,0-1-1,0 0 0,0 0 1,1 1-1,-1-1 1,0 0-1,0 1 0,0-1 1,0 0-1,0 0 1,1 0-1,-1 1 0,0-1 1,0 0-1,0 0 1,1 0-1,-1 1 1,0-1-1,0 0 0,1 0 1,-1 0-1,0 0 1,0 0-1,1 1 0,-1-1 1,1 0-1,15 13 473,0-7-592,0-1 1,0 0 0,0-1 0,1 0-1,-1-1 1,1-1 0,0-1 0,0-1-1,0 0 1,-1-1 0,1-1 0,0 0-1,-1-1 1,31-10 0,-46 12 385,3-1-3908,-11 2-2938,-10 0 495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19.042"/>
    </inkml:context>
    <inkml:brush xml:id="br0">
      <inkml:brushProperty name="width" value="0.025" units="cm"/>
      <inkml:brushProperty name="height" value="0.025" units="cm"/>
    </inkml:brush>
  </inkml:definitions>
  <inkml:trace contextRef="#ctx0" brushRef="#br0">0 0 10410,'0'0'12278,"9"1"-11264,87 3 652,18 0-1693,-40 1-6774,-66-5 1853,-2 0-1245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19.397"/>
    </inkml:context>
    <inkml:brush xml:id="br0">
      <inkml:brushProperty name="width" value="0.025" units="cm"/>
      <inkml:brushProperty name="height" value="0.025" units="cm"/>
    </inkml:brush>
  </inkml:definitions>
  <inkml:trace contextRef="#ctx0" brushRef="#br0">5 4 7719,'0'0'12215,"10"-2"-11062,-2 2-945,0-1 0,-1 1 0,1 0 0,-1 1 1,1 0-1,-1 0 0,1 0 0,-1 1 0,0 0 1,12 5-1,99 36 657,-117-42-859,0-1 0,-1 1 1,1 0-1,0-1 0,-1 1 1,1 0-1,-1-1 1,1 1-1,0 0 0,-1 0 1,0-1-1,1 1 0,-1 0 1,1 0-1,-1 0 1,0 0-1,0-1 0,1 1 1,-1 0-1,0 0 0,0 0 1,0 0-1,0 0 0,0 0 1,0 0-1,0 0 1,-1 0-1,1-1 0,0 1 1,0 0-1,-1 0 0,1 0 1,0 0-1,-1 0 1,1-1-1,-1 1 0,-1 1 1,-22 32 762,22-31-766,-130 138 412,71-87-6558,49-44 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3.548"/>
    </inkml:context>
    <inkml:brush xml:id="br0">
      <inkml:brushProperty name="width" value="0.025" units="cm"/>
      <inkml:brushProperty name="height" value="0.025" units="cm"/>
    </inkml:brush>
  </inkml:definitions>
  <inkml:trace contextRef="#ctx0" brushRef="#br0">33 0 12043,'0'0'11280,"-2"6"-10879,-21 112 1421,15-79-6863,8-58 1085,0-4-1831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3.941"/>
    </inkml:context>
    <inkml:brush xml:id="br0">
      <inkml:brushProperty name="width" value="0.025" units="cm"/>
      <inkml:brushProperty name="height" value="0.025" units="cm"/>
    </inkml:brush>
  </inkml:definitions>
  <inkml:trace contextRef="#ctx0" brushRef="#br0">1 5 9449,'0'0'12716,"6"0"-11931,144-5 2323,-92 6-8339,-32-1-6275,-41 0 3306</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4.271"/>
    </inkml:context>
    <inkml:brush xml:id="br0">
      <inkml:brushProperty name="width" value="0.025" units="cm"/>
      <inkml:brushProperty name="height" value="0.025" units="cm"/>
    </inkml:brush>
  </inkml:definitions>
  <inkml:trace contextRef="#ctx0" brushRef="#br0">1 0 9865,'0'0'10891,"65"6"-9354,-36-6-800,3 0-513,-1 0-192,-4-2-32,-4 2-673,-7 0-672,-5 0-352,-9 2-738,-2 7-448,0-1 417,-7-1-1025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4.614"/>
    </inkml:context>
    <inkml:brush xml:id="br0">
      <inkml:brushProperty name="width" value="0.025" units="cm"/>
      <inkml:brushProperty name="height" value="0.025" units="cm"/>
    </inkml:brush>
  </inkml:definitions>
  <inkml:trace contextRef="#ctx0" brushRef="#br0">1 0 6983,'0'0'14328,"11"6"-13228,0-1-942,0 0 0,0-1 1,0-1-1,1 0 0,-1 0 1,1-1-1,0 0 1,13-1-1,75-1 113,-58 0-3265,-33 0-561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4.990"/>
    </inkml:context>
    <inkml:brush xml:id="br0">
      <inkml:brushProperty name="width" value="0.025" units="cm"/>
      <inkml:brushProperty name="height" value="0.025" units="cm"/>
    </inkml:brush>
  </inkml:definitions>
  <inkml:trace contextRef="#ctx0" brushRef="#br0">1 0 9737,'0'0'8675,"12"0"-7164,159 0 1778,-120 0-5565,-7 0-3937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5.921"/>
    </inkml:context>
    <inkml:brush xml:id="br0">
      <inkml:brushProperty name="width" value="0.025" units="cm"/>
      <inkml:brushProperty name="height" value="0.025" units="cm"/>
    </inkml:brush>
  </inkml:definitions>
  <inkml:trace contextRef="#ctx0" brushRef="#br0">33 41 9257,'0'0'9881,"0"12"-9534,-2 24 272,-2-1 1,-11 42-1,12-64-142,1-8-264,0-1 1,1 1-1,0 0 0,0 0 1,0 0-1,1 0 0,-1 0 1,1 0-1,0 0 1,1 6-1,0-10-179,-1-1 1,1 0 0,-1 0-1,0 1 1,1-1 0,-1 0-1,1 0 1,-1 0-1,1 0 1,-1 0 0,1 1-1,-1-1 1,1 0-1,-1 0 1,0 0 0,1 0-1,-1 0 1,1-1-1,-1 1 1,1 0 0,-1 0-1,1 0 1,-1 0 0,1 0-1,-1-1 1,0 1-1,1 0 1,-1 0 0,1-1-1,-1 1 1,0 0-1,1-1 1,14-9 633,-3-3-589,-1 1 0,0-2 1,-1 0-1,-1 0 1,0 0-1,-1-1 0,0-1 1,-1 1-1,-1-1 1,-1-1-1,0 1 0,-1-1 1,0 1-1,-2-1 1,1-19-1,-21 60-292,13-13 204,1 1 0,0-1 0,1 1 1,0-1-1,1 1 0,0 0 0,1 0 1,0 0-1,1 0 0,2 20 0,-1-29-298,0 0-1,-1 0 0,2 0 0,-1 0 0,0 0 0,1 0 1,-1-1-1,1 1 0,0-1 0,0 1 0,0-1 0,0 0 0,0 1 1,0-1-1,1 0 0,-1 0 0,1-1 0,-1 1 0,1 0 1,0-1-1,0 0 0,-1 0 0,6 2 0,6-1-6237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6.571"/>
    </inkml:context>
    <inkml:brush xml:id="br0">
      <inkml:brushProperty name="width" value="0.025" units="cm"/>
      <inkml:brushProperty name="height" value="0.025" units="cm"/>
    </inkml:brush>
  </inkml:definitions>
  <inkml:trace contextRef="#ctx0" brushRef="#br0">47 136 1794,'0'0'9561,"-8"5"-7543,-23 15 96,23-12 4886,15-8-5153,14-7-1213,7-12-394,0-1 0,-1-1 0,-1-2 1,-1-1-1,26-30 0,-64 163-1099,13-107 775,0-1 1,0 1 0,0 0-1,0-1 1,1 1 0,-1-1 0,0 1-1,1 0 1,-1-1 0,1 1 0,0-1-1,-1 1 1,1-1 0,0 1 0,0-1-1,1 3 1,18 2-5393,-9-6-914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364"/>
    </inkml:context>
    <inkml:brush xml:id="br0">
      <inkml:brushProperty name="width" value="0.025" units="cm"/>
      <inkml:brushProperty name="height" value="0.025" units="cm"/>
    </inkml:brush>
  </inkml:definitions>
  <inkml:trace contextRef="#ctx0" brushRef="#br0">169 15 8456,'0'0'16795,"-10"-4"-16699,7 2-97,0 1 0,0 0 0,1-1 0,-1 1 0,0 1 0,0-1 0,0 0 1,0 1-1,0-1 0,-1 1 0,1 0 0,0 0 0,0 0 0,0 1 0,0-1 0,0 1 1,0-1-1,0 1 0,0 0 0,0 0 0,0 0 0,1 1 0,-1-1 0,0 1 0,1 0 0,-1-1 1,1 1-1,-1 0 0,1 0 0,0 1 0,0-1 0,0 0 0,0 1 0,0-1 0,-2 6 1,-5 4 76,0 1 0,1 1 0,-12 27 1,17-35-57,1-1 0,0 1 0,1-1 0,-1 1 1,1-1-1,0 1 0,1 0 0,0 0 1,-1 0-1,2-1 0,-1 1 0,1 0 1,-1 0-1,3 5 0,-1-8-46,-1-1-1,1 1 0,0-1 1,-1 0-1,1 0 0,0 0 1,1 0-1,-1 0 1,0 0-1,0-1 0,1 1 1,-1-1-1,1 0 1,-1 1-1,1-1 0,0 0 1,0-1-1,-1 1 0,1 0 1,0-1-1,0 1 1,0-1-1,0 0 0,-1 0 1,1 0-1,3-1 0,39-4-2858,-10-8-3371,-5-5-1511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7.461"/>
    </inkml:context>
    <inkml:brush xml:id="br0">
      <inkml:brushProperty name="width" value="0.025" units="cm"/>
      <inkml:brushProperty name="height" value="0.025" units="cm"/>
    </inkml:brush>
  </inkml:definitions>
  <inkml:trace contextRef="#ctx0" brushRef="#br0">0 11 6854,'0'0'18477,"9"7"-17858,29 21-27,-35-27-540,-1 0 0,0-1-1,0 1 1,1 0-1,-1-1 1,1 1-1,-1-1 1,1 0-1,-1 0 1,0 0-1,1 0 1,-1 0-1,1-1 1,-1 1 0,1-1-1,2-1 1,37-16 359,-28 11-305,-7 3-117,0 1 0,0 0 0,1 1-1,-1-1 1,1 1 0,0 1 0,0 0 0,-1 0 0,1 0 0,0 1 0,0 0 0,9 2 0,-2 5-1250,-3-1-2369,-2-4-3614,-5-2-117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29.328"/>
    </inkml:context>
    <inkml:brush xml:id="br0">
      <inkml:brushProperty name="width" value="0.025" units="cm"/>
      <inkml:brushProperty name="height" value="0.025" units="cm"/>
    </inkml:brush>
  </inkml:definitions>
  <inkml:trace contextRef="#ctx0" brushRef="#br0">11 15 8392,'0'-1'88,"4"-12"7995,-4 17-2703,-2 22-3962,-6 139 224,4-106-1469,5-40-331,7-47-3095,-1 2-1755,-2 10 476,1 0-678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0.039"/>
    </inkml:context>
    <inkml:brush xml:id="br0">
      <inkml:brushProperty name="width" value="0.025" units="cm"/>
      <inkml:brushProperty name="height" value="0.025" units="cm"/>
    </inkml:brush>
  </inkml:definitions>
  <inkml:trace contextRef="#ctx0" brushRef="#br0">1 18 7399,'0'0'17152,"8"2"-16137,18 2-503,0 0 1,0-2-1,43-1 1,35-11-2275,-103 10 1541,-1 0 1,0 0-1,0 0 0,1 0 1,-1 0-1,0 0 1,0 0-1,1 0 0,-1-1 1,0 1-1,0 0 1,1 0-1,-1 0 1,0 0-1,0-1 0,1 1 1,-1 0-1,0 0 1,0-1-1,0 1 0,0 0 1,0 0-1,1-1 1,-1 1-1,0 0 0,0 0 1,0-1-1,0 1 1,0 0-1,0 0 0,0-1 1,0 1-1,0 0 1,0-1-1,0 1 1,0 0-1,0 0 0,0-1 1,0 1-1,0-1 1,0-2-2144,0-5-5836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1.099"/>
    </inkml:context>
    <inkml:brush xml:id="br0">
      <inkml:brushProperty name="width" value="0.025" units="cm"/>
      <inkml:brushProperty name="height" value="0.025" units="cm"/>
    </inkml:brush>
  </inkml:definitions>
  <inkml:trace contextRef="#ctx0" brushRef="#br0">1 17 6246,'16'0'10224,"3"1"-3595,28 0-1534,-30 0-6062,0-2 1,-1 0-1,1-1 0,28-6 1,-39 5-2953,4-1-2070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1.764"/>
    </inkml:context>
    <inkml:brush xml:id="br0">
      <inkml:brushProperty name="width" value="0.025" units="cm"/>
      <inkml:brushProperty name="height" value="0.025" units="cm"/>
    </inkml:brush>
  </inkml:definitions>
  <inkml:trace contextRef="#ctx0" brushRef="#br0">15 0 6662,'0'0'17254,"2"8"-16581,0 8-557,0 0 0,0 1 0,-2-1 0,0 1 0,-1-1 0,0 1 0,-6 20 1,-3 66 245,10-103-383,0-18-2328,-1-47-7997,-2 38 4197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2.125"/>
    </inkml:context>
    <inkml:brush xml:id="br0">
      <inkml:brushProperty name="width" value="0.025" units="cm"/>
      <inkml:brushProperty name="height" value="0.025" units="cm"/>
    </inkml:brush>
  </inkml:definitions>
  <inkml:trace contextRef="#ctx0" brushRef="#br0">1 40 10602,'0'0'15631,"74"-29"-15023,-36 25-351,-2 1-193,3 1-32,-1 0-385,-7 2-1088,-4 0-1282,-7 0-1280,-4 0-3973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2.643"/>
    </inkml:context>
    <inkml:brush xml:id="br0">
      <inkml:brushProperty name="width" value="0.025" units="cm"/>
      <inkml:brushProperty name="height" value="0.025" units="cm"/>
    </inkml:brush>
  </inkml:definitions>
  <inkml:trace contextRef="#ctx0" brushRef="#br0">1 0 9289,'0'0'12492,"57"8"-11275,-28-8-609,4 0-287,-4 0-257,-4 1-32,-2-1-417,-1 0-864,-11 3-641,-4-2-416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8:33.501"/>
    </inkml:context>
    <inkml:brush xml:id="br0">
      <inkml:brushProperty name="width" value="0.025" units="cm"/>
      <inkml:brushProperty name="height" value="0.025" units="cm"/>
    </inkml:brush>
  </inkml:definitions>
  <inkml:trace contextRef="#ctx0" brushRef="#br0">1 7 9865,'0'0'10891,"68"6"-9226,-35-6-320,1 0-352,0 0-352,-1-2-321,-3 0-192,-6 0-96,-6 2 1,-4 0-578,-1 0-1121,-8 0-1344,-1 0-2051,-1-7-4196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1.991"/>
    </inkml:context>
    <inkml:brush xml:id="br0">
      <inkml:brushProperty name="width" value="0.025" units="cm"/>
      <inkml:brushProperty name="height" value="0.025" units="cm"/>
    </inkml:brush>
  </inkml:definitions>
  <inkml:trace contextRef="#ctx0" brushRef="#br0">54 39 8168,'7'-11'2771,"-6"9"-2216,-1 0 1,1 1 0,0-1-1,0 1 1,0-1 0,0 1-1,0-1 1,0 1 0,0-1-1,0 1 1,1 0 0,-1 0-1,0 0 1,1 0 0,-1 0-1,1 0 1,-1 0 0,1 0-1,-1 0 1,1 1 0,2-1-1,-2 46 1709,-2 43-1645,2-86-623,1 0 0,-1 0 0,1-1 0,0 1 0,-1-1-1,1 0 1,0 0 0,0 0 0,0 0 0,-1 0 0,1-1 0,0 1 0,0-1 0,0 0 0,4 0-1,10 4-89,-13-2 84,0 0 0,1 0 0,-1 1-1,0-1 1,0 1 0,-1 0 0,1 0 0,-1 1 0,1-1 0,-1 1 0,0 0 0,0 0 0,-1 0 0,1 0-1,-1 0 1,0 0 0,0 1 0,0-1 0,-1 1 0,1-1 0,-1 1 0,0 0 0,-1 0 0,1 7 0,0-8 46,-1 1 1,0-1-1,0 1 1,0-1 0,0 0-1,-1 1 1,0-1 0,0 0-1,0 1 1,0-1-1,-1 0 1,1 0 0,-1 0-1,0 0 1,-1 0 0,1 0-1,0-1 1,-1 1-1,0-1 1,0 1 0,0-1-1,0 0 1,-1 0 0,1-1-1,-1 1 1,-6 3 0,-1-3 55,0 1 1,0-2 0,1 0 0,-1 0 0,-1-1 0,1 0 0,0-1 0,0 0 0,-15-2-1,24 2-182,0-1 1,1 1-1,-1-1 0,0 1 0,0-1 0,0 1 0,0-1 0,1 0 0,-1 0 0,0 0 0,1 0 1,-1 0-1,0-1 0,1 1 0,0 0 0,-1-1 0,1 1 0,0-1 0,0 1 0,-1-1 0,1 0 1,1 1-1,-1-1 0,0 0 0,0 0 0,0-3 0,-1-3-1394,0 0 0,1-1-1,1 1 1,-1-16 0,1 22 1003,0-25-5530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2.323"/>
    </inkml:context>
    <inkml:brush xml:id="br0">
      <inkml:brushProperty name="width" value="0.025" units="cm"/>
      <inkml:brushProperty name="height" value="0.025" units="cm"/>
    </inkml:brush>
  </inkml:definitions>
  <inkml:trace contextRef="#ctx0" brushRef="#br0">0 18 5701,'0'0'18130,"65"-18"-17394,-38 18-576,2 0-96,0 0-32,3 0-480,-1 1-1218,-2-1-1601,-2 0-3811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189"/>
    </inkml:context>
    <inkml:brush xml:id="br0">
      <inkml:brushProperty name="width" value="0.05" units="cm"/>
      <inkml:brushProperty name="height" value="0.05" units="cm"/>
    </inkml:brush>
  </inkml:definitions>
  <inkml:trace contextRef="#ctx0" brushRef="#br0">5 354 19044,'-5'6'1332,"8"-14"-842,9-19-189,161-258 1337,-146 249-1636,-27 36-2,0 0 0,1-1-1,-1 1 1,0 0 0,0 0 0,0 0-1,0-1 1,1 1 0,-1 0 0,0 0 0,0 0-1,0-1 1,1 1 0,-1 0 0,0 0-1,0 0 1,1 0 0,-1 0 0,0 0-1,0 0 1,1 0 0,-1-1 0,0 1 0,1 0-1,-1 0 1,0 0 0,0 0 0,1 0-1,-1 0 1,0 1 0,1-1 0,-1 0-1,0 0 1,0 0 0,1 0 0,-1 0 0,0 0-1,1 1 1,-1 0-1,0 1 0,1-1 0,-1 1 1,0 0-1,0-1 0,0 1 0,0-1 0,0 1 0,0 0 0,0-1 0,-1 4 1,-23 126-51,-4 26 96,24-128-208,2 0 0,1 1 0,3 36 0,2-48 150,2-13-13,-4-5 19,-1-1 1,0 0-1,0 1 0,0-1 1,0 0-1,0 0 1,0 0-1,0 1 1,0-1-1,0 0 1,-1 0-1,1-1 0,0 1 1,-1 0-1,1 0 1,0 0-1,0-2 1,14-31-146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7.695"/>
    </inkml:context>
    <inkml:brush xml:id="br0">
      <inkml:brushProperty name="width" value="0.025" units="cm"/>
      <inkml:brushProperty name="height" value="0.025" units="cm"/>
    </inkml:brush>
  </inkml:definitions>
  <inkml:trace contextRef="#ctx0" brushRef="#br0">70 192 13645,'0'0'1484,"-3"11"-705,-4 27 6,2 0 0,1 1 0,2-1-1,4 52 1,3-63-767,-5-26-67,0 0-1,1 0 0,-1 0 0,0 0 1,0 0-1,1 0 0,-1 0 0,1 0 0,-1 0 1,1-1-1,-1 1 0,1 0 0,-1 0 1,1 0-1,0-1 0,-1 1 0,1 0 1,0-1-1,0 1 0,0-1 0,-1 1 0,3 0 1,-2-3-212,0 1 0,0-1 0,0 0 0,0 0 0,0 0 1,0 0-1,0 0 0,-1 0 0,1 0 0,-1 0 0,1 0 0,-1 0 0,0 0 1,0 0-1,0 0 0,0-3 0,0-2-563,4-35-1945,-2 0 1,-5-73-1,-11 17 3350,-9 1 3610,22 94-3630,-10-29 3413,10 31-3716,1 0-1,-1 0 0,1 0 0,-1 0 1,1-1-1,-1 1 0,0 0 1,0 1-1,1-1 0,-1 0 0,0 0 1,0 0-1,0 0 0,0 1 1,0-1-1,0 0 0,0 1 1,0-1-1,-1 1 0,1-1 0,0 1 1,-2-1-1,2 2-304,0 0 1,0 0-1,0 0 0,0 0 1,0 1-1,0-1 0,1 0 1,-1 1-1,0-1 0,1 0 1,-1 1-1,1-1 1,0 1-1,-1-1 0,1 0 1,0 1-1,0-1 0,0 1 1,0-1-1,0 1 0,0-1 1,1 3-1,1 38-6178,6-17-789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3.556"/>
    </inkml:context>
    <inkml:brush xml:id="br0">
      <inkml:brushProperty name="width" value="0.025" units="cm"/>
      <inkml:brushProperty name="height" value="0.025" units="cm"/>
    </inkml:brush>
  </inkml:definitions>
  <inkml:trace contextRef="#ctx0" brushRef="#br0">0 4 10794,'0'-4'10186,"0"9"-10154,0 3-32,0 2-481,0 1-800,0 2-288,0-4-962,0 1-608,0-3-1473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3.886"/>
    </inkml:context>
    <inkml:brush xml:id="br0">
      <inkml:brushProperty name="width" value="0.025" units="cm"/>
      <inkml:brushProperty name="height" value="0.025" units="cm"/>
    </inkml:brush>
  </inkml:definitions>
  <inkml:trace contextRef="#ctx0" brushRef="#br0">15 0 7655,'0'0'10218,"-15"56"-9257,15-43-417,0-1-416,4-1-63,1-1-354,1-1-351,-1-4 159,-5-1-223,2-4-962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4.233"/>
    </inkml:context>
    <inkml:brush xml:id="br0">
      <inkml:brushProperty name="width" value="0.025" units="cm"/>
      <inkml:brushProperty name="height" value="0.025" units="cm"/>
    </inkml:brush>
  </inkml:definitions>
  <inkml:trace contextRef="#ctx0" brushRef="#br0">17 1 11179,'0'0'10527,"-1"7"-9919,-2 34-163,-10 192-398,17-228-2914,-1-12-2007,-2-8 59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4.608"/>
    </inkml:context>
    <inkml:brush xml:id="br0">
      <inkml:brushProperty name="width" value="0.025" units="cm"/>
      <inkml:brushProperty name="height" value="0.025" units="cm"/>
    </inkml:brush>
  </inkml:definitions>
  <inkml:trace contextRef="#ctx0" brushRef="#br0">1 11 8680,'0'0'12391,"9"-1"-11057,6 0-958,116-7 2068,-44 11-5456,-81-1 628,-6 3-3426,0-3 1528</inkml:trace>
  <inkml:trace contextRef="#ctx0" brushRef="#br0" timeOffset="1">15 143 6726,'0'0'15087,"49"14"-13902,-20-19-449,7-1-607,-2 0-65,-9 5-449,-1 1-1152,-5 0-1346,-10 0-1121,-5 7-288,-4-1-3107</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4.951"/>
    </inkml:context>
    <inkml:brush xml:id="br0">
      <inkml:brushProperty name="width" value="0.025" units="cm"/>
      <inkml:brushProperty name="height" value="0.025" units="cm"/>
    </inkml:brush>
  </inkml:definitions>
  <inkml:trace contextRef="#ctx0" brushRef="#br0">0 42 10570,'0'0'11050,"63"13"-9993,-36-13-544,2-4-417,-2-1-64,-1 1-64,-5-2-993,-3 1-1025,2-3-801,-7-3-1825,-1 0-609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5.307"/>
    </inkml:context>
    <inkml:brush xml:id="br0">
      <inkml:brushProperty name="width" value="0.025" units="cm"/>
      <inkml:brushProperty name="height" value="0.025" units="cm"/>
    </inkml:brush>
  </inkml:definitions>
  <inkml:trace contextRef="#ctx0" brushRef="#br0">31 3 11723,'0'0'7954,"-3"10"-7041,2-6-801,-20 73 1386,19-69-1392,1 0 0,-1 0-1,2 1 1,-1-1 0,1 0 0,0 1 0,1-1 0,2 13 0,-2-20-95,-1 1 1,1-1-1,0 0 1,0 0-1,0 0 1,0 0 0,0 0-1,0 0 1,0 0-1,0-1 1,0 1-1,0 0 1,0 0 0,0-1-1,1 1 1,-1-1-1,0 1 1,1-1-1,-1 1 1,0-1 0,1 0-1,-1 0 1,0 0-1,1 0 1,-1 0-1,0 0 1,1 0 0,-1 0-1,0 0 1,1-1-1,-1 1 1,0 0 0,1-1-1,-1 1 1,2-2-1,2 0 34,1 0 0,0 0 0,0-1 0,-1 1 0,0-1 0,9-6 0,-6 1-69,-1 1 1,1-1-1,-1 0 1,-1 0-1,0-1 1,0 0-1,0 0 1,-1-1-1,-1 1 0,0-1 1,0 0-1,-1 0 1,0-1-1,0 1 1,-2-1-1,2-13 1,-21 54 530,13-16-341,1 1 1,0 0 0,1 0-1,0 0 1,2 0 0,-1 0-1,2 0 1,1 22 0,0-35-196,-1 0 1,1-1-1,-1 1 1,1 0-1,-1 0 0,1-1 1,0 1-1,0-1 1,0 1-1,0-1 1,0 1-1,0-1 0,0 1 1,0-1-1,1 0 1,-1 1-1,0-1 1,1 0-1,-1 0 0,1 0 1,0 0-1,-1-1 1,1 1-1,1 0 1,1 1-676,0-1 1,0-1 0,0 1-1,0 0 1,0-1 0,-1 0-1,1 0 1,0 0 0,0 0-1,5-2 1,11-5-8490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5.654"/>
    </inkml:context>
    <inkml:brush xml:id="br0">
      <inkml:brushProperty name="width" value="0.025" units="cm"/>
      <inkml:brushProperty name="height" value="0.025" units="cm"/>
    </inkml:brush>
  </inkml:definitions>
  <inkml:trace contextRef="#ctx0" brushRef="#br0">1 0 12172,'0'0'12363,"70"18"-12267,-41-19-64,1-3-768,-4 0-1058,-5 1-833,-5 2-992,-8 1-929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6.008"/>
    </inkml:context>
    <inkml:brush xml:id="br0">
      <inkml:brushProperty name="width" value="0.025" units="cm"/>
      <inkml:brushProperty name="height" value="0.025" units="cm"/>
    </inkml:brush>
  </inkml:definitions>
  <inkml:trace contextRef="#ctx0" brushRef="#br0">0 54 8648,'0'0'12268,"52"11"-11499,-28-14-449,-1-2-256,-3-3-32,0-1-705,-6-3-1313,-5-1-3555,0-2-7015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6.336"/>
    </inkml:context>
    <inkml:brush xml:id="br0">
      <inkml:brushProperty name="width" value="0.025" units="cm"/>
      <inkml:brushProperty name="height" value="0.025" units="cm"/>
    </inkml:brush>
  </inkml:definitions>
  <inkml:trace contextRef="#ctx0" brushRef="#br0">0 159 12107,'0'0'12668,"6"-9"-11776,43-44-165,-35 41-644,0-1 0,-1-1 0,-1-1 0,19-28 0,-31 63-139,2 0 0,0-1 0,9 33 0,-10-51-56,1 11 376,1-1 0,1 0 0,10 20 0,7-6-1591,-19-25 905,-1 1 0,1 0-1,-1 0 1,1-1-1,-1 1 1,1-1 0,0 1-1,-1-1 1,1 0-1,0 0 1,-1 1-1,1-1 1,0 0 0,0-1-1,-1 1 1,1 0-1,1-1 1,9-4-9881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6.904"/>
    </inkml:context>
    <inkml:brush xml:id="br0">
      <inkml:brushProperty name="width" value="0.025" units="cm"/>
      <inkml:brushProperty name="height" value="0.025" units="cm"/>
    </inkml:brush>
  </inkml:definitions>
  <inkml:trace contextRef="#ctx0" brushRef="#br0">0 0 6887,'0'0'12310,"1"8"-11114,5 223 843,-7-147-8344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8.524"/>
    </inkml:context>
    <inkml:brush xml:id="br0">
      <inkml:brushProperty name="width" value="0.025" units="cm"/>
      <inkml:brushProperty name="height" value="0.025" units="cm"/>
    </inkml:brush>
  </inkml:definitions>
  <inkml:trace contextRef="#ctx0" brushRef="#br0">91 360 15375,'0'0'1115,"-9"5"375,1 0-1208,0 0 1,1 0-1,-1 1 1,1 0-1,1 0 1,-9 10-1,12-12-183,1-1 0,0 0 0,0 1 0,0-1 0,0 1 0,0-1 0,1 1 0,-1 0 0,1 0 0,0 0 0,0 0 1,1 0-1,-1 0 0,1 0 0,0 0 0,0 0 0,0 0 0,1 0 0,-1 0 0,3 6 0,-3-8-80,1-1 0,-1 1 0,1-1 0,0 1 0,0-1 0,-1 0 0,1 0 0,0 1 0,0-1 0,1 0 0,-1 0 0,0 0 0,0 0 0,0 0 0,1 0 0,-1 0 0,0-1 0,1 1 0,-1 0 0,1-1 0,-1 1 0,1-1 0,-1 1 0,1-1 0,-1 0 0,1 0 0,0 0 0,-1 0 0,1 0 0,-1 0 0,1 0 0,-1 0 0,1-1 0,2 0 0,0 0 47,0 1 0,0-2 0,-1 1 0,1 0 1,0-1-1,-1 0 0,1 0 0,-1 0 0,0 0 0,0 0 0,0-1 0,0 1 1,3-4-1,5-12 337,-2 0 1,0-1-1,-1 0 1,12-39-1,-12 26-2268,-7 31 1136,-4 10 704,0 0 0,1 0 0,1 0 0,-1 0 0,2 0 0,-1 0 0,2 15 0,-1-22-4,0 0-1,1-1 1,-1 1-1,1 0 1,0-1-1,-1 1 1,1 0-1,0-1 0,0 1 1,0-1-1,0 1 1,0-1-1,0 0 1,0 1-1,1-1 1,-1 0-1,0 0 0,3 1 1,-2 0-50,1-1 0,0 0-1,0 0 1,0-1 0,0 1 0,0-1 0,0 1 0,0-1 0,0 0-1,0 0 1,0 0 0,0-1 0,0 1 0,4-2 0,2-1-109,0 0 0,-1 0 1,1-1-1,-1-1 0,0 1 0,0-1 1,0 0-1,0-1 0,-1 0 1,0 0-1,-1-1 0,11-12 0,-5 4 41,0-1-1,-1 0 1,-1 0-1,-1-1 0,10-23 1,-10 13 137,-1-1 0,-1 0 0,-2-1 0,0 1 0,-2-1 0,-1-38 0,-7 49 857,-6 20 556,8 0-1294,0 0 0,0 1 0,1 0 0,-1-1-1,1 1 1,0 0 0,0 0 0,-2 4 0,-5 14 85,0 0-1,1 0 0,1 1 1,2 0-1,0 1 1,1-1-1,1 1 0,1 0 1,1 0-1,1 0 1,1-1-1,7 42 1,-6-57-191,1-1 0,-1 1 0,1-1 0,0 1 0,0-1 0,1 0 0,0 0 0,0 0 1,0-1-1,9 8 0,-12-12 11,0 0 1,0 0-1,0 0 1,0 0-1,1 0 1,-1 0-1,0 0 0,1-1 1,-1 1-1,1-1 1,-1 1-1,1-1 1,-1 1-1,1-1 1,-1 0-1,1 0 1,-1 0-1,1 0 1,0 0-1,1 0 1,-1-1 46,0 0 0,0 0 0,-1 0 0,1 0 0,0-1 0,0 1 0,-1 0 0,1-1 0,-1 1 0,0-1 0,1 0 0,-1 1 0,0-1 0,0 0 0,0 0 0,0 0 0,0 0 0,0 0 0,0-3 0,10-36 292,-3-1-1,7-82 0,-15 130-361,0 1 1,0-1-1,1 0 0,0 1 0,0-1 0,1 1 0,0-1 1,0 0-1,0 0 0,1 0 0,0 0 0,5 8 0,-5-10 17,0-1 0,1 1 0,-1-1 0,1 0 0,-1 0 0,1 0 1,0-1-1,0 1 0,0-1 0,1 0 0,-1 0 0,0 0 0,1-1 0,-1 0 0,1 0 0,0 0 0,-1 0 0,7 0 0,-5-1 10,0 0 0,1 0 0,-1-1 0,0 0 0,0 0 1,0 0-1,0-1 0,0 0 0,0 0 0,0 0 0,-1-1 0,1 0 1,-1 0-1,0 0 0,1-1 0,-2 0 0,1 0 0,8-9 1,-8 7 11,0 0 1,0-1 0,0 1 0,-1-1-1,-1 0 1,1 0 0,-1 0 0,0-1-1,0 1 1,-1-1 0,0 1 0,-1-1-1,0 0 1,1-14 0,-18 48-175,12-14 91,1 0 1,0 0 0,1 1 0,0-1 0,1 0-1,0 1 1,1-1 0,2 16 0,-2-27-86,0 0 0,0 0 0,1 0 0,-1 0 1,0 0-1,1 0 0,-1 0 0,1 0 0,-1 0 0,1 0 0,-1 0 1,1 0-1,0 0 0,-1 0 0,1 0 0,0 0 0,0-1 1,0 1-1,0 0 0,-1-1 0,1 1 0,0 0 0,0-1 0,0 1 1,0-1-1,1 0 0,0 1 0,22-3-6177,-6-9 90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7.235"/>
    </inkml:context>
    <inkml:brush xml:id="br0">
      <inkml:brushProperty name="width" value="0.025" units="cm"/>
      <inkml:brushProperty name="height" value="0.025" units="cm"/>
    </inkml:brush>
  </inkml:definitions>
  <inkml:trace contextRef="#ctx0" brushRef="#br0">1 58 12524,'0'0'4762,"9"-7"-2814,-2 1-1685,0 1-1,0 0 0,0 0 1,1 1-1,0 0 1,0 0-1,0 1 0,1 0 1,-1 0-1,1 1 1,-1 0-1,10 0 0,-13 1-227,22 0 141,-1 0 0,34 4 0,-55-3-163,1 1-1,0 0 0,0 0 0,-1 0 0,1 1 0,-1 0 0,1 0 0,-1 0 0,0 1 0,1-1 1,-1 1-1,-1 0 0,1 1 0,0-1 0,-1 1 0,8 9 0,-11-12-2,0 0 0,0 1 0,0-1 0,0 0 0,-1 1 0,1-1 0,0 1 0,-1 0 0,0-1 0,1 1 0,-1-1 0,0 1 0,1 0 0,-1-1 0,0 1 0,0 0 0,-1-1 0,1 1 0,0 0 0,0-1 0,-1 1 0,1-1 0,-1 1 0,0 1 0,-1 1 40,0-1 1,-1 0-1,1 0 1,-1 0-1,0-1 1,1 1 0,-1 0-1,0-1 1,0 0-1,-5 3 1,-8 4 169,0-1 1,-1-1-1,-24 7 1,39-13-217,-9 2-380,1 0 0,-1-1-1,0 0 1,0-1 0,-11 0-1,22-1 261,0 0-1,0-1 1,0 1-1,0 0 0,-1 0 1,1 0-1,0 0 1,0 0-1,0 0 1,0 0-1,0-1 0,0 1 1,0 0-1,0 0 1,0 0-1,0 0 1,0 0-1,0-1 0,0 1 1,0 0-1,0 0 1,0 0-1,0 0 1,0-1-1,0 1 0,0 0 1,0 0-1,0 0 1,0 0-1,0 0 1,0-1-1,0 1 0,0 0 1,0 0-1,0 0 1,0 0-1,0 0 1,0 0-1,1-1 0,-1 1 1,0 0-1,0 0 1,0 0-1,0 0 1,0 0-1,0 0 0,0 0 1,1 0-1,11-10-5648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7.773"/>
    </inkml:context>
    <inkml:brush xml:id="br0">
      <inkml:brushProperty name="width" value="0.025" units="cm"/>
      <inkml:brushProperty name="height" value="0.025" units="cm"/>
    </inkml:brush>
  </inkml:definitions>
  <inkml:trace contextRef="#ctx0" brushRef="#br0">46 1 11243,'0'0'12427,"-2"11"-11450,-13 60-47,6-41-832,2 1-1,2 0 0,-2 33 0,9-40-1003,3-12-531,-5-12 1366,0 0 1,0 0-1,0 0 1,0 0-1,0 0 1,1 1 0,-1-1-1,0 0 1,0 0-1,0 0 1,1 0-1,-1 0 1,0 0-1,0 0 1,0 0 0,1 0-1,-1 0 1,0 0-1,0 0 1,0 0-1,1 0 1,-1 0-1,0 0 1,0 0-1,0 0 1,0 0 0,1-1-1,-1 1 1,0 0-1,0 0 1,0 0-1,0 0 1,1 0-1,-1 0 1,0-1 0,0 1-1,0 0 1,0 0-1,0 0 1,0 0-1,1 0 1,-1-1-1,0 1 1,0 0-1,0 0 1,2-23-7420,-2 4 171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18.103"/>
    </inkml:context>
    <inkml:brush xml:id="br0">
      <inkml:brushProperty name="width" value="0.025" units="cm"/>
      <inkml:brushProperty name="height" value="0.025" units="cm"/>
    </inkml:brush>
  </inkml:definitions>
  <inkml:trace contextRef="#ctx0" brushRef="#br0">1 26 11499,'0'0'14189,"76"-18"-13164,-37 18-480,1 0-385,3 0-96,-2 0-224,-3 0-1217,-3 0-2179,-7-8-3394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21.109"/>
    </inkml:context>
    <inkml:brush xml:id="br0">
      <inkml:brushProperty name="width" value="0.025" units="cm"/>
      <inkml:brushProperty name="height" value="0.025" units="cm"/>
    </inkml:brush>
  </inkml:definitions>
  <inkml:trace contextRef="#ctx0" brushRef="#br0">0 1 5862,'0'0'16912,"63"32"-16592,-36-27-160,-4 0-96,6-2 0,-3-1-64,-8-2-640,-2 0-674,-13 0-896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21.456"/>
    </inkml:context>
    <inkml:brush xml:id="br0">
      <inkml:brushProperty name="width" value="0.025" units="cm"/>
      <inkml:brushProperty name="height" value="0.025" units="cm"/>
    </inkml:brush>
  </inkml:definitions>
  <inkml:trace contextRef="#ctx0" brushRef="#br0">0 0 10634,'0'0'7175,"62"23"-5926,-26-20 64,9-3-320,3 0-512,-1 0-385,-5 0-64,-8 0-1121,-9-3-2210,-11-1-5157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5.342"/>
    </inkml:context>
    <inkml:brush xml:id="br0">
      <inkml:brushProperty name="width" value="0.025" units="cm"/>
      <inkml:brushProperty name="height" value="0.025" units="cm"/>
    </inkml:brush>
  </inkml:definitions>
  <inkml:trace contextRef="#ctx0" brushRef="#br0">64 0 12812,'0'0'3406,"11"2"-2301,7 1-805,169 37 1007,-185-40-1284,0 0 1,0 0-1,0 1 0,0-1 1,0 1-1,-1-1 1,1 1-1,0 0 0,0 0 1,-1 0-1,1 0 0,0 0 1,-1 0-1,1 0 0,-1 1 1,1-1-1,-1 0 1,0 1-1,0-1 0,1 1 1,-1 0-1,0-1 0,-1 1 1,1 0-1,0 0 1,0-1-1,-1 1 0,1 0 1,-1 0-1,1 0 0,-1 0 1,0 0-1,0 0 1,0 3-1,-1-1 62,0-1 1,-1 0-1,0 1 0,1-1 1,-1 0-1,0 0 0,0 0 1,-1 0-1,1 0 0,-1-1 1,1 1-1,-1-1 0,0 1 1,0-1-1,0 0 0,0 0 1,-7 3-1,-108 48 2464,-38 20-1206,157-73-1344,-1 0 0,0 0 0,0 0 0,0 0 0,0 0 1,0 0-1,0 1 0,0-1 0,0 0 0,0 0 0,0 0 0,0 0 0,0 0 0,0 0 1,1 0-1,-1 0 0,0 0 0,0 0 0,0 1 0,0-1 0,0 0 0,0 0 0,0 0 1,0 0-1,0 0 0,0 0 0,0 0 0,0 0 0,0 1 0,0-1 0,0 0 1,0 0-1,0 0 0,0 0 0,0 0 0,-1 0 0,1 0 0,0 0 0,0 0 0,0 0 1,0 1-1,0-1 0,0 0 0,0 0 0,0 0 0,0 0 0,0 0 0,0 0 0,0 0 1,0 0-1,-1 0 0,1 0 0,0 0 0,0 0 0,17 0-784,21-7-3698,-18-3-994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7.269"/>
    </inkml:context>
    <inkml:brush xml:id="br0">
      <inkml:brushProperty name="width" value="0.025" units="cm"/>
      <inkml:brushProperty name="height" value="0.025" units="cm"/>
    </inkml:brush>
  </inkml:definitions>
  <inkml:trace contextRef="#ctx0" brushRef="#br0">18 3 7655,'-17'0'13424,"45"-2"-9786,52 2-3409,-16 13-212,-31 1-1849,-11 5-4115,-21-14-1884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7.601"/>
    </inkml:context>
    <inkml:brush xml:id="br0">
      <inkml:brushProperty name="width" value="0.025" units="cm"/>
      <inkml:brushProperty name="height" value="0.025" units="cm"/>
    </inkml:brush>
  </inkml:definitions>
  <inkml:trace contextRef="#ctx0" brushRef="#br0">1 17 9161,'0'0'11531,"75"-4"-10699,-46-1-383,5 1-225,0 2-160,-5 1-64,2 1-1089,-11 0-1377,3 0-3396,-3-1-4291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8.059"/>
    </inkml:context>
    <inkml:brush xml:id="br0">
      <inkml:brushProperty name="width" value="0.025" units="cm"/>
      <inkml:brushProperty name="height" value="0.025" units="cm"/>
    </inkml:brush>
  </inkml:definitions>
  <inkml:trace contextRef="#ctx0" brushRef="#br0">224 55 7655,'0'0'9545,"0"-9"-7532,0 7-1887,-1 0-1,1-1 1,0 1 0,0 0 0,-1-1-1,0 1 1,1 0 0,-1-1 0,0 1-1,0 0 1,0 0 0,0 0 0,-1 0 0,-1-3-1,1 4-71,0 0 0,0 0 0,0 0-1,0 0 1,0 0 0,0 0 0,0 1 0,0-1-1,0 1 1,0-1 0,-1 1 0,1 0-1,0 0 1,0 0 0,0 0 0,0 0 0,-1 0-1,1 1 1,0-1 0,0 1 0,-4 1-1,-1 1-52,1-1 0,0 1 0,-1 1 0,1-1 0,0 1-1,0 0 1,1 1 0,-1-1 0,1 1 0,0 0 0,-7 11-1,-1 0 13,2 0 0,-18 35-1,23-40 11,2-1-1,0 0 1,0 1-1,1 0 1,0-1-1,1 1 1,0 1-1,0-1 1,2 0-1,0 18 1,0-25-15,1-1 1,-1 1-1,1 0 1,0 0 0,0-1-1,1 1 1,-1 0-1,1-1 1,0 0 0,0 1-1,0-1 1,0 0-1,1 0 1,-1 0-1,1 0 1,-1 0 0,1-1-1,0 1 1,0-1-1,1 0 1,-1 0 0,0 0-1,1 0 1,-1-1-1,1 1 1,-1-1 0,1 0-1,0 0 1,0 0-1,-1 0 1,1-1-1,0 0 1,4 1 0,-2-1 19,1 0 0,-1 0 1,0 0-1,0 0 0,0-1 0,0 0 1,0-1-1,0 1 0,-1-1 1,1 0-1,0 0 0,7-5 0,-10 5 47,0 0 0,0 0 0,-1-1 0,1 1-1,0-1 1,-1 0 0,0 1 0,0-1-1,0 0 1,0 0 0,0-1 0,0 1-1,-1 0 1,0-1 0,0 1 0,0-1-1,0 1 1,0-1 0,0 1 0,-1-1-1,0 1 1,0-6 0,0 7-39,-1-1 0,0 0 0,0 1 0,1-1 0,-2 0 0,1 1 0,0-1 1,0 1-1,-1-1 0,0 1 0,1 0 0,-1 0 0,0-1 0,0 1 0,0 1 0,0-1 0,0 0 0,-1 0 0,1 1 0,-1-1 0,1 1 1,-1 0-1,1 0 0,-1 0 0,0 0 0,1 0 0,-1 1 0,-5-2 0,-4 0-182,1 0 0,-1 0 0,1 1 1,-1 1-1,-20 1 0,31-1 52,0 0 1,0 0 0,0 1 0,0-1-1,0 0 1,0 0 0,0 1-1,1-1 1,-1 1 0,0-1-1,0 0 1,0 1 0,1 0 0,-1-1-1,0 1 1,1-1 0,-1 1-1,0 0 1,1-1 0,-1 1-1,1 0 1,-1 0 0,1 0 0,-1-1-1,1 1 1,0 0 0,-1 0-1,1 0 1,0 0 0,0 0-1,0 0 1,-1-1 0,1 1 0,0 0-1,0 0 1,0 0 0,1 1-1,-1 0-238,0-1-1,0 1 1,1 0-1,-1-1 1,1 1 0,-1-1-1,1 1 1,0-1-1,0 1 1,0-1-1,-1 0 1,1 1-1,0-1 1,1 0-1,-1 0 1,0 0-1,0 0 1,0 0-1,1 0 1,1 1-1,19 6-5331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8.596"/>
    </inkml:context>
    <inkml:brush xml:id="br0">
      <inkml:brushProperty name="width" value="0.025" units="cm"/>
      <inkml:brushProperty name="height" value="0.025" units="cm"/>
    </inkml:brush>
  </inkml:definitions>
  <inkml:trace contextRef="#ctx0" brushRef="#br0">52 4 11147,'0'0'2279,"-8"0"449,1-1-1995,4 0-520,0 0 0,1 1 1,-1 0-1,0-1 1,1 1-1,-1 0 1,0 0-1,1 1 0,-1-1 1,-5 2-1,8-2-167,0 0 0,0 0 1,0 1-1,-1-1 0,1 0 0,0 0 0,0 1 0,0-1 0,0 0 0,0 0 1,0 1-1,0-1 0,0 0 0,0 1 0,-1-1 0,1 0 0,0 0 0,0 1 1,0-1-1,1 0 0,-1 1 0,0-1 0,0 0 0,0 0 0,0 1 0,0-1 0,0 0 1,0 1-1,0-1 0,1 0 0,-1 0 0,0 1 0,0-1 0,0 0 0,0 0 1,1 0-1,-1 1 0,0-1 0,0 0 0,1 0 0,-1 0 0,0 0 0,0 1 1,1-1-1,-1 0 0,12 10 309,9 1-267,1-2 0,0 0 0,1-1 0,-1-1 0,2-1 0,-1-1 0,45 3 0,16 4-274,-84-12 202,1 0 0,0 0 0,-1 0 1,1 0-1,0 0 0,0 0 0,-1 1 0,1-1 0,0 0 0,-1 0 0,1 0 0,0 1 1,-1-1-1,1 0 0,-1 1 0,1-1 0,-1 0 0,1 1 0,0-1 0,-1 1 1,1-1-1,-1 1 0,0-1 0,1 1 0,-1-1 0,1 1 0,-1 0 0,0-1 0,1 1 1,-1 0-1,0-1 0,1 2 0,-2 0 17,0-1 0,1 1 0,-1-1 1,0 1-1,1-1 0,-1 0 0,0 1 0,0-1 0,0 0 0,0 0 1,-1 0-1,1 0 0,-3 2 0,-57 35 525,51-32-526,-18 12 238,-1-1 0,-1-2 0,-1 0 0,-51 15 0,81-29-2010,13-8-7811,6-6-1536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8.902"/>
    </inkml:context>
    <inkml:brush xml:id="br0">
      <inkml:brushProperty name="width" value="0.025" units="cm"/>
      <inkml:brushProperty name="height" value="0.025" units="cm"/>
    </inkml:brush>
  </inkml:definitions>
  <inkml:trace contextRef="#ctx0" brushRef="#br0">16 1 8520,'0'0'6278,"-16"68"-6694,25-38-1762,0-3-961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9.482"/>
    </inkml:context>
    <inkml:brush xml:id="br0">
      <inkml:brushProperty name="width" value="0.025" units="cm"/>
      <inkml:brushProperty name="height" value="0.025" units="cm"/>
    </inkml:brush>
  </inkml:definitions>
  <inkml:trace contextRef="#ctx0" brushRef="#br0">65 1 8456,'0'0'14835,"-8"11"-14509,-23 35-160,30-44-160,-1 0 1,1 1-1,0-1 1,0 0-1,0 0 1,0 1 0,0-1-1,1 1 1,-1-1-1,1 1 1,-1-1 0,1 1-1,0 4 1,0-6-2,1 0-1,-1 0 1,0 0 0,1 0 0,-1 0-1,1 0 1,-1 0 0,1 0 0,0 0 0,-1 0-1,1 0 1,0 0 0,0-1 0,-1 1-1,1 0 1,0 0 0,0-1 0,0 1 0,0-1-1,0 1 1,2 0 0,4 1 2,1 0 0,-1-1 0,1 0-1,0 0 1,-1-1 0,14 0 0,-2 0-98,-4 0-120,4 1-136,0 0 1,33 7 0,-50-8 328,1 1 0,0-1 1,0 1-1,-1 0 0,1 0 0,0 0 1,-1 0-1,1 0 0,-1 0 0,0 1 1,1-1-1,-1 1 0,0 0 0,0-1 1,0 1-1,0 0 0,0 0 0,0 1 1,0-1-1,-1 0 0,1 0 0,-1 1 1,0-1-1,0 1 0,0 0 0,1 3 1,-2-4 57,0 1 0,0-1 1,-1 1-1,0-1 1,1 1-1,-1-1 0,0 0 1,0 1-1,0-1 1,-1 0-1,1 0 0,0 1 1,-1-1-1,1 0 1,-1-1-1,0 1 0,0 0 1,0 0-1,0-1 0,0 1 1,0-1-1,0 0 1,-5 3-1,-55 23 1313,-13-6 199,69-19-1438,0-1 1,-1 0-1,1-1 1,-1 1-1,1-1 0,0 0 1,-1-1-1,1 0 0,-12-3 1,16 3-273,0 0 0,0 0 0,0-1 0,0 1 1,0-1-1,1 0 0,-1 1 0,0-1 0,1 0 1,-1 0-1,1 0 0,0 0 0,0 0 0,0 0 1,0 0-1,0-1 0,0 1 0,1 0 0,-1 0 0,1-1 1,-1 1-1,1-1 0,0-3 0,2-58-6176,4 32 409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49.845"/>
    </inkml:context>
    <inkml:brush xml:id="br0">
      <inkml:brushProperty name="width" value="0.025" units="cm"/>
      <inkml:brushProperty name="height" value="0.025" units="cm"/>
    </inkml:brush>
  </inkml:definitions>
  <inkml:trace contextRef="#ctx0" brushRef="#br0">0 3 8712,'0'0'11371,"49"-2"-9577,-28 2-353,3 1-320,5 2-769,3-3-287,2 1-194,0-1-1504,1 0-1698,-7 0-3107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7.166"/>
    </inkml:context>
    <inkml:brush xml:id="br0">
      <inkml:brushProperty name="width" value="0.025" units="cm"/>
      <inkml:brushProperty name="height" value="0.025" units="cm"/>
    </inkml:brush>
  </inkml:definitions>
  <inkml:trace contextRef="#ctx0" brushRef="#br0">58 77 6887,'0'0'6464,"-8"-1"-4296,7 1-2100,-30-5 1906,31 5-1845,-1 0-1,0-1 1,0 1 0,0 0 0,1 0 0,-1-1-1,0 1 1,0 0 0,1-1 0,-1 1-1,0-1 1,0 1 0,1-1 0,-1 1 0,1-1-1,-1 1 1,0-1 0,1 0 0,-1 1 0,1-1-1,0 0 1,-1 1 0,1-1 0,-1 0-1,1 0 1,0 1 0,0-1 0,-1 0 0,1 0-1,0 0 1,0 1 0,0-1 0,0 0-1,0 0 1,0 0 0,0 0 0,0 1 0,0-1-1,1 0 1,-1 0 0,0 0 0,0 1-1,1-2 1,1 0-31,0-1-1,0 1 1,0 0-1,1 0 0,-1 1 1,1-1-1,-1 0 1,1 1-1,-1 0 1,1-1-1,0 1 0,0 0 1,-1 0-1,6 0 1,44-9 76,-50 9-160,0 1-13,71-7 10,-67 6-12,-1 1 1,0 0-1,0 1 1,1-1-1,-1 1 1,0 0-1,0 0 0,0 0 1,0 1-1,0 0 1,6 3-1,-9-4 8,-1 1 0,1 0-1,0 0 1,-1 0 0,0 0-1,1 0 1,-1 0 0,0 0-1,0 0 1,0 0 0,0 1-1,-1-1 1,1 0 0,0 1-1,-1-1 1,0 1 0,1-1-1,-1 1 1,0-1 0,-1 0-1,1 1 1,-1 3 0,0 0 23,0 0 0,0 0 0,-1 0 1,1 0-1,-2 0 0,1 0 0,-5 8 0,-20 23 40,0-2-1,-3 0 0,-41 37 1,69-69-65,53 25-459,-39-21 283,1-1-1,0-1 1,23 8-1,5-8-2649,-2-11-3414,-18-5-225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7.503"/>
    </inkml:context>
    <inkml:brush xml:id="br0">
      <inkml:brushProperty name="width" value="0.025" units="cm"/>
      <inkml:brushProperty name="height" value="0.025" units="cm"/>
    </inkml:brush>
  </inkml:definitions>
  <inkml:trace contextRef="#ctx0" brushRef="#br0">53 2 13164,'0'0'6615,"9"-1"-5782,-1 1-692,1 0 1,0 1 0,-1 0 0,1 1 0,-1-1-1,0 2 1,1-1 0,-1 1 0,0 0 0,0 1-1,-1 0 1,1 0 0,-1 1 0,0 0 0,9 8-1,-8-7-116,-2 0-1,1 0 0,-1 0 0,1 1 1,-2 0-1,1 0 0,-1 1 1,0 0-1,-1 0 0,0 0 0,0 0 1,-1 0-1,0 1 0,0 0 1,-1 0-1,0 0 0,0-1 0,-1 2 1,-1-1-1,1 0 0,-1 0 0,-1 0 1,0 0-1,0 0 0,-1 0 1,0 0-1,0 0 0,-1-1 0,0 1 1,-8 14-1,-9 6-55,0 0-1,-2-1 1,-1-1 0,-52 46 0,-5-8-6699,64-52-728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8.988"/>
    </inkml:context>
    <inkml:brush xml:id="br0">
      <inkml:brushProperty name="width" value="0.025" units="cm"/>
      <inkml:brushProperty name="height" value="0.025" units="cm"/>
    </inkml:brush>
  </inkml:definitions>
  <inkml:trace contextRef="#ctx0" brushRef="#br0">29 0 10474,'0'0'9881,"1"12"-8877,0 14-526,-1 0-1,-2-1 1,-7 45 0,-7 24 82,13-74-6101,6-99-4959,-3 44 4505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9.320"/>
    </inkml:context>
    <inkml:brush xml:id="br0">
      <inkml:brushProperty name="width" value="0.025" units="cm"/>
      <inkml:brushProperty name="height" value="0.025" units="cm"/>
    </inkml:brush>
  </inkml:definitions>
  <inkml:trace contextRef="#ctx0" brushRef="#br0">1 38 4164,'0'0'14958,"10"-6"-14178,-3 2-679,0 0 0,0 0 1,1 1-1,0 0 1,0 0-1,0 1 1,0-1-1,0 2 0,0-1 1,0 2-1,9-1 1,72 0 445,-45 1-1469,0 0-4261,-54 4-4773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9.651"/>
    </inkml:context>
    <inkml:brush xml:id="br0">
      <inkml:brushProperty name="width" value="0.025" units="cm"/>
      <inkml:brushProperty name="height" value="0.025" units="cm"/>
    </inkml:brush>
  </inkml:definitions>
  <inkml:trace contextRef="#ctx0" brushRef="#br0">73 1 6150,'0'0'14478,"5"44"-13710,26-44-223,1 0-289,2 0-224,0 0-320,-5 0-1506,-9 0-1249,-9 0-2850</inkml:trace>
  <inkml:trace contextRef="#ctx0" brushRef="#br0" timeOffset="1">0 248 10090,'0'0'10922,"67"25"-10346,-36-25-415,7-2-97,-4-4-257,-4-1-2369,-1-3-2819,0-4-2691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0.041"/>
    </inkml:context>
    <inkml:brush xml:id="br0">
      <inkml:brushProperty name="width" value="0.025" units="cm"/>
      <inkml:brushProperty name="height" value="0.025" units="cm"/>
    </inkml:brush>
  </inkml:definitions>
  <inkml:trace contextRef="#ctx0" brushRef="#br0">20 20 10570,'0'0'10784,"-2"8"-10080,0 1-454,-2 5 208,1 1-1,0 0 1,-1 26-1,4-39-434,-1 0 0,1 1 0,0-1-1,0 0 1,0 0 0,0 1 0,0-1-1,1 0 1,-1 0 0,1 0 0,-1 1-1,1-1 1,0 0 0,0 0-1,0 0 1,0 0 0,0 0 0,0 0-1,1-1 1,-1 1 0,1 0 0,-1-1-1,1 1 1,0-1 0,-1 1 0,1-1-1,0 0 1,0 1 0,0-1 0,0 0-1,0-1 1,0 1 0,0 0 0,1 0-1,2 0 1,4-1-45,0-1 1,1 0-1,-1 0 1,0-1-1,0 0 0,0 0 1,-1-1-1,1-1 1,0 1-1,-1-1 1,0 0-1,0-1 0,0 0 1,8-8-1,-6 6-111,-2 0 0,1-1 0,-1 0 0,0 0-1,-1-1 1,0 0 0,-1 0 0,1 0 0,-2-1-1,1 0 1,5-15 0,-10 11 636,-9 19 39,-11 18-12,14-14-404,1 0 0,0-1 0,1 1 0,-1 0 0,2 1 0,-1-1 0,1 1 0,1-1 1,0 1-1,0-1 0,1 1 0,1 15 0,-1-24-157,1 1 0,-1 0 1,1-1-1,-1 1 0,1-1 1,0 1-1,0-1 0,0 1 1,0-1-1,0 0 0,0 1 1,0-1-1,0 0 0,0 0 1,1 0-1,-1 0 0,0 0 1,1 0-1,-1 0 0,1 0 1,-1-1-1,1 1 0,-1 0 0,1-1 1,0 1-1,-1-1 0,4 1 1,-1-1-744,0 0 1,0 1-1,0-1 0,1-1 1,-1 1-1,0 0 0,0-1 1,0 0-1,0 0 1,7-3-1,23-19-14569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0.656"/>
    </inkml:context>
    <inkml:brush xml:id="br0">
      <inkml:brushProperty name="width" value="0.025" units="cm"/>
      <inkml:brushProperty name="height" value="0.025" units="cm"/>
    </inkml:brush>
  </inkml:definitions>
  <inkml:trace contextRef="#ctx0" brushRef="#br0">1 0 12940,'0'0'9764,"0"10"-9086,0-3-578,1 33 183,-1-39-275,0 1 0,0-1 0,0 0 0,1 1 0,-1-1 0,1 0 0,-1 1 0,1-1 0,-1 0 0,1 0 0,0 1 0,0-1 0,0 0 0,-1 0 0,1 0 0,0 0 0,0 0 0,1 0-1,-1 0 1,0-1 0,0 1 0,0 0 0,0 0 0,1-1 0,-1 1 0,0-1 0,1 1 0,1-1 0,4 1-304,0-1 0,0 0 1,0 0-1,0-1 0,0 0 0,0 0 1,-1-1-1,1 0 0,0 0 0,11-6 0,62-39-4607,-48 26 4150,-60 94 5510,26-69-4690,0 1 1,1-1 0,0 1-1,0 0 1,0 0-1,0 0 1,1 0 0,-1-1-1,1 1 1,0 0 0,2 7-1,4-8-1604,10-4-3134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2.092"/>
    </inkml:context>
    <inkml:brush xml:id="br0">
      <inkml:brushProperty name="width" value="0.025" units="cm"/>
      <inkml:brushProperty name="height" value="0.025" units="cm"/>
    </inkml:brush>
  </inkml:definitions>
  <inkml:trace contextRef="#ctx0" brushRef="#br0">206 2 7335,'0'0'15700,"-8"-1"-15588,1 1-89,1 0-1,-1 1 1,0-1-1,0 2 1,1-1-1,-1 1 1,1 0-1,-1 0 1,1 1-1,0 0 0,0 0 1,0 0-1,0 1 1,1 0-1,-1 0 1,1 1-1,0-1 1,-5 7-1,-1-1 25,1 1-1,0 1 0,-15 22 1,22-31-40,1 1 0,0-1 1,0 1-1,0 0 1,0-1-1,1 1 0,-1 0 1,1 0-1,0 0 1,0 0-1,1 0 0,-1 0 1,1 0-1,0 1 0,0-1 1,0 0-1,1 0 1,1 7-1,-1-9-4,0-1 0,0 0 0,0 0 0,0 0 0,0 0 0,0 0 0,0 0 0,1 0 0,-1 0 1,0-1-1,1 1 0,-1 0 0,1-1 0,-1 1 0,0-1 0,1 1 0,-1-1 0,1 0 0,-1 0 0,1 0 0,1 0 0,42 1-318,-33-2-99,45-6-2465,-3-12-3349,-19 2-1401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09.255"/>
    </inkml:context>
    <inkml:brush xml:id="br0">
      <inkml:brushProperty name="width" value="0.025" units="cm"/>
      <inkml:brushProperty name="height" value="0.025" units="cm"/>
    </inkml:brush>
  </inkml:definitions>
  <inkml:trace contextRef="#ctx0" brushRef="#br0">6 4 15375,'0'0'3165,"-1"8"-1969,-1 1-1020,1-5-4,0 0 0,1 0 0,-1 0 1,1 1-1,0-1 0,0 0 0,2 8 0,-2-11-120,1 0-1,-1 1 1,1-1-1,0 0 1,-1 1-1,1-1 1,0 0-1,0 0 1,0 0-1,0 0 1,0 0-1,0 0 1,0 0-1,0 0 1,1 0-1,-1-1 1,0 1-1,0 0 1,1-1-1,-1 1 1,0-1-1,1 1 1,-1-1-1,1 0 1,-1 0-1,1 1 1,-1-1-1,0 0 1,1 0-1,2-1 1,7 0-50,0 0 0,-1-1 1,1 0-1,-1 0 1,1-1-1,-1-1 0,0 0 1,0 0-1,0-1 1,-1 0-1,16-12 0,36-17-244,-61 35 322,1-1 0,-1 0 0,1 1 0,-1-1-1,0 0 1,1 1 0,-1-1 0,0 1 0,0-1 0,1 1 0,-1-1-1,0 1 1,0-1 0,0 1 0,1-1 0,-1 1 0,0-1 0,0 1 0,0-1-1,0 1 1,0-1 0,0 1 0,0-1 0,0 1 0,0 0 0,0-1-1,-1 1 1,1-1 0,0 1 0,0-1 0,0 1 0,-1-1 0,1 0 0,-1 2-1,-5 23 660,5-21-593,-1 0-5,1 0-1,0 0 1,0 0-1,0 0 1,0 0-1,1 0 1,-1 1-1,1 4 1,1-8-128,-1 0 1,1 0-1,-1 0 0,1 1 1,0-1-1,-1 0 0,1-1 1,0 1-1,0 0 1,0 0-1,-1 0 0,1 0 1,0-1-1,0 1 1,0 0-1,1-1 0,-1 1 1,0-1-1,0 1 1,0-1-1,0 1 0,0-1 1,1 0-1,-1 0 0,0 0 1,0 0-1,0 1 1,1-2-1,-1 1 0,0 0 1,0 0-1,2-1 1,82-5-1312,-28-9-5647,-13-1-5120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2.455"/>
    </inkml:context>
    <inkml:brush xml:id="br0">
      <inkml:brushProperty name="width" value="0.025" units="cm"/>
      <inkml:brushProperty name="height" value="0.025" units="cm"/>
    </inkml:brush>
  </inkml:definitions>
  <inkml:trace contextRef="#ctx0" brushRef="#br0">106 1 9353,'0'0'12139,"-4"12"-10841,-33 86 269,16-49-1288,-23 86-1,63-191-13987,-13 24 6155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2.799"/>
    </inkml:context>
    <inkml:brush xml:id="br0">
      <inkml:brushProperty name="width" value="0.025" units="cm"/>
      <inkml:brushProperty name="height" value="0.025" units="cm"/>
    </inkml:brush>
  </inkml:definitions>
  <inkml:trace contextRef="#ctx0" brushRef="#br0">1 1 10922,'0'0'8504,"0"8"-7591,0 0-745,0 1 0,1-1 0,0 0 0,1 1-1,0-1 1,0 0 0,1 0 0,0 0 0,0-1 0,1 1 0,-1-1-1,2 0 1,-1 0 0,1 0 0,0 0 0,1-1 0,0 0-1,0 0 1,0 0 0,0-1 0,1 0 0,0 0 0,0-1 0,0 0-1,1 0 1,-1 0 0,1-1 0,0 0 0,0-1 0,0 0-1,1 0 1,-1-1 0,11 1 0,-13-3-140,-1 1 1,1-2-1,-1 1 1,1 0-1,-1-1 1,0 0-1,0-1 0,0 1 1,0-1-1,0 0 1,-1 0-1,1 0 0,-1-1 1,0 1-1,0-1 1,0 0-1,0 0 1,-1-1-1,1 1 0,-1-1 1,0 0-1,-1 1 1,1-1-1,-1-1 1,0 1-1,0 0 0,-1 0 1,0-1-1,1 1 1,-2-1-1,1 1 1,-1-1-1,0 1 0,0-1 1,0 1-1,-2-7 1,-13 9-9923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3.272"/>
    </inkml:context>
    <inkml:brush xml:id="br0">
      <inkml:brushProperty name="width" value="0.025" units="cm"/>
      <inkml:brushProperty name="height" value="0.025" units="cm"/>
    </inkml:brush>
  </inkml:definitions>
  <inkml:trace contextRef="#ctx0" brushRef="#br0">1 0 7431,'0'0'12972,"56"17"-11819,-28-13-736,-2-2-289,2 1-32,-1-2-96,-5 1-545,-9 0-928,-8-1-705,-5 2-1954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3.619"/>
    </inkml:context>
    <inkml:brush xml:id="br0">
      <inkml:brushProperty name="width" value="0.025" units="cm"/>
      <inkml:brushProperty name="height" value="0.025" units="cm"/>
    </inkml:brush>
  </inkml:definitions>
  <inkml:trace contextRef="#ctx0" brushRef="#br0">0 36 7944,'0'0'12139,"54"9"-11723,-25-9-191,0-5-161,1-1-289,-1-3-1664,-11-2-2852,-5-2-3266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4.008"/>
    </inkml:context>
    <inkml:brush xml:id="br0">
      <inkml:brushProperty name="width" value="0.025" units="cm"/>
      <inkml:brushProperty name="height" value="0.025" units="cm"/>
    </inkml:brush>
  </inkml:definitions>
  <inkml:trace contextRef="#ctx0" brushRef="#br0">0 143 11883,'0'0'9988,"11"-4"-9096,11-5-664,-1-1 0,32-21 0,-45 27-238,-1-1 0,0 0-1,0-1 1,0 0 0,-1 0-1,1 0 1,-1-1 0,-1 1-1,0-2 1,0 1 0,8-16-1,-15 47-205,2 0 0,0-1 0,4 30 0,-4-50 66,1-1 0,-1 1 1,1-1-1,-1 1 1,1-1-1,0 0 1,0 1-1,0-1 1,0 0-1,0 1 0,1-1 1,-1 0-1,4 3 1,-4-4-336,1 1 1,-1-1-1,1 0 1,-1 0-1,1 0 0,0-1 1,-1 1-1,1 0 1,0-1-1,-1 1 1,1-1-1,0 1 0,2-1 1,19 1-9349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4.722"/>
    </inkml:context>
    <inkml:brush xml:id="br0">
      <inkml:brushProperty name="width" value="0.025" units="cm"/>
      <inkml:brushProperty name="height" value="0.025" units="cm"/>
    </inkml:brush>
  </inkml:definitions>
  <inkml:trace contextRef="#ctx0" brushRef="#br0">12 0 10826,'0'0'8339,"0"12"-7645,-5 112 985,-1 39-4084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5.054"/>
    </inkml:context>
    <inkml:brush xml:id="br0">
      <inkml:brushProperty name="width" value="0.025" units="cm"/>
      <inkml:brushProperty name="height" value="0.025" units="cm"/>
    </inkml:brush>
  </inkml:definitions>
  <inkml:trace contextRef="#ctx0" brushRef="#br0">0 35 11371,'0'0'5530,"8"-5"-4745,4 0-436,1 0 1,0 1-1,0 0 0,0 1 1,0 0-1,0 1 0,17-1 1,108 2 1505,-95 2-1722,-35-1-119,0 1-1,0 0 0,0 1 0,0 0 1,-1 0-1,1 0 0,0 1 0,7 4 0,-14-6-9,1 0 0,-1-1-1,0 1 1,1 0 0,-1 0-1,0 0 1,0 0 0,0 0-1,0 0 1,0 1 0,0-1-1,0 0 1,0 1 0,0-1-1,0 0 1,-1 1-1,1-1 1,-1 1 0,1 1-1,-1-1 14,0 0 0,0 0 0,-1 0 0,1 0-1,-1 0 1,1 0 0,-1-1 0,0 1-1,0 0 1,0 0 0,0-1 0,0 1 0,0-1-1,0 1 1,-1-1 0,1 1 0,0-1-1,-1 0 1,1 0 0,-4 2 0,-15 11 50,-1-1 1,-1 0 0,0-2-1,-46 17 1,29-13-1324,37-14-1077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5.467"/>
    </inkml:context>
    <inkml:brush xml:id="br0">
      <inkml:brushProperty name="width" value="0.025" units="cm"/>
      <inkml:brushProperty name="height" value="0.025" units="cm"/>
    </inkml:brush>
  </inkml:definitions>
  <inkml:trace contextRef="#ctx0" brushRef="#br0">40 1 9161,'0'0'10837,"-2"9"-10581,-10 50 214,4-21-381,0 1 0,-2 57 0,10-108-6325,2-4 1891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5.800"/>
    </inkml:context>
    <inkml:brush xml:id="br0">
      <inkml:brushProperty name="width" value="0.025" units="cm"/>
      <inkml:brushProperty name="height" value="0.025" units="cm"/>
    </inkml:brush>
  </inkml:definitions>
  <inkml:trace contextRef="#ctx0" brushRef="#br0">1 18 10666,'0'0'9417,"56"-5"-8200,-20 10-288,1-1-449,1-4-255,2 0-65,-6 0-96,0 0-448,-1 0-1506,-6-7-2851,-4-7-5765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6.636"/>
    </inkml:context>
    <inkml:brush xml:id="br0">
      <inkml:brushProperty name="width" value="0.025" units="cm"/>
      <inkml:brushProperty name="height" value="0.025" units="cm"/>
    </inkml:brush>
  </inkml:definitions>
  <inkml:trace contextRef="#ctx0" brushRef="#br0">0 1 9929,'0'0'9802,"47"19"-8393,-18-11-224,5-3-384,4-1-289,-2-2-255,-3 0-129,-5-2-64,-6 0-192,-6 0-769,-7 0-673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0.165"/>
    </inkml:context>
    <inkml:brush xml:id="br0">
      <inkml:brushProperty name="width" value="0.025" units="cm"/>
      <inkml:brushProperty name="height" value="0.025" units="cm"/>
    </inkml:brush>
  </inkml:definitions>
  <inkml:trace contextRef="#ctx0" brushRef="#br0">168 367 15439,'0'0'950,"-8"-8"384,5 5-1191,-2-1 78,1-1 0,-1 1 0,0 0 0,0 1 0,0-1 0,-7-2 0,10 5-177,0 0 0,0 0 1,-1 0-1,1 1 1,0-1-1,-1 1 1,1-1-1,0 1 1,-1 0-1,1 0 1,-1 0-1,1 0 1,0 0-1,-1 1 1,1-1-1,-1 1 1,1 0-1,0-1 1,0 1-1,-1 0 0,1 0 1,0 0-1,0 1 1,0-1-1,-2 2 1,-1 3-1,-1-1 1,1 1-1,1 0 0,-1 1 1,1-1-1,0 1 1,1 0-1,-1 0 0,1 0 1,1 0-1,-1 1 1,1-1-1,1 1 0,-1 0 1,1-1-1,1 1 0,-1 0 1,2 9-1,-1-16-42,-1 0 0,2 0 0,-1 0 1,0 0-1,0 0 0,0-1 0,0 1 0,1 0 0,-1 0 0,0 0 0,1 0 0,-1 0 0,1 0 0,-1 0 0,1 0 0,-1-1 1,1 1-1,0 0 0,-1 0 0,1-1 0,0 1 0,0 0 0,0-1 0,-1 1 0,1-1 0,0 1 0,0-1 0,0 1 0,0-1 0,0 0 1,0 0-1,0 1 0,0-1 0,0 0 0,0 0 0,0 0 0,0 0 0,0 0 0,0 0 0,0 0 0,0 0 0,1-1 0,2 0 59,0 0-1,0 0 1,0 0-1,0-1 1,0 1-1,0-1 1,0 0-1,-1 0 1,6-5-1,2-3 213,0-1-1,-1-1 0,0 1 0,-1-2 1,0 1-1,-1-1 0,-1 0 0,0-1 1,-1 0-1,0 0 0,-1 0 0,-1-1 1,0 0-1,-1 0 0,-1 0 0,0 0 1,-1 0-1,-1-17 0,0 33-280,0-1-1,0 0 1,0 0-1,0 0 1,0 0-1,0 0 1,0 1-1,0-1 1,0 0 0,0 0-1,0 0 1,0 0-1,-1 0 1,1 1-1,0-1 1,0 0-1,0 0 1,0 0-1,0 0 1,0 0 0,-1 0-1,1 0 1,0 0-1,0 0 1,0 1-1,0-1 1,0 0-1,-1 0 1,1 0-1,0 0 1,0 0-1,0 0 1,0 0 0,-1 0-1,1 0 1,0 0-1,0 0 1,0 0-1,0 0 1,-1 0-1,1 0 1,0-1-1,0 1 1,0 0 0,0 0-1,0 0 1,-1 0-1,1 0 1,0 0-1,0 0 1,0 0-1,0 0 1,0-1-1,0 1 1,0 0-1,-1 0 1,1 0 0,0 0-1,0 0 1,0-1-1,0 1 1,0 0-1,0 0 1,0-1-1,-4 9-97,0 0 0,1 0 0,0 0 0,1 0 0,0 1 0,0-1 0,-1 17 0,-1 64 68,4-87 33,0 0-1,-1-1 1,1 1-1,0 0 1,0 0-1,1 0 1,-1 0-1,0-1 1,1 1-1,-1 0 1,1 0-1,-1-1 1,1 1 0,0 0-1,0-1 1,-1 1-1,1-1 1,0 1-1,1-1 1,-1 1-1,0-1 1,0 0-1,1 0 1,-1 1-1,0-1 1,1 0-1,-1 0 1,1 0 0,0-1-1,-1 1 1,1 0-1,0 0 1,-1-1-1,1 1 1,2-1-1,0 0 19,0 0 0,-1 0-1,1-1 1,0 1 0,-1-1 0,1 0-1,-1 0 1,1-1 0,-1 1-1,0-1 1,0 0 0,1 1 0,-1-1-1,0-1 1,0 1 0,-1 0-1,4-4 1,13-16 108,-1-1 0,0 0-1,-2-2 1,-1 0 0,-1-1 0,-2 0-1,0-1 1,-2 0 0,0 0-1,-2-2 1,-1 1 0,3-36 0,-8 41-250,-4 20-340,-9 36-405,5-16 936,-11 34-50,3 0-1,1 0 0,3 2 1,3-1-1,1 1 0,3 0 1,5 66-1,0-103-52,2 0 0,0-1 0,1 1-1,0-1 1,1 0 0,1 0 0,13 21 0,-9-16-15,-1 1 0,12 34 1,-21-55 69,-1 1 0,0-1 1,0 0-1,0 0 1,0 0-1,0 0 0,0 0 1,0 0-1,0 1 0,1-1 1,-1 0-1,0 0 1,0 0-1,0 0 0,0 0 1,0 1-1,0-1 1,0 0-1,0 0 0,0 0 1,0 0-1,0 1 0,0-1 1,0 0-1,0 0 1,0 0-1,0 0 0,0 1 1,0-1-1,0 0 1,-1 0-1,1 0 0,0 0 1,0 0-1,0 0 0,0 1 1,0-1-1,0 0 1,0 0-1,0 0 0,-1 0 1,1 0-1,0 0 0,0 0 1,0 1-1,0-1 1,0 0-1,-1 0 0,1 0 1,0 0-1,0 0 1,0 0-1,0 0 0,-1 0 1,-10-7 635,-11-15 199,10-4-698,1-1 1,1 0 0,2 0-1,1-1 1,0 1-1,2-2 1,2 1 0,0 0-1,3-41 1,-1 66-187,1 1 0,0-1 0,0 1 0,1-1 0,-1 0 0,0 1 0,1-1 0,0 1 0,-1-1 0,1 1 1,0 0-1,0-1 0,0 1 0,1 0 0,-1-1 0,1 1 0,-1 0 0,1 0 0,0 0 0,-1 0 0,1 1 0,0-1 0,0 0 0,0 1 0,1-1 1,1 0-1,5-1-581,-1 0 1,1 1 0,-1 0 0,1 1 0,0 0-1,11 0 1,14-2-2815,10-3-2912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6.998"/>
    </inkml:context>
    <inkml:brush xml:id="br0">
      <inkml:brushProperty name="width" value="0.025" units="cm"/>
      <inkml:brushProperty name="height" value="0.025" units="cm"/>
    </inkml:brush>
  </inkml:definitions>
  <inkml:trace contextRef="#ctx0" brushRef="#br0">0 1 2851,'0'0'14061,"54"31"-13164,-20-28-128,1 0-321,4-3-256,4 0-128,2 0-800,-5-7-2275,-6-6-1954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17.375"/>
    </inkml:context>
    <inkml:brush xml:id="br0">
      <inkml:brushProperty name="width" value="0.025" units="cm"/>
      <inkml:brushProperty name="height" value="0.025" units="cm"/>
    </inkml:brush>
  </inkml:definitions>
  <inkml:trace contextRef="#ctx0" brushRef="#br0">35 0 11339,'0'0'8386,"10"5"-7585,4 3-411,0-2-245,0 1-1,0 0 1,-1 2 0,0-1-1,14 14 1,-24-20-107,-1 1 0,1-1 0,-1 1 0,0-1 0,0 1 0,0 0 0,0 0 0,0 0 1,-1 0-1,1 0 0,-1 0 0,0 0 0,0 1 0,0-1 0,0 0 0,0 1 0,-1-1 0,0 0 0,0 1 0,0-1 1,0 1-1,0-1 0,0 1 0,-1-1 0,0 0 0,0 1 0,0-1 0,0 0 0,0 0 0,-1 0 0,1 0 0,-4 5 0,-7 8-75,-1 0 0,0-1-1,-1 0 1,-1-1 0,0 0-1,-1-2 1,-22 14 0,21-17-2376,2-4-2477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24.353"/>
    </inkml:context>
    <inkml:brush xml:id="br0">
      <inkml:brushProperty name="width" value="0.025" units="cm"/>
      <inkml:brushProperty name="height" value="0.025" units="cm"/>
    </inkml:brush>
  </inkml:definitions>
  <inkml:trace contextRef="#ctx0" brushRef="#br0">2 1 9449,'0'11'8695,"-1"34"-5420,0 27-2903,1-67-318,0 0 0,0 0 0,1 0 0,-1 0 0,1 0-1,0 0 1,1 0 0,3 10 0,-5-14-127,1-1-1,0 1 1,-1 0 0,1 0-1,0 0 1,-1 0 0,1-1-1,0 1 1,0 0-1,0 0 1,0-1 0,0 1-1,0-1 1,0 1 0,0-1-1,0 1 1,0-1 0,2 1-1,-1-1-308,0 0-1,0 0 0,1 0 1,-1-1-1,0 1 1,0 0-1,1-1 0,-1 0 1,0 1-1,0-1 1,0 0-1,3-2 0,15-18-5923,-15 14 4231,10-11-4171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24.702"/>
    </inkml:context>
    <inkml:brush xml:id="br0">
      <inkml:brushProperty name="width" value="0.025" units="cm"/>
      <inkml:brushProperty name="height" value="0.025" units="cm"/>
    </inkml:brush>
  </inkml:definitions>
  <inkml:trace contextRef="#ctx0" brushRef="#br0">1 10 6022,'0'0'16015,"9"-10"-15535,-9 29 65,-4 4-257,4 3-96,0 0-128,0-3-64,0-1-1153,4-7-1473,3-8-2243,0-7-5413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25.672"/>
    </inkml:context>
    <inkml:brush xml:id="br0">
      <inkml:brushProperty name="width" value="0.025" units="cm"/>
      <inkml:brushProperty name="height" value="0.025" units="cm"/>
    </inkml:brush>
  </inkml:definitions>
  <inkml:trace contextRef="#ctx0" brushRef="#br0">6 0 9417,'-5'7'2370,"5"-3"-160,0 2-832,0 1-161,10 0 384,12-3-384,5 0-64,2-3-672,10-1-353,1 0-32,-4 0-96,2 0-576,-9-1-738,-11-1-575,-11 1-1058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26.015"/>
    </inkml:context>
    <inkml:brush xml:id="br0">
      <inkml:brushProperty name="width" value="0.025" units="cm"/>
      <inkml:brushProperty name="height" value="0.025" units="cm"/>
    </inkml:brush>
  </inkml:definitions>
  <inkml:trace contextRef="#ctx0" brushRef="#br0">0 13 9641,'0'0'8937,"61"8"-7112,-27-8-511,-3 0-610,12-4-448,-7 2-224,-3 0-224,-4 0-1441,-10-2-2595,-4-3-5958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1.886"/>
    </inkml:context>
    <inkml:brush xml:id="br0">
      <inkml:brushProperty name="width" value="0.025" units="cm"/>
      <inkml:brushProperty name="height" value="0.025" units="cm"/>
    </inkml:brush>
  </inkml:definitions>
  <inkml:trace contextRef="#ctx0" brushRef="#br0">0 245 8072,'0'0'13420,"7"-10"-12496,124-218 1451,-131 228-2367,0 0 0,0 0 0,0-1 0,0 1 0,0 0 0,0 0 0,0 0 0,0-1 0,0 1 0,0 0 0,0 0 0,0-1 0,0 1 0,0 0 0,0 0-1,1 0 1,-1-1 0,0 1 0,0 0 0,0 0 0,0 0 0,0-1 0,0 1 0,1 0 0,-1 0 0,0 0 0,0 0 0,0 0 0,0-1 0,1 1 0,-1 0 0,0 0-1,0 0 1,0 0 0,1 0 0,-1 0 0,0 0 0,0 0 0,1 0 0,-1 0 0,0 0 0,0 0 0,0 0 0,1 0 0,-1 0 0,0 0 0,0 0 0,1 0-1,-1 0 1,0 0 0,0 0 0,0 0 0,1 0 0,-1 1 0,0-1 0,0 0 0,0 0 0,1 0 0,-1 0 0,0 0 0,0 1 0,3 21 297,-7 50 74,2-53-210,-2 31 71,1-25-200,1-1-1,2 1 1,0 0-1,5 33 0,2-44-1931,4-10-4106,2-4-450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2.616"/>
    </inkml:context>
    <inkml:brush xml:id="br0">
      <inkml:brushProperty name="width" value="0.025" units="cm"/>
      <inkml:brushProperty name="height" value="0.025" units="cm"/>
    </inkml:brush>
  </inkml:definitions>
  <inkml:trace contextRef="#ctx0" brushRef="#br0">10 0 7527,'0'0'14446,"-9"51"-14382,9-38-577,5-2-1440,-1-2-2340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2.993"/>
    </inkml:context>
    <inkml:brush xml:id="br0">
      <inkml:brushProperty name="width" value="0.025" units="cm"/>
      <inkml:brushProperty name="height" value="0.025" units="cm"/>
    </inkml:brush>
  </inkml:definitions>
  <inkml:trace contextRef="#ctx0" brushRef="#br0">26 0 11563,'0'0'7399,"-25"47"-5958,25-36-256,0 0-640,0 1-385,3 4-96,5 2-32,-3-1-224,4 1-609,-7 0-768,0-4-1058,-2-9-2369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3.893"/>
    </inkml:context>
    <inkml:brush xml:id="br0">
      <inkml:brushProperty name="width" value="0.025" units="cm"/>
      <inkml:brushProperty name="height" value="0.025" units="cm"/>
    </inkml:brush>
  </inkml:definitions>
  <inkml:trace contextRef="#ctx0" brushRef="#br0">33 1 12940,'0'0'7581,"-4"10"-6845,2-7-665,-19 48 443,20-48-494,0 1 0,0-1 0,0 0 0,1 0 0,-1 1 0,1-1 0,0 0 0,0 0 0,0 1 0,0-1 0,0 0 0,1 1 0,-1-1 0,1 0 0,0 0 0,0 1 0,2 2 0,-2-5-47,1 1 0,-1-1 0,0 0 0,1 0 0,-1 0 0,1 0 0,-1 0 0,1 0 0,0-1 0,-1 1-1,1 0 1,0-1 0,-1 1 0,1-1 0,0 0 0,0 0 0,-1 0 0,1 1 0,0-2 0,0 1 0,-1 0 0,1 0-1,0 0 1,0-1 0,-1 1 0,1-1 0,0 0 0,-1 1 0,1-1 0,1-1 0,3 0-285,-1-1 0,0 0-1,0 0 1,0 0 0,0-1 0,0 0 0,7-7 0,-6 3 254,0 0 1,0 0-1,-1 0 1,0-1-1,0 1 1,-1-1-1,0 0 1,2-12-1,-5 20 1451,0 44 123,-1-37-1669,1 0-1,0 0 0,1 0 0,-1 0 0,1 0 0,0-1 0,1 1 0,-1 0 0,1-1 0,0 0 0,5 6 0,-3-10-4106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1.091"/>
    </inkml:context>
    <inkml:brush xml:id="br0">
      <inkml:brushProperty name="width" value="0.025" units="cm"/>
      <inkml:brushProperty name="height" value="0.025" units="cm"/>
    </inkml:brush>
  </inkml:definitions>
  <inkml:trace contextRef="#ctx0" brushRef="#br0">1 32 12172,'0'0'7708,"1"11"-5952,6 46-340,-2 80-1,-5-88-571,1 0 1,3 0-1,17 81 1,-13-113-681,-4-24 210,-1-30 300,-17-212-1176,14 248 467,-1 0 0,1 0-1,0 0 1,0 0 0,-1 1 0,1-1-1,0 0 1,0 0 0,0 0 0,0 0-1,0 0 1,0 0 0,0 0 0,0 0-1,0 1 1,1-1 0,-1 0 0,0 0-1,0 0 1,1 0 0,-1 1 0,1-1 0,-1 0-1,1 0 1,0 0 0,13 15-849,-1 2 1002,-9-12-107,1 0-1,-1 0 1,0-1-1,1 1 0,0-1 1,0 0-1,0 0 0,0-1 1,0 0-1,0 0 0,1 0 1,-1 0-1,1-1 0,-1 0 1,1 0-1,0 0 1,-1-1-1,1 0 0,0 0 1,-1 0-1,1-1 0,0 0 1,-1 0-1,1 0 0,-1-1 1,7-2-1,-3 0 67,0 0 0,-1 0 0,0-1 0,0 0 0,0-1 0,-1 0 0,0 0 0,0 0 0,0-1 0,-1 0-1,0 0 1,0-1 0,-1 0 0,0 0 0,5-11 0,-5 6 35,0-1-1,-2 0 1,1 0-1,-1 0 0,-1 0 1,-1 0-1,0-28 1,-1 40-117,0 1 1,1 0 0,-1 0-1,0-1 1,0 1-1,-1 0 1,1-1 0,0 1-1,0 0 1,-1 0 0,1 0-1,0-1 1,-1 1 0,1 0-1,-1 0 1,0 0-1,1 0 1,-1 0 0,0 0-1,-1-2 1,1 3-21,0 0 0,1 0 0,-1 0 0,0 0 0,0-1 0,0 1-1,1 0 1,-1 1 0,0-1 0,0 0 0,0 0 0,1 0 0,-1 0 0,0 1 0,0-1 0,1 0 0,-1 1 0,0-1 0,1 0 0,-1 1-1,0-1 1,1 1 0,-2 0 0,-2 3-70,-1 0 1,1 0-1,0 1 0,0 0 0,0-1 0,1 1 0,-4 7 1,-3 6 76,2 0 1,0 1-1,1-1 1,0 1-1,2 1 1,0-1-1,2 1 1,0 0-1,1 0 1,1 28-1,1-46 15,0 0 0,0 0 0,1-1-1,-1 1 1,1 0 0,-1-1-1,1 1 1,0 0 0,0-1-1,-1 1 1,1-1 0,0 1 0,1-1-1,-1 1 1,0-1 0,0 0-1,0 0 1,1 1 0,-1-1-1,1 0 1,1 1 0,1-1 14,0 1 0,-1-1 0,1 0 1,0 0-1,0 0 0,0 0 0,-1-1 0,1 1 0,6-1 1,0-1 17,-1 0 1,1 0 0,-1-1 0,1 0 0,-1-1-1,0 0 1,12-5 0,-8 0-73,-1 0 1,0 0-1,0-2 0,10-10 1,-21 20 33,-1 0 0,0-1 1,1 1-1,-1 0 0,0 0 1,1 0-1,-1-1 1,0 1-1,1 0 0,-1 0 1,1 0-1,-1 0 1,0 0-1,1 0 0,-1 0 1,1 0-1,-1 0 1,0 0-1,1 0 0,-1 0 1,1 0-1,-1 0 0,0 0 1,1 0-1,-1 0 1,0 0-1,1 0 0,-1 1 1,1-1-1,-1 0 1,0 0-1,1 0 0,-1 1 1,0-1-1,1 0 0,-1 0 1,0 1-1,0-1 1,1 0-1,-1 1 0,0-1 1,1 1-1,11 22 75,-4-6 25,-5-14-76,-1-1 1,1 1-1,-1-1 0,1 0 0,0 0 1,0 0-1,0 0 0,0-1 1,0 1-1,0-1 0,0 1 0,1-1 1,-1 0-1,0-1 0,1 1 1,-1 0-1,1-1 0,-1 0 0,0 0 1,1 0-1,-1 0 0,1 0 1,-1-1-1,1 0 0,-1 1 0,0-1 1,1-1-1,-1 1 0,0 0 0,4-3 1,-1 1 24,0 0 0,-1-1 0,0 0 0,0 0 0,0 0 0,0-1 1,0 1-1,-1-1 0,0 0 0,0-1 0,0 1 0,-1-1 0,1 1 0,-1-1 1,2-8-1,-3 9 6,0-1 1,0 1-1,-1-1 0,0 0 1,0 1-1,-1-1 1,1 0-1,-1 0 1,-1-6-1,1 11-42,0 1 0,-1 0 0,1-1 1,0 1-1,0-1 0,-1 1 0,1-1 0,0 1 0,0 0 0,-1-1 0,1 1 0,-1 0 0,1-1 1,0 1-1,-1 0 0,1-1 0,-1 1 0,1 0 0,0 0 0,-1 0 0,1-1 0,-1 1 0,1 0 1,-1 0-1,1 0 0,-1 0 0,1 0 0,-1 0 0,1 0 0,-1 0 0,1 0 0,-1 0 1,1 0-1,-1 0 0,1 0 0,-1 0 0,1 1 0,-1-1 0,1 0 0,0 0 0,-1 1 0,1-1 1,-1 1-1,-18 12-158,16-9 151,0 1 0,0-1 0,1 0 0,0 1 0,0-1 0,0 1 0,0 0 0,1-1 0,-1 1 0,1 0 0,1 0-1,-1 0 1,1 0 0,0 0 0,0 0 0,1 9 0,0-10-79,0-1 0,1 0 0,-1 0 0,1 0 0,-1 0 0,1 0 0,0 0 0,0 0 0,1-1 0,-1 1 0,0-1 0,1 1 0,0-1 0,-1 0 0,1 0 0,0 0 0,0 0 0,0-1 0,0 1 0,0-1 0,1 0 0,-1 0 0,0 0 0,1 0 0,5 0 0,6 1-2289,1 0-1,0-1 1,23-2-1,13-3-9858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8.645"/>
    </inkml:context>
    <inkml:brush xml:id="br0">
      <inkml:brushProperty name="width" value="0.025" units="cm"/>
      <inkml:brushProperty name="height" value="0.025" units="cm"/>
    </inkml:brush>
  </inkml:definitions>
  <inkml:trace contextRef="#ctx0" brushRef="#br0">0 0 12396,'0'0'6854,"49"0"-5765,-26 0-64,2 0-352,4 0-321,-2 0-256,-3 0-32,-1 0-32,-3 0 0,-9 0-128,-2 3-416,-6-1-673,-3 3-801,0-2-1954,-5 2-2114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8.973"/>
    </inkml:context>
    <inkml:brush xml:id="br0">
      <inkml:brushProperty name="width" value="0.025" units="cm"/>
      <inkml:brushProperty name="height" value="0.025" units="cm"/>
    </inkml:brush>
  </inkml:definitions>
  <inkml:trace contextRef="#ctx0" brushRef="#br0">0 1 9065,'0'0'13196,"54"42"-12139,-25-37-609,0 2-383,0-1-97,3 0-1282,-5-3-1568,-4-2-4261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09.354"/>
    </inkml:context>
    <inkml:brush xml:id="br0">
      <inkml:brushProperty name="width" value="0.025" units="cm"/>
      <inkml:brushProperty name="height" value="0.025" units="cm"/>
    </inkml:brush>
  </inkml:definitions>
  <inkml:trace contextRef="#ctx0" brushRef="#br0">1 15 9865,'0'0'9332,"8"-3"-7720,8 0-929,0 0 0,-1 0 0,1 2 0,29 0 0,-38 1-605,0 0 0,-1 0 0,1 1 0,-1 0-1,1 1 1,-1-1 0,1 1 0,-1 0 0,0 1-1,0 0 1,0 0 0,0 0 0,-1 0 0,1 1 0,9 9-1,-14-12-38,0 0-1,0 1 1,0-1-1,0 1 1,0-1-1,-1 1 0,1-1 1,-1 1-1,1-1 1,-1 1-1,1 0 1,-1-1-1,0 1 0,0 0 1,0 0-1,0-1 1,0 1-1,0 0 0,0-1 1,0 1-1,-1 0 1,1-1-1,-1 1 1,1-1-1,-1 1 0,0 0 1,0-1-1,0 1 1,1-1-1,-1 0 1,0 1-1,-1-1 0,1 0 1,0 0-1,0 1 1,-1-1-1,1 0 1,0 0-1,-3 1 0,-8 6 266,1 0 0,-1-1 0,-22 9 0,25-12-195,1-1 8,4-1-81,0-1 0,0 1 0,0-1 0,0 1 0,1 0 0,-1 0 0,1 1-1,-1-1 1,1 1 0,-4 4 0,36-6-447,-17 0 197,1-1-61,0 1-1,0 0 1,-1 1-1,21 5 1,-30-6 258,-1 0 0,1 0 0,-1 0 0,1 0 0,-1 0 0,0 0 0,0 1 0,0-1 1,1 1-1,-1 0 0,-1 0 0,1-1 0,0 1 0,0 0 0,-1 0 0,1 1 0,-1-1 0,1 0 0,-1 0 1,0 1-1,0-1 0,0 1 0,0-1 0,-1 1 0,1-1 0,-1 1 0,1 0 0,-1 4 0,0-3 94,-1 1 0,1-1 0,-1 0 0,0 0 0,0 0 0,0 0 0,-1 0 0,1 0 0,-1 0 0,0-1 0,0 1 0,0-1 0,-1 1 0,1-1 0,-1 0-1,0 1 1,0-2 0,0 1 0,0 0 0,0 0 0,-1-1 0,1 0 0,-1 0 0,0 0 0,-6 3 0,-1-1-37,-1 0 0,0 0 1,0-1-1,-1-1 0,1 0 0,-1 0 0,-17-1 0,29-1-361,0-1 0,1 1 0,-1-1-1,1 0 1,-1 1 0,1-1 0,-1 0-1,1 1 1,-1-1 0,1 0-1,0 1 1,-1-1 0,1 0 0,0 0-1,-1 0 1,1 1 0,0-1 0,0 0-1,0 0 1,0 0 0,0 0-1,0 1 1,0-1 0,0 0 0,0 0-1,1 0 1,-1 1 0,0-1 0,0 0-1,1 0 1,-1 1 0,1-2-1,8-17-12367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0.030"/>
    </inkml:context>
    <inkml:brush xml:id="br0">
      <inkml:brushProperty name="width" value="0.025" units="cm"/>
      <inkml:brushProperty name="height" value="0.025" units="cm"/>
    </inkml:brush>
  </inkml:definitions>
  <inkml:trace contextRef="#ctx0" brushRef="#br0">1 1 2723,'0'0'21241,"11"7"-19976,-2-2-1121,-1 0 0,2-1 1,-1 0-1,0 0 0,1-1 0,-1 0 0,1 0 0,0-2 0,0 1 1,15 0-1,47-3 1007,-37 0-3510,-18 0-2238,0 1-3291,-31 0 1941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0.409"/>
    </inkml:context>
    <inkml:brush xml:id="br0">
      <inkml:brushProperty name="width" value="0.025" units="cm"/>
      <inkml:brushProperty name="height" value="0.025" units="cm"/>
    </inkml:brush>
  </inkml:definitions>
  <inkml:trace contextRef="#ctx0" brushRef="#br0">0 9 10570,'0'0'9065,"72"3"-7656,-47-3-512,4 0-545,-2 0-288,-3 0-448,-6-2-1570,-2-1-2114,-5-3-3267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0.757"/>
    </inkml:context>
    <inkml:brush xml:id="br0">
      <inkml:brushProperty name="width" value="0.025" units="cm"/>
      <inkml:brushProperty name="height" value="0.025" units="cm"/>
    </inkml:brush>
  </inkml:definitions>
  <inkml:trace contextRef="#ctx0" brushRef="#br0">1 11 11819,'0'0'2189,"10"-2"0,11-2-1491,0 2 1,0 0 0,33 2 0,-48 0-599,0 0 1,0 1-1,0-1 1,0 1-1,0 1 1,0-1-1,0 1 1,0 0-1,-1 0 1,1 1-1,-1-1 1,0 1-1,1 1 0,-2-1 1,1 1-1,0 0 1,-1 0-1,1 0 1,6 8-1,-10-8 25,1-1-1,-1 0 0,1 1 0,-1-1 1,0 1-1,0-1 0,0 1 1,-1 0-1,1-1 0,-1 1 1,0 0-1,0-1 0,0 1 1,-1 0-1,1-1 0,-1 1 0,0 0 1,0-1-1,0 1 0,-1-1 1,1 0-1,-1 1 0,1-1 1,-1 0-1,0 0 0,-1 0 1,1 0-1,-5 4 0,-7 8 243,-1-1-1,-1 0 0,-34 22 1,22-16-131,8-4-165,-3 3-523,7-9-3508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1.461"/>
    </inkml:context>
    <inkml:brush xml:id="br0">
      <inkml:brushProperty name="width" value="0.025" units="cm"/>
      <inkml:brushProperty name="height" value="0.025" units="cm"/>
    </inkml:brush>
  </inkml:definitions>
  <inkml:trace contextRef="#ctx0" brushRef="#br0">1 6 11275,'0'0'11216,"10"-1"-10298,9-2-435,1 2 0,32 1-1,-44 0-397,1 1-1,-1 0 0,0 1 1,1-1-1,-1 1 0,0 1 0,0 0 1,0 0-1,0 0 0,8 6 0,-16-9-70,1 1-1,0-1 0,-1 1 0,1-1 1,-1 1-1,1-1 0,-1 1 1,1 0-1,-1-1 0,1 1 0,-1 0 1,0-1-1,1 1 0,-1 0 0,0 0 1,1-1-1,-1 1 0,0 0 1,0 0-1,0-1 0,0 1 0,0 0 1,0 0-1,0 0 0,0-1 0,0 1 1,0 0-1,0 0 0,-1 0 0,1-1 1,0 1-1,0 0 0,-1-1 1,1 1-1,-1 0 0,1-1 0,0 1 1,-1 0-1,1-1 0,-1 1 0,0-1 1,1 1-1,-1-1 0,1 1 1,-1-1-1,-1 1 0,-31 22 646,30-22-634,-34 15 400,28-12-375,-1 0-1,1 0 1,0 1-1,-9 6 1,17-10-58,1-1 0,-1 0 0,1 1-1,-1-1 1,1 0 0,-1 1 0,1-1 0,-1 1 0,1-1 0,0 1-1,-1-1 1,1 1 0,-1-1 0,1 1 0,0 0 0,0-1-1,-1 1 1,1-1 0,0 1 0,0 0 0,0-1 0,0 1 0,0 0-1,0-1 1,0 1 0,0 0 0,0-1 0,0 1 0,0 0 0,0-1-1,0 1 1,0-1 0,0 1 0,1 0 0,-1-1 0,0 1 0,1-1-1,-1 1 1,0-1 0,1 1 0,-1-1 0,1 1 0,-1-1 0,0 1-1,1-1 1,-1 1 0,1-1 0,0 0 0,-1 1 0,1-1 0,-1 0-1,1 1 1,-1-1 0,2 0 0,38 16-464,-35-15 442,1 1 6,2 0-32,-1 1-1,0-1 0,0 1 1,13 8-1,-19-10 67,1 0 1,-1 0 0,0 0-1,1 0 1,-1 1-1,0-1 1,0 0-1,0 1 1,0-1 0,0 1-1,0-1 1,0 1-1,0 0 1,-1-1-1,1 1 1,-1 0 0,1 0-1,-1-1 1,1 1-1,-1 0 1,0 0-1,0-1 1,0 1 0,0 0-1,-1 3 1,0-3 38,0 0 1,0 0-1,0 0 1,0 0 0,-1 0-1,1-1 1,-1 1-1,1-1 1,-1 1-1,0-1 1,1 1 0,-1-1-1,0 0 1,0 0-1,0 0 1,0 0 0,0 0-1,-4 1 1,-39 11 428,33-10-353,-1-1 0,0-1 0,-18 0 0,28-1-162,1 0 0,-1 0 0,1 0 0,-1-1 1,1 1-1,-1-1 0,1 0 0,-1 1 1,1-1-1,0 0 0,-3-2 0,4 3-46,1-1 0,-1 0 0,1 1 0,-1-1-1,1 0 1,-1 1 0,1-1 0,-1 0 0,1 0 0,0 1 0,-1-1-1,1 0 1,0 0 0,0 0 0,-1 0 0,1 1 0,0-1 0,0 0-1,0 0 1,0 0 0,0 0 0,0 0 0,0 1 0,1-1 0,-1 0-1,0 0 1,0 0 0,1 0 0,-1 1 0,0-1 0,1 0 0,0 0-1,1-3-780,1 1 0,0 0 0,0-1 0,0 1 0,0 0 0,0 1 0,1-1 0,-1 1 0,1-1 0,0 1 0,7-3 0,-4 2-1147,21-12-6867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1.856"/>
    </inkml:context>
    <inkml:brush xml:id="br0">
      <inkml:brushProperty name="width" value="0.025" units="cm"/>
      <inkml:brushProperty name="height" value="0.025" units="cm"/>
    </inkml:brush>
  </inkml:definitions>
  <inkml:trace contextRef="#ctx0" brushRef="#br0">20 1 9065,'0'0'17974,"7"4"-17552,73 19 56,1-2-524,-80-20 36,0-1 0,0 0-1,0 0 1,0 1 0,0-1-1,0 1 1,0-1 0,0 1 0,0 0-1,0-1 1,0 1 0,-1 0 0,1 0-1,0-1 1,0 1 0,-1 0 0,1 0-1,0 0 1,-1 0 0,1 0-1,-1 0 1,1 0 0,-1 0 0,0 0-1,1 0 1,-1 0 0,0 2 0,0-1 6,0 0 0,-1 0 1,1 0-1,-1 1 1,0-1-1,0 0 1,1 0-1,-1 0 0,0 0 1,-1-1-1,1 1 1,-3 3-1,-3 4 35,-1-1-1,0-1 1,-1 1-1,-10 6 1,9-7-7,-1 0 1,1-1 0,-1 0 0,0-1-1,0-1 1,0 0 0,-1 0 0,0-1-1,1 0 1,-22 1 0,38-18-9474,7 3 1292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2.422"/>
    </inkml:context>
    <inkml:brush xml:id="br0">
      <inkml:brushProperty name="width" value="0.025" units="cm"/>
      <inkml:brushProperty name="height" value="0.025" units="cm"/>
    </inkml:brush>
  </inkml:definitions>
  <inkml:trace contextRef="#ctx0" brushRef="#br0">0 226 8616,'0'0'14296,"10"2"-12790,-5-1-1422,0 0 0,0 0 1,0-1-1,-1 0 0,1 0 0,0 0 1,0-1-1,0 0 0,0 1 0,-1-2 1,1 1-1,0-1 0,-1 1 0,1-1 1,-1 0-1,1-1 0,-1 1 0,0-1 1,0 0-1,0 0 0,-1 0 0,7-7 1,16-15-41,-1-1 1,-1-1 0,-1-1 0,35-58 0,-78 164 1711,14-58-1667,2 1 0,0-1 0,1 1 0,1 0 0,2 41 0,0-61-192,0 0 0,0 0 0,0 0 0,0 0 0,0 0 0,1 0 0,-1 0 0,0 0 0,1 0 0,-1 0 0,1 0 0,-1 0 0,1 0 0,0 0 0,-1 0 0,1 0 0,0 0 0,-1 0 0,1-1 0,0 1 0,1 0 0,16 0-6573,-1-10-5212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22.086"/>
    </inkml:context>
    <inkml:brush xml:id="br0">
      <inkml:brushProperty name="width" value="0.025" units="cm"/>
      <inkml:brushProperty name="height" value="0.025" units="cm"/>
    </inkml:brush>
  </inkml:definitions>
  <inkml:trace contextRef="#ctx0" brushRef="#br0">3 53 5317,'0'0'9737,"9"-6"-7628,4-1-1571,-1 1 0,1 0 0,0 0 0,0 2 0,0 0 1,1 0-1,-1 1 0,1 0 0,19 0 0,-31 3-491,-1 0 0,0 0 0,1-1 0,-1 1 0,0 0 1,1 1-1,-1-1 0,0 0 0,1 0 0,-1 0 0,0 1 0,0-1 0,1 1 0,-1-1 0,0 1 0,0-1 0,0 1 1,1 0-1,-1 0 0,0 0 0,0-1 0,0 1 0,1 2 0,-2-2 7,1 1 0,-1-1 0,0 0 0,0 1-1,0-1 1,0 0 0,0 0 0,-1 1 0,1-1 0,0 0 0,-1 1 0,1-1 0,-1 0 0,1 0-1,-1 0 1,1 0 0,-1 0 0,0 1 0,0 0 0,-6 6 171,0 1-1,0-1 1,-1 0-1,-11 8 1,-11 6 180,19-16-317,2 1-1,-1 0 0,1 0 0,0 1 1,-10 12-1,20-19-93,1 0 0,-1 0 0,0 0 0,1-1 0,-1 1 0,1 0 0,-1 0 1,1-1-1,0 1 0,-1-1 0,1 0 0,-1 1 0,1-1 0,0 0 0,-1 0 0,1 0 0,3 0 0,-2 0 1,13 3-43,0 0-1,0 1 1,-1 0 0,0 1 0,29 14-1,-40-17 37,0 1 0,0 0 0,0-1 0,0 1-1,0 1 1,-1-1 0,1 1 0,-1-1 0,0 1 0,5 7 0,-7-9 16,0 1 0,0 0 0,0 0 0,0 0 0,0-1 0,-1 1 0,1 0 0,-1 0 0,0 0 0,1 0 0,-2 0 0,1 0 0,0 0 0,0 0 0,-1 0 0,0 0 0,0 0 0,-2 5 0,1-3 166,-1 0-1,-1-1 1,1 1 0,-1-1 0,1 0-1,-1 0 1,-1 0 0,1 0 0,0-1-1,-1 1 1,0-1 0,0 0 0,0-1-1,0 1 1,0-1 0,-11 3 0,2-1 56,0 0 0,-1 0 1,0-2-1,0 0 1,-19 1-1,30-3-65,-38-4-1260,41 4 994,1 0 1,-1-1-1,1 1 0,-1 0 0,1 0 0,0 0 1,-1-1-1,1 1 0,-1 0 0,1 0 0,0-1 1,-1 1-1,1 0 0,0-1 0,-1 1 0,1 0 1,0-1-1,-1 1 0,1-1 0,0 1 1,0-1-1,0 1 0,-1 0 0,1-1 0,0 1 1,0-1-1,0 1 0,0-1 0,0-1-255,1 1 0,-1 0 0,1-1-1,-1 1 1,1 0 0,0-1 0,-1 1 0,1 0 0,0 0-1,0 0 1,0 0 0,0 0 0,0 0 0,2-2-1,16-13-5548,5-4-3017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1.716"/>
    </inkml:context>
    <inkml:brush xml:id="br0">
      <inkml:brushProperty name="width" value="0.025" units="cm"/>
      <inkml:brushProperty name="height" value="0.025" units="cm"/>
    </inkml:brush>
  </inkml:definitions>
  <inkml:trace contextRef="#ctx0" brushRef="#br0">35 14 8520,'-1'0'465,"0"0"1,0 0-1,0 0 1,0 0-1,0 0 1,0 1-1,0-1 0,0 0 1,0 1-1,0-1 1,1 1-1,-1-1 0,0 1 1,0-1-1,0 1 1,0-1-1,1 1 1,-1 0-1,-1 1 0,-8 21 2263,6 32-2891,3-48 1038,1 6-544,-1 3 81,1 0 0,1 0 1,0 0-1,5 25 0,-5-37-352,0-1-1,0 1 0,1-1 0,-1 1 0,1-1 0,-1 1 0,1-1 0,0 0 0,1 0 0,-1 0 1,0 0-1,1 0 0,0-1 0,-1 1 0,1-1 0,0 1 0,0-1 0,1 0 0,-1 0 1,0-1-1,1 1 0,-1 0 0,1-1 0,-1 0 0,6 1 0,-2-1 33,0 0 0,0 0 1,0-1-1,0 0 0,0 0 0,0-1 0,0 0 0,0 0 1,0-1-1,0 1 0,-1-1 0,1-1 0,0 0 0,-1 0 0,0 0 1,0 0-1,0-1 0,0 0 0,0 0 0,-1-1 0,0 0 1,0 0-1,0 0 0,0 0 0,-1-1 0,0 0 0,0 0 0,3-6 1,1-5 23,0 1 1,0-1-1,-2 0 1,0-1 0,-1 1-1,-1-1 1,-1 0-1,0-1 1,0-31-1,-15 75-931,-4 26 686,11-23 94,1 1 0,2 0 0,2 55 1,0-81-117,0 0 0,0 0-1,1 0 1,-1 0 0,1 0 0,0 0 0,0-1 0,0 1 0,0 0 0,0 0 0,0-1 0,1 1 0,-1-1-1,1 1 1,0-1 0,0 0 0,0 1 0,0-1 0,0 0 0,0 0 0,0-1 0,1 1 0,-1 0-1,1-1 1,-1 1 0,1-1 0,0 0 0,0 0 0,-1 0 0,1 0 0,0-1 0,0 1 0,0-1-1,0 0 1,0 1 0,5-2 0,1 1-698,0-1-1,0 0 0,-1 0 1,1-1-1,-1-1 1,1 1-1,-1-1 1,0-1-1,0 1 0,0-1 1,12-9-1,20-20-9843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22.432"/>
    </inkml:context>
    <inkml:brush xml:id="br0">
      <inkml:brushProperty name="width" value="0.025" units="cm"/>
      <inkml:brushProperty name="height" value="0.025" units="cm"/>
    </inkml:brush>
  </inkml:definitions>
  <inkml:trace contextRef="#ctx0" brushRef="#br0">88 0 13485,'0'0'8904,"8"4"-8172,-4-2-633,1 0 1,-1 1 0,-1-1 0,1 1 0,0 0 0,-1 0 0,1 0 0,-1 1 0,0-1 0,0 1-1,0 0 1,-1 0 0,1 0 0,-1 0 0,0 0 0,0 1 0,-1-1 0,1 0 0,-1 1 0,2 7 0,2 14 238,-1-1 0,-1 1 1,-2-1-1,0 1 1,-1 0-1,-2 0 1,-1 0-1,-9 38 0,8-47-390,-2-1-1,0 1 0,0-2 1,-2 1-1,-16 26 0,15-31-554,1 1-1,-2-1 1,1-1-1,-2 0 1,1 0-1,-1-1 1,-20 13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23.398"/>
    </inkml:context>
    <inkml:brush xml:id="br0">
      <inkml:brushProperty name="width" value="0.025" units="cm"/>
      <inkml:brushProperty name="height" value="0.025" units="cm"/>
    </inkml:brush>
  </inkml:definitions>
  <inkml:trace contextRef="#ctx0" brushRef="#br0">63 1 4901,'0'0'19720,"6"8"-18893,-3-3-717,-1-3-72,0 0 1,-1 0 0,1 0 0,-1 0 0,1 0 0,-1 0 0,0 1-1,0-1 1,0 0 0,-1 1 0,1-1 0,0 1 0,-1-1-1,0 1 1,1-1 0,-1 1 0,0-1 0,0 1 0,0-1 0,-1 1-1,1-1 1,-1 1 0,1-1 0,-1 1 0,0-1 0,-1 3 0,-27 41 665,22-37-602,1 0 1,0 1-1,0-1 0,1 1 1,0 0-1,1 0 1,0 1-1,1-1 1,0 1-1,-2 12 1,6-21-88,-1-1 0,1 0 1,0 1-1,-1-1 0,1 0 1,0 1-1,0-1 0,0 0 0,0 0 1,0 0-1,0 1 0,0-1 1,0-1-1,1 1 0,-1 0 1,0 0-1,0 0 0,1-1 1,-1 1-1,1 0 0,-1-1 1,0 1-1,1-1 0,-1 0 1,1 0-1,1 1 0,46 6 61,-47-7-106,7 1-299,42 1-2713,-48-2 2398,-1-1 0,1 1 1,-1 0-1,0-1 0,1 0 0,-1 0 1,1 1-1,-1-2 0,0 1 0,0 0 1,1 0-1,-1-1 0,0 1 0,0-1 1,0 1-1,-1-1 0,3-2 1,8-15-9645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23.762"/>
    </inkml:context>
    <inkml:brush xml:id="br0">
      <inkml:brushProperty name="width" value="0.025" units="cm"/>
      <inkml:brushProperty name="height" value="0.025" units="cm"/>
    </inkml:brush>
  </inkml:definitions>
  <inkml:trace contextRef="#ctx0" brushRef="#br0">40 1 11243,'0'0'6982,"-15"55"-5124,13-24 96,-3 5-641,0 3-352,-1-2-545,1 2-320,3-5-63,2-5-1,0-6-257,0-4-1024,5-9-1025,4-9-1762,2-1-2914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24.106"/>
    </inkml:context>
    <inkml:brush xml:id="br0">
      <inkml:brushProperty name="width" value="0.025" units="cm"/>
      <inkml:brushProperty name="height" value="0.025" units="cm"/>
    </inkml:brush>
  </inkml:definitions>
  <inkml:trace contextRef="#ctx0" brushRef="#br0">95 0 13965,'0'0'6219,"9"10"-4980,6 8-897,-1 0 0,-1 0 1,0 2-1,-1-1 0,-1 2 0,-1-1 0,-1 2 0,-1-1 1,7 27-1,-13-28-242,0 0 0,-1 0 0,-1 0 0,-1-1 0,-1 1 0,-1 0 0,0 0 0,-2-1 0,0 1 0,-1-1 0,-1 0 0,-12 22 0,10-24-706,0-1-1,-2 0 1,0 0 0,-1-1 0,0-1-1,-1 0 1,-29 24 0,13-19-2779,0-7-2065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4.254"/>
    </inkml:context>
    <inkml:brush xml:id="br0">
      <inkml:brushProperty name="width" value="0.025" units="cm"/>
      <inkml:brushProperty name="height" value="0.025" units="cm"/>
    </inkml:brush>
  </inkml:definitions>
  <inkml:trace contextRef="#ctx0" brushRef="#br0">201 15 1794,'7'-10'15831,"-17"6"-10664,-20 8-4550,14 5-452,1 0 1,0 1-1,1 0 1,0 1-1,1 1 1,0 0-1,0 1 1,1 0-1,-11 17 1,21-28-132,0 1 0,0 0 1,0 0-1,1 0 0,-1 0 0,0 0 1,1 0-1,0 0 0,0 1 1,0-1-1,0 0 0,1 1 1,-1-1-1,1 0 0,0 1 0,0-1 1,0 1-1,0-1 0,1 1 1,-1-1-1,3 7 0,-2-8-13,1 1-1,0 0 1,1 0-1,-1-1 1,0 1-1,1-1 1,-1 0-1,1 1 1,0-1-1,0 0 1,0-1-1,0 1 1,0-1-1,0 1 1,0-1-1,1 0 1,-1 0-1,0 0 1,1 0-1,6 0 1,11 2-1361,0-1-1,41-2 1,-52-1-269,0 0 1,-1-1 0,1 0-1,-1 0 1,10-4-1,10-7-8854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4.904"/>
    </inkml:context>
    <inkml:brush xml:id="br0">
      <inkml:brushProperty name="width" value="0.025" units="cm"/>
      <inkml:brushProperty name="height" value="0.025" units="cm"/>
    </inkml:brush>
  </inkml:definitions>
  <inkml:trace contextRef="#ctx0" brushRef="#br0">0 1 11243,'0'0'10612,"1"10"-9742,1 23-482,2 14-533,-2 0 0,-7 76-1,4-128-5536,-2-30-839,3 8 275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5.269"/>
    </inkml:context>
    <inkml:brush xml:id="br0">
      <inkml:brushProperty name="width" value="0.025" units="cm"/>
      <inkml:brushProperty name="height" value="0.025" units="cm"/>
    </inkml:brush>
  </inkml:definitions>
  <inkml:trace contextRef="#ctx0" brushRef="#br0">0 1 10602,'0'0'9582,"3"8"-8396,8 23-129,1 0 0,24 42 1,-31-64-999,1 1 0,0-1 0,0 0 0,1 0 0,0-1 0,1 0 0,0 0 0,0-1 0,1 0 0,-1 0 0,2-1 0,10 6 0,-18-11 45,0 0 1,0 0-1,0 0 0,0 0 0,1-1 0,-1 1 1,0-1-1,0 0 0,1 0 0,-1 0 0,0 0 1,0 0-1,1 0 0,-1 0 0,0-1 0,0 1 1,0-1-1,0 0 0,1 1 0,-1-1 0,0 0 0,0 0 1,2-2-1,0-1 3,-1 1 0,1 0 0,-1-1 0,0 0 0,0 0 0,-1 0 0,1 0 0,-1 0-1,0-1 1,3-6 0,1-8 129,-1 0-1,0-1 0,-2 0 0,2-23 0,-8-28 395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39.126"/>
    </inkml:context>
    <inkml:brush xml:id="br0">
      <inkml:brushProperty name="width" value="0.025" units="cm"/>
      <inkml:brushProperty name="height" value="0.025" units="cm"/>
    </inkml:brush>
  </inkml:definitions>
  <inkml:trace contextRef="#ctx0" brushRef="#br0">2 74 2210,'-1'-2'7531,"1"1"-7429,1 0-1,-1 1 1,1-1-1,-1 0 1,1 1-1,0-1 1,-1 1-1,1-1 1,0 1-1,0-1 1,-1 1-1,1 0 1,0-1-1,0 1 1,0 0-1,-1 0 1,1-1-1,0 1 1,1 0-1,148 7 3694,3 0-2791,-58-11-374,163-30 1,-163 18-343,165-7 0,-258 23-327,0 1-1,0-1 1,-1 0 0,1 0 0,0 1 0,0-1-1,0 1 1,0-1 0,0 1 0,-1 0 0,1 0 0,0 0-1,0 0 1,-1 0 0,1 0 0,-1 0 0,1 1-1,-1-1 1,0 0 0,1 1 0,-1-1 0,0 1 0,0 0-1,0-1 1,0 1 0,0 0 0,1 3 0,1 2-1032,0-6-1683,-6-5-3204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39.534"/>
    </inkml:context>
    <inkml:brush xml:id="br0">
      <inkml:brushProperty name="width" value="0.025" units="cm"/>
      <inkml:brushProperty name="height" value="0.025" units="cm"/>
    </inkml:brush>
  </inkml:definitions>
  <inkml:trace contextRef="#ctx0" brushRef="#br0">40 91 4228,'0'0'1276,"-4"-8"91,0 1-927,-19-38 1824,14 14 3306,9 31-5335,4 1-341,0 0 161,-1 0-1,1 0 1,-1 1 0,0-1-1,1 1 1,-1 0-1,4 3 1,14 6 276,33 6-16,0-2 1,0-2 0,2-3-1,109 5 1,-38-3 647,-125-12-957,0 0-1,0 0 1,0 0 0,0 0-1,-1 0 1,1 1 0,0-1-1,0 0 1,-1 1 0,1 0-1,0-1 1,0 1 0,-1 0 0,1 0-1,-1 0 1,1 0 0,-1 0-1,1 0 1,-1 0 0,0 1-1,0-1 1,2 2 0,-3-2 10,0 1 1,0-1-1,0 1 0,0-1 1,0 0-1,-1 1 1,1-1-1,0 0 1,-1 1-1,1-1 1,-1 0-1,1 0 1,-1 1-1,0-1 0,1 0 1,-1 0-1,0 0 1,0 0-1,0 0 1,0 0-1,-2 1 1,-6 7 216,-1-1 1,0 0-1,-1 0 1,-18 9-1,-124 52 1248,88-42-1303,-101 59 0,157-81-419,1 0 1,0 1 0,0 1 0,-8 7 0,14-11-131,0-1 0,0 1 0,0 0 0,0-1 0,1 1 0,-1 0-1,1 0 1,0 0 0,-2 6 0,3-8 259,-1-1 1,1 0-1,0 1 0,0-1 0,0 1 1,0-1-1,0 0 0,0 1 0,0-1 1,0 1-1,0-1 0,0 0 0,0 1 1,0-1-1,0 0 0,0 1 0,0-1 1,0 1-1,0-1 0,1 0 0,-1 1 0,0-1 1,0 0-1,0 1 0,1-1 0,-1 0 1,0 1-1,0-1 0,1 0 0,-1 1 1,20 3-4496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6.550"/>
    </inkml:context>
    <inkml:brush xml:id="br0">
      <inkml:brushProperty name="width" value="0.025" units="cm"/>
      <inkml:brushProperty name="height" value="0.025" units="cm"/>
    </inkml:brush>
  </inkml:definitions>
  <inkml:trace contextRef="#ctx0" brushRef="#br0">160 59 11627,'0'0'8029,"-4"-8"-5862,1 3-1940,0 1 0,0-1 0,0 1 0,-1 0 0,1 1 1,-1-1-1,0 0 0,0 1 0,-5-3 0,7 5-199,1 0 1,-1 0 0,0 0-1,1 0 1,-1 0-1,0 1 1,0-1 0,1 1-1,-1-1 1,0 1 0,0 0-1,0-1 1,0 1-1,0 0 1,0 0 0,0 1-1,1-1 1,-1 0 0,0 0-1,0 1 1,0-1 0,0 1-1,1 0 1,-1 0-1,0-1 1,1 1 0,-1 0-1,0 0 1,1 1 0,-1-1-1,1 0 1,0 0-1,-1 1 1,-1 2 0,-2 3-47,1 0 1,0 0-1,1 1 1,-1-1-1,2 1 1,-1 0-1,1-1 0,0 1 1,0 0-1,1 0 1,0 1-1,1-1 1,0 13-1,1-20 12,-1 0 0,0 0 0,0 0 0,1 0 0,-1 0-1,1 0 1,-1 0 0,1 0 0,-1 0 0,1 0 0,0 0 0,0 0 0,-1 0 0,1 0-1,0-1 1,0 1 0,0 0 0,0-1 0,-1 1 0,1-1 0,0 1 0,0-1-1,0 1 1,1-1 0,-1 0 0,0 1 0,0-1 0,0 0 0,0 0 0,0 0 0,0 0-1,0 0 1,0 0 0,1 0 0,-1 0 0,0 0 0,0 0 0,1-1 0,55-10-515,-43 8 100,-13 3 406,0 0 0,0 0 0,0 1 0,0-1 0,1 0 0,-1 1 0,0-1 0,0 0 0,0 1 0,0-1 0,0 1-1,0 0 1,0-1 0,0 1 0,0 0 0,0 0 0,0-1 0,0 1 0,0 0 0,-1 0 0,1 0 0,0 0 0,-1 0-1,1 0 1,-1 0 0,1 0 0,-1 1 0,1-1 0,-1 0 0,0 0 0,0 0 0,1 2 0,7 43-170,-8-44 179,3 22 65,5 70-97,-8-85 153,0 1 1,-1 0-1,0-1 1,0 1-1,-1-1 1,0 1-1,-4 9 1,5-16 16,0 0 1,0 0 0,0 0 0,-1-1 0,0 1 0,1 0 0,-1-1-1,0 1 1,0-1 0,0 0 0,-1 0 0,1 0 0,0 0 0,-1 0-1,-2 2 1,3-4-22,0 1 0,0-1 0,0 1-1,0-1 1,1 1 0,-1-1 0,0 0-1,0 0 1,0 0 0,0 0 0,0 0-1,0-1 1,1 1 0,-1-1 0,0 1-1,0-1 1,0 1 0,-2-2 0,-2-2-3,1 0 0,-1 0 1,1 0-1,0-1 0,0 1 1,0-1-1,1 0 1,0-1-1,0 1 0,0-1 1,-5-9-1,5 6-122,-1 0-1,2-1 1,-1 1-1,1-1 0,0 0 1,-1-14-1,3 21-171,1 0 0,0-1 0,0 1 0,0 0 0,1 0-1,-1 0 1,1 0 0,-1-1 0,1 1 0,0 0 0,1 0-1,-1 0 1,0 1 0,1-1 0,-1 0 0,1 0 0,0 1 0,0-1-1,0 1 1,0-1 0,1 1 0,-1 0 0,6-4 0,47-28-8858,-24 14-1195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2.048"/>
    </inkml:context>
    <inkml:brush xml:id="br0">
      <inkml:brushProperty name="width" value="0.025" units="cm"/>
      <inkml:brushProperty name="height" value="0.025" units="cm"/>
    </inkml:brush>
  </inkml:definitions>
  <inkml:trace contextRef="#ctx0" brushRef="#br0">221 0 14510,'-8'3'3123,"-5"2"-2566,1 0 1,0 2-1,0-1 1,1 2-1,0-1 1,0 1-1,-19 20 1,15-14 146,1 1 0,0 1 0,2 1 0,-22 34 1,32-49-699,1 1 0,0-1 0,0 1 0,-1-1 0,1 0 0,1 1 0,-1 0 1,0-1-1,1 1 0,-1 0 0,1-1 0,0 1 0,0 0 0,0-1 1,0 1-1,0 0 0,0-1 0,2 6 0,-1-7-16,1 1 0,-1 0-1,1-1 1,-1 1 0,1-1 0,-1 1 0,1-1 0,0 0-1,0 0 1,0 0 0,0 0 0,0 0 0,0 0-1,0 0 1,0-1 0,0 1 0,0-1 0,0 1-1,0-1 1,1 0 0,-1 0 0,0 0 0,3 0-1,64-2-376,-51 0-184,0 1-1,0 0 1,0 2-1,0 0 0,0 1 1,22 6-1,-39-8 576,0 0-1,0 0 1,0 1-1,0-1 1,0 0-1,0 1 0,0-1 1,0 1-1,0-1 1,0 1-1,0 0 1,0-1-1,0 1 1,0 0-1,-1 0 0,1-1 1,0 1-1,0 0 1,-1 0-1,1 0 1,-1 0-1,1 0 1,-1 0-1,1 0 1,-1 0-1,0 0 0,1 2 1,-1-1 89,-1 0 0,1-1 1,-1 1-1,1 0 0,-1-1 0,0 1 1,1 0-1,-1-1 0,0 1 0,0 0 0,0-1 1,0 0-1,-1 1 0,-1 1 0,-7 6 424,1-2-1,-1 0 1,-16 10-1,-2 0-40,-63 33 660,29-27-3309,62-23 1814,-6 1-284,4-11-9768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6.899"/>
    </inkml:context>
    <inkml:brush xml:id="br0">
      <inkml:brushProperty name="width" value="0.025" units="cm"/>
      <inkml:brushProperty name="height" value="0.025" units="cm"/>
    </inkml:brush>
  </inkml:definitions>
  <inkml:trace contextRef="#ctx0" brushRef="#br0">30 1 16207,'0'0'10827,"-29"57"-10763,29-38-32,0 0-32,0-3-160,0-3-449,9-4-224,-2-6-480,4-3-417,5-3-288,-1-10-896,1-9-2980,-4-1-5285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7.275"/>
    </inkml:context>
    <inkml:brush xml:id="br0">
      <inkml:brushProperty name="width" value="0.025" units="cm"/>
      <inkml:brushProperty name="height" value="0.025" units="cm"/>
    </inkml:brush>
  </inkml:definitions>
  <inkml:trace contextRef="#ctx0" brushRef="#br0">6 158 10314,'0'0'8797,"0"9"-7270,-2 1-1075,0 5 86,1 0 1,0 0 0,1 0-1,3 20 1,-3-33-513,0 1 0,0-1 0,1 1 0,-1-1 1,1 1-1,-1-1 0,1 1 0,0-1 0,0 0 0,0 0 0,0 1 0,0-1 0,1 0 1,-1 0-1,1 0 0,-1 0 0,1 0 0,0-1 0,-1 1 0,1 0 0,0-1 1,0 1-1,0-1 0,1 0 0,-1 0 0,0 0 0,0 0 0,1 0 0,-1 0 0,0 0 1,1-1-1,-1 1 0,1-1 0,-1 0 0,1 0 0,-1 0 0,3 0 0,-2-1 0,0-1 0,0 1 0,-1-1 0,1 1 0,-1-1 0,1 0 0,-1 0 0,0 0 0,0 0 0,1 0 0,-2-1 0,1 1 0,0-1 0,0 1 0,-1-1 0,1 0 0,-1 1 0,0-1 0,1-4 0,3-4 22,-2 1-1,1-1 1,-1 0 0,1-13-1,-3 8 209,2 3 752,14 20-387,-16-6-717,-1-1 0,1 1 0,0-1-1,-1 1 1,1-1 0,0 1 0,-1-1 0,1 0 0,0 1-1,0-1 1,-1 0 0,1 0 0,0 1 0,0-1 0,0 0 0,-1 0-1,1 0 1,0 0 0,0 0 0,0 0 0,-1 0 0,1 0 0,0 0-1,0-1 1,0 1 0,-1 0 0,1 0 0,0-1 0,0 1 0,-1-1-1,1 1 1,0 0 0,-1-1 0,1 1 0,0-1 0,-1 0 0,1 1-1,-1-1 1,1 1 0,-1-1 0,1 0 0,-1 0 0,0 1 0,1-1-1,-1 0 1,0 1 0,1-2 0,1-39-9115,-5 20-2267</inkml:trace>
  <inkml:trace contextRef="#ctx0" brushRef="#br0" timeOffset="1">6 4 3267,'0'0'20628,"49"-4"-23095,-24 4-2754,-5 4-4035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7.794"/>
    </inkml:context>
    <inkml:brush xml:id="br0">
      <inkml:brushProperty name="width" value="0.025" units="cm"/>
      <inkml:brushProperty name="height" value="0.025" units="cm"/>
    </inkml:brush>
  </inkml:definitions>
  <inkml:trace contextRef="#ctx0" brushRef="#br0">1 68 13965,'0'0'10554,"8"2"-9828,-6-1-691,1 0 0,0-1 0,-1 1 0,1-1 0,0 1 0,0-1 0,-1 0 0,1 0 0,0 0 0,-1-1 0,1 1 0,0-1-1,-1 1 1,1-1 0,0 0 0,-1 0 0,1 0 0,-1 0 0,0 0 0,1-1 0,-1 1 0,0-1 0,0 0 0,0 1 0,0-1 0,0 0 0,0 0 0,0 0 0,-1-1-1,1 1 1,-1 0 0,1-1 0,-1 1 0,0 0 0,0-1 0,0 0 0,0 1 0,-1-1 0,1 0 0,-1 1 0,1-1 0,-1 0 0,0-5 0,0 8-27,0 0 0,0 0 0,0-1 0,-1 1 0,1 0 0,0 0 1,0-1-1,0 1 0,0 0 0,0 0 0,0-1 0,0 1 0,0 0 0,-1 0 1,1 0-1,0 0 0,0-1 0,0 1 0,0 0 0,-1 0 0,1 0 0,0 0 1,0 0-1,-1-1 0,1 1 0,0 0 0,0 0 0,0 0 0,-1 0 0,1 0 0,0 0 1,0 0-1,-1 0 0,1 0 0,0 0 0,0 0 0,-1 0 0,1 0 0,0 0 1,0 0-1,-1 0 0,1 0 0,0 0 0,0 0 0,0 1 0,-1-1 0,1 0 1,0 0-1,0 0 0,0 0 0,-1 0 0,1 1 0,0-1 0,0 0 0,0 0 1,0 0-1,-1 0 0,1 1 0,0-1 0,0 0 0,0 1 0,-13 10-90,9-5 103,-1 1 0,2-1 0,-1 1 0,0 0 0,1 0 0,1 0 0,-1 1 0,1-1 0,0 0 0,1 1 0,0-1 0,0 1 0,0 0 0,2 8 0,-1-15-12,1 0 0,0 1 1,0-1-1,0 0 0,0 0 0,0 0 0,0 0 0,0 0 0,0 0 0,1 0 0,-1-1 0,0 1 0,0 0 0,1-1 0,-1 1 0,1-1 0,-1 1 0,0-1 0,1 1 0,-1-1 0,1 0 0,-1 0 1,1 0-1,-1 0 0,1 0 0,-1 0 0,1 0 0,-1-1 0,0 1 0,3-1 0,48-9-327,-42 5-184,1 0-1,-1-1 1,19-14-1,16-9-252,-41 72 2949,0-42-2311,-1-1 1,1 0-1,-1 0 0,1 0 1,-1-1-1,1 1 0,-1-1 1,1 0-1,-1 0 0,1 0 1,4-3-1,28-5-7665,-37 32 3408,1-20 1119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8.139"/>
    </inkml:context>
    <inkml:brush xml:id="br0">
      <inkml:brushProperty name="width" value="0.025" units="cm"/>
      <inkml:brushProperty name="height" value="0.025" units="cm"/>
    </inkml:brush>
  </inkml:definitions>
  <inkml:trace contextRef="#ctx0" brushRef="#br0">55 0 8456,'0'0'15695,"-27"68"-14254,20-37-416,1 0-448,-3 1-353,4-2-128,5-4-32,0-3-64,0-5-448,0-7-609,5-7-1025,4-4-1153,-3 0-897,-1-12-2210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8.471"/>
    </inkml:context>
    <inkml:brush xml:id="br0">
      <inkml:brushProperty name="width" value="0.025" units="cm"/>
      <inkml:brushProperty name="height" value="0.025" units="cm"/>
    </inkml:brush>
  </inkml:definitions>
  <inkml:trace contextRef="#ctx0" brushRef="#br0">0 7 11531,'0'0'12460,"54"-7"-11660,-25 7-223,2 0-449,-2 2-64,1-1 0,-5 2-96,-3-3-544,0 0-577,-13 0-65,2 0-415,-8 0-673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8.815"/>
    </inkml:context>
    <inkml:brush xml:id="br0">
      <inkml:brushProperty name="width" value="0.025" units="cm"/>
      <inkml:brushProperty name="height" value="0.025" units="cm"/>
    </inkml:brush>
  </inkml:definitions>
  <inkml:trace contextRef="#ctx0" brushRef="#br0">64 1 10730,'0'0'14350,"25"27"-13678,0-27-255,-1 0-321,1 0-64,-7 0-865,0 0-1986,-7 0-608,-6 0-1249</inkml:trace>
  <inkml:trace contextRef="#ctx0" brushRef="#br0" timeOffset="1">1 135 10698,'0'0'14990,"50"17"-14637,-17-17-193,-8 0-128,4 0-1313,1-4-2755,-6-5-2466,-6-4-7912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9.192"/>
    </inkml:context>
    <inkml:brush xml:id="br0">
      <inkml:brushProperty name="width" value="0.025" units="cm"/>
      <inkml:brushProperty name="height" value="0.025" units="cm"/>
    </inkml:brush>
  </inkml:definitions>
  <inkml:trace contextRef="#ctx0" brushRef="#br0">38 0 15054,'0'0'5344,"-4"8"-3572,-2 3-954,1 1 0,0 0-1,-5 20 1,8-27-673,1 0-1,-1 0 1,1 1-1,1-1 1,-1 1 0,1-1-1,0 1 1,0-1 0,0 0-1,1 1 1,0-1 0,0 1-1,3 6 1,-3-11-136,0 1-1,0-1 1,0 1 0,0-1-1,0 0 1,1 1 0,-1-1 0,0 0-1,1 0 1,-1 0 0,1 0-1,-1 0 1,1 0 0,0 0-1,-1-1 1,1 1 0,0-1-1,0 1 1,-1-1 0,1 0 0,0 1-1,0-1 1,0 0 0,-1 0-1,1 0 1,0-1 0,0 1-1,-1 0 1,1-1 0,2 0-1,0 0-85,1 0-1,-1-1 1,0 1-1,0-1 0,0 0 1,0 0-1,0 0 0,0-1 1,-1 0-1,1 1 1,2-5-1,0 1-94,-1 0 0,0-1 0,0 0 0,-1 0 1,0 0-1,0-1 0,-1 0 0,0 1 0,0-1 0,-1 0 0,0 0 0,0-1 0,-1 1 0,1-14 1,-15 41 875,8-5-570,1-1-1,1 1 1,0 0-1,0 0 1,1 0-1,1 0 0,1 22 1,0-35-273,0 1 1,0 0-1,1-1 1,-1 1-1,0 0 0,0-1 1,1 1-1,-1-1 1,1 1-1,0-1 1,0 1-1,-1-1 0,1 1 1,0-1-1,0 0 1,0 1-1,0-1 1,0 0-1,1 0 0,-1 0 1,0 0-1,0 0 1,4 2-1,10 6-5621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59.709"/>
    </inkml:context>
    <inkml:brush xml:id="br0">
      <inkml:brushProperty name="width" value="0.025" units="cm"/>
      <inkml:brushProperty name="height" value="0.025" units="cm"/>
    </inkml:brush>
  </inkml:definitions>
  <inkml:trace contextRef="#ctx0" brushRef="#br0">1 0 14894,'0'0'6887,"59"8"-5286,-32-7-608,6-1-705,-5 0-224,1 0-64,-4 1-576,1 0-705,-12 2-865,-5 0-1346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0.040"/>
    </inkml:context>
    <inkml:brush xml:id="br0">
      <inkml:brushProperty name="width" value="0.025" units="cm"/>
      <inkml:brushProperty name="height" value="0.025" units="cm"/>
    </inkml:brush>
  </inkml:definitions>
  <inkml:trace contextRef="#ctx0" brushRef="#br0">1 30 6438,'0'0'9417,"50"11"-7175,-19-11-736,3 0-930,4-6-480,2-4-640,-4-1-2595,-4-3-3011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0.373"/>
    </inkml:context>
    <inkml:brush xml:id="br0">
      <inkml:brushProperty name="width" value="0.025" units="cm"/>
      <inkml:brushProperty name="height" value="0.025" units="cm"/>
    </inkml:brush>
  </inkml:definitions>
  <inkml:trace contextRef="#ctx0" brushRef="#br0">0 208 11627,'0'0'11333,"9"-8"-10601,7-6-618,-1-1 1,0 0-1,-2-1 1,1-1-1,-2 0 1,0-1-1,-2 0 1,13-26-1,-14 20 30,-9 23-203,0 4-197,1 13 254,0 0-1,1 0 1,0-1-1,9 29 0,-9-38-205,1 1-1,0 0 0,0-1 1,0 1-1,9 10 0,-10-14-159,0-1 0,0 0 0,0 0 0,0 0 0,0 0 0,1 0 0,-1 0 0,1 0 0,0-1 0,-1 1 0,1-1 0,0 0 0,0 0 0,4 1 0,14 0-7373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2.734"/>
    </inkml:context>
    <inkml:brush xml:id="br0">
      <inkml:brushProperty name="width" value="0.025" units="cm"/>
      <inkml:brushProperty name="height" value="0.025" units="cm"/>
    </inkml:brush>
  </inkml:definitions>
  <inkml:trace contextRef="#ctx0" brushRef="#br0">0 61 12524,'0'0'9385,"51"-5"-8392,-12-5-129,6-2-543,6 1-257,-1 4-865,-6 0-2050,-5 3-1985,1-1-2691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0.835"/>
    </inkml:context>
    <inkml:brush xml:id="br0">
      <inkml:brushProperty name="width" value="0.025" units="cm"/>
      <inkml:brushProperty name="height" value="0.025" units="cm"/>
    </inkml:brush>
  </inkml:definitions>
  <inkml:trace contextRef="#ctx0" brushRef="#br0">0 0 13132,'0'0'10731,"4"57"-10411,-4-32-256,0 2-64,0-5 64,0-1-320,0-3-417,0-3-352,2-6 160,-2-3-480,3-6-641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1.182"/>
    </inkml:context>
    <inkml:brush xml:id="br0">
      <inkml:brushProperty name="width" value="0.025" units="cm"/>
      <inkml:brushProperty name="height" value="0.025" units="cm"/>
    </inkml:brush>
  </inkml:definitions>
  <inkml:trace contextRef="#ctx0" brushRef="#br0">0 47 12684,'0'0'9129,"49"-23"-7848,-20 18-448,1-2-353,8 2-384,2 1-64,-1 2 0,-8 2-800,-8 0-1026,-1 0-1089,-9 0-1825,-10 3-1314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1.541"/>
    </inkml:context>
    <inkml:brush xml:id="br0">
      <inkml:brushProperty name="width" value="0.025" units="cm"/>
      <inkml:brushProperty name="height" value="0.025" units="cm"/>
    </inkml:brush>
  </inkml:definitions>
  <inkml:trace contextRef="#ctx0" brushRef="#br0">0 5 11883,'0'0'9385,"58"8"-7623,-29-8-481,3 0-736,-1 0-449,1 0-96,-3 0-1186,-6-2-1856,-5-8-4101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2.190"/>
    </inkml:context>
    <inkml:brush xml:id="br0">
      <inkml:brushProperty name="width" value="0.025" units="cm"/>
      <inkml:brushProperty name="height" value="0.025" units="cm"/>
    </inkml:brush>
  </inkml:definitions>
  <inkml:trace contextRef="#ctx0" brushRef="#br0">18 1 10346,'0'0'11947,"0"50"-11082,-5-28-449,3 3-288,0-1-96,-3-3 33,5-1-162,-4-5-159,4-3-96,0-4-161,0-4-512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2.521"/>
    </inkml:context>
    <inkml:brush xml:id="br0">
      <inkml:brushProperty name="width" value="0.025" units="cm"/>
      <inkml:brushProperty name="height" value="0.025" units="cm"/>
    </inkml:brush>
  </inkml:definitions>
  <inkml:trace contextRef="#ctx0" brushRef="#br0">0 19 13901,'0'0'9801,"71"-6"-8712,-41 6-576,3 0-385,3 0-96,1 0-224,-2 0-1057,-1-3-1057,-11-1-2115,1-2-4067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3.547"/>
    </inkml:context>
    <inkml:brush xml:id="br0">
      <inkml:brushProperty name="width" value="0.025" units="cm"/>
      <inkml:brushProperty name="height" value="0.025" units="cm"/>
    </inkml:brush>
  </inkml:definitions>
  <inkml:trace contextRef="#ctx0" brushRef="#br0">1 1 12716,'0'0'7559,"20"2"-6470,3 0-256,8-2 224,12 4-192,2-1-385,2-1-256,-2 2-224,0 0 65,-11 0-738,-9 1-1153,-7-3-1185,-9-2-1249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3.924"/>
    </inkml:context>
    <inkml:brush xml:id="br0">
      <inkml:brushProperty name="width" value="0.025" units="cm"/>
      <inkml:brushProperty name="height" value="0.025" units="cm"/>
    </inkml:brush>
  </inkml:definitions>
  <inkml:trace contextRef="#ctx0" brushRef="#br0">0 1 10826,'0'0'9673,"58"47"-8552,-18-42-384,5 0-545,3-3-128,1-2-320,-6 0-1922,-7-2-3171,-7-8-3363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4.256"/>
    </inkml:context>
    <inkml:brush xml:id="br0">
      <inkml:brushProperty name="width" value="0.025" units="cm"/>
      <inkml:brushProperty name="height" value="0.025" units="cm"/>
    </inkml:brush>
  </inkml:definitions>
  <inkml:trace contextRef="#ctx0" brushRef="#br0">20 0 13293,'0'0'3881,"12"2"-2456,5 2-1029,-1 0 0,0 0-1,0 2 1,-1 0 0,0 0 0,0 2 0,17 10 0,-28-15-358,-1 0 0,1 0 0,0 0 0,-1 0 0,0 0 0,0 1 0,0-1 0,0 1 0,-1 0 0,1 0 0,-1 0 0,0 0 0,0 0 0,2 6 0,-4-6-39,1 0 1,-1 0-1,0 0 1,0 0-1,-1 0 1,1 0-1,-1 0 0,0 0 1,0 0-1,0 0 1,0-1-1,-1 1 1,1 0-1,-1-1 1,0 1-1,0-1 1,-1 0-1,1 1 1,-6 4-1,-16 20-16,-2-1-1,-41 33 1,12-20-5734,35-29-2988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5.416"/>
    </inkml:context>
    <inkml:brush xml:id="br0">
      <inkml:brushProperty name="width" value="0.025" units="cm"/>
      <inkml:brushProperty name="height" value="0.025" units="cm"/>
    </inkml:brush>
  </inkml:definitions>
  <inkml:trace contextRef="#ctx0" brushRef="#br0">208 4 10922,'-1'-3'11327,"-11"2"-8831,-16 3-2866,16 3 393,-1 0-1,1 1 1,0 0-1,1 1 1,-1 0 0,1 1-1,-15 14 1,21-18 9,0 0 0,1 0 0,-1 1 0,1 0 0,0 0 0,0 0 0,1 0 0,-1 1 0,1-1 0,0 1 1,1 0-1,0 0 0,0 0 0,0 0 0,0 1 0,1-1 0,-1 11 0,2-15-29,1-1 1,0 1-1,-1-1 0,1 1 0,0-1 1,0 1-1,0-1 0,0 1 1,0-1-1,0 0 0,0 0 0,1 0 1,-1 1-1,0-1 0,1 0 0,-1 0 1,1-1-1,-1 1 0,1 0 0,-1 0 1,1-1-1,-1 1 0,1-1 0,0 0 1,-1 1-1,1-1 0,0 0 1,2 0-1,57 3-1371,-53-3 762,54-3-4244,-22-7-2285,-11-4-3589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5.999"/>
    </inkml:context>
    <inkml:brush xml:id="br0">
      <inkml:brushProperty name="width" value="0.025" units="cm"/>
      <inkml:brushProperty name="height" value="0.025" units="cm"/>
    </inkml:brush>
  </inkml:definitions>
  <inkml:trace contextRef="#ctx0" brushRef="#br0">0 1 5733,'0'0'14505,"4"10"-13363,1 10-948,0 0 0,-2 0 0,0 0 0,-1 0 0,-1 1 0,-1-1 0,-1 0 0,-4 25 0,4-38-1601,1-11-2679,0-7 413,0-9-4169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078"/>
    </inkml:context>
    <inkml:brush xml:id="br0">
      <inkml:brushProperty name="width" value="0.025" units="cm"/>
      <inkml:brushProperty name="height" value="0.025" units="cm"/>
    </inkml:brush>
  </inkml:definitions>
  <inkml:trace contextRef="#ctx0" brushRef="#br0">73 0 17296,'0'0'801,"-42"52"-481,26-17 609,5 7-416,8-2-385,3 3-32,0-1-96,7-2-673,4-4-1152,-6-4-1891,-5-5-1505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6.394"/>
    </inkml:context>
    <inkml:brush xml:id="br0">
      <inkml:brushProperty name="width" value="0.025" units="cm"/>
      <inkml:brushProperty name="height" value="0.025" units="cm"/>
    </inkml:brush>
  </inkml:definitions>
  <inkml:trace contextRef="#ctx0" brushRef="#br0">0 9 12043,'0'0'7090,"0"10"-5377,0-4-1503,0 1 0,1-1 0,-1 0 0,1 1 0,1-1 0,-1 1 0,1-1 0,0 0 0,0 0 0,1 0 0,0 0 0,0-1 0,0 1 0,1-1 0,0 1 0,0-1 0,7 6 0,41 31 552,-49-40-646,1 0 1,0 0 0,-1 0 0,1 0 0,0-1 0,0 1 0,0-1-1,0 0 1,1 0 0,-1-1 0,0 1 0,0-1 0,0 0-1,5 0 1,-7-2-44,1 1-1,-1 0 1,0 0 0,0-1-1,0 1 1,0-1-1,-1 1 1,1-1-1,0 0 1,-1 0-1,1 0 1,-1 0-1,0 0 1,1 0 0,-1 0-1,0 0 1,0-1-1,-1 1 1,1 0-1,0-1 1,0-2-1,9-52 46,-9 54-187,-1 0 0,0-1 0,1 1 0,-1-1 0,-1 1 0,1-1 0,-1 1 0,1-1-1,-1 1 1,0-1 0,0 1 0,0 0 0,-1 0 0,1 0 0,-1-1 0,0 1 0,1 1 0,-1-1 0,-1 0 0,1 0 0,0 1 0,-1-1 0,1 1 0,-1 0 0,0 0 0,0 0-1,0 0 1,0 0 0,0 1 0,-6-3 0,8 14-9545,5-1 3085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6.740"/>
    </inkml:context>
    <inkml:brush xml:id="br0">
      <inkml:brushProperty name="width" value="0.025" units="cm"/>
      <inkml:brushProperty name="height" value="0.025" units="cm"/>
    </inkml:brush>
  </inkml:definitions>
  <inkml:trace contextRef="#ctx0" brushRef="#br0">0 1 13389,'0'0'13420,"51"15"-13227,-19-13-129,3-1-32,1 1-128,-4-2-705,-7 0-1089,-5 0-1249,-6 0-1121,-8-3-1409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7.084"/>
    </inkml:context>
    <inkml:brush xml:id="br0">
      <inkml:brushProperty name="width" value="0.025" units="cm"/>
      <inkml:brushProperty name="height" value="0.025" units="cm"/>
    </inkml:brush>
  </inkml:definitions>
  <inkml:trace contextRef="#ctx0" brushRef="#br0">1 336 11499,'0'0'13228,"63"5"-12523,-33-5-481,-1 0-160,-2-3-64,-5 1-1217,-6-2-2050,-2-2-2723,-8-1-4291</inkml:trace>
  <inkml:trace contextRef="#ctx0" brushRef="#br0" timeOffset="1">31 119 12908,'0'0'11221,"12"-2"-10457,-1 0-746,-1 0 1,1-1-1,-1-1 1,1 0-1,-1 0 1,0-1-1,0 0 1,-1-1-1,0 0 1,0-1-1,0 1 1,-1-2-1,0 1 1,11-14-1,-10 6-198,-3 4 186,-6 20 115,-3 9-86,-5 49 296,8-62-423,0-1 0,0 0-1,0 1 1,1-1 0,0 0 0,-1 0 0,1 1-1,1-1 1,-1 0 0,1 0 0,0 0-1,3 6 1,7 1-2758,6-8-2825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7.822"/>
    </inkml:context>
    <inkml:brush xml:id="br0">
      <inkml:brushProperty name="width" value="0.025" units="cm"/>
      <inkml:brushProperty name="height" value="0.025" units="cm"/>
    </inkml:brush>
  </inkml:definitions>
  <inkml:trace contextRef="#ctx0" brushRef="#br0">1 0 10794,'0'0'13699,"4"9"-13112,0 0-479,-1 0 0,0 1 0,-1-1 0,0 1-1,0 0 1,0 14 0,1 73-86,-3-95-36,2 34-1542,1-31-7052,-1-13 1897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8.155"/>
    </inkml:context>
    <inkml:brush xml:id="br0">
      <inkml:brushProperty name="width" value="0.025" units="cm"/>
      <inkml:brushProperty name="height" value="0.025" units="cm"/>
    </inkml:brush>
  </inkml:definitions>
  <inkml:trace contextRef="#ctx0" brushRef="#br0">1 16 9961,'0'0'9866,"56"-2"-8169,-26-1-768,5-1-320,1 2-225,-6 0-288,3 2-32,-14 0-96,3 0-1153,-9 0-1601,1-2-3556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8.803"/>
    </inkml:context>
    <inkml:brush xml:id="br0">
      <inkml:brushProperty name="width" value="0.025" units="cm"/>
      <inkml:brushProperty name="height" value="0.025" units="cm"/>
    </inkml:brush>
  </inkml:definitions>
  <inkml:trace contextRef="#ctx0" brushRef="#br0">0 7 9065,'0'0'14701,"63"34"-14444,-34-34-129,3 0-96,1-4-320,-3-2-1186,-3-3-736,-7-2-1057,2 1-2434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9.137"/>
    </inkml:context>
    <inkml:brush xml:id="br0">
      <inkml:brushProperty name="width" value="0.025" units="cm"/>
      <inkml:brushProperty name="height" value="0.025" units="cm"/>
    </inkml:brush>
  </inkml:definitions>
  <inkml:trace contextRef="#ctx0" brushRef="#br0">35 0 10634,'0'0'12908,"-20"66"-12235,17-39-257,-3 1-224,3-1-95,1-1-33,2-4 0,0-4-96,0-2-641,0-7-512,0-2-769,5-7-7239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09.470"/>
    </inkml:context>
    <inkml:brush xml:id="br0">
      <inkml:brushProperty name="width" value="0.025" units="cm"/>
      <inkml:brushProperty name="height" value="0.025" units="cm"/>
    </inkml:brush>
  </inkml:definitions>
  <inkml:trace contextRef="#ctx0" brushRef="#br0">0 12 13261,'0'0'9513,"72"-2"-8777,-41 2-383,3 0-257,0 0-64,-3 0 32,-2 0-833,-9 0-929,1 0-1376,-8-3-2756,-2-3-3587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11.139"/>
    </inkml:context>
    <inkml:brush xml:id="br0">
      <inkml:brushProperty name="width" value="0.025" units="cm"/>
      <inkml:brushProperty name="height" value="0.025" units="cm"/>
    </inkml:brush>
  </inkml:definitions>
  <inkml:trace contextRef="#ctx0" brushRef="#br0">6 4 11307,'-6'-3'10986,"12"3"-9673,3 0-416,7 4-32,2 3-417,7-2-223,4-4-33,-6 2-96,2-3 0,-3 0-480,-4 0-1026,-4 0-1120,-6-4-993,-8-2-2115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11.470"/>
    </inkml:context>
    <inkml:brush xml:id="br0">
      <inkml:brushProperty name="width" value="0.025" units="cm"/>
      <inkml:brushProperty name="height" value="0.025" units="cm"/>
    </inkml:brush>
  </inkml:definitions>
  <inkml:trace contextRef="#ctx0" brushRef="#br0">1 1 9161,'0'0'12972,"57"25"-12844,-30-25-128,-2 0-737,4 0-1825,-7 0-2339,1-4-3330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7.715"/>
    </inkml:context>
    <inkml:brush xml:id="br0">
      <inkml:brushProperty name="width" value="0.05" units="cm"/>
      <inkml:brushProperty name="height" value="0.05" units="cm"/>
    </inkml:brush>
  </inkml:definitions>
  <inkml:trace contextRef="#ctx0" brushRef="#br0">171 4 18628,'-2'-1'213,"0"1"1,0 0-1,-1-1 0,1 1 1,0 0-1,-1 0 1,1 1-1,0-1 0,0 0 1,0 1-1,-4 1 1,-3 0 137,0 1 1,0 0 0,1 1 0,-1 0 0,-10 6 0,17-8-331,0-1 1,0 0-1,0 1 0,0-1 0,0 1 1,0-1-1,0 1 0,1 0 1,-1 0-1,1 0 0,-1 0 0,1 0 1,0 0-1,-1 0 0,1 0 0,0 1 1,1-1-1,-1 0 0,0 1 0,1-1 1,-1 0-1,1 1 0,0-1 0,0 5 1,0-6-21,0 0 0,0 1 1,1-1-1,-1 0 0,0 0 0,1 0 1,-1 0-1,1 0 0,0 0 1,-1 0-1,1-1 0,0 1 0,-1 0 1,1 0-1,0 0 0,0-1 0,0 1 1,0 0-1,-1-1 0,1 1 1,2 0-1,0 0-1,0 0 0,0 0 0,0-1 1,0 1-1,0-1 0,-1 1 0,1-1 0,4 0 0,1-1-2,1 0-1,-1 0 1,0-1-1,0 0 1,11-5-1,-8 2 9,0-1 1,-1 0-1,0 0 0,0-1 0,0-1 0,-1 1 0,0-2 0,12-14 0,-20 23-4,0-1 0,-1 1 1,1 0-1,-1-1 0,1 1 0,-1-1 0,1 0 1,-1 1-1,1-1 0,-1 1 0,0-1 0,1 0 0,-1 1 1,0-1-1,1 0 0,-1 1 0,0-1 0,0 0 1,0 0-1,0 1 0,0-1 0,0 0 0,0 1 1,0-1-1,0 0 0,0 0 0,0 1 0,0-1 0,0-1 1,-2 3 0,1-1 0,0 0 1,0 1-1,0-1 0,0 0 0,0 1 1,0-1-1,0 1 0,1-1 1,-1 1-1,0 0 0,0-1 0,0 1 1,0 0-1,1 0 0,-1 0 1,0-1-1,1 1 0,-1 0 1,0 2-1,-13 16 10,2 0-1,0 0 1,2 1 0,0 1-1,1 0 1,1 0 0,1 1 0,1 0-1,1 0 1,0 0 0,2 1-1,-1 38 1,5-55-7,-1-1-1,1 1 1,0-1-1,0 0 1,0 1-1,1-1 1,0 0 0,0 0-1,0 0 1,1 0-1,0 0 1,3 4-1,4 4 14,1-1 0,20 18 0,-6-6-16,-24-24-1,0 1-1,-1-1 0,1 1 1,0-1-1,-1 1 0,1-1 1,-1 1-1,1 0 0,-1-1 1,1 1-1,-1 0 1,1-1-1,-1 1 0,0 0 1,1 0-1,-1-1 0,0 1 1,0 0-1,1 0 0,-1 0 1,0-1-1,0 1 1,0 0-1,0 0 0,0 0 1,0-1-1,0 1 0,0 0 1,-1 0-1,1 0 0,0-1 1,0 1-1,-1 0 0,1 0 1,0-1-1,-1 1 1,1 0-1,-1-1 0,1 1 1,-1 0-1,1-1 0,-1 1 1,0-1-1,1 1 0,-1-1 1,0 1-1,1-1 1,-1 1-1,0-1 0,1 0 1,-1 1-1,0-1 0,0 0 1,-1 1-1,-7 2 67,1-1 1,-1 1-1,-17 1 0,23-4-37,-51 8-336,-70 0-1,129-9 0,1-1 1,-1 1-1,0-1 0,0 0 0,0 0 0,0-1 0,0 1 1,-1-1-1,5-4 0,-4 4 27,22-17-521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452"/>
    </inkml:context>
    <inkml:brush xml:id="br0">
      <inkml:brushProperty name="width" value="0.025" units="cm"/>
      <inkml:brushProperty name="height" value="0.025" units="cm"/>
    </inkml:brush>
  </inkml:definitions>
  <inkml:trace contextRef="#ctx0" brushRef="#br0">1 191 11915,'0'-9'2338,"0"4"-2133,-1 1-1,1-1 0,1 0 0,-1 0 0,1 1 0,0-1 0,0 0 1,0 1-1,1-1 0,-1 1 0,1-1 0,0 1 0,1 0 0,-1 0 0,1 0 1,-1 0-1,1 0 0,0 0 0,1 1 0,5-6 0,6-2-78,1 1-1,0 1 0,1 0 1,0 1-1,0 0 1,0 2-1,1 0 0,0 1 1,1 0-1,-1 2 1,1 0-1,-1 1 0,29 1 1,-37 2-115,0-1 0,0 2 1,0-1-1,0 1 0,0 1 1,-1 0-1,1 0 0,-1 1 1,0 0-1,0 1 0,14 9 1,-17-9-1,0 0 1,0 1-1,-1-1 1,0 1-1,0 0 1,-1 0-1,0 1 1,0 0-1,0-1 1,-1 1-1,0 0 1,0 1-1,-1-1 1,1 0-1,-2 1 1,2 14 0,-2-13 216,-1 1 1,0-1 0,0 1 0,-1 0 0,-1-1 0,1 1 0,-2-1 0,1 0 0,-1 0 0,-1 0 0,1 0 0,-2 0 0,1-1 0,-1 0 0,0 0 0,-1 0 0,0 0 0,0-1 0,-1 0 0,0 0 0,0-1 0,0 0 0,-16 10 0,7-6 33,0 0 0,-1-2 1,0 1-1,0-2 0,-1-1 0,0 0 1,0-1-1,-1-1 0,1 0 1,-1-2-1,-22 1 0,38-3-421,-1 0 0,0 0 0,1 0 0,-1 0 0,1-1 0,-1 0 0,1 0 0,0 0 0,-1 0-1,1 0 1,0-1 0,-5-2 0,7 3-181,-1 0 0,1-1 0,0 1 0,-1-1 0,1 0 1,0 1-1,0-1 0,0 0 0,0 1 0,0-1 0,1 0 0,-1 0 0,0 0 0,1 0 0,0 0 0,-1 0 0,1 0 0,0 0 0,0 0 0,0 0 1,0 0-1,0-2 0,3-19-6648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11.815"/>
    </inkml:context>
    <inkml:brush xml:id="br0">
      <inkml:brushProperty name="width" value="0.025" units="cm"/>
      <inkml:brushProperty name="height" value="0.025" units="cm"/>
    </inkml:brush>
  </inkml:definitions>
  <inkml:trace contextRef="#ctx0" brushRef="#br0">64 1 12332,'0'0'9304,"-8"3"-8284,-22 11-99,29-14-885,0 1-1,0-1 1,0 1 0,0-1-1,0 1 1,0-1-1,0 1 1,0-1 0,0 1-1,0 0 1,0 0-1,0-1 1,1 1 0,-1 0-1,0 0 1,1 0-1,-1 0 1,0 0 0,1 0-1,-1 0 1,1 0 0,-1 0-1,1 0 1,0 0-1,-1 0 1,1 0 0,0 0-1,0 1 1,0-1-1,0 0 1,0 0 0,0 0-1,0 0 1,1 2-1,2-1-67,0-1-1,0 1 0,1-1 0,-1 0 1,1-1-1,-1 1 0,0 0 0,1-1 1,-1 0-1,1 0 0,5 0 1,2 0-574,-1 1-21,0 1 0,0 0 0,-1 0 0,1 1-1,-1 0 1,0 1 0,0 0 0,10 6 0,-17-9 558,0 0 0,-1 0 0,1 1 0,0-1 0,-1 1 1,1-1-1,-1 1 0,1-1 0,-1 1 0,0 0 0,1 0 0,-1 0 0,0 0 1,0 0-1,-1 0 0,1 0 0,1 3 0,-2-3 213,0 1 1,-1-1-1,1 1 0,-1-1 1,1 0-1,-1 1 0,1-1 0,-1 0 1,0 1-1,0-1 0,0 0 1,-1 0-1,1 0 0,0 0 0,-1 0 1,1 0-1,-1-1 0,0 1 0,-3 3 1,-2 1 366,-1 1 0,0-1 0,0 0 0,0-1 0,0 0 0,-1 0 0,0-1 0,0 0 0,0-1 0,0 1 0,-1-2 0,1 0 1,-1 0-1,-19 1 0,28-3-587,1 0 1,-1 0-1,1 0 1,-1 0-1,1-1 1,-1 1 0,1 0-1,-1 0 1,1-1-1,-1 1 1,1 0-1,0-1 1,-1 1-1,1-1 1,0 1 0,-1 0-1,1-1 1,0 1-1,-1-1 1,1 1-1,0-1 1,0 1-1,-1-1 1,1 1 0,0-1-1,0 1 1,0-1-1,0 1 1,0-1-1,0 1 1,0-1-1,0 0 1,-1-24-5283,2 18 2171,-1-15-6897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12.193"/>
    </inkml:context>
    <inkml:brush xml:id="br0">
      <inkml:brushProperty name="width" value="0.025" units="cm"/>
      <inkml:brushProperty name="height" value="0.025" units="cm"/>
    </inkml:brush>
  </inkml:definitions>
  <inkml:trace contextRef="#ctx0" brushRef="#br0">1 50 12460,'0'0'12107,"59"-45"-11082,-36 41-737,1 3-191,1 1-97,0 0-449,-1 0-1248,-4 0-1410,-4 0-3876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1.911"/>
    </inkml:context>
    <inkml:brush xml:id="br0">
      <inkml:brushProperty name="width" value="0.025" units="cm"/>
      <inkml:brushProperty name="height" value="0.025" units="cm"/>
    </inkml:brush>
  </inkml:definitions>
  <inkml:trace contextRef="#ctx0" brushRef="#br0">0 1 11339,'0'0'14509,"25"46"-14477,-23-34-160,4 3-1025,-5-2-1185,5-4-1121,-1-4-2050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2.292"/>
    </inkml:context>
    <inkml:brush xml:id="br0">
      <inkml:brushProperty name="width" value="0.025" units="cm"/>
      <inkml:brushProperty name="height" value="0.025" units="cm"/>
    </inkml:brush>
  </inkml:definitions>
  <inkml:trace contextRef="#ctx0" brushRef="#br0">23 1 10154,'0'0'8904,"-3"8"-6838,0-3-2120,-14 39 3239,18-20-2933,0-22-445,-1-1 0,1 0 1,0 0-1,-1 1 0,1-1 1,0 0-1,0 0 0,0 0 0,0 0 1,0 0-1,0 0 0,0 0 1,0-1-1,0 1 0,0 0 0,2 0 1,18 15-8381,-15 3 5021,-12 1 4930,-9 2 4836,8-10-3802,5-7-1735,4-6-2084,4-9-2527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5.136"/>
    </inkml:context>
    <inkml:brush xml:id="br0">
      <inkml:brushProperty name="width" value="0.025" units="cm"/>
      <inkml:brushProperty name="height" value="0.025" units="cm"/>
    </inkml:brush>
  </inkml:definitions>
  <inkml:trace contextRef="#ctx0" brushRef="#br0">151 43 1345,'10'-15'12031,"-4"-12"-3226,-40 27-6819,24 6-1786,0-1 0,0 2 0,0-1 0,1 1 0,0 1 0,1-1 0,-1 1 0,2 1 0,-1 0 0,1 0 0,0 0 0,-8 17 0,13-23-152,0 0 1,1 0-1,-1 0 1,1 0-1,0 0 1,0 0-1,0 0 1,0 0-1,0 1 1,1-1-1,0 0 1,-1 1 0,1-1-1,0 0 1,1 1-1,-1-1 1,2 6-1,-1-7-83,1 0 0,0 0 0,-1 0 0,1 0-1,0-1 1,0 1 0,0 0 0,0-1 0,0 0 0,0 1-1,1-1 1,-1 0 0,0 0 0,1 0 0,-1-1 0,0 1 0,1-1-1,-1 1 1,1-1 0,-1 0 0,1 0 0,-1 0 0,1 0-1,2 0 1,12 0-687,60-3-7599,-48-5 1173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5.738"/>
    </inkml:context>
    <inkml:brush xml:id="br0">
      <inkml:brushProperty name="width" value="0.025" units="cm"/>
      <inkml:brushProperty name="height" value="0.025" units="cm"/>
    </inkml:brush>
  </inkml:definitions>
  <inkml:trace contextRef="#ctx0" brushRef="#br0">92 23 5061,'0'0'18300,"-7"11"-17323,-44 81 943,27-35-2445,14-12-5552,17-145-8345,-2 48 11281,-3 25 6347,-1 0 7510,-1 42-6399,3 15-2532,0-18-1570,0-1 1,1 0 0,1 1-1,0-1 1,0-1-1,1 1 1,0-1-1,1 0 1,0 0-1,1-1 1,0 0-1,0 0 1,1-1-1,0 0 1,18 12 0,-25-19-178,0 0 1,0 1 0,0-1 0,1 0 0,-1 0 0,0-1 0,0 1 0,1 0-1,-1-1 1,0 0 0,1 1 0,-1-1 0,0 0 0,1 0 0,-1 0 0,0 0 0,1-1-1,-1 1 1,0-1 0,1 1 0,-1-1 0,0 0 0,3-1 0,-2-1 51,-1 1 1,1 0-1,-1-1 1,1 1-1,-1-1 1,0 0-1,0 0 1,0 0-1,-1 0 1,1 0-1,-1-1 1,0 1-1,2-7 1,1-10 187,0 0 0,-2-1 0,0 1 0,-2-23 0,0 38-318,-2-31 147,2 35-116,0-1 0,0 1 0,-1-1 0,1 1 0,0-1-1,0 1 1,-1-1 0,1 1 0,-1-1 0,0 1 0,1 0 0,-1-1 0,0 1-1,0 0 1,0-1 0,0 1 0,0 0 0,0 0 0,-2-2 0,4 6-1773,-1-3 1574,0 1 1,0-1 0,0 1-1,0-1 1,0 1-1,1-1 1,-1 1-1,0-1 1,0 1-1,1-1 1,-1 1 0,0-1-1,0 0 1,1 1-1,-1-1 1,0 1-1,1-1 1,-1 0-1,1 1 1,-1-1 0,0 0-1,1 1 1,-1-1-1,1 0 1,-1 0-1,1 1 1,10-1-5532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6.477"/>
    </inkml:context>
    <inkml:brush xml:id="br0">
      <inkml:brushProperty name="width" value="0.025" units="cm"/>
      <inkml:brushProperty name="height" value="0.025" units="cm"/>
    </inkml:brush>
  </inkml:definitions>
  <inkml:trace contextRef="#ctx0" brushRef="#br0">0 1 11339,'6'1'2979,"5"0"127,3 1-1216,4 0-416,6 3-257,4-2-513,1-2-415,4-1-257,-5 0 32,-2 0-577,-7 0-448,-11 2-736,-7 1-1090,-10 3-10057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6.824"/>
    </inkml:context>
    <inkml:brush xml:id="br0">
      <inkml:brushProperty name="width" value="0.025" units="cm"/>
      <inkml:brushProperty name="height" value="0.025" units="cm"/>
    </inkml:brush>
  </inkml:definitions>
  <inkml:trace contextRef="#ctx0" brushRef="#br0">1 19 9641,'0'0'11179,"65"15"-10026,-33-15-673,-3 0-416,0 0-320,-6-9-1506,-5 0-1825,-3-7-3396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7.182"/>
    </inkml:context>
    <inkml:brush xml:id="br0">
      <inkml:brushProperty name="width" value="0.025" units="cm"/>
      <inkml:brushProperty name="height" value="0.025" units="cm"/>
    </inkml:brush>
  </inkml:definitions>
  <inkml:trace contextRef="#ctx0" brushRef="#br0">0 152 10858,'0'0'12391,"10"-1"-11687,1-3-648,0 1 0,0-1 0,0-1 1,0 0-1,-1-1 0,0 0 0,0 0 0,0-1 0,-1 0 0,0-1 0,14-15 0,36-44 8,-59 111-187,-5 5 164,3-42-54,0 0-1,1 0 1,0 0-1,0 0 1,1 0 0,0 0-1,0 0 1,1 0-1,0 0 1,0 0 0,0-1-1,1 1 1,0 0-1,3 6 1,-4-11-215,0-1 0,0 0 0,0 1 0,1-1-1,-1 0 1,0 0 0,1 0 0,-1 0 0,1 0 0,-1 0-1,1 0 1,-1-1 0,1 1 0,0 0 0,-1-1 0,1 1 0,0-1-1,2 0 1,12 1-5238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7.540"/>
    </inkml:context>
    <inkml:brush xml:id="br0">
      <inkml:brushProperty name="width" value="0.025" units="cm"/>
      <inkml:brushProperty name="height" value="0.025" units="cm"/>
    </inkml:brush>
  </inkml:definitions>
  <inkml:trace contextRef="#ctx0" brushRef="#br0">48 1 14382,'0'0'8616,"-17"74"-7559,10-45-224,-4 4-449,4-5-224,4-2-96,1-4-32,2-5 0,0-7-352,0-2-577,2-5-769,3-3-832,-5-6-8392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3.781"/>
    </inkml:context>
    <inkml:brush xml:id="br0">
      <inkml:brushProperty name="width" value="0.025" units="cm"/>
      <inkml:brushProperty name="height" value="0.025" units="cm"/>
    </inkml:brush>
  </inkml:definitions>
  <inkml:trace contextRef="#ctx0" brushRef="#br0">271 143 18578,'-3'-9'1612,"1"4"-1486,1 0 1,-1 0 0,0 0 0,-1 0-1,1 1 1,-1-1 0,0 1-1,0 0 1,0 0 0,0 0-1,-1 0 1,0 0 0,1 1-1,-2 0 1,1 0 0,0 0-1,0 0 1,-1 0 0,0 1-1,1 0 1,-1 0 0,0 0-1,0 1 1,0 0 0,-6-1 0,4 1-115,1 1 1,0 1-1,0-1 1,0 1-1,0 0 1,0 1-1,0-1 1,0 1 0,0 1-1,1-1 1,-1 1-1,1 0 1,-1 0-1,1 0 1,0 1 0,0-1-1,1 1 1,-8 9-1,6-7 112,0 1 0,1 0-1,0 1 1,0-1 0,1 1 0,0 0-1,0 0 1,1 1 0,0-1-1,0 1 1,1-1 0,-2 15 0,4-21-78,0 0 1,0 0-1,0 0 1,1 0 0,-1 1-1,0-1 1,1 0-1,-1 0 1,1 0-1,0 0 1,0-1 0,0 1-1,0 0 1,0 0-1,0 0 1,0-1 0,0 1-1,1 0 1,-1-1-1,1 1 1,-1-1-1,1 0 1,0 1 0,-1-1-1,1 0 1,0 0-1,0 0 1,0 0 0,0-1-1,0 1 1,0 0-1,0-1 1,0 1-1,0-1 1,0 0 0,0 0-1,0 0 1,0 0-1,4 0 1,2 0 147,0 0 1,0-1-1,0 1 0,0-2 0,0 1 1,0-1-1,0 0 0,0-1 1,9-4-1,-8 1-105,-1 0 1,1 0 0,-1-1-1,0 0 1,0-1-1,-1 1 1,0-2-1,-1 1 1,0-1-1,0 0 1,5-11-1,-7 12-224,0 0-1,0 0 0,-1 0 0,0-1 0,-1 0 0,0 1 0,0-1 1,-1 0-1,0 0 0,-1 0 0,1 0 0,-2 0 0,-1-13 0,2 21 70,0 1-1,0 0 1,0-1-1,-1 1 0,1 0 1,0-1-1,0 1 0,0 0 1,0-1-1,0 1 1,-1 0-1,1 0 0,0-1 1,0 1-1,0 0 0,-1 0 1,1-1-1,0 1 1,0 0-1,-1 0 0,1 0 1,0 0-1,0-1 0,-1 1 1,1 0-1,0 0 1,-1 0-1,1 0 0,0 0 1,-1 0-1,1 0 0,0 0 1,-1 0-1,1 0 1,0 0-1,-1 0 0,1 0 1,0 0-1,-1 0 0,1 0 1,0 0-1,-1 0 0,1 0 1,0 0-1,0 1 1,-1-1-1,1 0 0,0 0 1,-1 0-1,1 1 0,-1-1 1,-10 14-3538,10-10 3149,-2 23-4429,3-26 4666,0-1 0,1 1 0,-1 0 0,0 0-1,0-1 1,0 1 0,0 0 0,1-1 0,-1 1 0,0 0-1,1-1 1,-1 1 0,1 0 0,-1-1 0,1 1-1,-1-1 1,1 1 0,-1-1 0,1 1 0,-1-1-1,1 1 1,0-1 0,-1 0 0,1 1 0,0-1 0,-1 0-1,1 1 1,0-1 0,-1 0 0,1 0 0,1 0-1,15 1-5050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7.870"/>
    </inkml:context>
    <inkml:brush xml:id="br0">
      <inkml:brushProperty name="width" value="0.025" units="cm"/>
      <inkml:brushProperty name="height" value="0.025" units="cm"/>
    </inkml:brush>
  </inkml:definitions>
  <inkml:trace contextRef="#ctx0" brushRef="#br0">3 81 10570,'0'0'3219,"-1"-7"272,1 5-3288,-1 0 1,1-1-1,0 1 0,0 0 0,0 0 0,0 0 0,0 0 0,0 0 0,1 0 0,-1 0 0,1 0 0,-1 0 1,1 0-1,0 0 0,0 0 0,0 0 0,0 0 0,0 0 0,3-2 0,-1 1 27,1 1-1,-1 0 1,1-1 0,0 2-1,0-1 1,-1 0-1,1 1 1,0 0 0,0 0-1,1 0 1,-1 0-1,5 0 1,16-3 30,1 1 1,0 1-1,0 1 0,0 2 0,0 0 1,0 2-1,30 7 0,-52-9-264,-1 0 0,0 0 0,0 0 0,0 1 1,0-1-1,0 1 0,0 0 0,-1 0 0,1 0 0,4 4 0,-6-5 19,0 1-1,-1-1 1,1 0-1,0 0 1,0 1 0,-1-1-1,1 1 1,-1-1-1,1 0 1,-1 1-1,0-1 1,1 1-1,-1-1 1,0 1-1,0-1 1,0 1-1,0 2 1,-1 0 41,-1 0 0,1 0 0,-1-1 0,0 1 0,0 0 0,0-1 0,0 1 0,-1-1 0,1 0 0,-1 0 0,0 0 1,0 0-1,0 0 0,0-1 0,-5 4 0,-2 1-5,1-1 0,-1 0 1,0 0-1,0-1 0,-1 0 1,0-1-1,1 0 0,-2-1 1,1 0-1,0-1 0,0 0 1,-13 0-1,29-3-5697,3-3 3478,-3 0-33,13-4-5662</inkml:trace>
  <inkml:trace contextRef="#ctx0" brushRef="#br0" timeOffset="1">516 77 12524,'0'0'12422,"4"10"-12043,-1-5-359,-1 0 0,0 1 0,0 0-1,0 0 1,-1-1 0,0 1 0,0 0 0,0 0-1,-1 0 1,0 0 0,0 0 0,-1 0-1,0 0 1,0 0 0,0 0 0,-4 10 0,-33 95-159,37-119-10077,1 0 7321,0-9-3976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8.245"/>
    </inkml:context>
    <inkml:brush xml:id="br0">
      <inkml:brushProperty name="width" value="0.025" units="cm"/>
      <inkml:brushProperty name="height" value="0.025" units="cm"/>
    </inkml:brush>
  </inkml:definitions>
  <inkml:trace contextRef="#ctx0" brushRef="#br0">1 18 9353,'0'0'16592,"75"-17"-15824,-42 21-287,-3 1-257,3-4-160,-1 2-32,-9-2-641,-3-1-672,-4 0-1954,-3-2-2370,2-10-6823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9.494"/>
    </inkml:context>
    <inkml:brush xml:id="br0">
      <inkml:brushProperty name="width" value="0.025" units="cm"/>
      <inkml:brushProperty name="height" value="0.025" units="cm"/>
    </inkml:brush>
  </inkml:definitions>
  <inkml:trace contextRef="#ctx0" brushRef="#br0">6 1 9257,'0'0'215,"0"0"0,-1 0 0,1 0 0,0 0 0,0 0 0,0 0 0,-1 0 0,1 0-1,0 0 1,0 0 0,-1 1 0,1-1 0,0 0 0,0 0 0,0 0 0,-1 0 0,1 0 0,0 1 0,0-1 0,0 0 0,0 0 0,0 0 0,-1 1 0,1-1 0,0 0 0,0 0 0,0 0 0,0 1 0,0-1 0,0 0 0,0 0 0,0 1 0,0-1 0,0 0 0,0 0 0,0 1 0,0-1 0,0 0 0,0 0-1,0 1 1,0-1 0,0 0 0,0 1 0,13 5 2661,22 3-2452,-33-9 25,37 5 394,74 2 0,-47-7-2710,-29 0-1011,-52 0-9865</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29.838"/>
    </inkml:context>
    <inkml:brush xml:id="br0">
      <inkml:brushProperty name="width" value="0.025" units="cm"/>
      <inkml:brushProperty name="height" value="0.025" units="cm"/>
    </inkml:brush>
  </inkml:definitions>
  <inkml:trace contextRef="#ctx0" brushRef="#br0">1 0 9225,'0'0'10057,"57"15"-8423,-17-15-673,-1 0-577,5 0-256,-10 0-128,-5 0-1185,-4-2-2146,-5-2-5381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49.007"/>
    </inkml:context>
    <inkml:brush xml:id="br0">
      <inkml:brushProperty name="width" value="0.025" units="cm"/>
      <inkml:brushProperty name="height" value="0.025" units="cm"/>
    </inkml:brush>
  </inkml:definitions>
  <inkml:trace contextRef="#ctx0" brushRef="#br0">191 53 5830,'0'0'10586,"2"-8"-9070,5-25-257,-7 32-1208,0 1 0,0 0 0,1-1 0,-1 1 0,0 0-1,0-1 1,0 1 0,0-1 0,0 1 0,0 0 0,-1-1-1,1 1 1,0 0 0,0-1 0,0 1 0,0 0 0,0-1-1,0 1 1,-1 0 0,1 0 0,0-1 0,0 1 0,0 0-1,-1-1 1,1 1 0,0 0 0,0 0 0,-1-1-1,1 1 1,0 0 0,-1 0 0,1 0 0,0 0 0,0-1-1,-1 1 1,1 0 0,0 0 0,-1 0 0,1 0 0,-1 0-1,1 0 1,0 0 0,-1 0 0,1 0 0,0 0 0,-1 0-1,1 0 1,0 0 0,-1 0 0,0 0 0,-16 6 378,7 0-323,1 0 0,0 1 1,0 0-1,1 0 0,-1 1 0,2 1 0,-1-1 1,1 1-1,1 0 0,-10 17 0,3-2 28,1 0 0,1 1-1,-11 36 1,18-47-109,1 1-1,0 0 1,0-1-1,2 1 1,0 0-1,1 0 1,0 0 0,3 16-1,-3-27-12,1 1 0,0-1 0,0 1-1,0-1 1,0 0 0,1 0 0,0 0 0,0 0-1,0 0 1,0 0 0,0 0 0,1 0 0,0-1-1,0 0 1,0 1 0,0-1 0,0 0 0,1 0-1,-1-1 1,1 1 0,0-1 0,0 0 0,0 0 0,0 0-1,0 0 1,0-1 0,1 1 0,-1-1 0,0 0-1,9 0 1,-5-1 44,1 0-1,-1-1 1,1 0 0,-1 0-1,0-1 1,0 0 0,1 0-1,-1-1 1,-1 0-1,1-1 1,12-7 0,-17 10-20,0-1 1,0 0 0,0 0 0,0 0 0,-1 0 0,1 0 0,-1-1 0,1 1-1,-1-1 1,0 1 0,0-1 0,0 0 0,0 0 0,-1 0 0,1 0-1,-1 0 1,0-1 0,0 1 0,0 0 0,0-1 0,0 1 0,-1 0 0,0-1-1,1 1 1,-1-1 0,0 1 0,-1 0 0,1-1 0,-1 1 0,1-1-1,-3-5 1,0 5 1,0-1 0,1 1-1,-2 0 1,1 1-1,0-1 1,-1 1 0,0-1-1,1 1 1,-1 0-1,-1 0 1,1 1 0,0-1-1,-1 1 1,1 0 0,-1 0-1,1 0 1,-1 1-1,-5-1 1,3 0-44,0 0 1,-1 0-1,1 1 0,0 0 0,-1 1 1,1 0-1,0 0 0,-1 0 0,1 1 1,0 0-1,-15 4 0,21-5-47,-1 1 0,1-1 0,-1 1 1,1-1-1,-1 1 0,1 0 0,-1 0 0,1-1 0,0 1 0,-1 0 0,1 0 0,0 0 0,0 1 0,0-1 0,-1 0 1,1 0-1,1 1 0,-1-1 0,0 0 0,0 1 0,0-1 0,1 1 0,-1-1 0,1 1 0,-1-1 0,1 1 0,0-1 1,-1 1-1,1 0 0,0-1 0,0 1 0,0-1 0,0 1 0,0 0 0,1-1 0,-1 1 0,0-1 0,2 3 1,-1-1-289,1-1 1,-1 1 0,1-1 0,0 1-1,0-1 1,0 0 0,0 0 0,0 0-1,0 0 1,1 0 0,-1 0 0,1-1-1,-1 1 1,1-1 0,0 0 0,0 0-1,-1 0 1,1 0 0,0 0 0,4 0-1,33 2-6235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49.462"/>
    </inkml:context>
    <inkml:brush xml:id="br0">
      <inkml:brushProperty name="width" value="0.025" units="cm"/>
      <inkml:brushProperty name="height" value="0.025" units="cm"/>
    </inkml:brush>
  </inkml:definitions>
  <inkml:trace contextRef="#ctx0" brushRef="#br0">0 1 10762,'0'0'11467,"69"38"-11211,-31-30-160,3-2-32,2 0 0,-3-3-192,-6 0-865,-5 0-800,-9-1-545,-9-2-1314,-8 0-640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49.840"/>
    </inkml:context>
    <inkml:brush xml:id="br0">
      <inkml:brushProperty name="width" value="0.025" units="cm"/>
      <inkml:brushProperty name="height" value="0.025" units="cm"/>
    </inkml:brush>
  </inkml:definitions>
  <inkml:trace contextRef="#ctx0" brushRef="#br0">54 0 6662,'0'0'5670,"-54"20"-3012,54-14-416,0 0-800,4 0-225,16-2-192,8 1-577,7-3-288,4 1-96,3-3-1217,1 0-1793,-7 0-2371,-4 0-2883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0.213"/>
    </inkml:context>
    <inkml:brush xml:id="br0">
      <inkml:brushProperty name="width" value="0.025" units="cm"/>
      <inkml:brushProperty name="height" value="0.025" units="cm"/>
    </inkml:brush>
  </inkml:definitions>
  <inkml:trace contextRef="#ctx0" brushRef="#br0">1 14 10346,'0'0'7692,"8"-4"-7152,-4 2-484,0 1 0,0-1 0,0 1 0,0 0 0,0 0 0,0 0 1,1 1-1,-1-1 0,0 1 0,0 0 0,0 1 0,6 0 1,-2 1-2,0 0 1,0 1 0,0 0 0,-1 0 0,1 0 0,12 10 0,-14-9-40,0 0 0,0 0 0,-1 0 0,0 1 1,0-1-1,0 1 0,0 1 0,-1-1 0,0 1 0,4 5 1,-7-9 23,-1 0 1,1 0 0,0 0-1,-1 0 1,1 1-1,-1-1 1,0 0 0,0 0-1,0 0 1,0 0 0,0 0-1,0 0 1,0 0 0,-1 1-1,1-1 1,-1 0 0,1 0-1,-1 0 1,0 0-1,0 0 1,0-1 0,0 1-1,0 0 1,0 0 0,-1-1-1,1 1 1,-1 0 0,1-1-1,-1 1 1,1-1-1,-1 0 1,0 0 0,0 1-1,1-1 1,-1 0 0,-2 0-1,-35 21 1182,20-11-780,0 0-1,-29 22 1,48-33-498,0 0 0,-1 0 0,1 0 0,0 0 1,0 0-1,-1 0 0,1 1 0,0-1 0,-1 0 1,1 0-1,0 0 0,0 0 0,-1 1 0,1-1 1,0 0-1,0 0 0,0 1 0,-1-1 0,1 0 0,0 0 1,0 1-1,0-1 0,0 0 0,-1 0 0,1 1 1,0-1-1,0 0 0,0 1 0,0-1 0,0 0 1,0 1-1,0-1 0,0 0 0,0 1 0,0-1 1,0 0-1,0 0 0,0 1 0,0-1 0,0 0 0,0 1 1,1-1-1,-1 0 0,0 1 0,0-1 0,0 0 1,0 0-1,0 1 0,1-1 0,-1 0 0,0 0 1,0 1-1,1-1 0,15 2-4132,4-4-2063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0.596"/>
    </inkml:context>
    <inkml:brush xml:id="br0">
      <inkml:brushProperty name="width" value="0.025" units="cm"/>
      <inkml:brushProperty name="height" value="0.025" units="cm"/>
    </inkml:brush>
  </inkml:definitions>
  <inkml:trace contextRef="#ctx0" brushRef="#br0">280 1 12396,'0'0'3043,"-11"0"-577,-1 1-2129,0 1-1,0 0 1,0 1 0,1 0 0,0 1-1,-1 0 1,1 1 0,0 0-1,1 1 1,0 0 0,-1 1 0,-11 10-1,8-5-83,0 0 0,1 1-1,1 1 1,-15 20 0,23-29-151,1 0 0,-1 0 1,1 0-1,1 0 1,-1 1-1,1-1 1,-1 1-1,2 0 0,-1-1 1,1 1-1,-1 0 1,2 0-1,-1 0 1,1 0-1,0 0 0,0 0 1,1 9-1,1-13-78,-1 0 0,1 1 0,0-1 1,0 0-1,0 0 0,0 0 0,0 0 0,1-1 0,-1 1 0,0 0 0,1-1 0,-1 0 0,1 1 0,0-1 0,-1 0 0,1-1 0,0 1 0,0 0 0,-1-1 0,1 1 0,0-1 0,0 0 0,5 0 0,3 1-1,0-1-1,-1 0 0,1-1 0,0 0 0,12-3 0,-22 4-19,1 0-1,0 0 1,-1-1 0,1 1-1,0-1 1,-1 1-1,1-1 1,0 0-1,-1 0 1,1 1 0,-1-1-1,1 0 1,-1 0-1,0 0 1,1-1-1,-1 1 1,0 0-1,0 0 1,0-1 0,0 1-1,0-1 1,0 1-1,0-1 1,0 1-1,0-1 1,-1 0 0,1 1-1,-1-1 1,1 0-1,-1 1 1,0-1-1,0 0 1,0 1-1,0-1 1,0 0 0,0-2-1,-1 2 2,0-1 0,0 1 0,0 0 0,0 0 0,-1 0 0,1 0 0,-1 0 0,1 0 0,-1 0 0,0 1 0,0-1 0,0 0 0,0 1-1,0 0 1,0-1 0,0 1 0,0 0 0,0 0 0,-1 0 0,1 0 0,0 1 0,-1-1 0,1 0 0,-1 1 0,-2 0 0,2-1-8,-52-1-591,54 2 559,-1 0-1,1 0 0,0 0 1,-1 0-1,1 0 1,-1 1-1,1-1 1,0 0-1,0 1 1,-1-1-1,1 0 0,0 1 1,-1 0-1,1-1 1,0 1-1,0 0 1,0 0-1,0-1 1,0 1-1,0 0 0,0 0 1,0 0-1,0 0 1,0 0-1,1 1 1,-1-1-1,0 0 0,1 0 1,-1 0-1,1 1 1,-1-1-1,1 0 1,-1 3-1,2-3-255,-1 0 0,1 0 0,0 0 0,0 1 0,-1-1 0,1 0 0,0 0 1,0 0-1,0 0 0,0-1 0,0 1 0,1 0 0,-1 0 0,0-1 0,0 1 0,0 0 0,1-1 0,-1 1 0,0-1 0,1 0 0,-1 1 0,0-1 0,1 0 0,-1 0 0,1 0 0,-1 0 0,0 0 0,1 0 0,-1 0 1,2-1-1,0 1-657,25 1-7101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0.958"/>
    </inkml:context>
    <inkml:brush xml:id="br0">
      <inkml:brushProperty name="width" value="0.025" units="cm"/>
      <inkml:brushProperty name="height" value="0.025" units="cm"/>
    </inkml:brush>
  </inkml:definitions>
  <inkml:trace contextRef="#ctx0" brushRef="#br0">1 1 10954,'0'0'10480,"12"7"-10080,21 10-352,1-1 0,1-2 0,45 12 0,-67-23-134,-9-3 50,0 1 0,0 0 0,0 0 1,0 0-1,-1 0 0,1 0 0,0 1 1,-1 0-1,1-1 0,-1 1 0,1 1 1,-1-1-1,6 5 0,-9-6 55,-1 0-1,1 0 1,0 0-1,-1 0 1,1 0-1,0 0 1,-1 0-1,1 0 1,-1-1-1,1 1 1,-1 0 0,0 0-1,1 0 1,-1-1-1,0 1 1,1 0-1,-1-1 1,0 1-1,0-1 1,0 1 0,1-1-1,-1 1 1,0-1-1,-2 1 1,-31 15 733,26-12-447,-164 77 3080,172-81-3428,0 0 1,0 0-1,0 0 0,-1 0 1,1 0-1,0 0 1,0 0-1,0 0 0,0 0 1,0 0-1,-1 0 0,1 0 1,0 0-1,0 0 0,0 0 1,0 0-1,0 0 1,-1 0-1,1 0 0,0 0 1,0 0-1,0 0 0,0 0 1,0 1-1,0-1 1,0 0-1,-1 0 0,1 0 1,0 0-1,0 0 0,0 0 1,0 0-1,0 1 1,0-1-1,0 0 0,0 0 1,0 0-1,0 0 0,0 0 1,0 1-1,0-1 0,0 0 1,0 0-1,0 0 1,0 0-1,0 0 0,0 1 1,0-1-1,0 0 0,0 0 1,0 0-1,0 0 1,0 0-1,0 1 0,0-1 1,0 0-1,0 0 0,0 0 1,0 0-1,1 0 1,-1 0-1,0 1 0,14 0-2752,22-4-5257,-8-7-3543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4.154"/>
    </inkml:context>
    <inkml:brush xml:id="br0">
      <inkml:brushProperty name="width" value="0.025" units="cm"/>
      <inkml:brushProperty name="height" value="0.025" units="cm"/>
    </inkml:brush>
  </inkml:definitions>
  <inkml:trace contextRef="#ctx0" brushRef="#br0">81 41 7847,'0'0'9738,"-7"7"-8868,-3 7-573,1 1 0,1-1 0,0 2 0,1-1 1,1 1-1,0 0 0,1 0 0,1 0 0,0 1 1,1 0-1,1-1 0,1 1 0,0 0 0,3 31 0,-1-44-271,-1 0-1,1 0 0,-1 0 0,1 0 1,0 0-1,1 0 0,-1 0 0,1 0 1,-1-1-1,1 1 0,0-1 1,0 1-1,6 5 0,-6-7 32,0 0 0,0 0 1,0-1-1,1 1 0,-1-1 0,1 1 0,-1-1 0,1 0 0,-1 0 1,1 0-1,0 0 0,-1-1 0,1 1 0,0-1 0,0 0 0,3 0 1,0 0 77,0-1 1,0 0 0,0 0 0,0-1-1,0 0 1,0 0 0,-1 0 0,1-1-1,-1 1 1,1-1 0,-1-1 0,0 1-1,0-1 1,0 0 0,-1 0 0,1 0-1,3-6 1,13-19-139,-1-1-1,-2 0 1,-1-1-1,-1-1 0,-2-1 1,-1 0-1,-2-1 1,10-49-1,-20 76-155,-4 9 79,-8 24 89,-14 41 205,18-46-9,2 1 0,0 0-1,2 1 1,-2 29 0,4-46-293,1-1 1,0 1-1,1-1 1,-1 1-1,1-1 1,0 1 0,0-1-1,0 1 1,1-1-1,0 0 1,0 1-1,1-1 1,-1 0-1,1-1 1,0 1 0,0 0-1,1-1 1,-1 0-1,1 0 1,0 0-1,0 0 1,8 5 0,8-2-3453,0-5-2134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1.305"/>
    </inkml:context>
    <inkml:brush xml:id="br0">
      <inkml:brushProperty name="width" value="0.025" units="cm"/>
      <inkml:brushProperty name="height" value="0.025" units="cm"/>
    </inkml:brush>
  </inkml:definitions>
  <inkml:trace contextRef="#ctx0" brushRef="#br0">136 1 12492,'0'0'10751,"-10"9"-9480,5-4-1109,0-1-83,-1 1-1,1 0 1,1 0-1,-1 1 1,1-1-1,-1 1 1,2 0-1,-1 0 1,1 0-1,0 0 1,0 1-1,0 0 1,1-1-1,-2 12 1,4-16-84,0 0 1,1-1 0,-1 1-1,1-1 1,0 1 0,-1-1-1,1 1 1,0-1 0,0 0-1,0 1 1,0-1 0,0 0-1,0 0 1,0 0 0,0 0-1,1 0 1,-1 0 0,0 0-1,1 0 1,-1 0-1,0 0 1,1-1 0,-1 1-1,1-1 1,0 1 0,-1-1-1,1 1 1,-1-1 0,3 0-1,60 7-1655,-44-6 605,-10 0 618,0 0-1,0 1 1,0 0 0,0 1-1,10 4 1,-19-7 441,0 1 1,0-1 0,0 0-1,0 1 1,0-1 0,-1 1-1,1-1 1,0 1 0,0 0 0,-1-1-1,1 1 1,0 0 0,-1 0-1,1-1 1,0 1 0,-1 0-1,1 0 1,-1 0 0,0 0 0,1-1-1,-1 1 1,0 0 0,1 0-1,-1 2 1,0-1 120,-1 0 0,0 0 0,0-1 0,0 1 0,0 0 0,0-1 0,0 1 0,0-1-1,-1 1 1,1-1 0,-1 1 0,1-1 0,-1 0 0,1 0 0,-1 0 0,0 0 0,1 0 0,-4 1 0,-14 9 351,0-2-1,-1 0 1,0-1 0,-1-1 0,0 0-1,0-2 1,0-1 0,-43 3-1,63-7-639,0 0 0,0-1 0,0 1 0,1-1 0,-1 1 0,0-1 0,1 1 0,-1-1 0,0 0 0,1 1 0,-1-1-1,1 0 1,-1 1 0,1-1 0,-1 0 0,1 0 0,-1 0 0,1 1 0,0-1 0,-1 0 0,1 0 0,0 0 0,0 0 0,0 0-1,0 0 1,0 0 0,0 1 0,0-1 0,0 0 0,0-2 0,2-32-5994,-1 32 5300,5-31-7245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1.666"/>
    </inkml:context>
    <inkml:brush xml:id="br0">
      <inkml:brushProperty name="width" value="0.025" units="cm"/>
      <inkml:brushProperty name="height" value="0.025" units="cm"/>
    </inkml:brush>
  </inkml:definitions>
  <inkml:trace contextRef="#ctx0" brushRef="#br0">0 1 14253,'0'0'6919,"61"0"-5638,-32 0-640,2 3-481,3-1-576,9-2-2307,-3 0-4676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8.706"/>
    </inkml:context>
    <inkml:brush xml:id="br0">
      <inkml:brushProperty name="width" value="0.025" units="cm"/>
      <inkml:brushProperty name="height" value="0.025" units="cm"/>
    </inkml:brush>
  </inkml:definitions>
  <inkml:trace contextRef="#ctx0" brushRef="#br0">279 23 9833,'0'0'12279,"-10"-5"-11623,4 2-570,3 1-70,1 0 1,-1 1 0,1-1-1,-1 1 1,0 0 0,1 0-1,-1 0 1,0 0 0,0 0-1,0 1 1,0-1 0,0 1-1,0 0 1,0 0 0,0 0 0,0 0-1,0 0 1,0 1 0,0-1-1,0 1 1,0 0 0,0 0-1,-3 2 1,-12 6-8,1 2 0,0 1-1,0 0 1,2 1 0,-24 24 0,32-30-4,0 1 0,0 0 1,1 0-1,0 0 1,1 1-1,0 0 0,1 0 1,-1 0-1,2 1 1,-1 0-1,1 0 0,1-1 1,-2 13-1,4-20 6,0 0 0,0 0 1,1 1-1,-1-1 0,1 0 0,-1 0 0,1 0 1,-1 0-1,1 0 0,0 0 0,0 0 0,0 0 1,0-1-1,1 1 0,-1 0 0,0 0 0,1-1 1,-1 1-1,1-1 0,0 0 0,-1 1 0,1-1 1,0 0-1,0 0 0,0 0 0,0 0 0,0 0 1,0 0-1,0-1 0,0 1 0,0-1 0,0 1 0,0-1 1,4 0-1,12 2 1,0 0-1,0-2 1,24-1 0,-17 0-365,63-6-2438,-29-5-2629,-16 1-1349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9.038"/>
    </inkml:context>
    <inkml:brush xml:id="br0">
      <inkml:brushProperty name="width" value="0.025" units="cm"/>
      <inkml:brushProperty name="height" value="0.025" units="cm"/>
    </inkml:brush>
  </inkml:definitions>
  <inkml:trace contextRef="#ctx0" brushRef="#br0">39 0 4805,'0'0'13185,"0"10"-12000,-3 27 309,-12 67-1,7-64-1782,2 1 0,0 40 0,6-80-656,7-15-1532,-1-9-738,-1 1 0,-1-2 0,2-41 0,-5 22-1798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9.382"/>
    </inkml:context>
    <inkml:brush xml:id="br0">
      <inkml:brushProperty name="width" value="0.025" units="cm"/>
      <inkml:brushProperty name="height" value="0.025" units="cm"/>
    </inkml:brush>
  </inkml:definitions>
  <inkml:trace contextRef="#ctx0" brushRef="#br0">7 0 6694,'-1'1'554,"0"0"-1,1 0 0,-1 0 0,0 0 0,1 0 1,-1 0-1,1 0 0,0 1 0,-1-1 0,1 0 1,0 0-1,0 0 0,-1 0 0,1 0 0,0 1 1,0-1-1,0 1 0,8 41 1374,-6-32-487,3 11-557,0 0 0,2-1 1,0 0-1,17 35 0,-21-51-802,-1 0 0,1 0 0,0 0 0,1 0 0,-1-1 0,1 1 0,0-1-1,0 0 1,0 0 0,1 0 0,-1-1 0,1 0 0,0 1 0,0-2 0,0 1 0,0 0 0,0-1 0,1 0-1,-1 0 1,1-1 0,-1 0 0,1 0 0,8 1 0,-11-3-16,0 0 0,0 1-1,0-1 1,0 0 0,1-1 0,-1 1 0,0-1 0,-1 1-1,1-1 1,0 0 0,0 0 0,-1 0 0,1 0 0,-1 0-1,0-1 1,0 1 0,0-1 0,0 0 0,0 1 0,0-1-1,-1 0 1,1 0 0,-1 0 0,0 0 0,2-5 0,1-6 17,1 0 1,-1 0-1,-1-1 0,1-19 1,-3 26-331,3-54 756,-4 58-976,0 0 0,0 0-1,-1 0 1,1 0 0,-1 0-1,0 0 1,0 1 0,0-1-1,0 0 1,-1 0 0,-2-5-1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0.092"/>
    </inkml:context>
    <inkml:brush xml:id="br0">
      <inkml:brushProperty name="width" value="0.025" units="cm"/>
      <inkml:brushProperty name="height" value="0.025" units="cm"/>
    </inkml:brush>
  </inkml:definitions>
  <inkml:trace contextRef="#ctx0" brushRef="#br0">1 0 13196,'0'0'3492,"1"9"-2382,0 5-615,0-2-129,0 1 0,1-1 0,0 1 0,5 15 0,-6-25-344,0 0 0,0-1 0,0 1 0,1-1 0,-1 1 0,0-1 0,1 1 0,0-1 0,-1 0 0,1 1 0,0-1 0,0 0 0,0 0 0,1-1 1,-1 1-1,0 0 0,1-1 0,-1 1 0,1-1 0,-1 0 0,1 0 0,0 0 0,0 0 0,-1 0 0,1-1 0,4 1 0,1-1-217,0-1 1,0 1-1,-1-1 0,1-1 0,0 0 0,-1 0 0,1 0 0,-1-1 1,0 0-1,0-1 0,0 1 0,0-1 0,-1-1 0,1 1 1,-1-1-1,0 0 0,0 0 0,-1-1 0,0 0 0,0 0 0,7-11 1,-13 22 3127,-10 51-625,10-54-2376,1-1 0,0 1 0,0-1 0,0 1-1,0-1 1,0 1 0,0-1 0,0 1-1,0-1 1,0 1 0,1-1 0,-1 1-1,1-1 1,-1 1 0,1-1 0,0 0-1,-1 1 1,1-1 0,0 0 0,0 1 0,0-1-1,0 0 1,0 0 0,0 0 0,0 0-1,0 0 1,1 0 0,-1 0 0,0 0-1,1-1 1,-1 1 0,0 0 0,1-1-1,-1 1 1,1-1 0,1 1 0,17-1-4571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2.116"/>
    </inkml:context>
    <inkml:brush xml:id="br0">
      <inkml:brushProperty name="width" value="0.025" units="cm"/>
      <inkml:brushProperty name="height" value="0.025" units="cm"/>
    </inkml:brush>
  </inkml:definitions>
  <inkml:trace contextRef="#ctx0" brushRef="#br0">24 1 8712,'0'2'4624,"0"16"-3445,-11 125 5138,-1-1-6698,12-142 195,1 1 1,-1-1-1,0 0 0,1 0 0,-1 1 0,0-1 0,1 0 0,-1 0 0,1 1 0,-1-1 0,0 0 1,1 0-1,-1 0 0,1 0 0,-1 0 0,1 0 0,-1 0 0,1 0 0,-1 0 0,0 0 0,1 0 1,-1 0-1,1 0 0,-1 0 0,1 0 0,-1 0 0,0-1 0,1 1 0,-1 0 0,1 0 0,-1 0 1,0-1-1,1 0 0,5-10-3631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2.508"/>
    </inkml:context>
    <inkml:brush xml:id="br0">
      <inkml:brushProperty name="width" value="0.025" units="cm"/>
      <inkml:brushProperty name="height" value="0.025" units="cm"/>
    </inkml:brush>
  </inkml:definitions>
  <inkml:trace contextRef="#ctx0" brushRef="#br0">1 41 11499,'0'0'8584,"59"-40"-7239,-36 39-576,3 1-481,1 0-224,0 0 0,1 5-32,-2 2-160,-5 1-512,1 0-513,-11 0-385,-4 0-544,-5-3-416,-2 0-737,0-3-705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2.839"/>
    </inkml:context>
    <inkml:brush xml:id="br0">
      <inkml:brushProperty name="width" value="0.025" units="cm"/>
      <inkml:brushProperty name="height" value="0.025" units="cm"/>
    </inkml:brush>
  </inkml:definitions>
  <inkml:trace contextRef="#ctx0" brushRef="#br0">64 1 6566,'0'0'14830,"61"28"-14285,-29-26-353,-1 1-128,-4-1-32,-2 5-1057,-8-1-1409,-12 2-1858,-5 1 128</inkml:trace>
  <inkml:trace contextRef="#ctx0" brushRef="#br0" timeOffset="1">1 224 8488,'0'0'13036,"63"39"-12715,-31-38-257,1 0-192,-3 1-1218,3-2-1440,-14 0-2788,7 0-864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3.185"/>
    </inkml:context>
    <inkml:brush xml:id="br0">
      <inkml:brushProperty name="width" value="0.025" units="cm"/>
      <inkml:brushProperty name="height" value="0.025" units="cm"/>
    </inkml:brush>
  </inkml:definitions>
  <inkml:trace contextRef="#ctx0" brushRef="#br0">30 0 11147,'0'0'8781,"-3"10"-8247,-3 8-388,1 0 0,0 0 0,2 0 0,0 1 0,1-1 0,0 1-1,2 0 1,3 36 0,-2-53-203,-1 0-1,1 0 1,0 0 0,0 0-1,-1 0 1,1-1-1,0 1 1,1 0 0,-1 0-1,0-1 1,0 1-1,1-1 1,-1 1 0,4 1-1,-4-2-365,0-1 0,0 1 0,0-1 0,0 1 0,0-1 0,0 1 0,1-1 0,-1 0 0,0 0 0,0 0 0,0 0 0,0 0 0,1 0-1,-1 0 1,0 0 0,0 0 0,0 0 0,2-1 0,7-3-6367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5.276"/>
    </inkml:context>
    <inkml:brush xml:id="br0">
      <inkml:brushProperty name="width" value="0.025" units="cm"/>
      <inkml:brushProperty name="height" value="0.025" units="cm"/>
    </inkml:brush>
  </inkml:definitions>
  <inkml:trace contextRef="#ctx0" brushRef="#br0">126 211 13869,'1'-2'263,"0"0"-1,0 0 0,-1 0 1,1 0-1,0 0 0,-1 0 1,0 0-1,1-1 1,-1 1-1,0 0 0,0 0 1,0 0-1,0 0 1,0 0-1,-1-1 0,1 1 1,-1 0-1,1 0 1,-1 0-1,0 0 0,0 0 1,-1-2-1,1 3-173,0 0-1,-1 0 0,1 0 1,-1 0-1,0 1 1,1-1-1,-1 0 1,1 1-1,-1-1 1,0 1-1,0-1 1,1 1-1,-1 0 0,0 0 1,0 0-1,1 0 1,-1 0-1,0 0 1,0 1-1,1-1 1,-1 0-1,0 1 1,1-1-1,-1 1 0,0 0 1,1-1-1,-1 1 1,-2 2-1,-2 0-81,1 1 0,0-1-1,0 1 1,0 0 0,0 1-1,1-1 1,0 1 0,-1 0-1,2 0 1,-1 0 0,1 0-1,-1 1 1,1-1 0,1 1-1,-1 0 1,1 0 0,0 0-1,1 0 1,-3 13 0,4-18-7,0 0 1,0 0 0,0 0 0,1 0-1,-1 1 1,0-1 0,0 0 0,1 0-1,-1 0 1,1 0 0,-1 0-1,1 0 1,-1 0 0,1 0 0,-1 0-1,1 0 1,0 0 0,0-1 0,-1 1-1,1 0 1,0 0 0,0-1-1,0 1 1,0 0 0,0-1 0,0 1-1,0-1 1,0 1 0,0-1 0,0 0-1,0 1 1,1-1 0,-1 0-1,0 0 1,0 0 0,0 0 0,0 0-1,0 0 1,0 0 0,1 0 0,-1 0-1,0-1 1,0 1 0,0 0-1,1-1 1,4 0 48,1 0-1,-1-1 1,0 0-1,0 0 1,0 0-1,0 0 1,5-4-1,-4 2 46,-1-1-1,0 0 0,0 0 1,0 0-1,-1 0 0,0-1 0,0 0 1,0 0-1,-1 0 0,1-1 1,-2 0-1,1 0 0,-1 0 0,0 0 1,0 0-1,-1 0 0,0-1 1,1-10-1,-16 31-328,7-6 233,1 2-1,0-1 1,1 0 0,0 1-1,1 0 1,0 0 0,0 0-1,1 0 1,0 1 0,0-1-1,1 1 1,0-1 0,1 1-1,0-1 1,2 13 0,-1-20 24,0-1 0,1 1 1,-1-1-1,0 0 1,1 1-1,-1-1 1,1 0-1,-1 0 0,1 0 1,0 0-1,-1 0 1,1-1-1,0 1 1,0 0-1,-1-1 1,1 0-1,0 1 0,0-1 1,0 0-1,0 0 1,0 0-1,-1 0 1,1 0-1,2 0 1,48-6 830,-27-3-791,-1 0 0,-1-2 0,0-1 0,34-22 0,-53 30 205,1 0 0,0-1 0,-1 1 0,0-1 0,0 0 0,0 0 1,-1 0-1,1-1 0,-1 1 0,-1-1 0,1 0 0,1-6 0,2-5 154,-1-1 0,5-34 0,-7-27 81,-2 62-1642,-1 15-217,0 5-684,0 0 1739,1 0 0,0 0 1,0 0-1,0 0 0,0 0 0,0 0 0,1 0 0,-1 0 1,1 0-1,0 0 0,0-1 0,0 1 0,0-1 0,0 0 1,0 1-1,1-1 0,-1 0 0,1 0 0,-1 0 0,1-1 1,0 1-1,0-1 0,3 2 0,30 10-5181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4.054"/>
    </inkml:context>
    <inkml:brush xml:id="br0">
      <inkml:brushProperty name="width" value="0.025" units="cm"/>
      <inkml:brushProperty name="height" value="0.025" units="cm"/>
    </inkml:brush>
  </inkml:definitions>
  <inkml:trace contextRef="#ctx0" brushRef="#br0">0 297 9449,'0'0'10928,"8"8"-9498,-4-4-1246,0-1 1,0 1-1,0-1 0,1 0 0,-1 0 0,1 0 1,0 0-1,0-1 0,8 3 0,-9-4-87,-1-1 1,0 0-1,0 1 0,0-1 0,0 0 1,1-1-1,-1 1 0,0 0 0,0-1 1,0 0-1,0 0 0,0 0 0,0 0 1,0 0-1,0-1 0,0 1 0,-1-1 1,1 0-1,0 1 0,-1-1 0,1-1 1,1-1-1,6-6 35,0 1 1,-2-1 0,1-1-1,-1 0 1,0 0 0,-1 0-1,-1-1 1,0 0 0,0-1-1,-1 1 1,-1-1 0,0 0-1,0 0 1,-2 0 0,0-1-1,0 1 1,-1-1 0,-1 1-1,-1-21 1,0 31-133,1 1-1,-1-1 1,0 0-1,1 1 1,-1-1 0,-1 0-1,1 1 1,0-1-1,-1 1 1,1 0-1,-1-1 1,0 1 0,1 0-1,-1 0 1,0 0-1,-1 0 1,1 1 0,0-1-1,0 0 1,-1 1-1,1-1 1,-1 1 0,1 0-1,-1 0 1,-2-1-1,6 31-2086,9-10-1556,-2-7-1768,-1-5-1022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4.531"/>
    </inkml:context>
    <inkml:brush xml:id="br0">
      <inkml:brushProperty name="width" value="0.025" units="cm"/>
      <inkml:brushProperty name="height" value="0.025" units="cm"/>
    </inkml:brush>
  </inkml:definitions>
  <inkml:trace contextRef="#ctx0" brushRef="#br0">0 0 9161,'0'0'12758,"11"1"-12208,142 2 345,-85-2-6776,-79-1-2923,9 0 7492,-17 0-5126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4.907"/>
    </inkml:context>
    <inkml:brush xml:id="br0">
      <inkml:brushProperty name="width" value="0.025" units="cm"/>
      <inkml:brushProperty name="height" value="0.025" units="cm"/>
    </inkml:brush>
  </inkml:definitions>
  <inkml:trace contextRef="#ctx0" brushRef="#br0">55 0 6182,'0'0'5061,"-49"26"-2691,44-21-224,5 2-352,0-5-641,9 2 64,11-4-64,5 1-448,6-1-353,3 0-160,4 0-160,-8 0-865,-3 0-2177,-3 0-1891,-3-5-7527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6.755"/>
    </inkml:context>
    <inkml:brush xml:id="br0">
      <inkml:brushProperty name="width" value="0.025" units="cm"/>
      <inkml:brushProperty name="height" value="0.025" units="cm"/>
    </inkml:brush>
  </inkml:definitions>
  <inkml:trace contextRef="#ctx0" brushRef="#br0">0 11 9449,'6'-7'2242,"-3"3"1313,3 4-992,-3 0-1122,-1 19 65,-2 5-417,0 6-289,0 4-351,0 3-289,0 0-64,0 1-64,0-4-64,4-4-641,-2-4-512,7-8-1089,-8-7-480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7.099"/>
    </inkml:context>
    <inkml:brush xml:id="br0">
      <inkml:brushProperty name="width" value="0.025" units="cm"/>
      <inkml:brushProperty name="height" value="0.025" units="cm"/>
    </inkml:brush>
  </inkml:definitions>
  <inkml:trace contextRef="#ctx0" brushRef="#br0">1 66 11050,'0'0'9647,"10"-7"-8585,7-2-858,0 1-1,1 1 1,0 0-1,0 2 1,1 0-1,-1 1 0,1 0 1,33 0-1,-23 2-135,-4-1-50,-1 2 1,1 1-1,-1 1 1,31 5-1,-54-6-19,1 0 0,0 0-1,-1 0 1,1 1 0,0-1-1,0 1 1,-1-1 0,1 1-1,-1 0 1,1 0 0,-1-1-1,1 1 1,-1 0-1,1 0 1,-1 0 0,0 1-1,1-1 1,-1 0 0,0 0-1,0 1 1,0-1 0,0 1-1,0-1 1,0 1 0,-1-1-1,1 1 1,0 0 0,-1-1-1,1 1 1,-1 0-1,0-1 1,1 1 0,-1 0-1,0-1 1,0 1 0,0 0-1,-1 2 1,0 0 47,0-1 1,0 1-1,-1-1 0,1 0 1,-1 1-1,0-1 1,0 0-1,0 0 0,0 0 1,-1 0-1,1 0 0,-1-1 1,0 1-1,0-1 0,0 0 1,-6 4-1,-11 4 422,-1-1 0,-34 11 0,-7 1-425,48-12-1173,19-4-3268,26-3-4376,0-2 1114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7.476"/>
    </inkml:context>
    <inkml:brush xml:id="br0">
      <inkml:brushProperty name="width" value="0.025" units="cm"/>
      <inkml:brushProperty name="height" value="0.025" units="cm"/>
    </inkml:brush>
  </inkml:definitions>
  <inkml:trace contextRef="#ctx0" brushRef="#br0">72 0 14446,'0'0'6763,"-1"9"-5428,-7 25-255,-14 39-1,12-47-1245,2 0 0,1 0 0,1 1 0,-4 53 0,10-79-1318,0-11-4671,0-6 331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7.806"/>
    </inkml:context>
    <inkml:brush xml:id="br0">
      <inkml:brushProperty name="width" value="0.025" units="cm"/>
      <inkml:brushProperty name="height" value="0.025" units="cm"/>
    </inkml:brush>
  </inkml:definitions>
  <inkml:trace contextRef="#ctx0" brushRef="#br0">0 49 10858,'0'0'10891,"61"-40"-9802,-37 36-193,8 1-447,-1 2-289,1 1-64,-3 0-96,-2 0-256,-7 5-1218,0-2-1152,-8-3-1890,-4 0-2563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8.185"/>
    </inkml:context>
    <inkml:brush xml:id="br0">
      <inkml:brushProperty name="width" value="0.025" units="cm"/>
      <inkml:brushProperty name="height" value="0.025" units="cm"/>
    </inkml:brush>
  </inkml:definitions>
  <inkml:trace contextRef="#ctx0" brushRef="#br0">1 1 7944,'0'0'15374,"83"1"-14381,-44-1-577,6 0-320,-3 3-31,-1-1-162,-7 1-863,-5 2-834,-9-1-608,-15 0-801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8.532"/>
    </inkml:context>
    <inkml:brush xml:id="br0">
      <inkml:brushProperty name="width" value="0.025" units="cm"/>
      <inkml:brushProperty name="height" value="0.025" units="cm"/>
    </inkml:brush>
  </inkml:definitions>
  <inkml:trace contextRef="#ctx0" brushRef="#br0">1 1 8520,'0'0'12268,"84"17"-11371,-37-17-545,5 0-192,-3 0-224,-2-1-1345,-4-2-1730,-9-1-3652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08.908"/>
    </inkml:context>
    <inkml:brush xml:id="br0">
      <inkml:brushProperty name="width" value="0.025" units="cm"/>
      <inkml:brushProperty name="height" value="0.025" units="cm"/>
    </inkml:brush>
  </inkml:definitions>
  <inkml:trace contextRef="#ctx0" brushRef="#br0">40 0 6983,'0'0'9139,"10"1"-8007,-3 0-960,0 0 0,0 0 0,-1 0 0,1 1 0,0 0 0,-1 1 0,0-1 0,6 4 1,-9-4-114,0 0 1,0 0 0,0 0 0,-1 0 0,1 1 0,-1-1 0,1 1 0,-1 0 0,0-1 0,0 1-1,0 0 1,-1 0 0,1 0 0,-1 0 0,1 1 0,-1-1 0,0 0 0,-1 1 0,1-1 0,0 0-1,-1 8 1,0-5 85,0 0 0,-1 1 0,0-1 0,0 0 0,0 0 0,-1 1 0,0-1 0,0 0 0,-1-1 0,0 1 0,0 0 0,-5 6 0,-6 8 279,-34 35 1,-5 9-1461,46-54-1820,2-4-2717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6.295"/>
    </inkml:context>
    <inkml:brush xml:id="br0">
      <inkml:brushProperty name="width" value="0.025" units="cm"/>
      <inkml:brushProperty name="height" value="0.025" units="cm"/>
    </inkml:brush>
  </inkml:definitions>
  <inkml:trace contextRef="#ctx0" brushRef="#br0">0 215 7111,'0'0'4639,"2"-10"-2087,-1 3-2192,1 0 0,0 1 0,0-1 0,0 1 0,1-1 0,0 1 1,1 0-1,-1 0 0,1 1 0,5-7 0,-6 9-183,0-1 1,1 1-1,-1 0 0,1 0 0,-1 0 0,1 0 1,0 1-1,0 0 0,0-1 0,0 1 0,1 1 1,-1-1-1,0 1 0,1-1 0,-1 1 0,1 1 1,-1-1-1,1 1 0,5-1 0,-9 2-177,0 0 1,0 0-1,0-1 0,0 1 0,-1 0 0,1 0 0,0 0 0,-1 0 0,1 0 1,-1 0-1,1 0 0,-1 0 0,1 0 0,-1 0 0,0 0 0,0 0 0,1 0 0,-1 0 1,0 1-1,0-1 0,0 0 0,0 0 0,0 0 0,0 0 0,-1 0 0,1 0 1,0 1-1,-1 0 0,-6 39 172,-20 20 124,22-51-243,0 0 0,0 1 0,1-1 0,0 1 1,0 0-1,2 0 0,-4 22 0,6-32-12,1 0 0,-1-1 0,0 1 0,1-1 1,-1 1-1,1 0 0,-1-1 0,0 1 0,1-1 0,0 1 0,-1-1 0,1 1 0,-1-1 0,1 0 0,-1 1 0,1-1 1,0 0-1,-1 1 0,1-1 0,0 0 0,-1 0 0,1 0 0,0 1 0,-1-1 0,1 0 0,0 0 0,0 0 0,-1 0 1,1 0-1,0 0 0,-1-1 0,1 1 0,0 0 0,0 0 0,-1 0 0,1-1 0,-1 1 0,1 0 0,0-1 0,-1 1 1,2-1-1,31-12 1575,-21 5-1428,0-1-1,0 1 1,-1-2 0,-1 0-1,1 0 1,-2-1 0,10-12-1,-13 15-109,-1 0 0,0 0 0,-1 0 0,1 0 0,-2-1 0,1 1 0,-1-1 0,0 0 0,-1 0 0,0 0 0,-1-1-1,1-9 1,-5 10-190,-5 16-141,-4 15-161,11-20 405,0 0 0,0 0-1,1 0 1,-1 0 0,1 0 0,-1 0 0,1 0-1,0 0 1,0 0 0,0 0 0,0 1 0,0-1-1,0 0 1,1 0 0,-1 0 0,1 0 0,-1 0-1,1 0 1,0 0 0,0 0 0,0-1-1,0 1 1,0 0 0,0 0 0,0-1 0,1 1-1,-1-1 1,1 1 0,-1-1 0,1 1 0,0-1-1,-1 0 1,3 1 0,1 0 13,0 0 0,0-1 0,0 0 0,0 0 0,0 0 0,0-1 0,0 0 0,0 0 0,1 0 1,-1 0-1,0-1 0,0 0 0,6-2 0,-2 1 23,0-2 1,-1 1-1,1-2 1,-1 1-1,0-1 1,0 0 0,0 0-1,-1-1 1,0 0-1,0-1 1,-1 1-1,1-1 1,-1-1-1,-1 1 1,1-1-1,-2 0 1,1 0 0,-1 0-1,0-1 1,0 0-1,-1 1 1,-1-1-1,1 0 1,1-19-1,-4 28-29,0-1-1,0 0 0,0 1 0,0-1 1,0 1-1,0-1 0,0 1 0,0-1 0,0 1 1,0-1-1,0 1 0,0-1 0,0 1 1,-1-1-1,1 1 0,0-1 0,0 1 1,-1 0-1,1-1 0,0 1 0,-1-1 0,1 1 1,0 0-1,-1-1 0,1 1 0,-1 0 1,1-1-1,-1 1 0,1 0 0,0 0 1,-1-1-1,0 1 0,-19 5-191,-16 20-44,21-8 230,1-1-1,-19 31 1,29-42 12,1 0 1,0 0-1,1 0 0,-1 0 0,1 0 1,0 1-1,0-1 0,0 0 0,1 1 0,0 0 1,0-1-1,1 1 0,-1 0 0,1-1 1,1 10-1,0-13-7,0-1 0,0 1 1,0-1-1,0 1 0,0-1 0,1 0 1,-1 0-1,0 1 0,1-1 0,-1 0 1,0 0-1,1-1 0,-1 1 0,1 0 1,0 0-1,-1-1 0,1 1 0,0-1 1,2 1-1,40 8-249,-29-6-220,53 15-4492,-25-2-3066,-26-8 1149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0.304"/>
    </inkml:context>
    <inkml:brush xml:id="br0">
      <inkml:brushProperty name="width" value="0.025" units="cm"/>
      <inkml:brushProperty name="height" value="0.025" units="cm"/>
    </inkml:brush>
  </inkml:definitions>
  <inkml:trace contextRef="#ctx0" brushRef="#br0">0 0 6150,'0'0'15422,"9"3"-14151,50 8 62,106 7 0,-53-7-2391,-3 6-4687,-104-15 1725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0.636"/>
    </inkml:context>
    <inkml:brush xml:id="br0">
      <inkml:brushProperty name="width" value="0.025" units="cm"/>
      <inkml:brushProperty name="height" value="0.025" units="cm"/>
    </inkml:brush>
  </inkml:definitions>
  <inkml:trace contextRef="#ctx0" brushRef="#br0">0 1 5285,'0'0'12620,"74"9"-11403,-20-7 32,4-2-416,7 0-609,1 0-160,-8 0-224,-6 0-1249,-12 0-929,-13 0-2083,-11-2-607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0.996"/>
    </inkml:context>
    <inkml:brush xml:id="br0">
      <inkml:brushProperty name="width" value="0.025" units="cm"/>
      <inkml:brushProperty name="height" value="0.025" units="cm"/>
    </inkml:brush>
  </inkml:definitions>
  <inkml:trace contextRef="#ctx0" brushRef="#br0">129 1 12812,'0'0'4671,"11"1"-3096,17 2-1018,-1 2-1,0 1 1,0 1 0,0 1 0,-1 1-1,40 20 1,-64-28-557,0 0 1,0 0-1,0 1 0,-1-1 1,1 1-1,0-1 0,-1 1 1,1-1-1,-1 1 0,1 0 1,-1 0-1,0 0 0,0 0 1,0 0-1,0 0 0,0 0 1,0 0-1,0 0 0,-1 1 1,1-1-1,-1 0 0,0 0 1,0 1-1,0-1 0,0 0 1,0 0-1,0 1 1,0-1-1,-1 0 0,1 0 1,-1 1-1,0-1 0,1 0 1,-1 0-1,0 0 0,0 0 1,0 0-1,-1 0 0,1 0 1,0 0-1,-1-1 0,0 1 1,-2 2-1,-7 8 28,-1-1 0,0 0 0,-1-1 0,-22 14 0,-112 62-587,38-24-2715,72-40-500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2.975"/>
    </inkml:context>
    <inkml:brush xml:id="br0">
      <inkml:brushProperty name="width" value="0.025" units="cm"/>
      <inkml:brushProperty name="height" value="0.025" units="cm"/>
    </inkml:brush>
  </inkml:definitions>
  <inkml:trace contextRef="#ctx0" brushRef="#br0">0 1 7495,'0'0'14125,"18"65"-13644,-18-35-193,0 1-192,0 0-64,0-2-32,0 0-704,0-8-834,0-6-480,-5-7-1153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3.428"/>
    </inkml:context>
    <inkml:brush xml:id="br0">
      <inkml:brushProperty name="width" value="0.025" units="cm"/>
      <inkml:brushProperty name="height" value="0.025" units="cm"/>
    </inkml:brush>
  </inkml:definitions>
  <inkml:trace contextRef="#ctx0" brushRef="#br0">0 55 10922,'0'0'5312,"12"-7"-3390,-1 0-1480,0 1 1,0 1 0,1 0-1,-1 0 1,1 1-1,1 1 1,-1 0-1,0 0 1,18 0-1,-3 1-5,49 0 458,-71 2-859,0 0 0,0 1 0,0-1 1,0 1-1,0 0 0,0 1 0,0-1 0,0 1 1,0 0-1,8 5 0,-12-6-27,0 0 0,0 0 0,1 0 0,-1 0 0,0 0 1,0 0-1,0 0 0,-1 1 0,1-1 0,0 0 0,0 1 0,-1-1 0,1 1 0,0-1 0,-1 0 1,0 1-1,1-1 0,-1 1 0,0 0 0,0-1 0,0 1 0,0-1 0,0 1 0,0-1 0,0 1 1,0-1-1,-1 1 0,1-1 0,0 1 0,-1-1 0,0 1 0,1-1 0,-1 0 0,0 1 0,0-1 1,1 0-1,-1 1 0,0-1 0,0 0 0,-1 0 0,1 0 0,0 0 0,-2 1 0,-7 7 150,0-1 1,0 0-1,-23 12 0,28-16-107,-16 6 245,16-9-256,0 1 1,1 0 0,-1 0-1,1 1 1,0-1 0,0 1-1,-7 6 1,51 2-907,-32-9 718,1 1 1,-1 0-1,1 1 0,-1 0 0,-1 0 0,1 0 1,0 1-1,-1 0 0,0 1 0,8 7 0,-14-11 157,1 0 0,0 0-1,0 0 1,-1 0-1,0 1 1,1-1 0,-1 1-1,0-1 1,0 1-1,0 0 1,-1-1 0,1 1-1,0 0 1,-1 0-1,0-1 1,0 1-1,0 0 1,0 0 0,0-1-1,0 1 1,-1 0-1,0 0 1,1-1 0,-1 1-1,0 0 1,0-1-1,0 1 1,-1-1 0,1 0-1,0 1 1,-1-1-1,0 0 1,1 0 0,-1 0-1,0 0 1,-4 3-1,0 1 197,0-1-1,0 0 1,-1 0-1,0 0 1,0-1-1,0 0 1,0 0 0,-1-1-1,1 0 1,-1 0-1,0-1 1,0 0-1,0-1 1,0 1-1,0-1 1,-1-1-1,1 0 1,0 0-1,-13-2 1,20 2-317,1 0 0,-1-1 0,0 1 0,0-1 1,0 1-1,1-1 0,-1 1 0,0-1 0,1 1 0,-1-1 1,0 0-1,1 1 0,-1-1 0,1 0 0,-1 1 0,1-1 1,-1 0-1,1 0 0,-1 0 0,1 1 0,0-1 0,0 0 1,-1 0-1,1 0 0,0 0 0,0 0 0,0 1 0,0-1 1,0 0-1,0-1 0,7-27-8342,5 15 878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3.775"/>
    </inkml:context>
    <inkml:brush xml:id="br0">
      <inkml:brushProperty name="width" value="0.025" units="cm"/>
      <inkml:brushProperty name="height" value="0.025" units="cm"/>
    </inkml:brush>
  </inkml:definitions>
  <inkml:trace contextRef="#ctx0" brushRef="#br0">1 81 11018,'0'0'7474,"9"-1"-4730,10 1-1397,0-2-1,28-5 0,-41 6-1263,0 0-1,0-1 1,0 0-1,0 0 1,0 0-1,0-1 1,-1 0-1,1 0 1,-1 0-1,0-1 1,0 1-1,0-1 1,7-8-1,-11 12-80,-1-1 0,1 1 0,-1-1 0,1 1 0,-1-1-1,1 1 1,-1-1 0,0 0 0,1 1 0,-1-1 0,0 1-1,1-1 1,-1 0 0,0 1 0,0-1 0,0 0 0,0 1-1,1-1 1,-1 0 0,0 1 0,0-1 0,0 0 0,-1 1-1,1-1 1,0 0 0,0 1 0,0-1 0,0 0 0,-1 1-1,1-1 1,-1-1 0,-20-2 117,16 4-98,-1 1 0,0 0 0,1 0 1,-1 0-1,1 1 0,-1 0 0,-6 3 0,7-1-14,0 0 1,-1 0-1,1 0 0,1 1 0,-1 0 0,0 0 0,1 0 0,0 0 0,1 1 1,-1 0-1,1-1 0,0 1 0,0 1 0,1-1 0,0 0 0,0 1 0,0-1 0,1 1 1,0-1-1,0 1 0,1 0 0,0-1 0,0 1 0,0 0 0,1-1 0,2 8 1,-3-12-73,1 0 0,0 0 0,0 0 0,0 0 1,0 0-1,0 0 0,1 0 0,-1 0 1,1 0-1,-1-1 0,1 1 0,0-1 1,-1 1-1,1-1 0,0 0 0,0 1 1,0-1-1,0 0 0,0 0 0,0 0 0,0-1 1,0 1-1,5 0 0,1 1-1321,-1-1 0,1 0 0,0 0 0,0-1 0,14-1 0,5-4-5816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4.106"/>
    </inkml:context>
    <inkml:brush xml:id="br0">
      <inkml:brushProperty name="width" value="0.025" units="cm"/>
      <inkml:brushProperty name="height" value="0.025" units="cm"/>
    </inkml:brush>
  </inkml:definitions>
  <inkml:trace contextRef="#ctx0" brushRef="#br0">78 3 13261,'0'0'9934,"-8"-1"-9389,7 1-547,-4-1 40,1 1-1,0 0 1,-1 0-1,1 0 0,0 0 1,-1 1-1,-7 1 1,11-1-76,-1-1 1,1 1-1,-1 0 1,1 0-1,-1 0 1,1 0-1,0 0 1,-1 0-1,1 0 0,0 1 1,0-1-1,0 0 1,0 1-1,0-1 1,0 0-1,0 1 1,0 0-1,1-1 1,-1 1-1,0-1 1,1 1-1,-1 0 1,1-1-1,0 1 1,0 0-1,0 0 1,0-1-1,0 1 1,0 2-1,0-3 4,1-1 0,-1 1-1,1 0 1,-1 0-1,1 0 1,0-1 0,-1 1-1,1 0 1,0 0 0,0-1-1,-1 1 1,1-1-1,0 1 1,0-1 0,0 1-1,0-1 1,0 1 0,0-1-1,0 0 1,0 1-1,0-1 1,-1 0 0,1 0-1,0 0 1,0 0-1,1 0 1,36 4-1252,-30-4 762,11 2-396,-11-2 734,0 0 0,0 1 0,0 0 0,0 0 0,0 1-1,0 0 1,-1 1 0,13 5 0,-20-8 259,1 0-1,0 1 0,-1-1 0,1 1 0,0-1 1,-1 1-1,1-1 0,-1 1 0,1-1 0,-1 1 1,1-1-1,-1 1 0,1 0 0,-1-1 1,1 1-1,-1 0 0,0-1 0,1 1 0,-1 0 1,0 0-1,0-1 0,0 1 0,1 0 0,-1 0 1,0-1-1,0 1 0,0 0 0,0 0 1,0 0-1,-1 0 0,-16 20 1440,-31 6-20,39-23-1350,0 0 0,0-1 0,0 0 0,-1-1 0,1 0 0,-1 0 0,1-1 0,-1-1 0,-10 1 0,19-2-243,0 0 0,1 1-1,-1-1 1,0 1 0,0-1 0,1 0 0,-1 1 0,1-1 0,-1 0 0,1 0 0,-1 1 0,1-1 0,-1 0 0,1 0 0,0 0 0,0 0 0,-1 0 0,1 0 0,0 0 0,0 1 0,0-1 0,0 0 0,0 0 0,0 0 0,0 0 0,0 0-1,0 0 1,0 0 0,1 0 0,-1 0 0,0 1 0,1-1 0,0-2 0,11-33-5448,6 5-2437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4.437"/>
    </inkml:context>
    <inkml:brush xml:id="br0">
      <inkml:brushProperty name="width" value="0.025" units="cm"/>
      <inkml:brushProperty name="height" value="0.025" units="cm"/>
    </inkml:brush>
  </inkml:definitions>
  <inkml:trace contextRef="#ctx0" brushRef="#br0">14 0 12940,'0'0'4581,"-14"53"-2019,14-31-896,0 4-449,9 4-545,2 0-415,2 2-161,-1 0-64,3-2-289,-8-1-639,0-7-482,-2-6-95,1-6-385,-6-7-1281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4.767"/>
    </inkml:context>
    <inkml:brush xml:id="br0">
      <inkml:brushProperty name="width" value="0.025" units="cm"/>
      <inkml:brushProperty name="height" value="0.025" units="cm"/>
    </inkml:brush>
  </inkml:definitions>
  <inkml:trace contextRef="#ctx0" brushRef="#br0">102 100 8520,'0'0'3139,"-56"-42"288,36 24-1056,4 4-802,7 2 97,9 5 31,0 3-287,20 1-450,3 3-255,8 0-353,3 0-255,4 0-33,-2 5-609,3-3-2466,-4-2-4292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5.436"/>
    </inkml:context>
    <inkml:brush xml:id="br0">
      <inkml:brushProperty name="width" value="0.025" units="cm"/>
      <inkml:brushProperty name="height" value="0.025" units="cm"/>
    </inkml:brush>
  </inkml:definitions>
  <inkml:trace contextRef="#ctx0" brushRef="#br0">143 55 7559,'0'0'11713,"0"-9"-10192,-1 7-1480,2 0 18,-1 1-1,0-1 1,0 0 0,0 1-1,0-1 1,0 1 0,0-1-1,-1 0 1,1 1-1,-1-1 1,1 1 0,-1-1-1,1 1 1,-1-1 0,0 1-1,0 0 1,1-1 0,-1 1-1,0 0 1,0-1-1,-1 1 1,1 0 0,0 0-1,0 0 1,0 0 0,-1 0-1,1 0 1,0 1 0,-1-1-1,1 0 1,-1 1-1,1-1 1,-1 1 0,1-1-1,-1 1 1,0 0 0,1-1-1,-1 1 1,1 0 0,-1 0-1,0 0 1,-1 1-1,-2-1-1,0 0 0,1 0 0,-1 1 0,1 0 0,-1 0 0,0 0 0,1 0 0,0 1 0,-1-1 0,1 1 0,0 0 0,0 1 0,0-1 0,0 1 0,-6 5 0,7-6-40,1 1 1,0 0 0,0 0-1,0 0 1,0 0-1,0 0 1,1 0-1,0 1 1,-1-1-1,1 1 1,0-1-1,0 1 1,1-1-1,-1 1 1,1-1-1,0 1 1,0-1 0,0 1-1,0 0 1,1-1-1,1 6 1,-2-7-9,1-1 0,0 1 1,0-1-1,0 0 1,0 1-1,0-1 0,0 0 1,0 0-1,0 0 0,1 0 1,-1 0-1,0 0 0,1 0 1,-1-1-1,0 1 1,1 0-1,-1-1 0,1 1 1,-1-1-1,1 1 0,0-1 1,-1 0-1,1 0 1,-1 0-1,1 0 0,-1 0 1,1 0-1,2 0 0,3 0 26,-1-1 0,1 1 0,0-1 0,0-1-1,10-2 1,-3-3-1,0-1-1,-1 0 1,0-1-1,0 0 1,-1-1-1,20-21 1,-41 68 1076,6-29-871,1-2 16,0-1 0,0 1 0,1 0 0,0 0 0,0 0 1,0-1-1,0 12 0,2-16-232,0 0 1,0-1 0,0 1-1,0 0 1,-1 0-1,1-1 1,1 1-1,-1 0 1,0-1-1,0 1 1,0-1 0,0 0-1,0 1 1,0-1-1,1 0 1,-1 0-1,0 1 1,0-1-1,0 0 1,1 0 0,-1 0-1,0 0 1,0-1-1,0 1 1,3-1-1,33-4 32,-26 0-82,0 0 0,0 0-1,19-12 1,-19 10-67,0 0 0,0 2 0,16-7-1,-27 11 94,1 1 0,-1 0-1,0 0 1,1-1-1,-1 1 1,1 0 0,-1 0-1,0 0 1,1 0 0,-1 0-1,1 0 1,-1 0-1,1-1 1,-1 1 0,0 0-1,1 0 1,-1 1-1,1-1 1,-1 0 0,0 0-1,1 0 1,-1 0-1,1 0 1,-1 0 0,0 0-1,1 1 1,-1-1 0,1 0-1,-1 0 1,0 1-1,1-1 1,-1 0 0,0 0-1,0 1 1,1-1-1,-1 0 1,1 1 0,-2 16-14,1 5 227,40-21-2369,4-4-5066,-14-1 235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6.918"/>
    </inkml:context>
    <inkml:brush xml:id="br0">
      <inkml:brushProperty name="width" value="0.025" units="cm"/>
      <inkml:brushProperty name="height" value="0.025" units="cm"/>
    </inkml:brush>
  </inkml:definitions>
  <inkml:trace contextRef="#ctx0" brushRef="#br0">0 196 11050,'0'0'8259,"4"-10"-6994,2 0-988,-1 0 0,1 1 0,1-1 0,-1 1 0,2 0 0,-1 1 0,1-1 0,1 2-1,-1-1 1,1 1 0,0 0 0,1 1 0,0 0 0,0 1 0,20-8 0,-28 12-260,1 0 0,-1 1 0,1-1 0,-1 1 0,1-1 0,0 1 1,-1 0-1,1 0 0,-1 0 0,1 1 0,0-1 0,-1 0 0,1 1 0,3 1 0,-5-1-18,1 0 0,-1 0-1,1 0 1,-1 0 0,0 0 0,0 0-1,0 0 1,0 0 0,0 1-1,0-1 1,0 1 0,0-1 0,0 0-1,0 1 1,-1-1 0,1 1-1,0 2 1,1 6 32,-1 0 0,0 0-1,-1 0 1,0 0 0,-1 0 0,-2 12-1,-10 24 95,10-40-40,0 0 0,1 1 0,0-1 0,1 1 1,-2 12-1,3-18 379,2-5-63,1 1 0,-1-1 0,1 1 0,-1-1 0,0 0 0,-1 0 0,3-7 0,4-20-70,-1 0-1,-2 0 0,1-35 0,-3 5-3572,-3 65 2921,0 0 1,1 0 0,-1 0 0,0 0-1,1 0 1,0-1 0,0 1 0,0 0-1,1 0 1,1 3 0,-1-4-146,0-1 0,0 0 0,0 0 0,0 1 0,0-1 0,1-1 1,-1 1-1,1 0 0,-1-1 0,1 1 0,0-1 0,0 0 0,-1 1 0,1-1 0,0-1 0,0 1 0,0 0 0,0-1 0,0 0 0,0 1 1,5-2-1,23 2-4761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5.825"/>
    </inkml:context>
    <inkml:brush xml:id="br0">
      <inkml:brushProperty name="width" value="0.025" units="cm"/>
      <inkml:brushProperty name="height" value="0.025" units="cm"/>
    </inkml:brush>
  </inkml:definitions>
  <inkml:trace contextRef="#ctx0" brushRef="#br0">159 6 11787,'0'0'10858,"-10"-2"-9357,4 1-1364,1 0 0,-1 0 0,0 0 0,0 1 0,1 0 0,-1 0 0,0 1 0,0 0 1,1 0-1,-1 0 0,1 1 0,-1-1 0,1 1 0,-1 1 0,1-1 0,0 1 0,0 0 1,-8 6-1,9-7-172,-19 16 215,22-18-201,1 1 1,-1-1-1,0 1 1,1-1-1,-1 1 1,1-1-1,-1 1 0,1-1 1,0 1-1,-1 0 1,1-1-1,0 1 0,-1-1 1,1 1-1,0 0 1,-1-1-1,1 1 1,0 0-1,0 0 0,0-1 1,0 1-1,0 0 1,0-1-1,0 1 0,0 0 1,0-1-1,0 1 1,0 0-1,0 0 1,0-1-1,1 1 0,-1 1 1,6-1-450,-1 0 0,0 0 1,0-1-1,0 1 0,0-1 0,0-1 1,10 0-1,-3 0-310,26 0-1279,-26-1 1644,0 2 1,0-1-1,0 2 1,0 0-1,0 0 1,0 1-1,12 3 0,-23-4 491,0-1 0,-1 0-1,1 1 1,0-1 0,-1 0-1,1 1 1,0-1 0,-1 1-1,1-1 1,-1 0 0,1 1-1,-1 0 1,1-1 0,-1 1-1,1-1 1,-1 1 0,0 0-1,1-1 1,-1 1 0,0-1-1,0 1 1,1 0 0,-1 0-1,0-1 1,0 1 0,0 0 0,0-1-1,0 1 1,0 0 0,0 0-1,0-1 1,0 1 0,0 0-1,0-1 1,0 1 0,-1 0-1,1 0 1,0-1 0,0 1-1,-1 0 1,1-1 0,-1 1-1,1-1 1,0 1 0,-1-1-1,1 1 1,-1 0 0,1-1-1,-1 0 1,0 1 0,1-1-1,-1 1 1,1-1 0,-2 1-1,-34 26 2121,25-19-1945,-1-1-1,-1 0 0,1-1 0,-1 0 1,0-1-1,0 0 0,-25 4 0,39-13-6030,12-14 798,6 0-2737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6.740"/>
    </inkml:context>
    <inkml:brush xml:id="br0">
      <inkml:brushProperty name="width" value="0.025" units="cm"/>
      <inkml:brushProperty name="height" value="0.025" units="cm"/>
    </inkml:brush>
  </inkml:definitions>
  <inkml:trace contextRef="#ctx0" brushRef="#br0">52 50 10826,'0'0'12642,"-7"9"-11634,4-5-934,-26 42 1108,27-43-1104,0 1-1,1 0 1,-1 0-1,1 0 1,0 0-1,0 0 1,0 0-1,0 0 1,1 0-1,0 1 1,0-1-1,0 0 1,0 0-1,2 4 1,-2-7-73,1 0-1,0 0 1,-1 0 0,1 0-1,0 0 1,0 0 0,0 0 0,-1-1-1,1 1 1,0 0 0,0-1 0,0 1-1,0-1 1,1 1 0,-1-1-1,0 0 1,0 1 0,0-1 0,0 0-1,0 0 1,0 1 0,1-1 0,-1 0-1,0 0 1,0 0 0,0-1-1,0 1 1,0 0 0,1 0 0,1-1-1,34-12-182,-30 9 29,-1-1 0,1-1 0,-1 1 1,0-1-1,-1 0 0,0-1 0,0 1 0,0-1 0,-1 0 1,1 0-1,-2 0 0,1-1 0,-1 0 0,0 1 1,3-17-1,-15 30 826,0 9-319,5-9-249,0 1 0,1 0 0,0 0-1,0 0 1,1 0 0,-1 1-1,2-1 1,-1 0 0,1 1-1,0 0 1,1-1 0,0 1-1,1 11 1,-1-18-111,1 0 0,-1 0 0,1 0 1,-1 0-1,1 0 0,0-1 0,-1 1 0,1 0 1,0 0-1,0 0 0,0-1 0,-1 1 0,1 0 1,0-1-1,0 1 0,0-1 0,0 1 0,0-1 0,0 0 1,0 1-1,0-1 0,0 0 0,0 0 0,1 1 1,-1-1-1,0 0 0,0 0 0,0 0 0,0 0 0,0-1 1,0 1-1,0 0 0,0 0 0,0-1 0,0 1 1,0 0-1,0-1 0,0 1 0,0-1 0,1 0 1,2-1-138,0 0 0,1 0 0,-1 0 0,-1 0 0,1-1 1,0 1-1,0-1 0,4-5 0,-4 2 69,0 1 0,0-1 1,0-1-1,-1 1 0,0 0 0,-1-1 1,1 1-1,-1-1 0,-1 0 0,1 0 0,-1 0 1,0 0-1,-1-9 0,-2 13 1217,-4 9-679,-3 12-145,9-17-308,-1 1 1,1 0 0,-1 0-1,1 0 1,0 0-1,0 0 1,-1 0 0,1-1-1,1 1 1,-1 0-1,0 0 1,0 0-1,1 0 1,-1 0 0,1 0-1,0-1 1,-1 1-1,1 0 1,0 0 0,0-1-1,0 1 1,0-1-1,0 1 1,1-1-1,-1 1 1,0-1 0,1 0-1,-1 1 1,1-1-1,-1 0 1,1 0 0,0 0-1,-1 0 1,1-1-1,0 1 1,0 0-1,0-1 1,-1 1 0,1-1-1,2 1 1,9 1-289,0-1-1,0 0 1,1-1 0,22-3 0,-21 2-4,-9 1 328,-1-1-1,1 0 1,-1-1-1,1 1 1,-1-1 0,1 0-1,-1-1 1,0 1-1,0-1 1,0 0-1,-1 0 1,1-1-1,-1 1 1,1-1-1,-1 0 1,0 0-1,-1 0 1,1-1 0,-1 1-1,0-1 1,0 0-1,0 0 1,0 0-1,-1 0 1,0-1-1,0 1 1,-1 0-1,1-1 1,0-7-1,-3 12-47,1 0 0,0 0 0,-1 0-1,1 1 1,-1-1 0,1 0-1,-1 0 1,0 1 0,1-1-1,-1 0 1,0 1 0,1-1 0,-1 1-1,0-1 1,0 1 0,0-1-1,1 1 1,-1 0 0,0-1 0,0 1-1,0 0 1,0 0 0,0-1-1,0 1 1,0 0 0,0 0-1,1 0 1,-1 0 0,0 0 0,0 1-1,0-1 1,0 0 0,0 0-1,-1 1 1,-1-1 1,-1 0 1,1 1-1,-1 0 0,1-1 1,0 1-1,-1 0 0,1 1 1,-5 2-1,5-2-6,0 1 0,1 0 1,-1 0-1,1 0 0,0 0 1,0 1-1,0-1 0,0 0 1,1 1-1,-1 0 0,1-1 1,0 1-1,0 0 0,0-1 1,0 1-1,1 0 0,0 0 1,0 7-1,0-10-17,1 0 1,-1 0 0,1 0-1,0 0 1,-1 0 0,1 0-1,0 0 1,0 0 0,0 0-1,-1 0 1,1 0 0,0 0-1,0-1 1,0 1 0,0 0-1,1-1 1,-1 1 0,0-1-1,0 1 1,0-1 0,0 1-1,1-1 1,-1 0 0,0 0-1,0 0 1,0 0-1,3 0 1,40 3-1055,-40-2 914,47 0-2882,-11 1 2770,-13-2 4133,-26-6-3664,0 0-1,0-1 1,-1 1-1,1-1 1,-1 1-1,-2-11 1,-16-17-36,16 32-152,0-1 0,0 0 0,0 0 0,0 1 0,0-1 0,1 0 0,0-1 0,0 1 0,0 0 1,0 0-1,-1-4 0,54 5-1137,27 4-7083,-48-2 1606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49:59.891"/>
    </inkml:context>
    <inkml:brush xml:id="br0">
      <inkml:brushProperty name="width" value="0.025" units="cm"/>
      <inkml:brushProperty name="height" value="0.025" units="cm"/>
    </inkml:brush>
  </inkml:definitions>
  <inkml:trace contextRef="#ctx0" brushRef="#br0">2 1 13645,'-1'40'9063,"0"6"-5121,3 29-3525,-1-62-498,1 0 0,0 0 0,1 0 0,0-1 0,1 1 0,0-1 1,8 16-1,-12-28 2,0 0 0,0 0 1,0 0-1,0 0 1,0 0-1,0 0 0,0 0 1,0 0-1,0 0 1,1 0-1,-1-1 0,0 1 1,0 0-1,0 0 1,0 0-1,0 0 1,0 0-1,0 0 0,0 0 1,0 0-1,0 0 1,1 0-1,-1 0 0,0 0 1,0 0-1,0 0 1,0 0-1,0 0 0,0 0 1,0 0-1,0 0 1,1 0-1,-1 0 0,0 0 1,0 0-1,0 0 1,0 0-1,0 0 0,0 0 1,0 0-1,0 0 1,0 1-1,0-1 0,1 0 1,-1 0-1,0 0 1,0 0-1,0 0 0,0 0 1,0 0-1,0 0 1,0 0-1,0 0 0,0 1 1,0-1-1,0 0 1,0 0-1,0 0 0,0 0 1,0 0-1,1-9-4143,-1-6-1778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0.252"/>
    </inkml:context>
    <inkml:brush xml:id="br0">
      <inkml:brushProperty name="width" value="0.025" units="cm"/>
      <inkml:brushProperty name="height" value="0.025" units="cm"/>
    </inkml:brush>
  </inkml:definitions>
  <inkml:trace contextRef="#ctx0" brushRef="#br0">3 87 9897,'0'0'8237,"-1"-9"-6197,1 7-1927,-1 0 0,1-1 0,0 1 0,0 0 0,0 0-1,0 0 1,0-1 0,0 1 0,1 0 0,-1 0 0,1 0 0,0-1 0,-1 1 0,1 0 0,0 0 0,0 0 0,0 0 0,0 0 0,1 1 0,-1-1 0,1 0 0,-1 0 0,1 1 0,-1-1-1,1 1 1,0-1 0,0 1 0,-1 0 0,1 0 0,0 0 0,0 0 0,0 0 0,1 0 0,-1 1 0,0-1 0,0 1 0,4-1 0,17-4 184,1 1 0,-1 1 1,1 1-1,-1 2 0,1 0 1,23 4-1,-32-2-281,0 0 0,-1 1 0,1 1 0,-1 0 0,0 1 0,0 1 1,0 0-1,-1 1 0,0 0 0,19 14 0,-31-20-11,1 0 0,0 1 0,-1-1 0,1 0 0,-1 0 0,0 1 0,1-1 0,-1 1 0,0-1 0,0 1 0,0-1 1,0 1-1,0 0 0,0-1 0,0 1 0,-1 0 0,1 0 0,-1 0 0,1 0 0,-1 0 0,0-1 0,0 1 0,0 0 0,0 0 0,0 3 0,-1-2 48,-1 0 0,1 0-1,-1-1 1,1 1 0,-1-1 0,0 0-1,0 1 1,0-1 0,0 0 0,0 0-1,-1 0 1,1 0 0,0-1 0,-5 3-1,-7 3 193,1-1 0,-1 0 0,0-1 0,0 0 0,-22 3 0,25-6-158,3 0-87,-1 0 1,0-1-1,0 0 0,0 0 1,1-1-1,-1 0 0,0 0 1,0-1-1,-13-3 0,21 3-206,1 1-1,0-1 0,-1 1 0,1-1 0,-1 1 1,1-1-1,0 1 0,-1-1 0,1 1 1,0-1-1,0 0 0,-1 1 0,1-1 1,0 1-1,0-1 0,0 0 0,0 1 0,0-1 1,0 0-1,0 1 0,0-1 0,0 0 1,0 1-1,0-1 0,0 0 0,0 1 1,1-1-1,-1 1 0,0-1 0,0 0 1,1 1-1,-1-1 0,0 1 0,1-1 0,-1 1 1,1-1-1,-1 1 0,1-1 0,-1 1 1,1 0-1,-1-1 0,1 1 0,-1-1 1,1 1-1,-1 0 0,1 0 0,-1-1 0,1 1 1,0 0-1,-1 0 0,1 0 0,0 0 1,-1 0-1,1 0 0,0 0 0,21-8-6305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0.775"/>
    </inkml:context>
    <inkml:brush xml:id="br0">
      <inkml:brushProperty name="width" value="0.025" units="cm"/>
      <inkml:brushProperty name="height" value="0.025" units="cm"/>
    </inkml:brush>
  </inkml:definitions>
  <inkml:trace contextRef="#ctx0" brushRef="#br0">1 23 7559,'0'0'9823,"8"-5"-7336,25-11-303,-32 16-2114,-1 0 0,1 0 0,-1-1 0,1 1 0,-1 0 0,1 0 0,-1 0 0,1 0 1,-1 0-1,1 0 0,-1 0 0,1 0 0,-1 0 0,1 0 0,-1 0 0,1 0 0,-1 0 0,0 0 0,1 0 0,-1 1 0,1-1 1,-1 0-1,1 0 0,-1 1 0,1-1 0,-1 0 0,0 0 0,1 1 0,-1-1 0,0 0 0,1 1 0,-1-1 0,0 1 0,1-1 1,-1 0-1,0 1 0,0-1 0,0 1 0,1-1 0,-1 1 0,0-1 0,0 1 0,0-1 0,0 1 0,0 0 0,2 22 827,-3-20-613,-15 252 1168,16-253-1538,0 0 0,1-1 1,-1 1-1,0-1 0,0 1 0,1-1 0,-1 1 0,1-1 0,0 1 1,-1-1-1,1 0 0,0 1 0,0-1 0,0 0 0,0 1 0,0-1 1,2 2-1,5-3-3972,-4-15-1993,-4-3 206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0:01.124"/>
    </inkml:context>
    <inkml:brush xml:id="br0">
      <inkml:brushProperty name="width" value="0.025" units="cm"/>
      <inkml:brushProperty name="height" value="0.025" units="cm"/>
    </inkml:brush>
  </inkml:definitions>
  <inkml:trace contextRef="#ctx0" brushRef="#br0">0 44 12588,'0'0'13325,"74"-40"-12204,-29 37-545,5 2-352,3 1-160,1 0-32,-11 1-64,2 4-1057,-7-3-1986,-9-2-2850,-4-3-8681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3.197"/>
    </inkml:context>
    <inkml:brush xml:id="br0">
      <inkml:brushProperty name="width" value="0.025" units="cm"/>
      <inkml:brushProperty name="height" value="0.025" units="cm"/>
    </inkml:brush>
  </inkml:definitions>
  <inkml:trace contextRef="#ctx0" brushRef="#br0">0 1 10154,'0'0'11178,"60"19"-9801,-12-19-320,6 0-512,9 0-353,-3 0-128,-2-3-32,-10 1-128,-10 1-705,-9 1-384,-13 0-384,-14 0-1314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3.539"/>
    </inkml:context>
    <inkml:brush xml:id="br0">
      <inkml:brushProperty name="width" value="0.025" units="cm"/>
      <inkml:brushProperty name="height" value="0.025" units="cm"/>
    </inkml:brush>
  </inkml:definitions>
  <inkml:trace contextRef="#ctx0" brushRef="#br0">1 4 9929,'0'0'13966,"45"36"-12621,5-33-544,8-3-513,5 0-192,4 0-96,-6 0-801,-7 0-1024,-9-9-930,-11-5-1313,-10-6-2915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3.869"/>
    </inkml:context>
    <inkml:brush xml:id="br0">
      <inkml:brushProperty name="width" value="0.025" units="cm"/>
      <inkml:brushProperty name="height" value="0.025" units="cm"/>
    </inkml:brush>
  </inkml:definitions>
  <inkml:trace contextRef="#ctx0" brushRef="#br0">42 1 4132,'0'0'12780,"10"3"-11194,8 2-969,-1 0 0,0 2 0,0 0 1,-1 1-1,26 16 0,-39-22-544,1 1 1,-1-1-1,-1 1 0,1-1 1,0 1-1,-1 0 1,1 0-1,-1 0 0,0 1 1,0-1-1,0 0 0,0 1 1,-1-1-1,1 1 0,0 4 1,-2-4-24,0-1-1,0 1 1,0 0 0,0-1 0,-1 1-1,0-1 1,1 1 0,-1-1-1,-1 1 1,1-1 0,0 1 0,-1-1-1,0 0 1,0 0 0,0 0 0,0 0-1,0 0 1,-1 0 0,-4 4 0,-24 22 408,-67 49 1,39-34-6869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4.358"/>
    </inkml:context>
    <inkml:brush xml:id="br0">
      <inkml:brushProperty name="width" value="0.025" units="cm"/>
      <inkml:brushProperty name="height" value="0.025" units="cm"/>
    </inkml:brush>
  </inkml:definitions>
  <inkml:trace contextRef="#ctx0" brushRef="#br0">1 1 10442,'0'0'13266,"0"10"-12289,1 32-550,0-40-417,-1-1 0,1 1 0,0 0 0,-1 0 0,1-1 0,0 1 0,0-1 0,0 1 0,0-1 0,0 1 0,0-1 0,0 1 0,1-1 0,-1 0 0,1 0 0,-1 0 0,1 0 0,-1 0-1,1 0 1,-1 0 0,1 0 0,0-1 0,-1 1 0,1 0 0,0-1 0,0 0 0,-1 1 0,1-1 0,0 0 0,0 0 0,2 0 0,51-4-1362,-55 4 1328,10-2-738,-1-1-1,0 0 1,-1 0 0,1-1 0,-1 0-1,1-1 1,-1 0 0,0 0 0,-1-1-1,0 0 1,1 0 0,-2-1 0,10-10-1,-16 16 1361,0 4 2682,-5 18-1371,2-15-1761,1 0 0,0 0-1,0 1 1,0 0 0,1-1-1,0 1 1,1 0 0,-1-1-1,1 1 1,1 0 0,0 8-1,0-14-370,0-1 0,-1 1 0,1-1 0,0 1 0,-1-1 0,1 1 0,0-1 0,0 1 0,-1-1 0,1 1 0,0-1 0,0 0 0,0 0 0,-1 1 0,1-1 0,0 0 0,0 0 0,0 0 0,0 0 0,0 0 0,0 0 0,-1 0 0,1 0 0,0 0 0,0-1 0,1 1 0,17-5-10822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7.292"/>
    </inkml:context>
    <inkml:brush xml:id="br0">
      <inkml:brushProperty name="width" value="0.025" units="cm"/>
      <inkml:brushProperty name="height" value="0.025" units="cm"/>
    </inkml:brush>
  </inkml:definitions>
  <inkml:trace contextRef="#ctx0" brushRef="#br0">196 27 9225,'0'0'13282,"-12"-6"-12733,5 2-506,4 2-39,0 0 1,1 1-1,-1-1 1,0 0-1,0 1 0,0 0 1,0 0-1,0 0 1,0 0-1,0 0 1,0 1-1,-1-1 1,1 1-1,0 0 1,0 0-1,0 0 1,-1 0-1,1 1 1,0-1-1,0 1 1,0 0-1,0 0 0,-6 2 1,-4 5 137,0 0 0,1 2-1,-1-1 1,2 1 0,0 1 0,-11 13 0,21-24-147,1 0-1,0 1 1,0-1 0,-1 1-1,1-1 1,0 0 0,0 1 0,0-1-1,0 1 1,-1-1 0,1 0-1,0 1 1,0-1 0,0 1 0,0-1-1,0 1 1,0-1 0,0 1-1,0-1 1,1 0 0,-1 1 0,0-1-1,0 1 1,0-1 0,0 0-1,1 1 1,-1-1 0,0 1 0,0-1-1,1 0 1,-1 1 0,0-1-1,0 0 1,1 1 0,-1-1-1,0 0 1,1 0 0,-1 1 0,1-1-1,-1 0 1,0 0 0,1 0-1,-1 1 1,1-1 0,-1 0 0,0 0-1,1 0 1,-1 0 0,1 0-1,-1 0 1,1 0 0,-1 0 0,1 0-1,-1 0 1,1 0 0,37 2 83,-23-1-95,-6-1 39,7 2-263,1-1-1,-1 2 1,0 0-1,16 6 1,-30-9 254,0 0 0,0 1 0,0 0-1,0-1 1,0 1 0,0 0 0,0 0 0,0 0 0,0 0 0,0 0 0,-1 1 0,1-1-1,0 1 1,-1-1 0,1 1 0,-1-1 0,0 1 0,1 0 0,-1 0 0,0-1 0,0 1-1,0 0 1,0 0 0,-1 0 0,1 0 0,0 0 0,-1 1 0,1-1 0,-1 0 0,0 0 0,0 0-1,0 0 1,0 0 0,0 1 0,0-1 0,-1 0 0,1 0 0,-1 0 0,1 0 0,-2 3-1,-1-1 288,1 0 0,-1 1-1,-1-1 1,1 0 0,0 0 0,-1-1-1,0 1 1,0-1 0,0 0-1,0 0 1,-1 0 0,-8 4-1,7-3-526,-1-1-1,0 0 0,0-1 1,0 1-1,-1-1 0,1 0 1,0-1-1,-10 1 0,16-2-1581,26-17-8068,-17 12 6862,12-11-4331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5.110"/>
    </inkml:context>
    <inkml:brush xml:id="br0">
      <inkml:brushProperty name="width" value="0.025" units="cm"/>
      <inkml:brushProperty name="height" value="0.025" units="cm"/>
    </inkml:brush>
  </inkml:definitions>
  <inkml:trace contextRef="#ctx0" brushRef="#br0">34 0 11275,'0'0'11146,"-34"70"-10761,34-38-225,0 0-32,9-4-96,4-1 0,-1-5-96,5-6-609,-5-6-416,-1-6-1185,-6-4-1954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5.476"/>
    </inkml:context>
    <inkml:brush xml:id="br0">
      <inkml:brushProperty name="width" value="0.025" units="cm"/>
      <inkml:brushProperty name="height" value="0.025" units="cm"/>
    </inkml:brush>
  </inkml:definitions>
  <inkml:trace contextRef="#ctx0" brushRef="#br0">34 123 6887,'0'0'11103,"-7"-9"-9437,-18-32-470,25 40-1149,-1 0-1,1 0 1,0 0 0,0 0 0,0 0 0,0 0 0,0 0-1,0 0 1,0 0 0,0 0 0,0 0 0,0 0 0,1 0-1,-1 0 1,0 0 0,1 0 0,-1 0 0,1 0 0,-1 0-1,1 0 1,-1 1 0,1-1 0,0 0 0,0 0 0,-1 0-1,1 1 1,0-1 0,0 0 0,0 1 0,-1-1 0,1 1-1,0-1 1,2 0 0,34-13 726,-32 12-624,18-5 184,1 1-1,-1 1 1,1 2 0,0 0-1,35 0 1,-50 3-308,0 0 1,0 1-1,0 0 1,0 1 0,0 0-1,0 0 1,0 0-1,0 1 1,-1 1-1,1 0 1,-1 0-1,0 0 1,0 1 0,-1 0-1,1 1 1,-1 0-1,7 7 1,-12-12-26,-1 1 0,1-1 0,-1 1 0,1 0-1,-1 0 1,0-1 0,0 1 0,1 0 0,-1 0 0,-1 0 0,1 0 0,0 1 0,0-1 0,-1 0 0,1 0 0,-1 0 0,0 0 0,0 1 0,0-1-1,0 0 1,0 0 0,0 1 0,-1 3 0,-1-4 18,1 1 0,-1-1 0,0 1-1,0-1 1,1 0 0,-2 0 0,1 0 0,0 0 0,0 0-1,-1-1 1,1 1 0,-1 0 0,1-1 0,-1 0-1,-4 2 1,-8 2 67,-1-1-1,1 0 1,-1-1-1,0-1 0,-22 1 1,19-2-50,12 0-42,0 0-1,0-1 1,0 0 0,0-1-1,1 1 1,-8-3 0,13 3-113,1 0 0,0 0 1,-1 0-1,1-1 0,0 1 0,-1 0 0,1 0 1,0-1-1,-1 1 0,1 0 0,0-1 1,-1 1-1,1-1 0,0 1 0,0 0 1,0-1-1,-1 1 0,1-1 0,0 1 0,0 0 1,0-1-1,0 1 0,0-1 0,0 1 1,0-1-1,0 1 0,0 0 0,0-1 1,0 1-1,0-1 0,0 1 0,0-1 0,0 1 1,0 0-1,0-1 0,1 1 0,-1-1 1,0 1-1,0 0 0,1-1 0,-1 1 1,0-1-1,0 1 0,1 0 0,-1 0 0,0-1 1,1 1-1,-1 0 0,0-1 0,1 1 1,-1 0-1,1 0 0,-1 0 0,0 0 0,1-1 1,-1 1-1,1 0 0,-1 0 0,1 0 1,-1 0-1,1 0 0,19-7-6462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5.839"/>
    </inkml:context>
    <inkml:brush xml:id="br0">
      <inkml:brushProperty name="width" value="0.025" units="cm"/>
      <inkml:brushProperty name="height" value="0.025" units="cm"/>
    </inkml:brush>
  </inkml:definitions>
  <inkml:trace contextRef="#ctx0" brushRef="#br0">2 0 14029,'0'0'7623,"-2"48"-6373,2-23-225,0 1-321,2 1-319,3 1-289,1-3-64,-1-3-32,4-3-609,-7-6-480,1-2-224,-3-6-481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1:16.197"/>
    </inkml:context>
    <inkml:brush xml:id="br0">
      <inkml:brushProperty name="width" value="0.025" units="cm"/>
      <inkml:brushProperty name="height" value="0.025" units="cm"/>
    </inkml:brush>
  </inkml:definitions>
  <inkml:trace contextRef="#ctx0" brushRef="#br0">1 14 8840,'0'0'11595,"48"-10"-10025,-13 10-97,13 0-448,3 0-416,1 0-417,-2 0-128,-3 0-576,-7 0-1699,-6 0-1792,-5-3-4998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2.041"/>
    </inkml:context>
    <inkml:brush xml:id="br0">
      <inkml:brushProperty name="width" value="0.025" units="cm"/>
      <inkml:brushProperty name="height" value="0.025" units="cm"/>
    </inkml:brush>
  </inkml:definitions>
  <inkml:trace contextRef="#ctx0" brushRef="#br0">1 1 11627,'0'0'7303,"68"14"-6118,-21-8-320,12 3-513,4 0-256,6-1-96,-11 1-736,-12-1-450,-11-2 258,-17-3-2083,-13 0-384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2.366"/>
    </inkml:context>
    <inkml:brush xml:id="br0">
      <inkml:brushProperty name="width" value="0.025" units="cm"/>
      <inkml:brushProperty name="height" value="0.025" units="cm"/>
    </inkml:brush>
  </inkml:definitions>
  <inkml:trace contextRef="#ctx0" brushRef="#br0">0 14 10858,'0'0'7111,"49"15"-5253,-6-13-417,17-2-512,5 0-577,-4 0-256,-7 0-128,-4 0-800,-15 0-514,-12-3-640,-12-3-864,-6-4-2435,-1-1-4901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2.759"/>
    </inkml:context>
    <inkml:brush xml:id="br0">
      <inkml:brushProperty name="width" value="0.025" units="cm"/>
      <inkml:brushProperty name="height" value="0.025" units="cm"/>
    </inkml:brush>
  </inkml:definitions>
  <inkml:trace contextRef="#ctx0" brushRef="#br0">0 1 12684,'0'0'2408,"13"-1"-487,17 1-1328,1 2 0,0 0-1,0 2 1,35 10-1,-56-11-562,6 1-27,-1 1 0,1 1 0,-1 0 0,0 1 0,19 12 0,-33-19 25,-1 1-1,1 0 1,0-1-1,0 1 0,0 0 1,0-1-1,-1 1 1,1 0-1,0 0 1,-1 0-1,1 0 1,-1 0-1,1-1 0,-1 1 1,1 0-1,-1 0 1,0 0-1,1 1 1,-1-1-1,0 0 1,0 0-1,0 0 0,0 0 1,0 0-1,0 0 1,0 0-1,0 0 1,0 0-1,0 0 0,-1 0 1,1 0-1,0 0 1,-1 0-1,1 0 1,-1 0-1,1 0 1,-1 0-1,1 0 0,-1 0 1,0 0-1,0-1 1,1 1-1,-1 0 1,-2 1-1,-4 4 427,0 0 0,-1 0 0,0-1 0,-10 5 0,6-3-158,-37 23 866,21-15-1004,0 2 1,2 1-1,0 1 1,-31 30-1,51-40-1867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4.064"/>
    </inkml:context>
    <inkml:brush xml:id="br0">
      <inkml:brushProperty name="width" value="0.025" units="cm"/>
      <inkml:brushProperty name="height" value="0.025" units="cm"/>
    </inkml:brush>
  </inkml:definitions>
  <inkml:trace contextRef="#ctx0" brushRef="#br0">7 1 7303,'0'0'9193,"-1"9"-7912,0-1-1100,-2 16 617,2 0 0,0 0 1,3 24-1,-1-47-830,-1 1 0,1-1 0,-1 1-1,1-1 1,-1 1 0,1-1 0,0 0 0,0 1 0,0-1 0,0 0 0,0 0 0,0 0 0,0 0 0,0 0 0,0 0 0,1 0 0,-1 0 0,0 0 0,1 0 0,-1-1 0,0 1 0,1-1 0,-1 1 0,1-1 0,-1 1 0,1-1-1,-1 0 1,1 0 0,-1 1 0,1-1 0,0 0 0,-1-1 0,1 1 0,-1 0 0,1 0 0,-1-1 0,1 1 0,1-1 0,4-1-442,0 0 1,-1 0-1,1 0 0,-1-1 0,1 0 1,-1 0-1,9-6 0,37-41-4087,-49 47 4662,0-1 1,0 0 0,0 0-1,0 0 1,-1 0-1,0 0 1,0 0 0,0-1-1,0 1 1,-1-1-1,0 0 1,1 1 0,-1-6-1,-12 28 5377,0-2-4470,10-14-943,-3 7 314,1-1 1,0 1 0,0 0 0,-2 17 0,4-25-418,1 0 0,0 1 0,0-1 0,0 0 0,0 1 0,0-1 0,0 0 0,0 1 0,1-1 0,-1 0 0,0 1 0,1-1 0,-1 0 0,1 0 0,-1 0 0,1 1 0,0-1 0,0 0 0,-1 0 0,1 0 0,0 0 0,0 0 0,0 0 1,0 0-1,0 0 0,0-1 0,0 1 0,0 0 0,0-1 0,1 1 0,-1 0 0,0-1 0,0 1 0,1-1 0,-1 0 0,0 1 0,1-1 0,-1 0 0,0 0 0,1 0 0,1 0 0,19 0-4222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4.763"/>
    </inkml:context>
    <inkml:brush xml:id="br0">
      <inkml:brushProperty name="width" value="0.025" units="cm"/>
      <inkml:brushProperty name="height" value="0.025" units="cm"/>
    </inkml:brush>
  </inkml:definitions>
  <inkml:trace contextRef="#ctx0" brushRef="#br0">1 1 10570,'0'0'4965,"0"53"-3108,0-25-703,0 5-258,0 3-447,5-1-321,2-1-32,0-5-256,4-4-673,-2-6-576,-2-10-1346,-7-5-1153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5.125"/>
    </inkml:context>
    <inkml:brush xml:id="br0">
      <inkml:brushProperty name="width" value="0.025" units="cm"/>
      <inkml:brushProperty name="height" value="0.025" units="cm"/>
    </inkml:brush>
  </inkml:definitions>
  <inkml:trace contextRef="#ctx0" brushRef="#br0">0 85 9929,'0'0'6988,"2"-8"-5322,-1 5-1548,0 0 0,0 1 0,0-1 0,0 0 0,1 1 0,-1 0 0,1-1 0,-1 1 1,1 0-1,0 0 0,0-1 0,0 1 0,0 1 0,4-4 0,0 1 93,1 1 1,-1 1-1,1-1 1,-1 1-1,1 0 1,11-2-1,108-13 309,-109 15-483,0 2-1,0 0 0,0 1 0,0 1 0,25 5 0,-41-6-34,1-1 1,0 0-1,0 1 1,-1-1 0,1 1-1,-1-1 1,1 1-1,0 0 1,-1-1-1,1 1 1,-1 0 0,1 0-1,-1 0 1,0 1-1,0-1 1,1 0-1,-1 0 1,0 1 0,0-1-1,0 0 1,0 1-1,0-1 1,0 1-1,-1 0 1,1-1 0,-1 1-1,1 0 1,-1-1-1,1 1 1,-1 0-1,0-1 1,0 1 0,0 0-1,0 0 1,0-1-1,0 1 1,0 0 0,0-1-1,-1 1 1,1 0-1,-2 2 1,0 1 7,0-1 0,0 1 0,-1-1 0,0 0 1,0 0-1,0 0 0,0 0 0,-1 0 0,1 0 0,-1-1 1,0 0-1,-9 6 0,6-5-85,-2 1 0,1-2 1,0 1-1,-1-1 0,1 0 0,-1-1 1,0 0-1,0-1 0,0 1 1,0-2-1,-18 0 0,27 0-58,-1 0 0,1-1 0,0 1 0,0 0 0,0 0 0,0-1 0,-1 1 0,1 0 0,0-1 0,0 1 0,0 0 0,0-1 0,0 1 0,0 0 0,0-1 0,0 1 0,0 0 0,0-1 0,0 1 0,0 0 0,0-1 0,0 1 0,1 0 0,-1-1 0,0 1 0,0 0 0,0-1 0,0 1 0,1 0 0,-1 0 0,0-1 0,0 1 0,0 0 0,1 0 0,-1-1 0,17-8-5878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7.732"/>
    </inkml:context>
    <inkml:brush xml:id="br0">
      <inkml:brushProperty name="width" value="0.025" units="cm"/>
      <inkml:brushProperty name="height" value="0.025" units="cm"/>
    </inkml:brush>
  </inkml:definitions>
  <inkml:trace contextRef="#ctx0" brushRef="#br0">48 79 8808,'0'0'16688,"-8"9"-16218,3-3-400,2-3-23,-1 0 1,1 1-1,0 0 1,1-1-1,-1 1 0,1 0 1,-1 0-1,1 0 1,0 1-1,1-1 0,-1 0 1,1 1-1,0-1 1,0 1-1,0 0 1,0-1-1,1 8 0,0-10-36,1-1-1,0 0 1,-1 0-1,1 0 1,0 0-1,-1 0 1,1 0 0,0 0-1,0 0 1,0 0-1,0 0 1,0-1-1,0 1 1,0 0-1,0-1 1,0 1-1,0-1 1,0 1-1,1-1 1,-1 1-1,0-1 1,0 0-1,1 1 1,-1-1-1,0 0 1,0 0-1,1 0 1,-1 0-1,0 0 1,0 0-1,1-1 1,-1 1-1,0 0 1,0-1-1,0 1 1,2-1-1,3 0 49,0 0 0,-1-1 0,1 0 0,0 0 0,-1 0-1,8-5 1,1-4-18,0-1 1,0 0-1,-1-1 0,-1-1 0,0 0 1,-1 0-1,-1-1 0,0-1 0,-1 0 1,9-21-1,-37 75-663,13-30 683,2 0 1,-1 0 0,1 0 0,0 0 0,1 1 0,0 0-1,0-1 1,1 1 0,0 0 0,1 0 0,0 0 0,0 14-1,2-21-48,-1-1-1,1 0 1,0 0-1,0 0 1,0 0-1,0 1 1,0-1-1,0-1 0,0 1 1,0 0-1,1 0 1,-1 0-1,0-1 1,0 1-1,1 0 1,-1-1-1,1 1 0,-1-1 1,0 0-1,1 1 1,-1-1-1,1 0 1,-1 0-1,0 0 1,1 0-1,-1 0 0,1 0 1,-1 0-1,1-1 1,1 0-1,3 1 40,0-1 0,0 0-1,0-1 1,0 1-1,0-1 1,7-4 0,-4 1-6,-1-1-1,0 0 1,0 0 0,13-14 0,-18 17-98,-1 0 0,1-1 0,-1 1 0,1-1 0,-1 1 0,0-1 0,0 1 0,-1-1 0,1 0 1,-1 0-1,0 0 0,0 0 0,0 0 0,0-6 0,-1 9 8,0 1-1,0 0 1,0-1 0,0 1-1,0 0 1,-1-1 0,1 1-1,0 0 1,0-1 0,0 1-1,-1 0 1,1 0 0,0-1-1,0 1 1,-1 0 0,1 0-1,0 0 1,0-1-1,-1 1 1,1 0 0,0 0-1,-1 0 1,1 0 0,0 0-1,-1 0 1,1 0 0,0-1-1,-1 1 1,1 0 0,0 0-1,-1 0 1,1 0 0,0 0-1,-1 1 1,1-1 0,0 0-1,-1 0 1,1 0 0,0 0-1,-1 0 1,1 0 0,0 0-1,0 1 1,-1-1 0,1 0-1,0 0 1,-1 0 0,1 1-1,0-1 1,0 0 0,-1 1-1,-15 10-1930,10-5 1159,0 1 0,1 0 1,0 0-1,1 1 1,-6 10-1,-1 6-4375,7-11 195</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5.602"/>
    </inkml:context>
    <inkml:brush xml:id="br0">
      <inkml:brushProperty name="width" value="0.025" units="cm"/>
      <inkml:brushProperty name="height" value="0.025" units="cm"/>
    </inkml:brush>
  </inkml:definitions>
  <inkml:trace contextRef="#ctx0" brushRef="#br0">1 1 8264,'0'0'9700,"8"0"-7672,-8 0-2024,2 0 75,0-1 0,0 1 0,0 0 0,-1 0 0,1 0-1,0 0 1,0 0 0,0 1 0,-1-1 0,1 0 0,0 1-1,0-1 1,-1 1 0,1 0 0,0-1 0,-1 1 0,1 0-1,-1 0 1,1 0 0,-1 0 0,1 0 0,-1 1 0,0-1-1,0 0 1,1 1 0,-1-1 0,0 1 0,0-1 0,0 1-1,-1-1 1,1 1 0,0 0 0,-1-1 0,1 1 0,-1 0-1,1 0 1,-1-1 0,0 1 0,1 0 0,-1 0 0,-1 3-1,9 105 915,-7-70-1743,8 48 0,-9-83 734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2:55.978"/>
    </inkml:context>
    <inkml:brush xml:id="br0">
      <inkml:brushProperty name="width" value="0.025" units="cm"/>
      <inkml:brushProperty name="height" value="0.025" units="cm"/>
    </inkml:brush>
  </inkml:definitions>
  <inkml:trace contextRef="#ctx0" brushRef="#br0">1 22 9545,'0'0'13453,"59"-9"-12140,-17 9-448,4 3-353,9 1-255,-3-2-193,-2-1-96,-1-1-929,-1 0-1313,-6-7-1794,-4-8-5734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01.774"/>
    </inkml:context>
    <inkml:brush xml:id="br0">
      <inkml:brushProperty name="width" value="0.025" units="cm"/>
      <inkml:brushProperty name="height" value="0.025" units="cm"/>
    </inkml:brush>
  </inkml:definitions>
  <inkml:trace contextRef="#ctx0" brushRef="#br0">0 1952 7559,'0'0'1676,"8"2"-1195,-2-1-381,0 0 0,0 0 0,0-1 1,0 0-1,1-1 0,-1 1 0,0-1 0,0 0 0,-1 0 1,1-1-1,0 0 0,0 0 0,-1 0 0,1-1 0,-1 0 1,6-4-1,248-166 1671,-72 43-718,324-249 450,-419 306-1549,339-321 253,-175 151 40,49-21-118,-204 186 193,128-76 1,-223 150-466,0 0-48,1 0 1,-1 0-1,1 1 1,0 0-1,0 0 1,0 0-1,0 1 1,12-2-1,-19-1-3914,0 0 795</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02.228"/>
    </inkml:context>
    <inkml:brush xml:id="br0">
      <inkml:brushProperty name="width" value="0.025" units="cm"/>
      <inkml:brushProperty name="height" value="0.025" units="cm"/>
    </inkml:brush>
  </inkml:definitions>
  <inkml:trace contextRef="#ctx0" brushRef="#br0">113 232 5285,'0'0'390,"-10"-3"426,-40-8 426,4 6 2567,46 5-3768,0 0 1,0 0-1,-1 0 1,1 0 0,0 0-1,0 0 1,0 0-1,-1 0 1,1 0 0,0 0-1,0 0 1,-1 0-1,1 0 1,0 1 0,0-1-1,0 0 1,-1 0-1,1 0 1,0 0 0,0 0-1,0 0 1,0 0-1,-1 1 1,1-1 0,0 0-1,0 0 1,0 0-1,0 1 1,0-1 0,-1 0-1,1 0 1,0 0-1,0 1 1,0-1 0,0 0-1,0 0 1,0 0-1,0 1 1,0-1 0,0 0-1,0 0 1,0 0-1,0 1 1,0-1 0,0 0-1,0 0 1,0 1 0,0-1-1,0 0 1,0 0-1,0 0 1,0 1 0,1-1-1,-1 0 1,0 0-1,13 11 1329,6-8-1183,1 0 1,1-1-1,-1-2 1,0 0-1,0-1 0,0-1 1,0 0-1,0-2 0,27-8 1,24-11-169,-1-2 0,-2-3 1,0-4-1,114-71 0,-182 102 1,1 0 0,-1 1 0,1-1-1,-1 1 1,1-1 0,0 1 0,-1-1 0,1 1 0,-1 0 0,1-1 0,0 1 0,0 0-1,-1-1 1,1 1 0,0 0 0,-1 0 0,1 0 0,0 0 0,0 0 0,-1 0 0,1 0-1,0 0 1,0 0 0,-1 0 0,1 0 0,0 0 0,0 0 0,-1 1 0,1-1-1,0 0 1,-1 0 0,1 1 0,1 0 0,-2 0 1,1 1 0,-1-1 0,0 1 0,0 0 0,1-1 0,-1 1 0,0 0 0,0-1 0,-1 1 0,1 0 0,0-1 0,0 1 0,-1-1 0,0 3 0,-24 57 317,-78 128 148,72-127-540,15-33-293,2 0 0,0 2 0,2-1 0,1 1 1,-10 53-1,21-61-3582,9-17-2371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08.208"/>
    </inkml:context>
    <inkml:brush xml:id="br0">
      <inkml:brushProperty name="width" value="0.025" units="cm"/>
      <inkml:brushProperty name="height" value="0.025" units="cm"/>
    </inkml:brush>
  </inkml:definitions>
  <inkml:trace contextRef="#ctx0" brushRef="#br0">39 188 6919,'0'0'3598,"-7"-8"-2093,3 3-1312,0 0 1,0 0-1,1-1 1,0 1-1,0-1 1,0 1-1,-3-11 1,6 13-85,-1 0 0,1 0 0,0 0 0,-1 0 0,2-1 0,-1 1 0,0 0 0,1 0 1,-1 0-1,1 0 0,0 0 0,0 0 0,0 0 0,0 0 0,0 0 0,1 1 1,0-1-1,-1 0 0,1 1 0,0-1 0,0 1 0,3-3 0,1-1 50,-1 1 0,1 0 0,0 0-1,0 1 1,0-1 0,1 1 0,0 0 0,-1 1 0,1 0-1,1 0 1,-1 1 0,0-1 0,1 1 0,-1 1 0,1 0-1,11-1 1,-7 2-101,0 1 0,0 1 0,0-1 0,-1 2 0,1 0 0,-1 0 0,1 1 0,-1 0 0,0 1 0,11 6 0,-7-2-62,0 1 0,0 0-1,0 1 1,-2 1 0,1 0-1,-1 0 1,-1 1-1,0 1 1,-1 0 0,-1 1-1,0 0 1,-1 1-1,-1 0 1,9 22 0,-8-4 50,-2 1 1,-1-1 0,-2 1-1,-2 0 1,-2 55 0,-26 178 557,20-224-485,-91 616 1333,88-614-1171,2 0 0,2 0 0,2 1-1,5 76 1,0-112-234,1 0 0,0-1 0,0 1 0,1-1 0,1 0 0,0 0 0,0 0 0,1-1 0,0 0 0,0 0 0,1 0 0,0-1 0,11 10 0,0-2-11,0-1-1,1 0 0,1-2 1,0 0-1,23 10 0,-16-14-120,-31-9 80,-1 0 1,1-1-1,-1 1 0,1 1 0,-1-1 1,1 1-1,0 0 0,-1 0 0,1 0 1,0 0-1,-1 1 0,1 0 1,0 0-1,0 0 0,0 0 0,1 1 1,-1-1-1,-3 4 0,1 0 8,1-1-1,-1 2 1,1-1-1,1 0 1,-1 1-1,1 0 1,0 0 0,1 0-1,-6 16 1,6-15 11,0 1-1,1 0 1,0 0 0,0 0 0,1 0 0,0 0 0,1 0 0,0 0 0,1 0 0,-1 0-1,2 0 1,-1 0 0,1 0 0,0 0 0,1-1 0,0 1 0,1-1 0,0 1 0,7 11 0,57 50-140,-56-59 58,1 0 0,-2 1 0,0 0 0,0 1 0,-1 1 0,0-1 1,-2 1-1,14 28 0,-11-9 166,-1 0-1,-2 1 1,-1 0 0,2 37 0,-2 140 1762,-9-184-1428,-1 0 1,-1-1-1,-1 0 0,-2 0 1,0 0-1,-2-1 1,-1 0-1,-1-1 0,-1 0 1,-1-1-1,-30 41 1,39-58-398,-1-1 1,1 1-1,-1-1 1,-1 0-1,1-1 1,-1 0 0,0 1-1,0-2 1,0 1-1,0-1 1,0 0-1,-1 0 1,0 0 0,0-1-1,1 0 1,-1-1-1,0 0 1,-9 1-1,10-2-237,1 0 0,-1 0 1,1-1-1,0 0 0,-1 0 0,1 0 0,0-1 0,-1 0 0,1 0 0,0 0 0,1-1 0,-1 1 0,0-1 1,1 0-1,-1-1 0,1 1 0,0-1 0,0 1 0,0-1 0,1-1 0,-1 1 0,1 0 0,0-1 0,-2-5 1,0 2-1106,2 0 0,-1-1 1,1 1-1,0-1 1,1 0-1,0 0 1,-1-17-1,2-25-10619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09.308"/>
    </inkml:context>
    <inkml:brush xml:id="br0">
      <inkml:brushProperty name="width" value="0.025" units="cm"/>
      <inkml:brushProperty name="height" value="0.025" units="cm"/>
    </inkml:brush>
  </inkml:definitions>
  <inkml:trace contextRef="#ctx0" brushRef="#br0">874 3669 9321,'1'-15'1772,"3"-5"-1341,2 0 0,0 1 0,15-32 0,4-10 77,15-67-77,28-157 0,0-136 1664,-55 319-1690,-4-1 0,-5 0 0,-4-1-1,-4 1 1,-27-149 0,26 224-406,-53-240 43,45 223 12,-1 1 0,-3 1-1,-43-79 1,-147-191 109,130 202-139,52 78-27,-1 0 0,-2 2 0,-1 1-1,-1 1 1,-47-34 0,-181-106 29,233 154-17,16 10 3,-10-6 125,0-1-1,2 0 1,-28-25 0,40 33-71,1-1 1,0 0 0,0 0-1,0 0 1,1-1 0,0 1 0,0-1-1,0 0 1,0 0 0,1 0-1,0 0 1,1 0 0,-1 0-1,1-1 1,0 1 0,0-11-1,1 8-54,1 1-1,0 0 0,0 0 1,1-1-1,0 1 0,0 0 1,1 0-1,0 1 0,0-1 1,0 1-1,1-1 0,1 1 0,5-7 1,-1 3 5,0 1-1,1 0 1,0 0 0,1 1-1,0 0 1,0 1 0,15-8 0,10-1-201,0 0 1,2 2 0,-1 2-1,61-12 1,-61 18-621,50-3 0,-18 3-4678,-52 4 993,-4-3-3978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09.639"/>
    </inkml:context>
    <inkml:brush xml:id="br0">
      <inkml:brushProperty name="width" value="0.025" units="cm"/>
      <inkml:brushProperty name="height" value="0.025" units="cm"/>
    </inkml:brush>
  </inkml:definitions>
  <inkml:trace contextRef="#ctx0" brushRef="#br0">0 41 8648,'0'0'7527,"8"-7"-6705,0 2-708,0 1-1,0 0 0,0 0 0,0 1 0,1 0 0,-1 0 1,1 1-1,0 0 0,0 0 0,0 1 0,0 1 1,0-1-1,0 1 0,11 2 0,13 0-82,-1 1 1,0 1-1,-1 2 0,1 1 1,-1 2-1,-1 1 1,51 23-1,-77-31-36,-1-1 0,1 1 0,0 0 0,-1 1 1,1-1-1,-1 1 0,0-1 0,0 1 0,0 0 0,0 0 0,0 0 1,-1 1-1,1-1 0,-1 0 0,0 1 0,0 0 0,0 0 0,-1-1 1,1 1-1,-1 0 0,0 0 0,0 0 0,0 0 0,-1 1 0,0-1 0,1 0 1,-1 0-1,-1 0 0,1 0 0,0 0 0,-1 0 0,0 1 0,0-1 1,0 0-1,-1-1 0,1 1 0,-1 0 0,0 0 0,0-1 0,0 1 1,-1-1-1,1 1 0,-1-1 0,-4 4 0,-13 14 211,-45 35 0,44-39-224,0 0 0,-25 30 0,35-31-768,9-6-2630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2.125"/>
    </inkml:context>
    <inkml:brush xml:id="br0">
      <inkml:brushProperty name="width" value="0.025" units="cm"/>
      <inkml:brushProperty name="height" value="0.025" units="cm"/>
    </inkml:brush>
  </inkml:definitions>
  <inkml:trace contextRef="#ctx0" brushRef="#br0">1 0 8296,'0'0'9219,"0"12"-8007,0 60-346,3 0 0,3 0 1,29 131-1,-26-176 279,0 9-5751,-9-36 4537,0 1-1,0-1 0,0 0 0,0 0 0,0 0 0,0 0 0,0 0 1,0 1-1,-1-1 0,1 0 0,0 0 0,0 0 0,0 0 0,0 0 1,0 0-1,0 1 0,0-1 0,0 0 0,-1 0 0,1 0 0,0 0 1,0 0-1,0 0 0,0 0 0,0 0 0,-1 0 0,1 0 0,0 0 1,0 0-1,0 0 0,0 0 0,0 0 0,-1 0 0,1 0 0,0 0 1,0 0-1,0 0 0,0 0 0,0 0 0,-1 0 0,1 0 0,0 0 1,0 0-1,0 0 0,0 0 0,0 0 0,0 0 0,-1 0 0,1 0 1,0-1-1,0 1 0,0 0 0,0 0 0,0 0 0,0 0 0,-19-17-3955,-4-8-747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2.456"/>
    </inkml:context>
    <inkml:brush xml:id="br0">
      <inkml:brushProperty name="width" value="0.025" units="cm"/>
      <inkml:brushProperty name="height" value="0.025" units="cm"/>
    </inkml:brush>
  </inkml:definitions>
  <inkml:trace contextRef="#ctx0" brushRef="#br0">0 0 6118,'0'0'12299,"58"10"-11402,-17-1-512,11-2-257,-1 0-160,3-5-1602,-11-2-3170,2 0-3076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2.803"/>
    </inkml:context>
    <inkml:brush xml:id="br0">
      <inkml:brushProperty name="width" value="0.025" units="cm"/>
      <inkml:brushProperty name="height" value="0.025" units="cm"/>
    </inkml:brush>
  </inkml:definitions>
  <inkml:trace contextRef="#ctx0" brushRef="#br0">61 5 11211,'0'0'10207,"-8"7"-9289,2-2-757,1 1 0,0 0 1,0 0-1,0 0 0,1 1 0,0-1 1,0 1-1,-2 8 0,4-12-132,1 0 0,0 0 1,0 0-1,0 1 0,0-1 0,1 0 0,-1 0 0,1 1 0,0-1 0,0 0 0,0 1 0,0-1 0,1 0 0,-1 1 1,1-1-1,0 0 0,0 0 0,0 1 0,0-1 0,1 0 0,-1 0 0,1-1 0,0 1 0,0 0 0,0 0 1,2 2-1,-2-3-20,1 0 0,-1 0 0,0 0 0,0 0 0,1 0 0,-1-1 0,1 0 0,-1 1 0,1-1 0,0 0 0,0 0 0,-1 0 0,1 0 0,0-1 0,0 1 0,0-1 0,0 0 0,0 0 0,0 0 0,0 0 0,0 0 0,-1-1 0,1 1 0,0-1 0,0 0 0,0 0 0,0 0 0,-1 0 0,1 0 0,-1 0 0,5-4 0,-3 2 54,1 0-1,-1 0 0,0-1 1,-1 0-1,1 0 1,-1 0-1,1 0 1,-1-1-1,0 1 1,-1-1-1,1 0 1,-1 1-1,0-1 1,0 0-1,-1-1 1,2-7-1,-2 8 68,0 1 0,-1 0 0,1 0 1,-1-1-1,0 1 0,-1 0 0,1 0 0,-1-1 0,0 1 0,0 0 0,0 0 0,0 0 0,-1 0 0,-2-6 0,2 8-123,0 0-1,1 1 0,-1-1 0,0 0 0,0 1 0,0-1 0,-1 1 0,1 0 0,0-1 0,0 1 0,-1 0 0,1 1 0,0-1 0,-1 0 0,1 1 0,-1-1 0,1 1 0,-1 0 0,1-1 1,-1 1-1,1 1 0,-1-1 0,0 0 0,1 1 0,-3 0 0,3-1-46,0 1 1,1-1-1,-1 0 0,0 1 0,1 0 1,-1-1-1,1 1 0,-1 0 1,1 0-1,-1 0 0,1 0 1,0 0-1,0 0 0,-1 0 1,1 0-1,0 1 0,0-1 1,0 0-1,0 1 0,-1 2 1,-3 20-4541,5-16-615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8.300"/>
    </inkml:context>
    <inkml:brush xml:id="br0">
      <inkml:brushProperty name="width" value="0.025" units="cm"/>
      <inkml:brushProperty name="height" value="0.025" units="cm"/>
    </inkml:brush>
  </inkml:definitions>
  <inkml:trace contextRef="#ctx0" brushRef="#br0">224 6 11275,'0'0'13735,"-13"-2"-13697,3 0 1,-1 1 1,0 1-1,1 0 1,-1 0 0,1 1-1,-1 1 1,1 0-1,-1 0 1,1 1 0,0 0-1,-14 7 1,15-6 73,4-3-47,0 1 0,0 0 1,1 0-1,-1 1 0,1-1 0,0 1 1,0 0-1,0 0 0,0 0 1,0 1-1,0-1 0,1 1 1,-5 6-1,8-9-72,1-1 1,-1 1-1,0-1 1,1 1-1,-1-1 1,0 1-1,1-1 0,-1 0 1,1 1-1,-1-1 1,1 1-1,-1-1 1,1 0-1,-1 1 1,1-1-1,-1 0 0,1 0 1,-1 1-1,1-1 1,0 0-1,-1 0 1,1 0-1,-1 0 1,1 0-1,0 0 0,-1 0 1,1 0-1,-1 0 1,1 0-1,0 0 1,0 0-1,25 1 97,-24-1-84,56-2-14,-19 0-427,42 3 0,-72-1 276,-1 1 0,1 1-1,0-1 1,-1 1 0,1 0-1,-1 1 1,0 0 0,0 1 0,0 0-1,11 6 1,-18-9 199,0 0 1,1 0-1,-1 0 1,0 0-1,0 0 0,0 0 1,0 0-1,0 0 1,0 0-1,0 1 1,0-1-1,-1 0 0,1 1 1,0-1-1,-1 0 1,1 1-1,-1-1 1,0 1-1,1-1 0,-1 1 1,0-1-1,0 1 1,0-1-1,0 1 1,0 1-1,-1 0 103,0-1 1,0 1-1,0 0 0,0-1 1,-1 1-1,1-1 0,-1 1 1,0-1-1,0 0 0,0 0 1,0 0-1,-3 3 0,-8 5 507,0 0 0,-2-1 0,-22 12 1,33-19-674,0 0 65,-88 41 585,84-40-663,-1 0 0,0 0 0,0-1 1,0 0-1,0 0 0,0-1 0,0-1 0,-17 0 0,26 0-168,-1 0-1,0-1 1,0 1-1,0-1 1,0 1-1,0-1 1,1 1-1,-1-1 1,0 0-1,0 1 1,1-1-1,-1 0 1,0 1-1,1-1 1,-1 0-1,1 0 1,-1 0-1,1 0 1,-1 0-1,1 1 1,0-1-1,0 0 1,-1 0-1,1 0 0,0 0 1,0 0-1,0 0 1,0 0-1,0 0 1,0 0-1,0 0 1,0 0-1,0 0 1,1 0-1,-1-1 1,1-5-1930,-1-16-6286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3.460"/>
    </inkml:context>
    <inkml:brush xml:id="br0">
      <inkml:brushProperty name="width" value="0.025" units="cm"/>
      <inkml:brushProperty name="height" value="0.025" units="cm"/>
    </inkml:brush>
  </inkml:definitions>
  <inkml:trace contextRef="#ctx0" brushRef="#br0">121 23 11435,'0'0'9193,"-9"-6"-8692,6 4-467,2 1-20,-1-1 0,1 1 1,-1 0-1,1 0 0,-1-1 0,1 1 0,-1 0 1,0 1-1,0-1 0,0 0 0,1 0 0,-1 1 1,0-1-1,0 1 0,0 0 0,0-1 0,0 1 1,0 0-1,0 0 0,0 0 0,0 1 0,0-1 1,0 0-1,0 1 0,0-1 0,1 1 0,-1-1 1,0 1-1,0 0 0,0 0 0,1 0 0,-1 0 1,1 0-1,-1 0 0,0 1 0,1-1 0,0 1 0,-1-1 1,1 1-1,0-1 0,-2 3 0,-23 39 342,24-42-339,1 1 1,0 0-1,0 0 1,0 0 0,1 0-1,-1 0 1,0 0 0,1 1-1,-1-1 1,1 0 0,0 0-1,-1 0 1,1 0 0,0 1-1,0-1 1,1 0 0,-1 0-1,0 0 1,1 0 0,0 3-1,0-4-8,1 0 0,-1 0 1,0-1-1,0 1 0,1 0 0,-1-1 0,0 1 0,1-1 0,-1 1 0,0-1 0,1 0 1,-1 1-1,1-1 0,-1 0 0,1 0 0,-1 0 0,0 0 0,1 0 0,-1 0 0,1-1 0,-1 1 1,0 0-1,1-1 0,-1 1 0,1-1 0,-1 0 0,0 1 0,0-1 0,2-1 0,36-23 135,-37 23-146,0 0 0,0 0 0,0 0 0,1 1 0,-1-1 1,0 1-1,0 0 0,1 0 0,-1 0 0,1 0 0,-1 0 1,1 0-1,0 1 0,-1-1 0,5 0 0,-5 2 1,-1 0-1,1-1 0,-1 1 1,0 0-1,1 0 0,-1 0 1,0 0-1,0 0 0,1 0 1,-1 1-1,0-1 0,0 0 0,0 0 1,-1 1-1,1-1 0,0 1 1,0-1-1,-1 1 0,1-1 1,-1 1-1,1-1 0,-1 1 1,0-1-1,0 1 0,1 0 1,-1 1-1,17 77 51,-8-44 44,-2 1 0,-1 1-1,-1-1 1,-1 50-1,-5-82 46,0 1 0,0 0 0,0 0-1,-1-1 1,0 1 0,0-1 0,0 0-1,-1 1 1,0-1 0,0 0 0,0 0-1,0-1 1,-1 1 0,0-1-1,0 0 1,0 0 0,0 0 0,-1 0-1,-8 5 1,11-8-99,-1 1 0,1-1 0,-1 0 0,0 0 0,1 0 0,-1 0 0,0-1 0,0 1-1,0-1 1,0 0 0,1 1 0,-1-1 0,0 0 0,0-1 0,0 1 0,0 0 0,0-1 0,1 0 0,-1 0 0,0 0 0,0 0 0,1 0-1,-1 0 1,1-1 0,-1 1 0,1-1 0,0 1 0,-1-1 0,1 0 0,0 0 0,0 0 0,0-1 0,0 1 0,1 0 0,-1-1 0,1 1-1,-1-1 1,1 1 0,0-1 0,-1-4 0,-4-7-60,2 0-1,-1 0 1,2 0 0,0-1-1,1 1 1,0-1 0,1 0-1,1 1 1,0-1 0,3-17-1,-2 28-198,0 1 0,0-1 0,0 0 0,0 1 0,1-1 0,-1 0 0,1 1 0,0 0 0,0-1 0,1 1 0,-1 0 0,1 0 0,-1 0 0,5-3 0,47-32-6037,-31 23 1299,7-6-4651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3.840"/>
    </inkml:context>
    <inkml:brush xml:id="br0">
      <inkml:brushProperty name="width" value="0.025" units="cm"/>
      <inkml:brushProperty name="height" value="0.025" units="cm"/>
    </inkml:brush>
  </inkml:definitions>
  <inkml:trace contextRef="#ctx0" brushRef="#br0">36 57 7335,'0'0'15460,"8"4"-14440,3 1-867,1-2 0,-1 1 1,0-1-1,1-1 0,18 2 1,-26-3-136,0-1 0,0 1 0,0-1 0,1 0 0,-1-1 0,0 1 0,0-1 0,0 1 0,0-1 0,0 0 0,0-1 0,0 1 0,0-1 0,-1 0 0,1 0 0,0 0 0,-1 0 0,1-1 0,-1 1 0,0-1 0,0 0 0,4-5 0,-6 8-6,-1-1-1,1 0 0,0 0 1,-1 0-1,1 0 0,-1 0 1,1 0-1,-1 1 1,0-1-1,1 0 0,-1 0 1,0 0-1,0 0 1,0-1-1,0 1 0,0 0 1,0 0-1,0 0 0,0 0 1,0 0-1,0 0 1,0 0-1,-1 0 0,1 0 1,0 0-1,-1 0 1,1 0-1,-2-1 0,1 0-5,-1 1 0,0-1 0,1 1 0,-1 0-1,0 0 1,0 0 0,0 0 0,0 0 0,0 0-1,-1 0 1,1 1 0,-4-1 0,-6-1-5,1 1 1,-1 0-1,-24 2 0,30 0-11,-1 1-1,0 0 1,1 0-1,0 0 1,0 1-1,0 0 1,0 0 0,0 1-1,0 0 1,1 0-1,0 0 1,0 1-1,-6 5 1,8-7 17,0 0-1,0 1 1,0-1 0,0 1-1,0-1 1,1 1 0,0 0 0,-1 0-1,1 0 1,1 0 0,-1 1-1,1-1 1,0 0 0,0 1 0,0-1-1,0 1 1,1-1 0,-1 1-1,1 0 1,1 4 0,0-7-4,-1-1 0,1 1 0,0-1 0,0 0 1,0 0-1,0 1 0,0-1 0,0 0 0,0 0 0,1 0 1,-1 0-1,0 0 0,1 0 0,-1-1 0,0 1 0,1 0 0,-1-1 1,1 1-1,-1-1 0,1 1 0,-1-1 0,1 0 0,-1 0 1,4 1-1,45 0-97,-37-1-51,67-6-5108,-42-3-1308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4.831"/>
    </inkml:context>
    <inkml:brush xml:id="br0">
      <inkml:brushProperty name="width" value="0.025" units="cm"/>
      <inkml:brushProperty name="height" value="0.025" units="cm"/>
    </inkml:brush>
  </inkml:definitions>
  <inkml:trace contextRef="#ctx0" brushRef="#br0">24 31 12460,'0'0'9411,"2"15"-8706,25 333 453,-27-337-1210,2 9 383,-3-18-115,-1-11-59,-22-73-275,19 68-98,-1-1 0,2 0-1,0 0 1,1 0 0,-2-26 0,8 42 187,0-1-1,0 1 1,0 0-1,0 0 0,1 0 1,-2 0-1,1 1 1,0-1-1,5 4 1,-8-4 36,6 2 6,-1 0 1,1 0-1,0-1 1,0 0-1,0 0 1,0 0-1,0 0 1,1-1-1,-1 0 1,0-1-1,1 1 1,-1-1 0,1 0-1,-1-1 1,0 1-1,1-2 1,-1 1-1,0 0 1,0-1-1,0 0 1,0-1-1,0 1 1,0-1-1,5-4 1,-4 2 58,-1 0 0,-1 0 0,1 0 0,-1-1 0,0 0 0,0 0 0,0 0 0,-1 0 0,0-1 0,0 0 0,-1 0 0,0 0 0,0 0 0,-1-1 0,0 1 0,0-1 0,-1 1 0,1-1-1,-1-14 1,-1 13 106,0-1 0,-1 1 0,0 0-1,-4-17 1,5 25-174,0 0 0,0-1 0,-1 1 0,1 0 0,0 0 0,-1 0 0,1 0 0,-1 0 0,1 0 0,-1 0 0,1 0 0,-1 0 0,0 0 0,1 0 0,-1 0 0,0 0 0,0 0 0,0 0 0,0 1 0,0-1 0,0 0 0,0 1 0,0-1 0,0 1 0,0-1 0,0 1 0,0-1 0,0 1 0,-1 0 0,1-1 0,0 1 0,0 0 0,0 0 0,0 0 0,-1 0-1,1 0 1,0 0 0,0 0 0,0 1 0,-1-1 0,1 0 0,0 1 0,0-1 0,0 1 0,0-1 0,0 1 0,0-1 0,0 1 0,0 0 0,0 0 0,0-1 0,-1 2 0,-4 4-1,0 0 1,0 1-1,1-1 0,0 1 0,0 0 0,0 0 1,1 1-1,0 0 0,-4 11 0,-24 77 221,30-87-159,0-1-1,1 1 0,-1 0 1,2-1-1,0 17 0,0-23-57,0 0-1,0 0 1,0 0 0,1-1 0,-1 1-1,1 0 1,-1 0 0,1-1-1,0 1 1,0 0 0,0-1 0,0 1-1,0-1 1,0 1 0,0-1-1,0 1 1,0-1 0,1 0 0,-1 0-1,1 0 1,-1 0 0,1 0-1,-1 0 1,1 0 0,0 0 0,-1 0-1,1-1 1,0 1 0,0-1-1,-1 1 1,1-1 0,0 0 0,2 0-1,6 1-119,0-1-1,-1-1 0,1 0 1,0 0-1,0-1 1,-1 0-1,1-1 0,13-6 1,32-8-989,-54 17 1100,-1 0 1,0 0-1,1 0 1,-1 0 0,0 0-1,0 0 1,1 0-1,-1 0 1,0 0-1,0 0 1,1 0 0,-1 0-1,0 0 1,0 0-1,1 0 1,-1 0-1,0 1 1,0-1 0,1 0-1,-1 0 1,0 0-1,0 0 1,1 0-1,-1 1 1,0-1 0,0 0-1,0 0 1,1 0-1,-1 1 1,0-1-1,0 0 1,0 0 0,0 1-1,0-1 1,0 0-1,1 0 1,-1 1-1,0-1 1,0 0 0,0 0-1,0 1 1,0-1-1,-2 19 360,-14 23 594,14-36-844,-2 5 18,1-5-43,1 0-1,0 0 1,0 0-1,0 0 1,1 0 0,-1 11-1,25-37-4529,-12 3-21,-2-1-2349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5.600"/>
    </inkml:context>
    <inkml:brush xml:id="br0">
      <inkml:brushProperty name="width" value="0.025" units="cm"/>
      <inkml:brushProperty name="height" value="0.025" units="cm"/>
    </inkml:brush>
  </inkml:definitions>
  <inkml:trace contextRef="#ctx0" brushRef="#br0">67 103 6438,'0'0'11051,"9"-1"-9055,5-1-1292,-1 0-1,0-1 1,1-1-1,15-6 1,-25 9-558,1-1 0,-1 0 0,1 0 0,-1 0 0,0 0 1,0-1-1,0 0 0,0 0 0,0 0 0,-1 0 0,1 0 0,-1-1 0,0 0 0,0 0 1,0 0-1,0 0 0,-1 0 0,3-6 0,-5 10-130,0-1-1,0 1 0,0-1 1,0 1-1,0-1 1,0 1-1,0 0 1,0-1-1,0 1 1,0-1-1,0 1 1,0-1-1,0 1 1,-1 0-1,1-1 1,0 1-1,0-1 1,0 1-1,-1 0 1,1-1-1,0 1 1,-1 0-1,1-1 1,0 1-1,-1 0 1,1-1-1,0 1 1,-1 0-1,1 0 1,0-1-1,-1 1 0,1 0 1,-1 0-1,0 0 1,-22-5 151,-23 7-81,37-1-70,-1 2-1,1-1 1,0 1-1,0 0 1,1 1-1,-1 0 0,1 1 1,-1 0-1,-10 8 1,15-10 27,0 0 0,0 1 1,0-1-1,0 1 0,0 0 0,1 0 1,0 0-1,0 0 0,0 0 1,0 1-1,1-1 0,-1 1 1,1 0-1,0 0 0,1 0 0,-1 0 1,1 0-1,-1 7 0,2-9-38,1-1-1,-1 0 1,1 0 0,0-1-1,-1 1 1,1 0-1,0 0 1,0 0-1,0 0 1,1-1-1,-1 1 1,0 0-1,0-1 1,1 1-1,-1-1 1,1 0 0,0 1-1,-1-1 1,1 0-1,0 0 1,0 0-1,0 0 1,-1 0-1,1 0 1,0-1-1,0 1 1,0-1-1,4 1 1,67 9-573,-61-10 257,8 2-556,-12 0 768,0-1 1,1 0-1,-1-1 1,0 1 0,0-2-1,0 1 1,1-1-1,-1 0 1,0-1 0,0 0-1,0 0 1,-1-1-1,1 0 1,14-7-1,78-73 617,-99 82-490,0 0-1,0 0 0,0 0 1,0 0-1,1 0 0,-1 0 1,1 0-1,-1 1 0,0-1 1,1 0-1,-1 1 0,1-1 1,-1 1-1,1 0 1,0-1-1,-1 1 0,1 0 1,-1 0-1,1 0 0,0 0 1,-1 0-1,1 0 0,-1 1 1,1-1-1,-1 0 0,1 1 1,0-1-1,-1 1 0,0 0 1,1-1-1,-1 1 0,1 0 1,0 1-1,0 0-28,0 0 0,0 0 0,0 0 0,0 1 0,0-1 0,-1 0 1,1 1-1,-1-1 0,0 1 0,0 0 0,0-1 0,0 1 0,0 0 0,0 0 0,-1-1 0,0 1 0,1 5 0,-2 3 117,0-1-1,-1 1 1,0 0-1,-4 11 1,3-12 108,0 1 0,1-1 0,1 0 0,-2 13 0,20-46 53,-14 11-260,-1-1-1,0 1 1,0 0-1,-1-1 1,-1-21-1,0 29-13,-1-1 0,1 1 0,-1-1-1,0 1 1,0-1 0,0 1 0,-1 0 0,0-1 0,0 1-1,0 0 1,-1 0 0,1 0 0,-1 1 0,0-1 0,-4-4-1,4 8 21,8 7 15,16 11 14,-9-14-453,-1 0 0,1 0 0,0-1 0,0-1 0,0 0 0,0-1 1,0 0-1,0-1 0,0 0 0,15-3 0,8-9-6080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6.532"/>
    </inkml:context>
    <inkml:brush xml:id="br0">
      <inkml:brushProperty name="width" value="0.025" units="cm"/>
      <inkml:brushProperty name="height" value="0.025" units="cm"/>
    </inkml:brush>
  </inkml:definitions>
  <inkml:trace contextRef="#ctx0" brushRef="#br0">218 76 14029,'0'0'4025,"0"-10"-2290,0-29-443,-1 37-1241,1 1-1,0 0 0,-1-1 0,1 1 1,-1 0-1,1 0 0,-1-1 0,0 1 0,1 0 1,-1 0-1,0 0 0,0 0 0,0 0 1,0 0-1,0 0 0,0 0 0,0 0 1,0 0-1,0 1 0,0-1 0,-1 0 1,1 1-1,0-1 0,-1 1 0,1 0 1,0-1-1,-1 1 0,1 0 0,0-1 1,-1 1-1,1 0 0,0 0 0,-1 0 1,1 1-1,0-1 0,-2 0 0,-3 1-36,0 0-1,0 0 1,0 0-1,1 0 1,-1 1 0,-7 3-1,2 2-23,0 0 1,0 1-1,0 0 1,1 0-1,1 1 0,-1 0 1,-10 15-1,16-19 44,0-1-1,0 2 1,1-1-1,-1 0 1,1 1 0,1 0-1,-1-1 1,1 1 0,0 0-1,0 0 1,1 1 0,-1-1-1,1 0 1,1 0 0,-1 1-1,1-1 1,1 8 0,0-12-26,0 0 1,0 0 0,0 0-1,0 0 1,1 0 0,-1 0-1,1 0 1,-1 0 0,1-1-1,0 1 1,0 0-1,0-1 1,0 0 0,0 1-1,0-1 1,0 0 0,0 0-1,0 0 1,0 0 0,1 0-1,-1-1 1,0 1 0,1-1-1,-1 1 1,0-1 0,4 0-1,71 1-692,-66-2 334,2 1-1043,0-1-1,-1-1 1,1-1 0,21-6-1,3-6-8156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6.958"/>
    </inkml:context>
    <inkml:brush xml:id="br0">
      <inkml:brushProperty name="width" value="0.025" units="cm"/>
      <inkml:brushProperty name="height" value="0.025" units="cm"/>
    </inkml:brush>
  </inkml:definitions>
  <inkml:trace contextRef="#ctx0" brushRef="#br0">6 0 15214,'0'0'6551,"-1"8"-5676,-4 65 844,7 115 0,-2-183-1705,0 1 0,1-1 0,0 0 1,0 0-1,1 0 0,-1-1 0,1 1 0,0 0 0,0-1 1,0 1-1,1-1 0,0 1 0,0-1 0,0 0 0,0 0 1,1-1-1,3 5 0,-4-7-52,-1 1 0,1-1 0,-1 0 1,1 1-1,0-1 0,-1 0 0,1 0 0,0-1 0,0 1 0,0-1 1,-1 1-1,1-1 0,0 0 0,0 0 0,0 0 0,0-1 1,0 1-1,0-1 0,-1 1 0,1-1 0,0 0 0,0 0 1,-1 0-1,1 0 0,-1-1 0,1 1 0,-1-1 0,1 0 0,-1 1 1,4-5-1,12-12-538,-14 14 592,-1 0 0,1-1 0,0 2 0,0-1 0,0 0 0,1 1 0,-1 0 0,1 0 0,0 0 0,0 1-1,6-3 1,-10 33 972,-8 53-459,29-85-9663,-6-7-1554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7.321"/>
    </inkml:context>
    <inkml:brush xml:id="br0">
      <inkml:brushProperty name="width" value="0.025" units="cm"/>
      <inkml:brushProperty name="height" value="0.025" units="cm"/>
    </inkml:brush>
  </inkml:definitions>
  <inkml:trace contextRef="#ctx0" brushRef="#br0">149 6 14798,'0'0'3096,"-11"-1"-1190,-34-3-438,41 4-1408,1 0-1,-1 1 1,1-1-1,-1 1 1,1 0-1,-1 0 1,1 0-1,0 0 1,-1 0-1,1 1 1,0 0-1,0 0 1,0 0 0,0 0-1,0 0 1,1 0-1,-1 1 1,0-1-1,1 1 1,0 0-1,0 0 1,0 0-1,0 0 1,0 0-1,1 0 1,-1 0-1,1 1 1,-2 5-1,0-1 7,1 0 0,-1 1 0,2-1 0,-1 1 0,1 0-1,0 0 1,1-1 0,0 1 0,1 0 0,1 9-1,-1-15-57,0 0 0,0 0-1,1-1 1,-1 1-1,1 0 1,0-1-1,-1 1 1,1-1-1,0 0 1,1 0-1,-1 1 1,0-1-1,1-1 1,-1 1 0,1 0-1,-1-1 1,1 1-1,0-1 1,0 0-1,0 1 1,0-2-1,0 1 1,0 0-1,0 0 1,0-1-1,0 0 1,0 0 0,4 0-1,-2 1 1,1-1 0,0 0 0,-1-1 0,1 1 0,-1-1 0,1 0 0,-1-1 0,0 1 0,1-1 0,-1 0 0,0 0 0,0-1 0,0 1 0,-1-1 0,6-4 0,-5 2 31,-1-1-1,1 1 1,-1-1-1,0 0 1,0-1-1,-1 1 1,0 0-1,0-1 1,-1 0-1,1 0 1,-2 0-1,1 0 1,-1 0 0,0 0-1,0-10 1,0 14-12,-1 0 0,0 0 1,-1 0-1,1 0 1,0 0-1,-1 0 1,0 0-1,1 0 1,-1 0-1,0 1 1,-1-1-1,1 0 1,0 0-1,-1 1 1,0-1-1,1 1 1,-1-1-1,0 1 1,0 0-1,-1 0 1,1 0-1,0 0 1,-1 0-1,1 0 0,-1 1 1,1-1-1,-1 1 1,0 0-1,0 0 1,1 0-1,-1 0 1,0 0-1,0 1 1,0-1-1,0 1 1,0 0-1,-6 0 1,5 0-42,0 0 0,1 0 1,-1 1-1,0 0 1,0 0-1,0 0 0,0 0 1,1 1-1,-1-1 1,-4 3-1,7-3-117,0 0 0,0 0 0,0 0 0,0 0 0,0 0 0,0 0 0,0 0 0,0 0 0,0 0 0,0 0 0,1 0 0,-1 0 0,0 0 0,0 3 0,1-3-199,0 0 0,0 0 0,0 1 0,0-1 0,0 0-1,0 1 1,0-1 0,0 0 0,0 0 0,1 1 0,-1-1 0,0 0 0,1 0 0,-1 1-1,1-1 1,0 0 0,-1 0 0,2 1 0,7 5-6919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7.855"/>
    </inkml:context>
    <inkml:brush xml:id="br0">
      <inkml:brushProperty name="width" value="0.025" units="cm"/>
      <inkml:brushProperty name="height" value="0.025" units="cm"/>
    </inkml:brush>
  </inkml:definitions>
  <inkml:trace contextRef="#ctx0" brushRef="#br0">238 16 8296,'0'0'8835,"-8"-3"-6940,1 0-1728,1 1 0,-1 0 0,0 0 0,0 1-1,0 0 1,1 0 0,-1 1 0,0-1 0,0 2 0,0-1 0,0 1 0,0 0 0,0 0 0,0 1-1,0 0 1,1 0 0,-1 0 0,-9 6 0,6-1 38,0-1 1,1 2-1,0-1 1,1 1-1,-13 14 1,19-19-160,-1 0 1,1 0-1,0 0 1,0 0 0,0 1-1,0-1 1,1 1-1,-1-1 1,1 1-1,0 0 1,0-1-1,0 1 1,1 0-1,-1 0 1,1 0-1,0 0 1,0 0-1,0 0 1,1-1 0,0 6-1,0-8-40,0 1-1,0-1 0,0 1 1,0-1-1,0 0 1,1 1-1,-1-1 0,0 0 1,1 0-1,-1 0 1,0 0-1,1 0 1,0 0-1,-1-1 0,1 1 1,-1 0-1,1-1 1,0 1-1,0-1 0,-1 1 1,1-1-1,0 0 1,3 0-1,51 1 87,-40-1-84,-6 0 92,-1 0-1,1-1 1,0 0 0,0 0 0,-1-1 0,1-1 0,-1 1 0,0-1 0,0-1 0,9-4-1,-14 5 18,0 1 0,0-1-1,-1 0 1,1 0-1,-1-1 1,0 1 0,0-1-1,0 1 1,0-1-1,-1 0 1,0 0 0,1 0-1,-1 0 1,-1-1-1,1 1 1,-1-1 0,1 1-1,-1-1 1,0 1-1,-1-1 1,1 0-1,-1 1 1,-1-7 0,1 9-102,0 0 0,0 0 0,-1 0 1,1 0-1,-1 0 0,1 1 0,-1-1 1,0 0-1,0 0 0,0 0 0,0 1 1,0-1-1,0 0 0,0 1 0,-1-1 1,1 1-1,-1-1 0,1 1 0,-1 0 1,1-1-1,-1 1 0,0 0 1,1 0-1,-1 0 0,-3-1 0,-1 0-287,0 0-1,0 0 1,0 1-1,0 0 1,-1 0 0,1 0-1,-7 0 1,12 1 121,-4 4-4780,5 0-371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8.625"/>
    </inkml:context>
    <inkml:brush xml:id="br0">
      <inkml:brushProperty name="width" value="0.025" units="cm"/>
      <inkml:brushProperty name="height" value="0.025" units="cm"/>
    </inkml:brush>
  </inkml:definitions>
  <inkml:trace contextRef="#ctx0" brushRef="#br0">168 78 11211,'0'0'3144,"5"-9"171,3 0-2241,-5 6-711,0 0 0,-1 0 0,1 0 0,-1 0 0,0-1 0,1 0 0,-2 1-1,1-1 1,0 0 0,0-4 0,-1 8-244,-1-1 0,0 1 0,0-1 0,0 1 0,0-1 0,0 1 0,0-1 0,0 1 1,0-1-1,0 1 0,0-1 0,0 1 0,0-1 0,0 1 0,0-1 0,0 1 0,0-1 0,0 1 0,-1-1 0,1 1 0,0 0 0,0-1 0,-1 1 0,1-1 0,0 1 0,-1 0 0,1-1 0,0 1 0,-1-1 0,1 1 0,0 0 0,-1 0 0,1-1 0,-1 1 1,-22-3 804,-24 14-927,34-6 14,0 1 0,0 0 0,1 1 1,0 1-1,0 0 0,1 0 1,0 1-1,-11 12 0,21-20-14,0-1 0,0 1 0,1 0 0,-1 0 0,0 0 0,0 0 0,1 0-1,-1-1 1,0 1 0,1 0 0,-1 0 0,1 1 0,-1-1 0,1 0 0,0 0 0,-1 0 0,1 0 0,0 0 0,0 0-1,0 0 1,0 1 0,0-1 0,0 0 0,0 0 0,0 0 0,1 2 0,0-2-11,0 1-1,0-1 1,0 0 0,0 1 0,1-1-1,-1 0 1,0 0 0,1 0 0,-1 0-1,1 0 1,-1 0 0,1 0 0,-1-1-1,1 1 1,2 0 0,10 3-171,1 0 0,-1-1 0,20 1 0,-23-3-18,16 1-204,43 8-359,-66-9 736,0 0 0,0 0 0,0 0-1,0 0 1,0 1 0,0 0 0,-1 0 0,1 0 0,0 0 0,-1 1 0,0-1 0,6 6-1,-8-7 30,0 0-1,-1 0 0,1 0 0,0 0 0,-1-1 0,1 1 0,-1 0 0,1 0 1,-1 0-1,0 1 0,1-1 0,-1 0 0,0 0 0,0 0 0,0 0 1,0 0-1,1 0 0,-2 0 0,1 0 0,0 0 0,0 0 0,0 1 0,0-1 1,-1 0-1,1 0 0,-1 1 0,0 0 38,-1 0-1,1 0 1,-1 0 0,0 0-1,0 0 1,0-1 0,1 1-1,-2 0 1,1-1 0,-4 3-1,-7 2 206,1-1-1,-1 0 0,-16 3 0,26-7-208,-24 6 179,0-1 0,0-1 0,-54 1-1,87-6-828,0-1-1,0 0 0,0-1 0,-1 1 1,1-1-1,7-4 0,14-4-1824,52-19-7529,-40 12 1708</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8.972"/>
    </inkml:context>
    <inkml:brush xml:id="br0">
      <inkml:brushProperty name="width" value="0.025" units="cm"/>
      <inkml:brushProperty name="height" value="0.025" units="cm"/>
    </inkml:brush>
  </inkml:definitions>
  <inkml:trace contextRef="#ctx0" brushRef="#br0">1 0 9673,'0'0'13891,"0"9"-12957,0-5-816,1 39 638,-1-41-730,0-1 0,0 1 1,0 0-1,0-1 0,0 1 1,1 0-1,-1-1 0,0 1 1,1-1-1,0 1 0,-1-1 1,1 1-1,0-1 0,0 1 0,0-1 1,0 0-1,0 1 0,0-1 1,0 0-1,0 0 0,1 0 1,-1 0-1,2 1 0,7 0-126,1-1-1,-1 0 0,0-1 1,1 0-1,-1-1 0,0 0 1,1 0-1,-1-1 0,0-1 1,0 1-1,0-2 0,15-6 1,-10 4-68,1 0 0,0 2 0,28-6 0,-42 10 225,-1 0 1,1 0 0,-1 0-1,0 0 1,1 0-1,-1 0 1,1 0 0,-1 0-1,1 1 1,-1-1-1,0 1 1,1-1 0,-1 1-1,0-1 1,1 1-1,-1 0 1,0-1 0,0 1-1,0 0 1,0 0-1,1 0 1,-1 0 0,0 0-1,-1 0 1,1 0-1,0 1 1,0-1 0,0 1-1,0 0 12,0-1-1,0 1 1,0-1-1,0 0 1,0 1 0,0-1-1,1 0 1,-1 0-1,0 0 1,1 0-1,-1 0 1,0 0 0,1 0-1,-1 0 1,1-1-1,0 1 1,-1 0-1,1-1 1,0 0-1,-1 1 1,1-1 0,0 0-1,-1 0 1,3 0-1,5 0-97,-1-1-1,1 0 1,-1 0-1,1-1 1,-1-1-1,11-3 0,13-13-3102,-29 18 2240,-1-1-1,0 0 1,0 0 0,0-1 0,0 1-1,0 0 1,-1-1 0,1 1-1,1-5 1,0-5-5957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9.301"/>
    </inkml:context>
    <inkml:brush xml:id="br0">
      <inkml:brushProperty name="width" value="0.025" units="cm"/>
      <inkml:brushProperty name="height" value="0.025" units="cm"/>
    </inkml:brush>
  </inkml:definitions>
  <inkml:trace contextRef="#ctx0" brushRef="#br0">129 188 8840,'0'0'2285,"4"-12"-571,-1 5-1497,1-4 690,-1 0 1,1 0 0,-2 0 0,1-1-1,-2 1 1,1-1 0,-1 1 0,-2-15-1,1 25-791,0 0-1,-1-1 1,1 1-1,-1 0 1,0 0-1,1 0 1,-1-1-1,0 1 1,0 0-1,0 0 1,0 0-1,0 0 1,0 1-1,0-1 1,0 0-1,0 0 1,0 1-1,0-1 1,0 0-1,-1 1 1,1-1-1,0 1 1,0-1-1,-1 1 1,1 0-1,0 0 1,-1 0-1,1-1 1,0 1-1,-1 1 1,1-1-1,0 0 0,-1 0 1,1 0-1,0 1 1,-1-1-1,1 0 1,-2 2-1,-2-1-91,0 0 0,1 1-1,-1-1 1,1 1 0,-1 0-1,1 0 1,0 1 0,0 0-1,-6 4 1,3 2-20,0 0 1,1 1-1,0 0 0,0 0 1,1 1-1,0-1 0,1 1 1,1 0-1,-1 0 0,2 1 1,-1-1-1,2 0 0,0 1 1,0 0-1,2 21 0,-1-32-3,0 0-1,0 0 0,0-1 0,0 1 0,0 0 1,0 0-1,1-1 0,-1 1 0,0 0 0,1 0 1,-1-1-1,0 1 0,1 0 0,-1-1 0,1 1 1,-1-1-1,1 1 0,-1 0 0,1-1 0,0 1 1,-1-1-1,1 0 0,-1 1 0,1-1 0,0 1 1,0-1-1,-1 0 0,1 0 0,0 1 1,0-1-1,-1 0 0,1 0 0,0 0 0,0 0 1,-1 0-1,1 0 0,0 0 0,0 0 0,0 0 1,-1 0-1,1 0 0,0 0 0,0-1 0,-1 1 1,1 0-1,0-1 0,-1 1 0,2-1 0,2 0 13,0-1-1,1 0 0,-1 0 0,0-1 0,-1 1 0,1-1 0,5-4 0,3-5 3,-2 1 0,0-2 0,0 1 0,-1-1 0,-1-1 0,0 1 0,0-2 0,-2 1 0,0-1 0,0 0 0,-2 0 0,0 0 0,0-1 0,-2 1 0,2-20 0,-18 141-677,14-91 371,0-1 0,0 1 0,2 0 0,0-1-1,8 29 1,-10-40 118,1 0 0,0-1 0,0 1 0,0 0 0,0-1 0,0 1-1,1 0 1,-1-1 0,1 1 0,-1-1 0,1 0 0,0 0 0,0 1 0,0-1-1,0-1 1,1 1 0,-1 0 0,0 0 0,1-1 0,-1 1 0,1-1 0,0 0 0,-1 0-1,1 0 1,0 0 0,0 0 0,0-1 0,-1 1 0,1-1 0,0 0 0,0 0-1,0 0 1,0 0 0,0 0 0,0-1 0,0 1 0,-1-1 0,5-1 0,-3 0-323,0-1 1,0 1 0,0-1-1,0 0 1,0 0 0,0 0-1,-1-1 1,0 1 0,1-1-1,-1 0 1,-1 0-1,1 0 1,-1 0 0,1-1-1,-1 1 1,0-1 0,-1 1-1,2-8 1,9-29-7059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9.342"/>
    </inkml:context>
    <inkml:brush xml:id="br0">
      <inkml:brushProperty name="width" value="0.025" units="cm"/>
      <inkml:brushProperty name="height" value="0.025" units="cm"/>
    </inkml:brush>
  </inkml:definitions>
  <inkml:trace contextRef="#ctx0" brushRef="#br0">1 1 10218,'0'0'11691,"52"36"-22710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19.690"/>
    </inkml:context>
    <inkml:brush xml:id="br0">
      <inkml:brushProperty name="width" value="0.025" units="cm"/>
      <inkml:brushProperty name="height" value="0.025" units="cm"/>
    </inkml:brush>
  </inkml:definitions>
  <inkml:trace contextRef="#ctx0" brushRef="#br0">244 0 13901,'0'0'3369,"-10"7"-481,1-2-2290,1-1-29,0 1 0,1 0-1,0 0 1,0 0 0,-12 13-1,18-17-516,0 1-1,-1-1 1,1 1-1,0-1 1,0 1-1,0 0 1,1-1-1,-1 1 1,0 0-1,1 0 1,-1 0-1,1-1 1,0 1-1,-1 0 1,1 0 0,0 0-1,0 0 1,0 0-1,0 0 1,1-1-1,-1 1 1,0 0-1,1 0 1,-1 0-1,1 0 1,0-1-1,-1 1 1,1 0-1,0-1 1,0 1-1,0-1 1,1 1-1,-1-1 1,0 1-1,0-1 1,1 0-1,2 3 1,7 8-307,-1 0 1,0 1-1,0 1 0,-2-1 0,0 2 0,0-1 1,-1 1-1,-1 0 0,-1 0 0,0 1 1,-1 0-1,0 0 0,-1 0 0,-1 0 1,-1 0-1,0 1 0,-3 23 0,1-34 344,-1-1 1,0 0-1,0 1 0,-1-1 0,1 0 0,-1-1 0,0 1 0,0 0 0,-1-1 0,1 0 0,-1 0 0,0 0 1,0 0-1,-1 0 0,1-1 0,-1 0 0,0 0 0,1 0 0,-1 0 0,0-1 0,-1 0 0,1 0 0,-7 1 0,7-1 22,-1 0-1,1 0 0,0-1 0,-1 0 1,1 0-1,-1 0 0,1-1 0,-1 0 0,0 0 1,1 0-1,-1-1 0,1 0 0,-1 0 0,1 0 1,0-1-1,-1 0 0,1 0 0,0 0 1,0 0-1,0-1 0,0 0 0,1 0 0,-7-5 1,6 1-115,0 1 1,0-1 0,1 0-1,0 0 1,0-1 0,0 1-1,1-1 1,0 0 0,1 0-1,0 0 1,0 0 0,0 0-1,1 0 1,0-12 0,1 14-29,0 0 0,1 0 0,-1 0 0,1 1 0,0-1 0,1 0 0,-1 1 0,1-1 0,0 1 0,1-1 0,-1 1 0,1 0 0,0 0 0,1 0 0,-1 0 1,1 1-1,0-1 0,0 1 0,0 0 0,0 0 0,6-3 0,15-7-706,1 2 0,0 0 0,0 2 0,1 1 1,36-8-1,-4 1-4983,-3-1-4929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0.241"/>
    </inkml:context>
    <inkml:brush xml:id="br0">
      <inkml:brushProperty name="width" value="0.025" units="cm"/>
      <inkml:brushProperty name="height" value="0.025" units="cm"/>
    </inkml:brush>
  </inkml:definitions>
  <inkml:trace contextRef="#ctx0" brushRef="#br0">35 0 14318,'0'0'4409,"1"13"-2898,5 208 2746,-7-179-3800,-2 1 0,-2-1 0,-16 61 1,11-79 111,9-54-11,1 18-607,0-22 101,1 1 0,2-1 0,1 1 0,2 0 0,1 0 0,2 1 0,19-49 0,-25 76-60,-1-1 0,1 1 0,1 0 0,-1 0 0,1 0 0,0 0 0,0 1 0,0 0 0,0 0 0,1 0 1,0 0-1,0 0 0,0 1 0,0 0 0,0 0 0,1 1 0,10-4 0,-4 2-94,0 2 1,1 0-1,-1 1 1,1 0-1,-1 0 1,1 2-1,21 2 1,-32-3 92,1 0 0,0 1 1,0-1-1,0 1 0,0 0 0,-1 0 1,1 0-1,0 0 0,-1 0 1,1 0-1,-1 1 0,1 0 0,-1-1 1,3 4-1,-4-4 5,0 0 0,0 0 0,0 0 0,-1 1 0,1-1 0,0 0 0,-1 1 0,1-1 0,-1 1 0,1-1 0,-1 1 0,0-1 0,0 0 0,0 1 0,0-1-1,0 1 1,0-1 0,0 1 0,0-1 0,-1 3 0,0 0 4,-1 0 1,1 0-1,-1 0 0,-1 0 0,1 0 0,0 0 0,-1 0 0,0-1 0,0 0 0,0 1 1,0-1-1,0 0 0,-1 0 0,0-1 0,1 1 0,-7 2 0,-4 2 90,-1 0-1,0-1 1,0-1-1,-1 0 1,1-1 0,-1-1-1,0-1 1,-31 2-1,46-4-97,0 0 1,0 0-1,1 0 0,-1 0 0,0 0 0,0 0 0,0 0 0,0 0 0,0 0 0,0-1 0,1 1 1,-1 0-1,0-1 0,0 1 0,0 0 0,0-1 0,1 1 0,-1-1 0,0 1 0,1-1 1,-1 0-1,-1 0 0,6-15-1367,-1 13 829,0-1 0,0 1 0,0-1-1,0 1 1,1 0 0,0 1 0,4-4 0,52-18-8449,-29 14 3763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0.573"/>
    </inkml:context>
    <inkml:brush xml:id="br0">
      <inkml:brushProperty name="width" value="0.025" units="cm"/>
      <inkml:brushProperty name="height" value="0.025" units="cm"/>
    </inkml:brush>
  </inkml:definitions>
  <inkml:trace contextRef="#ctx0" brushRef="#br0">23 1 7911,'0'0'12930,"-1"9"-11675,-7 27-227,5-25-780,0 0 0,0 1 0,1-1-1,1 1 1,0-1 0,0 1 0,2 12-1,-1-23-233,0 0-1,1 0 0,-1 0 0,1 0 0,0 0 0,-1 0 1,1 0-1,0 0 0,-1-1 0,1 1 0,0 0 0,0 0 0,0-1 1,0 1-1,0-1 0,0 1 0,0-1 0,0 1 0,0-1 1,0 0-1,0 1 0,0-1 0,0 0 0,0 0 0,0 1 1,0-1-1,0 0 0,0 0 0,0 0 0,1-1 0,-1 1 0,0 0 1,1-1-1,1 1 5,0 0 0,0-1 0,0 0 0,0 0 0,0 0 0,0 0 0,0 0 0,-1-1 0,1 1 0,4-4 0,-3 1-2,-1 0 0,1 0 0,-1-1 0,0 1 0,0-1 0,0 0-1,-1 0 1,0 0 0,0 0 0,0 0 0,0 0 0,-1-1 0,0 1-1,0-1 1,0-7 0,-1 11-16,0 0 0,0 0 0,0 0 0,-1-1 1,1 1-1,0 0 0,-1 0 0,0 0 0,1 0 0,-1 0 0,0 0 0,0 0 0,0 0 0,0 0 0,-1 0 0,1 0 0,-1 1 0,1-1 0,-1 0 0,1 1 1,-1-1-1,0 1 0,0 0 0,1 0 0,-1-1 0,0 1 0,0 0 0,0 1 0,0-1 0,-1 0 0,1 1 0,0-1 0,0 1 0,0-1 0,0 1 0,-1 0 1,1 0-1,-4 1 0,5 1-116,8 3-20,11 3-264,59-1-3773,-25-6-2529,-36-1 3585,18 0-6198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0.918"/>
    </inkml:context>
    <inkml:brush xml:id="br0">
      <inkml:brushProperty name="width" value="0.025" units="cm"/>
      <inkml:brushProperty name="height" value="0.025" units="cm"/>
    </inkml:brush>
  </inkml:definitions>
  <inkml:trace contextRef="#ctx0" brushRef="#br0">177 39 7591,'0'0'9107,"-7"-2"-6635,-2-1-2033,1 1 0,-1 1 0,0 0 0,0 0 0,1 0 0,-1 1 0,0 0 0,0 1 0,-16 3-1,22-3-347,0 0-1,-1 0 0,1 0 0,0 0 0,0 0 0,0 1 0,0-1 0,0 1 0,0 0 0,0 0 0,0 0 0,1 0 0,-1 1 0,1-1 0,0 1 0,-1-1 0,1 1 0,0 0 0,1 0 0,-1 0 0,0 0 1,1 0-1,0 0 0,0 0 0,0 1 0,0-1 0,0 0 0,1 1 0,-1-1 0,1 1 0,0 3 0,0-5-83,1 0-1,-1 0 1,1 0 0,0 0 0,0 0-1,0 0 1,0-1 0,0 1-1,0 0 1,0 0 0,1-1 0,-1 1-1,1-1 1,-1 1 0,1-1-1,0 1 1,-1-1 0,1 0-1,0 0 1,0 0 0,0 0 0,0 0-1,0 0 1,0-1 0,0 1-1,0-1 1,0 1 0,0-1 0,0 0-1,0 0 1,3 0 0,6 2 23,0-2 1,0 1 0,1-1 0,18-3-1,-26 2-23,0 0 0,0 0 0,1 0 0,-1-1 0,0 1 0,0-1 0,0 0 0,-1 0 0,1-1 1,0 1-1,-1-1 0,1 0 0,-1 0 0,0 0 0,0 0 0,0 0 0,-1-1 0,1 1 0,-1-1 0,0 0 0,0 0 0,0 0 0,0 0 0,-1 0 0,1 0 0,-1 0 0,0 0 0,0-1 0,-1 1 0,1-1 0,-1 1 0,0 0 0,0-1 0,-1-4 0,0 7-79,0 0 0,0 0-1,0 0 1,-1 0 0,1 0 0,-1 0 0,1 0 0,-1 0 0,1 0-1,-1 0 1,0 1 0,0-1 0,0 1 0,0-1 0,0 1-1,0 0 1,0 0 0,-1 0 0,-3-1 0,4 1-217,0 0 1,0 1-1,0-1 1,0 1-1,0-1 1,0 1-1,0 0 1,0 0-1,0 0 1,0 0-1,0 0 1,0 1-1,0-1 1,1 0-1,-4 2 1,5 8-6140,8-3 2174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1.390"/>
    </inkml:context>
    <inkml:brush xml:id="br0">
      <inkml:brushProperty name="width" value="0.025" units="cm"/>
      <inkml:brushProperty name="height" value="0.025" units="cm"/>
    </inkml:brush>
  </inkml:definitions>
  <inkml:trace contextRef="#ctx0" brushRef="#br0">79 1 8648,'0'0'12252,"-7"11"-11489,-3 12-264,0 1 0,2-1-1,1 1 1,0 1 0,2-1 0,-4 51-1,9 53-562,0-128 128,0-14 193,1-16-2,0-31-124,-1 58-135,-1-1 1,1 0-1,-1 0 1,0 1 0,0-1-1,0 1 1,0-1-1,-1 1 1,1-1 0,-1 1-1,0 0 1,-3-5-1,11 12-12,0 1-1,0-1 1,0-1-1,1 1 0,-1-1 1,1 0-1,0-1 1,0 0-1,0 0 0,0 0 1,0-1-1,0 0 1,14 0-1,9 1-55,1-2 0,30-4 0,-51 3 106,0-1-1,0 0 1,0-1-1,0 0 1,13-7-1,-20 9-18,-1 1-1,0-1 0,1 0 1,-1-1-1,0 1 1,0 0-1,0-1 0,0 1 1,0-1-1,0 1 0,-1-1 1,1 0-1,0 0 0,-1 0 1,0 0-1,1 0 0,-1 0 1,0 0-1,0-1 0,0 1 1,0 0-1,0-1 0,-1 1 1,1 0-1,-1-1 0,1 1 1,-1-5-1,-1 5 27,0 1 0,0 0 0,0-1 0,0 1-1,0 0 1,0 0 0,-1 0 0,1-1 0,0 1-1,-1 1 1,1-1 0,0 0 0,-1 0 0,1 0 0,-1 1-1,0-1 1,1 1 0,-1-1 0,1 1 0,-1 0 0,0 0-1,1-1 1,-1 1 0,0 0 0,1 0 0,-1 1 0,0-1-1,1 0 1,-4 1 0,-3 0 3,-1 0 1,1 1-1,0-1 1,-15 7-1,16-6-17,1 0-1,0 1 1,0 0 0,1 0-1,-1 1 1,1-1 0,0 1-1,0 0 1,0 1 0,0-1-1,1 1 1,-1 0 0,1 0 0,0 1-1,1-1 1,0 1 0,-1 0-1,2-1 1,-1 1 0,1 1-1,0-1 1,0 0 0,1 0-1,-2 10 1,3-14-49,0-1-1,0 1 1,1-1-1,-1 1 1,0-1-1,1 0 1,-1 1-1,1-1 1,-1 0 0,1 1-1,0-1 1,-1 0-1,1 0 1,0 0-1,0 1 1,0-1-1,0 0 1,0 0-1,0 0 1,0 0 0,0-1-1,2 2 1,2 1-168,-1-1 0,0-1 1,1 1-1,-1-1 1,1 1-1,-1-1 1,6 0-1,10 1-3338,0-1-1,27-3 1,-45 2 3158,35-3-10051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1.736"/>
    </inkml:context>
    <inkml:brush xml:id="br0">
      <inkml:brushProperty name="width" value="0.025" units="cm"/>
      <inkml:brushProperty name="height" value="0.025" units="cm"/>
    </inkml:brush>
  </inkml:definitions>
  <inkml:trace contextRef="#ctx0" brushRef="#br0">231 4 15663,'0'0'5739,"-11"-2"-4004,2 1-1533,1 1 0,-1-1 1,1 1-1,-1 1 1,1 0-1,-1 0 1,1 1-1,0 0 1,-1 0-1,1 0 0,0 2 1,-8 3-1,11-4-121,-8 4 180,0 1-1,0 1 0,-13 11 0,23-18-218,0 1-1,1 0 1,-1-1 0,1 1 0,-1 1 0,1-1-1,0 0 1,0 0 0,0 1 0,1-1 0,-1 1-1,1 0 1,0-1 0,0 1 0,0 0 0,0 0-1,0 6 1,2-9-37,-1 0-1,1 1 0,-1-1 1,0 0-1,1 0 0,0 0 1,-1 1-1,1-1 0,0 0 1,0 0-1,-1 0 0,1 0 1,0 0-1,0 0 1,0 0-1,0 0 0,1-1 1,-1 1-1,0 0 0,0-1 1,0 1-1,0-1 0,1 1 1,-1-1-1,0 1 0,1-1 1,-1 0-1,0 0 1,2 1-1,46 3-99,-46-4 64,16 1-256,60-2-3146,-28-10-2851,-13-3-1590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2.570"/>
    </inkml:context>
    <inkml:brush xml:id="br0">
      <inkml:brushProperty name="width" value="0.025" units="cm"/>
      <inkml:brushProperty name="height" value="0.025" units="cm"/>
    </inkml:brush>
  </inkml:definitions>
  <inkml:trace contextRef="#ctx0" brushRef="#br0">0 0 10634,'0'0'12273,"2"11"-11456,9 136 1071,-2-8-114,-9-138-1753,-1-1-1,1 1 1,0-1 0,0 1 0,0-1-1,0 1 1,0-1 0,0 1-1,0-1 1,0 1 0,0-1 0,0 1-1,0-1 1,0 1 0,1 0 0,-1-1-1,0 0 1,0 1 0,0-1-1,1 1 1,-1-1 0,0 1 0,1-1-1,-1 1 1,0-1 0,1 0 0,-1 1-1,0-1 1,1 0 0,-1 1-1,1-1 1,-1 0 0,1 1 0,-1-1-1,1 0 1,-1 0 0,1 0-1,-1 0 1,1 1 0,-1-1 0,1 0-1,-1 0 1,1 0 0,-1 0 0,1 0-1,-1 0 1,1 0 0,-1 0-1,1-1 1,-1 1 0,1 0 0,-1 0-1,1 0 1,0-1 0,1 0 42,0-1 0,0 1 0,0-1 0,-1 0 0,1 1-1,-1-1 1,1 0 0,-1 0 0,1 0 0,-1 0 0,1-3 0,2-8-29,-1 0 0,0-1 0,0 1 0,-2-1 0,0 0 0,0 1 0,-2-18 0,-3 17-96,0 23-77,3-7 125,1 1 0,-1-1 0,1 1 0,0-1 0,0 1 0,0-1 0,0 1 0,1-1 0,-1 0 0,1 1 0,-1-1 0,1 1 0,0-1 0,2 4 0,1-2 17,-1-1 1,1 0-1,0 0 0,0 0 0,0 0 0,1-1 0,-1 1 0,0-1 1,1-1-1,0 1 0,-1 0 0,1-1 0,0 0 0,0 0 1,0-1-1,0 1 0,0-1 0,0 0 0,0-1 0,-1 1 1,1-1-1,7-1 0,-1 0-22,0-1 0,0 0 0,-1 0 0,1-1 0,-1 0 0,0-1 0,0 0 0,-1-1 0,10-6 0,8-20-70,-9 10-25,-15 27 23,-7 15-32,3-18 121,-3 12 20,0 1 1,0 0-1,1 0 0,1 0 1,1 1-1,0-1 0,3 30 1,-2-44-34,0-1 1,0 1 0,0 0 0,0 0 0,0-1 0,1 1 0,-1 0-1,0 0 1,1-1 0,-1 1 0,0 0 0,1-1 0,-1 1 0,1 0-1,-1-1 1,1 1 0,-1 0 0,1-1 0,-1 1 0,1-1 0,-1 1-1,1-1 1,0 0 0,-1 1 0,1-1 0,0 0 0,0 1 0,-1-1 0,1 0-1,0 0 1,0 1 0,-1-1 0,1 0 0,0 0 0,0 0 0,-1 0-1,1 0 1,0 0 0,0 0 0,0-1 0,-1 1 0,2 0 0,0-1-263,-1 0 1,1 1 0,-1-1 0,0 0 0,1 0 0,-1 0-1,0 0 1,0 0 0,0 0 0,0 0 0,0 0 0,0 0-1,0 0 1,0-1 0,0 1 0,0 0 0,-1-1 0,1 1-1,0-1 1,-1 1 0,1-2 0,1-22-5495,-2-6-3416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2.914"/>
    </inkml:context>
    <inkml:brush xml:id="br0">
      <inkml:brushProperty name="width" value="0.025" units="cm"/>
      <inkml:brushProperty name="height" value="0.025" units="cm"/>
    </inkml:brush>
  </inkml:definitions>
  <inkml:trace contextRef="#ctx0" brushRef="#br0">22 0 8392,'0'0'11755,"-22"59"-10378,22-42-608,0 1-449,11-2-256,9 1-608,0-1-1826,8-3-2435,-1-3-4067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3.256"/>
    </inkml:context>
    <inkml:brush xml:id="br0">
      <inkml:brushProperty name="width" value="0.025" units="cm"/>
      <inkml:brushProperty name="height" value="0.025" units="cm"/>
    </inkml:brush>
  </inkml:definitions>
  <inkml:trace contextRef="#ctx0" brushRef="#br0">116 0 13036,'0'0'2958,"-9"5"69,-10 6-1730,6-5 55,-1 1-1,1 0 1,0 2 0,-21 17-1,72-23-956,10-10-414,-38 4-42,1 1 1,0 0-1,0 1 1,1 0-1,-1 1 1,0 0-1,0 1 1,0 0-1,12 3 1,-2 8 156,-20-11-23,1 0 0,-1 0 0,1 0 0,-1 0 0,1 0 0,0 0 0,0-1 0,-1 1 0,1 0 1,0-1-1,0 1 0,0-1 0,0 0 0,-1 0 0,5 0 0,-3 18-1776,-3-8-2203,0-5-2165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229"/>
    </inkml:context>
    <inkml:brush xml:id="br0">
      <inkml:brushProperty name="width" value="0.05" units="cm"/>
      <inkml:brushProperty name="height" value="0.05" units="cm"/>
    </inkml:brush>
  </inkml:definitions>
  <inkml:trace contextRef="#ctx0" brushRef="#br0">70 19 19772,'0'-1'55,"0"0"0,-1 0 1,1 0-1,-1 0 0,1 0 0,-1 0 0,1 0 0,-1 1 0,0-1 0,1 0 0,-1 0 0,0 0 1,0 1-1,1-1 0,-1 0 0,0 1 0,0-1 0,0 1 0,0-1 0,0 1 0,0-1 1,0 1-1,0 0 0,0-1 0,0 1 0,0 0 0,0 0 0,0 0 0,0 0 0,-1 0 0,1 0 1,0 0-1,0 0 0,0 0 0,0 1 0,0-1 0,0 0 0,0 1 0,0-1 0,0 1 0,0-1 1,0 1-1,0-1 0,1 1 0,-1 0 0,0-1 0,0 1 0,0 0 0,0 1 0,-2 1-43,0 0 0,1 0 0,-1 1 0,1-1 0,0 1 0,0 0 0,1 0 0,-1-1 1,1 1-1,-1 0 0,0 8 0,2-11-18,-1 0 1,1 0-1,0 0 1,0 0 0,-1 1-1,1-1 1,0 0 0,0 0-1,0 0 1,1 0 0,-1 0-1,0 0 1,0 1 0,1-1-1,-1 0 1,0 0 0,1 0-1,-1 0 1,1 0 0,-1 0-1,1 0 1,0 0 0,-1-1-1,1 1 1,0 0 0,0 0-1,0 0 1,-1-1 0,1 1-1,0 0 1,0-1-1,1 1 1,1 0-18,-1-1 0,0 0 0,0-1 0,1 1 0,-1 0 0,0 0 0,0-1 0,0 0 0,0 1 0,1-1 0,-1 0 0,0 0 0,0 0 0,0 0-1,-1 0 1,3-2 0,5-4-165,0 0-1,14-16 0,3-1-262,-26 24 446,0 0 0,0 0 1,1 0-1,-1 0 0,0 0 0,0 0 1,1 0-1,-1 0 0,0 0 1,0 0-1,1 0 0,-1 0 0,0 0 1,0 0-1,0 0 0,1 1 0,-1-1 1,0 0-1,0 0 0,0 0 0,1 0 1,-1 0-1,0 1 0,0-1 0,0 0 1,0 0-1,1 0 0,-1 1 1,0-1-1,0 0 0,0 0 0,0 0 1,0 1-1,0-1 0,0 0 0,0 0 1,0 1-1,0-1 0,0 0 0,0 0 1,0 1-1,0-1 0,0 0 1,0 0-1,0 1 0,2 12 40,4 247 1655,-6-259-1657,1 1 0,-1-1 0,-1 0 0,1 1 0,0-1 0,0 1 0,0-1 0,-1 1 0,1-1 0,-1 1 0,1-1 0,-1 0 0,0 1 0,1-1 0,-1 0 0,0 0 0,0 0 0,0 1 0,0-1 0,0 0 0,-2 1 0,-1 1 16,-1 0 0,1-1 0,-1 0 0,1 0-1,-7 1 1,7-2-43,-1 1 0,1 0 1,-1-1-1,1 1 0,0 1 0,0-1 0,-6 5 0,7-5-200,1 0 1,-1 1-1,1-1 0,0 1 0,-1 0 1,1 0-1,1-1 0,-1 1 0,0 0 1,1 1-1,-1-1 0,1 0 0,-1 6 0,10-22-786,1-9 288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19.628"/>
    </inkml:context>
    <inkml:brush xml:id="br0">
      <inkml:brushProperty name="width" value="0.025" units="cm"/>
      <inkml:brushProperty name="height" value="0.025" units="cm"/>
    </inkml:brush>
  </inkml:definitions>
  <inkml:trace contextRef="#ctx0" brushRef="#br0">29 1 8520,'0'0'8632,"-4"11"-8413,-3 9-101,2 0 0,1 0 0,0 1 0,2-1 0,0 1 0,2 29 0,0-38 59,0 0 0,1 0 0,1 0 0,0 0 0,0 0 0,1-1 0,1 1 0,0-1 0,1 0 1,0 0-1,0 0 0,1 0 0,12 14 0,-14-21-229,1 0 0,0-1 0,0 0 0,0 0 0,0 0 1,1 0-1,-1-1 0,1 0 0,-1 0 0,1 0 0,0-1 0,0 0 1,0 0-1,10 0 0,19-3-2983,-4-7-3322,-6-4-1138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4.067"/>
    </inkml:context>
    <inkml:brush xml:id="br0">
      <inkml:brushProperty name="width" value="0.025" units="cm"/>
      <inkml:brushProperty name="height" value="0.025" units="cm"/>
    </inkml:brush>
  </inkml:definitions>
  <inkml:trace contextRef="#ctx0" brushRef="#br0">1 9 11627,'5'-5'2819,"-5"2"127,5 3-800,3 0-768,-5 16-225,-1 4-320,-2 7-193,0 0-223,0-1-321,0-3-32,0-6-32,0-6-64,4-6-609,3-5-928,-2 0-1058,4-10-1729,-9-10-1698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4.400"/>
    </inkml:context>
    <inkml:brush xml:id="br0">
      <inkml:brushProperty name="width" value="0.025" units="cm"/>
      <inkml:brushProperty name="height" value="0.025" units="cm"/>
    </inkml:brush>
  </inkml:definitions>
  <inkml:trace contextRef="#ctx0" brushRef="#br0">1 0 11371,'0'0'9929,"12"28"-14157,8-16-801,3-3-2914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4.776"/>
    </inkml:context>
    <inkml:brush xml:id="br0">
      <inkml:brushProperty name="width" value="0.025" units="cm"/>
      <inkml:brushProperty name="height" value="0.025" units="cm"/>
    </inkml:brush>
  </inkml:definitions>
  <inkml:trace contextRef="#ctx0" brushRef="#br0">132 0 11659,'0'0'11606,"-9"4"-10838,5-2-679,-35 13 178,36-14-259,0 0 0,1 0 0,-1 0 1,1 1-1,-1-1 0,1 1 0,0 0 0,0-1 0,-1 1 1,1 0-1,1 0 0,-1 0 0,-2 4 0,4-5-9,0 1 1,0-1-1,0 1 0,0-1 0,0 1 0,1-1 0,-1 1 1,1-1-1,-1 0 0,1 1 0,-1-1 0,1 0 0,0 1 1,0-1-1,0 0 0,-1 0 0,1 0 0,0 1 0,0-1 1,1 0-1,-1 0 0,0-1 0,0 1 0,0 0 0,1 0 1,-1-1-1,0 1 0,1 0 0,-1-1 0,2 1 0,57 22-402,-42-17-107,3 2-13,-11-5 212,0 0 0,-1 1-1,1 0 1,-1 1 0,1 0 0,11 10-1,-20-15 312,-1 1-1,1-1 0,-1 0 1,1 1-1,-1-1 0,0 0 1,1 1-1,-1-1 0,0 1 1,1-1-1,-1 0 0,0 1 0,0-1 1,1 1-1,-1-1 0,0 1 1,0-1-1,0 1 0,0-1 1,0 1-1,1-1 0,-1 1 1,0-1-1,0 1 0,0-1 1,0 1-1,-1-1 0,1 1 0,0-1 1,0 1-1,0-1 0,0 1 1,-1 0-1,-17 8 550,-32-2 851,46-7-1281,-41 3 967,-80-4 1,113-5-2361,13-7-4067,8 4-2778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6.167"/>
    </inkml:context>
    <inkml:brush xml:id="br0">
      <inkml:brushProperty name="width" value="0.025" units="cm"/>
      <inkml:brushProperty name="height" value="0.025" units="cm"/>
    </inkml:brush>
  </inkml:definitions>
  <inkml:trace contextRef="#ctx0" brushRef="#br0">304 6 6534,'0'0'10453,"-11"-2"-8878,2 1-1285,0 0 1,-1 0 0,1 0-1,-1 1 1,1 1 0,0 0-1,0 0 1,-1 1 0,1 0 0,-10 4-1,-102 35 2134,121-41-2494,30 1-1419,-21-1 1439,-1 2 0,1-1 1,-1 1-1,0 1 0,0-1 0,0 1 0,0 1 0,-1-1 1,1 1-1,-1 1 0,0-1 0,0 1 0,-1 1 1,1-1-1,-1 1 0,0 0 0,6 9 0,-11-14 55,-1 0 0,1 0 0,-1 0 0,1 0 0,-1 0 0,0 0 0,0 0 0,1 0 0,-1 0 0,0 0 1,0 0-1,0 0 0,0 0 0,0 0 0,0 0 0,-1 0 0,1 0 0,0 0 0,0-1 0,-1 1 0,1 0 0,0 0 0,-1 0 0,1 0 0,-1 0 0,1 0 0,-1-1 0,0 1 0,1 0 0,-1 0 0,0-1 0,0 1 0,1 0 0,-1-1 0,0 1 0,0-1 0,0 1 0,0-1 0,0 1 0,0-1 0,1 0 0,-3 1 0,-48 8 881,41-8-605,-16 2 40,0-1 1,0-1 0,-44-4-1,65 0-1378,13 0-142,12-2-746,41-4-4685,-26 3 1169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6.787"/>
    </inkml:context>
    <inkml:brush xml:id="br0">
      <inkml:brushProperty name="width" value="0.025" units="cm"/>
      <inkml:brushProperty name="height" value="0.025" units="cm"/>
    </inkml:brush>
  </inkml:definitions>
  <inkml:trace contextRef="#ctx0" brushRef="#br0">53 0 12524,'0'0'12075,"-7"10"-11797,3-4-232,-1 0 26,0 0 1,1 1 0,-1 0-1,2-1 1,-1 1 0,1 0 0,0 1-1,0-1 1,1 0 0,0 1-1,-1 8 1,3-15-57,0 0 0,1-1-1,-1 1 1,0 0 0,0 0 0,0-1 0,1 1-1,-1 0 1,0 0 0,1-1 0,-1 1 0,0 0-1,1-1 1,-1 1 0,1-1 0,-1 1 0,1-1-1,0 1 1,-1-1 0,1 1 0,-1-1 0,1 1-1,0-1 1,-1 0 0,1 1 0,0-1-1,0 0 1,-1 1 0,2-1 0,33 2 465,-25-3-411,1 0 1,-1-1 0,0-1-1,13-4 1,15-11-330,39-26 0,-75 46 323,-5 9 87,-6 12 177,8-21-284,1-2-21,-1 1 0,1-1-1,0 1 1,-1 0 0,1-1-1,0 1 1,0-1 0,0 1-1,-1 0 1,1-1-1,0 1 1,0 0 0,0-1-1,0 1 1,0 0 0,0-1-1,0 1 1,1 0 0,-1-1-1,0 1 1,0-1-1,0 1 1,1 0 0,-1-1-1,0 1 1,0-1 0,1 1-1,-1-1 1,1 1 0,-1-1-1,1 1 1,0 0-1,22 1 267,27-18-188,-33 7-104,-6 4-36,-1-1 0,1 1 0,0 1 0,0 0 0,0 0 0,1 1 0,14-2 0,-24 50 109,-1-44-60,0 0-1,1 0 1,-1 0 0,0 0-1,1 0 1,-1 0 0,1 0-1,-1-1 1,1 1 0,-1 0-1,1-1 1,0 1 0,-1-1-1,1 0 1,0 1 0,-1-1-1,1 0 1,0 0 0,-1 0-1,1 0 1,0-1 0,-1 1-1,1 0 1,0-1 0,-1 1 0,4-2-1,42-16-222,-34 12 54,-8 3 42,-1 0 1,1 1 0,-1-1-1,1 1 1,0 0-1,0 0 1,0 1 0,0 0-1,0 0 1,0 0 0,1 0-1,-1 1 1,6 0 0,-11 3 113,0-1 1,0 1 0,0-1 0,0 1 0,-1-1 0,1 1 0,-1-1-1,1 1 1,-1-1 0,0 0 0,0 1 0,0-1 0,0 0 0,-2 3 0,-17 18 581,7-13-1689,3-10-5283,8-8 414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7.131"/>
    </inkml:context>
    <inkml:brush xml:id="br0">
      <inkml:brushProperty name="width" value="0.025" units="cm"/>
      <inkml:brushProperty name="height" value="0.025" units="cm"/>
    </inkml:brush>
  </inkml:definitions>
  <inkml:trace contextRef="#ctx0" brushRef="#br0">0 0 16111,'0'0'5061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7.474"/>
    </inkml:context>
    <inkml:brush xml:id="br0">
      <inkml:brushProperty name="width" value="0.025" units="cm"/>
      <inkml:brushProperty name="height" value="0.025" units="cm"/>
    </inkml:brush>
  </inkml:definitions>
  <inkml:trace contextRef="#ctx0" brushRef="#br0">62 1 14125,'0'0'8179,"-8"11"-7272,1-1-648,1 0-1,0 0 1,0 1-1,1 0 1,0 0-1,1 1 1,0 0-1,1-1 0,1 1 1,-1 0-1,0 18 1,3-29-252,0 0 1,0 0-1,0 1 0,0-1 0,1 0 1,-1 0-1,0 1 0,0-1 1,1 0-1,-1 0 0,1 1 1,-1-1-1,1 0 0,-1 0 0,1 0 1,0 0-1,-1 0 0,1 0 1,0 0-1,0 0 0,0 0 1,0 0-1,0-1 0,0 1 1,2 1-1,-1-1 10,0-1 1,1 1 0,-1-1 0,1 1-1,-1-1 1,1 0 0,-1 0-1,1 0 1,-1 0 0,0 0-1,1 0 1,3-2 0,1 0 7,1 0 0,-1 0 0,0-1-1,0 0 1,0-1 0,-1 0 0,13-8 0,-9 2-42,-1 1 0,0-2 0,0 1 0,6-13 0,-11 18 21,0-1 0,-1 0 0,0 0 0,-1 0-1,1 0 1,-1 0 0,0-1 0,-1 1 0,1-1 0,0-8-1,-24 46 179,16-18-181,-1-2 77,2 0 0,0 0 0,0 0 0,1 1 0,0 0 0,1 0 0,1 0 0,0 0 0,0 0 0,1 19 0,1-30-113,0 0 1,1 0-1,-1 0 0,0 0 0,1 1 0,0-1 0,-1 0 0,1 0 0,-1 0 0,1 0 0,0 0 0,0 0 0,0-1 1,-1 1-1,1 0 0,0 0 0,0 0 0,0-1 0,0 1 0,0-1 0,1 1 0,-1-1 0,0 1 0,0-1 0,0 1 0,0-1 1,0 0-1,1 0 0,-1 0 0,0 0 0,0 0 0,1 0 0,-1 0 0,0 0 0,0 0 0,0 0 0,1-1 0,-1 1 0,0 0 1,0-1-1,2 0 0,3-1-910,-1 1 0,0-1 0,0-1 0,0 1-1,0-1 1,0 1 0,0-1 0,4-4 0,11-14-6283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7.822"/>
    </inkml:context>
    <inkml:brush xml:id="br0">
      <inkml:brushProperty name="width" value="0.025" units="cm"/>
      <inkml:brushProperty name="height" value="0.025" units="cm"/>
    </inkml:brush>
  </inkml:definitions>
  <inkml:trace contextRef="#ctx0" brushRef="#br0">103 0 14253,'0'0'9348,"3"10"-7880,-1-3-1330,0 0 0,0 0 0,-1 0-1,0 1 1,-1-1 0,0 0 0,0 0 0,0 0 0,-1 1 0,0-1-1,-1 0 1,1 0 0,-1 0 0,-1 0 0,1 0 0,-5 6 0,-22 45 845,19-43-860,1 1 0,1 0 0,1 0 1,0 1-1,1 0 0,1 0 0,1 0 1,0 1-1,-2 20 0,7-37-202,-1 0-1,0-1 1,0 1 0,0 0-1,1 0 1,-1-1-1,0 1 1,0 0 0,1-1-1,-1 1 1,1-1 0,-1 1-1,1-1 1,-1 1-1,1 0 1,-1-1 0,1 0-1,-1 1 1,1-1 0,-1 1-1,1-1 1,0 0-1,-1 1 1,1-1 0,0 0-1,-1 0 1,1 1-1,0-1 1,-1 0 0,1 0-1,0 0 1,1 0 0,26 0-8053,-14-2 1170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8.547"/>
    </inkml:context>
    <inkml:brush xml:id="br0">
      <inkml:brushProperty name="width" value="0.025" units="cm"/>
      <inkml:brushProperty name="height" value="0.025" units="cm"/>
    </inkml:brush>
  </inkml:definitions>
  <inkml:trace contextRef="#ctx0" brushRef="#br0">152 0 13581,'0'0'9529,"-1"9"-8536,-12 101 755,-13 203 267,27-308-2012,1-10-312,-1-13-484,-3 8 324,-2 1 0,1 0 0,-1 1 1,-1-1-1,1 0 0,-1 1 0,-1 0 0,0 1 1,0-1-1,0 1 0,-1 0 0,-11-9 1,-21-25 577,38 40 393,43 16 1409,-12-6-1773,52 10 0,-6-12-7658,-48-7 217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8.926"/>
    </inkml:context>
    <inkml:brush xml:id="br0">
      <inkml:brushProperty name="width" value="0.025" units="cm"/>
      <inkml:brushProperty name="height" value="0.025" units="cm"/>
    </inkml:brush>
  </inkml:definitions>
  <inkml:trace contextRef="#ctx0" brushRef="#br0">121 13 9897,'0'0'7303,"-9"0"-4585,5-1-2553,0 1 0,0 0 1,0 0-1,0 0 1,1 0-1,-1 1 1,0-1-1,0 1 1,1 0-1,-1 0 1,0 0-1,1 1 1,-1-1-1,1 1 1,-1 0-1,1 0 1,0 0-1,0 0 1,0 1-1,0-1 1,0 1-1,1 0 1,-1 0-1,1 0 1,0 0-1,0 0 1,-2 4-1,2-4-40,-1 0 0,1 1 1,0-1-1,1 1 0,-1-1 0,1 1 0,-1 0 0,1 0 0,0 0 0,1-1 1,-1 1-1,1 0 0,-1 0 0,1 0 0,1 6 0,0-9-110,0 0 1,-1-1-1,1 1 0,0 0 1,0 0-1,0-1 0,0 1 0,0 0 1,1-1-1,-1 1 0,0-1 0,0 1 1,0-1-1,0 0 0,1 0 1,-1 1-1,0-1 0,0 0 0,0 0 1,1 0-1,-1 0 0,0 0 1,0-1-1,1 1 0,1-1 0,34-7 325,-25 2-321,-1 0 0,-1-1-1,1-1 1,-1 1 0,0-1 0,-1-1 0,0 0 0,0 0 0,-1-1 0,0 0 0,-1-1-1,7-11 1,-13 20-40,-2 14-64,-21 40 129,17-41-48,0 1 0,0-1 0,1 1 1,1 0-1,-4 18 0,7-30-78,0 1 0,0 0-1,0-1 1,1 1 0,-1-1 0,0 1 0,0 0-1,0-1 1,1 1 0,-1-1 0,0 1 0,1-1-1,-1 1 1,0-1 0,1 1 0,-1-1 0,0 0-1,1 1 1,-1-1 0,1 1 0,-1-1 0,1 0-1,-1 1 1,1-1 0,0 0 0,-1 0 0,1 1-1,-1-1 1,1 0 0,-1 0 0,1 0 0,0 0-1,-1 0 1,1 0 0,-1 0 0,1 0 0,0 0-1,-1 0 1,1 0 0,-1 0 0,1 0 0,0-1-1,-1 1 1,1 0 0,-1 0 0,1-1 0,0 1-1,29-12-4907,-12-2-237,0-3-1366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0.251"/>
    </inkml:context>
    <inkml:brush xml:id="br0">
      <inkml:brushProperty name="width" value="0.025" units="cm"/>
      <inkml:brushProperty name="height" value="0.025" units="cm"/>
    </inkml:brush>
  </inkml:definitions>
  <inkml:trace contextRef="#ctx0" brushRef="#br0">1 139 6854,'0'0'4399,"0"-9"-1041,0-43 936,0 7 2500,0 44-6015,0 14-800,0-5 21,0-1 0,1 1 0,0 0 0,0-1 0,1 0-1,0 1 1,0-1 0,1 0 0,-1 0 0,2 0 0,3 7 0,-5-12 3,-1 0 1,0-1 0,1 1-1,-1-1 1,1 1-1,-1-1 1,1 1-1,0-1 1,0 0-1,-1 0 1,1 0-1,0 0 1,0 0-1,0 0 1,0 0-1,0-1 1,3 1 0,-2-1 7,0 0 0,0 0 1,0 0-1,0-1 1,0 1-1,0-1 1,0 0-1,0 0 1,0 0-1,0 0 0,0-1 1,-1 1-1,1-1 1,-1 0-1,5-3 1,5-5-43,0-1 1,-1-1-1,0 0 1,0-1-1,15-25 1,-7 11-1,-17 41-66,0-1-1,-1 1 1,-1 16-1,0-25 107,0 1-1,0-1 1,0 0-1,1 0 1,-1 0-1,1 0 1,1 0-1,-1 0 0,4 7 1,-4-10 10,1-1 0,-1 1 0,0-1 0,1 1 0,-1-1 0,1 0 1,0 1-1,-1-1 0,1 0 0,0 0 0,0 0 0,0-1 0,0 1 0,0 0 0,0-1 0,0 1 1,0-1-1,0 1 0,0-1 0,0 0 0,0 0 0,0 0 0,0 0 0,0 0 0,0-1 0,0 1 0,3-2 1,0 1 12,0 0-1,-1-1 1,1 1 0,-1-1 0,0 0 0,1-1 0,-1 1 0,0-1 0,0 0 0,0 0 0,-1 0 0,1 0 0,3-5 0,41-57-27,-13 15-201,-29 50-200,-2 13 287,1 20 207,-4-26-118,-1-4 23,0 1 0,1-1 1,0 1-1,0-1 0,0 1 0,0-1 1,0 0-1,1 1 0,-1-1 0,1 0 1,4 5-1,-5-7-24,0 0 0,1 0 0,-1 0 0,0 0 0,1-1 1,-1 1-1,1 0 0,-1-1 0,1 0 0,-1 1 0,1-1 0,0 0 0,-1 0 1,1 0-1,-1 0 0,1 0 0,0 0 0,-1 0 0,1 0 0,-1-1 0,1 1 1,-1-1-1,1 1 0,-1-1 0,1 1 0,-1-1 0,0 0 0,1 0 0,1-1 1,59-41-5332,-6-7-6176,-37 30 2895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9.271"/>
    </inkml:context>
    <inkml:brush xml:id="br0">
      <inkml:brushProperty name="width" value="0.025" units="cm"/>
      <inkml:brushProperty name="height" value="0.025" units="cm"/>
    </inkml:brush>
  </inkml:definitions>
  <inkml:trace contextRef="#ctx0" brushRef="#br0">31 0 10025,'0'0'10661,"-3"9"-9481,0-4-1032,-15 41 1443,17-43-1364,-1 1-1,1-1 1,1 0-1,-1 0 1,0 0 0,1 0-1,0 1 1,-1-1-1,1 0 1,0 0 0,1 1-1,-1-1 1,2 4-1,1-5-178,0-2-1,0 1 0,0 0 0,0-1 1,1 1-1,-1-1 0,0 0 1,0 0-1,1 0 0,-1 0 0,0-1 1,0 1-1,4-2 0,1-1-25,0-1-1,0 0 1,-1 0-1,1-1 1,11-9-1,-14 10-29,-1 0 0,1 1 0,0-1 1,0 1-1,1 0 0,-1 0 0,1 0 0,-1 1 0,1 0 1,0 0-1,0 1 0,12-2 0,-17 8-15,0 1 0,-1 0 0,0 0-1,0 0 1,-2 10 0,-5 0 44,5-13-28,1 0-1,-1 0 1,1 1-1,0-1 1,0 0 0,0 1-1,0-1 1,1 1-1,-1 4 1,2-8-463,1 0 1,-1 0 0,0-1-1,1 1 1,-1 0-1,0-1 1,1 1-1,-1-1 1,0 0 0,1 1-1,-1-1 1,0 0-1,0 0 1,1 0-1,12-9-5957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29.929"/>
    </inkml:context>
    <inkml:brush xml:id="br0">
      <inkml:brushProperty name="width" value="0.025" units="cm"/>
      <inkml:brushProperty name="height" value="0.025" units="cm"/>
    </inkml:brush>
  </inkml:definitions>
  <inkml:trace contextRef="#ctx0" brushRef="#br0">85 59 15919,'0'0'7885,"-9"2"-6561,3 0-1190,0 0-1,0 0 1,0 1 0,1-1 0,-1 1-1,1 0 1,-7 6 0,10-7-112,0-1 0,0 1 0,0 0 0,0 0 0,1 0 0,-1 0 0,1 0 0,-1 0 1,1 1-1,0-1 0,0 0 0,0 1 0,0-1 0,0 0 0,1 1 0,-1-1 0,1 1 0,0 0 0,0-1 0,-1 1 1,1-1-1,1 1 0,-1-1 0,0 1 0,2 3 0,-2-5-18,1 1 1,0-1-1,0 0 1,0 1-1,0-1 0,0 0 1,0 0-1,0 0 0,0 1 1,0-1-1,1 0 1,-1-1-1,1 1 0,-1 0 1,0 0-1,1 0 1,-1-1-1,1 1 0,-1-1 1,1 1-1,0-1 1,-1 0-1,1 0 0,-1 1 1,1-1-1,0 0 0,-1-1 1,1 1-1,0 0 1,-1 0-1,1-1 0,1 0 1,2 1-10,0-1 1,0 0 0,0-1-1,-1 1 1,1-1 0,-1 0-1,1 0 1,-1 0 0,8-5-1,-8 2-3,0 0-1,0-1 0,0 1 0,0-1 0,-1 0 1,0 0-1,0 0 0,-1 0 0,1 0 0,-1-1 1,-1 1-1,1-1 0,-1 1 0,0-1 1,-1 0-1,0-12 0,0 19 15,0-1 1,0 1-1,1 0 0,-1-1 1,0 1-1,0 0 1,0-1-1,0 1 0,0 0 1,0-1-1,0 1 0,0 0 1,0-1-1,0 1 0,0 0 1,-1-1-1,1 1 1,0-1-1,0 1 0,0 0 1,0 0-1,0-1 0,-1 1 1,1 0-1,0-1 1,0 1-1,0 0 0,-1 0 1,1-1-1,0 1 0,0 0 1,-1 0-1,1 0 0,0-1 1,-1 1-1,1 0 1,0 0-1,-1 0 0,1 0 1,0 0-1,-1 0 0,1-1 1,0 1-1,-1 0 1,1 0-1,0 0 0,-1 0 1,1 0-1,0 0 0,-1 1 1,1-1-1,-1 0 1,1 0-1,0 0 0,-1 0 1,1 0-1,0 0 0,0 1 1,-1-1-1,1 0 0,0 0 1,-1 1-1,0 0 10,-1 0 0,1 0 0,0 0 0,0 0 0,0 0 0,0 0 0,0 1 0,0-1 0,0 0 0,0 1 0,1-1 0,-1 0 0,0 1 0,0 2 0,0-2 8,1 1 1,-1-1-1,1 1 1,0-1-1,0 1 1,0-1 0,0 1-1,0-1 1,1 1-1,-1-1 1,1 0 0,-1 1-1,1-1 1,0 1-1,0-1 1,0 0-1,0 1 1,0-1 0,1 0-1,-1 0 1,1 0-1,-1 0 1,1 0-1,0-1 1,3 4 0,-2-4-17,-1 0 1,1 0-1,-1 0 1,1-1 0,0 1-1,-1-1 1,1 0-1,0 1 1,-1-1 0,1 0-1,0 0 1,0-1-1,-1 1 1,1-1 0,-1 1-1,1-1 1,0 0-1,-1 0 1,1 0 0,-1 0-1,0 0 1,1-1-1,-1 1 1,4-4 0,2 0-23,0-1 1,0 0 0,0 0-1,-1-1 1,0 0 0,0 0-1,-1-1 1,0 0 0,8-13-1,-27 46-190,10-20 283,0 1-1,0 0 0,0 0 0,0 1 1,1-1-1,0 0 0,0 1 0,1-1 0,0 1 1,0 8-1,1-15-69,0 1 0,0-1 0,0 0 0,0 0 0,0 1 0,0-1 0,0 0-1,0 1 1,0-1 0,0 0 0,0 0 0,0 1 0,1-1 0,-1 0 0,0 0 0,0 1 0,0-1 0,0 0 0,1 0 0,-1 0 0,0 1 0,0-1 0,1 0 0,-1 0 0,0 0 0,0 0-1,1 1 1,-1-1 0,0 0 0,0 0 0,1 0 0,-1 0 0,0 0 0,1 0 0,-1 0 0,0 0 0,0 0 0,1 0 0,0 0 0,16-5 195,13-11-51,-22 10-193,0-1-1,0 0 1,-1 0-1,-1 0 1,1-1-1,-1 0 1,0 0-1,-1 0 1,0-1-1,0 0 1,3-11-1,-21 46-358,10-21 413,0-1 1,0 1-1,0 0 1,1 1 0,0-1-1,0 0 1,-2 8-1,4-12-7,0 0-1,-1 0 1,1-1-1,0 1 1,0 0-1,0 0 1,0 0-1,0 0 1,0 0-1,0 0 1,0 0-1,0 0 1,0 0-1,1 0 1,-1 0-1,0 0 0,1 0 1,-1 0-1,0 0 1,1 0-1,-1-1 1,1 1-1,0 0 1,-1 0-1,1 0 1,0-1-1,1 2 1,-1-2 1,0 0 1,1 1-1,-1-1 1,1 0-1,-1 0 1,0 0-1,1-1 1,-1 1-1,1 0 1,-1 0-1,0-1 1,1 1-1,-1-1 1,0 1-1,0-1 1,3-1-1,4-3-27,0 0 0,-1-1-1,1 0 1,10-11 0,3-9-922,-20 24 297,-6 10 320,3-6 322,-3 5-402,-24 36-1698,15-12-8156,13-22-910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0.370"/>
    </inkml:context>
    <inkml:brush xml:id="br0">
      <inkml:brushProperty name="width" value="0.025" units="cm"/>
      <inkml:brushProperty name="height" value="0.025" units="cm"/>
    </inkml:brush>
  </inkml:definitions>
  <inkml:trace contextRef="#ctx0" brushRef="#br0">274 20 11851,'0'0'7324,"-8"-3"-5017,3 1-2247,-35-11 2331,38 13-2267,-1-1 0,1 1 1,0 0-1,0 0 0,0 0 1,0 0-1,-1 0 0,1 0 0,0 1 1,0-1-1,0 1 0,0-1 0,0 1 1,0 0-1,0 0 0,0 0 0,0 0 1,0 0-1,0 0 0,-2 3 0,-4 5 174,4-7-258,1 1-1,0 1 1,0-1-1,0 0 1,1 1-1,-1-1 0,1 1 1,-1 0-1,1 0 1,1-1-1,-1 2 1,0-1-1,1 0 0,0 0 1,-1 7-1,4-8-94,1 0 0,0-1 0,-1 1 0,1-1-1,0 0 1,0 1 0,1-1 0,-1-1 0,0 1 0,1 0-1,-1-1 1,1 0 0,-1 0 0,5 1 0,6 3-383,-9-2 280,1 0 0,0 0-1,-1 0 1,1 1 0,-1 0 0,0 0-1,-1 0 1,6 6 0,-9-9 167,-1 0 0,1-1 0,-1 1 0,1 0 0,-1 0 0,1 0 0,-1 0 0,1 0 0,-1 0 0,0 0 0,0 0 0,1 0 0,-1 0 0,0 0-1,0 0 1,0 0 0,0 0 0,0 0 0,0 0 0,-1 0 0,1 0 0,-1 1 0,0 0 61,0 0 0,0 0 0,-1-1-1,1 1 1,-1 0 0,1-1 0,-1 0-1,0 1 1,1-1 0,-1 0 0,0 0 0,0 0-1,0 0 1,0 0 0,-2 1 0,-15 4 158,1-1 1,-1-1-1,0 0 1,0-2-1,0 0 1,0-1-1,0-1 1,0-1-1,-22-3 1,29-1-1072,21-1-1424,21-2-2337,-7 1 253,2-2-1692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1.117"/>
    </inkml:context>
    <inkml:brush xml:id="br0">
      <inkml:brushProperty name="width" value="0.025" units="cm"/>
      <inkml:brushProperty name="height" value="0.025" units="cm"/>
    </inkml:brush>
  </inkml:definitions>
  <inkml:trace contextRef="#ctx0" brushRef="#br0">102 1 11243,'0'0'12919,"-4"11"-11857,-27 74 444,18-56-1011,1 1 0,2 0 0,1 1-1,2 0 1,0 0 0,-1 34 0,8-64-485,0 1 0,-1-1-1,1 1 1,0-1 0,1 1 0,-1-1 0,0 1 0,0-1-1,1 1 1,-1-1 0,0 0 0,1 1 0,0-1-1,-1 1 1,1-1 0,0 0 0,0 0 0,-1 1 0,1-1-1,0 0 1,0 0 0,0 0 0,1 0 0,1 1 0,-1-1-14,0 0 0,0-1 0,0 0 0,0 0 0,0 1 1,0-1-1,0 0 0,0 0 0,0-1 0,-1 1 1,1 0-1,0-1 0,0 1 0,0-1 0,0 0 0,2 0 1,4-3-143,-1 0 0,1 0-1,-1-1 1,0 0 0,0 0 0,0-1 0,8-9 0,-4-1-175,-1-1 0,13-29 0,-15 30 323,-8 16 6,0 0-1,0 0 0,0 0 1,0 0-1,1 0 0,-1 0 1,0 0-1,0 0 0,0 0 1,0 0-1,0 0 0,0 0 1,0 0-1,0 0 0,0 0 1,0 0-1,0 0 1,0 0-1,0 0 0,1 0 1,-1 0-1,0 0 0,0 0 1,-2 6 26,1 0 0,0 1 0,0-1 0,1 0 0,0 1 0,0-1 0,0 0 0,3 13 0,-3-18-27,1 0 0,-1 0-1,0 0 1,1 0-1,0 0 1,-1 0-1,1 0 1,-1 0 0,1 0-1,0 0 1,0 0-1,-1 0 1,1-1 0,0 1-1,0 0 1,0-1-1,0 1 1,0-1-1,0 1 1,0-1 0,2 1-1,0 0-3,-1-1 1,1 0-1,0 0 0,-1 0 0,1 0 0,-1-1 1,1 1-1,0-1 0,-1 0 0,1 1 0,-1-1 1,0 0-1,4-2 0,1-2-39,0 1-1,-1-1 1,1 0-1,-1 0 1,9-10-1,-11 10-52,0 0-1,1 1 1,-1-1 0,1 1 0,0 0-1,1 1 1,-1-1 0,1 1-1,-1 0 1,8-2 0,-12 5 77,-1 1 0,1-1 1,-1 1-1,1 0 0,-1-1 1,1 1-1,-1-1 0,0 1 0,1 0 1,-1 0-1,0-1 0,1 1 1,-1 0-1,0 0 0,0-1 0,0 1 1,0 0-1,1 0 0,-1 0 1,0-1-1,-1 1 0,1 0 0,0 0 1,0 0-1,0-1 0,0 1 0,-1 0 1,1 0-1,0-1 0,-1 2 1,-5 30 16,-5 1-15,2 0 0,1 1 0,2 0 0,1 0 0,2 1 0,1 0 0,2-1 0,6 51-1,-1-59-238,-2-15 162,-1 1 0,-1 0 0,1 0 0,-2 0 0,-1 23 0,1-32 156,-1 0 0,0-1 0,1 1 0,-1-1 0,0 1 0,-1-1 0,1 1 0,0-1 0,-1 0 0,1 1 0,-1-1 0,0 0 0,1 0 0,-1 0 0,0 0 0,0-1 0,-1 1 0,1-1 0,0 1 0,0-1-1,-1 0 1,1 1 0,-1-1 0,1 0 0,-1-1 0,1 1 0,-1 0 0,0-1 0,1 0 0,-1 1 0,-5-1 0,5 0 37,-1 0-1,0 0 1,0 0-1,1 0 1,-1 0-1,0-1 1,1 1-1,-1-1 1,1 0-1,-1 0 1,1-1-1,-1 1 1,1-1-1,0 0 1,-1 1-1,1-1 1,0-1-1,0 1 1,1 0-1,-4-4 1,1 0-56,1-1 0,0 1 0,0-1 1,1 0-1,-1 0 0,2 0 0,-1-1 0,1 1 1,-2-10-1,1 5-74,1-1 0,0 0 0,0 1 0,1-1 0,1 0 1,0 0-1,1 0 0,0 0 0,5-16 0,-4 22-20,0 1 0,0 0 0,1 0 0,0 1 0,0-1 0,0 1 0,1-1 0,0 1 0,0 0 0,0 0-1,1 1 1,-1-1 0,1 1 0,0 0 0,1 0 0,-1 1 0,0-1 0,1 1 0,0 1 0,9-4 0,7-1-738,0 2 1,0 0-1,0 2 1,40-2-1,-21 3-2650,7-3-2382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3.371"/>
    </inkml:context>
    <inkml:brush xml:id="br0">
      <inkml:brushProperty name="width" value="0.025" units="cm"/>
      <inkml:brushProperty name="height" value="0.025" units="cm"/>
    </inkml:brush>
  </inkml:definitions>
  <inkml:trace contextRef="#ctx0" brushRef="#br0">41 0 14798,'0'0'843,"-5"12"311,-1 3-803,1 0 1,0 0-1,1 1 1,1 0-1,0 0 1,0 21 0,13 99 1757,-5-105-1505,-2 1 0,-2 0 1,0 0-1,-8 58 0,1-64 407,6-26-989,0-1 0,0 1 1,0 0-1,0 0 0,0 0 0,0 0 0,0 0 0,0 0 1,0 0-1,0 0 0,0-1 0,0 1 0,0 0 0,0 0 1,0 0-1,0 0 0,0 0 0,0 0 0,0 0 0,0 0 1,0-1-1,0 1 0,0 0 0,0 0 0,0 0 0,0 0 1,0 0-1,0 0 0,0 0 0,0 0 0,-1 0 1,1 0-1,0 0 0,0-1 0,0 1 0,0 0 0,0 0 1,0 0-1,0 0 0,0 0 0,0 0 0,-1 0 0,1 0 1,0 0-1,0 0 0,0 0 0,0 0 0,0 0 0,0 0 1,0 0-1,-1 0 0,1 0 0,0 0 0,0 0 0,3-47 561,2 11-818,-2 1 0,-1-1 0,-2 0 1,-1 0-1,-2 1 0,-1-1 0,-11-43 0,17 91-233,-2-8 453,1 1 1,0 0-1,0-1 1,0 1 0,1-1-1,-1 0 1,1 1-1,3 5 1,-1-5 29,-1 1 0,1-1 0,0 0 0,1-1-1,-1 1 1,1-1 0,0 0 0,0 0 0,0 0 0,0-1 0,1 0 0,-1 0-1,1 0 1,0 0 0,0-1 0,0 0 0,0-1 0,0 1 0,0-1-1,1 0 1,-1-1 0,0 1 0,1-1 0,-1 0 0,0-1 0,1 0 0,-1 0-1,0 0 1,0-1 0,0 0 0,0 0 0,0 0 0,0-1 0,0 0 0,-1 0-1,0 0 1,1-1 0,-1 0 0,0 0 0,-1 0 0,6-6 0,-4 3-4,1 0 0,-1-1 1,-1 0-1,0 0 1,0 0-1,0 0 0,-1-1 1,0 0-1,-1 0 1,0 0-1,0 0 0,-1-1 1,0 1-1,1-19 0,-3 27-13,0 0-1,0 1 1,0-1-1,0 0 1,0 0-1,0 1 1,0-1-1,0 0 1,0 0-1,0 1 1,0-1-1,0 0 1,0 0-1,-1 1 1,1-1-1,0 0 1,0 0-1,-1 1 1,1-1-1,-1 0 1,1 1-1,-1-1 1,1 1-1,-1-1 1,1 1-1,-1-1 1,1 1-1,-1-1 1,0 1-1,0-1 1,0 1-1,0 0 0,-1 0 1,1 1-1,0-1 0,0 1 0,0-1 0,-1 1 1,1-1-1,0 1 0,0-1 0,0 1 0,0 0 1,0 0-1,0-1 0,0 1 0,0 1 0,-34 43 96,23-19-17,1-1-1,-14 50 1,22-62 44,0 0 1,1 1-1,0-1 1,1 1-1,0-1 1,1 1-1,4 25 1,-3-35-97,0-1 0,0 1 0,0-1-1,1 0 1,-1 1 0,1-1 0,0 0 0,0 0 0,0 0 0,0 0 0,1-1-1,-1 1 1,1-1 0,-1 1 0,1-1 0,0 0 0,0 0 0,0 0 0,0 0 0,0-1-1,1 1 1,-1-1 0,1 0 0,-1 0 0,0 0 0,1 0 0,0 0 0,-1-1-1,1 0 1,-1 0 0,1 0 0,6-1 0,0 1-28,0-1 0,0-1-1,0 0 1,0 0 0,-1-1 0,1 0 0,-1 0-1,0-1 1,0 0 0,15-11 0,-17 10-3,0 0 1,-1-1-1,0 1 0,0-2 1,0 1-1,-1-1 0,0 0 1,0 0-1,-1 0 0,0 0 1,0-1-1,-1 0 0,0 0 1,0 0-1,-1 0 0,0 0 1,0-1-1,-1 1 0,1-16 0,-2 23 24,0 1-1,0-1 0,0 1 0,0-1 0,0 1 0,0-1 0,0 1 0,0-1 0,0 0 0,0 1 0,0-1 0,-1 1 0,1-1 0,0 1 0,0-1 0,0 1 0,-1-1 0,1 1 0,0-1 0,-1 1 1,1 0-1,0-1 0,-1 1 0,1-1 0,-1 1 0,1 0 0,-1-1 0,1 1 0,-1 0 0,1 0 0,-2-1 0,-17 6 260,14-3-261,1 1 0,-1 0 1,1 0-1,0 1 1,0-1-1,-5 7 0,5-6-13,1 2-1,0-1 0,0 0 1,1 1-1,0-1 0,0 1 0,0 0 1,0 0-1,1 0 0,-1 7 1,2-11-4,-1 1 0,1-1 0,0 1 0,0-1 0,1 0 0,-1 1 0,0-1 0,1 0 0,-1 1 0,1-1 0,0 0 0,0 0 0,0 1 0,0-1 0,0 0 0,0 0 0,1 0 0,-1 0 0,1 0 0,-1-1 0,1 1 0,0 0 0,0-1 0,0 1 0,0-1 1,0 0-1,0 0 0,4 2 0,3 1-380,1-1 0,0-1 0,0 0 0,20 2 0,20-2-3698,-2-2-4072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4.145"/>
    </inkml:context>
    <inkml:brush xml:id="br0">
      <inkml:brushProperty name="width" value="0.025" units="cm"/>
      <inkml:brushProperty name="height" value="0.025" units="cm"/>
    </inkml:brush>
  </inkml:definitions>
  <inkml:trace contextRef="#ctx0" brushRef="#br0">2 0 8936,'0'25'10853,"-1"36"-5517,3 108-2285,-2-167-3037,-1-1-1,1 1 1,0 0 0,0-1 0,1 1-1,-1 0 1,0 0 0,0-1 0,1 1-1,-1 0 1,1-1 0,0 1 0,-1-1-1,1 1 1,0-1 0,0 1 0,0-1-1,0 1 1,0-1 0,0 0 0,0 1-1,1-1 1,-1 0 0,0 0 0,1 0-1,-1 0 1,1 0 0,-1 0 0,1-1-1,-1 1 1,1 0 0,0-1 0,-1 1-1,1-1 1,0 0 0,-1 1 0,1-1-1,0 0 1,0 0 0,-1 0 0,1 0-1,0-1 1,3 0 0,7-2-155,1-1 1,-1-1-1,0 0 0,23-13 0,0 0-582,-34 18 716,0-1-1,1 0 1,-1 1-1,0-1 1,0 1 0,1-1-1,-1 1 1,0 0 0,1-1-1,-1 1 1,0 0-1,1 0 1,-1 0 0,1 0-1,-1 0 1,0 1 0,1-1-1,-1 0 1,0 0-1,1 1 1,-1-1 0,0 1-1,0-1 1,1 1 0,-1 0-1,0 0 1,0-1-1,0 1 1,0 0 0,0 0-1,0 0 1,0 0 0,0 0-1,0 0 1,-1 0 0,1 0-1,0 1 1,-1-1-1,1 0 1,0 0 0,-1 1-1,0-1 1,1 3 0,0 1 28,-1 0 0,1 0 0,-1 0 1,0 0-1,-1 0 0,1-1 0,-1 1 1,0 0-1,-1 0 0,1 0 0,-4 7 0,1-5 29,-1 0-1,1 0 0,-2-1 0,1 0 0,-1 1 0,0-2 0,0 1 0,-1-1 1,0 0-1,1 0 0,-2-1 0,1 0 0,0 0 0,-1-1 0,0 1 0,0-2 0,0 1 1,0-1-1,0-1 0,-1 1 0,1-1 0,0-1 0,-1 0 0,-9 0 0,16-1-144,1 1-1,-1-1 1,1 1 0,0-1-1,0 1 1,-1-1-1,1 0 1,0 0 0,0 0-1,0 1 1,0-1-1,0 0 1,0 0 0,0 0-1,0-1 1,0 1-1,0 0 1,0 0 0,1 0-1,-1-1 1,1 1-1,-1 0 1,1-1 0,-1 1-1,1 0 1,0-1-1,-1 1 1,1-1 0,0 1-1,0-1 1,0-1-1,0-1-649,1 0 0,-1 0 0,1 0 0,-1 0 0,1 0 0,0 0 0,1 0 0,-1 1 0,0-1 0,4-5 0,10-12-5469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4.508"/>
    </inkml:context>
    <inkml:brush xml:id="br0">
      <inkml:brushProperty name="width" value="0.025" units="cm"/>
      <inkml:brushProperty name="height" value="0.025" units="cm"/>
    </inkml:brush>
  </inkml:definitions>
  <inkml:trace contextRef="#ctx0" brushRef="#br0">14 152 14894,'0'0'3075,"11"0"-465,1 1-2335,0-1-1,1 0 0,-1-1 0,0 0 0,0-1 1,0 0-1,0-1 0,0 0 0,-1-1 0,14-6 1,-14 4-236,0-1-1,0-1 1,13-11 0,-20 16-22,-1 0 1,1 0-1,-1-1 0,0 1 0,0-1 0,-1 0 1,1 0-1,-1 0 0,0 0 0,0 0 0,0-1 1,2-7-1,-4 11 34,0 0 1,0 0 0,0 0-1,0-1 1,0 1 0,0 0 0,-1 0-1,1 0 1,0 0 0,-1 0-1,1 0 1,0 0 0,-1-1-1,0 1 1,1 0 0,-1 0-1,0 1 1,1-1 0,-1 0 0,0 0-1,0 0 1,0 0 0,0 1-1,1-1 1,-1 0 0,0 1-1,0-1 1,-1 1 0,1-1-1,0 1 1,0-1 0,0 1 0,0 0-1,0 0 1,0-1 0,-1 1-1,1 0 1,-2 0 0,-53 0 240,48 1-198,-1 1-49,1-1-1,-1 2 1,1-1-1,-1 1 1,1 1 0,0-1-1,1 1 1,-1 1-1,0-1 1,1 1 0,0 1-1,1-1 1,-1 1 0,1 0-1,0 1 1,0-1-1,1 1 1,0 1 0,0-1-1,1 1 1,-1-1-1,2 1 1,-1 0 0,1 1-1,1-1 1,-1 0 0,-1 18-1,4-23-104,0-1 0,0 1-1,0-1 1,1 0 0,-1 1-1,1-1 1,-1 1 0,1-1 0,0 0-1,0 0 1,0 1 0,0-1 0,1 0-1,-1 0 1,1 0 0,-1 0-1,1-1 1,0 1 0,-1 0 0,1-1-1,0 1 1,0-1 0,0 1 0,0-1-1,0 0 1,1 0 0,-1 0-1,0 0 1,1 0 0,-1-1 0,0 1-1,1-1 1,-1 1 0,1-1 0,3 0-1,6 1-1518,0 0-1,1-1 0,-1 0 0,0-1 1,24-4-1,8-10-7864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4.858"/>
    </inkml:context>
    <inkml:brush xml:id="br0">
      <inkml:brushProperty name="width" value="0.025" units="cm"/>
      <inkml:brushProperty name="height" value="0.025" units="cm"/>
    </inkml:brush>
  </inkml:definitions>
  <inkml:trace contextRef="#ctx0" brushRef="#br0">140 1 10314,'0'0'5295,"-9"-1"-1670,2 1-3237,0 0 0,1 1 0,-1-1 0,0 1 0,1 1 0,-1-1 0,1 1 0,-1 0 0,-9 5 0,12-5-281,0 0 0,1 0 0,-1 0 0,1 1 0,0-1 0,0 1 0,0-1 1,0 1-1,0 0 0,1 0 0,-1 1 0,1-1 0,0 0 0,0 1 0,0 0 0,0-1 0,0 1 0,1 0 1,0 0-1,-1 6 0,1-8-124,1-1 1,0 1 0,0 0-1,0 0 1,0-1 0,1 1-1,-1 0 1,0-1 0,1 1-1,-1 0 1,1-1 0,0 1-1,-1-1 1,1 1 0,0-1-1,0 1 1,0-1 0,0 0-1,0 1 1,0-1 0,1 0-1,-1 0 1,0 0 0,1 0-1,-1 0 1,0 0 0,1 0-1,-1 0 1,1-1 0,0 1 0,-1 0-1,1-1 1,0 0 0,-1 1-1,1-1 1,2 0 0,10 3-546,1-2 1,-1 1 0,24-3-1,-9 1-517,-13 1 446,-7-1 416,0 0 0,0 1 0,0 0 0,0 0 0,-1 1 0,1 0 0,0 0 0,-1 1 0,11 5 0,-18-8 320,-1 1 0,1-1 0,-1 0-1,1 1 1,-1-1 0,1 1 0,-1 0 0,0-1 0,1 1 0,-1-1 0,0 1-1,1-1 1,-1 1 0,0 0 0,0-1 0,1 1 0,-1 0 0,0-1 0,0 1-1,0 0 1,0-1 0,0 1 0,0 0 0,0-1 0,0 1 0,0 0 0,-1-1-1,1 1 1,0 0 0,0-1 0,-1 1 0,1 0 0,0-1 0,0 1 0,-1-1-1,1 1 1,-1-1 0,1 1 0,-1-1 0,1 1 0,-1-1 0,1 1 0,-1-1-1,-26 23 1539,23-20-1343,-77 52 2176,72-50-2408,0 0 0,0 0-1,0-1 1,-1 0 0,1-1-1,-1 0 1,-14 2 0,23-5-111,1 0-1,0 0 1,-1 0 0,1 0 0,0 0-1,-1 0 1,1 0 0,0-1 0,-1 1-1,1 0 1,0 0 0,0 0 0,-1 0-1,1 0 1,0-1 0,0 1 0,-1 0-1,1 0 1,0-1 0,0 1 0,0 0-1,-1 0 1,1-1 0,0 1 0,0 0-1,0 0 1,0-1 0,0 1 0,-1 0-1,1-1 1,0 1 0,0 0 0,0-1-1,0 1 1,0 0 0,0 0 0,0-1-1,0 1 1,0 0 0,0-1 0,0 1-1,0 0 1,1-1 0,-1 1 0,0 0-1,0-1 1,0 1 0,0-1 0,7-16-2628,12-9-1486,5-5-1692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5.204"/>
    </inkml:context>
    <inkml:brush xml:id="br0">
      <inkml:brushProperty name="width" value="0.025" units="cm"/>
      <inkml:brushProperty name="height" value="0.025" units="cm"/>
    </inkml:brush>
  </inkml:definitions>
  <inkml:trace contextRef="#ctx0" brushRef="#br0">212 0 10186,'0'0'13143,"-9"12"-11926,9-12-1209,-6 8 212,0 1 0,0-1 0,1 1 0,0 0 0,0 0 0,1 1 0,1-1 0,0 1 0,0 0 0,1 0 0,-2 13 0,3 4-328,1 1 1,2-1 0,0 0 0,2 1-1,1-1 1,2-1 0,0 1-1,1-1 1,16 31 0,-53-102-9895,-19-9 8741,13 19 3697,-44-35 1,62 52 32,17 18-2409,0-1 0,0 1 1,0 0-1,0-1 1,0 1-1,0 0 1,0-1-1,0 1 1,0 0-1,0-1 0,0 1 1,0 0-1,0-1 1,0 1-1,0 0 1,0-1-1,0 1 1,0 0-1,1-1 1,-1 1-1,0 0 0,0-1 1,0 1-1,1 0 1,-1 0-1,0-1 1,0 1-1,1 0 1,-1 0-1,0 0 0,0-1 1,1 1-1,-1 0 1,1 0-1,39-7 1386,-34 7-1668,79-4 381,42-2-4359,-73-2-1283</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6.291"/>
    </inkml:context>
    <inkml:brush xml:id="br0">
      <inkml:brushProperty name="width" value="0.025" units="cm"/>
      <inkml:brushProperty name="height" value="0.025" units="cm"/>
    </inkml:brush>
  </inkml:definitions>
  <inkml:trace contextRef="#ctx0" brushRef="#br0">237 60 10602,'0'0'2797,"3"-8"204,6-26-471,-9 33-2459,0 0 1,0 0-1,0 1 1,0-1-1,0 0 1,0 1-1,0-1 1,0 0-1,-1 1 1,1-1-1,0 0 1,0 1-1,-1-1 1,1 1-1,-1-1 1,1 0-1,0 1 1,-1-1-1,1 1 1,-1-1-1,1 1 1,-1 0-1,1-1 1,-1 1-1,0-1 1,1 1-1,-1 0 1,1-1-1,-1 1 1,0 0-1,1 0 1,-1 0-1,0-1 1,1 1-1,-1 0 1,0 0-1,0 0 1,1 0-1,-2 0 1,-30 1 1095,28 0-843,-7 1-175,1 0 0,1 0-1,-1 1 1,0 1 0,1-1 0,-1 2 0,1-1 0,0 1 0,0 1 0,1-1 0,0 2 0,-9 7-1,11-9-105,1 0 0,-1 0-1,1 1 1,0 0-1,1 0 1,-1 0-1,1 1 1,0-1-1,1 1 1,-1 0-1,1 0 1,1 0-1,-1 1 1,2-1-1,-1 1 1,-1 12-1,3-19-36,0 0 0,0 0 1,0 0-1,0 0 0,1 0 0,-1 0 0,0 0 0,0 0 0,1 0 0,-1 0 1,1 0-1,-1-1 0,1 1 0,-1 0 0,1 0 0,-1 0 0,1-1 1,0 1-1,0 0 0,-1-1 0,1 1 0,0 0 0,0-1 0,0 1 0,-1-1 1,3 1-1,32 4 121,-25-6-117,0-1 0,0 1-1,0-2 1,18-5 0,-12 1-187,-2-1 0,25-16-1,-33 20 150,-1 0 0,0 0-1,0 0 1,-1-1 0,1 1-1,-1-1 1,0 0-1,0 0 1,-1-1 0,4-6-1,-10 21-135,0-4 171,0 1 0,0 0 0,1 0 1,0 0-1,0 0 0,1 0 1,-1 1-1,1-1 0,1 0 1,-1 1-1,1-1 0,0 0 0,1 1 1,0-1-1,1 7 0,-1-11 16,0-1-1,1 1 0,-1-1 1,0 0-1,1 1 0,-1-1 1,1 0-1,-1 0 0,1 0 0,-1 0 1,1-1-1,0 1 0,0 0 1,-1-1-1,1 1 0,0-1 1,0 1-1,0-1 0,-1 0 0,1 0 1,0 0-1,0 0 0,2 0 1,46-8 301,-30 1-286,0-2 1,0 0-1,22-16 1,-23 14-59,0 0 0,1 1 0,23-7 1,-42 16 17,-1 1 1,1-1 0,0 1-1,-1 0 1,1-1 0,0 1-1,0 0 1,-1 0 0,1 0-1,0-1 1,0 1 0,-1 0-1,1 0 1,0 0 0,0 0-1,-1 0 1,1 1 0,0-1-1,0 0 1,-1 0 0,1 0-1,0 1 1,0-1 0,-1 0-1,1 1 1,0-1 0,-1 0 0,1 1-1,0-1 1,-1 1 0,1-1-1,-1 1 1,1 0 0,-1-1-1,1 1 1,-1-1 0,1 1-1,-1 0 1,0-1 0,1 1-1,-1 1 1,-1 34 313,0-30-237,-1 9-132,1-12 177,1 1 0,-1-1 0,1 0 0,-1 1 0,1-1-1,0 1 1,1-1 0,-1 1 0,2 5 0,-2-8-89,0-1 0,0 1 0,1-1 0,-1 1-1,1-1 1,-1 1 0,0-1 0,1 1 0,-1-1 0,1 0 0,-1 1 0,1-1 0,-1 0-1,1 1 1,-1-1 0,1 0 0,0 0 0,-1 1 0,1-1 0,-1 0 0,1 0 0,0 0-1,0 0 1,27-5 317,-15-2-322,0 1 0,0-1 0,12-11 1,-18 13-66,1-1 1,-1 1-1,1 1 1,0-1-1,0 1 1,0 1-1,0-1 0,1 1 1,0 1-1,-1 0 1,12-2-1,-19 5 34,0 0-1,0 0 0,0 0 1,0 0-1,0-1 1,0 1-1,0 1 0,0-1 1,-1 0-1,1 0 0,-1 0 1,1 0-1,0 0 0,-1 1 1,0-1-1,1 0 0,-1 0 1,0 1-1,0-1 1,0 0-1,0 1 0,0-1 1,0 0-1,0 1 0,0-1 1,-1 2-1,-1 44-63,2-44 2,-1 4-333,1-6 219,0-1-1,0 0 1,1 1 0,-1-1-1,0 0 1,0 0 0,0 1 0,0-1-1,0 0 1,1 0 0,-1 1-1,0-1 1,0 0 0,0 0-1,0 0 1,1 1 0,-1-1-1,0 0 1,0 0 0,1 0 0,-1 0-1,0 0 1,0 1 0,1-1-1,-1 0 1,0 0 0,1 0-1,-1 0 1,0 0 0,0 0 0,1 0-1,-1 0 1,0 0 0,1 0-1,-1 0 1,0 0 0,0 0-1,1 0 1,-1 0 0,0 0-1,0-1 1,1 1 0,-1 0 0,0 0-1,0 0 1,1 0 0,-1 0-1,0-1 1,0 1 0,1 0-1,-1 0 1,15-9-7116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0.954"/>
    </inkml:context>
    <inkml:brush xml:id="br0">
      <inkml:brushProperty name="width" value="0.025" units="cm"/>
      <inkml:brushProperty name="height" value="0.025" units="cm"/>
    </inkml:brush>
  </inkml:definitions>
  <inkml:trace contextRef="#ctx0" brushRef="#br0">56 87 9289,'0'0'4954,"-4"9"-3241,0-1-1387,2-3-137,-1 0 1,1 1-1,0-1 1,0 1-1,0 0 1,1 0 0,0-1-1,0 1 1,0 8-1,1-14-39,13-21 1045,-11 15-1055,0 1-1,-1-1 1,1 0-1,-1 0 0,0-1 1,0-10-1,-1 16-38,0-1 0,0 1-1,0 0 1,0 0 0,0-1 0,0 1-1,0 0 1,0 0 0,-1-1 0,1 1-1,0 0 1,-1 0 0,1 0 0,-1 0-1,1-1 1,-1 1 0,0 0 0,1 0-1,-1 0 1,0 0 0,0 0 0,0 1-1,0-1 1,1 0 0,-1 0-1,0 0 1,-1 1 0,1-1 0,0 1-1,0-1 1,0 1 0,0-1 0,0 1-1,-1-1 1,1 1 0,-2 0 0,2 0-49,-1 0 0,1 1 0,-1-1 0,1 1 0,0-1 0,0 1 0,-1 0 0,1 0 0,0-1 0,0 1 0,0 0 0,-1 0 0,1 0 1,0 0-1,1 0 0,-1 0 0,0 1 0,0-1 0,0 0 0,1 0 0,-1 1 0,0-1 0,1 0 0,-1 1 0,1-1 0,0 0 0,-1 1 0,1-1 0,0 1 1,0-1-1,0 1 0,0 1 0,0-1-7,0 1-1,-1-1 1,1 1 0,0 0 0,1-1 0,-1 1 0,0-1-1,1 1 1,-1 0 0,1-1 0,0 0 0,0 1 0,0-1-1,0 1 1,0-1 0,1 0 0,1 3 0,2-2-114,-1 1 1,1-1 0,0 0-1,1 0 1,-1-1-1,0 1 1,1-1 0,0-1-1,-1 1 1,1-1 0,0 0-1,10 1 1,-10-2-201,-1 0 1,1 0-1,-1-1 0,1 1 1,-1-1-1,1-1 1,-1 1-1,0-1 1,0 0-1,1 0 1,-1 0-1,-1-1 0,1 0 1,0 0-1,-1 0 1,1-1-1,-1 1 1,0-1-1,0 0 0,0 0 1,-1 0-1,0-1 1,1 1-1,-1-1 1,-1 0-1,1 0 0,-1 0 1,0 0-1,0 0 1,0-1-1,-1 1 1,0 0-1,1-7 0,-2 9 391,0 1 0,0-1 0,0 0 0,0 1 0,0-1-1,0 1 1,-1-1 0,1 1 0,-1-1 0,0 1-1,1 0 1,-1-1 0,-1 1 0,1 0 0,0-1-1,0 1 1,-1 0 0,1 0 0,-4-3 0,4 4-20,-1 0 0,1 0 0,-1 1 0,1-1 0,-1 0 0,1 1 0,-1-1 0,1 1 0,-1 0 0,0 0 0,1-1 0,-1 1 0,1 0 0,-1 0 0,0 0 0,1 1 0,-1-1 0,1 0 0,-1 1 0,0-1 0,1 1 0,-1-1 0,1 1 0,0 0 0,-1-1 0,1 1 0,-1 0 0,1 0 0,0 0 0,0 0 0,-1 0 0,0 3 0,0-3-30,-23 25 1178,24-25-1218,0 0-1,0 0 1,0 0 0,1 0-1,-1 1 1,0-1-1,1 0 1,-1 1 0,1-1-1,-1 1 1,1-1 0,0 0-1,-1 1 1,1-1-1,0 1 1,0-1 0,0 1-1,0-1 1,0 1 0,1 2-1,3-2-26,0-1-1,0 1 1,0-1-1,0 0 1,1 0-1,-1 0 1,0-1-1,0 0 1,1 0 0,-1 0-1,8-1 1,-7 1-33,151 0-2273,-156 0 2332,1 0 1,0 0-1,-1 0 0,1 0 1,-1 0-1,1 0 0,0 0 1,-1 0-1,1 1 0,-1-1 1,1 0-1,-1 0 0,1 0 1,-1 1-1,1-1 0,-1 0 1,1 1-1,-1-1 0,1 0 1,-1 1-1,1-1 0,-1 1 1,1-1-1,-1 0 0,0 1 1,1-1-1,-1 1 0,0-1 1,0 1-1,1 0 0,-1 0 1,-5 20 1179,-24 16 243,-32 10-589,56-44-931,0 1 0,-1-1 0,1 0 0,-1-1 0,1 1 0,-1-1 0,0 0 0,0-1-1,0 1 1,-8 0 0,14-5-765,0 1 0,0-1 0,0 1-1,0 0 1,0-1 0,1 1-1,-1 0 1,1-1 0,0 1 0,0 0-1,-1 0 1,1 0 0,2-4 0,8-10-4647</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6.640"/>
    </inkml:context>
    <inkml:brush xml:id="br0">
      <inkml:brushProperty name="width" value="0.025" units="cm"/>
      <inkml:brushProperty name="height" value="0.025" units="cm"/>
    </inkml:brush>
  </inkml:definitions>
  <inkml:trace contextRef="#ctx0" brushRef="#br0">159 21 1858,'0'0'21156,"-10"-3"-19314,7 2-1606,-53-13 1307,54 13-1514,0 1-1,0-1 1,0 1-1,0 0 1,0 0-1,0 0 0,0 0 1,0 0-1,0 0 1,0 0-1,0 1 1,0-1-1,0 1 1,0-1-1,0 1 1,0 0-1,0 0 1,1 0-1,-1 0 0,0 0 1,0 0-1,1 0 1,-1 1-1,1-1 1,-1 1-1,1-1 1,0 1-1,-2 2 1,3-3-42,0 0 0,-1 0-1,1 0 1,0 0 0,0 0 0,0 0 0,0 0 0,1 0 0,-1 0 0,0 0 0,0 0 0,1 0 0,-1 0 0,0 0 0,1 0 0,-1 0 0,1 0 0,-1 0 0,1 0 0,0 0 0,-1 0-1,1-1 1,0 1 0,0 0 0,-1-1 0,1 1 0,0 0 0,0-1 0,0 1 0,0-1 0,2 1 0,37 17-686,-29-14 534,24 9-374,-27-11 418,0 1-1,1 0 0,-1 0 1,0 1-1,0 0 0,-1 0 0,1 1 1,-1 0-1,11 9 0,-18-13 144,0-1-1,1 1 1,-1 0 0,1 0 0,-1 0-1,0-1 1,0 1 0,1 0-1,-1 0 1,0 0 0,0 0-1,0-1 1,0 1 0,0 0-1,0 0 1,0 0 0,0 0-1,-1 0 1,1-1 0,0 1 0,0 0-1,-1 0 1,1 0 0,0-1-1,-1 1 1,1 0 0,-1 0-1,1-1 1,-1 1 0,1 0-1,-1-1 1,0 1 0,1-1-1,-1 1 1,0-1 0,1 1 0,-1-1-1,0 1 1,0-1 0,0 0-1,-1 1 1,-39 19 1132,36-18-1068,-11 4-87,0-2-1,-1 1 1,1-2-1,-1 0 1,0-1-1,-31 0 1,33-5-3101,10-5-2161,4-6-5281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7.537"/>
    </inkml:context>
    <inkml:brush xml:id="br0">
      <inkml:brushProperty name="width" value="0.025" units="cm"/>
      <inkml:brushProperty name="height" value="0.025" units="cm"/>
    </inkml:brush>
  </inkml:definitions>
  <inkml:trace contextRef="#ctx0" brushRef="#br0">0 99 12780,'8'-6'1842,"10"-6"-899,0 0-1,1 1 1,1 1 0,-1 1 0,1 0-1,1 2 1,0 0 0,0 2 0,25-5-1,-46 10-921,1 0 0,0 0 0,-1 0 0,1 0 0,0 0-1,0 0 1,-1 0 0,1 0 0,0 0 0,-1 0 0,1 0-1,0 1 1,-1-1 0,1 0 0,0 0 0,-1 1 0,1-1-1,-1 0 1,1 1 0,-1-1 0,1 0 0,0 1 0,-1-1-1,1 1 1,-1-1 0,0 1 0,1-1 0,-1 1 0,1 1-1,-2 21 395,-24 30-46,22-47-347,-13 23 24,8-17-34,1-1-1,1 2 1,0-1-1,0 1 1,1-1-1,1 1 1,0 1-1,-2 18 1,6-31-4,0-1 1,0 1 0,0 0-1,0-1 1,0 1 0,0-1-1,0 1 1,0-1 0,0 1-1,1-1 1,-1 1 0,0-1-1,0 0 1,1 1 0,-1-1-1,0 1 1,1-1 0,-1 1-1,0-1 1,1 0 0,-1 1-1,0-1 1,1 0 0,-1 1 0,1-1-1,-1 0 1,1 0 0,-1 0-1,1 1 1,-1-1 0,1 0-1,0 0 1,23 1 307,25-15 75,-29 5-348,-1-1 0,0 0 0,33-26 0,-43 29-33,-1 0 0,0-1 0,0 0 0,0 0 0,-1-1 0,-1 1 0,1-2 0,-1 1 0,7-16 0,-13 24-64,-8 14-164,4-3 232,1-1 1,0 1 0,0 0 0,1-1 0,0 1 0,-1 19 0,3-27 2,0 1 0,0-1 0,0 0 0,0 0 0,0 0 0,0 1 0,1-1 0,-1 0 0,1 0 0,-1 0-1,1 0 1,0 0 0,0 0 0,0 0 0,0 0 0,0 0 0,1 0 0,-1 0 0,0-1 0,1 1 0,-1-1 0,1 1 0,0-1 0,-1 1 0,1-1 0,0 0-1,0 0 1,0 0 0,0 0 0,0 0 0,0 0 0,0-1 0,0 1 0,1 0 0,-1-1 0,4 0 0,0 0 49,0 0 1,0 0-1,0-1 1,0 0-1,0-1 1,0 1-1,0-1 1,-1 0-1,1 0 1,-1-1-1,1 0 1,-1 0-1,0 0 1,0 0-1,0-1 1,-1 0-1,1 0 1,-1 0-1,0-1 1,0 1-1,0-1 1,-1 0-1,0 0 1,0 0-1,0-1 1,0 1-1,-1-1 1,0 0-1,0 1 1,-1-1-1,1 0 1,-1 0-1,0 0 1,-1-7-1,0 11-59,-1 0-1,1 0 0,-1 1 0,0-1 0,0 0 1,0 0-1,0 1 0,0-1 0,0 1 0,0-1 1,-1 1-1,1-1 0,0 1 0,-1 0 0,1-1 1,-1 1-1,0 0 0,1 0 0,-1 0 0,0 0 1,0 1-1,1-1 0,-1 0 0,0 1 0,0-1 0,-2 1 1,0-2-17,0 1 1,1 1 0,-1-1 0,0 1-1,0-1 1,1 1 0,-1 0-1,0 0 1,0 1 0,1-1 0,-1 1-1,0-1 1,-5 3 0,9-2 7,-1-1 0,1 0 0,-1 0 0,1 1 0,-1-1-1,1 0 1,0 1 0,-1-1 0,1 1 0,-1-1 0,1 0 0,0 1 0,0-1 0,-1 1 0,1-1 0,0 1 0,0-1 0,-1 1 0,1-1 0,0 1 0,0 0 0,0-1 0,0 1 0,0-1 0,0 1 0,0-1 0,0 1-1,0-1 1,0 1 0,0-1 0,0 1 0,1-1 0,-1 1 0,0-1 0,0 1 0,0-1 0,1 1 0,-1-1 0,0 1 0,1-1 0,-1 1 0,0-1 0,1 0 0,-1 1 0,1-1 0,-1 1 0,0-1 0,1 0-1,-1 0 1,1 1 0,-1-1 0,1 0 0,-1 0 0,1 0 0,-1 1 0,1-1 0,-1 0 0,1 0 0,0 0 0,11 1-314,-5-1-606,0 1 0,-1-1 0,1 0 0,0-1 0,0 1-1,-1-1 1,14-4 0,-4-4-5286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8.215"/>
    </inkml:context>
    <inkml:brush xml:id="br0">
      <inkml:brushProperty name="width" value="0.025" units="cm"/>
      <inkml:brushProperty name="height" value="0.025" units="cm"/>
    </inkml:brush>
  </inkml:definitions>
  <inkml:trace contextRef="#ctx0" brushRef="#br0">0 145 6951,'0'0'16527,"8"5"-15870,-5-3-612,0 0-1,-1-1 1,1 1 0,0-1-1,0 0 1,0 0 0,0 0 0,0 0-1,0 0 1,0-1 0,0 1-1,0-1 1,1 0 0,-1 0 0,5 0-1,-2-2 35,0 0 0,0 0 0,0 0 0,0-1 0,-1 1 0,1-1 0,-1-1 0,0 1 0,6-6 0,26-25 61,-35 33-135,-1-1 0,1 1 1,-1-1-1,0 1 0,0-1 1,0 1-1,0-1 0,0 1 0,0-1 1,0 0-1,0 0 0,0 1 1,-1-1-1,1 0 0,-1 0 1,0 0-1,1 0 0,-1 0 1,0 1-1,0-1 0,0 0 1,0 0-1,-1 0 0,0-2 1,0 3 2,0 0 1,0 0 0,0 0-1,0 0 1,0 1 0,-1-1-1,1 0 1,0 1 0,-1-1-1,1 1 1,-1-1 0,1 1-1,0-1 1,-1 1 0,1 0-1,-1 0 1,1 0 0,-1 0-1,1 0 1,-1 0-1,-1 1 1,-33 6 62,30-4-58,0 1 0,0 0 1,0 0-1,1 0 0,-1 0 0,1 1 0,0 0 0,-4 6 1,6-9 0,1 1 0,0 0 0,-1 0 0,2 0 0,-1 0 1,0 0-1,0 0 0,1 1 0,0-1 0,0 1 1,0-1-1,0 1 0,0-1 0,1 1 0,-1-1 0,1 1 1,0 5-1,1-7-4,-1-1 0,1 0 0,0 0 0,-1 0 0,1 0 0,0 0 0,0 0 0,0 0 0,0 0 0,0 0 0,0-1 0,0 1 0,0 0 0,0-1 0,0 1 0,0 0 1,0-1-1,1 0 0,-1 1 0,0-1 0,0 0 0,1 1 0,-1-1 0,0 0 0,3 0 0,41 1 120,-32-2-110,28 0-172,52 1-662,-87 0 766,1 1 0,0 0 0,0 0 0,0 1 0,-1 0 0,1 0 0,-1 0-1,1 1 1,-1 0 0,8 5 0,-6 4 1393,-10-28 161,-3-159-1245,5 174-343,0 1-1,1-1 0,-1 0 0,0 0 0,0 0 0,1 0 0,-1 1 0,0-1 1,1 0-1,-1 0 0,1 0 0,-1 1 0,1-1 0,-1 0 0,1 1 1,0-1-1,-1 1 0,1-1 0,0 0 0,0 1 0,-1-1 0,1 1 0,0 0 1,0-1-1,0 1 0,-1 0 0,1-1 0,0 1 0,1 0 0,30-2-3728,-24 2 2015,20-1-5298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39.384"/>
    </inkml:context>
    <inkml:brush xml:id="br0">
      <inkml:brushProperty name="width" value="0.025" units="cm"/>
      <inkml:brushProperty name="height" value="0.025" units="cm"/>
    </inkml:brush>
  </inkml:definitions>
  <inkml:trace contextRef="#ctx0" brushRef="#br0">108 0 5189,'0'0'17515,"1"9"-16906,3 58 284,-4 0 0,-9 84 1,4-91-590,-5 44 156,-3 66 1055,13-169-1285,0-4 85,1-50-176,0 27-74,0 0 1,-2 0-1,-1 0 1,-1 1-1,-1-1 1,-11-37-1,1 28-84,-20-36-1,28 60 1,6 10-120,22 23-411,-13-17 22,0-1 0,1 1 0,0-1 0,0-1 0,0 0 0,1-1-1,-1 0 1,15 1 0,91 0-7844,-72-4 3939,8-5 178,-47 5 4195,1-1 0,0 0 0,-1 0 0,1-1 0,-1 1 0,6-5-1,-8 5 431,0 0-1,0-1 1,0 1-1,0-1 1,0 0-1,-1 0 1,1 0-1,-1-1 1,3-4-1,-3 4 440,0 0 0,0-1 1,-1 1-1,0-1 0,0 1 0,0-1 0,0 1 1,-1-1-1,0-5 0,1 9-675,-1 0 0,0 1 0,-1-1 0,1 0 0,0 1 0,0-1 0,0 0 0,0 1 0,0-1 0,-1 0 0,1 1 0,0-1 0,-1 1 0,1-1 0,0 1 0,-1-1 0,1 1 0,0-1 0,-1 1 0,1-1 0,-1 1 0,1-1 0,-1 1 0,0-1 0,1 1 0,-1 0 0,1-1 0,-1 1 0,0 0 0,1 0 0,-2-1 0,-25 3 1671,22-1-1668,1 1 0,0-1 0,0 1 0,0-1 1,0 1-1,0 1 0,1-1 0,-1 0 0,0 1 1,-5 6-1,8-8-130,0-1 1,1 1 0,-1 0-1,1 0 1,-1 0 0,1-1-1,0 1 1,-1 0 0,1 0-1,0 0 1,-1 0 0,1 0-1,0 0 1,0 0 0,0 0-1,0 0 1,0 0 0,0 0-1,0 0 1,0 0 0,1 0 0,-1 0-1,0 0 1,1-1 0,-1 1-1,0 0 1,1 0 0,-1 0-1,1 0 1,-1 0 0,1-1-1,-1 1 1,1 0 0,0-1-1,0 1 1,-1 0 0,1-1-1,0 1 1,0-1 0,-1 1-1,1-1 1,0 1 0,0-1-1,0 0 1,0 1 0,0-1-1,2 1 1,55 9 308,-42-8-280,11 2-113,-1 1 0,0 1-1,0 1 1,-1 2-1,39 18 1,-63-27 119,-1 0 1,0 0-1,0 0 0,0 0 1,1 0-1,-1 0 0,0 0 1,0 0-1,1 0 0,-1 0 0,0 0 1,0 0-1,0 0 0,1 0 1,-1 0-1,0 0 0,0 0 1,1 0-1,-1 0 0,0 0 1,0 0-1,0 0 0,1 0 1,-1 0-1,0-1 0,0 1 1,0 0-1,1 0 0,-1 0 0,0 0 1,0-1-1,0 1 0,0 0 1,0 0-1,1 0 0,-1 0 1,0-1-1,0 1 0,0 0 1,0 0-1,0-1 0,0 1 1,4-18 1015,-4-27-250,0 36-661,0-5-101,-1 1 0,0-1 1,-1 1-1,-1-1 0,0 1 1,0 0-1,-1 0 0,-7-13 0,11 26-87,0-1 0,0 1 0,0 0-1,0-1 1,-1 1 0,1-1 0,0 1-1,0 0 1,0-1 0,0 1 0,0 0-1,0-1 1,0 1 0,0-1 0,0 1-1,1 0 1,-1-1 0,0 1 0,0 0-1,0-1 1,0 1 0,0 0 0,1-1-1,-1 1 1,0 0 0,0-1 0,1 1-1,-1 0 1,0-1 0,0 1 0,1 0-1,-1 0 1,0 0 0,1-1 0,-1 1-1,0 0 1,1 0 0,-1 0 0,0 0-1,1 0 1,-1-1 0,1 1-1,-1 0 1,0 0 0,1 0 0,-1 0-1,0 0 1,1 0 0,-1 0 0,1 0-1,-1 0 1,0 1 0,1-1 0,-1 0-1,0 0 1,1 0 0,-1 0 0,0 0-1,1 1 1,-1-1 0,1 0 0,36 10-2521,-25-7 848,21 2-3400,1-3-4233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0.110"/>
    </inkml:context>
    <inkml:brush xml:id="br0">
      <inkml:brushProperty name="width" value="0.025" units="cm"/>
      <inkml:brushProperty name="height" value="0.025" units="cm"/>
    </inkml:brush>
  </inkml:definitions>
  <inkml:trace contextRef="#ctx0" brushRef="#br0">1 76 9353,'6'-8'2151,"-1"1"-1367,21-29 1626,-5 19 2591,-20 17-4890,-1 0 1,1 1 0,-1-1 0,0 0-1,1 0 1,-1 0 0,0 1 0,1-1-1,-1 0 1,0 1 0,1-1 0,-1 0-1,0 1 1,0-1 0,1 0-1,-1 1 1,0-1 0,0 1 0,0-1-1,1 0 1,-1 1 0,0-1 0,0 1-1,0-1 1,0 0 0,0 1 0,0-1-1,0 1 1,0-1 0,0 1 0,0-1-1,0 1 1,0-1 0,0 1 0,0 24 771,0-19-456,1 140 1656,-4 171 515,6-343-2602,-2 0-1,-1-1 1,-1 1-1,-1 0 0,-1 0 1,-9-35-1,-18-50-1612,31 117 1620,1 0 0,-1 0 1,1 0-1,1 0 0,-1-1 1,1 1-1,0-1 0,0 0 1,1 0-1,0 0 0,-1 0 1,2-1-1,-1 1 0,0-1 0,1 0 1,0 0-1,0-1 0,0 1 1,0-1-1,1 0 0,-1-1 1,1 1-1,0-1 0,0 0 1,8 1-1,-7-1 10,1-1-1,-1 0 1,0-1 0,1 1-1,-1-1 1,0-1 0,1 0-1,-1 0 1,0 0 0,1-1-1,-1 0 1,0 0 0,0-1-1,-1 1 1,1-2 0,0 1-1,-1-1 1,0 0 0,0 0-1,10-10 1,-8 5-14,0 0-1,-1 0 1,0-1 0,0 0-1,-1-1 1,-1 0 0,0 0-1,0 0 1,-1 0 0,0 0-1,-1-1 1,0 0 0,-1 0-1,-1 0 1,0 0 0,0 0-1,-1 0 1,-1 0 0,-2-14-1,3 25 0,0 0 0,0 0 0,0 0 0,0 0 0,-1 1-1,1-1 1,0 0 0,0 0 0,-1 0 0,1 1 0,-1-1-1,1 0 1,-1 1 0,1-1 0,-1 0 0,1 1 0,-1-1-1,0 0 1,1 1 0,-1-1 0,0 1 0,0-1 0,1 1-1,-1 0 1,0-1 0,0 1 0,1 0 0,-1-1 0,0 1 0,0 0-1,0 0 1,0 0 0,0 0 0,1 0 0,-1 0 0,0 0-1,0 0 1,0 0 0,-1 1 0,0-1-4,0 1 0,0 0 0,1 0 0,-1 0 0,0 0 0,0 0 0,1 0 0,-1 0 0,0 0 1,1 1-1,-1-1 0,1 1 0,0-1 0,-1 1 0,0 2 0,-11 21 151,2 1 1,1 0-1,1 1 1,1 0-1,2 0 1,0 1-1,-3 49 1,9-75-145,0 0-1,-1 1 1,1-1 0,0 0 0,0 0 0,0 0 0,1 1-1,-1-1 1,0 0 0,1 0 0,0 0 0,-1 0 0,1 1-1,0-1 1,0 0 0,0 0 0,0-1 0,1 1 0,-1 0 0,0 0-1,1-1 1,-1 1 0,1 0 0,0-1 0,-1 0 0,1 1-1,0-1 1,0 0 0,0 0 0,0 0 0,0 0 0,0 0 0,0 0-1,0-1 1,0 1 0,4 0 0,7 0-510,-1-1 1,0 0-1,1-1 1,-1 0-1,18-5 1,-4 2-1613,-25 4 2183,-1 1 1,1 0-1,0 0 1,0-1-1,-1 1 1,1 0 0,0 0-1,-1 0 1,1 0-1,-1 0 1,1 0-1,-1-1 1,1 1-1,-1 1 1,0-1-1,0 0 1,1 0-1,-1 0 1,0 0-1,0 0 1,0 0 0,0 0-1,0 0 1,0 0-1,-1 0 1,1 0-1,0 1 1,-4 37 1303,-1-21-1044,4-14-293,-1-1-1,1 1 1,0 0-1,0 0 1,0 0-1,0 1 1,1-1-1,0 0 1,0 0-1,0 6 1,1-10-70,-1 0 1,1 1-1,0-1 1,-1 0-1,1 0 1,-1 1 0,1-1-1,0 0 1,-1 0-1,1 0 1,0 0-1,-1 0 1,1 0-1,0 0 1,-1 0-1,1 0 1,0 0 0,-1 0-1,1 0 1,0 0-1,-1-1 1,1 1-1,-1 0 1,1 0-1,0-1 1,-1 1-1,1 0 1,-1-1 0,1 1-1,-1-1 1,1 1-1,-1-1 1,1 1-1,-1-1 1,0 1-1,1-1 1,0 0-1,20-23-2536,-19 22 1994,16-22-4665,-3-6-4030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0.785"/>
    </inkml:context>
    <inkml:brush xml:id="br0">
      <inkml:brushProperty name="width" value="0.025" units="cm"/>
      <inkml:brushProperty name="height" value="0.025" units="cm"/>
    </inkml:brush>
  </inkml:definitions>
  <inkml:trace contextRef="#ctx0" brushRef="#br0">27 80 5926,'0'0'18284,"10"7"-16854,36 17-431,-44-24-967,1 0 1,-1 1-1,0-1 1,1 0 0,-1 0-1,1 0 1,-1-1 0,0 1-1,1 0 1,-1-1-1,0 0 1,0 1 0,1-1-1,-1 0 1,0 0 0,0 0-1,0-1 1,0 1-1,0 0 1,0-1 0,-1 1-1,1-1 1,0 0 0,2-3-1,-1 2-20,0 0 0,-1 0 0,0-1 0,0 1 0,0-1 0,0 1 0,0-1 0,0 0 0,-1 0 0,0 0 0,0 1 0,1-7 0,-2 9-5,-1 0 0,1 0 0,-1 0 0,1 0 0,-1 0-1,0 0 1,1 0 0,-1 0 0,0 0 0,1 0 0,-1 0 0,0 0 0,0 1 0,0-1 0,0 0-1,0 1 1,0-1 0,0 1 0,0-1 0,0 1 0,0-1 0,0 1 0,0 0 0,0-1-1,0 1 1,-1 0 0,1 0 0,0 0 0,0 0 0,0 0 0,0 0 0,0 0 0,-1 0 0,-1 1-1,-2-1 41,-1 1-1,0-1 1,1 1-1,-1 0 0,0 1 1,-6 2-1,6 0-27,-1 0 1,1 0-1,0 0 1,1 1-1,-1 0 0,1 0 1,0 1-1,0 0 0,-5 7 1,7-10 6,1 1-1,-1 0 1,1 0-1,0 0 1,0 0 0,0 1-1,1-1 1,-1 1 0,1-1-1,0 1 1,0-1 0,1 1-1,-1-1 1,1 1 0,0 0-1,1 4 1,0-8-20,-1 1 1,1-1-1,0 0 1,0 0-1,0 0 0,0 0 1,1 0-1,-1 0 1,0 0-1,0 0 0,1 0 1,-1-1-1,0 1 1,1 0-1,-1-1 0,0 1 1,1-1-1,-1 0 1,1 1-1,-1-1 0,1 0 1,-1 0-1,1 0 1,-1 0-1,2 0 0,48-1-11,-43 0-33,90-12-1139,-68 7 747,-1 2 0,32-1 0,-60 5 466,0 0 0,1 1-1,-1-1 1,0 0-1,0 0 1,0 1 0,0-1-1,0 1 1,0-1 0,0 1-1,0-1 1,0 1-1,0 0 1,0-1 0,0 1-1,-1 0 1,1 0 0,0-1-1,0 1 1,-1 0-1,1 0 1,0 0 0,-1 0-1,1 0 1,-1 0 0,1 0-1,-1 0 1,0 0-1,1 1 1,-1-1 0,0 0-1,0 0 1,0 0 0,0 0-1,0 0 1,0 0-1,0 1 1,0-1 0,0 0-1,-1 0 1,1 0 0,0 0-1,-1 0 1,1 0-1,-2 2 1,-3 10 1622,15-37-1415,-6 13-354,0 0 0,-1 0 0,0-1 1,-1 1-1,-1-1 0,0 0 0,0-22 1,0 34 74,1 0 0,0 0 1,-1 0-1,1 0 1,0 1-1,-1-1 0,1 0 1,0 1-1,-1-1 1,1 1-1,0-1 0,-1 1 1,1 0-1,2 1 1,5 2 60,0-1 0,0 0 1,0 0-1,1-1 0,-1 0 1,1-1-1,0 0 1,0 0-1,-1-1 0,1-1 1,11-1-1,-17 2-14,0 0 1,1-1-1,-1 0 0,0 0 0,0 0 1,1 0-1,-1 0 0,0-1 0,0 0 1,0 0-1,0 0 0,-1 0 0,1-1 1,-1 0-1,1 1 0,-1-1 1,0 0-1,0-1 0,0 1 0,0 0 1,-1-1-1,1 0 0,-1 1 0,0-1 1,0 0-1,1-6 0,-2 9-10,-1 1-1,0-1 1,0 1-1,0-1 1,0 0-1,0 1 0,0-1 1,0 1-1,0-1 1,0 1-1,0-1 1,0 0-1,0 1 1,0-1-1,0 1 0,-1-1 1,1 1-1,0-1 1,0 0-1,-1 1 1,1-1-1,0 1 1,-1 0-1,1-1 1,0 1-1,-1-1 0,1 1 1,-1-1-1,1 1 1,-1 0-1,0-1 1,-21-1 31,18 3-26,-1 0 0,1 0 0,-1 0 0,1 1 0,0 0 0,-1 0 1,1 0-1,-5 3 0,5-1 24,-1 1 1,1-1-1,0 1 1,1 0 0,-1 0-1,1 0 1,0 0-1,0 0 1,1 1-1,-1 0 1,-1 7 0,3-11-24,1 0 0,-1 0 0,1 0 0,-1 0 0,1 0 0,0 0 0,0 0 0,0 0 1,0 0-1,1 0 0,-1 0 0,0 0 0,1 0 0,-1 0 0,1 0 0,0 0 0,0 0 1,0-1-1,-1 1 0,2 0 0,-1 0 0,0-1 0,0 1 0,1-1 0,-1 1 0,0-1 1,1 0-1,-1 1 0,1-1 0,0 0 0,0 0 0,-1 0 0,1 0 0,0 0 0,0-1 1,2 2-1,4 0-363,0 0 1,0-1-1,0 0 0,-1 0 1,13-1-1,19-3-4247,0-8-4264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1.915"/>
    </inkml:context>
    <inkml:brush xml:id="br0">
      <inkml:brushProperty name="width" value="0.025" units="cm"/>
      <inkml:brushProperty name="height" value="0.025" units="cm"/>
    </inkml:brush>
  </inkml:definitions>
  <inkml:trace contextRef="#ctx0" brushRef="#br0">155 1 14221,'-2'8'2499,"-6"30"-507,-8 29 2099,-8 83 1,6 50-2192,17-213-1934,1 1 1,-2 0-1,0-1 0,0 1 0,-1 0 0,-1 0 0,-5-12 0,-44-77 12,43 83 59,98 38 38,-48-15-1480,78-1 0,-85-5-1522,1-2 1,56-12-1,-43-5-1483,-31 3 3373,-16 16 1156,0 1 0,0-1-1,0 0 1,0 0 0,0 0 0,0 0-1,0 1 1,0-1 0,-1 0-1,1 0 1,0 0 0,0 0-1,-1 1 1,1-1 0,0 0-1,-1 0 1,1 1 0,-1-1-1,1 0 1,-1 1 0,1-1 0,-1 1-1,0-1 1,1 0 0,-1 1-1,-1-1 1,0-1 280,0 1 1,-1 0-1,1 0 1,-1 0-1,1 0 0,-1 1 1,1-1-1,-1 0 0,0 1 1,1 0-1,-1 0 1,0 0-1,1 0 0,-1 0 1,0 0-1,1 1 1,-1-1-1,1 1 0,-5 1 1,0 1 237,0-1 1,-1 1 0,1 1-1,1-1 1,-11 8 0,11-7-322,4-3-267,0 0-1,0 0 1,0 0-1,0 0 1,1 0-1,-1 0 1,0 1-1,1-1 1,-1 0-1,1 1 1,-1 0-1,1-1 1,0 1-1,0 0 1,0 0-1,0 0 0,0-1 1,0 1-1,0 0 1,0 3-1,3-4-42,0 0 0,0-1 0,0 1 1,1 0-1,-1-1 0,0 1 0,0-1 0,0 0 0,1 0 0,-1 0 0,0 0 0,4-1 0,0 1 1,112 7-492,-107-5 431,1 0-1,-1 0 0,1 1 1,-1 0-1,0 1 0,0 1 0,-1-1 1,12 8-1,-21-11 132,0 0-1,1 0 1,-1 0 0,0 1-1,0-1 1,0 0-1,0 0 1,0 1 0,-1-1-1,1 1 1,0-1 0,-1 0-1,2 3 1,-1-1 1313,1-12-735,-1 3-768,0-4 138,0 1 0,-1-1-1,0 0 1,0 0 0,-1 1-1,0-1 1,-1 0 0,0 1-1,-1 0 1,0-1-1,0 1 1,-8-13 0,11 22-26,0 0 0,0-1 1,0 1-1,0 0 0,0-1 1,0 1-1,0 0 0,0-1 1,0 1-1,0 0 1,0-1-1,0 1 0,0 0 1,0 0-1,0-1 0,0 1 1,0 0-1,1-1 0,-1 1 1,0 0-1,0 0 0,0-1 1,0 1-1,1 0 0,-1 0 1,0-1-1,0 1 0,1 0 1,-1 0-1,0 0 0,0 0 1,1-1-1,-1 1 0,0 0 1,0 0-1,1 0 1,-1 0-1,0 0 0,1 0 1,21-4-13,34 4-405,-45 0 95,16 1-458,30 0-2533,-18-2-2616,0-4-4822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3.194"/>
    </inkml:context>
    <inkml:brush xml:id="br0">
      <inkml:brushProperty name="width" value="0.025" units="cm"/>
      <inkml:brushProperty name="height" value="0.025" units="cm"/>
    </inkml:brush>
  </inkml:definitions>
  <inkml:trace contextRef="#ctx0" brushRef="#br0">6 46 64,'-6'5'13806,"7"7"-9842,11 9-2276,-6-17-1426,-1 0-1,1-1 0,-1 0 0,1 0 0,0 0 0,0-1 0,1 0 0,-1 0 0,0-1 0,1 1 0,-1-2 0,1 1 0,7 0 0,-6-1-201,-1 0 0,0-1 0,1 0 0,-1 0 0,0 0 0,1-1 0,-1 0 0,0 0 0,0-1 0,0 0 0,-1 0 0,1-1 0,-1 0 0,0 0 0,0 0-1,0-1 1,0 0 0,5-6 0,-10 10-39,0-1 0,0 1 0,1 0 0,-1 0 0,-1-1 0,1 1 0,0 0 0,0-1-1,0 1 1,-1-1 0,1 1 0,-1-1 0,1 1 0,-1-1 0,0 0 0,0 1 0,1-1 0,-1 1 0,0-1-1,0 0 1,-1 1 0,1-1 0,-1-2 0,0 3 5,0-1 1,0 1-1,0 0 0,0-1 1,0 1-1,-1 0 0,1 0 1,0 0-1,-1 0 0,1 0 1,-1 1-1,1-1 1,-1 0-1,0 1 0,1-1 1,-1 1-1,-3-1 0,-4-1 13,0 1-1,0 0 0,-1 1 0,1 0 1,0 1-1,-17 2 0,18-1 7,1 0-1,0 1 0,0-1 1,0 2-1,0-1 1,0 1-1,1-1 1,-1 2-1,1-1 0,0 1 1,1 0-1,-1 0 1,1 1-1,0-1 1,0 1-1,1 0 0,-1 1 1,1-1-1,1 1 1,-1 0-1,1 0 0,0 0 1,1 0-1,0 0 1,0 1-1,0-1 1,0 14-1,2-18-40,1-1-1,-1 0 1,1 1-1,0-1 1,0 0-1,0 1 1,0-1-1,0 0 1,0 0-1,0 0 1,1 0 0,-1 0-1,1 0 1,0 0-1,-1-1 1,1 1-1,0 0 1,0-1-1,0 0 1,0 1-1,0-1 1,0 0 0,1 0-1,-1 0 1,0 0-1,1-1 1,-1 1-1,0 0 1,5-1-1,9 3-94,0-1-1,0-1 1,22 0-1,-26-2-102,26 2-681,44-2-2104,-27-4-2472,-6-6-4740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4.385"/>
    </inkml:context>
    <inkml:brush xml:id="br0">
      <inkml:brushProperty name="width" value="0.025" units="cm"/>
      <inkml:brushProperty name="height" value="0.025" units="cm"/>
    </inkml:brush>
  </inkml:definitions>
  <inkml:trace contextRef="#ctx0" brushRef="#br0">10 1 10474,'-1'46'8735,"-2"5"-4264,-1-4-3747,2 0 1,8 75 0,4-94-506,-10-27-348,0 0 0,0-1-1,0 1 1,0 0 0,1 0-1,-1-1 1,0 1 0,0 0-1,1-1 1,-1 1 0,1-1-1,-1 1 1,0 0 0,1-1 0,-1 1-1,1-1 1,-1 1 0,1-1-1,0 0 1,-1 1 0,1-1-1,-1 1 1,1-1 0,0 0-1,-1 0 1,1 1 0,0-1-1,0 0 1,-1 0 0,1 0-1,0 0 1,-1 0 0,1 0-1,0 0 1,0 0 0,0-5-3368,-1-9-2252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4.758"/>
    </inkml:context>
    <inkml:brush xml:id="br0">
      <inkml:brushProperty name="width" value="0.025" units="cm"/>
      <inkml:brushProperty name="height" value="0.025" units="cm"/>
    </inkml:brush>
  </inkml:definitions>
  <inkml:trace contextRef="#ctx0" brushRef="#br0">1 74 10442,'0'0'7004,"7"-9"-5189,-4 4-1597,1 0-1,-1 1 1,1-1 0,0 1 0,1 0-1,-1 0 1,1 1 0,0-1 0,0 1-1,0 0 1,0 0 0,1 1 0,-1 0-1,1 0 1,-1 0 0,1 0 0,0 1-1,10-1 1,6-1 88,1 2-1,-1 1 1,0 0-1,39 7 1,-51-5-302,1 1 1,0 0 0,-1 0 0,1 1 0,-1 0 0,0 1-1,0 0 1,-1 1 0,1 0 0,-1 0 0,12 12 0,-19-17-17,0 1 0,0 0 0,0 0 1,0 0-1,-1 0 0,1 0 0,0 0 0,-1 1 1,0-1-1,1 0 0,-1 1 0,0-1 1,0 1-1,0-1 0,-1 1 0,1 0 0,0-1 1,-1 1-1,0 0 0,0 4 0,0-5 20,-1 1 0,0-1 0,0 0 0,0 0 0,-1 1 0,1-1 0,0 0 0,-1 0 0,0-1 0,1 1 0,-1 0 0,0 0 0,0-1 0,0 1 0,0-1 0,0 0 0,0 1 0,-3 0 0,-7 3 42,0 0-1,-1-1 1,1 0-1,-1-1 1,0 0-1,-26 1 1,29-3-334,-36 0 665,28-7-2140,18 6 1572,-1-1-1,1 1 1,-1 0 0,1-1 0,0 1 0,-1-1 0,1 1-1,0-1 1,-1 1 0,1-1 0,0 1 0,0-1-1,0 1 1,-1-1 0,1 0 0,0 1 0,0-1 0,0 1-1,0-1 1,0 1 0,0-1 0,0 0 0,0 1-1,0-1 1,0 1 0,1-2 0,6-8-6214,12 2-3475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1.404"/>
    </inkml:context>
    <inkml:brush xml:id="br0">
      <inkml:brushProperty name="width" value="0.025" units="cm"/>
      <inkml:brushProperty name="height" value="0.025" units="cm"/>
    </inkml:brush>
  </inkml:definitions>
  <inkml:trace contextRef="#ctx0" brushRef="#br0">143 1 9737,'0'0'11889,"-9"5"-11580,6-4-289,0 1 0,0 0 1,1 0-1,-1 0 0,0 0 0,1 1 0,-1-1 0,1 1 0,0 0 0,0 0 0,0-1 0,0 1 0,-2 6 0,1-1 81,1 0 0,1 0 0,-1 0 0,1 0 0,1 0 0,0 13 0,0-9-4,2 1 0,-1 0 0,2 0 0,0-1-1,0 1 1,1-1 0,0 0 0,1 0 0,8 13 0,-1-5 55,1 0 0,0-1 0,1 0 1,21 20-1,-24-30-471,-10-13-394,-16-20-439,-7 1 1092,-2 2 0,-1 0-1,-46-28 1,14 9 643,46 27 974,17 4-763,27 0-525,-25 7-305,25-5-161,44-12-2431,-28 2-3820,-7-2-7080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5.801"/>
    </inkml:context>
    <inkml:brush xml:id="br0">
      <inkml:brushProperty name="width" value="0.025" units="cm"/>
      <inkml:brushProperty name="height" value="0.025" units="cm"/>
    </inkml:brush>
  </inkml:definitions>
  <inkml:trace contextRef="#ctx0" brushRef="#br0">10 0 11755,'-1'56'11249,"-2"13"-7739,-2 102-3257,9-157-86,-1-10-2545,-1-20-15580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6.209"/>
    </inkml:context>
    <inkml:brush xml:id="br0">
      <inkml:brushProperty name="width" value="0.025" units="cm"/>
      <inkml:brushProperty name="height" value="0.025" units="cm"/>
    </inkml:brush>
  </inkml:definitions>
  <inkml:trace contextRef="#ctx0" brushRef="#br0">0 4 13196,'0'0'8232,"51"-4"-6983,-17 11 97,6 1-642,3-2-479,0-2-161,-1 0-32,-3-1-513,1-2-1280,-11-1-1154,-2 0-2370,-6 0-1922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6.540"/>
    </inkml:context>
    <inkml:brush xml:id="br0">
      <inkml:brushProperty name="width" value="0.025" units="cm"/>
      <inkml:brushProperty name="height" value="0.025" units="cm"/>
    </inkml:brush>
  </inkml:definitions>
  <inkml:trace contextRef="#ctx0" brushRef="#br0">1 0 14125,'0'0'4645,"0"66"-2211,0-36-352,0-1-512,0 3-546,0-2-639,0-1-225,2-4-128,3-5-256,0-8-1153,4-7-1506,0-5-1858,0-7-7815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6.889"/>
    </inkml:context>
    <inkml:brush xml:id="br0">
      <inkml:brushProperty name="width" value="0.025" units="cm"/>
      <inkml:brushProperty name="height" value="0.025" units="cm"/>
    </inkml:brush>
  </inkml:definitions>
  <inkml:trace contextRef="#ctx0" brushRef="#br0">1 0 11755,'0'0'12017,"6"9"-11291,-2-3-632,0 1 0,0 0 0,0 1 1,-1-1-1,0 1 0,-1-1 0,0 1 0,0 0 1,0 0-1,-1 0 0,0 0 0,-1 0 0,-1 12 0,0 26 108,-1-29-508,2 0-1,0 0 1,1 0 0,3 19 0,7-19-2538,2-14-2624,-4-3-489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7.233"/>
    </inkml:context>
    <inkml:brush xml:id="br0">
      <inkml:brushProperty name="width" value="0.025" units="cm"/>
      <inkml:brushProperty name="height" value="0.025" units="cm"/>
    </inkml:brush>
  </inkml:definitions>
  <inkml:trace contextRef="#ctx0" brushRef="#br0">4 123 8520,'0'0'5968,"-1"-9"-3395,0 6-2405,1 0 1,-1 0-1,1-1 0,0 1 0,0 0 0,0 0 0,0 0 0,1-1 0,-1 1 0,1 0 0,0 0 0,0 0 0,2-4 0,-1 3 39,0 1-1,1 0 1,0 0 0,-1 0 0,1 0 0,1 0-1,-1 0 1,0 1 0,1-1 0,-1 1 0,1 0-1,0 0 1,4-1 0,6-3-27,1 1 0,0 1 0,0 0-1,0 1 1,0 1 0,1 0 0,-1 1 0,1 1-1,-1 1 1,1 0 0,-1 0 0,0 2 0,1 0-1,-1 1 1,-1 0 0,1 1 0,0 1 0,-1 0-1,0 1 1,-1 0 0,16 12 0,-28-18-175,1 0 0,-1 0 0,1 0 0,0 0 1,-1 1-1,0-1 0,1 1 0,-1-1 0,0 1 0,0-1 0,0 1 0,0 0 1,0-1-1,0 1 0,0 0 0,-1 0 0,1 0 0,-1 0 0,1-1 1,-1 1-1,0 0 0,1 0 0,-1 3 0,-1-3 4,0 0 0,0 0 0,0-1 0,0 1 0,0 0 0,-1-1 0,1 1 0,-1-1 0,1 1 0,-1-1 0,1 0 0,-1 1 0,0-1 0,1 0 0,-1 0 0,0 0 0,0 0 0,-2 0 0,-13 5 20,-1 0-1,0-2 1,-33 5 0,43-8-64,-29 7 262,24-5-3274,33-1-20772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7.624"/>
    </inkml:context>
    <inkml:brush xml:id="br0">
      <inkml:brushProperty name="width" value="0.025" units="cm"/>
      <inkml:brushProperty name="height" value="0.025" units="cm"/>
    </inkml:brush>
  </inkml:definitions>
  <inkml:trace contextRef="#ctx0" brushRef="#br0">35 1 13357,'0'0'8295,"-11"67"-7205,6-38-258,1 5-31,-1-3-192,1-1-225,2-1-224,-1-6-128,3-3 0,0-6-416,0-5-897,0-5-609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7.970"/>
    </inkml:context>
    <inkml:brush xml:id="br0">
      <inkml:brushProperty name="width" value="0.025" units="cm"/>
      <inkml:brushProperty name="height" value="0.025" units="cm"/>
    </inkml:brush>
  </inkml:definitions>
  <inkml:trace contextRef="#ctx0" brushRef="#br0">0 36 11691,'0'0'9481,"69"-21"-7815,-33 16-65,5 0-608,4 2-416,-2 2-417,2 1-160,-7 0-417,0 0-1344,-6 0-1538,-8 0-2595,-10 0-7367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8.628"/>
    </inkml:context>
    <inkml:brush xml:id="br0">
      <inkml:brushProperty name="width" value="0.025" units="cm"/>
      <inkml:brushProperty name="height" value="0.025" units="cm"/>
    </inkml:brush>
  </inkml:definitions>
  <inkml:trace contextRef="#ctx0" brushRef="#br0">138 0 11819,'0'0'10202,"-6"10"-9759,-3 7-327,-20 35 990,-32 81 1,54-115-999,1 0 0,1 0 0,0 1 1,2 0-1,0 0 0,1 0 0,1 0 1,0 0-1,3 22 0,0-35-141,-1 1-1,1-1 0,0 0 1,0 0-1,0 0 0,1 0 1,0 0-1,0-1 1,1 1-1,-1-1 0,1 0 1,0 0-1,1 0 0,-1-1 1,1 1-1,7 4 1,-2-2-581,0 0 0,0-1 0,1-1 0,0 1 0,0-2 0,0 0 1,23 6-1,21 0-4949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59.244"/>
    </inkml:context>
    <inkml:brush xml:id="br0">
      <inkml:brushProperty name="width" value="0.025" units="cm"/>
      <inkml:brushProperty name="height" value="0.025" units="cm"/>
    </inkml:brush>
  </inkml:definitions>
  <inkml:trace contextRef="#ctx0" brushRef="#br0">96 0 11371,'0'0'4415,"9"8"-2680,8 7-1221,-1 1 0,0 1 0,-2 0 0,0 1 0,-1 0 0,0 1 0,-2 1 0,0 0 0,14 39 0,-20-45-343,0-1 1,-1 1-1,-1 0 0,0 0 0,-1 0 0,0 0 0,-2 0 0,1 1 0,-2-1 1,0 0-1,0 0 0,-1 0 0,-1 0 0,-1 0 0,0 0 0,0-1 1,-12 23-1,4-16-159,-1 0 1,0-2-1,-1 1 1,-1-2-1,-29 26 1,33-33-976,0-1 1,-1-1-1,0 0 1,-1 0-1,0-2 1,-14 7-1,-7-3-4952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0.303"/>
    </inkml:context>
    <inkml:brush xml:id="br0">
      <inkml:brushProperty name="width" value="0.025" units="cm"/>
      <inkml:brushProperty name="height" value="0.025" units="cm"/>
    </inkml:brush>
  </inkml:definitions>
  <inkml:trace contextRef="#ctx0" brushRef="#br0">1 50 5381,'2'-4'11927,"3"-7"-6246,13-20-4578,-14 27-1572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2.045"/>
    </inkml:context>
    <inkml:brush xml:id="br0">
      <inkml:brushProperty name="width" value="0.025" units="cm"/>
      <inkml:brushProperty name="height" value="0.025" units="cm"/>
    </inkml:brush>
  </inkml:definitions>
  <inkml:trace contextRef="#ctx0" brushRef="#br0">180 139 13068,'0'0'1404,"-11"-6"534,10 5-1895,-6-3 381,0 0 1,0 1-1,0 0 0,-1 0 1,1 0-1,-14-2 0,18 5-343,0 0 0,0 0 0,0 0 0,0 0 0,0 0 0,0 1 0,0-1 0,0 1 0,0 0 0,0 0 0,0 0 0,0 0 0,1 0 0,-1 1 1,0 0-1,1-1 0,-1 1 0,1 0 0,0 0 0,0 0 0,-1 0 0,1 1 0,1-1 0,-1 0 0,-2 4 0,0 1-32,-1 1 0,1-1 0,1 1 0,-1 0 0,1 1 0,1-1 0,-1 0 1,1 1-1,1 0 0,0-1 0,0 1 0,1 0 0,0-1 0,2 16 0,-2-22-37,0-1 0,1 0-1,0 0 1,-1 0 0,1 0-1,0 0 1,-1 0 0,1-1-1,0 1 1,0 0 0,0 0-1,0 0 1,0-1 0,0 1-1,0 0 1,0-1 0,0 1-1,0-1 1,0 0 0,0 1-1,1-1 1,-1 0 0,0 1-1,0-1 1,0 0 0,1 0-1,-1 0 1,0 0 0,0 0-1,0 0 1,1-1 0,-1 1-1,0 0 1,0-1-1,0 1 1,0-1 0,2 0-1,2-1 163,1 1-1,-1-1 0,1-1 0,-1 1 0,0-1 0,8-6 0,1-3 69,-1-1-1,0-1 0,-2 0 0,1 0 0,-2-1 1,0-1-1,-1 0 0,0 0 0,-1-1 1,-1 0-1,-1 0 0,0 0 0,-1-1 0,-1 0 1,2-21-1,-14 85-553,4-23 258,0 0-1,0 24 1,4-42 17,-1 0-1,2 0 1,-1 0-1,0 0 1,1 0 0,0 0-1,0 0 1,1-1 0,-1 1-1,1 0 1,0-1-1,0 1 1,1-1 0,-1 1-1,5 4 1,-5-6-104,0-2 1,0 1-1,0 0 1,0 0 0,1-1-1,-1 1 1,0-1-1,1 1 1,-1-1-1,1 0 1,0 0-1,-1 0 1,1-1-1,0 1 1,-1-1-1,1 1 1,0-1-1,0 0 1,-1 0-1,1 0 1,0 0-1,0-1 1,-1 1-1,1-1 1,0 1-1,0-1 1,-1 0-1,1 0 1,-1 0-1,1-1 1,-1 1-1,0-1 1,1 1-1,-1-1 1,4-3-1,2-3-1318,1 1-1,-1-2 0,-1 1 0,1-1 0,-1 0 1,-1-1-1,8-12 0,3-18-7967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0.107"/>
    </inkml:context>
    <inkml:brush xml:id="br0">
      <inkml:brushProperty name="width" value="0.025" units="cm"/>
      <inkml:brushProperty name="height" value="0.025" units="cm"/>
    </inkml:brush>
  </inkml:definitions>
  <inkml:trace contextRef="#ctx0" brushRef="#br0">39 0 14221,'-3'10'5022,"0"14"-4123,3-21-451,-12 232 5157,12-232-5581,0-1 0,1 0-1,-1 0 1,0 0 0,0 0-1,1 0 1,-1 0-1,1 0 1,0 0 0,0 0-1,0 0 1,0 0 0,0-1-1,0 1 1,0 0-1,0-1 1,1 1 0,-1-1-1,0 1 1,1-1 0,0 1-1,2 1 1,0-1 3,0 0 0,1 0 0,-1-1 0,1 1 0,-1-1 0,1 0 0,0 0 0,0 0 0,7-1 1,8 0-50,0-1-1,-1-1 1,35-9 0,-47 10-20,1-2-21,0 1 1,0 1-1,0-1 1,1 1-1,-1 0 1,0 1-1,1 0 1,-1 1 0,11 1-1,-18-2 59,0 1 0,0 0 0,0-1 0,-1 1 0,1 0 0,0 0 0,0-1-1,-1 1 1,1 0 0,0 0 0,-1 0 0,1 0 0,-1 0 0,1 0 0,-1 0 0,1 0 0,-1 0 0,0 0 0,0 0-1,1 0 1,-1 0 0,0 0 0,0 0 0,0 0 0,0 0 0,0 0 0,0 0 0,0 1 0,-1-1 0,1 0-1,0 0 1,-1 0 0,1 0 0,-1 0 0,1 0 0,-1 0 0,1 0 0,-1-1 0,0 2 0,-2 3 51,1-1 0,0 0 0,-1 0 0,0 0 0,0 0 0,0 0 1,-6 4-1,-4 0 155,0-1 0,0 0 0,-1-1 0,0-1 0,0 0 0,0 0 0,-1-2 0,1 0 1,-1 0-1,0-2 0,0 0 0,1 0 0,-30-4 0,41 3-204,-1-1 0,0 0 0,1 0 0,-1-1 0,1 1 0,-1-1-1,1 0 1,0 0 0,-1 0 0,1 0 0,0 0 0,-5-6 0,7 7-115,0 0-1,0 0 1,0 0 0,0 0 0,0 0-1,0 0 1,1 0 0,-1-1-1,0 1 1,1 0 0,-1 0 0,1-1-1,-1 1 1,1-1 0,0 1-1,-1 0 1,1-1 0,0 1-1,0-1 1,0 1 0,0-1 0,0 1-1,0 0 1,1-1 0,-1 1-1,0-1 1,1 1 0,-1 0 0,1-1-1,-1 1 1,1 0 0,0-1-1,0 1 1,-1 0 0,1 0 0,2-2-1,0 1-620,1 0 0,-1 0 0,1 0 0,0 0 0,0 1 0,-1 0 0,1 0 0,0 0 0,0 0 0,0 0 0,5 1 0,0-2-1478,14-1-4307</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0.513"/>
    </inkml:context>
    <inkml:brush xml:id="br0">
      <inkml:brushProperty name="width" value="0.025" units="cm"/>
      <inkml:brushProperty name="height" value="0.025" units="cm"/>
    </inkml:brush>
  </inkml:definitions>
  <inkml:trace contextRef="#ctx0" brushRef="#br0">239 77 10858,'0'0'4677,"-9"-8"-1325,-1 0-2713,1 1 1,-1 0-1,0 1 0,0 0 1,-1 0-1,1 1 0,-18-5 0,24 8-558,1 1-1,-1 0 0,0 0 0,0 0 1,0 1-1,0 0 0,0-1 0,0 1 1,0 1-1,-1-1 0,1 1 0,1-1 1,-1 1-1,0 0 0,0 1 0,0-1 1,0 0-1,1 1 0,-1 0 0,1 0 1,-1 0-1,1 1 0,0-1 1,0 1-1,0 0 0,0-1 0,0 1 1,0 0-1,-3 6 0,4-5-39,0-1 1,-1 1-1,1-1 1,1 1-1,-1 0 1,0 0-1,1 0 0,0 0 1,0 0-1,0 0 1,1 0-1,-1 0 0,1 0 1,0 1-1,0-1 1,0 0-1,1 0 1,-1 0-1,1 0 0,2 7 1,-1-8-22,0 1 1,0-1-1,0 0 1,0 0-1,0 0 1,1-1-1,-1 1 1,1 0-1,0-1 1,0 0-1,0 0 1,0 0-1,0 0 1,0 0-1,1 0 0,-1-1 1,0 0-1,1 0 1,0 0-1,-1 0 1,1 0-1,-1-1 1,6 1-1,-1 0 12,1-1 0,-1 0-1,1-1 1,-1 0 0,1 0-1,-1-1 1,1 0 0,-1 0-1,0-1 1,0 0 0,0 0-1,0-1 1,-1 0 0,10-7-1,-13 9-16,-1-1-1,1 0 0,-1-1 0,1 1 0,-1 0 0,0-1 1,-1 0-1,1 0 0,0 0 0,-1 0 0,0 0 0,0 0 1,0 0-1,-1-1 0,1 1 0,-1-1 0,0 0 1,-1 1-1,1-1 0,-1 1 0,0-1 0,0 0 0,0 0 1,0 1-1,-1-1 0,0 1 0,0-1 0,-2-4 0,2 7-164,1 0 0,-1 1 0,0-1 0,0 0 0,0 1 0,-1-1 0,1 1 0,0-1 0,0 1 0,-1 0 0,1-1 0,-1 1 0,1 0 0,-1 0 0,0 0 0,0 0 0,1 0 0,-1 1 0,0-1 0,0 0-1,0 1 1,0-1 0,1 1 0,-1 0 0,0 0 0,0-1 0,-4 2 0,7 7-7121,6 0 1490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1.138"/>
    </inkml:context>
    <inkml:brush xml:id="br0">
      <inkml:brushProperty name="width" value="0.025" units="cm"/>
      <inkml:brushProperty name="height" value="0.025" units="cm"/>
    </inkml:brush>
  </inkml:definitions>
  <inkml:trace contextRef="#ctx0" brushRef="#br0">109 0 11563,'0'0'7805,"-7"14"-6652,-9 14-199,3 0 0,0 2 0,-12 42 1,16-44-637,2 0 0,1 0 0,1 1 0,2 0 0,1 0 0,1 30 0,1-59-313,0 1 0,-1-1 0,1 1 0,0-1 1,0 1-1,0-1 0,0 1 0,0-1 0,0 1 1,0-1-1,0 1 0,0 0 0,0-1 0,0 1 0,1-1 1,-1 1-1,0-1 0,0 1 0,0-1 0,1 1 0,-1-1 1,0 1-1,1-1 0,-1 1 0,0-1 0,1 0 0,-1 1 1,0-1-1,1 0 0,-1 1 0,1-1 0,-1 0 1,1 1-1,-1-1 0,1 0 0,-1 0 0,1 0 0,-1 1 1,1-1-1,-1 0 0,1 0 0,-1 0 0,1 0 0,0 0 1,-1 0-1,1 0 0,-1 0 0,1 0 0,-1 0 0,1 0 1,-1-1-1,1 1 0,-1 0 0,1 0 0,-1 0 1,1-1-1,-1 1 0,1 0 0,-1-1 0,1 1 0,-1 0 1,1-1-1,23-28 171,-17 10-244,-1 0 0,0 0 1,-2 0-1,0-1 1,-1 0-1,-1 0 0,-1 1 1,-2-30-1,1 49 62,0 0-1,0 0 1,0-1 0,1 1 0,-1 0-1,0-1 1,0 1 0,1 0-1,-1 0 1,0-1 0,0 1 0,1 0-1,-1 0 1,0 0 0,1-1-1,-1 1 1,0 0 0,1 0 0,-1 0-1,0 0 1,1 0 0,-1 0-1,0 0 1,1 0 0,-1 0 0,0 0-1,1 0 1,-1 0 0,1 0-1,-1 0 1,0 0 0,1 0 0,-1 0-1,0 0 1,1 0 0,-1 0-1,0 1 1,1-1 0,-1 0 0,0 0-1,0 0 1,1 1 0,-1-1-1,0 0 1,0 0 0,1 1 0,28 14 28,-7-3 21,-10-9-1,-1-1 0,1 0-1,0 0 1,0-1 0,-1-1-1,1 0 1,0-1 0,0 0-1,0 0 1,-1-1 0,1-1-1,-1 0 1,20-9 0,-25 10-28,-1 0 0,1-1 0,-1 0 0,1 0 0,-1 0 0,0-1 0,0 0 0,-1 0 0,1 0 0,-1-1 0,0 1 0,0-1 1,0 0-1,-1 0 0,0 0 0,0-1 0,0 1 0,0-1 0,-1 0 0,0 0 0,0 0 0,-1 0 0,0 0 0,0 0 0,0 0 0,0 0 0,-2-10 0,1 14-2,0 0 0,0 0 0,-1 0 0,1 0 0,-1 0 0,1 0 0,-1 0 0,0 0 0,0 1 0,0-1 0,0 0 0,0 0 0,0 1 0,0-1 0,-1 1 0,1-1 0,0 1 0,-1-1 0,1 1 0,-1 0 0,0 0 0,1 0 0,-1 0 0,0 0 0,0 0 0,0 0 0,0 1 0,0-1 0,1 1 0,-1-1 0,0 1 0,0 0-1,0-1 1,-4 2 0,1-1-13,0 0-1,1 0 1,-1 1-1,1 0 0,-1 0 1,1 0-1,-1 0 1,1 1-1,-1 0 0,1 0 1,0 0-1,0 0 1,0 1-1,-5 4 0,-3 3 12,2 2 0,-1 0-1,2 0 1,-16 25-1,21-31 42,1 1-1,0-1 1,0 1-1,0 0 1,1 0 0,0 0-1,0 1 1,0-1-1,1 0 1,1 1-1,-1-1 1,2 12-1,-1-17-43,1 0 0,0-1-1,-1 1 1,1 0 0,0 0-1,0 0 1,0-1 0,1 1-1,-1 0 1,0-1 0,1 1 0,-1-1-1,1 1 1,-1-1 0,1 0-1,0 0 1,-1 0 0,1 0-1,0 0 1,0 0 0,0 0 0,0-1-1,0 1 1,0 0 0,0-1-1,0 0 1,0 0 0,3 1 0,68 1 30,-54-3-125,-13 1 36,-1 0-1,1 0 0,-1 1 1,0-1-1,1 1 1,-1 0-1,0 1 1,1-1-1,8 5 0,-13-5 30,0 0 0,1 0 0,-1 0-1,0 1 1,0-1 0,0 0 0,0 1-1,0-1 1,0 1 0,0-1 0,0 1-1,-1-1 1,1 1 0,-1-1-1,1 1 1,-1 0 0,1-1 0,-1 1-1,0 0 1,0-1 0,0 1 0,0 0-1,0 0 1,0-1 0,-1 1 0,1 0-1,0-1 1,-1 1 0,1 0 0,-1-1-1,0 1 1,1-1 0,-1 1 0,-2 1-1,1 3-698,-3 4-717,3-3-6468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2.121"/>
    </inkml:context>
    <inkml:brush xml:id="br0">
      <inkml:brushProperty name="width" value="0.025" units="cm"/>
      <inkml:brushProperty name="height" value="0.025" units="cm"/>
    </inkml:brush>
  </inkml:definitions>
  <inkml:trace contextRef="#ctx0" brushRef="#br0">93 1 10602,'0'-1'3239,"-3"6"-1305,-5 23 197,1 1 0,-5 36 0,-3 130 824,10-93-2080,3-68-683,2-20-93,0-1 1,-1 0 0,0 1-1,-1-1 1,-1 0 0,0 0 0,-1 0-1,-10 23 1,6-30 223,5-17-165,2-24-76,1 31-63,1-27-123,3 0 0,0 0 0,2 0-1,1 1 1,1 0 0,2 1 0,1 0 0,1 0 0,2 1 0,1 1 0,0 0 0,2 1 0,27-31-1,-40 53 97,0 0 0,1 0 0,-1 1 0,1-1 0,0 1-1,0 0 1,0 0 0,0 1 0,1-1 0,-1 1 0,1 1-1,-1-1 1,1 1 0,0 0 0,0 0 0,-1 0 0,1 1 0,0 0-1,0 0 1,0 0 0,0 1 0,-1 0 0,1 0 0,0 1-1,-1 0 1,1-1 0,-1 2 0,1-1 0,-1 1 0,0 0-1,0 0 1,0 0 0,8 8 0,-12-11-42,-1 1 1,1 0 0,0 0-1,0 0 1,-1 0-1,1 0 1,0 0-1,-1 0 1,1 1-1,-1-1 1,1 0-1,-1 0 1,0 0-1,0 0 1,1 1 0,-1-1-1,0 0 1,0 0-1,0 1 1,0-1-1,0 0 1,-1 0-1,1 0 1,0 1-1,0-1 1,-1 0 0,1 0-1,-1 0 1,1 0-1,-1 0 1,0 1-1,1-1 1,-1 0-1,0 0 1,0-1-1,1 1 1,-1 0 0,0 0-1,0 0 1,0 0-1,0-1 1,0 1-1,0-1 1,0 1-1,-2 0 1,-7 4 13,0 1 0,0-2 0,-21 7 0,23-9 63,-11 5 30,-2 1 123,0-1 0,-1-1 0,-1-1 0,1-1 0,-34 2 0,54-9-606,9-2-167,58-28-4548,-24 12-502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2.470"/>
    </inkml:context>
    <inkml:brush xml:id="br0">
      <inkml:brushProperty name="width" value="0.025" units="cm"/>
      <inkml:brushProperty name="height" value="0.025" units="cm"/>
    </inkml:brush>
  </inkml:definitions>
  <inkml:trace contextRef="#ctx0" brushRef="#br0">118 0 11915,'0'0'8675,"-2"9"-7079,-24 56 1258,-46 87-1,69-148-2834,1 1 0,-1-1 1,1 1-1,1 0 0,-1 0 0,1 0 0,0 0 0,0 0 0,0 0 1,0 10-1,2-13-101,-1-1-1,1 1 1,-1 0 0,1 0 0,0-1 0,0 1-1,0-1 1,0 1 0,0-1 0,0 1 0,0-1-1,0 0 1,1 1 0,-1-1 0,0 0 0,1 0-1,-1 0 1,1 0 0,-1 0 0,1 0 0,0-1 0,-1 1-1,1 0 1,0-1 0,0 1 0,-1-1 0,1 0-1,0 1 1,0-1 0,0 0 0,-1 0 0,1 0-1,2-1 1,53 0-5721,-19-9-2514,-8-3-2872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3.460"/>
    </inkml:context>
    <inkml:brush xml:id="br0">
      <inkml:brushProperty name="width" value="0.025" units="cm"/>
      <inkml:brushProperty name="height" value="0.025" units="cm"/>
    </inkml:brush>
  </inkml:definitions>
  <inkml:trace contextRef="#ctx0" brushRef="#br0">38 152 1666,'0'0'18118,"-6"6"-17702,3-2-340,0-1 30,1 0 0,-1 0 1,1 0-1,-1 0 1,1 1-1,0-1 1,0 1-1,0-1 1,1 1-1,-1 0 0,1 0 1,0 0-1,0 0 1,1 0-1,-1 0 1,1 0-1,0 7 1,0-10-76,1 0 1,-1-1 0,1 1 0,0 0 0,-1 0-1,1-1 1,0 1 0,-1-1 0,1 1-1,0-1 1,0 1 0,0-1 0,0 1 0,0-1-1,0 0 1,-1 1 0,1-1 0,0 0-1,0 0 1,0 0 0,0 1 0,0-1 0,0 0-1,0-1 1,0 1 0,0 0 0,2 0-1,29-6 201,-25 3-236,-2 1 1,1-1 0,0 0 0,0-1-1,-1 1 1,0-1 0,0 0 0,0-1-1,0 1 1,-1-1 0,1 0 0,-1 0-1,0 0 1,-1 0 0,1-1 0,-1 0-1,0 1 1,-1-1 0,0 0 0,1-1 0,-2 1-1,3-11 1,-5 17 23,0 0 0,0 0 0,0 0 0,1 0 0,-1 0-1,0 0 1,0 0 0,0 1 0,0-1 0,1 0 0,-1 0 0,0 1 0,0-1 0,0 0 0,1 1 0,-1-1 0,0 1-1,0-1 1,1 1 0,-1-1 0,0 1 0,1-1 0,-1 1 0,1 0 0,-1 0 0,-2 4 31,1-1-1,-1 1 1,1 0 0,0 0-1,1 0 1,-1 0 0,1 0 0,0 1-1,0-1 1,1 0 0,0 0-1,0 1 1,1 8 0,-1-13-36,1 0 1,0 0 0,-1 0-1,1 0 1,0 0 0,0 0-1,0 0 1,-1 0-1,1-1 1,0 1 0,0 0-1,0-1 1,0 1-1,1-1 1,-1 1 0,0-1-1,0 1 1,0-1 0,0 0-1,0 0 1,1 1-1,-1-1 1,0 0 0,0 0-1,0 0 1,3-1-1,35-1 50,-29-1-284,0 0 0,0-1 0,-1 0 0,1 0 0,-1-1 0,0 0 0,-1 0 1,1-1-1,-1-1 0,0 1 0,0-1 0,-1-1 0,0 1 0,0-1 0,-1 0 1,0-1-1,8-15 0,-21 33 148,5-7 163,-1 0 0,1 0 0,0 0 0,0 0-1,1 1 1,-1-1 0,0 1 0,1-1 0,-1 1 0,1-1-1,0 1 1,0 0 0,0 0 0,0-1 0,1 1-1,-1 0 1,1 0 0,-1 0 0,1 0 0,1 5 0,0-8-70,0 1 0,0 0 0,0-1 0,0 1 0,0-1 0,0 1 0,0-1 0,1 1 0,-1-1 0,0 0 1,0 0-1,0 0 0,1 0 0,-1 0 0,0 0 0,0 0 0,1 0 0,-1 0 0,2-1 0,24-3 22,-2-12-272,-22 14 33,-1 0-1,0 1 1,1-1 0,0 0 0,-1 1 0,1-1 0,0 1-1,0 0 1,0 0 0,5-1 0,-8 36-243,-15 37 1540,-2-1 1,-3-1-1,-35 79 1,51-137-1062,-27 61-29,28-68 51,1 1 0,-1-1 1,1 0-1,-1 0 0,0 0 0,-1 0 1,1 0-1,-1-1 0,0 1 0,0-1 1,0 0-1,-6 4 0,9-7-50,1-1 0,0 1 0,-1 0-1,1 0 1,-1 0 0,1 0 0,-1 0 0,1-1 0,0 1-1,-1 0 1,1 0 0,-1-1 0,1 1 0,0 0-1,-1 0 1,1-1 0,0 1 0,-1 0 0,1-1 0,0 1-1,0-1 1,-1 1 0,1 0 0,0-1 0,0 1-1,0-1 1,0 1 0,-1-1 0,1 1 0,0 0 0,0-1-1,0 1 1,0-1 0,0 1 0,0-1 0,0 1 0,0-1-1,0 1 1,1-1 0,-1 1 0,0 0 0,0-1-1,0 1 1,0-1 0,1 1 0,-1-1 0,4-25 19,1 9-93,1 0-1,0 0 0,1 1 0,1 0 1,16-24-1,57-73-916,-75 105 933,54-64-395,-40 51 70,-2 0 0,0-2 0,-1 0 0,-2-1 0,0-1 0,-1 0 0,11-31 0,-24 53 361,0-1 0,0 1 0,0-1 0,0 1 0,-1-1 0,0 1 0,0-1 0,0 0 1,0-4-1,0 8 12,-1-1 1,1 0-1,0 0 1,-1 0-1,1 1 1,-1-1 0,1 0-1,-1 1 1,1-1-1,-1 0 1,1 1-1,-1-1 1,0 0-1,1 1 1,-1-1 0,0 1-1,0 0 1,1-1-1,-1 1 1,0-1-1,0 1 1,1 0-1,-1 0 1,0-1 0,0 1-1,0 0 1,0 0-1,0 0 1,1 0-1,-1 0 1,0 0-1,0 0 1,0 0 0,0 0-1,1 1 1,-1-1-1,0 0 1,0 1-1,0-1 1,-5 3 69,0-1 1,1 1-1,0 0 1,-1 1-1,1-1 1,1 1-1,-1 0 1,0 0-1,1 1 1,0-1-1,0 1 0,0 0 1,1 0-1,0 0 1,0 1-1,0-1 1,0 1-1,1-1 1,0 1-1,-2 11 1,4-16-54,0 0 0,0 0 1,0 0-1,0 1 0,0-1 1,1 0-1,-1 0 0,1 0 1,-1 0-1,1 0 0,-1 0 1,1 0-1,-1 0 0,1 0 1,0 0-1,-1 0 0,1 0 1,0-1-1,0 1 0,0 0 1,0 0-1,0-1 0,0 1 1,0-1-1,0 1 0,0-1 1,0 1-1,0-1 0,0 1 1,0-1-1,0 0 0,0 0 0,0 0 1,1 0-1,-1 0 0,2 0 1,54 1 24,-40-2-79,166-2-804,-178 7 4288,-5-19-2928,-2-25 9,1 25-790,0 0 0,2 0 0,-1 0 0,4-16 0,-4 30 102,1 0 0,0 0 0,-1 0 0,1 0 0,0 0 0,0 0 0,0 0 1,0 0-1,0 1 0,0-1 0,0 0 0,0 0 0,0 1 0,0-1 0,0 1 0,0-1 0,1 1 0,-1 0 0,0-1 0,0 1 0,0 0 0,1 0 0,-1 0 0,0-1 0,3 2 0,41-1-4978,-29 1 1582,15-1-4150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3.805"/>
    </inkml:context>
    <inkml:brush xml:id="br0">
      <inkml:brushProperty name="width" value="0.025" units="cm"/>
      <inkml:brushProperty name="height" value="0.025" units="cm"/>
    </inkml:brush>
  </inkml:definitions>
  <inkml:trace contextRef="#ctx0" brushRef="#br0">166 14 13549,'-4'-3'935,"-1"1"0,0 0 0,0 1 0,0-1 0,0 1 1,0 0-1,-7 0 0,4 0-422,1 1-1,0 0 1,0 1 0,-1 0 0,-10 2-1,15-2-443,0-1-1,-1 1 1,1 0-1,0 0 0,0 0 1,0 0-1,1 1 0,-1-1 1,0 1-1,0 0 1,1-1-1,-1 1 0,1 0 1,-1 1-1,1-1 1,0 0-1,0 1 0,0-1 1,0 1-1,1 0 1,-1 0-1,1-1 0,-1 1 1,1 0-1,0 0 0,0 0 1,0 1-1,1-1 1,-1 5-1,1-6-90,0 0 0,1-1 0,-1 1 1,1 0-1,0-1 0,-1 1 0,1-1 0,0 0 0,0 1 0,0-1 0,0 1 0,0-1 1,0 0-1,1 0 0,-1 0 0,0 0 0,1 0 0,-1 0 0,0 0 0,1 0 0,-1 0 1,1-1-1,0 1 0,-1-1 0,1 1 0,-1-1 0,4 1 0,58 9-1150,-43-7 678,12 2-46,-7-2 286,-1 1-1,41 14 1,-64-18 332,-1 0-1,1 0 1,0 0-1,-1 0 1,1 0-1,-1 0 1,1 1-1,-1-1 1,1 0-1,-1 1 1,1-1-1,-1 0 1,1 1-1,-1-1 1,1 0-1,-1 1 1,1-1-1,-1 1 1,0-1 0,1 1-1,-1-1 1,0 1-1,0-1 1,1 1-1,-1 0 1,-10 7 1227,-28 2-141,35-9-1101,-117 14 2259,80-13-3791,0-1-3291,30-1-1641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8.257"/>
    </inkml:context>
    <inkml:brush xml:id="br0">
      <inkml:brushProperty name="width" value="0.025" units="cm"/>
      <inkml:brushProperty name="height" value="0.025" units="cm"/>
    </inkml:brush>
  </inkml:definitions>
  <inkml:trace contextRef="#ctx0" brushRef="#br0">160 131 7527,'13'-5'1444,"-1"0"-1,-1-1 0,1-1 1,11-7-1,-21 12-1188,0 1 0,0 0-1,0-1 1,0 1 0,0-1-1,0 0 1,0 1-1,-1-1 1,1 0 0,-1 0-1,1 0 1,-1 0 0,0 0-1,0-1 1,0 1 0,0 0-1,0 0 1,0-1 0,-1 1-1,1-1 1,-1 1 0,1-1-1,-1 1 1,0-1 0,0 1-1,0 0 1,-1-1 0,1 1-1,-1-5 1,-1 5-158,0 0 0,0 0 0,0 0-1,0 0 1,0 0 0,0 0 0,-1 1 0,1-1 0,0 1 0,-1 0 0,1-1 0,-1 1-1,0 0 1,1 0 0,-1 1 0,0-1 0,1 1 0,-1-1 0,0 1 0,0 0 0,-5 0-1,-2 0-8,0 0-1,0 1 0,0 0 0,-19 4 1,21-2-71,-1 0 0,1 1 0,0 0 1,0 1-1,1-1 0,-1 2 0,1-1 0,0 1 1,0 0-1,-5 7 0,7-8 29,1-1-1,0 2 0,0-1 1,1 0-1,-1 1 0,1-1 1,0 1-1,1 0 1,0 0-1,0 0 0,0 0 1,0 1-1,1-1 0,-1 10 1,2-15-39,0 1 0,0-1 1,1 0-1,-1 1 0,0-1 1,0 0-1,1 1 0,-1-1 0,1 0 1,-1 0-1,1 0 0,0 1 1,-1-1-1,1 0 0,0 0 0,0 0 1,0 0-1,0 0 0,0 0 1,0 0-1,0-1 0,0 1 1,0 0-1,2 0 0,1 1 8,0 0 1,0-1-1,1 0 0,-1 0 1,0 0-1,0 0 0,9 0 1,0-1 9,1-1 1,-1 0-1,1-1 1,17-4-1,-19 2-40,0 1 1,-1-2-1,0 1 0,0-2 1,-1 1-1,1-1 0,-1-1 1,0 0-1,-1-1 0,0 1 1,16-19-1,-23 24-36,-5 4 31,-9 11 48,-16 25 175,23-30-93,1 0 0,-1 1 0,1-1 0,1 1 0,0 0 0,0 0 0,1 0 0,0 1 0,-1 13 0,3-21-69,1-1 0,-1 0-1,1 0 1,-1 0 0,1-1 0,-1 1 0,1 0 0,0 0 0,0 0 0,-1 0-1,1 0 1,0-1 0,0 1 0,0 0 0,0-1 0,0 1 0,0-1 0,0 1-1,0-1 1,0 1 0,0-1 0,0 0 0,0 0 0,0 1 0,0-1 0,0 0-1,0 0 1,0 0 0,1 0 0,-1 0 0,0 0 0,0-1 0,0 1 0,1 0-1,47-8 473,-31 1-484,0-1 1,0-1-1,-1 0 0,30-23 1,30-15-145,-76 48 105,0 0 0,-1 0 0,1-1 0,0 1-1,-1 0 1,1 1 0,-1-1 0,0 0 0,1 0 0,-1 0 0,0 0 0,1 0-1,-1 0 1,0 0 0,0 0 0,0 1 0,0-1 0,0 0 0,-1 2 0,2 34 66,-1-33-70,0-4 15,0 0-1,0 1 1,0-1 0,0 0 0,0 1-1,0-1 1,0 0 0,0 1 0,0-1-1,1 0 1,-1 0 0,0 1 0,0-1-1,0 0 1,1 1 0,-1-1 0,0 0 0,0 0-1,1 0 1,-1 1 0,0-1 0,0 0-1,1 0 1,-1 0 0,0 0 0,1 1-1,-1-1 1,0 0 0,1 0 0,-1 0-1,0 0 1,0 0 0,1 0 0,-1 0-1,0 0 1,1 0 0,0 0 0,19-3 51,16-12 22,-13 0-104,-18 12 15,0-1 0,0 1 1,0 0-1,0 0 0,1 1 0,-1-1 1,1 1-1,0 1 0,0-1 0,8-1 1,-14 4-5,1 1 1,0-1 0,-1 0 0,1 1 0,0-1 0,-1 0 0,1 1 0,-1-1 0,0 1 0,0-1 0,1 0 0,-1 1 0,0-1 0,0 1 0,0-1-1,0 1 1,-1-1 0,0 3 0,-2 31-1016,3-34 866,0 0-1,0 0 0,0 0 0,0-1 1,0 1-1,0 0 0,1 0 1,-1 0-1,0-1 0,1 1 0,-1 0 1,0 0-1,1-1 0,-1 1 1,1 0-1,-1-1 0,1 1 1,-1 0-1,1-1 0,-1 1 0,1-1 1,0 1-1,-1-1 0,1 1 1,0-1-1,-1 1 0,1-1 0,0 0 1,0 1-1,0-1 0,-1 0 1,1 0-1,0 0 0,0 0 0,0 1 1,-1-1-1,1 0 0,0 0 1,0 0-1,0-1 0,0 1 1,0 0-1,39-7-9670,-15-4 251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4:48.606"/>
    </inkml:context>
    <inkml:brush xml:id="br0">
      <inkml:brushProperty name="width" value="0.025" units="cm"/>
      <inkml:brushProperty name="height" value="0.025" units="cm"/>
    </inkml:brush>
  </inkml:definitions>
  <inkml:trace contextRef="#ctx0" brushRef="#br0">85 181 7911,'0'0'15802,"-10"1"-14958,8-1-797,-4 0 95,1 0 0,-1 1-1,1 0 1,0 0 0,-1 0-1,-4 2 1,8-2-97,0 0 0,0 0 0,1 0-1,-1-1 1,1 2 0,-1-1 0,0 0 0,1 0 0,0 0 0,-1 1-1,1-1 1,0 1 0,0-1 0,0 1 0,0-1 0,0 1 0,0 0-1,0-1 1,0 1 0,1 0 0,-1 0 0,1 0 0,-1 0 0,1-1-1,0 1 1,0 0 0,0 2 0,0-3-41,0 0 0,0-1 0,0 1 0,0 0 0,1-1 0,-1 1 0,0 0 0,0-1 0,1 1 0,-1-1 0,0 1 1,1 0-1,-1-1 0,1 1 0,-1-1 0,1 1 0,-1-1 0,1 0 0,-1 1 0,1-1 0,-1 1 0,1-1 0,0 0 0,-1 0 0,1 1 0,0-1 0,-1 0 0,2 0 0,29 3-21,28-12-190,-46 3 197,1-1 0,-1-1 0,-1 0 0,1 0 0,-1-2 0,-1 1 0,0-1 0,0-1 0,-1 0 0,0-1 0,-1 0 0,0 0 0,-1-1 0,-1 0 0,10-22 0,-16 31 32,1 0 0,-1-1 0,-1 1 0,1 0 0,0 0 0,-1 0 0,0-9 0,0 13-14,0-1 0,-1 1 0,1-1 0,0 0-1,0 1 1,0-1 0,0 1 0,-1-1 0,1 0 0,0 1-1,-1-1 1,1 1 0,0-1 0,-1 1 0,1-1 0,-1 1-1,1 0 1,-1-1 0,1 1 0,-1-1 0,1 1 0,-1 0 0,0-1-1,0 1 0,0 0-1,-1 0 0,1 0 0,0 0 0,0 0 1,0 0-1,-1 0 0,1 0 0,0 1 0,0-1 1,-1 0-1,1 1 0,0-1 0,0 1 0,0 0 1,-2 0-1,-4 5 34,-1 0 0,1 0 0,1 1 0,-1 0 0,1 0 0,0 1 0,1-1 0,-1 1 0,2 1 0,-1-1 0,1 0 0,0 1 0,1 0 0,0 0 0,1 0 1,0 0-1,0 1 0,0-1 0,2 1 0,-1-1 0,2 15 0,0-20-49,0 0 1,0 1-1,1-1 1,-1 0-1,1 0 0,0 0 1,0-1-1,1 1 1,-1 0-1,1-1 1,0 0-1,0 1 0,0-1 1,0 0-1,1 0 1,-1-1-1,1 1 1,-1-1-1,1 0 1,0 0-1,0 0 0,5 1 1,5 3-1033,0-2 0,0 1 0,1-2 0,0 0-1,17 1 1,20-2-8279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3.141"/>
    </inkml:context>
    <inkml:brush xml:id="br0">
      <inkml:brushProperty name="width" value="0.025" units="cm"/>
      <inkml:brushProperty name="height" value="0.025" units="cm"/>
    </inkml:brush>
  </inkml:definitions>
  <inkml:trace contextRef="#ctx0" brushRef="#br0">9 0 6662,'0'0'9866,"2"54"-9610,-4-22 32,-1 5-64,3 3-63,0-1-97,0-1-32,0-2-64,0-4-929,0-4-737,-2-10-160,-2-9-768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2.420"/>
    </inkml:context>
    <inkml:brush xml:id="br0">
      <inkml:brushProperty name="width" value="0.025" units="cm"/>
      <inkml:brushProperty name="height" value="0.025" units="cm"/>
    </inkml:brush>
  </inkml:definitions>
  <inkml:trace contextRef="#ctx0" brushRef="#br0">44 1 15855,'0'0'2087,"-5"11"-987,-3 14-724,0 1 1,1 0-1,2 0 0,1 0 1,-2 47-1,6-61-170,0-1-1,1 1 1,0-1-1,1 1 1,1-1-1,-1 1 1,6 10-1,-7-19-193,0-1-1,0 1 1,0-1 0,1 1-1,-1-1 1,1 1-1,0-1 1,0 0-1,-1 0 1,1 0 0,0 0-1,1 0 1,-1-1-1,0 1 1,1-1-1,-1 1 1,0-1 0,1 0-1,0 0 1,-1 0-1,1 0 1,0 0-1,-1-1 1,1 1 0,0-1-1,0 0 1,-1 0-1,1 0 1,0 0-1,0 0 1,0 0-1,-1-1 1,1 0 0,0 1-1,3-3 1,-1 1 9,-1 0-1,-1 0 1,1 0 0,0-1-1,0 0 1,-1 1 0,0-1 0,1-1-1,-1 1 1,0 0 0,-1-1 0,1 0-1,-1 1 1,1-1 0,-1 0-1,0 0 1,-1 0 0,1-1 0,1-4-1,2-9 4,0-1-1,-1 0 0,2-20 0,3-144 121,-11 230-430,-1-16-620,2 0 1,6 59 0,-4-83 640,0 1 0,1-1 1,-1 1-1,1-1 0,1 1 0,0-1 1,0 0-1,0 0 0,1 0 0,0 0 1,0-1-1,0 0 0,1 1 1,0-2-1,1 1 0,-1-1 0,11 9 1,6-5-7525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3.488"/>
    </inkml:context>
    <inkml:brush xml:id="br0">
      <inkml:brushProperty name="width" value="0.025" units="cm"/>
      <inkml:brushProperty name="height" value="0.025" units="cm"/>
    </inkml:brush>
  </inkml:definitions>
  <inkml:trace contextRef="#ctx0" brushRef="#br0">0 1 9417,'0'0'11499,"22"19"-17521,1-8-32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3.817"/>
    </inkml:context>
    <inkml:brush xml:id="br0">
      <inkml:brushProperty name="width" value="0.025" units="cm"/>
      <inkml:brushProperty name="height" value="0.025" units="cm"/>
    </inkml:brush>
  </inkml:definitions>
  <inkml:trace contextRef="#ctx0" brushRef="#br0">102 0 10218,'0'0'11547,"-2"4"-11158,1-2-379,0 0 0,0 0 0,0-1 0,-1 1 0,1 0 0,-1-1 0,1 1 0,-1-1 0,0 0 0,1 1 0,-1-1 0,0 0 0,0 0 0,0 0 0,0 0 0,0-1 0,0 1 0,0-1-1,0 1 1,-4 0 0,2 0 10,0 0-1,0 0 0,0 0 1,1 1-1,-1-1 0,1 1 1,-1 0-1,1 0 0,-1 0 1,-3 4-1,7-6-15,0 0 0,-1 1 1,1-1-1,0 1 0,-1-1 0,1 1 0,0-1 0,-1 1 0,1-1 1,0 1-1,0-1 0,0 1 0,-1-1 0,1 1 0,0-1 1,0 1-1,0-1 0,0 1 0,0-1 0,0 1 0,0 0 1,0-1-1,0 1 0,0-1 0,1 1 0,-1-1 0,0 1 0,0-1 1,0 1-1,1-1 0,-1 1 0,0-1 0,1 1 0,-1-1 1,0 1-1,1-1 0,-1 0 0,0 1 0,1-1 0,-1 0 1,1 1-1,-1-1 0,1 0 0,-1 1 0,1-1 0,-1 0 0,1 0 1,-1 0-1,1 1 0,-1-1 0,1 0 0,-1 0 0,1 0 1,0 0-1,41 10-214,-31-7-28,1 0-103,6 0-105,-1 2 1,0 0-1,31 15 1,-46-20 488,0 1 0,1 0 1,-1 1-1,0-1 0,0 0 1,1 0-1,-1 1 0,0 0 0,0-1 1,-1 1-1,1 0 0,0 0 0,-1 0 1,1 0-1,-1 0 0,1 0 0,-1 0 1,0 1-1,0-1 0,0 0 0,0 1 1,-1-1-1,1 1 0,0-1 0,-1 1 1,0-1-1,0 1 0,0-1 0,0 1 1,0-1-1,0 1 0,0-1 0,-1 1 1,0-1-1,-1 5 0,0-3 95,-1 1-1,0-1 0,-1 0 1,1 0-1,-1 0 0,1 0 0,-1-1 1,0 0-1,-1 0 0,1 0 1,0 0-1,-1 0 0,-6 2 1,0 0 154,-1 0 1,0-1-1,0 0 0,-18 3 1,25-6-231,-1 0 0,0-1 0,1 1 0,-1-1 0,0-1 0,1 1 0,-1-1 0,0 0 0,1 0 0,-10-3 0,14 3-141,-1 1-1,1-1 1,0 0-1,0 0 1,0 0-1,-1 0 0,1 1 1,0-1-1,0-1 1,0 1-1,1 0 1,-1 0-1,0 0 0,0 0 1,1-1-1,-1 1 1,0 0-1,0-3 1,1 2-219,0-1 0,-1 0 1,1 1-1,0-1 0,1 1 1,-1-1-1,0 0 0,1 1 0,0-1 1,-1 1-1,1-1 0,0 1 1,2-5-1,15-19-3828,6-4-1229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4.191"/>
    </inkml:context>
    <inkml:brush xml:id="br0">
      <inkml:brushProperty name="width" value="0.025" units="cm"/>
      <inkml:brushProperty name="height" value="0.025" units="cm"/>
    </inkml:brush>
  </inkml:definitions>
  <inkml:trace contextRef="#ctx0" brushRef="#br0">182 1 12844,'0'0'4388,"-4"8"-3058,-7 18-807,2 0 0,0 0 0,2 1 0,1 0 0,1 0 1,1 0-1,2 1 0,0-1 0,2 1 0,5 40 0,-3-58-454,1 1 0,0-1 0,0 1-1,9 17 1,-10-24-214,0 0 1,0 0-1,0 0 0,1 0 1,0 0-1,0-1 0,0 1 1,0-1-1,0 0 0,0 0 1,1 0-1,0 0 0,5 3 1,-7-12-3798,-3-27 474,-9 14 3060,-1 1-1,0 0 0,-2 0 1,0 1-1,-1 0 1,-29-26-1,24 23 349,0 2 418,14 14 338,-1-1-1,1 0 0,0 0 0,1 0 1,-1 0-1,1-1 0,-6-11 0,15 15 2506,20 2-2537,60 7 363,-30-2-2242,72-2-1,-83-6-3839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5.012"/>
    </inkml:context>
    <inkml:brush xml:id="br0">
      <inkml:brushProperty name="width" value="0.025" units="cm"/>
      <inkml:brushProperty name="height" value="0.025" units="cm"/>
    </inkml:brush>
  </inkml:definitions>
  <inkml:trace contextRef="#ctx0" brushRef="#br0">192 26 11018,'0'0'8387,"-9"-5"-6935,6 4-1380,0-1-1,0 0 0,0 1 1,0 0-1,0-1 1,0 1-1,-1 0 1,1 1-1,0-1 1,-1 1-1,1-1 1,-1 1-1,1 0 1,0 0-1,-1 1 1,1-1-1,0 1 0,-1-1 1,1 1-1,0 0 1,-1 0-1,1 1 1,0-1-1,0 1 1,0-1-1,0 1 1,1 0-1,-1 0 1,0 0-1,-3 4 0,0-1 35,-1 0 0,1 0 0,0 1 0,0 0 0,1 0 0,0 0 0,0 1 0,0 0 0,1 0 0,0 0 0,0 0 0,1 1 0,0-1 0,0 1 0,1 0 0,0 0 0,0 0 0,1 0 0,-1 10 0,2-17-95,0-1 0,0 1 0,0 0 0,0-1 0,0 1 0,0 0 0,0 0 0,0-1 0,1 1 0,-1 0 0,0-1 0,0 1 0,1 0 0,-1-1 0,0 1 0,1 0 0,-1-1 0,1 1 0,-1-1 0,1 1 0,-1-1 0,1 1 0,-1-1 0,1 1 1,0-1-1,-1 0 0,1 1 0,-1-1 0,1 0 0,1 1 0,26-3 390,-20-1-267,1 0-1,-1-1 0,0 0 0,11-7 0,6-9-23,-1 0 1,-1-2-1,-2-1 0,0 0 1,27-39-1,-54 75-127,0 1 0,0 0 0,2 1 0,0-1 0,0 1 0,1 0 0,1 0 0,1 0 0,0 0 0,2 21 0,-1-35-64,1 1-1,-1-1 0,1 1 1,0-1-1,-1 0 1,1 1-1,0-1 0,0 0 1,0 0-1,0 0 0,0 1 1,0-1-1,1 0 0,-1 0 1,0-1-1,0 1 1,1 0-1,-1 0 0,0-1 1,1 1-1,-1 0 0,1-1 1,-1 0-1,4 1 1,-1 0-953,1 0 1,0-1 0,0 0 0,0 0 0,0 0 0,8-2 0,10-5-7899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5.612"/>
    </inkml:context>
    <inkml:brush xml:id="br0">
      <inkml:brushProperty name="width" value="0.025" units="cm"/>
      <inkml:brushProperty name="height" value="0.025" units="cm"/>
    </inkml:brush>
  </inkml:definitions>
  <inkml:trace contextRef="#ctx0" brushRef="#br0">93 25 9417,'0'0'8974,"1"11"-7944,-2 14-670,-1 0-1,-1 0 1,-1 0-1,-2-1 1,0 1-1,-1-1 1,-14 29 0,-22 87 569,43-136-4383,1-7 437,4-18-1985,6-37-2839,-9-11 4754,-4-2 3396,-4 1 3696,-5 3 3998,16 106-105,-4-22-7625,1 0 0,1-1 0,5 19 0,-1-17 187,0 0 0,1 0 1,1-1-1,0 0 0,1-1 0,21 26 0,-26-37-328,-1-1-1,1 1 1,-1-1-1,2 0 0,-1 0 1,0 0-1,1-1 1,-1 0-1,1 0 0,10 4 1,-12-6-63,0 0 1,-1-1 0,1 1-1,0-1 1,0 0 0,0 0-1,0 0 1,0-1-1,0 1 1,0-1 0,0 0-1,0 0 1,-1 0-1,1 0 1,0-1 0,-1 0-1,1 0 1,5-4 0,-1 0-18,0-1-1,-1 0 1,0 0 0,0-1 0,0 0 0,-1 0 0,-1-1 0,1 1 0,-2-1 0,1-1 0,-1 1 0,0 0-1,3-16 1,-2 6-22,-1 0 0,0 0-1,-2 0 1,0-1 0,-1 1-1,-2-24 1,0 39-25,1 0-1,-1 0 1,0 0 0,0 1 0,0-1 0,0 0 0,-1 0-1,1 1 1,-5-7 0,5 9-35,0-1 0,0 1 0,0 0 0,0 0 1,0 0-1,0 0 0,0 0 0,0 0 0,0 0 0,-1 1 0,1-1 0,0 0 0,-1 1 0,1-1 1,-1 1-1,1-1 0,0 1 0,-1 0 0,1 0 0,-1-1 0,1 1 0,-1 0 0,1 0 0,-1 1 1,1-1-1,-1 0 0,1 0 0,-1 1 0,-1 0 0,2 0-152,-1 0-1,1 0 1,-1 0 0,1 0-1,-1 0 1,1 1 0,-1-1-1,1 0 1,0 1 0,0-1-1,0 1 1,0 0 0,0-1-1,0 1 1,1 0 0,-1-1 0,0 1-1,1 0 1,-1 0 0,1 0-1,0 0 1,-1 3 0,-1 52-7929,2-45 4613,0 12-2982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5.965"/>
    </inkml:context>
    <inkml:brush xml:id="br0">
      <inkml:brushProperty name="width" value="0.025" units="cm"/>
      <inkml:brushProperty name="height" value="0.025" units="cm"/>
    </inkml:brush>
  </inkml:definitions>
  <inkml:trace contextRef="#ctx0" brushRef="#br0">80 14 12172,'0'0'9438,"-10"-4"-8365,5 2-988,3 1-32,-1 0 0,0 0 0,0 0 0,0 0 1,0 0-1,0 1 0,0-1 0,0 1 0,-5 0 0,7 0-35,-1 1 0,1-1 0,-1 1 0,1-1-1,0 1 1,-1 0 0,1 0 0,0 0 0,0 0 0,-1 0-1,1 0 1,0 0 0,0 0 0,0 0 0,0 0 0,0 1-1,1-1 1,-1 0 0,0 1 0,1-1 0,-1 1 0,0-1-1,1 1 1,0-1 0,-1 1 0,1-1 0,0 3 0,-2 2 64,1 0 0,0 0 0,1 0 0,0 0 0,-1 0 0,2 0 1,-1 0-1,1 0 0,0 0 0,0 0 0,1 0 0,-1-1 0,4 7 1,-4-10-40,0 0 0,1 0 0,-1 0 1,1 0-1,0 0 0,0 0 0,-1 0 1,1-1-1,0 1 0,0-1 1,1 1-1,-1-1 0,0 0 0,0 0 1,1 0-1,-1 0 0,0 0 0,1-1 1,-1 1-1,1-1 0,-1 1 0,1-1 1,-1 0-1,1 0 0,-1 0 1,1-1-1,-1 1 0,1 0 0,-1-1 1,1 0-1,-1 1 0,1-1 0,3-2 1,1-1-10,0 1 0,-1-1 0,0 0 1,0 0-1,0-1 0,0 0 0,-1 0 0,9-10 1,-11 11-30,1-1 0,-1 1 0,1 0 0,-1-1 0,0 0 0,-1 0 0,1 0 0,-1 0 0,0 0 0,0 0 0,-1-1 0,2-7 0,-19 32-373,2 33-1243,16-25-1971,-1-27 3224,-1 1 1,0 0 0,1 0 0,-1-1-1,0 1 1,1 0 0,-1-1-1,1 1 1,-1 0 0,1-1 0,0 1-1,-1-1 1,1 1 0,0-1-1,-1 1 1,1-1 0,0 1 0,-1-1-1,1 0 1,0 1 0,0-1-1,0 0 1,-1 0 0,3 1 0,19-1-7267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6.324"/>
    </inkml:context>
    <inkml:brush xml:id="br0">
      <inkml:brushProperty name="width" value="0.025" units="cm"/>
      <inkml:brushProperty name="height" value="0.025" units="cm"/>
    </inkml:brush>
  </inkml:definitions>
  <inkml:trace contextRef="#ctx0" brushRef="#br0">171 36 5701,'0'0'6545,"-9"-7"-3603,4 3-2308,3 1-491,0 1 0,0 0 0,0 0 0,0 0 0,-1 1 0,1-1 0,-1 0 0,1 1 0,-1 0 0,0-1 0,1 1 0,-1 0 0,0 1 0,0-1 0,0 0 0,0 1 0,1-1 0,-1 1 0,0 0 0,0 0 0,0 0 0,-4 1 0,-1 3 229,0-1-1,0 2 0,0-1 0,1 1 0,-12 9 0,16-12-229,0 0 0,0 1 1,1-1-1,-1 1 0,1-1 0,0 1 1,-1 0-1,1 0 0,1 0 0,-1 0 0,0 0 1,1 1-1,-1-1 0,1 0 0,0 1 1,-1 5-1,4-8-130,-1 0 1,1 0 0,0-1-1,-1 1 1,1-1-1,0 1 1,0-1-1,0 0 1,-1 1 0,1-1-1,0 0 1,0 0-1,0 0 1,0 0 0,3-1-1,-1 0-16,29 1-189,54 1-960,-81 0 1094,-1-1 0,0 1 1,1 0-1,-1 1 1,0-1-1,0 1 0,0 0 1,0 0-1,0 1 1,-1-1-1,1 1 0,7 7 1,-11-9 90,0 0 1,0-1-1,0 1 1,0 0-1,-1 0 1,1 0 0,0 0-1,-1 0 1,1 1-1,-1-1 1,1 0-1,-1 0 1,0 0 0,0 0-1,1 1 1,-1-1-1,0 0 1,0 0-1,0 0 1,0 1-1,0-1 1,0 0 0,0 0-1,-1 0 1,1 1-1,0-1 1,-1 0-1,1 0 1,-1 0-1,1 0 1,-1 0 0,0 0-1,1 0 1,-1 0-1,0 0 1,0 0-1,1 0 1,-1 0 0,0-1-1,0 1 1,0 0-1,0 0 1,0-1-1,0 1 1,-2 0-1,-7 5 493,1-1 0,-1 0 0,-19 7 0,22-9-359,-5 1 56,-4 4-43,-1-2-1,0 0 1,-1-1 0,-27 4 0,43-9-1028,38-19-7249,-12-1 2220,4-2-1985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6.670"/>
    </inkml:context>
    <inkml:brush xml:id="br0">
      <inkml:brushProperty name="width" value="0.025" units="cm"/>
      <inkml:brushProperty name="height" value="0.025" units="cm"/>
    </inkml:brush>
  </inkml:definitions>
  <inkml:trace contextRef="#ctx0" brushRef="#br0">132 1 12139,'0'0'8825,"-9"3"-7256,3-1-1403,0 1-1,1 0 1,-1 0-1,0 0 1,1 1-1,0 0 1,0 0-1,0 0 1,0 1-1,1 0 1,0 0-1,0 0 1,0 0-1,1 0 1,-1 1-1,1 0 1,-4 11-1,0-1 215,1 1 1,1-1-1,0 2 1,1-1-1,1 0 0,0 1 1,1 24-1,2-40-369,0 0 1,0 1-1,0-1 1,0 0-1,0 0 1,1 0-1,-1 1 0,1-1 1,0 0-1,0 0 1,0 0-1,0 0 1,0 0-1,0 0 0,0 0 1,0-1-1,1 1 1,-1 0-1,1-1 1,0 1-1,-1-1 1,1 1-1,0-1 0,0 0 1,0 0-1,-1 0 1,1 0-1,1 0 1,-1 0-1,0 0 0,0-1 1,0 1-1,0-1 1,0 0-1,1 1 1,-1-1-1,0 0 0,0 0 1,0-1-1,4 1 1,1-1-13,1 0 1,-1 0 0,1-1-1,-1 0 1,0 0 0,1-1-1,-1 0 1,0 0 0,-1 0-1,1-1 1,6-5-1,-1 0-17,-1 0-1,0-2 0,-1 1 1,1-1-1,14-23 0,-28 69 484,-20 31-34,17-52-304,1 0-1,0 0 1,1 0 0,1 1 0,0-1 0,-2 25-1,5-38-130,0-1 0,0 1 0,0-1-1,0 1 1,0-1 0,0 1 0,1-1 0,-1 1-1,0-1 1,0 1 0,0-1 0,1 1-1,-1-1 1,0 1 0,0-1 0,1 1 0,-1-1-1,0 1 1,1-1 0,-1 0 0,0 1 0,1-1-1,-1 0 1,1 1 0,-1-1 0,1 0-1,-1 0 1,1 1 0,-1-1 0,1 0 0,-1 0-1,1 0 1,22-1-2075,18-17-8365,-23 1-185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7.017"/>
    </inkml:context>
    <inkml:brush xml:id="br0">
      <inkml:brushProperty name="width" value="0.025" units="cm"/>
      <inkml:brushProperty name="height" value="0.025" units="cm"/>
    </inkml:brush>
  </inkml:definitions>
  <inkml:trace contextRef="#ctx0" brushRef="#br0">1 21 12172,'0'0'16495,"56"-13"-15758,-33 13-289,1 0-416,-1 0-32,-1 0-448,-1 1-1058,-1-1-1665,-4 0-2146,1-8-8007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7.725"/>
    </inkml:context>
    <inkml:brush xml:id="br0">
      <inkml:brushProperty name="width" value="0.025" units="cm"/>
      <inkml:brushProperty name="height" value="0.025" units="cm"/>
    </inkml:brush>
  </inkml:definitions>
  <inkml:trace contextRef="#ctx0" brushRef="#br0">0 201 5285,'0'0'13469,"12"3"-12071,-4-2-1214,0 1 0,-1-1 0,1-1 0,0 0-1,0 0 1,0 0 0,0-1 0,0 0 0,0 0-1,0-1 1,-1 0 0,1-1 0,12-5-1,-8 1-58,0 0-1,-1-1 0,0 0 0,0-1 0,17-19 0,-24 25-30,-1-1 0,0 0 0,0 0-1,0 0 1,0 0 0,-1-1 0,1 1 0,-1-1 0,0 0-1,-1 1 1,1-1 0,-1 0 0,0 0 0,0 0 0,-1 0-1,1 0 1,-1 0 0,0 0 0,-1-7 0,0 11-58,1 0 0,-1-1 0,1 1 0,-1-1 0,0 1 0,0 0 0,0 0 0,0-1 0,0 1 1,0 0-1,0 0 0,0 0 0,0 0 0,0 0 0,-1 0 0,1 1 0,0-1 0,-1 0 0,1 1 0,0-1 1,-1 1-1,1-1 0,-1 1 0,1-1 0,-1 1 0,1 0 0,-1 0 0,1 0 0,-1 0 0,1 0 1,-1 0-1,1 0 0,-1 1 0,1-1 0,-4 1 0,0 1-19,0-1 0,-1 0 0,1 1 0,0 0 0,0 0 0,0 1 0,0-1 0,-7 6 0,0 4 23,2 0 1,-1 1-1,2 0 1,-1 0 0,2 1-1,0 1 1,1-1-1,0 1 1,1 0-1,1 1 1,0 0 0,1-1-1,1 1 1,-3 32-1,6-46-47,0 0 0,0 0 0,0 0 0,0 0-1,0 0 1,0 0 0,0 0 0,1 0 0,-1 0-1,1 0 1,0 0 0,-1 0 0,1 0 0,0 0 0,0 0-1,0-1 1,0 1 0,1 0 0,-1-1 0,0 1-1,1-1 1,1 2 0,0-1-77,0-1 1,0 1-1,0-1 0,0 0 0,0 0 0,0 0 1,0 0-1,0-1 0,0 1 0,1-1 0,-1 0 1,6 0-1,2-1-738,0 0 0,0-1-1,-1-1 1,1 0 0,-1 0 0,0-1 0,16-7 0,10-12-4442,-1-3-880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3.120"/>
    </inkml:context>
    <inkml:brush xml:id="br0">
      <inkml:brushProperty name="width" value="0.025" units="cm"/>
      <inkml:brushProperty name="height" value="0.025" units="cm"/>
    </inkml:brush>
  </inkml:definitions>
  <inkml:trace contextRef="#ctx0" brushRef="#br0">216 116 10858,'0'0'4992,"-4"-10"-1939,2 6-2731,0-1-1,0 0 1,0 1-1,-1-1 1,0 1-1,0-1 1,0 1 0,-4-4-1,5 6-235,-1 0 0,1 1 0,0-1-1,0 1 1,-1 0 0,1 0 0,-1 0 0,1 0 0,-1 0 0,1 0-1,-1 1 1,1-1 0,-1 1 0,0 0 0,1-1 0,-1 1-1,0 1 1,0-1 0,1 0 0,-1 1 0,1-1 0,-1 1-1,-3 1 1,0 1-85,-1 0 0,1 0 0,1 1 0,-1-1 0,0 1 0,1 1 0,0-1 0,0 1 0,0 0-1,1 0 1,-1 0 0,1 1 0,0 0 0,1-1 0,-4 8 0,1-1-16,0 1 0,1-1 0,0 1 0,1 0 0,1 0 0,-4 22-1,7-35 19,0 1-1,0-1 0,-1 1 0,1-1 0,0 1 0,0-1 0,0 1 0,0-1 0,0 1 0,0-1 0,0 1 0,0-1 0,0 1 0,0-1 0,0 1 0,0-1 0,0 1 0,0-1 0,0 1 0,0-1 0,1 1 0,-1-1 0,0 1 0,0-1 0,1 0 0,-1 1 0,0-1 0,1 1 1,-1-1-1,0 0 0,1 1 0,-1-1 0,1 0 0,-1 1 0,0-1 0,1 0 0,-1 0 0,1 1 0,-1-1 0,1 0 0,-1 0 0,1 0 0,-1 0 0,1 0 0,-1 0 0,1 1 0,-1-1 0,1 0 0,-1-1 0,1 1 0,-1 0 0,1 0 0,-1 0 0,1 0 0,-1 0 0,1 0 0,-1-1 1,1 1-1,-1 0 0,1-1 0,28-19 338,-15 6-155,0-2-1,-1 0 1,-1 0 0,16-28 0,-22 33-55,-1 0 0,0 1 0,0-2 1,-1 1-1,-1-1 0,0 1 0,0-1 1,-1 0-1,0-15 0,-16 142-637,14-111 480,-1 1 0,2-1 1,-1 1-1,0-1 0,1 1 1,0-1-1,0 1 0,0-1 0,0 0 1,1 0-1,0 0 0,3 7 1,-3-9-163,1 0 0,-1 0 0,0 0 0,0 0 0,1-1 0,-1 1 1,1-1-1,0 0 0,-1 0 0,1 0 0,0 0 0,0 0 0,-1 0 1,1-1-1,0 1 0,0-1 0,0 0 0,0 0 0,0 0 0,3-1 0,-4 1-246,1 0 0,-1 0 0,0 0 0,1-1 0,-1 1 0,1-1 0,-1 0 0,0 0 0,0 0 0,0 0 0,1 0 0,-1 0-1,0 0 1,0-1 0,0 1 0,-1-1 0,4-2 0,13-16-6708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8.869"/>
    </inkml:context>
    <inkml:brush xml:id="br0">
      <inkml:brushProperty name="width" value="0.025" units="cm"/>
      <inkml:brushProperty name="height" value="0.025" units="cm"/>
    </inkml:brush>
  </inkml:definitions>
  <inkml:trace contextRef="#ctx0" brushRef="#br0">283 56 9513,'0'0'6230,"0"-4"-6684,0 2 392,0 1 145,0 0 1,0 1-1,0-1 1,1 0 0,-1 0-1,0 1 1,0-1-1,-1 0 1,1 0-1,0 1 1,0-1 0,0 0-1,0 0 1,-1 1-1,1-1 1,0 0-1,-1 1 1,1-1-1,0 0 1,-1 1 0,1-1-1,-1 1 1,1-1-1,-1 1 1,1-1-1,-1 1 1,1-1 0,-1 1-1,0-1 1,1 1-1,-1 0 1,0-1-1,1 1 1,-1 0 0,0 0-1,1-1 1,-1 1-1,0 0 1,0 0-1,1 0 1,-1 0-1,0 0 1,0 0 0,1 0-1,-1 0 1,0 0-1,0 0 1,1 1-1,-2-1 1,2 0 311,19-15 1223,-19 14-1540,1 1 0,-1-1 1,0 1-1,0 0 0,0-1 1,0 1-1,0-1 0,0 1 1,0-1-1,0 1 0,0 0 1,0-1-1,0 1 1,0-1-1,-1 1 0,1-1 1,0 1-1,0 0 0,0-1 1,0 1-1,-1 0 0,1-1 1,0 1-1,0-1 0,-1 1 1,1 0-1,0 0 0,-1-1 1,1 1-1,0 0 0,-1 0 1,1-1-1,-1 1 1,1 0-1,0 0 0,-1-1 1,-14 11 584,-14 24 61,-26 52 1167,51-77-1829,0 0 0,0 0 1,0 0-1,1 0 0,1 0 0,-1 1 0,2-1 0,-2 15 1,3-24-61,0 1 0,0-1 0,0 1 1,0-1-1,0 1 0,0-1 0,0 1 1,0-1-1,0 1 0,0-1 0,1 1 1,-1-1-1,0 1 0,0-1 0,1 1 1,-1-1-1,0 1 0,1-1 0,-1 1 0,0-1 1,1 0-1,-1 1 0,0-1 0,1 0 1,-1 1-1,1-1 0,-1 0 0,1 1 1,-1-1-1,1 0 0,-1 0 0,1 0 1,0 1-1,22-5 57,18-19-40,-28 12-79,0 0-1,-1-2 0,0 1 0,-1-2 1,-1 1-1,0-2 0,0 1 0,-2-1 0,0 0 1,0-1-1,-2 0 0,7-22 0,-13 38 66,0 0 0,0 0-1,0 0 1,0 0 0,0 0-1,0 0 1,0 0 0,0 0-1,0 0 1,0 0 0,0 0-1,-1 0 1,1 1 0,0-1-1,0 0 1,0 0 0,0 0-1,0 0 1,0 0-1,0 0 1,0 0 0,0 0-1,0 0 1,-1 0 0,1 0-1,0 0 1,0 0 0,0 0-1,0 0 1,0 0 0,0 0-1,0 0 1,0 0 0,0 0-1,0 0 1,-1 0 0,1 0-1,0 0 1,0 0 0,0 0-1,0 0 1,0 0 0,0 0-1,0-1 1,0 1 0,0 0-1,0 0 1,0 0 0,-11 15 106,-11 22-34,-99 184 475,-6 12 11,58-106-888,168-262 213,187-197 0,-280 325 79,1 1-68,-1 0-1,0-1 1,0 0 0,0 0-1,-1-1 1,0 0 0,-1 1-1,6-14 1,-32 73-179,18-44 283,-1 0 0,2 0 0,-1 0 0,1 1 0,0-1 0,1 1 0,-3 16-1,8-24 12,-1 0-1,0 0 1,0-1-1,1 1 0,-1-1 1,0 0-1,0 0 0,1 0 1,-1 0-1,0 0 0,1 0 1,-1-1-1,0 1 0,1-1 1,2 0-1,7-5-4,0-1-1,0 0 1,-1 0-1,1-1 1,-2-1 0,1 0-1,-2 0 1,1-1-1,-1 0 1,0-1 0,-1 0-1,-1 0 1,1-1-1,-2 0 1,0 0 0,0 0-1,5-18 1,-48 78-116,31-39 194,1 0 0,0 0 0,0 0 0,1 0-1,0 1 1,1-1 0,0 1 0,1 0 0,0 0 0,-1 11 0,3-21-84,0 0 0,0 1 0,0-1 0,0 1 0,1-1 0,-1 0 0,0 1 0,0-1 0,0 0 0,0 1 0,1-1 0,-1 0 0,0 1 1,0-1-1,1 0 0,-1 1 0,0-1 0,0 0 0,1 0 0,-1 1 0,0-1 0,1 0 0,-1 0 0,1 0 0,-1 1 0,0-1 0,1 0 0,-1 0 1,0 0-1,1 0 0,-1 0 0,1 0 0,-1 0 0,1 0 0,21-1 65,18-12-19,-24 3-66,0 0 1,0 0-1,-1-2 0,-1 0 1,0 0-1,-1-1 1,0-1-1,20-28 0,-161 204 274,121-146-267,17-13-2191,19-17-7258,-14-2-1666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9.219"/>
    </inkml:context>
    <inkml:brush xml:id="br0">
      <inkml:brushProperty name="width" value="0.025" units="cm"/>
      <inkml:brushProperty name="height" value="0.025" units="cm"/>
    </inkml:brush>
  </inkml:definitions>
  <inkml:trace contextRef="#ctx0" brushRef="#br0">0 45 10666,'0'-14'8168,"0"-2"-5862,0 6 320,0 5-544,0 11-2146,0 5-832,6 1-1635,4-6-2049,-2-2-6759</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09.896"/>
    </inkml:context>
    <inkml:brush xml:id="br0">
      <inkml:brushProperty name="width" value="0.025" units="cm"/>
      <inkml:brushProperty name="height" value="0.025" units="cm"/>
    </inkml:brush>
  </inkml:definitions>
  <inkml:trace contextRef="#ctx0" brushRef="#br0">131 56 8168,'9'-6'2904,"-2"0"-2257,0 1 245,-1-1 0,1 1 0,1 1 0,-1-1 0,1 1 0,-1 0 0,1 1 0,15-4 0,-22 7-780,-1 0-1,1 0 1,0 0 0,0 0 0,-1 0 0,1 0 0,0 1-1,0-1 1,-1 0 0,1 1 0,0-1 0,-1 0 0,1 1 0,0-1-1,-1 1 1,1-1 0,0 1 0,-1-1 0,1 1 0,-1-1 0,1 1-1,-1 0 1,0-1 0,1 1 0,-1 0 0,0-1 0,1 1-1,-1 0 1,0 0 0,0-1 0,1 1 0,-1 0 0,0 0 0,0-1-1,0 1 1,0 0 0,0 0 0,0 0 0,0-1 0,-1 3 0,-4 33 1222,-7-7-915,-1 0 1,-1-1-1,-2-1 0,-35 48 1,38-56-270,-26 33 93,25-36-237,0 2 0,2 0 0,0 0 0,-18 39 0,34-55-3040,8-7 1156,10-9-1810,-2-7-2211,-1-4-1863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0.259"/>
    </inkml:context>
    <inkml:brush xml:id="br0">
      <inkml:brushProperty name="width" value="0.025" units="cm"/>
      <inkml:brushProperty name="height" value="0.025" units="cm"/>
    </inkml:brush>
  </inkml:definitions>
  <inkml:trace contextRef="#ctx0" brushRef="#br0">74 0 10410,'0'0'11403,"-27"60"-10474,14-39-385,-1-3-192,7-1-224,0-4-128,1-5-512,6-3-801,0-1-961,2-14-12236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0.621"/>
    </inkml:context>
    <inkml:brush xml:id="br0">
      <inkml:brushProperty name="width" value="0.025" units="cm"/>
      <inkml:brushProperty name="height" value="0.025" units="cm"/>
    </inkml:brush>
  </inkml:definitions>
  <inkml:trace contextRef="#ctx0" brushRef="#br0">211 0 10025,'0'0'16416,"-10"10"-16160,-12 17-44,0 0 1,2 1-1,-16 32 0,-1-1 302,25-42-357,1 1 0,1 0-1,0 1 1,-9 26-1,18-45-154,1 1 1,0-1-1,0 0 0,0 0 0,0 1 0,0-1 0,0 0 0,0 0 1,0 0-1,0 1 0,0-1 0,0 0 0,0 0 0,0 1 0,0-1 1,0 0-1,0 0 0,0 1 0,0-1 0,0 0 0,0 0 0,0 1 0,0-1 1,0 0-1,0 0 0,1 0 0,-1 1 0,0-1 0,0 0 0,0 0 1,0 0-1,1 1 0,-1-1 0,0 0 0,0 0 0,0 0 0,1 0 1,-1 0-1,0 1 0,0-1 0,0 0 0,1 0 0,-1 0 0,0 0 1,0 0-1,1 0 0,-1 0 0,0 0 0,18-4 55,16-12-117,-8 0-237,-15 8 76,0 1-1,1 0 1,0 0 0,1 1 0,0 1 0,0 0 0,26-6 0,-39 11 216,1 0 0,0 0 0,-1-1 1,1 1-1,0 0 0,-1 0 0,1 0 1,-1 1-1,1-1 0,0 0 0,-1 0 1,1 0-1,-1 0 0,1 1 0,0-1 1,-1 0-1,1 0 0,-1 1 0,1-1 1,-1 0-1,1 1 0,-1-1 0,1 1 1,-1-1-1,0 1 0,1-1 0,-1 1 0,0-1 1,1 1-1,-1-1 0,0 1 0,1-1 1,-1 1-1,0-1 0,0 2 0,-1 28 2,-20 27 183,16-48-47,-1 0 0,-1 0-1,1-1 1,-1 0 0,-1 0-1,1 0 1,-12 8 0,14-12 13,-1-1-1,1 1 1,-1-1 0,1 0-1,-1 0 1,0-1 0,0 0-1,0 0 1,-1 0 0,1-1 0,0 0-1,-1 0 1,-8 0 0,13-1-208,0-1-1,1 0 1,-1 1 0,0-1 0,1 0 0,-1 0 0,1 1 0,-1-1 0,1 0 0,-1-1-1,1 1 1,0 0 0,-1 0 0,1-1 0,0 1 0,0 0 0,0-1 0,0 1 0,0-1-1,1 1 1,-1-1 0,0 0 0,1 1 0,-1-1 0,1 0 0,-1 0 0,1 1 0,0-1-1,0 0 1,0 0 0,0 1 0,0-1 0,0 0 0,0 0 0,1-1 0,-1-1-620,0 0 0,0 0 0,1 0 0,0 0 0,-1 0-1,1 0 1,1 0 0,-1 0 0,0 1 0,1-1 0,0 1 0,0-1 0,0 1 0,0-1 0,4-3 0,9-2-4891,4 1-2392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1.434"/>
    </inkml:context>
    <inkml:brush xml:id="br0">
      <inkml:brushProperty name="width" value="0.025" units="cm"/>
      <inkml:brushProperty name="height" value="0.025" units="cm"/>
    </inkml:brush>
  </inkml:definitions>
  <inkml:trace contextRef="#ctx0" brushRef="#br0">79 0 16752,'0'0'7180,"-2"9"-6080,-47 130 1000,22-65-608,52-135-598,-15 39-1018,-1 1 0,0-1-1,-2 0 1,5-27 0,-11 47 44,-1 7 61,0 0 0,1 0 0,-2 1 0,1-1 0,-1 0 0,1 0 0,-1 1 0,-2 4 0,-3 27 19,5-22 1,1-12 11,0 0 0,0 0 0,0 1 0,0-1 0,0 0 0,1 0 0,-1 0 0,3 6 1,-2-8-7,-1 0 1,1 0 0,0 1-1,0-1 1,0-1 0,0 1 0,1 0-1,-1 0 1,0 0 0,0-1-1,0 1 1,1 0 0,-1-1 0,0 1-1,1-1 1,-1 0 0,0 1-1,1-1 1,-1 0 0,1 0 0,-1 0-1,0 0 1,1 0 0,1 0-1,5-1 10,0 0 0,0-1 0,0 0 0,0 0 0,-1 0 0,1-1 0,-1 0 0,0-1 0,0 0-1,0 0 1,9-7 0,0-1-96,-1 0 1,-1-1-1,22-24 0,-43 48 112,1 1-1,0-1 1,1 1-1,0 0 1,1 0 0,1 1-1,0-1 1,0 1-1,2 0 1,-2 17-1,4-29-24,-1 0 0,1 0 0,-1 0 0,1 0 0,-1-1 0,1 1 0,-1 0 0,1 0 0,0 0 0,0-1 0,-1 1 0,1 0 0,0-1 0,0 1 0,0-1 0,0 1 0,0-1 0,0 1-1,0-1 1,0 0 0,0 1 0,0-1 0,0 0 0,0 0 0,0 0 0,0 0 0,0 0 0,0 0 0,0 0 0,0 0 0,1 0 0,36-5 64,-27 1-87,-1 0 0,0-1 1,0 0-1,15-11 0,-16 10-30,0 0-1,1 1 1,-1 0-1,1 0 1,11-3-1,-21 8 45,0 0 0,0 0-1,1 0 1,-1 0 0,0 0 0,1 0-1,-1 0 1,0 0 0,0 0-1,1 0 1,-1 0 0,0 0 0,1 0-1,-1 0 1,0 0 0,0 0 0,1 0-1,-1 0 1,0 0 0,0 1-1,1-1 1,-1 0 0,0 0 0,0 0-1,1 0 1,-1 1 0,0-1 0,0 0-1,0 0 1,1 1 0,-1-1 0,0 0-1,0 0 1,0 1 0,0-1-1,0 0 1,1 0 0,-1 1 0,0-1-1,0 0 1,0 1 0,1 18-21,1 8 53,-2-26-29,0 0 0,1-1 1,-1 1-1,0 0 0,1-1 0,-1 1 1,0 0-1,1-1 0,-1 1 1,1-1-1,-1 1 0,1 0 1,-1-1-1,1 1 0,0-1 1,-1 1-1,1-1 0,-1 0 0,1 1 1,0-1-1,0 0 0,-1 1 1,1-1-1,0 0 0,-1 0 1,1 0-1,0 0 0,0 1 1,-1-1-1,2 0 0,9-1 32,-1-1 0,1 1-1,-1-2 1,0 1 0,0-2 0,10-3 0,-11 3-104,0 0 0,0 1 1,1 1-1,-1 0 1,1 0-1,-1 0 1,1 1-1,16 1 0,-25 0 68,0 0-1,-1 0 0,1 1 1,0-1-1,-1 0 0,1 1 1,0-1-1,-1 0 0,1 1 1,0-1-1,-1 1 0,1-1 1,-1 1-1,1-1 0,-1 1 1,1-1-1,-1 1 0,1 0 1,-1-1-1,0 1 0,1 0 1,-1-1-1,0 1 0,1 0 0,-1 0 1,0-1-1,0 1 0,0 0 1,0 0-1,0 0 0,0 32 369,0-11-183,1-21-239,1-1 1,-1 1 0,0-1-1,1 1 1,-1-1-1,0 1 1,1-1-1,-1 0 1,1 0-1,-1 1 1,0-1 0,1 0-1,-1 0 1,1-1-1,-1 1 1,0 0-1,3-1 1,6-2-2621,-6-3-3341,-4-2 958,0-3-2404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1.825"/>
    </inkml:context>
    <inkml:brush xml:id="br0">
      <inkml:brushProperty name="width" value="0.025" units="cm"/>
      <inkml:brushProperty name="height" value="0.025" units="cm"/>
    </inkml:brush>
  </inkml:definitions>
  <inkml:trace contextRef="#ctx0" brushRef="#br0">0 1 14926,'0'0'9225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5:12.826"/>
    </inkml:context>
    <inkml:brush xml:id="br0">
      <inkml:brushProperty name="width" value="0.025" units="cm"/>
      <inkml:brushProperty name="height" value="0.025" units="cm"/>
    </inkml:brush>
  </inkml:definitions>
  <inkml:trace contextRef="#ctx0" brushRef="#br0">1 198 4676,'0'0'8777,"11"1"-7774,260-2 3771,151-15-2670,-160 5-1860,673-30-186,763-21 5276,-1607 64-5305,-62 0-56,-1-1-1,1-1 1,0-2 0,0-1 0,31-7 0,-58 10-88,-1-1 0,1 1-1,0-1 1,0 0 0,-1 0 0,1 0 0,0 0-1,-1 0 1,1 0 0,-1 0 0,1 0 0,-1 0-1,0-1 1,1 1 0,0-3 0,4-16-4469,-6 1-3109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0.373"/>
    </inkml:context>
    <inkml:brush xml:id="br0">
      <inkml:brushProperty name="width" value="0.025" units="cm"/>
      <inkml:brushProperty name="height" value="0.025" units="cm"/>
    </inkml:brush>
  </inkml:definitions>
  <inkml:trace contextRef="#ctx0" brushRef="#br0">1 14 10474,'0'-1'228,"0"1"0,0 0 0,-1-1 0,1 1 0,0-1 0,0 1 0,0-1 0,0 1 0,0 0-1,0-1 1,0 1 0,0-1 0,0 1 0,0-1 0,1 1 0,-1 0 0,0-1 0,0 1 0,0-1 0,0 1 0,1 0 0,-1-1 0,0 1 0,0-1 0,1 1 0,-1 0 0,0 0 0,1-1 0,-1 1 0,0 0 0,1-1 0,-1 1-1,0 0 1,1 0 0,-1 0 0,1-1 0,0 1 0,4 19 1975,-1 37-1543,-5 53 972,-1-62-1078,2 0 1,2 0-1,10 58 0,-12-106-546,0 1-1,0-1 0,0 0 1,1 1-1,-1-1 0,0 0 0,0 1 1,1-1-1,-1 0 0,0 1 0,1-1 1,-1 0-1,0 1 0,1-1 1,-1 1-1,1-1 0,-1 1 0,1-1 1,0 1-1,-1-1 0,1 1 0,-1 0 1,1-1-1,0 1 0,-1 0 1,1-1-1,0 1 0,-1 0 0,1 0 1,0 0-1,0-1 0,-1 1 0,1 0 1,0 0-1,-1 0 0,1 0 1,0 0-1,0 1 0,-1-1 0,1 0 1,0 0-1,-1 0 0,1 1 0,0-1 1,-1 0-1,1 1 0,0-1 1,-1 0-1,1 1 0,-1-1 0,1 1 1,-1-1-1,1 1 0,-1-1 0,1 1 1,-1-1-1,1 1 0,-1 0 1,0-1-1,1 1 0,-1 0 0,0-1 1,1 1-1,-1 0 0,0-1 0,0 1 1,0 0-1,0 0 0,10-37 33,-3-2 1,6-57-1,-11 64-155,2 0 0,1 1 0,2-1 0,17-49 0,-23 76 110,0 1 0,0 0 0,1 0-1,-1 1 1,1-1 0,-1 0-1,1 0 1,0 1 0,0-1 0,0 1-1,1 0 1,-1-1 0,1 1 0,-1 0-1,1 0 1,-1 1 0,1-1-1,0 1 1,0-1 0,0 1 0,0 0-1,0 0 1,0 0 0,0 0-1,0 1 1,5-1 0,-4 1-1,0 1 0,0 0 0,-1 0 0,1 0 0,0 0 0,0 1 0,0-1 0,-1 1 1,1 0-1,-1 0 0,0 0 0,1 1 0,-1-1 0,0 1 0,0 0 0,0 0 0,-1 0 0,1 0 0,-1 0 1,3 6-1,-1-4 9,-1 0 0,-1 0 0,1 0 0,-1 0 1,0 1-1,0-1 0,0 1 0,-1 0 1,0-1-1,0 1 0,0 0 0,-1 0 0,0 0 1,0-1-1,-1 1 0,1 0 0,-4 10 1,3-12 19,-1 0 0,1 0 1,-1-1-1,0 1 0,0-1 1,-1 1-1,1-1 0,-1 0 1,0 0-1,1 0 1,-1 0-1,-1-1 0,1 1 1,0-1-1,0 0 0,-1 0 1,0 0-1,1 0 0,-1 0 1,0-1-1,0 0 0,0 0 1,0 0-1,0 0 1,0-1-1,-6 1 0,3-1-1,1 0 0,-1 0-1,0 0 1,0-1 0,0 0-1,0-1 1,1 1 0,-1-1-1,-8-4 1,12 4-156,1 1 0,-1-1 1,1 1-1,-1-1 0,1 0 0,0 1 0,0-1 1,0 0-1,0-1 0,0 1 0,-2-3 0,3 3-187,0 0 0,0 0 1,0-1-1,1 1 0,-1 0 0,1 0 0,-1 0 0,1-1 0,0 1 1,-1 0-1,1-1 0,0 1 0,1 0 0,-1-1 0,0 1 0,1-2 0,0 2-53,0 1 0,0 0-1,-1 0 1,1 0 0,0 1 0,0-1-1,0 0 1,0 0 0,0 0-1,0 0 1,0 1 0,0-1-1,1 1 1,-1-1 0,0 1-1,0-1 1,0 1 0,1 0-1,-1-1 1,0 1 0,3 0-1,2-2-892,14-4-3420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0.721"/>
    </inkml:context>
    <inkml:brush xml:id="br0">
      <inkml:brushProperty name="width" value="0.025" units="cm"/>
      <inkml:brushProperty name="height" value="0.025" units="cm"/>
    </inkml:brush>
  </inkml:definitions>
  <inkml:trace contextRef="#ctx0" brushRef="#br0">39 39 8808,'0'0'6102,"0"-8"-2744,0-3-2944,0-9 3454,-2 40-1034,-16 109 438,11-88-2693,2 0-1,-1 77 0,7-115-625,0 1-1,0-1 0,0 1 0,1-1 1,-1 1-1,1-1 0,0 0 0,0 0 1,0 0-1,0 0 0,1 0 1,-1-1-1,5 4 0,18 8-4103,-24-14 3681,0 0 0,0 0 0,0 0 0,0 0 0,0 0 0,0 0 0,0-1 0,0 1 0,1 0 0,-1 0 0,0-1 0,-1 1 0,1 0-1,0-1 1,0 1 0,0-1 0,0 0 0,0 1 0,0-1 0,0 0 0,-1 1 0,1-1 0,0-1 0,8-11-8056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3.466"/>
    </inkml:context>
    <inkml:brush xml:id="br0">
      <inkml:brushProperty name="width" value="0.025" units="cm"/>
      <inkml:brushProperty name="height" value="0.025" units="cm"/>
    </inkml:brush>
  </inkml:definitions>
  <inkml:trace contextRef="#ctx0" brushRef="#br0">0 40 14350,'0'0'5156,"8"-6"-3511,-6 3-1574,3-1 74,-1 0-1,1 1 0,-1-1 0,1 1 1,0 0-1,7-3 0,-11 6-115,1-1-1,0 1 1,-1-1-1,1 1 1,0-1-1,-1 1 1,1 0-1,0 0 1,-1 0-1,1 0 1,0 0 0,0 0-1,-1 0 1,1 1-1,0-1 1,-1 1-1,1-1 1,0 1-1,-1 0 1,1-1-1,-1 1 1,1 0 0,-1 0-1,0 0 1,1 0-1,-1 0 1,0 0-1,1 1 1,-1-1-1,0 0 1,0 1-1,1 1 1,27 49 1781,-54-63 108,-6-5-1871,18 17-4088,5 12-4507,7-8 2420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1.112"/>
    </inkml:context>
    <inkml:brush xml:id="br0">
      <inkml:brushProperty name="width" value="0.025" units="cm"/>
      <inkml:brushProperty name="height" value="0.025" units="cm"/>
    </inkml:brush>
  </inkml:definitions>
  <inkml:trace contextRef="#ctx0" brushRef="#br0">81 48 14382,'0'0'8973,"-9"1"-8892,6-1-68,0 0 1,0 0-1,1 0 1,-1 1-1,0 0 1,0-1 0,1 1-1,-1 0 1,0 0-1,1 1 1,-1-1 0,1 0-1,-1 1 1,1 0-1,0-1 1,0 1 0,-4 4-1,4-3 93,-1 1 0,1 0-1,0 0 1,0 0 0,0 1-1,0-1 1,1 0 0,0 1-1,0-1 1,0 1 0,0-1-1,1 1 1,0 6 0,-1-9-44,1 1 0,0 0 1,0 0-1,0 0 0,0 0 1,1 0-1,-1 0 0,1 0 1,0 0-1,-1 0 0,1-1 0,1 1 1,-1 0-1,0 0 0,1-1 1,-1 1-1,1-1 0,2 3 1,-1-3-41,0 0 1,0-1 0,0 1-1,0-1 1,0 0 0,0 0-1,0 0 1,0 0 0,1 0-1,-1-1 1,0 0 0,0 1 0,1-1-1,-1-1 1,0 1 0,7-1-1,0-1-5,-1-1 0,1 0 0,0 0 0,-1-1 0,0 0 0,0-1 0,0 0 0,0 0 0,-1-1 0,1 0 0,-2 0 0,13-12-1,-14 12-6,0 0-1,-1-1 0,1 1 1,-1-1-1,0 0 0,-1 0 0,0-1 1,0 1-1,0-1 0,-1 0 0,0 0 1,-1 0-1,0 0 0,0-1 0,1-9 1,-3 18-11,0-1 1,0 1-1,0 0 1,-1 0-1,1-1 0,0 1 1,0 0-1,0-1 1,0 1-1,0 0 1,-1 0-1,1 0 1,0-1-1,0 1 1,0 0-1,-1 0 1,1-1-1,0 1 1,0 0-1,-1 0 0,1 0 1,0 0-1,0 0 1,-1-1-1,1 1 1,0 0-1,-1 0 1,1 0-1,0 0 1,0 0-1,-1 0 1,1 0-1,0 0 1,-1 0-1,1 0 0,0 0 1,0 0-1,-1 0 1,1 0-1,0 0 1,-1 1-1,1-1 1,0 0-1,0 0 1,-1 0-1,1 0 1,0 0-1,0 1 1,-1-1-1,-14 9-26,8-1 160,1 1 0,0-1-1,0 1 1,1 0 0,1 1-1,-1-1 1,1 1 0,1 0 0,0 0-1,0 0 1,1 0 0,0 0-1,0 21 1,2-30-117,0 0 0,0 0 0,0 0 1,0 1-1,0-1 0,0 0 0,1 0 0,-1 0 0,0 1 0,1-1 1,-1 0-1,1 0 0,-1 0 0,1 0 0,-1 0 0,1 0 0,0 0 0,0 0 1,-1 0-1,1 0 0,0 0 0,0-1 0,0 1 0,0 0 0,0 0 1,0-1-1,1 1 0,1 0 4,0 0 1,0-1-1,-1 1 1,1-1-1,0 0 1,0 0-1,0 0 1,0 0-1,-1 0 1,1-1-1,4 0 1,2-2-638,-1 1 0,1-2 0,-1 1 1,1-1-1,-1 0 0,13-9 1,19-31-8572,-20 19 4592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1.773"/>
    </inkml:context>
    <inkml:brush xml:id="br0">
      <inkml:brushProperty name="width" value="0.025" units="cm"/>
      <inkml:brushProperty name="height" value="0.025" units="cm"/>
    </inkml:brush>
  </inkml:definitions>
  <inkml:trace contextRef="#ctx0" brushRef="#br0">62 41 4548,'0'0'20484,"-5"-1"-19662,4 1-784,0-1 0,0 1 0,0 0 0,0 0 0,0 0 0,0 0 0,0 0 0,0 0 0,-1 0 0,1 0 0,0 0 0,0 0 0,0 1 1,0-1-1,0 0 0,0 1 0,0-1 0,0 0 0,0 1 0,0 0 0,1-1 0,-1 1 0,0-1 0,0 1 0,0 0 0,1 0 0,-1-1 0,0 1 0,1 0 0,-1 0 0,0 0 0,0 1 0,0 2 109,-1 0 0,1 1 0,0-1 0,0 0 0,0 1 0,1-1 0,-1 1 0,2 5 0,-1-9-138,0 1 1,1-1-1,0 0 0,-1 0 0,1 0 0,0-1 1,-1 1-1,1 0 0,0 0 0,0 0 0,0 0 1,0-1-1,0 1 0,0 0 0,0-1 0,0 1 1,0-1-1,0 1 0,0-1 0,0 0 0,0 1 1,0-1-1,0 0 0,1 0 0,-1 0 0,0 0 1,0 0-1,0 0 0,0 0 0,1 0 0,-1 0 1,1-1-1,43-5-41,-37 2-49,-1-1 0,0 1 0,0-1 0,0 0 0,0-1-1,-1 0 1,0 0 0,0 0 0,-1 0 0,0-1-1,0 0 1,0 0 0,-1-1 0,7-14 0,-9 18 81,-8 16 73,1 1-1,0-1 0,1 1 0,0 0 0,1 0 0,1 1 1,0-1-1,1 0 0,0 1 0,2 24 0,4-2 196,0 0-1,19 63 1,-19-82-110,-1 0 0,-1 1 1,-1 0-1,0 0 1,-1 0-1,-4 34 1,3-46-94,-1-1 0,0 1 0,-1 0 0,0-1 1,0 1-1,0-1 0,0 0 0,-1 0 1,0 0-1,0 0 0,-4 5 0,5-7-44,-1-1 0,0 1 0,0-1 0,0 0 0,0 1 0,0-1 0,-1-1 0,1 1 0,-1 0 0,1-1 0,-1 0 0,1 0 0,-1 0 0,0 0 0,0 0 0,1-1 0,-1 0 0,-5 0 0,5 0 9,0-1 0,0-1 0,0 1 1,0 0-1,0-1 0,0 0 0,0 0 1,1 0-1,-1 0 0,1-1 0,-1 1 0,1-1 1,0 0-1,0 0 0,0 0 0,0 0 1,1-1-1,0 1 0,-1-1 0,1 1 1,0-1-1,-2-7 0,-3-4-54,1 0 0,0 0 1,1-1-1,-4-26 0,8 36-85,0 0-1,0 0 1,1 0-1,0 0 1,0 0-1,0 0 1,1 0-1,0 0 1,0 0-1,0 0 1,1 0-1,0 1 1,0-1-1,0 1 1,1-1-1,0 1 1,4-6-1,-1 4-570,1 1 0,-1-1-1,2 1 1,-1 0 0,1 0-1,0 1 1,0 0 0,0 1 0,1 0-1,11-4 1,40-17-9132,-32 12 2445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2.342"/>
    </inkml:context>
    <inkml:brush xml:id="br0">
      <inkml:brushProperty name="width" value="0.025" units="cm"/>
      <inkml:brushProperty name="height" value="0.025" units="cm"/>
    </inkml:brush>
  </inkml:definitions>
  <inkml:trace contextRef="#ctx0" brushRef="#br0">60 1 11339,'0'0'9844,"-7"9"-7570,-1 2-1359,1 1 1,0 0-1,-10 23 1,15-28-625,-1 0 1,1-1-1,0 1 0,1 0 1,0 0-1,0 0 1,0 0-1,1 0 0,0 1 1,0-1-1,2 10 1,-1-16-278,-1 0 0,0 0 1,1 0-1,-1 0 0,1 0 0,0 0 1,-1 1-1,1-1 0,0 0 1,0-1-1,-1 1 0,1 0 1,0 0-1,0 0 0,0 0 0,0-1 1,0 1-1,0 0 0,0-1 1,1 1-1,-1-1 0,2 1 1,35 2 146,-28-4-215,1-1 1,-1 0 0,1-1 0,16-7 0,17-16-1062,-36 20 933,0 1 1,0 0-1,0 1 0,1-1 1,-1 2-1,12-4 1,-20 7 206,1 0 0,-1 0 0,1 0 0,-1 0 0,1 0 0,-1 0 0,1 0 0,-1 0 0,0 0 0,1 0 0,-1 1 0,1-1 1,-1 0-1,1 0 0,-1 1 0,0-1 0,1 0 0,-1 0 0,0 1 0,1-1 0,-1 0 0,0 1 0,1-1 0,-1 1 0,0-1 0,0 0 1,1 1-1,-1-1 0,0 1 0,0 0 0,8 23 549,-8-21-526,1-1 0,-1 1 0,1 0 0,0 0 0,0 0 0,0-1 0,0 1 0,1 0 0,-1-1 0,1 1 0,-1-1 0,1 1 0,3 2 0,-1-3-40,0-1 0,0 0 1,0 0-1,1 0 0,-1 0 0,0-1 1,0 1-1,0-1 0,1 0 0,-1-1 1,0 1-1,0-1 0,6-1 0,59-19-569,-48 13 115,-9 4 192,4-1-54,-1 0 1,1 0 0,-1 2 0,1 0 0,19-1-1,-34 4 310,-1 0-1,1 0 1,-1 0-1,1 0 1,0 1-1,-1-1 0,1 0 1,-1 0-1,1 1 1,-1-1-1,1 0 1,-1 1-1,1-1 1,-1 0-1,0 1 1,1-1-1,-1 1 0,1-1 1,-1 1-1,0-1 1,1 1-1,-1-1 1,0 1-1,0-1 1,0 1-1,1-1 0,-1 1 1,0-1-1,0 1 1,0 0-1,0-1 1,0 1-1,0-1 1,0 1-1,0 0 1,0-1-1,0 1 0,0-1 1,0 1-1,0-1 1,-1 1-1,1 0 1,0-1-1,-1 1 1,1 0-6,0-1 1,-1 1-1,1 0 1,0-1 0,0 1-1,0-1 1,0 1-1,-1 0 1,1-1 0,0 1-1,0 0 1,0-1 0,0 1-1,0 0 1,1-1-1,-1 1 1,0 0 0,0-1-1,0 1 1,0-1-1,1 1 1,-1 0 0,0-1-1,1 1 1,-1-1-1,0 1 1,1-1 0,-1 1-1,1-1 1,-1 1-1,1-1 1,-1 1 0,1-1-1,-1 0 1,1 1 0,-1-1-1,1 0 1,0 1-1,-1-1 1,1 0 0,-1 0-1,1 0 1,0 1-1,-1-1 1,2 0 0,0 0-390,-1 0 0,1 0 1,0 0-1,0 0 0,-1 0 1,1 0-1,0-1 0,-1 1 1,1 0-1,0-1 1,-1 1-1,1-1 0,-1 0 1,1 0-1,-1 0 0,1 1 1,-1-1-1,1 0 0,1-3 1,10-9-6084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2.777"/>
    </inkml:context>
    <inkml:brush xml:id="br0">
      <inkml:brushProperty name="width" value="0.025" units="cm"/>
      <inkml:brushProperty name="height" value="0.025" units="cm"/>
    </inkml:brush>
  </inkml:definitions>
  <inkml:trace contextRef="#ctx0" brushRef="#br0">10 1 12204,'0'0'12876,"-9"54"-12716,23-40-160,-5-4-2274,2-7-3268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53.209"/>
    </inkml:context>
    <inkml:brush xml:id="br0">
      <inkml:brushProperty name="width" value="0.025" units="cm"/>
      <inkml:brushProperty name="height" value="0.025" units="cm"/>
    </inkml:brush>
  </inkml:definitions>
  <inkml:trace contextRef="#ctx0" brushRef="#br0">193 22 10346,'0'0'12823,"-10"-5"-10864,2 2-1593,6 1-292,-1 0 1,0 1 0,0-1-1,1 1 1,-1 0-1,0 0 1,0 0 0,0 0-1,0 1 1,0-1-1,-1 1 1,1 0 0,0 0-1,0 0 1,0 0-1,0 0 1,0 1-1,0-1 1,0 1 0,-6 2-1,2 0 30,0 1 0,0 0 0,0 0 0,1 0 0,0 1 0,0 0 0,0 0 0,0 1 0,1-1 0,-1 1 0,2 0 0,-1 1 0,1-1 0,0 1 0,0 0 0,0 0 0,1 0 0,1 1 0,-1-1 0,-1 10 0,4-16-101,-1 0-1,1 0 1,0 0 0,1 1 0,-1-1 0,0 0 0,0 0 0,0 0 0,1 0 0,-1 0 0,0 0 0,1 0-1,-1 0 1,1 0 0,-1 0 0,1-1 0,0 1 0,-1 0 0,1 0 0,0 0 0,-1-1 0,1 1 0,0 0 0,0-1-1,0 1 1,0 0 0,1 0 0,1 0-13,1 1-1,-1-1 1,1 0-1,0 0 1,0-1-1,-1 1 1,1-1-1,4 1 1,2-1-154,0-1-1,0 1 1,0-2 0,0 1 0,15-6-1,15-19-687,-36 23 767,0 0 0,0-1 0,1 1 0,-1 1 0,1-1 0,-1 0-1,1 1 1,0 0 0,0 0 0,8-1 0,-12 4 86,0 1 0,0 0-1,0-1 1,0 1 0,0 0 0,0-1 0,0 1-1,-1 0 1,1 0 0,-1 0 0,1 0-1,-1-1 1,1 1 0,-1 0 0,0 0 0,0 0-1,-1 4 1,2 1 22,28 382 3159,-29-379-3095,-1 0 0,0 0 0,-1-1 0,0 1 0,0 0 0,-7 15 0,9-23-48,-1 1 0,0-1-1,0 1 1,0-1 0,-1 0 0,1 0 0,0 1-1,-1-1 1,0 0 0,1 0 0,-1 0-1,0-1 1,0 1 0,0 0 0,0-1 0,0 1-1,0-1 1,-1 0 0,1 1 0,-1-1-1,1 0 1,0 0 0,-1-1 0,1 1 0,-1-1-1,0 1 1,1-1 0,-1 0 0,-4 0-1,4-1-19,0 0-1,1 0 0,-1 0 0,1-1 0,-1 1 0,1-1 1,0 0-1,-1 0 0,1 1 0,0-1 0,0-1 0,0 1 1,1 0-1,-1 0 0,0-1 0,1 1 0,0-1 0,-1 1 0,1-1 1,0 0-1,0 0 0,0-4 0,-3-4 32,1-1 0,1 0 0,0 0 0,0-12 0,0 3-155,2 0 0,0 0-1,7-41 1,-5 54 75,0 0-1,1 0 1,0 0-1,0 0 0,1 1 1,0 0-1,0-1 1,1 1-1,0 1 0,0-1 1,0 1-1,1 0 1,7-6-1,7-3-523,1 0 0,0 2 0,1 0 0,44-18 0,0 0-4086,-19 6-1793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5.664"/>
    </inkml:context>
    <inkml:brush xml:id="br0">
      <inkml:brushProperty name="width" value="0.025" units="cm"/>
      <inkml:brushProperty name="height" value="0.025" units="cm"/>
    </inkml:brush>
  </inkml:definitions>
  <inkml:trace contextRef="#ctx0" brushRef="#br0">42 46 11050,'0'121'10346,"0"185"-5733,16-396-3983,-15 64-722,-1-62-682,0 84 742,0 0-1,-1-1 0,1 1 0,-1 0 0,0 0 0,0 0 0,-1 0 0,0 0 0,1 0 0,-1 1 0,0-1 0,-1 0 0,1 1 0,0 0 0,-1-1 0,-5-3 0,8 6 31,-1 0 0,1 1 0,-1 0 0,1-1 0,-1 1 0,1-1 0,-1 1 0,1-1 0,-1 1 0,1 0 0,-1-1 0,1 1-1,-1 0 1,0 0 0,1 0 0,-1-1 0,0 1 0,1 0 0,-1 0 0,0 0 0,1 0 0,-1 0 0,0 0 0,1 0 0,-1 0 0,0 0 0,1 1 0,-1-1 0,1 0 0,-1 0-1,0 1 1,1-1 0,-1 0 0,1 0 0,-1 1 0,1-1 0,-1 1 0,1-1 0,-1 1 0,1-1 0,-1 1 0,1-1 0,-1 1 0,1-1 0,0 1 0,-1-1 0,1 1 0,0-1 0,0 1-1,-1 0 1,1-1 0,0 1 0,0 0 0,0-1 0,0 1 0,0 0 0,0-1 0,0 1 0,0 0 0,0-1 0,0 1 0,0 0 0,1 0 0,-2 3 24,1-1 1,1 0-1,-1 0 0,0 1 1,1-1-1,0 0 1,0 0-1,0 0 1,0 0-1,0 0 0,1 0 1,2 5-1,2-3 14,0-1 1,0 1-1,1-2 0,-1 1 0,1-1 0,-1 0 0,1 0 0,0 0 1,0-1-1,1 0 0,-1-1 0,0 0 0,1 0 0,-1 0 0,0-1 1,1 0-1,10-2 0,-5 1-19,0 0 0,1-2 1,-1 0-1,0 0 0,-1-1 1,1-1-1,-1 0 0,24-13 0,-26 12-17,-1-1 0,1 1 0,-1-2-1,0 0 1,-1 0 0,0 0 0,0-1-1,0 0 1,-1-1 0,-1 0 0,0 0 0,0 0-1,-1-1 1,0 1 0,-1-1 0,0-1-1,-1 1 1,0 0 0,-1-1 0,0 1-1,0-18 1,-2 28 0,0 0-1,0 0 0,0 0 1,0 0-1,0 0 1,-1 0-1,1 0 0,0-1 1,-1 1-1,1 0 1,0 0-1,-1 0 1,1 0-1,-1 0 0,0 0 1,1 1-1,-1-1 1,0 0-1,0 0 1,1 0-1,-1 1 0,0-1 1,0 0-1,0 1 1,0-1-1,0 0 0,0 1 1,0-1-1,0 1 1,0 0-1,0-1 1,0 1-1,0 0 0,0 0 1,-1 0-1,1 0 1,0 0-1,0 0 1,0 0-1,0 0 0,0 0 1,0 0-1,-1 0 1,1 1-1,0-1 1,0 1-1,0-1 0,0 1 1,-1 0-1,-4 1-1,0 1-1,1-1 1,-1 1 0,1 0-1,0 1 1,0-1-1,-9 9 1,1 3 93,1 0 1,1 0-1,0 1 1,1 1-1,-9 20 0,15-29-33,1-1 0,0 1 0,0 0-1,1 0 1,0 0 0,0 0 0,1 0-1,0 0 1,0 1 0,1-1 0,0 0-1,1 1 1,0-1 0,3 13 0,-3-18-52,1 0 0,0 0 0,1 0 0,-1 0 1,0-1-1,1 1 0,-1-1 0,1 0 0,0 0 0,0 0 1,0 0-1,0 0 0,0 0 0,0-1 0,1 0 0,-1 0 1,0 1-1,1-2 0,-1 1 0,1 0 0,-1-1 0,1 0 1,-1 1-1,4-2 0,7 2-106,-1-1 1,1 0-1,-1-1 1,0-1-1,14-3 1,-1-5-222,-22 8 286,0 0 0,1 1-1,-1-1 1,0 1 0,0 0 0,1 0 0,-1 0-1,1 1 1,5-1 0,-9 2 49,-1 0 0,1 0 0,0 0 0,0-1 0,-1 1 1,1 0-1,-1 0 0,1 0 0,-1 0 0,1 0 0,-1 0 0,0 0 0,0 0 0,1 0 0,-1 0 0,0 0 0,0 0 1,0 0-1,0 1 0,0-1 0,0 0 0,0 0 0,0 0 0,-1 0 0,1 0 0,-1 1 0,-5 32 583,-4-9-231,7-16-269,0-1-1,0 0 0,0 1 1,1 0-1,0 0 1,0 14-1,2-23-166,0 1 0,1-1 0,-1 0-1,1 1 1,-1-1 0,0 0 0,1 1 0,-1-1 0,1 0 0,-1 0-1,1 1 1,-1-1 0,1 0 0,-1 0 0,1 0 0,-1 0 0,1 0 0,-1 0-1,1 0 1,-1 0 0,1 0 0,-1 0 0,1 0 0,-1 0 0,1 0-1,-1 0 1,1-1 0,-1 1 0,1 0 0,-1 0 0,1-1 0,17-5-4236,-8-8-1823,1-5-3773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6.042"/>
    </inkml:context>
    <inkml:brush xml:id="br0">
      <inkml:brushProperty name="width" value="0.025" units="cm"/>
      <inkml:brushProperty name="height" value="0.025" units="cm"/>
    </inkml:brush>
  </inkml:definitions>
  <inkml:trace contextRef="#ctx0" brushRef="#br0">20 104 12780,'0'0'10367,"9"5"-9224,-3-2-1066,0 0 0,0-1 1,1 1-1,-1-1 0,1 0 0,0-1 1,0 0-1,-1 0 0,1 0 1,0-1-1,0 0 0,0 0 0,0-1 1,0 0-1,-1 0 0,1-1 1,0 1-1,-1-1 0,1-1 0,-1 1 1,0-1-1,11-7 0,-10 5-31,-1 1-1,1-1 0,-2-1 1,1 1-1,5-7 0,-9 10-24,-1 1-1,0-1 0,0 1 1,0-1-1,0 0 0,0 0 1,0 1-1,0-1 0,-1 0 1,1 0-1,0 0 0,-1 0 1,0 0-1,1 0 0,-1 0 1,0 0-1,0 0 0,0 0 1,0 0-1,-1 0 0,1 0 1,0 0-1,-1 0 0,0 0 1,0-2-1,0 3-13,-1 0 1,1 0-1,-1-1 1,1 1-1,-1 0 0,1 0 1,-1 1-1,1-1 0,-1 0 1,0 0-1,0 1 0,1-1 1,-1 1-1,0 0 0,0-1 1,0 1-1,0 0 1,1 0-1,-1 0 0,0 0 1,0 0-1,0 1 0,1-1 1,-1 0-1,0 1 0,-3 1 1,-45 17 17,33-7 83,1 0 0,0 1 0,-27 29 0,38-37-12,0 0 0,0 1 1,1 0-1,-1 0 0,1 0 0,1 1 0,-1-1 0,1 1 0,0 0 0,1 0 1,0 0-1,0 0 0,-2 14 0,5-18-84,-1-1 1,1 0-1,-1 1 1,1-1-1,0 0 1,0 0-1,0 0 1,0 0-1,0 0 1,1 0-1,-1 0 1,0 0-1,1 0 0,0 0 1,-1-1-1,1 1 1,0-1-1,0 1 1,0-1-1,0 0 1,0 1-1,0-1 1,0 0-1,0 0 1,1-1-1,-1 1 1,0 0-1,1-1 0,3 1 1,10 2-21,0-1 1,0 0 0,18 0-1,-33-2 6,6 0-93,37 1-1842,67-6 1,-93 3 241,-1-1-1,-1-1 1,1-1 0,18-7 0,22-14-8379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0.212"/>
    </inkml:context>
    <inkml:brush xml:id="br0">
      <inkml:brushProperty name="width" value="0.025" units="cm"/>
      <inkml:brushProperty name="height" value="0.025" units="cm"/>
    </inkml:brush>
  </inkml:definitions>
  <inkml:trace contextRef="#ctx0" brushRef="#br0">18 1 11883,'0'0'6684,"-1"8"-5958,-5 27-118,3-26-534,1 1-1,0-1 1,1 0 0,-1 1-1,2 0 1,0-1-1,0 1 1,2 15-1,-1-24-81,0 1 1,0-1-1,1 0 0,-1 1 0,0-1 0,1 0 0,-1 0 0,1 0 0,-1 0 0,1 0 0,-1 0 0,1-1 0,0 1 0,-1 0 0,1-1 0,0 1 0,0-1 0,-1 0 0,1 1 0,0-1 0,0 0 0,3 0 0,43-3-1357,-42 1 845,0 1-1,0-1 1,-1 0-1,1 0 1,0-1-1,-1 0 1,0 0-1,1 0 0,-1 0 1,-1-1-1,1 0 1,0 0-1,-1 0 1,0-1-1,0 1 1,0-1-1,4-8 1,-6 10 616,0-1 0,0 0 0,-1 0 0,1 0 0,-1 0 1,0 0-1,0 0 0,0 0 0,0-8 0,-1 11 22,0 1-1,0 0 0,0-1 0,0 1 0,0 0 1,0-1-1,0 1 0,0-1 0,0 1 0,0 0 1,0-1-1,0 1 0,0 0 0,0-1 1,0 1-1,-1 0 0,1-1 0,0 1 0,0 0 1,0-1-1,-1 1 0,1 0 0,0-1 0,0 1 1,0 0-1,-1 0 0,1-1 0,0 1 0,-1 0 1,1 0-1,0 0 0,-1-1 0,1 1 1,-1 0-1,-11 6 2051,-10 18-340,20-20-1695,0 1 0,0-1 0,0 1 1,0-1-1,1 1 0,0 0 0,0 0 1,0 0-1,0-1 0,1 1 0,0 0 1,0 8-1,1-11-125,-1 0 0,1 0 0,0 0 1,0 0-1,0 0 0,0-1 0,0 1 0,0 0 1,0 0-1,0-1 0,1 1 0,-1-1 0,1 1 0,-1-1 1,1 0-1,0 1 0,-1-1 0,1 0 0,0 0 1,0 0-1,0 0 0,0-1 0,0 1 0,0 0 0,0-1 1,0 1-1,0-1 0,0 0 0,0 0 0,4 0 1,18 1-2257,-1-1-3288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1.813"/>
    </inkml:context>
    <inkml:brush xml:id="br0">
      <inkml:brushProperty name="width" value="0.025" units="cm"/>
      <inkml:brushProperty name="height" value="0.025" units="cm"/>
    </inkml:brush>
  </inkml:definitions>
  <inkml:trace contextRef="#ctx0" brushRef="#br0">1 267 10410,'0'0'10506,"9"-4"-9407,20-12-744,0-2 0,-1-1 0,-1-2-1,-1 0 1,0-2 0,-2 0-1,-1-2 1,29-38 0,-44 47-138,2-1 263,-10 29-200,-8 17-219,3-16-51,1 0 0,1 0 0,0 0-1,0 0 1,2 1 0,0-1 0,0 1 0,1-1 0,3 23 0,-2-35-59,-1 1-1,1 0 1,-1-1 0,1 1-1,0-1 1,0 1 0,0-1 0,0 0-1,0 1 1,0-1 0,0 0-1,0 0 1,1 1 0,-1-1-1,0 0 1,1 0 0,-1-1-1,1 1 1,-1 0 0,4 1 0,21 0-3470,-1-8-3122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6.326"/>
    </inkml:context>
    <inkml:brush xml:id="br0">
      <inkml:brushProperty name="width" value="0.025" units="cm"/>
      <inkml:brushProperty name="height" value="0.025" units="cm"/>
    </inkml:brush>
  </inkml:definitions>
  <inkml:trace contextRef="#ctx0" brushRef="#br0">1 0 6342,'0'0'17467,"2"8"-16997,1 10-322,0 1-1,0 27 1,-3-45-179,0 1-1,0 0 1,0-1 0,0 1 0,0-1-1,1 1 1,-1 0 0,1-1-1,-1 1 1,1-1 0,0 1-1,0-1 1,0 1 0,-1-1-1,1 0 1,0 1 0,1-1-1,-1 0 1,0 0 0,0 0 0,0 0-1,1 0 1,-1 0 0,1 0-1,-1 0 1,0 0 0,1-1-1,0 1 1,-1-1 0,1 1-1,-1-1 1,1 1 0,0-1-1,-1 0 1,1 0 0,0 0 0,-1 0-1,1 0 1,-1 0 0,1 0-1,2-1 1,1 0-198,0 0-1,0 0 1,0 0-1,0 0 1,0-1 0,0 0-1,0 0 1,0 0-1,-1-1 1,1 1-1,-1-1 1,5-5 0,-7 7 143,0-1 30,0 0 0,0 0 0,0 0-1,0 0 1,0-1 0,0 1-1,-1-1 1,1 1 0,-1-1 0,1 1-1,-1-1 1,1-5 0,-2 8 301,-1 21 967,0-10-1201,0-5 69,0 1-1,0-1 1,1 0-1,0 0 0,0 1 1,2 8-1,-1-13-194,-1 0 1,1-1-1,-1 1 0,1-1 0,0 1 0,0-1 1,0 1-1,0-1 0,0 0 0,0 1 0,0-1 0,0 0 1,1 0-1,-1 0 0,0 0 0,1 0 0,-1 0 1,1 0-1,-1 0 0,1 0 0,0-1 0,-1 1 1,1-1-1,-1 1 0,1-1 0,0 0 0,0 0 0,-1 1 1,3-1-1,19 0-5800,2-3-5685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4.216"/>
    </inkml:context>
    <inkml:brush xml:id="br0">
      <inkml:brushProperty name="width" value="0.025" units="cm"/>
      <inkml:brushProperty name="height" value="0.025" units="cm"/>
    </inkml:brush>
  </inkml:definitions>
  <inkml:trace contextRef="#ctx0" brushRef="#br0">2 52 10186,'0'0'10671,"1"10"-10543,-1 152 947,-2-105-75,2 1-1,13 95 0,-13-153-991,0 1-1,0 0 0,0 0 1,0 0-1,0 0 1,0 0-1,1-1 0,-1 1 1,0 0-1,0 0 0,1 0 1,-1-1-1,1 1 0,-1 0 1,1-1-1,-1 1 1,1 0-1,-1-1 0,1 1 1,0 0-1,1 0 0,9-9 713,7-29 197,-11 7-976,-2-1 0,-1 1-1,-2-1 1,-1 0-1,-2-33 1,0 6-1538,1 61 1575,0-1 0,0 1 0,0-1 0,1 0 0,-1 1 0,1-1 0,-1 0 0,1 1 0,0-1 0,0 0 0,0 0 0,0 0 0,0 1 0,1-1 0,-1 0 0,1-1 0,-1 1 0,1 0 0,0 0 0,0-1 0,-1 1 0,1-1 0,0 1 0,0-1 0,1 0 0,-1 0 0,0 0 0,0 0 0,1 0 0,-1-1 0,0 1 0,1 0 0,2-1 0,-1 1 109,-1-1 0,1 0 0,-1 0-1,1 0 1,0 0 0,-1-1 0,1 1 0,-1-1 0,1 0 0,-1 0 0,1 0 0,-1-1-1,1 1 1,-1-1 0,0 0 0,0 0 0,0 0 0,0 0 0,0-1 0,-1 1-1,4-4 1,1-4 27,-1-1-1,0 0 0,-1 0 0,-1 0 0,1 0 0,-2-1 1,0 1-1,0-1 0,-1 0 0,0 0 0,-1 0 0,0 0 1,-1-1-1,-3-22 0,3 34-125,0 1 0,0-1 1,0 0-1,0 0 0,0 0 0,0 0 1,0 1-1,0-1 0,0 0 0,0 0 1,0 1-1,-1-1 0,1 0 0,0 0 0,-1 1 1,1-1-1,0 0 0,-1 0 0,1 1 1,-1-1-1,1 1 0,-1-1 0,0 0 1,1 1-1,-1-1 0,1 1 0,-1-1 1,0 1-1,1 0 0,-1-1 0,0 1 0,0 0 1,1-1-1,-1 1 0,0 0 0,0 0 1,0 0-1,1-1 0,-1 1 0,0 0 1,0 0-1,0 0 0,1 1 0,-1-1 0,0 0 1,0 0-1,0 0 0,1 0 0,-1 1 1,0-1-1,-1 1 0,-1 1-46,0 0 0,1 0 0,-1 0 0,0 0 0,1 0 0,-1 1 0,1-1 0,0 1 0,0 0 0,0-1 0,-2 5 0,-2 7 33,-1 0 1,2 1-1,0 0 0,1 0 1,0 0-1,1 0 1,1 1-1,0-1 0,1 1 1,1-1-1,1 1 0,2 16 1,-3-30 22,1 0 0,0 0 0,0 0-1,-1 0 1,1 0 0,1 0 0,-1 0 0,0 0 0,0-1 0,1 1 0,-1 0 0,1-1 0,0 0 0,-1 1 0,1-1 0,0 0 0,0 1-1,-1-1 1,1 0 0,0 0 0,0-1 0,0 1 0,3 0 0,5 1 25,1 0 1,0 0-1,19-1 1,-23-2-205,-1 1-1,1 0 1,-1 1 0,1-1 0,-1 1 0,0 1 0,1-1 0,-1 1-1,0 0 1,12 6 0,-14-5 142,0 1 0,0 0 0,0 1 0,-1-1 0,0 0 0,0 1 0,0 0 0,0 0 0,0 0 1,-1 0-1,0 0 0,0 1 0,-1-1 0,1 1 0,-1-1 0,-1 1 0,1-1 0,-1 1 0,0 7 0,0-13-49,1-1 0,-1 1 1,0 0-1,0 0 0,0 0 1,1-1-1,-1 1 0,0 0 1,0 0-1,1 0 0,-1 0 0,0 0 1,0 0-1,1-1 0,-1 1 1,0 0-1,1 0 0,-1 0 1,0 0-1,0 0 0,1 0 0,-1 0 1,0 0-1,1 0 0,-1 0 1,0 0-1,0 0 0,1 1 1,-1-1-1,0 0 0,0 0 1,1 0-1,-1 0 0,0 0 0,0 0 1,1 1-1,-1-1 0,0 0 1,0 0-1,0 0 0,1 1 1,-1-1-1,0 0 0,0 0 0,0 1 1,0-1-1,0 0 0,1 0 1,-1 1-1,0-1 0,0 0 1,0 0-1,0 1 0,0-1 1,0 0-1,0 1 0,0-1 0,0 0 1,0 0-1,0 1 0,0-1 1,0 0-1,0 1 0,0-1 1,-1 0-1,1 1 0,13-21-3304,1-58-2528,-12 48 2343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5.584"/>
    </inkml:context>
    <inkml:brush xml:id="br0">
      <inkml:brushProperty name="width" value="0.025" units="cm"/>
      <inkml:brushProperty name="height" value="0.025" units="cm"/>
    </inkml:brush>
  </inkml:definitions>
  <inkml:trace contextRef="#ctx0" brushRef="#br0">10 15 929,'-4'-4'320,"-1"2"577,5-1 224,0 0 288,0 1-960,5 1-417,4 1 96,2 0-128,1 0 32,1 0-576,0 0-3172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6.707"/>
    </inkml:context>
    <inkml:brush xml:id="br0">
      <inkml:brushProperty name="width" value="0.025" units="cm"/>
      <inkml:brushProperty name="height" value="0.025" units="cm"/>
    </inkml:brush>
  </inkml:definitions>
  <inkml:trace contextRef="#ctx0" brushRef="#br0">1 1 9065,'0'0'15054,"66"15"-14734,-31-13-128,1-2-160,-8 3-64,-2 0-961,-8 1-1089,-11 1-896,-7-1-1090,0 2-577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7.056"/>
    </inkml:context>
    <inkml:brush xml:id="br0">
      <inkml:brushProperty name="width" value="0.025" units="cm"/>
      <inkml:brushProperty name="height" value="0.025" units="cm"/>
    </inkml:brush>
  </inkml:definitions>
  <inkml:trace contextRef="#ctx0" brushRef="#br0">1 1 8968,'0'0'12620,"67"29"-12171,-31-29-353,1 0-32,-2 0-609,-1 0-1697,-9-2-2658,2-7-6759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19.536"/>
    </inkml:context>
    <inkml:brush xml:id="br0">
      <inkml:brushProperty name="width" value="0.025" units="cm"/>
      <inkml:brushProperty name="height" value="0.025" units="cm"/>
    </inkml:brush>
  </inkml:definitions>
  <inkml:trace contextRef="#ctx0" brushRef="#br0">11 28 4356,'0'0'251,"0"0"0,-1 0 0,1 0 0,-1 0 0,1 0 1,-1 0-1,1 0 0,0 0 0,-1 0 0,1 0 0,-1 0 0,1-1 0,0 1 0,-1 0 0,1 0 0,0-1 0,-1 1 0,1 0 1,0 0-1,-1-1 0,1 1 0,0 0 0,-1-1 0,1 1 0,0 0 0,0-1 0,0 1 0,-1-1 0,1 1 0,0 0 0,0-1 1,0 1-1,0-1 0,0 1 0,0 0 0,0-1 0,0 1 0,0-1 0,0 1 0,0-1 0,0 1 0,0 0 0,0-1 0,0 1 1,0-1-1,0 0 0,26-7 3568,39 3-1625,-46 4-1688,10 1 286,47 5 0,-67-3-758,0 0-1,0 0 0,0 0 1,-1 1-1,1 1 0,-1-1 1,1 1-1,-1 1 1,11 7-1,-18-11-31,1 0 1,0 0-1,-1 0 0,1 0 0,-1 0 1,1 0-1,-1 1 0,0-1 1,1 0-1,-1 1 0,0-1 1,0 1-1,0 0 0,0-1 0,0 1 1,0 0-1,-1-1 0,1 1 1,0 0-1,-1 0 0,1 0 1,-1 0-1,0 0 0,0 0 0,0-1 1,0 1-1,0 0 0,0 0 1,0 0-1,-1 0 0,1 0 1,-1 0-1,1-1 0,-1 1 0,0 0 1,1 0-1,-1-1 0,0 1 1,0 0-1,-1-1 0,1 1 1,-2 1-1,-3 3 34,1-2 0,-1 1 0,0-1 0,0 1 0,0-2 0,-1 1 0,0-1 0,1 0 0,-12 3 0,-44 9 637,77-10-669,1 0 1,-2 2 0,1-1 0,-1 2 0,0 0-1,21 15 1,-30-19-2,0 1 0,0-1 0,0 1 0,0 0 0,-1 0 0,0 0 0,0 0 0,-1 1 0,1 0 0,-1 0 0,-1 0 0,1 0 0,-1 0 0,0 0 0,0 1 0,-1-1 0,1 1 0,-1 12 0,-1-17 68,-1 1-1,0-1 0,0 1 1,0-1-1,0 0 0,0 0 0,-1 1 1,1-1-1,-1 0 0,1 0 0,-1 0 1,0-1-1,0 1 0,0 0 1,0-1-1,0 1 0,0-1 0,0 0 1,0 1-1,-1-1 0,1 0 0,0 0 1,-1-1-1,1 1 0,-4 0 1,-64 14 1374,48-12-1329,-1-1 1,0-1-1,1-1 0,-29-4 1,107 1-9951,-24-3 1688</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0.422"/>
    </inkml:context>
    <inkml:brush xml:id="br0">
      <inkml:brushProperty name="width" value="0.025" units="cm"/>
      <inkml:brushProperty name="height" value="0.025" units="cm"/>
    </inkml:brush>
  </inkml:definitions>
  <inkml:trace contextRef="#ctx0" brushRef="#br0">0 0 10762,'0'0'14601,"12"1"-14030,86 10 187,17 1-2519,-44-8-9792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0.754"/>
    </inkml:context>
    <inkml:brush xml:id="br0">
      <inkml:brushProperty name="width" value="0.025" units="cm"/>
      <inkml:brushProperty name="height" value="0.025" units="cm"/>
    </inkml:brush>
  </inkml:definitions>
  <inkml:trace contextRef="#ctx0" brushRef="#br0">54 0 8072,'0'0'4708,"-50"22"-2306,46-16-576,4-1-705,8 1-352,13-2 160,10 1-577,7-1-256,5-4-64,-3 0-1217,3 0-2370,-7-4-2979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1.114"/>
    </inkml:context>
    <inkml:brush xml:id="br0">
      <inkml:brushProperty name="width" value="0.025" units="cm"/>
      <inkml:brushProperty name="height" value="0.025" units="cm"/>
    </inkml:brush>
  </inkml:definitions>
  <inkml:trace contextRef="#ctx0" brushRef="#br0">0 2 11115,'0'0'8002,"11"-1"-7207,-3 0-691,1 1 0,-1 1 0,1 0 0,-1 0 0,0 0-1,1 1 1,-1 0 0,14 7 0,-18-8-95,1 1 1,-1 0-1,0 0 1,0 0-1,-1 0 1,1 1-1,0-1 1,-1 1-1,1 0 1,-1 0-1,0 1 1,0-1-1,-1 1 1,1-1-1,0 1 1,-1 0-1,0 0 1,0 0-1,0 0 1,-1 0-1,1 1 1,0 3-1,-2-2 75,0 0-1,0-1 0,-1 1 0,0 0 1,0-1-1,0 1 0,0-1 0,-1 1 1,0-1-1,0 0 0,-1 0 0,0 0 1,1 0-1,-1 0 0,-1-1 0,1 1 1,-1-1-1,-8 8 0,1-1-331,-2-1 1,1 0-1,-2 0 1,1-1-1,-21 10 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1.458"/>
    </inkml:context>
    <inkml:brush xml:id="br0">
      <inkml:brushProperty name="width" value="0.025" units="cm"/>
      <inkml:brushProperty name="height" value="0.025" units="cm"/>
    </inkml:brush>
  </inkml:definitions>
  <inkml:trace contextRef="#ctx0" brushRef="#br0">0 12 10474,'0'0'9972,"10"-2"-8883,0-1-861,-1 1 1,0 0-1,1 1 1,-1 0-1,1 1 1,0 0-1,12 2 0,-19-2-200,0 0-1,0 1 0,0-1 1,0 1-1,0 0 0,0 0 1,0 0-1,0 1 0,-1-1 0,1 1 1,0-1-1,-1 1 0,1 0 1,-1 0-1,0 0 0,1 0 1,-1 1-1,0-1 0,0 0 1,-1 1-1,1 0 0,0-1 0,-1 1 1,0 0-1,1 0 0,-1 0 1,0 0-1,-1 0 0,1 0 1,0 0-1,-1 4 0,1-3-12,-2 1-1,1-1 1,0 0-1,-1 1 1,0-1 0,0 0-1,0 1 1,0-1-1,-1 0 1,0 0-1,0 0 1,0 0-1,0 0 1,0 0-1,-1-1 1,0 1 0,0-1-1,0 0 1,-4 4-1,2-3 123,1 0-1,-1-1 1,0 1-1,0-1 1,0 0-1,-1-1 1,1 1-1,-1-1 1,1 0-1,-1-1 1,0 1-1,1-1 1,-1 0-1,-8 0 0,22 0-309,1 0-1,-1 1 0,1 0 0,-1 1 0,1 0 0,-1 0 1,0 1-1,-1 0 0,1 0 0,-1 1 0,1 0 1,-1 0-1,-1 1 0,1 0 0,9 11 0,-15-15 178,1-1-1,-1 1 1,-1 0 0,1-1-1,0 1 1,0 0-1,-1-1 1,1 1 0,-1 0-1,1 0 1,-1-1 0,0 1-1,0 0 1,0 0-1,0 0 1,0 0 0,0-1-1,0 1 1,0 0 0,-1 0-1,1 0 1,-1-1-1,1 1 1,-1 0 0,-1 1-1,0 0 93,0-1-1,-1 1 0,1-1 0,-1 0 1,0 0-1,1 0 0,-1 0 1,0 0-1,0-1 0,0 1 1,0-1-1,-6 2 0,-6 1 349,0-1-1,-1 0 0,1-1 1,-26 0-1,41-2-529,-1 0-1,1 0 1,0 1 0,0-1-1,-1 0 1,1 0 0,0 0-1,-1 0 1,1 0 0,0 0-1,-1 0 1,1 0 0,-1 0-1,1 0 1,0 0-1,-1 0 1,1 0 0,0-1-1,0 1 1,-1 0 0,1 0-1,0 0 1,-1 0 0,1-1-1,0 1 1,0 0 0,-1 0-1,1 0 1,0-1-1,0 1 1,-1 0 0,1 0-1,0-1 1,0 1 0,0 0-1,-1-1 1,1 1 0,0 0-1,0-1 1,12-11-7644,8 1-293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1.789"/>
    </inkml:context>
    <inkml:brush xml:id="br0">
      <inkml:brushProperty name="width" value="0.025" units="cm"/>
      <inkml:brushProperty name="height" value="0.025" units="cm"/>
    </inkml:brush>
  </inkml:definitions>
  <inkml:trace contextRef="#ctx0" brushRef="#br0">1 1 12011,'0'0'10506,"9"2"-9545,-2 0-825,0 1-1,0 0 1,0 0 0,0 0-1,0 1 1,-1 0-1,1 1 1,-1-1 0,8 9-1,18 14-7,-25-23-154,0 1 0,-1 0-1,0 0 1,0 1 0,0-1 0,-1 1 0,0 1 0,0-1 0,7 13 0,-12-18 32,0 1 0,0-1 1,0 0-1,0 0 0,0 1 1,0-1-1,0 0 0,0 1 1,-1-1-1,1 0 0,-1 0 1,1 1-1,0-1 0,-1 0 1,0 0-1,1 0 0,-1 0 1,0 1-1,0-1 0,1 0 1,-1 0-1,0-1 0,0 1 1,0 0-1,0 0 0,0 0 1,-2 0-1,-38 22 507,28-16-354,-15 7 48,15-7-292,0 0 0,0 0-1,-21 17 1,33-21-662,19-5-18829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2.180"/>
    </inkml:context>
    <inkml:brush xml:id="br0">
      <inkml:brushProperty name="width" value="0.025" units="cm"/>
      <inkml:brushProperty name="height" value="0.025" units="cm"/>
    </inkml:brush>
  </inkml:definitions>
  <inkml:trace contextRef="#ctx0" brushRef="#br0">0 176 9865,'0'0'16112,"9"6"-15525,-7-4-558,1 0-16,-1 0-1,0 0 1,1-1 0,-1 1-1,1 0 1,-1-1-1,1 0 1,0 0-1,0 0 1,0 0-1,-1 0 1,1 0-1,0-1 1,0 0 0,0 1-1,0-1 1,0 0-1,0 0 1,0-1-1,0 1 1,0-1-1,0 1 1,0-1-1,0 0 1,-1 0 0,4-2-1,21-9-65,0-2-1,-1-1 1,-1-1 0,-1-2-1,0 0 1,-2-1-1,0-1 1,36-43 0,-70 79 239,1 1 0,1 0 0,-10 21 0,16-28-145,-1 0 1,2 0-1,-1 0 1,1 1-1,1-1 1,0 1 0,1 0-1,0-1 1,0 1-1,2 15 1,-1-24-81,0-1 0,0 1 0,1-1 0,-1 1 0,1-1 0,-1 0 0,1 1 0,0-1 0,-1 1 0,1-1 0,0 0 0,0 0 1,0 0-1,0 1 0,0-1 0,0 0 0,0 0 0,1 0 0,1 1 0,21 5-4440,0-7-3054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4.762"/>
    </inkml:context>
    <inkml:brush xml:id="br0">
      <inkml:brushProperty name="width" value="0.025" units="cm"/>
      <inkml:brushProperty name="height" value="0.025" units="cm"/>
    </inkml:brush>
  </inkml:definitions>
  <inkml:trace contextRef="#ctx0" brushRef="#br0">21 171 5701,'0'0'5707,"9"2"-3401,9 3-1653,-9-2 364,1 0 1,0-1-1,0 0 1,14 1-1,-22-3-778,0 0-1,0 0 1,1 0-1,-1-1 0,0 1 1,0 0-1,0-1 1,0 1-1,1-1 0,-1 0 1,0 0-1,0 0 1,0 0-1,0 0 0,0 0 1,-1 0-1,1-1 1,0 1-1,-1-1 0,1 1 1,0-1-1,-1 1 1,0-1-1,1 0 0,-1 0 1,2-3-1,-1 0-103,0 0 1,0 0-1,-1 0 0,0 0 1,1-1-1,-2 1 0,1 0 1,-1 0-1,1-1 0,-1 1 1,-1 0-1,-1-10 0,2 13-125,-1 1 0,1-1 0,-1 0 0,0 0 0,0 1 0,0-1 0,0 0-1,0 1 1,-1-1 0,1 1 0,0-1 0,-1 1 0,1 0 0,-1 0 0,1-1-1,-1 1 1,1 0 0,-1 0 0,0 1 0,0-1 0,1 0 0,-1 0 0,0 1-1,0-1 1,0 1 0,0 0 0,0 0 0,0-1 0,0 1 0,0 0 0,0 1-1,0-1 1,0 0 0,1 0 0,-1 1 0,-3 0 0,-1 1-31,1 1 1,-1-1-1,0 1 0,1 0 1,0 0-1,-1 1 0,1-1 1,1 1-1,-1 0 0,0 1 1,1-1-1,0 1 0,0 0 1,0 0-1,1 0 0,0 0 1,0 1-1,-3 7 0,2-6 10,1 0 0,-1 1 0,2 0-1,-1 0 1,1 0 0,0 0 0,1 0-1,0 1 1,0-1 0,0 0 0,1 1-1,1-1 1,1 10 0,-1-17 9,0 1 1,-1-1-1,1 1 0,1-1 0,-1 0 1,0 0-1,0 0 0,0 1 0,1-1 1,-1 0-1,0 0 0,1-1 0,-1 1 1,1 0-1,-1 0 0,1-1 0,0 1 1,-1-1-1,1 1 0,-1-1 1,1 0-1,0 0 0,0 0 0,-1 0 1,3 0-1,47-2 173,-50 2-164,10-2 4,0-1-1,-1 0 0,0 0 1,0-1-1,0-1 0,0 0 0,11-7 1,-14 7-51,1 0-1,1 1 1,-1 0 0,1 0-1,-1 1 1,1 0 0,0 0 0,0 1-1,16-2 1,-24 4 26,1 0 0,-1 0 0,0 0 1,1 0-1,-1 1 0,0-1 0,0 0 0,1 1 0,-1-1 0,0 0 0,0 1 0,0 0 0,0-1 0,0 1 1,0 0-1,0-1 0,0 1 0,0 0 0,0 0 0,0 0 0,0 0 0,0 0 0,0 0 0,-1 0 0,2 2 1,7 35 4,-9-34 26,0-1 0,1 0 0,-1 1 0,1-1 0,0 1 0,0-1 0,0 0 0,0 1 0,0-1 0,1 0 0,0 0 0,3 5 0,-4-7 10,-1-1 1,1 1-1,-1-1 1,1 0-1,0 1 1,-1-1-1,1 1 1,-1-1-1,1 0 1,0 0-1,0 1 1,-1-1-1,1 0 1,0 0-1,-1 0 1,1 0-1,0 0 1,0 0 0,-1 0-1,1 0 1,0 0-1,-1 0 1,1 0-1,0-1 1,-1 1-1,1 0 1,0 0-1,0-1 1,19-18 487,5-29-109,-20 32-319,-1 1 0,-1-1 1,0 1-1,-1-1 0,-1 0 1,-1 0-1,0 0 0,-1 0 1,0 0-1,-1 0 0,-1 0 0,-1 1 1,-5-17-1,14 30-322,0 1 0,0 0 0,0 0 1,1 1-1,-1 0 0,0 0 0,1 0 0,6 1 0,9 1-807,-5 0-1765,-1 0-1,29-2 0,-8-6-8125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2.698"/>
    </inkml:context>
    <inkml:brush xml:id="br0">
      <inkml:brushProperty name="width" value="0.025" units="cm"/>
      <inkml:brushProperty name="height" value="0.025" units="cm"/>
    </inkml:brush>
  </inkml:definitions>
  <inkml:trace contextRef="#ctx0" brushRef="#br0">15 59 5573,'0'0'3508,"-2"-8"-967,-2-3-1453,-3-9 148,5 1 6497,11 20-7118,-1 0-1,1 0 0,-1 1 1,0 1-1,15 5 0,22 7-109,195 19-458,-138-29-6842,-89-6 1398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3.075"/>
    </inkml:context>
    <inkml:brush xml:id="br0">
      <inkml:brushProperty name="width" value="0.025" units="cm"/>
      <inkml:brushProperty name="height" value="0.025" units="cm"/>
    </inkml:brush>
  </inkml:definitions>
  <inkml:trace contextRef="#ctx0" brushRef="#br0">55 1 10890,'0'0'2274,"-49"10"545,44-7-673,5-1-865,18-2 545,14 0-609,10 0-416,6 0-449,6 0-127,6 0-129,-6 0-96,-9 0-833,-2 0-2082,-9-5-2402,-8-2-2242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3.437"/>
    </inkml:context>
    <inkml:brush xml:id="br0">
      <inkml:brushProperty name="width" value="0.025" units="cm"/>
      <inkml:brushProperty name="height" value="0.025" units="cm"/>
    </inkml:brush>
  </inkml:definitions>
  <inkml:trace contextRef="#ctx0" brushRef="#br0">1 2 10634,'0'0'10218,"11"-1"-9471,-4 1-705,0 0 1,0 0-1,0 1 1,0 0-1,0 0 0,0 0 1,-1 1-1,1 0 0,-1 1 1,1-1-1,-1 1 0,0 1 1,0-1-1,8 6 0,-7-3-50,1 0 0,-1 1 1,0-1-1,-1 1 0,1 1 0,-2-1 0,7 11 0,-10-16 0,-1 0 0,0 1 0,1-1 0,-1 1 0,0 0 0,0-1 0,-1 1 0,1 0 0,-1-1 0,1 1 1,-1 0-1,0 0 0,0-1 0,0 1 0,0 0 0,0 0 0,-1-1 0,1 1 0,-1 0 0,0-1 0,0 1 0,0 0 0,0-1 0,0 1 0,-1-1 1,1 0-1,-1 1 0,-3 3 0,-81 72 369,17-16-3984,56-49-1187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5.049"/>
    </inkml:context>
    <inkml:brush xml:id="br0">
      <inkml:brushProperty name="width" value="0.025" units="cm"/>
      <inkml:brushProperty name="height" value="0.025" units="cm"/>
    </inkml:brush>
  </inkml:definitions>
  <inkml:trace contextRef="#ctx0" brushRef="#br0">66 44 9577,'2'-33'5678,"-6"26"-1688,-7 20-2944,2 7-798,0 0 1,2 1-1,0 0 0,2 0 0,0 0 1,1 1-1,1 0 0,1-1 0,2 38 1,-1-58-224,1 1 0,0 0 0,0 0 1,0 0-1,0 0 0,0 0 0,0 0 0,0 0 1,1-1-1,-1 1 0,1 0 0,0 0 1,-1 0-1,1-1 0,0 1 0,0 0 1,0-1-1,0 1 0,0-1 0,0 1 1,1-1-1,-1 1 0,0-1 0,1 0 1,-1 0-1,1 0 0,-1 0 0,1 0 1,0 0-1,-1 0 0,1 0 0,0-1 1,0 1-1,0 0 0,-1-1 0,1 0 1,0 1-1,0-1 0,0 0 0,0 0 1,0 0-1,0 0 0,0-1 0,-1 1 0,1 0 1,4-2-1,3 0 35,0-1 1,0-1-1,0 1 0,0-1 1,-1-1-1,1 1 0,-1-2 1,8-5-1,-1-2-31,-1 0 1,0-1-1,19-26 0,-28 34-16,-1 0 0,0-1 1,0 1-1,0-1 0,-1 0 0,0 0 0,0 0 1,-1-1-1,0 1 0,0-1 0,-1 1 0,1-9 0,-20 47 297,14-21-173,0-1 1,1 1-1,1 0 1,-1 0-1,1 0 0,1 0 1,0 0-1,1 20 1,0-27-107,0 0 1,0 0 0,0 0 0,1 0-1,0 0 1,-1 0 0,1 0 0,0 0-1,0 0 1,0-1 0,1 1 0,-1 0 0,1 0-1,0-1 1,-1 1 0,1-1 0,0 0-1,0 1 1,1-1 0,-1 0 0,0 0-1,1-1 1,-1 1 0,1 0 0,0-1 0,-1 1-1,1-1 1,0 0 0,0 0 0,0 0-1,0-1 1,6 2 0,-2-1-15,0 0 0,1-1 0,-1 0 0,0 0 0,1-1 1,-1 1-1,0-2 0,0 1 0,0-1 0,0 0 0,0 0 0,0-1 0,0 0 0,-1 0 1,1-1-1,-1 0 0,0 0 0,0 0 0,0-1 0,-1 0 0,0 0 0,0 0 0,0-1 1,0 0-1,-1 1 0,0-2 0,0 1 0,-1 0 0,0-1 0,0 0 0,0 0 0,-1 1 1,0-2-1,0 1 0,-1 0 0,0 0 0,0 0 0,-1-14 0,0 20 3,0 0 0,0 0-1,0 0 1,0 0 0,0 1-1,0-1 1,-1 0 0,1 0-1,0 0 1,-1 1 0,1-1-1,-1 0 1,1 0 0,0 1-1,-1-1 1,0 0 0,1 1-1,-1-1 1,1 1 0,-1-1-1,0 1 1,1-1 0,-1 1-1,0-1 1,0 1 0,1-1-1,-1 1 1,0 0 0,0 0-1,0-1 1,-1 1 0,-29-1 188,31 1-209,0 0 0,-1 0-1,1 0 1,-1 0-1,1 1 1,0-1 0,-1 0-1,1 0 1,-1 1-1,1-1 1,0 0 0,-1 0-1,1 1 1,0-1-1,-1 0 1,1 1 0,0-1-1,0 0 1,0 1-1,-1-1 1,1 1 0,0-1-1,0 0 1,0 1 0,0-1-1,-1 1 1,1-1-1,0 0 1,0 1 0,0-1-1,0 1 1,0-1-1,0 1 1,0-1 0,0 1-1,0-1 1,1 0-1,-1 1 1,0-1 0,0 1-1,0-1 1,0 0-1,1 1 1,-1-1 0,0 1-1,15 18-62,-7-15 45,1-1-1,0 0 0,0 0 1,1-1-1,-1-1 0,0 1 1,1-2-1,-1 1 0,1-1 1,-1-1-1,0 1 0,1-2 1,-1 1-1,0-1 0,1-1 1,-1 1-1,14-8 1,-11 5-8,0-1 0,0 0 1,-1-1-1,0-1 1,-1 1-1,0-1 0,0-1 1,0 0-1,-1-1 1,-1 0-1,1 0 0,9-16 1,-18 25 30,1 1 1,-1-1-1,1 0 0,-1 0 1,1 1-1,-1-1 0,0 0 1,0 0-1,1 0 0,-1 1 1,0-1-1,0 0 0,0 0 0,0 0 1,1 0-1,-1 0 0,-1 0 1,1 1-1,0-1 0,0 0 1,-1-1-1,-13-3 139,11 5-123,0 1 0,0 0 0,0-1 0,0 1 1,0 0-1,0 1 0,0-1 0,0 0 0,0 1 0,-4 3 0,2 0 19,0 0-1,0 0 1,0 0-1,1 1 1,-1 0-1,2 0 1,-1 0-1,1 0 1,0 1 0,0-1-1,0 1 1,1 0-1,-2 11 1,3-15-38,1 1 0,0 0-1,1-1 1,-1 1 0,0-1 0,1 1 0,0-1 0,0 1 0,0-1 0,0 1 0,1-1 0,-1 0-1,1 0 1,0 0 0,0 0 0,0 0 0,0 0 0,0 0 0,1-1 0,-1 1 0,1-1 0,0 1-1,0-1 1,-1 0 0,2 0 0,-1 0 0,0-1 0,6 3 0,2 1-584,1-1 0,-1-1 0,1 0 0,0 0 0,0-1 0,0 0 0,0-1 0,1-1 0,21-1 0,20-7-5572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5.833"/>
    </inkml:context>
    <inkml:brush xml:id="br0">
      <inkml:brushProperty name="width" value="0.025" units="cm"/>
      <inkml:brushProperty name="height" value="0.025" units="cm"/>
    </inkml:brush>
  </inkml:definitions>
  <inkml:trace contextRef="#ctx0" brushRef="#br0">211 69 5445,'2'-1'702,"1"-1"1,-1 1-1,0-1 0,0 1 0,1-1 0,-1 0 1,0 0-1,0 0 0,-1 0 0,1 0 0,0-1 1,-1 1-1,1 0 0,-1-1 0,0 1 0,0-1 1,0 1-1,0-1 0,0 0 0,-1 1 0,1-1 1,-1 0-1,1 0 0,-1 1 0,-1-6 0,-1 7-508,-1 0 0,0 0 0,0 0 0,1 1 0,-1-1-1,0 1 1,0 0 0,0 0 0,0 0 0,1 0-1,-1 0 1,-6 2 0,-5 2-98,-1 1 0,1 0 0,0 1 1,0 1-1,0 0 0,1 0 0,0 2 0,0-1 0,1 2 0,1 0 0,-1 0 0,2 1 0,-16 20 0,25-30-96,0 0 0,0 0 0,0 0 0,1 0 0,-1 0 0,1 0 0,-1 0 0,1 1 0,-1-1 0,1 0 0,0 0 0,-1 1 0,1-1 0,0 0 0,0 1 0,0-1 0,0 0 0,0 3 0,1-3 2,-1-1 0,1 1 0,-1 0 0,1 0 0,-1-1-1,1 1 1,-1 0 0,1-1 0,0 1 0,0-1 0,-1 1-1,1-1 1,0 1 0,0-1 0,-1 0 0,1 1 0,0-1-1,0 0 1,0 1 0,1-1 0,8 1 2,-1 0 0,0-1 0,0 0 1,14-2-1,-7 1-64,89-8-782,-63 4 69,0 2 1,45 2-1,-86 1 766,0 0 1,0-1-1,0 1 0,0 0 0,0 0 1,0 0-1,0 0 0,0 0 0,0 1 1,0-1-1,0 0 0,0 0 0,0 0 1,0 1-1,0-1 0,0 1 0,0-1 1,-1 1-1,1-1 0,0 1 0,0-1 1,0 1-1,-1 0 0,1-1 0,0 1 1,-1 0-1,1 0 0,-1-1 0,1 1 1,-1 0-1,1 0 0,-1 0 0,1 0 1,-1 0-1,0 0 0,0 0 0,1 0 1,-1 0-1,0 0 0,0 0 0,0-1 1,0 1-1,0 0 0,0 0 0,0 0 1,-1 2-1,0 0 98,-1 0 0,1 1 0,-1-1 0,0 0 0,0 0 0,0 0-1,0 0 1,0-1 0,-1 1 0,0 0 0,-4 3 0,-22 14 1031,0-2 0,-60 29-1,72-39-1045,0-1 0,-1-1 0,1-1 0,-1-1-1,0 0 1,-1-1 0,-21 1 0,40-4-116,0 0 0,0 0-1,-1 0 1,1 0 0,0 0 0,0 0 0,-1-1-1,1 1 1,0 0 0,0 0 0,0 0 0,-1 0-1,1 0 1,0 0 0,0 0 0,0-1 0,0 1-1,-1 0 1,1 0 0,0 0 0,0 0 0,0-1 0,0 1-1,0 0 1,-1 0 0,1 0 0,0-1 0,0 1-1,0 0 1,0 0 0,0 0 0,0-1 0,0 1-1,0 0 1,0 0 0,0-1 0,0 1 0,0 0-1,0 0 1,0 0 0,0-1 0,0 1 0,0 0 0,0 0-1,0-1 1,0 1 0,0 0 0,1 0 0,-1 0-1,0-1 1,0 1 0,0 0 0,0 0 0,0 0-1,1 0 1,-1-1 0,0 1 0,0 0 0,0 0 0,0 0-1,1 0 1,-1 0 0,0 0 0,1-1 0,10-11-2062,43-22-5542,-17 14 522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6.464"/>
    </inkml:context>
    <inkml:brush xml:id="br0">
      <inkml:brushProperty name="width" value="0.025" units="cm"/>
      <inkml:brushProperty name="height" value="0.025" units="cm"/>
    </inkml:brush>
  </inkml:definitions>
  <inkml:trace contextRef="#ctx0" brushRef="#br0">35 78 5189,'0'0'12631,"-6"8"-10405,-19 25-422,25-32-1760,-1-1 1,1 0-1,0 1 0,0-1 1,-1 1-1,1-1 1,0 0-1,0 1 0,-1-1 1,1 1-1,0-1 0,0 1 1,0-1-1,0 1 0,0-1 1,0 1-1,0-1 0,0 1 1,0-1-1,0 1 0,0-1 1,0 1-1,0-1 1,1 1-1,-1-1 0,0 1 1,0-1-1,0 0 0,1 1 1,-1-1-1,0 1 0,0-1 1,1 0-1,-1 1 0,0-1 1,1 0-1,-1 1 1,1-1-1,-1 0 0,0 1 1,1-1-1,-1 0 0,1 0 1,-1 0-1,1 1 0,-1-1 1,1 0-1,0 0 0,25 3 654,-23-3-547,11 0-25,-1 0 0,1-1 0,0 0 0,-1-1 0,1-1 0,25-8 0,-33 9-121,0-1 1,0 1 0,0-1-1,0 0 1,-1-1-1,1 1 1,-1-1-1,0 0 1,0-1 0,0 1-1,-1-1 1,1 0-1,-1 0 1,0 0-1,-1 0 1,6-11-1,-8 15-2,-1 0 0,1 0 0,-1 0 0,1 1 0,-1-1 0,0 0 0,1 0 0,-1 0 0,0 0 0,0 0 0,0 0 0,0 0 0,0 0 0,0 0 0,0 0-1,0 0 1,0 0 0,0 0 0,0 0 0,-1 1 0,1-1 0,0 0 0,-1 0 0,1 0 0,0 0 0,-1 0 0,1 0 0,-1 1 0,0-1 0,1 0 0,-2-1-1,0 1 1,0 1-1,0-1 1,-1 0-1,1 0 1,0 1-1,0-1 1,0 1-1,-1 0 1,1 0-1,0 0 1,-1 0-1,-3 0 1,-4 1-2,1 1 0,0 0 0,-1 0 1,1 1-1,-15 7 0,14-4 24,0 0 0,0 1 0,1 0 1,0 1-1,0 0 0,-9 11 0,14-15 5,1 1 1,-1 0-1,1-1 0,0 1 0,1 0 1,-1 1-1,1-1 0,0 0 0,0 1 1,0-1-1,1 1 0,0-1 0,0 1 1,0 11-1,1-16-27,0 1-1,1-1 1,-1 1-1,0-1 1,1 1 0,-1-1-1,1 0 1,-1 1 0,1-1-1,0 1 1,-1-1 0,1 0-1,0 0 1,0 1 0,0-1-1,0 0 1,0 0 0,0 0-1,1 0 1,-1 0 0,3 1-1,0 0 6,0 0-1,0 0 1,0-1-1,0 1 0,1-1 1,-1 0-1,8 0 1,4 0 12,0-1-1,1 0 1,21-4 0,-21 1-171,0-1-1,0-1 1,-1-1-1,1 0 1,-1-1-1,19-11 1,-26 13 89,1-1-1,-1 0 1,0-1 0,0 0-1,-1 0 1,0-1 0,0 0 0,0 0-1,-1-1 1,11-18 0,-16 24 105,-1 0 1,0 1 0,1-1 0,-1 0 0,0 0-1,-1 1 1,1-1 0,0 0 0,-1 0-1,0 0 1,1 0 0,-1 0 0,0 0 0,-1 0-1,1 0 1,-1-3 0,0 5-17,0-1-1,0 1 1,0 0-1,0-1 1,0 1 0,0 0-1,0 0 1,-1 0-1,1 0 1,0 0 0,-1 0-1,1 0 1,-1 1 0,1-1-1,-1 0 1,1 1-1,-1-1 1,1 1 0,-1 0-1,0-1 1,1 1-1,-1 0 1,0 0 0,1 0-1,-1 0 1,0 0 0,1 1-1,-3 0 1,0 0-19,0 0-1,0 0 1,0 1 0,0-1 0,0 1-1,1 0 1,-1 0 0,1 1 0,-1-1-1,1 1 1,0 0 0,0 0 0,0 0-1,0 0 1,1 0 0,-1 0 0,1 1-1,0-1 1,0 1 0,0 0 0,0 0-1,1-1 1,-2 7 0,0-1 2,0 1 0,0-1 1,1 1-1,0 0 0,1-1 0,0 1 0,0 0 1,1 0-1,2 10 0,-2-16-70,1-1 0,1 1 0,-1 0 0,0-1-1,1 1 1,0-1 0,0 1 0,0-1 0,0 0 0,0 0 0,1 0 0,-1 0-1,1 0 1,0 0 0,0-1 0,0 1 0,0-1 0,6 3 0,-2-1-815,1 0 0,0-1 0,0 0 0,1 0 1,-1-1-1,1 0 0,11 1 0,33-1-9076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7.172"/>
    </inkml:context>
    <inkml:brush xml:id="br0">
      <inkml:brushProperty name="width" value="0.025" units="cm"/>
      <inkml:brushProperty name="height" value="0.025" units="cm"/>
    </inkml:brush>
  </inkml:definitions>
  <inkml:trace contextRef="#ctx0" brushRef="#br0">143 29 9993,'0'0'12626,"-9"-5"-11580,6 4-998,1-1-22,0 1 1,0-1-1,0 1 1,0 0-1,-1 0 1,1 0 0,0 0-1,0 0 1,-1 0-1,1 1 1,-1-1-1,1 1 1,0 0 0,-1-1-1,1 1 1,-1 0-1,1 1 1,-1-1-1,1 0 1,-1 1 0,1-1-1,0 1 1,-1 0-1,1 0 1,0 0-1,0 0 1,-1 0-1,1 0 1,0 1 0,0-1-1,0 1 1,1-1-1,-1 1 1,0 0-1,1 0 1,-1-1 0,1 1-1,-3 4 1,-2 3 111,-1 0 0,1 1 0,1 0 0,-5 12 0,8-17-78,0-1 0,0 1 0,1-1 1,0 1-1,0 0 0,0-1 0,1 1 0,-1 0 0,1-1 0,0 1 0,1 0 1,-1 0-1,2 4 0,-1-7-53,0 0 0,0-1-1,1 1 1,-1-1 0,0 0 0,1 1 0,-1-1 0,1 0 0,0 0 0,-1 0 0,1 0-1,0 0 1,0 0 0,-1-1 0,1 1 0,0 0 0,0-1 0,0 0 0,0 1-1,0-1 1,0 0 0,0 0 0,0 0 0,0 0 0,0 0 0,0-1 0,0 1 0,3-2-1,6 1 34,0-1-1,0-1 1,19-6 0,-12 2-90,0-1 0,0-1 0,-1 0 0,0-1 0,0-1 1,-1-1-1,-1 0 0,0-1 0,0 0 0,-2-2 0,19-23 1,-24 24 30,-13 15-22,-15 23-11,13-14 50,1-1 1,1 2 0,-1-1 0,2 1-1,0 0 1,0 0 0,1 0 0,0 0-1,1 0 1,0 1 0,1-1 0,0 14 0,1-23-115,0-1 0,1 1 1,-1-1-1,1 0 0,-1 1 1,1-1-1,-1 0 1,1 1-1,0-1 0,0 0 1,-1 0-1,1 0 0,0 0 1,0 1-1,0-1 1,0-1-1,1 1 0,-1 0 1,0 0-1,0 0 1,0-1-1,1 1 0,-1 0 1,0-1-1,1 1 0,-1-1 1,1 0-1,-1 1 1,0-1-1,1 0 0,-1 0 1,1 0-1,-1 0 0,1 0 1,-1 0-1,1 0 1,-1-1-1,0 1 0,3-1 1,1 0-833,0 0 0,0-1 0,0 1 0,0-1 0,0 0 0,0-1 0,0 1 0,0-1 0,5-4 1,17-20-9036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7.519"/>
    </inkml:context>
    <inkml:brush xml:id="br0">
      <inkml:brushProperty name="width" value="0.025" units="cm"/>
      <inkml:brushProperty name="height" value="0.025" units="cm"/>
    </inkml:brush>
  </inkml:definitions>
  <inkml:trace contextRef="#ctx0" brushRef="#br0">123 0 14157,'0'0'4869,"-49"76"-2467,30-34-544,-3 4-64,4-1-673,4-2-705,14-9-320,0-6-64,10-4-64,3-7-320,7-4-833,-6-2-801,2-2-1121,-1-3-2306,-6-2-3876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7.882"/>
    </inkml:context>
    <inkml:brush xml:id="br0">
      <inkml:brushProperty name="width" value="0.025" units="cm"/>
      <inkml:brushProperty name="height" value="0.025" units="cm"/>
    </inkml:brush>
  </inkml:definitions>
  <inkml:trace contextRef="#ctx0" brushRef="#br0">135 1 13965,'0'0'10928,"-8"9"-10464,-68 70-165,76-79-302,0 1 0,0-1 0,-1 0 0,1 0 0,0 0 0,0 1 0,0-1 0,0 0-1,-1 0 1,1 0 0,0 1 0,0-1 0,0 0 0,0 0 0,0 1 0,0-1 0,0 0 0,0 1-1,0-1 1,-1 0 0,1 0 0,0 1 0,0-1 0,1 0 0,-1 0 0,0 1 0,0-1 0,0 0 0,0 0-1,0 1 1,0-1 0,0 0 0,0 0 0,0 1 0,1-1 0,-1 0 0,0 0 0,0 1 0,0-1-1,0 0 1,1 0 0,-1 0 0,0 0 0,0 1 0,1-1 0,-1 0 0,20 5-345,32-4-422,-46-1 661,21-1-305,-20 0 253,0 0 1,0 0-1,1 1 0,-1 0 0,0 0 0,0 1 0,1 0 0,-1 0 1,0 0-1,13 6 0,-19-6 185,0-1 0,-1 1 1,1 0-1,-1-1 0,1 1 0,-1 0 1,1 0-1,-1 0 0,0 0 0,1-1 1,-1 1-1,0 0 0,0 0 0,1 0 0,-1 0 1,0 0-1,0 0 0,0 0 0,0 0 1,0-1-1,0 1 0,0 0 0,-1 0 1,1 0-1,0 0 0,-1 0 0,1 0 1,0 0-1,-1-1 0,1 1 0,-1 0 0,1 0 1,-1-1-1,1 1 0,-1 0 0,0-1 1,1 1-1,-1 0 0,0-1 0,1 1 1,-1-1-1,0 1 0,0-1 0,-1 1 1,-39 24 1992,38-23-1821,-16 7 990,0-1 0,-36 10 0,46-15-1064,0-1 0,-1 0 0,1-1 0,0 0 0,-1 0 0,1-1 0,-1 0 0,-12-3-1,21 3-172,1 0 0,0 0 0,-1 0 0,1 0 0,-1 0 0,1 0-1,0-1 1,-1 1 0,1 0 0,0 0 0,0 0 0,-1-1-1,1 1 1,0 0 0,-1 0 0,1-1 0,0 1 0,0 0 0,0-1-1,-1 1 1,1 0 0,0-1 0,0 1 0,0 0 0,0-1-1,-1 1 1,1 0 0,0-1 0,0 1 0,0-1 0,0 1 0,0 0-1,0-1 1,0 1 0,0-1 0,0 1 0,0 0 0,0-1-1,1 1 1,-1 0 0,0-1 0,0 1 0,0 0 0,0-1 0,1 1-1,-1 0 1,0-1 0,0 1 0,1 0 0,-1-1 0,0 1 0,0 0-1,1 0 1,-1-1 0,0 1 0,1 0 0,-1 0 0,0 0-1,1 0 1,-1-1 0,0 1 0,1 0 0,0 0 0,19-14-2986,35-9-5424,-19 10 1340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8.242"/>
    </inkml:context>
    <inkml:brush xml:id="br0">
      <inkml:brushProperty name="width" value="0.025" units="cm"/>
      <inkml:brushProperty name="height" value="0.025" units="cm"/>
    </inkml:brush>
  </inkml:definitions>
  <inkml:trace contextRef="#ctx0" brushRef="#br0">221 29 8360,'0'0'7511,"-7"0"-3198,-5 0-3638,0 1-1,0 0 1,1 1-1,-1 0 0,0 1 1,1 1-1,0 0 1,0 0-1,-11 6 0,16-7-575,0 0-1,1 0 0,-1 0 0,1 1 0,0 0 0,0 0 0,0 0 1,0 0-1,1 1 0,-1 0 0,1 0 0,0 0 0,1 0 0,-1 1 1,1-1-1,0 1 0,1 0 0,-1 0 0,-1 10 0,4-15-95,0 1 0,0-1 0,0 1-1,0-1 1,1 1 0,-1-1 0,1 1-1,-1-1 1,1 1 0,0-1-1,-1 0 1,1 1 0,0-1 0,0 0-1,0 0 1,0 1 0,0-1 0,0 0-1,0 0 1,0 0 0,1 0 0,-1 0-1,0-1 1,1 1 0,-1 0 0,0 0-1,1-1 1,-1 1 0,1-1-1,-1 0 1,1 1 0,-1-1 0,1 0-1,-1 0 1,1 0 0,2 0 0,60 1-85,-62-1 73,5-1-67,0 0-1,0 0 1,0-1 0,0 0 0,-1 0-1,1 0 1,0-1 0,-1 0 0,0-1-1,0 0 1,0 0 0,0 0-1,5-5 1,-7 6 10,-1-1 0,0 1 0,1-1 0,-2 1 0,1-1 0,0 0 0,-1 0-1,1 0 1,-1-1 0,0 1 0,-1 0 0,1-1 0,-1 1 0,0-1 0,0 0 0,0 1 0,-1-1 0,1 0 0,-1 0-1,-1-6 1,1 9-21,-1 0-1,1 0 1,-1 0-1,0 0 0,0 0 1,0 0-1,0 0 1,0 0-1,0 0 1,0 1-1,-1-1 0,1 0 1,-1 1-1,1-1 1,-1 1-1,1 0 1,-1-1-1,0 1 0,-3-2 1,-41-14-6149,36 14 3264,-5-2-5821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8.699"/>
    </inkml:context>
    <inkml:brush xml:id="br0">
      <inkml:brushProperty name="width" value="0.05" units="cm"/>
      <inkml:brushProperty name="height" value="0.05" units="cm"/>
    </inkml:brush>
  </inkml:definitions>
  <inkml:trace contextRef="#ctx0" brushRef="#br0">49 1 19060,'-1'0'68,"0"-1"0,-1 1 0,1 0-1,0 0 1,0 0 0,0 1 0,0-1 0,0 0-1,0 0 1,0 0 0,0 1 0,0-1 0,0 0-1,0 1 1,0-1 0,0 1 0,0 0 0,0-1 0,1 1-1,-1 0 1,0-1 0,0 1 0,1 0 0,-1 0-1,0-1 1,1 1 0,-1 0 0,1 0 0,-1 0-1,1 0 1,-1 0 0,1 0 0,0 0 0,-1 2 0,-11 41 590,11-39-504,-2 14-98,1-1 0,0 2 0,2 34 0,1-46-66,-1 0-1,1-1 0,1 1 1,-1 0-1,1-1 1,1 1-1,-1-1 1,1 0-1,1 1 0,-1-1 1,1-1-1,6 8 1,-9-12 6,1 0 1,-1 0 0,1 0 0,0-1-1,-1 1 1,1-1 0,0 0-1,0 1 1,0-1 0,0 0 0,0 0-1,0 0 1,1 0 0,-1 0-1,0-1 1,0 1 0,1-1 0,-1 1-1,0-1 1,3 0 0,-2-1 6,0 1 0,0-1 1,0 0-1,0 0 1,0 0-1,0 0 0,0-1 1,-1 1-1,1-1 1,-1 1-1,1-1 0,-1 0 1,4-4-1,0 0 59,0-1 0,0 0 0,-1-1-1,0 0 1,0 1 0,-1-1 0,0-1-1,0 1 1,2-11 0,-4 14 9,-1 0 0,0 0 0,-1-1 0,1 1 0,-1-1 0,0 1 0,0 0 0,-1-1 0,1 1 0,-3-8 0,2 11-69,1 0 1,-1 1 0,0-1-1,1 1 1,-1-1 0,0 1-1,0-1 1,0 1 0,0-1 0,0 1-1,0 0 1,-1 0 0,1-1-1,0 1 1,-1 0 0,1 0-1,-1 0 1,1 1 0,-1-1-1,1 0 1,-1 1 0,1-1-1,-1 0 1,0 1 0,0 0 0,1-1-1,-1 1 1,0 0 0,1 0-1,-1 0 1,0 0 0,0 0-1,1 1 1,-1-1 0,-2 1-1,-37 10-1043,38-10 705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5.693"/>
    </inkml:context>
    <inkml:brush xml:id="br0">
      <inkml:brushProperty name="width" value="0.025" units="cm"/>
      <inkml:brushProperty name="height" value="0.025" units="cm"/>
    </inkml:brush>
  </inkml:definitions>
  <inkml:trace contextRef="#ctx0" brushRef="#br0">2 46 17232,'0'0'2290,"0"12"-1451,-1 3-537,1 57 513,0-67-787,0-1 0,0 1-1,1-1 1,0 1 0,0-1-1,0 0 1,1 1 0,-1-1 0,1 0-1,0 0 1,0 0 0,0 0-1,6 6 1,-7-9 17,1 0 0,0 0 0,0 0-1,0 0 1,0 0 0,0 0 0,0-1 0,0 1 0,0-1 0,0 1-1,0-1 1,0 0 0,0 0 0,0 0 0,0 0 0,0 0 0,0 0 0,1 0-1,-1-1 1,0 1 0,0-1 0,0 0 0,0 1 0,0-1 0,-1 0-1,1 0 1,0 0 0,0-1 0,-1 1 0,1 0 0,0-1 0,1-1-1,8-6 388,-2-1-1,1 0 0,11-16 0,-20 25-417,23-36 544,-20 29-390,0 0 0,1 1-1,0 0 1,0 0 0,9-8-1,-14 15-179,0 0 1,1 0-1,-1 0 0,1 0 0,-1 0 0,0 0 1,1 0-1,-1 0 0,1 0 0,-1 0 0,0 0 1,1 1-1,-1-1 0,1 0 0,-1 0 0,0 1 1,1-1-1,-1 0 0,0 0 0,0 1 1,1-1-1,-1 0 0,0 1 0,0-1 0,1 0 1,-1 1-1,0-1 0,0 0 0,0 1 0,0-1 1,1 1-1,-1-1 0,0 0 0,0 1 0,0-1 1,0 1-1,0-1 0,0 1 0,0-1 0,0 1 1,4 19-82,-3-8-98,1-1 0,0 1 0,1-1 1,0 0-1,8 18 0,-11-27 165,1-1 0,0 1 0,0-1 0,0 1 0,0-1 0,0 1 0,0-1-1,0 0 1,1 0 0,-1 0 0,0 0 0,1 0 0,-1 0 0,1 0 0,-1 0 0,1 0 0,-1 0 0,1-1 0,1 1-1,-1-1 45,1 0-1,-1 0 0,0 0 0,0-1 0,0 1 0,1-1 0,-1 0 0,0 1 0,0-1 1,0 0-1,0 0 0,0 0 0,0-1 0,-1 1 0,1 0 0,0-1 0,-1 1 1,1-1-1,1-1 0,26-29 78,19-17 8,-44 46-137,-1 1 0,0 0 0,1-1 0,0 1 0,-1 1 0,1-1 0,0 0 0,0 1 0,0 0 0,0 0 0,0 0 0,1 0 0,5 0 0,-8 2 13,-1-1-1,1 0 0,0 1 1,-1-1-1,1 1 1,0-1-1,-1 1 1,1 0-1,-1 0 0,1 0 1,-1 0-1,0 0 1,1 0-1,-1 0 1,0 0-1,0 0 0,0 1 1,0-1-1,0 0 1,1 2-1,-1-1 7,0 0 0,1 0 1,-1-1-1,0 1 0,1-1 0,-1 1 0,1-1 1,0 0-1,-1 0 0,1 1 0,0-1 0,0 0 1,-1 0-1,1-1 0,0 1 0,4 1 0,-1-2 35,0 0-1,0 0 1,0-1-1,0 0 0,0 0 1,0 0-1,0 0 1,0-1-1,0 1 0,-1-1 1,1-1-1,4-2 1,58-41 403,-26 17-292,-35 25-194,0 0 0,1 1 1,0-1-1,0 2 1,11-4-1,-17 5 29,0 1 0,0 0 0,0-1 1,0 1-1,0 0 0,0 0 0,0 0 0,0 0 0,0 0 0,0 0 0,0 0 0,0 0 1,0 1-1,0-1 0,0 0 0,0 1 0,0-1 0,0 0 0,0 1 0,0-1 1,0 1-1,0-1 0,-1 1 0,1 0 0,0-1 0,0 1 0,-1 0 0,1 0 0,0 0 1,-1-1-1,1 1 0,-1 0 0,1 0 0,-1 0 0,1 0 0,-1 0 0,0 0 1,1 0-1,-1 0 0,0 0 0,0 0 0,0 0 0,0 0 0,0 0 0,0 0 0,0 0 1,0 2-1,0 6-536,1 7-1030,-3-8-4014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09.629"/>
    </inkml:context>
    <inkml:brush xml:id="br0">
      <inkml:brushProperty name="width" value="0.025" units="cm"/>
      <inkml:brushProperty name="height" value="0.025" units="cm"/>
    </inkml:brush>
  </inkml:definitions>
  <inkml:trace contextRef="#ctx0" brushRef="#br0">40 0 12043,'0'0'4357,"-2"8"-3461,-7 11-191,2 5-225,0 4-287,-2 2-129,3 1-32,6-3-353,0-5-671,0-6-1251,6-10-1216,8-7-1794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0.261"/>
    </inkml:context>
    <inkml:brush xml:id="br0">
      <inkml:brushProperty name="width" value="0.025" units="cm"/>
      <inkml:brushProperty name="height" value="0.025" units="cm"/>
    </inkml:brush>
  </inkml:definitions>
  <inkml:trace contextRef="#ctx0" brushRef="#br0">58 27 12524,'0'0'7303,"-3"9"-6769,-10 41-369,1 1 0,-4 52 1,3-16-705,13-87 488,0 0 0,0 0 0,0 0 1,0 0-1,0 0 0,1 0 0,-1 0 0,0 0 0,0 0 1,0 0-1,0 0 0,0 0 0,0 0 0,0 0 1,1 0-1,-1 0 0,0 0 0,0 0 0,0 0 0,0 0 1,0 0-1,0 1 0,0-1 0,0 0 0,0 0 1,0 0-1,1 0 0,-1 0 0,0 0 0,0 0 0,0 0 1,0 1-1,0-1 0,0 0 0,0 0 0,0 0 0,0 0 1,0 0-1,0 0 0,0 0 0,0 1 0,0-1 1,0 0-1,0 0 0,0 0 0,0 0 0,0 0 0,0 0 1,0 1-1,-1-1 0,1 0 0,0 0 0,0 0 0,0 0 1,0 0-1,0 0 0,0 0 0,10-13-1530,-6 7 1496,0 0 0,0 1 0,1-1 0,-1 1-1,1 0 1,0 0 0,10-6 0,-1 5 564,0 0 0,0 2-1,21-5 1,-22 7-235,0-2 0,0 1 0,-1-1 0,0-1 0,19-10 0,-22 9-154,0-1 1,0 0-1,-1-1 1,0 0 0,-1 0-1,0 0 1,0-1-1,-1 0 1,6-11-1,-9 16-27,-1-1 0,0 1-1,-1-1 1,1 1 0,-1-1-1,0 0 1,0 1 0,0-1-1,0 0 1,-1-7 0,0 9-2,-1 0 1,1 0-1,-1 1 0,0-1 1,1 0-1,-1 1 1,-1-1-1,1 1 1,0-1-1,-1 1 1,1-1-1,-1 1 1,0 0-1,1 0 1,-1 0-1,0 0 0,0 0 1,-1 0-1,-2-2 1,3 3-40,0-1-1,0 1 1,0-1 0,-1 1 0,1 0 0,-1 0-1,1 0 1,0 0 0,-1 1 0,1-1 0,-1 1-1,0-1 1,1 1 0,-1 0 0,1 0-1,-1 0 1,1 0 0,-1 1 0,0-1 0,1 1-1,-5 1 1,3 0 9,0 0-1,0 1 1,0-1 0,0 1-1,0 0 1,0 0 0,1 1-1,0-1 1,0 1 0,0-1-1,-3 5 1,-3 6 176,1 0 1,1 0 0,0 1-1,1 0 1,-8 31-1,13-41-120,0 0-1,0 0 0,0 0 0,0 1 0,1-1 0,0 0 0,0 0 1,0 0-1,1 1 0,0-1 0,0 0 0,3 9 0,-3-11-73,1-1-1,0 1 1,-1-1-1,1 0 1,0 0-1,0 0 1,0 0-1,1 0 1,-1 0-1,0 0 1,1-1-1,-1 1 1,1-1-1,0 1 1,-1-1-1,1 0 1,0 0-1,0-1 1,0 1-1,0 0 1,-1-1-1,1 0 1,5 0-1,10 0-362,0 0-1,0-2 0,0 0 1,-1-1-1,1-1 0,-1 0 0,33-14 1,9-2-1580,-58 20 1919,0-1-1,-1 1 0,1 0 1,0-1-1,0 1 0,0 0 1,0 0-1,-1 0 0,1-1 0,0 1 1,0 0-1,0 0 0,0 0 1,0 0-1,0 1 0,-1-1 1,1 0-1,0 0 0,0 0 1,0 1-1,0-1 0,1 1 0,-2 0 28,0 0 0,0-1 0,0 1 0,0 0 0,1-1 0,-1 1 0,0 0 0,0 0 0,0-1 0,-1 1 0,1 0 0,0 0 0,0-1-1,0 1 1,0 0 0,-1-1 0,1 1 0,0 0 0,-1-1 0,1 1 0,-1 0 0,-35 48 1259,22-31-993,12-15-250,0 0 0,0 0 0,1 0 0,-1 0 0,1 0 0,0 0 0,0 0 0,0 1 0,0-1 1,-1 6-1,3-8-96,-1-1 1,0 0-1,1 1 1,-1-1-1,0 0 1,1 0-1,-1 1 1,0-1 0,1 0-1,-1 0 1,0 0-1,1 1 1,-1-1-1,1 0 1,-1 0-1,1 0 1,-1 0 0,0 0-1,1 0 1,-1 0-1,1 0 1,-1 0-1,1 0 1,-1 0-1,0 0 1,1 0-1,-1 0 1,1 0 0,-1-1-1,0 1 1,1 0-1,-1 0 1,1-1-1,16-5-1980,7-10-3033,4-9-2119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0.875"/>
    </inkml:context>
    <inkml:brush xml:id="br0">
      <inkml:brushProperty name="width" value="0.025" units="cm"/>
      <inkml:brushProperty name="height" value="0.025" units="cm"/>
    </inkml:brush>
  </inkml:definitions>
  <inkml:trace contextRef="#ctx0" brushRef="#br0">120 175 12396,'-8'6'2781,"8"-6"-2767,-17 13 1532,0 1-1,-22 25 1,35-36-1314,1 1-1,-1 0 1,1 0 0,0 0-1,0 0 1,0 1-1,1-1 1,0 1 0,0-1-1,0 1 1,0 0 0,0 0-1,1 0 1,0 0-1,0 0 1,1 0 0,-1 1-1,1-1 1,1 6-1,0-10-224,0 1-1,0-1 1,0 0-1,0 0 1,0 0-1,0 1 1,0-1-1,1 0 1,-1 0-1,0-1 1,1 1-1,-1 0 1,0 0-1,1-1 1,-1 1-1,1-1 1,0 1-1,-1-1 1,1 0-1,-1 1 1,1-1-1,-1 0 1,1 0-1,0 0 1,-1 0-1,3-1 1,44-4-562,-39 2 224,-1-1 0,1 1 1,-1-1-1,0-1 0,-1 0 0,1 0 0,-1 0 0,0-1 0,0 0 0,0 0 0,-1-1 0,0 0 0,-1 0 0,1-1 0,-1 1 0,-1-1 0,5-10 0,-6 6 1306,-10 21 329,-8 21 383,14-29-1603,0 1 0,1-1 0,-1 1 0,1-1 0,0 1 0,-1-1 0,1 1 0,0-1 0,0 1 0,0-1 0,0 1 0,0 0 0,0-1 0,0 1 0,1-1 0,-1 1 0,0-1 0,1 1 0,-1-1 0,1 0 0,0 1 0,-1-1 0,2 2 0,-1-2-42,1-1 0,-1 1 0,0-1 1,0 1-1,1-1 0,-1 0 0,0 1 0,1-1 1,-1 0-1,1 0 0,-1 0 0,0 0 0,1 0 1,-1 0-1,0 0 0,1-1 0,-1 1 1,0 0-1,1-1 0,0 0 0,8-3-2,0 0-1,0-1 1,-1 0-1,0-1 1,11-8-1,4-6-201,-2-1 0,0-1 0,-1-1 0,-1-1 1,-1 0-1,-1-2 0,-2 0 0,18-36 0,-26 41-285,-15 28 278,-17 34 411,10-10 290,0 1 0,-12 47 0,22-65-360,1 0 0,0 0 0,1 1 0,1-1 0,0 0 0,1 1 0,0-1 0,5 23 0,-4-34-163,0 0 0,0 1 1,0-1-1,1 0 0,-1 0 0,1 0 0,0 0 0,0-1 0,0 1 0,0 0 0,1-1 0,-1 0 0,1 1 0,-1-1 0,1 0 0,0 0 0,0 0 0,0-1 0,0 1 0,6 1 0,-4-1-236,0 0-1,0-1 1,0 0 0,1 0-1,-1 0 1,0 0 0,1-1 0,-1 0-1,0 0 1,1 0 0,-1-1-1,8-2 1,-12 3 121,1-1-1,-1 1 1,0-1-1,0 0 1,0 1 0,0-1-1,0 0 1,0 0-1,0 0 1,0 1 0,0-1-1,0 0 1,-1 0-1,1-1 1,0 1-1,-1 0 1,1 0 0,-1 0-1,1 0 1,-1-1-1,1 1 1,-1 0-1,0 0 1,0-1 0,1 1-1,-1 0 1,0 0-1,0-1 1,0 1 0,-1 0-1,1-1 1,0 1-1,0 0 1,-1 0-1,0-2 1,0-2 7,0 1 1,-1-1-1,1 1 0,-1-1 1,0 1-1,-1 0 0,1 0 1,-5-5-1,-3-2 144,-1 0 0,-1 1 0,0 1 0,0 0 0,-26-14 0,-76-31 1438,76 38-503,37 16-926,1 0 0,-1 0 0,1 0 1,0 0-1,-1 0 0,1-1 0,-1 1 0,1 0 0,-1 0 0,1 0 0,0 0 0,-1-1 0,1 1 0,-1 0 0,1 0 0,0-1 0,-1 1 0,1 0 0,0-1 1,-1 1-1,1 0 0,0-1 0,0 1 0,-1 0 0,1-1 0,0 1 0,0-1 0,0 1 0,0-1 0,0 1 0,-1 0 0,1-1 0,0 1 0,0-1 0,0 0 1,17-5 656,42 0-759,-48 5 156,27-2-184,64-6-1781,-36-4-4992,-18-1-6444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1.588"/>
    </inkml:context>
    <inkml:brush xml:id="br0">
      <inkml:brushProperty name="width" value="0.025" units="cm"/>
      <inkml:brushProperty name="height" value="0.025" units="cm"/>
    </inkml:brush>
  </inkml:definitions>
  <inkml:trace contextRef="#ctx0" brushRef="#br0">179 0 10570,'0'0'11317,"-6"13"-10201,-2 11-630,1-1 0,1 1-1,0 1 1,2-1 0,-1 32 0,0 25 398,1-42-680,1 0 0,3 0 0,1 0 0,2 0 0,7 39 1,-3-60-171,-2-17-33,-5-3-16,1 0 0,-1 0 0,0 0 0,0 0 0,0 0 0,0-1 0,0 1-1,0 0 1,-1 0 0,1 0 0,-1 0 0,-1-4 0,-26-62-480,-3 1-1,-44-69 1,65 118 508,10 17-10,-1 1 0,1 0 1,-1-1-1,1 1 0,0-1 0,0 1 1,-1 0-1,1-1 0,0 1 0,0-1 1,0 1-1,-1-1 0,1 1 0,0-1 0,0 1 1,0-1-1,0 1 0,0-1 0,0 1 1,0-1-1,0 1 0,0-1 0,0 1 1,0-1-1,1 1 0,-1-1 0,0 1 1,0-1-1,0 1 0,1-1 0,-1 1 0,0-1 1,1 0-1,18 0 194,35 17 161,-44-12-329,62 16-1670,-39-13-723,1-1-1,0-1 1,38-1-1,-31-4-4206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1.937"/>
    </inkml:context>
    <inkml:brush xml:id="br0">
      <inkml:brushProperty name="width" value="0.025" units="cm"/>
      <inkml:brushProperty name="height" value="0.025" units="cm"/>
    </inkml:brush>
  </inkml:definitions>
  <inkml:trace contextRef="#ctx0" brushRef="#br0">142 65 8264,'0'0'3395,"-8"-1"342,5 0-3498,0 0 78,-1 0 0,1 0 1,-1 1-1,1-1 0,-1 1 0,1 0 0,-1 0 1,1 0-1,-1 0 0,0 1 0,1-1 0,-1 1 1,1 0-1,0 0 0,-1 0 0,1 1 0,0-1 1,0 1-1,-1-1 0,1 1 0,-3 3 0,-32 40 2432,37-43-2670,-1 1 0,0 0 0,1 0 0,-1 0 0,1-1-1,0 1 1,0 1 0,0-1 0,0 0 0,0 0 0,1 0-1,0 0 1,-1 0 0,1 1 0,0-1 0,1 3 0,0-4-74,0-1 1,0 0 0,0 0-1,0 0 1,0 0 0,0 0-1,0 0 1,0-1 0,1 1-1,-1 0 1,0 0 0,1-1-1,-1 1 1,0-1 0,1 1-1,-1-1 1,1 0 0,-1 0-1,1 1 1,-1-1 0,0 0 0,1 0-1,2-1 1,45 0-200,-42 0 59,68-9-1744,-55 6 1227,0 1 0,0 1 0,0 1 0,0 1-1,29 2 1,-48-2 682,0 1 0,0-1 0,-1 0-1,1 1 1,0-1 0,0 1 0,0-1-1,0 1 1,0-1 0,0 1 0,-1 0-1,1-1 1,0 1 0,0 0 0,-1 0-1,1-1 1,-1 1 0,1 0 0,-1 0-1,1 0 1,-1 0 0,1 0 0,-1 0 0,0 0-1,1 0 1,-1 1 0,0-2 76,0 1 0,1-1 0,-1 0 0,0 1 0,0-1 0,0 0 1,0 1-1,0-1 0,0 0 0,0 1 0,1-1 0,-1 0 0,0 1 0,0-1 0,0 0 1,-1 1-1,1-1 0,0 0 0,0 1 0,0-1 0,0 0 0,0 1 0,0-1 0,0 0 1,0 1-1,-1-1 0,1 0 0,0 0 0,0 1 0,0-1 0,-1 0 0,1 1 0,0-1 1,0 0-1,-1 0 0,1 0 0,0 1 0,-1-1 0,1 0 0,0 0 0,-1 0 0,1 0 1,0 0-1,0 0 0,-1 1 0,1-1 0,-1 0 0,1 0 0,0 0 0,-1 0 0,1 0 1,-1-1-1,-1-2-6,1 0 0,0 0 1,-1-1-1,1 1 0,0 0 1,0-1-1,1 1 0,-1-1 0,1 1 1,0-1-1,0-5 0,-1-2-17,-6-31-310,5 31 63,0 0 0,0 0-1,1 0 1,0 0 0,1-1-1,2-15 1,-1 26-22,1 0-1,-1 0 1,1 0-1,0 0 1,-1 1-1,1-1 1,0 0-1,-1 1 1,1 0 0,0-1-1,0 1 1,-1 0-1,1 0 1,0 0-1,0 0 1,-1 0 0,1 1-1,0-1 1,3 1-1,-1 0-408,28 2-2928,8 3-2424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2.602"/>
    </inkml:context>
    <inkml:brush xml:id="br0">
      <inkml:brushProperty name="width" value="0.025" units="cm"/>
      <inkml:brushProperty name="height" value="0.025" units="cm"/>
    </inkml:brush>
  </inkml:definitions>
  <inkml:trace contextRef="#ctx0" brushRef="#br0">70 0 9417,'0'0'12540,"3"10"-10960,3 36 457,0 87-1,-6-131-2036,0 0-1,0 1 0,1-1 1,0 0-1,-1 0 1,1 0-1,0 0 1,0-1-1,0 1 0,0 0 1,0 0-1,0 0 1,0-1-1,1 1 1,-1-1-1,1 1 1,-1-1-1,1 1 0,0-1 1,-1 0-1,1 0 1,0 0-1,0 0 1,0 0-1,0 0 0,0-1 1,0 1-1,0 0 1,0-1-1,0 0 1,0 1-1,0-1 1,0 0-1,4-1 0,12 2-370,-1-1 0,0-1-1,22-4 1,-25 4-147,-8 0 307,1 0 0,0 1-1,0 0 1,0 1 0,12 1 0,-19-2 212,1 0-1,-1 1 1,1-1 0,-1 0-1,1 0 1,-1 0 0,1 0-1,-1 1 1,1-1-1,-1 0 1,1 0 0,-1 1-1,1-1 1,-1 0 0,0 1-1,1-1 1,-1 1 0,0-1-1,1 0 1,-1 1-1,0-1 1,1 1 0,-1-1-1,0 1 1,0-1 0,0 1-1,1-1 1,-1 1 0,0 0-1,-1 1 48,1 0-1,-1-1 0,0 1 0,0-1 1,1 1-1,-1-1 0,0 0 0,0 1 1,-1-1-1,1 0 0,0 0 1,0 1-1,-1-1 0,1 0 0,-3 1 1,-7 5 211,0 1 1,0-2-1,-1 1 1,0-2 0,0 0-1,-1 0 1,0-1-1,0-1 1,0 0 0,0 0-1,0-1 1,0-1-1,-1-1 1,1 0-1,-26-3 1,36 2-315,-1-1-1,0 1 1,1-1-1,0 0 1,-1 0-1,1 0 1,0-1-1,0 1 1,0-1-1,0 0 1,1 0-1,-1 0 1,1 0-1,-1 0 1,1 0-1,0-1 1,0 1-1,1-1 1,-3-6-1,3 8-162,0 0 0,1 0 0,-1 1 0,0-1 0,1 0 0,0 0 0,-1 0 0,1 0 0,0 0 0,0 0 0,0 0 0,0 1 0,1-1 0,-1 0 0,0 0 0,1 0 0,-1 0 0,1 1 0,0-1 0,0 0 0,-1 0 0,1 1 0,0-1 0,0 1 0,1-1 0,-1 1 0,0-1 0,0 1 0,1-1 0,-1 1 0,1 0 0,-1 0 0,1 0 0,0 0 0,-1 0 0,1 0 0,0 1 0,-1-1 0,1 0 0,0 1 0,2-1 0,30-3-4474,5 3-887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2.967"/>
    </inkml:context>
    <inkml:brush xml:id="br0">
      <inkml:brushProperty name="width" value="0.025" units="cm"/>
      <inkml:brushProperty name="height" value="0.025" units="cm"/>
    </inkml:brush>
  </inkml:definitions>
  <inkml:trace contextRef="#ctx0" brushRef="#br0">262 117 11115,'-8'-4'3656,"-8"-4"-2553,0 2-1,0 0 0,-1 0 1,1 2-1,-35-6 1,44 10-1005,1-1 0,-1 1 0,0 0 0,0 0 0,0 1 0,0 0 0,0 1 0,-11 3 0,15-4-26,0 0 0,0 1 1,0-1-1,0 1 0,1 0 0,-1 0 1,1 0-1,-1 0 0,1 1 0,0-1 1,-1 0-1,1 1 0,1 0 0,-1-1 1,0 1-1,1 0 0,-1 0 1,1 0-1,-2 5 0,3-6-19,-1 0 1,0 0-1,1 1 0,0-1 0,0 0 0,-1 0 1,1 0-1,0 0 0,1 1 0,-1-1 0,0 0 1,1 0-1,-1 0 0,1 0 0,0 0 0,-1 1 1,1-1-1,0 0 0,0-1 0,0 1 0,1 0 1,-1 0-1,0 0 0,1-1 0,-1 1 0,1-1 1,0 1-1,-1-1 0,1 0 0,0 1 0,0-1 1,0 0-1,0 0 0,0 0 0,0-1 0,0 1 1,0 0-1,0-1 0,4 1 0,10 2-23,0 0-1,-1-1 0,1-1 1,20-1-1,-29 0 18,2 0-52,1 0 1,-1-1-1,1-1 0,-1 0 0,1 0 0,-1 0 1,0-2-1,0 1 0,0-1 0,0 0 0,15-10 1,-20 11 2,0 0 0,0-1 1,0 1-1,-1-1 1,1 0-1,-1 0 0,0 0 1,0 0-1,0 0 1,0-1-1,-1 1 0,0-1 1,0 0-1,0 0 1,0 0-1,-1 0 0,0 0 1,0 0-1,0 0 1,-1 0-1,1 0 0,-1 0 1,-1-9-1,0 12 5,1 0 0,-1-1 0,0 1 0,1 0-1,-1 0 1,0-1 0,0 1 0,0 0 0,-1 0 0,1 0 0,0 0-1,-1 0 1,0 0 0,1 1 0,-1-1 0,0 0 0,0 1-1,0 0 1,0-1 0,0 1 0,0 0 0,0 0 0,0 0 0,0 0-1,-1 0 1,-2 0 0,-5-2-248,0 2 0,0-1 0,-1 1 0,-15 1 0,25 0 97,1 0-1,-1-1 1,1 1-1,-1 0 1,1 0-1,-1 0 1,1 0-1,-1 1 1,1-1-1,-1 0 0,1 0 1,-1 0-1,1 0 1,-1 0-1,1 1 1,-1-1-1,1 0 1,-1 1-1,1-1 0,-1 0 1,1 0-1,0 1 1,-1-1-1,1 1 1,0-1-1,-1 0 1,1 1-1,0-1 1,-1 1-1,1-1 0,0 1 1,0-1-1,0 1 1,-1-1-1,1 1 1,0-1-1,0 1 1,0-1-1,0 1 0,0-1 1,0 1-1,0-1 1,0 1-1,0-1 1,0 1-1,0-1 1,1 1-1,-1 0 1,0-1-1,0 0 0,1 1 1,5 8-5644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3.521"/>
    </inkml:context>
    <inkml:brush xml:id="br0">
      <inkml:brushProperty name="width" value="0.025" units="cm"/>
      <inkml:brushProperty name="height" value="0.025" units="cm"/>
    </inkml:brush>
  </inkml:definitions>
  <inkml:trace contextRef="#ctx0" brushRef="#br0">93 23 12139,'0'0'7036,"-9"10"-5092,1-2-1606,0 0 0,1 0 0,0 1 0,1 1 0,0-1 0,0 1 0,1 0 0,0 0 1,1 0-1,0 1 0,-2 12 0,2-4-81,1 0-1,0 1 1,2-1 0,1 0 0,0 0 0,1 1 0,1-1 0,5 21-1,-6-37-241,0-1-1,0 1 0,0-1 0,0 0 1,0 1-1,0-1 0,1 0 0,0 0 0,-1 0 1,1 0-1,3 3 0,-4-4-82,0-1-1,0 1 1,0-1-1,0 1 1,0-1-1,0 1 0,-1-1 1,1 0-1,0 1 1,0-1-1,0 0 1,0 0-1,0 0 1,0 0-1,0 0 1,0 0-1,0 0 1,0 0-1,0 0 0,0-1 1,2 1-1,-1-2-110,0 1-1,-1 0 1,1-1-1,0 1 1,0-1-1,-1 1 1,1-1-1,-1 0 1,1 0-1,-1 0 1,0 0 0,0 0-1,0 0 1,0 0-1,0 0 1,0 0-1,-1-1 1,1 1-1,-1 0 1,1 0-1,-1-1 1,0 1-1,0 0 1,0-4-1,-1-3 106,0-1 0,0 0 0,-1 1 0,0 0 0,-1-1 0,0 1 0,0 0 0,-1 0 0,0 1 0,-6-9 0,3 3 493,9 13-270,0 0-1,1 1 1,-1-1-1,0 1 1,0-1 0,0 1-1,0 0 1,1 0-1,-1 0 1,0 0 0,3 1-1,10 0-77,1-1-1,0 0 0,0-1 1,0-1-1,0 0 1,0-1-1,-1-1 1,26-9-1,-35 10-17,0 0 0,0 0-1,0 0 1,-1-1 0,1 0 0,-1 0-1,0-1 1,0 1 0,-1-1 0,1 0 0,-1 0-1,0-1 1,0 1 0,-1-1 0,0 0-1,0 0 1,0 0 0,-1 0 0,1 0 0,-2-1-1,1 1 1,-1 0 0,1-11 0,-1 15-32,-1 1 1,0-1 0,1 0 0,-1 0-1,0 0 1,0 0 0,0 0 0,-1 0-1,1 0 1,0 0 0,-1 0 0,1 0-1,-1 0 1,0 0 0,1 1 0,-1-1 0,0 0-1,0 0 1,0 1 0,-1-1 0,1 1-1,0-1 1,0 1 0,-1-1 0,1 1-1,-1 0 1,1 0 0,-1 0 0,-2-2-1,2 3-4,-1-1 0,1 1-1,-1 0 1,1 0 0,-1 0-1,1 0 1,-1 0-1,1 0 1,0 1 0,-1-1-1,1 1 1,0 0-1,-1-1 1,1 1 0,0 0-1,0 1 1,-1-1 0,1 0-1,0 0 1,0 1-1,0-1 1,1 1 0,-4 3-1,-4 3 101,1 1-1,0-1 1,1 2-1,0-1 0,0 1 1,0 0-1,2 0 1,-1 1-1,1 0 1,1 0-1,0 0 1,0 0-1,1 1 0,1-1 1,-2 18-1,4-27-108,1 0 0,-1-1 0,1 1 0,-1 0 0,1-1 0,0 1-1,0-1 1,0 1 0,0-1 0,0 0 0,0 1 0,0-1 0,0 0-1,0 0 1,0 0 0,1 0 0,-1 0 0,1 0 0,-1 0 0,0 0-1,1 0 1,0 0 0,-1-1 0,1 1 0,-1-1 0,1 1 0,0-1-1,-1 0 1,1 0 0,0 0 0,-1 0 0,4 0 0,65-1-307,-64 0 178,116-16-3653,-121 17 3778,-1 0 0,1 0 0,-1 0 0,1 0 0,-1 0 0,1 0-1,-1 0 1,1 1 0,-1-1 0,1 0 0,-1 0 0,1 0 0,-1 0 0,1 1 0,-1-1 0,1 0 0,-1 0 0,0 1 0,1-1-1,-1 0 1,0 1 0,1-1 0,-1 1 0,0-1 0,1 0 0,-1 1 0,0-1 0,0 1 0,1-1 0,-1 1 0,0-1 0,0 0-1,0 2 1,-3 19 688,-17 22 566,20-42-1248,-7 11 88,1 0 0,1 0 0,-7 21 0,7-2-6331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3.893"/>
    </inkml:context>
    <inkml:brush xml:id="br0">
      <inkml:brushProperty name="width" value="0.025" units="cm"/>
      <inkml:brushProperty name="height" value="0.025" units="cm"/>
    </inkml:brush>
  </inkml:definitions>
  <inkml:trace contextRef="#ctx0" brushRef="#br0">3 1 14638,'0'0'5781,"0"7"-5343,-1 15-79,0-11-172,0 0 0,1 1-1,1-1 1,-1 0-1,4 12 1,-3-21-188,-1 1 0,1-1 0,0 0 1,-1 0-1,1 1 0,0-1 0,1 0 0,-1 0 0,0 0 0,1 0 0,-1-1 1,1 1-1,-1 0 0,1 0 0,0-1 0,0 1 0,0-1 0,0 0 0,0 1 1,0-1-1,0 0 0,0 0 0,0 0 0,0-1 0,1 1 0,-1-1 1,0 1-1,1-1 0,-1 1 0,5-1 0,32-7-76,-31 4-987,0 0 0,0 0 0,-1-1-1,1-1 1,7-5 0,20-24-1490,-27 17 9285,-9 36-6192,2 18 271,0-36-930,-1 0 0,1 0 0,-1 1 0,1-1 0,-1 0 0,1 0 0,0 0 0,0 0 0,0 0 0,-1 0 1,1 0-1,0-1 0,0 1 0,0 0 0,0 0 0,1-1 0,-1 1 0,0-1 0,0 1 0,0-1 0,0 1 0,1-1 0,-1 0 0,0 1 0,0-1 0,3 0 0,17 1-5330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4.461"/>
    </inkml:context>
    <inkml:brush xml:id="br0">
      <inkml:brushProperty name="width" value="0.025" units="cm"/>
      <inkml:brushProperty name="height" value="0.025" units="cm"/>
    </inkml:brush>
  </inkml:definitions>
  <inkml:trace contextRef="#ctx0" brushRef="#br0">15 0 9545,'0'0'8872,"-15"71"-7622,15-33-129,6 6-257,3 3-223,2-4-257,3-2-255,0-3-33,3-8-64,-5-5-513,-3-6-896,-3-7-1282,-6-7-1921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053"/>
    </inkml:context>
    <inkml:brush xml:id="br0">
      <inkml:brushProperty name="width" value="0.025" units="cm"/>
      <inkml:brushProperty name="height" value="0.025" units="cm"/>
    </inkml:brush>
  </inkml:definitions>
  <inkml:trace contextRef="#ctx0" brushRef="#br0">1 0 8488,'0'0'12075,"50"25"-16367,-23-13-1857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4.790"/>
    </inkml:context>
    <inkml:brush xml:id="br0">
      <inkml:brushProperty name="width" value="0.025" units="cm"/>
      <inkml:brushProperty name="height" value="0.025" units="cm"/>
    </inkml:brush>
  </inkml:definitions>
  <inkml:trace contextRef="#ctx0" brushRef="#br0">1 42 9833,'0'0'4517,"9"-6"-2302,6 0-1668,1 0-1,0 0 1,0 2 0,1 0-1,-1 0 1,1 2 0,0 0-1,0 1 1,18 1 0,-14 0-521,0 0 0,1 1 0,-1 1 1,0 0-1,0 2 0,0 1 0,0 0 1,-1 2-1,0 0 0,0 1 1,-1 2-1,30 17 0,-47-26-59,0 0 0,-1 0 0,1 1 1,0-1-1,0 0 0,-1 1 0,1-1 0,0 1 0,-1 0 0,0-1 0,1 1 0,-1 0 0,0 0 0,0 0 0,0 0 0,0 0 1,0 0-1,-1 0 0,1 0 0,0 0 0,-1 1 0,1 1 0,-2-2 30,0 0-1,0 0 0,1-1 1,-1 1-1,0 0 1,0-1-1,0 1 1,-1-1-1,1 1 0,0-1 1,-1 0-1,1 1 1,-1-1-1,1 0 1,-1 0-1,1 0 1,-1 0-1,0 0 0,-3 1 1,-9 3 76,0-1 0,-1 0 0,1-1 0,-1 0 0,-16 1 0,9-3 41,8 1-95,-1 0-1,0-1 1,0-1-1,0 0 1,0-1-1,0-1 1,-26-7-1,41 9-77,0 0 0,-1 0 0,1 0 0,0 0 0,-1 0 1,1 0-1,0 0 0,-1 0 0,1 0 0,0-1 0,-1 1 0,1 0 0,0 0 0,0 0 0,-1-1 0,1 1 0,0 0 0,0 0 0,-1-1 1,1 1-1,0 0 0,0-1 0,0 1 0,0 0 0,-1 0 0,1-1 0,0 1 0,0 0 0,0-1 0,0 1 0,0 0 0,0-1 1,0 1-1,0 0 0,0-1 0,0 1 0,0-1 0,0 1 0,0 0 0,0-1 0,13-7-4625,13 1-884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5.120"/>
    </inkml:context>
    <inkml:brush xml:id="br0">
      <inkml:brushProperty name="width" value="0.025" units="cm"/>
      <inkml:brushProperty name="height" value="0.025" units="cm"/>
    </inkml:brush>
  </inkml:definitions>
  <inkml:trace contextRef="#ctx0" brushRef="#br0">49 1 11082,'0'0'7432,"-31"52"-6119,24-24 64,5 5-480,-7 3-321,9-1-255,0 3-193,0-4-64,0-3 0,4-5-320,1-5-1025,-1-7-962,-4-10-1376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3:25.490"/>
    </inkml:context>
    <inkml:brush xml:id="br0">
      <inkml:brushProperty name="width" value="0.025" units="cm"/>
      <inkml:brushProperty name="height" value="0.025" units="cm"/>
    </inkml:brush>
  </inkml:definitions>
  <inkml:trace contextRef="#ctx0" brushRef="#br0">1 21 10250,'0'0'8904,"83"-20"-7334,-24 20-97,15 4-512,5 3-320,1 0-385,-5 0-160,-3-2-384,-5-3-1826,-8-2-289,-3-10-5764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4.992"/>
    </inkml:context>
    <inkml:brush xml:id="br0">
      <inkml:brushProperty name="width" value="0.025" units="cm"/>
      <inkml:brushProperty name="height" value="0.025" units="cm"/>
    </inkml:brush>
  </inkml:definitions>
  <inkml:trace contextRef="#ctx0" brushRef="#br0">288 58 10602,'0'0'7879,"-1"-9"-6298,1 6-1460,0 1 0,0-1 1,0 1-1,-1-1 1,1 1-1,-1-1 1,0 1-1,0-1 0,0 1 1,0-1-1,-3-3 1,2 4-22,0 1 1,0-1-1,0 1 1,0 0-1,0 0 1,-1 0 0,1 0-1,0 0 1,-1 0-1,1 0 1,-1 1-1,1-1 1,-1 1 0,1 0-1,-1 0 1,1 0-1,-5 1 1,-6-1 123,0 2 0,0-1 0,0 2 0,1 0 1,-1 0-1,1 1 0,-1 1 0,1 0 0,1 1 1,-19 11-1,24-14-140,1 1 1,0-1-1,0 1 1,0 0 0,0 1-1,1-1 1,0 1-1,0-1 1,0 1-1,0 1 1,1-1 0,0 0-1,0 1 1,0 0-1,1 0 1,-1-1-1,1 1 1,1 1 0,-1-1-1,1 0 1,1 0-1,-1 0 1,1 1-1,0 7 1,1-11-73,0 0 0,0 0 0,0-1 0,1 1 0,-1 0-1,1-1 1,-1 1 0,1-1 0,0 1 0,0-1 0,0 0 0,1 0 0,-1 0 0,0 0 0,1 0-1,-1-1 1,1 1 0,-1-1 0,1 1 0,0-1 0,0 0 0,0 0 0,0 0 0,0 0 0,3 0-1,12 3-308,1-1-1,32 1 0,-47-4 151,0 1-11,80 2-4612,-29-7-2340,-15-6-1752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5.511"/>
    </inkml:context>
    <inkml:brush xml:id="br0">
      <inkml:brushProperty name="width" value="0.025" units="cm"/>
      <inkml:brushProperty name="height" value="0.025" units="cm"/>
    </inkml:brush>
  </inkml:definitions>
  <inkml:trace contextRef="#ctx0" brushRef="#br0">124 67 7399,'0'0'7335,"3"-9"-4917,2 0-1838,-4 6-397,1 0 0,0 0 0,-1-1 1,0 1-1,0 0 0,0-1 0,0 1 0,0-1 0,-1 1 1,1-6-1,-2 8-144,1 1 0,0-1 1,0 1-1,-1 0 0,1-1 1,0 1-1,-1 0 0,1-1 1,-1 1-1,1 0 0,0-1 1,-1 1-1,1 0 0,-1 0 1,1 0-1,-1-1 0,1 1 0,-1 0 1,1 0-1,-1 0 0,1 0 1,-1 0-1,1 0 0,-1 0 1,1 0-1,-1 0 0,1 0 1,0 0-1,-1 0 0,1 0 1,-1 1-1,1-1 0,-1 0 1,1 0-1,-1 1 0,-20 5 104,11 0 194,1 1 0,-1 0-1,2 0 1,-1 1-1,1-1 1,0 2-1,-7 9 1,11-15-204,1 1 0,1 0 0,-1 0 0,1 0 0,-1 0 1,1 0-1,0 0 0,1 1 0,-1-1 0,1 1 0,-1-1 0,2 1 0,-1-1 0,0 1 0,1 0 1,0-1-1,0 1 0,0 0 0,2 8 0,-1-12-113,0 1 0,0-1 1,1 0-1,-1 0 0,0 1 1,1-1-1,-1 0 0,1 0 0,-1 0 1,1 0-1,-1-1 0,1 1 1,0 0-1,-1-1 0,1 1 0,0-1 1,0 0-1,-1 1 0,1-1 1,0 0-1,0 0 0,-1 0 0,3 0 1,44-5 149,-36 0-161,0-1 0,0 0 1,0-1-1,-1 0 1,0-1-1,0 0 1,-1-1-1,0 0 1,-1-1-1,13-15 1,7-6-109,-28 98 569,-1-66-457,0 0 0,0 1 0,0-1 0,1 0 0,-1 0 0,0 1 0,1-1 0,-1 0 0,1 0 0,-1 0 0,1 1 0,0-1 1,-1 0-1,1 0 0,0 0 0,0 0 0,0 0 0,0 0 0,0-1 0,0 1 0,0 0 0,0 0 0,0-1 0,2 2 0,2 0 10,0 0 0,-1-1 0,1 0-1,0 1 1,0-1 0,9 0-1,2 0-3,-1-1 0,1-1-1,24-4 1,1-8-269,-33 9 161,0 2 0,1-1 0,-1 1 0,0 0 0,17-1-1,-18 15-2,-6-10 95,0 1 0,0 0 1,0-1-1,1 1 0,-1-1 0,1 1 1,0-1-1,-1 0 0,1 1 1,0-1-1,3 2 0,1-2-152,0 0 0,0-1 0,0 0 0,0 0 0,0 0 1,1-1-1,-1 0 0,0 0 0,0 0 0,0-1 0,9-2 0,-4 0-1387,0 0 0,0-1 0,0-1 0,0 1 1,10-8-1,13-9-5143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6.366"/>
    </inkml:context>
    <inkml:brush xml:id="br0">
      <inkml:brushProperty name="width" value="0.025" units="cm"/>
      <inkml:brushProperty name="height" value="0.025" units="cm"/>
    </inkml:brush>
  </inkml:definitions>
  <inkml:trace contextRef="#ctx0" brushRef="#br0">108 1 12139,'0'0'9241,"-10"9"-7404,1 1-1400,0 0 0,1 0 0,0 1 0,1 0 0,0 0 1,1 0-1,0 1 0,-5 15 0,4-5 73,1 0 1,-4 32-1,8-44-499,1 0 0,1 0 0,-1 0-1,2 0 1,0 0 0,0 0 0,0-1-1,4 12 1,-4-19-42,0-1-1,0 1 0,-1-1 1,1 1-1,1 0 0,-1-1 1,0 0-1,0 1 0,0-1 1,1 0-1,-1 0 0,1 1 1,-1-1-1,1 0 1,-1-1-1,1 1 0,0 0 1,-1 0-1,1-1 0,0 1 1,0-1-1,-1 1 0,1-1 1,0 0-1,0 0 0,0 1 1,0-1-1,-1-1 1,1 1-1,0 0 0,0 0 1,0-1-1,2 0 0,9-2-364,0-1 0,0 0 0,19-9-1,-11 4-289,-19 8 671,1 0 1,-1 0-1,1 0 1,-1 0-1,1 1 0,-1-1 1,1 1-1,-1 0 1,1 0-1,-1 0 1,1 0-1,-1 0 0,1 0 1,-1 1-1,4 0 1,-5 0 66,-1 0 0,1 0 0,0 0 0,0 0 0,-1 0 0,1 0 0,-1 0 1,1 0-1,-1 1 0,1-1 0,-1 0 0,0 0 0,0 0 0,0 1 1,1-1-1,-1 0 0,0 0 0,0 1 0,-1-1 0,1 0 0,0 0 1,0 1-1,-1-1 0,1 0 0,0 0 0,-1 0 0,0 1 0,1-1 0,-1 0 1,0 1-1,-7 30 524,8-24-382,8-21-105,3-13-202,-1-1 1,7-35-1,-13 48 61,34 47 373,-29-29-309,1 0 0,-1 0-1,1-1 1,0 0 0,0-1 0,0 0 0,1-1 0,-1 0 0,0-1 0,0 0-1,1 0 1,13-3 0,-17 3-26,0-1 1,-1 0-1,1-1 0,0 0 0,-1 0 0,0 0 0,1 0 0,-1-1 0,0 0 1,0-1-1,-1 1 0,1-1 0,-1 0 0,0 0 0,0-1 0,0 0 1,0 0-1,-1 0 0,7-10 0,-7 1 33,-8 11 216,2 3-208,1 0 0,0 1-1,0-1 1,0 1 0,0-1 0,-1 1 0,1 0 0,0 0-1,0-1 1,0 1 0,1 0 0,-1 0 0,0 0 0,0 0-1,0 0 1,0 1 0,-2 3 27,0-1 1,1 1-1,0 0 1,0 0-1,0 0 0,0 0 1,1 0-1,0 0 1,0 0-1,0 0 0,1 6 1,0-10-52,0 1 1,0 0 0,0-1 0,0 1-1,1-1 1,-1 1 0,0 0-1,1-1 1,0 1 0,-1-1 0,1 1-1,0-1 1,0 1 0,-1-1-1,1 0 1,0 1 0,0-1 0,1 0-1,-1 0 1,0 0 0,0 0-1,1 0 1,-1 0 0,0 0 0,1 0-1,-1 0 1,1-1 0,-1 1-1,1 0 1,-1-1 0,1 0 0,0 1-1,-1-1 1,1 0 0,0 0-1,2 0 1,4 0-30,0 0 1,-1-1-1,1 0 0,-1 0 0,1-1 1,-1 0-1,0 0 0,1 0 0,-1-1 1,0-1-1,-1 1 0,1-1 0,-1 0 1,1 0-1,-1-1 0,0 0 0,-1 0 1,1 0-1,-1-1 0,0 0 0,-1 0 1,1 0-1,-1 0 0,0-1 0,-1 0 1,0 0-1,0 0 0,0 0 0,-1 0 1,0-1-1,0 1 0,-1-1 0,1-12 1,-2 20 34,0-1 0,0 1 1,-1-1-1,1 1 0,0 0 0,-1-1 1,1 1-1,0-1 0,-1 1 1,1 0-1,-1-1 0,1 1 1,0 0-1,-1-1 0,1 1 1,-1 0-1,1 0 0,-1 0 1,1-1-1,-1 1 0,1 0 1,-1 0-1,1 0 0,-1 0 0,1 0 1,-1 0-1,0 0 0,1 0 1,-1 0-1,1 0 0,-1 0 1,1 0-1,-1 0 0,1 1 1,-1-1-1,1 0 0,-1 0 1,1 0-1,-1 1 0,1-1 0,-1 1 1,-22 10 106,17-6-90,1 1 0,1 0 0,-1 0 1,1 1-1,0-1 0,0 1 0,1 0 0,0 0 1,0 0-1,1 0 0,-1 1 0,2-1 0,-2 11 1,2-14-26,1 0 0,-1 0 0,1 0 0,0 0 0,1 0 0,-1 0 0,1 0 0,0 0 0,-1 0 0,2-1 0,-1 1 0,0 0 0,1 0 0,0-1 0,0 1 0,0-1 0,0 1 0,0-1 0,1 0 0,0 0 1,-1 0-1,1 0 0,0 0 0,1-1 0,-1 0 0,4 3 0,1-1-342,0-1 0,0 0 0,0 0 1,1-1-1,8 2 0,15-4-4035,-31 0 3870,0-1 1,0 1-1,0 0 0,1-1 0,-1 1 0,0-1 1,0 1-1,0-1 0,0 1 0,0-1 0,0 0 0,0 0 1,0 1-1,0-1 0,0 0 0,-1 0 0,1 0 0,1-2 1,4-9-7124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6.702"/>
    </inkml:context>
    <inkml:brush xml:id="br0">
      <inkml:brushProperty name="width" value="0.025" units="cm"/>
      <inkml:brushProperty name="height" value="0.025" units="cm"/>
    </inkml:brush>
  </inkml:definitions>
  <inkml:trace contextRef="#ctx0" brushRef="#br0">1 21 16624,'0'0'10378,"50"-21"-11596,-28 35-1664,5 5-1474,-2-1-3620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7.093"/>
    </inkml:context>
    <inkml:brush xml:id="br0">
      <inkml:brushProperty name="width" value="0.025" units="cm"/>
      <inkml:brushProperty name="height" value="0.025" units="cm"/>
    </inkml:brush>
  </inkml:definitions>
  <inkml:trace contextRef="#ctx0" brushRef="#br0">191 10 14670,'0'0'7527,"-9"-2"-5135,-1-1-1998,1 1 0,-1 1 1,0 0-1,1 1 1,-19 0-1,26 0-367,0 1 0,-1-1 0,1 0 0,0 1 0,-1-1 0,1 1 0,0 0 0,0 0 0,0 0 0,0 0-1,0 0 1,0 0 0,0 1 0,0-1 0,0 1 0,1-1 0,-1 1 0,0 0 0,1-1 0,0 1 0,-1 0 0,1 0 0,0 0 0,0 0 0,0 0 0,0 0 0,0 1 0,0-1-1,1 0 1,-1 0 0,1 1 0,0-1 0,0 0 0,-1 1 0,2 2 0,-1-4-25,1 0-1,-1 1 1,1-1 0,0 0 0,-1 1-1,1-1 1,0 0 0,0 0-1,0 0 1,0 0 0,0 0 0,0 0-1,0 0 1,0 0 0,1 0-1,-1 0 1,0-1 0,1 1 0,-1-1-1,0 1 1,1-1 0,-1 1-1,2-1 1,44 13-216,-32-9-67,20 5-326,-26-8 520,0 1 0,1 0-1,-1 1 1,0 0 0,-1 0 0,1 1 0,-1 0 0,1 1 0,11 8 0,-19-12 105,0-1 0,0 1 1,-1 0-1,1-1 1,0 1-1,-1 0 0,1 0 1,0 0-1,-1 0 1,1 0-1,-1-1 0,0 1 1,1 0-1,-1 0 0,0 0 1,1 0-1,-1 0 1,0 0-1,0 0 0,0 0 1,0 0-1,0 0 1,0 0-1,0 0 0,0 1 1,-1-1-1,1 0 1,-1 1-1,0 0 30,0 0 0,-1 0 0,1 0 1,-1 0-1,0 0 0,1 0 0,-1 0 0,0 0 0,0-1 0,-1 1 1,-1 0-1,-8 5 197,-1-1 1,0 0 0,-14 4 0,25-10-210,-127 38 224,74-25-7503,44-11-2622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9.119"/>
    </inkml:context>
    <inkml:brush xml:id="br0">
      <inkml:brushProperty name="width" value="0.025" units="cm"/>
      <inkml:brushProperty name="height" value="0.025" units="cm"/>
    </inkml:brush>
  </inkml:definitions>
  <inkml:trace contextRef="#ctx0" brushRef="#br0">23 0 10762,'0'0'11371,"1"9"-10421,1 29-243,-2 0 1,-7 69-1,-2 26-1345,9-114-189,0 6-1082,0-8-2882,-9-16-6387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9.495"/>
    </inkml:context>
    <inkml:brush xml:id="br0">
      <inkml:brushProperty name="width" value="0.025" units="cm"/>
      <inkml:brushProperty name="height" value="0.025" units="cm"/>
    </inkml:brush>
  </inkml:definitions>
  <inkml:trace contextRef="#ctx0" brushRef="#br0">0 139 9961,'0'0'2568,"3"-9"155,-2 4-2464,0 0 0,0 0 1,1 0-1,0 1 0,0-1 1,1 0-1,-1 1 0,1 0 0,0 0 1,0 0-1,0 0 0,1 0 1,-1 1-1,1-1 0,0 1 0,0 0 1,0 0-1,0 0 0,1 1 1,8-4-1,7-3-27,1 1-1,-1 2 1,1 0 0,1 1-1,-1 1 1,1 1 0,-1 1-1,1 0 1,24 3-1,-34 0-246,1 0-1,-1 1 1,0 1-1,0 0 1,0 1-1,0 0 1,18 9-1,-23-9 24,0 0-1,-1 0 0,0 1 1,0-1-1,0 2 0,0-1 1,-1 0-1,0 1 1,0 0-1,-1 1 0,1-1 1,-1 1-1,3 7 0,-5-11 22,0 0 0,-1 1 0,1-1 0,-1 0-1,0 0 1,0 1 0,0-1 0,0 1-1,-1-1 1,1 1 0,-1-1 0,0 1-1,0-1 1,0 1 0,-1-1 0,1 0 0,-1 1-1,1-1 1,-1 1 0,-1-1 0,1 0-1,0 1 1,-1-1 0,1 0 0,-1 0 0,0 0-1,0 0 1,0-1 0,-1 1 0,1 0-1,0-1 1,-1 0 0,0 1 0,0-1 0,0 0-1,0-1 1,0 1 0,0 0 0,0-1-1,-5 2 1,-19 6 251,0-1 1,0-2-1,-1-1 0,-33 3 1,33-5-4058,84-14-7044,-21 4-155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398"/>
    </inkml:context>
    <inkml:brush xml:id="br0">
      <inkml:brushProperty name="width" value="0.025" units="cm"/>
      <inkml:brushProperty name="height" value="0.025" units="cm"/>
    </inkml:brush>
  </inkml:definitions>
  <inkml:trace contextRef="#ctx0" brushRef="#br0">54 166 13068,'-3'15'2018,"-41"234"6049,37-139-7058,9-139-438,1 0 1,7-30 0,2-17-61,-7 33-392,-1-8-91,3 1 0,23-86-1,-29 132-86,0 1 0,0-1 0,0 1 0,1-1 0,-1 1 0,1 0 0,0 0 0,0 0 0,0 0 0,0 0 0,1 0 0,-1 0 0,1 1 0,0-1 0,-1 1 0,1 0 0,0 0 0,1 0 0,-1 0 0,0 1 0,0-1 0,1 1-1,-1 0 1,1-1 0,-1 2 0,1-1 0,-1 0 0,1 1 0,0 0 0,-1-1 0,1 1 0,5 1 0,-8 0 42,0-1 0,1 0 0,-1 1 0,0 0 0,1-1 1,-1 1-1,0 0 0,1-1 0,-1 1 0,0 0 0,0 0 0,0 0 0,0 0 0,0 0 0,0 0 0,0 1 1,0-1-1,-1 0 0,1 0 0,0 1 0,-1-1 0,1 0 0,-1 1 0,1-1 0,-1 0 0,1 1 1,-1-1-1,0 1 0,0-1 0,0 1 0,0-1 0,0 1 0,0-1 0,0 1 0,-1 1 0,0 4 36,1-1 1,-1 1-1,0-1 0,-1 0 0,0 0 0,-4 11 0,0-5-21,-1 1 1,-1-1-1,0 0 1,-1-1 0,0 0-1,0 0 1,-1-1-1,-1 0 1,0-1-1,-18 12 1,29-20-130,0-1-1,0 0 1,-1 0 0,1 0 0,0 0-1,-1 0 1,1 1 0,0-1-1,-1 0 1,1 0 0,0 0 0,-1 0-1,1 0 1,0 0 0,-1 0 0,1 0-1,0 0 1,-1 0 0,1 0 0,0 0-1,-1 0 1,1-1 0,0 1 0,-1 0-1,1 0 1,0 0 0,-1 0 0,1 0-1,0-1 1,0 1 0,-1 0-1,1 0 1,0-1 0,0 1 0,-1 0-1,1 0 1,0-1 0,0 1 0,0 0-1,-1-1 1,1 1 0,0 0 0,0 0-1,0-1 1,0 1 0,0 0 0,0-1-1,0 1 1,0-1 0,0 1 0,0 0-1,0-1 1,0 1 0,0 0-1,0-1 1,0 1 0,0 0 0,0-1-1,0 1 1,0 0 0,1 0 0,-1-1-1,0 1 1,0 0 0,0-1 0,1 1-1,-1-1 1,8-16-6510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19.953"/>
    </inkml:context>
    <inkml:brush xml:id="br0">
      <inkml:brushProperty name="width" value="0.025" units="cm"/>
      <inkml:brushProperty name="height" value="0.025" units="cm"/>
    </inkml:brush>
  </inkml:definitions>
  <inkml:trace contextRef="#ctx0" brushRef="#br0">19 1 12780,'0'0'7244,"1"10"-6005,1 23-844,-2 1 0,0-1 0,-8 45 0,5-63-400,0 2-97,0 1-1,1-1 1,0 0-1,2 1 1,2 33 0,-2-50 29,1 0 0,-1 0 0,0-1 0,1 1 0,-1 0 0,0 0 0,1-1 0,-1 1 0,1 0 0,-1-1 0,1 1 0,0 0 0,-1-1 0,1 1 0,0-1 0,-1 1 0,1-1 0,0 1 0,0-1 0,-1 0 0,1 1 0,0-1 0,0 0 0,0 0 0,-1 1 0,1-1 0,1 0 0,-1 0-94,-1 0 0,1 0 0,-1 0 0,1 0 0,-1 0 0,0-1 0,1 1 1,-1 0-1,1 0 0,-1 0 0,0-1 0,1 1 0,-1 0 0,0 0 0,1-1 1,-1 1-1,0 0 0,1-1 0,-1 1 0,0 0 0,0-1 0,1 1 0,-1-1 1,0 1-1,0 0 0,0-1 0,0 1 0,1-1 0,-1 1 0,0-1 0,0 1 1,0 0-1,0-1 0,0 0 0,-2-35-6826,-8 12 3330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0.283"/>
    </inkml:context>
    <inkml:brush xml:id="br0">
      <inkml:brushProperty name="width" value="0.025" units="cm"/>
      <inkml:brushProperty name="height" value="0.025" units="cm"/>
    </inkml:brush>
  </inkml:definitions>
  <inkml:trace contextRef="#ctx0" brushRef="#br0">54 59 6983,'0'0'5829,"-50"-52"-2690,46 45 2627,22 7-4998,13 5 289,9 2-64,6 0-160,10-3-353,2-3-191,1-1-161,-3 0-96,-4 0-705,-12 0-1473,-6 0-1761,-5-9-4806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0.928"/>
    </inkml:context>
    <inkml:brush xml:id="br0">
      <inkml:brushProperty name="width" value="0.025" units="cm"/>
      <inkml:brushProperty name="height" value="0.025" units="cm"/>
    </inkml:brush>
  </inkml:definitions>
  <inkml:trace contextRef="#ctx0" brushRef="#br0">1 1 7591,'0'0'12588,"49"21"-11018,-44 3-610,0 4-127,-1 5-384,-4 1-353,0-6-32,2 0-64,-2-7 0,5-5-609,-5-5-416,0-6-768,-5-21-12109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1.275"/>
    </inkml:context>
    <inkml:brush xml:id="br0">
      <inkml:brushProperty name="width" value="0.025" units="cm"/>
      <inkml:brushProperty name="height" value="0.025" units="cm"/>
    </inkml:brush>
  </inkml:definitions>
  <inkml:trace contextRef="#ctx0" brushRef="#br0">1 0 13549,'0'0'4324,"52"31"-4388,-27-15-1634,0-3-2241,4-3-1987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1.640"/>
    </inkml:context>
    <inkml:brush xml:id="br0">
      <inkml:brushProperty name="width" value="0.025" units="cm"/>
      <inkml:brushProperty name="height" value="0.025" units="cm"/>
    </inkml:brush>
  </inkml:definitions>
  <inkml:trace contextRef="#ctx0" brushRef="#br0">181 0 10826,'0'0'3689,"-10"6"-368,-13 5-1663,-1 0 0,0-2 0,-1-1 0,-49 10 0,98-19-2340,1 0 0,0 1 1,0 2-1,0 0 0,0 2 0,26 7 1,-37-7 326,-1 0 0,1 1 1,20 11-1,-32-15 350,0 0 0,0 0 0,0 0 1,-1 1-1,1-1 0,0 1 0,-1-1 0,1 1 0,-1 0 0,1-1 0,-1 1 0,0 0 1,0 0-1,1 2 0,-1-2 59,-1-1 0,0 0 0,0 1 0,0-1 0,0 0 0,0 0 0,-1 1 0,1-1 0,0 0 0,-1 1 0,1-1 1,0 0-1,-1 0 0,0 0 0,1 1 0,-1-1 0,0 0 0,1 0 0,-1 0 0,0 0 0,0 0 0,0 0 0,0 0 0,0-1 0,0 1 0,-2 1 1,-12 8 330,-1 0 0,0-1 0,0 0 0,-1-2 0,0 0 1,0-1-1,-1 0 0,0-2 0,0 0 0,0-1 1,0-1-1,-22 0 0,39-2-458,1 1 0,0-1 0,-1 0-1,1 0 1,-1 0 0,1 0 0,-1 0 0,1 0 0,-1 0 0,1 0 0,0 0 0,-1 0 0,1-1-1,-1 1 1,1 0 0,0 0 0,-1 0 0,1 0 0,-1-1 0,1 1 0,0 0 0,-1 0 0,1-1-1,0 1 1,-1 0 0,1-1 0,0 1 0,0 0 0,-1-1 0,1 1 0,0 0 0,0-1 0,-1 1-1,1 0 1,0-1 0,0 1 0,0-1 0,0 1 0,0-1 0,0 1 0,0 0 0,0-1-1,0 1 1,0-1 0,0 1 0,0-1 0,13-18-6986,8 4-1600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6.823"/>
    </inkml:context>
    <inkml:brush xml:id="br0">
      <inkml:brushProperty name="width" value="0.025" units="cm"/>
      <inkml:brushProperty name="height" value="0.025" units="cm"/>
    </inkml:brush>
  </inkml:definitions>
  <inkml:trace contextRef="#ctx0" brushRef="#br0">1 46 8008,'4'-14'2260,"5"-10"1364,-4 16 1702,-2 64-1279,-17 113 405,14-168-4437,0 0 1,0 1-1,0-1 0,0 0 1,1 0-1,-1 0 0,0 0 1,1 0-1,-1 0 0,0-1 1,1 1-1,-1 0 0,1 0 1,-1 0-1,1 0 0,0 0 1,-1-1-1,1 1 0,0 0 1,0 0-1,0-1 0,-1 1 1,1-1-1,0 1 0,0-1 1,0 1-1,0-1 0,0 1 1,0-1-1,0 0 0,0 0 1,0 1-1,0-1 0,0 0 1,0 0-1,0 0 0,0 0 1,0 0-1,0 0 0,0-1 1,0 1-1,0 0 0,0 0 1,0-1-1,0 1 0,1-1 1,5-1 4,0 0 0,0-1 1,0 0-1,0 0 1,8-5-1,24-21-6,-1-1 0,48-50 0,-51 46-18,-35 34 3,0 0 0,0 0 0,0 0 0,1 0 0,-1 0 0,0-1 0,0 1 0,0 0 1,0 0-1,0 0 0,1 0 0,-1 0 0,0 0 0,0 0 0,0 0 0,0 0 0,1 0 0,-1-1 1,0 1-1,0 0 0,0 0 0,1 0 0,-1 0 0,0 0 0,0 0 0,0 0 0,0 0 0,1 0 1,-1 0-1,0 1 0,0-1 0,0 0 0,0 0 0,1 0 0,-1 0 0,0 0 0,0 0 0,0 0 1,0 0-1,1 0 0,-1 1 0,0-1 0,0 0 0,0 0 0,0 0 0,0 0 0,0 0 0,0 1 1,1-1-1,-1 0 0,0 0 0,0 0 0,0 0 0,0 1 0,0-1 0,0 0 0,0 0 0,0 1 0,2 19-6,-5 22 68,-3-13-12,3-12-14,0-1 0,-1 28 1,4-43-113,0 0 1,1 0-1,-1-1 1,1 1 0,-1 0-1,1 0 1,-1 0-1,1 0 1,0-1 0,-1 1-1,1 0 1,0-1-1,0 1 1,-1 0 0,1-1-1,0 1 1,0-1-1,0 1 1,0-1 0,0 0-1,0 1 1,0-1 0,0 0-1,0 0 1,0 1-1,0-1 1,0 0 0,0 0-1,0 0 1,0 0-1,0 0 1,0-1 0,0 1-1,0 0 1,1-1-1,40-8-5693,-15-5 971,-2-2-897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7.168"/>
    </inkml:context>
    <inkml:brush xml:id="br0">
      <inkml:brushProperty name="width" value="0.025" units="cm"/>
      <inkml:brushProperty name="height" value="0.025" units="cm"/>
    </inkml:brush>
  </inkml:definitions>
  <inkml:trace contextRef="#ctx0" brushRef="#br0">110 53 9513,'0'0'11942,"-8"-6"-10319,7 6-1594,-1-2 30,1 1 0,-1-1-1,0 1 1,1 0-1,-1-1 1,0 1 0,0 0-1,0 0 1,0 0 0,0 0-1,0 1 1,0-1 0,0 0-1,0 1 1,0 0 0,0-1-1,0 1 1,0 0 0,0 0-1,-1 0 1,1 0 0,0 1-1,0-1 1,0 0 0,0 1-1,0 0 1,0-1 0,0 1-1,0 0 1,0 0 0,0 0-1,0 0 1,1 0 0,-1 1-1,0-1 1,1 1 0,-1-1-1,1 1 1,-1-1 0,1 1-1,-2 2 1,1-1 28,-1 1-1,1-1 1,0 1 0,0 0 0,0-1-1,1 1 1,0 0 0,-1 0-1,1 0 1,0 0 0,1 0 0,-1 1-1,1-1 1,0 0 0,0 0 0,0 0-1,0 1 1,1-1 0,0 0-1,1 5 1,0-6-61,-1 1 0,1-1-1,0 0 1,0 0 0,0 0-1,1 0 1,-1 0 0,1 0-1,0-1 1,0 1 0,0-1-1,0 0 1,0 0 0,0 0-1,0 0 1,1 0 0,-1-1-1,1 1 1,-1-1 0,1 0-1,7 1 1,-6-1-10,1 0-1,-1 0 1,1-1 0,0 1-1,-1-1 1,1-1 0,0 1-1,-1-1 1,1 0 0,0 0-1,-1 0 1,1-1 0,-1 0-1,0 0 1,0-1 0,0 1-1,0-1 1,0 0 0,0 0-1,-1-1 1,1 1 0,-1-1-1,0 0 1,0 0 0,0-1-1,-1 1 1,0-1 0,0 0-1,0 0 1,0 0 0,-1 0-1,1 0 1,-1-1 0,-1 1-1,1 0 1,-1-1 0,0 0-1,0 1 1,-1-1 0,1 0-1,-1 1 1,-1-1-1,1 0 1,-2-7 0,1 10-83,-1 1 0,1-1 0,0 1 0,-1 0 0,0-1 0,1 1 1,-1 0-1,0 0 0,0 0 0,0 0 0,0 1 0,-1-1 0,1 0 0,0 1 0,-1 0 0,1 0 1,-1-1-1,1 1 0,-1 1 0,1-1 0,-1 0 0,0 1 0,0-1 0,1 1 0,-1 0 0,0 0 1,0 0-1,1 0 0,-1 0 0,0 1 0,-2 0 0,4-1-96,0 1 0,0-1 0,0 1 0,0 0 0,0-1 0,0 1 0,1 0 0,-1-1 0,0 1-1,1 0 1,-1 0 0,0 0 0,1 0 0,-1 0 0,1-1 0,-1 1 0,1 0 0,0 0 0,-1 0 0,1 0 0,0 0 0,0 0 0,0 1 0,-1-1 0,1 0-1,0 0 1,0 0 0,1 0 0,-1 0 0,0 0 0,0 0 0,0 0 0,1 0 0,-1 0 0,1 0 0,-1 0 0,0 0 0,1 0 0,0 1 0,1 2-613,0 0 1,0 1-1,0-1 1,0 0 0,0 0-1,1 0 1,0-1 0,3 5-1,18 7-4904,5-2-1019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7.591"/>
    </inkml:context>
    <inkml:brush xml:id="br0">
      <inkml:brushProperty name="width" value="0.025" units="cm"/>
      <inkml:brushProperty name="height" value="0.025" units="cm"/>
    </inkml:brush>
  </inkml:definitions>
  <inkml:trace contextRef="#ctx0" brushRef="#br0">70 0 11627,'0'0'13506,"-9"7"-12294,3-3-990,0 0 0,1 1 0,-1 0 1,1 0-1,0 0 0,-8 12 0,11-14-150,0 0 1,1 0-1,-1 0 0,1 0 1,-1 1-1,1-1 1,0 0-1,0 1 0,0-1 1,1 1-1,0-1 0,-1 1 1,1 0-1,0-1 1,0 1-1,1-1 0,-1 1 1,1-1-1,0 1 0,1 4 1,0-6-67,-1-1 0,0 1 1,0-1-1,1 1 0,-1-1 0,1 1 1,0-1-1,-1 0 0,1 0 0,0 0 1,0 0-1,-1 0 0,1 0 0,0 0 1,0-1-1,0 1 0,0-1 0,0 1 1,0-1-1,0 0 0,0 0 0,0 0 1,0 0-1,0 0 0,3-1 0,2 1-37,1 0-1,0-1 1,-1-1-1,1 1 1,10-4-1,-7-1-192,0 0 0,0 0 0,-1-1 0,19-16 1,22-14-30,-50 38 274,-1-1 0,1 1 0,-1-1 0,1 1 1,-1-1-1,1 1 0,-1-1 0,0 1 0,1 0 0,-1-1 0,0 1 0,1-1 0,-1 1 0,0 0 0,0 0 0,1-1 0,-1 1 1,0 0-1,0-1 0,0 1 0,0 0 0,0-1 0,0 1 0,0 0 0,0 0 0,-1 0 0,2 32 287,-2-28-213,1-4-78,0 1 0,0 0 0,0-1 0,0 1 0,0 0 0,0-1 1,1 1-1,-1 0 0,0-1 0,1 1 0,-1-1 0,1 1 0,0-1 0,-1 1 1,1-1-1,0 1 0,0-1 0,0 0 0,0 1 0,0-1 0,2 2 0,0-2 2,0 0 0,0 0-1,0 0 1,1 0 0,-1 0-1,0-1 1,1 1 0,-1-1-1,0 0 1,6 0 0,3-2-89,0 0 0,-1-1 0,1 0 0,-1 0 0,0-1 0,0-1 0,0 0 0,0 0 0,-1-1 0,19-15 0,30-13-164,-56 35 348,-6 7 150,-5 8 250,4-11-428,0 1 0,1-1 0,-1 1 0,1 0 1,0 0-1,0 0 0,1 0 0,0 0 1,0 1-1,0-1 0,1 1 0,-1 9 1,2-15-146,0-1 0,0 1 1,1-1-1,-1 1 0,0-1 1,0 1-1,0-1 1,1 1-1,-1-1 0,0 1 1,0-1-1,1 1 0,-1-1 1,0 1-1,1-1 1,-1 0-1,0 1 0,1-1 1,-1 0-1,1 1 0,-1-1 1,1 0-1,-1 1 1,1-1-1,-1 0 0,1 0 1,-1 0-1,1 0 0,-1 1 1,1-1-1,-1 0 1,1 0-1,-1 0 0,2 0 1,21-5-7014,-6-10-3306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8.302"/>
    </inkml:context>
    <inkml:brush xml:id="br0">
      <inkml:brushProperty name="width" value="0.025" units="cm"/>
      <inkml:brushProperty name="height" value="0.025" units="cm"/>
    </inkml:brush>
  </inkml:definitions>
  <inkml:trace contextRef="#ctx0" brushRef="#br0">166 32 6086,'0'0'16074,"-12"-7"-14590,-37-17-422,46 24-1028,0 0 0,1 0 0,-1 0 0,1 0 1,-1 0-1,1 1 0,-1-1 0,1 1 0,-1-1 0,1 1 0,-1 0 0,1 0 0,0 0 1,-1 0-1,1 1 0,0-1 0,0 0 0,0 1 0,0 0 0,0-1 0,0 1 1,-2 3-1,-31 42 35,33-44-64,1 0 0,-1 0 0,1 0 0,-1 0 0,1 0 0,0 0 0,0 0 0,0 1 0,1-1-1,-1 0 1,1 1 0,-1-1 0,1 0 0,0 1 0,1 4 0,0-7 1,-1 1-1,1-1 1,0 1-1,0-1 1,-1 0-1,1 1 1,0-1-1,0 0 1,1 1 0,-1-1-1,0 0 1,0 0-1,0 0 1,1 0-1,-1 0 1,1 0-1,-1-1 1,0 1-1,1 0 1,-1-1 0,1 1-1,0-1 1,-1 1-1,1-1 1,-1 0-1,1 0 1,0 0-1,-1 0 1,1 0 0,2 0-1,4-1-30,1 0 0,-1-1 0,0 0-1,0 0 1,0-1 0,0 0 0,0 0 0,-1-1 0,1 0 0,-1 0-1,0-1 1,9-8 0,-10 9-37,0-1 0,0-1 0,0 1 0,-1-1 0,0 0 0,0 0 0,0 0 0,-1-1 0,0 0 0,0 0-1,-1 0 1,0 0 0,3-10 0,-29 44-770,5 19 900,18-45-67,-1 0 0,1 0 0,-1 0 0,1 0 0,0 0 0,0 1 0,-1-1 0,1 0 0,0 0 0,0 0 0,0 0 0,0 0 0,0 1-1,1-1 1,-1 0 0,0 0 0,0 0 0,1 0 0,-1 0 0,1 0 0,-1 0 0,1 0 0,-1 0 0,1 0 0,0 0 0,-1 0 0,1 0 0,0 0 0,0-1 0,-1 1 0,1 0 0,0 0 0,0-1 0,0 1 0,0-1 0,0 1 0,0-1 0,2 1 0,4 0-238,0 0-1,-1-1 0,1 0 1,0 0-1,0 0 1,0-1-1,-1 0 0,1-1 1,0 1-1,-1-1 1,13-6-1,-5 1-2115,0-1 0,-1 0 1,26-21-1,-3-1-6359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9.342"/>
    </inkml:context>
    <inkml:brush xml:id="br0">
      <inkml:brushProperty name="width" value="0.025" units="cm"/>
      <inkml:brushProperty name="height" value="0.025" units="cm"/>
    </inkml:brush>
  </inkml:definitions>
  <inkml:trace contextRef="#ctx0" brushRef="#br0">188 28 10250,'0'0'5851,"-10"12"-3812,-4 6-1406,1 0 0,0 1-1,2 1 1,0 0 0,1 0 0,1 1 0,1 0 0,1 1-1,1 0 1,-6 32 0,12-45-713,-2 59-151,3-63-35,-1-1-1,0 0 1,1 0-1,0 0 1,0 0-1,0 0 1,1 0 0,-1 0-1,1 0 1,0-1-1,0 1 1,0-1-1,5 7 1,-9-15-5392,0-7 2762,-1-3 1398,-38-70-933,24 58 4278,-3 4 3419,49 26-1880,-19-3-3041,8 2-282,0-2-1,-1 0 1,1-1-1,-1 0 0,1-1 1,-1-1-1,0-1 1,0-1-1,0 0 1,-1-1-1,1-1 1,23-14-1,-31 16-4,0 0 0,0-1 0,-1-1 0,0 1 0,0-1 0,-1-1 0,0 1 0,0-1 0,-1 0 0,0-1 0,0 0 0,-1 0 0,0 0 0,-1 0 0,1-1 0,-2 0 0,0 0 0,0 0 0,-1 0 0,0 0 0,0-1 0,-1-14 0,-5 18 23,-6 14 145,-6 15 300,4 6 111,0 1 0,2 0 0,1 1 0,1 0 0,2 0 0,1 1 0,1 0 0,1 44 0,3-71-623,0 1-1,1-1 1,-1 0-1,1 1 1,0-1 0,0 1-1,3 4 1,-4-8-11,1 1 1,-1-1 0,1 0 0,-1 0 0,1 0 0,0 0 0,0 0-1,-1 0 1,1 0 0,0 0 0,0 0 0,0 0 0,0 0 0,0-1 0,0 1-1,1 0 1,-1-1 0,0 1 0,0-1 0,0 1 0,1-1 0,-1 0-1,0 1 1,0-1 0,1 0 0,-1 0 0,0 0 0,1 0 0,0 0 0,-1 0-20,0-1 0,0 1 0,-1 0 0,1-1 0,0 1 0,-1-1 0,1 1 1,-1-1-1,1 0 0,0 1 0,-1-1 0,1 0 0,-1 1 0,0-1 0,1 0 1,-1 1-1,0-1 0,1 0 0,-1 0 0,0 1 0,0-1 0,1 0 0,-1 0 1,0 0-1,0 1 0,0-1 0,0-2 0,0-29-353,-1 23 312,1-2 19,-1 0-1,0-1 1,-1 1 0,0 0-1,-1 0 1,-1 0-1,1 0 1,-2 1-1,-7-14 1,16 29 44,0-1 1,1 1-1,-1-1 1,1 0-1,-1 0 1,1 0-1,1-1 1,-1 1-1,0-1 1,1-1-1,-1 1 0,1-1 1,0 0-1,0 0 1,0 0-1,9 0 1,1 1-20,1 0 0,-1-1 0,1-1 0,-1-1 0,27-3 0,-40 3 19,-1 0 1,1-1-1,0 0 0,-1 1 0,1-1 1,0 0-1,-1 0 0,1-1 1,-1 1-1,1 0 0,-1-1 0,0 0 1,0 0-1,1 1 0,-1-1 0,-1 0 1,1 0-1,0-1 0,0 1 1,-1 0-1,1-1 0,-1 1 0,0-1 1,0 1-1,0-1 0,0 0 1,0 1-1,0-1 0,-1 0 0,1 0 1,-1 1-1,0-1 0,0-5 1,-1 7-2,1 0 0,-1 1 0,1-1 0,-1 0-1,0 1 1,1-1 0,-1 1 0,0-1 0,0 1 0,1-1 0,-1 1 0,0-1 0,0 1 0,0 0 0,0 0 0,0-1 0,1 1 0,-1 0 0,0 0 0,0 0 0,0 0 0,0 0 0,0 0 0,0 0 0,0 0 0,0 0 0,1 1 0,-3-1 0,-26 7-16,22-3 91,1 0-1,0 0 1,0 1 0,0-1 0,0 2-1,1-1 1,0 0 0,0 1 0,0 0-1,1 0 1,0 1 0,0-1 0,1 1-1,0 0 1,-4 9 0,7-15-76,0 0 0,0 0 1,0-1-1,0 1 0,0 0 0,0 0 1,1-1-1,-1 1 0,0 0 0,0 0 1,1-1-1,-1 1 0,0 0 0,1 0 1,-1-1-1,0 1 0,1-1 0,-1 1 1,1 0-1,0-1 0,-1 1 0,1-1 1,-1 1-1,1-1 0,0 1 0,-1-1 1,1 0-1,0 1 0,-1-1 0,1 0 1,0 1-1,0-1 0,-1 0 0,1 0 0,0 0 1,0 0-1,-1 0 0,1 0 0,0 0 1,1 0-1,41 1 4,-31-2-25,27 2-204,0-1 193,0-1 1,41-6-1,-78 6 59,-1 1 0,0-1 0,0 1 0,1-1 0,-1 0-1,0 0 1,0 1 0,0-1 0,0 0 0,0 0 0,0 0 0,0 0 0,-1 0 0,1 0 0,0-1-1,0 1 1,-1 0 0,1 0 0,-1 0 0,1-1 0,-1 1 0,0 0 0,1-1 0,-1 1 0,0 0-1,0-1 1,0 1 0,0-3 0,-2-47 933,1 33-923,1 16-98,0 1 0,1 0 0,-1 0 0,0-1 0,1 1 0,-1 0 1,1 0-1,-1 0 0,1 0 0,0 0 0,-1 0 0,1 0 0,0 0 1,0 0-1,-1 0 0,1 0 0,0 0 0,0 0 0,0 1 1,0-1-1,0 0 0,0 1 0,1-1 0,-1 1 0,0-1 0,0 1 1,0-1-1,0 1 0,1 0 0,-1 0 0,0-1 0,0 1 0,3 0 1,54 1-2820,-34 0 894,23-1-3201,4 0-4971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6.785"/>
    </inkml:context>
    <inkml:brush xml:id="br0">
      <inkml:brushProperty name="width" value="0.025" units="cm"/>
      <inkml:brushProperty name="height" value="0.025" units="cm"/>
    </inkml:brush>
  </inkml:definitions>
  <inkml:trace contextRef="#ctx0" brushRef="#br0">64 225 7847,'0'0'2824,"9"-11"892,31-34-139,-23 20-565,-17 24-2937,0 1 0,0 0 0,0-1 0,0 1 0,0 0 0,1-1 0,-1 1-1,0 0 1,0-1 0,0 1 0,0 0 0,0-1 0,0 1 0,0 0 0,0-1-1,0 1 1,0 0 0,0-1 0,-1 1 0,1 0 0,0-1 0,0 1 0,0 0-1,0-1 1,0 1 0,-1 0 0,1 0 0,0-1 0,0 1 0,0 0-1,-1 0 1,1-1 0,-1 1 0,0 0-32,-1 0 0,1 0 0,-1 0 0,1 0 0,-1 0 0,1 0-1,0 1 1,-1-1 0,1 1 0,-1-1 0,1 1 0,0-1 0,-1 1 0,1 0 0,0 0 0,0-1-1,-1 1 1,1 0 0,0 0 0,-1 2 0,0-1-51,-58 62 245,56-59-129,0-1 0,0 1 0,1 0 0,0 0 0,0 1 1,0-1-1,1 0 0,0 1 0,0 0 0,0-1 0,1 1 0,-1 8 0,2-14-86,1 1 1,-1-1 0,1 1 0,-1 0-1,1-1 1,-1 1 0,1-1-1,0 1 1,0-1 0,-1 0 0,1 1-1,0-1 1,-1 0 0,1 1-1,0-1 1,0 0 0,0 0 0,-1 0-1,1 1 1,0-1 0,0 0-1,0 0 1,-1 0 0,1-1 0,0 1-1,0 0 1,1 0 0,28-4 440,31-25-321,-54 25-303,1-1 0,-1 1 0,1 0 0,0 1 0,1 0 0,-1 0 0,0 1 0,1 0 0,14-1 0,-20 18 14,1 13 378,1-25 329,4-14 457,-4-2-1141,0 0 1,-1 0 0,-1 0 0,0 0 0,-1-1 0,0 1-1,-1-1 1,-1 1 0,0-1 0,-2-16 0,1-11-4203,1 39 3815,0 0 0,0 0 0,0-1-1,1 1 1,-1 0 0,1 0-1,-1 0 1,1-1 0,0 1-1,0 0 1,0 0 0,0 0-1,0 0 1,0 1 0,1-1-1,-1 0 1,0 0 0,1 1-1,0-1 1,-1 1 0,1-1-1,3-1 1,17-11-5874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0.256"/>
    </inkml:context>
    <inkml:brush xml:id="br0">
      <inkml:brushProperty name="width" value="0.025" units="cm"/>
      <inkml:brushProperty name="height" value="0.025" units="cm"/>
    </inkml:brush>
  </inkml:definitions>
  <inkml:trace contextRef="#ctx0" brushRef="#br0">2 113 11851,'-1'-3'470,"1"0"0,0 0-1,0 0 1,0 0 0,0 0 0,0 0 0,1 0-1,-1 1 1,1-1 0,0 0 0,0 0-1,0 0 1,0 1 0,1-1 0,-1 1-1,1-1 1,-1 1 0,3-3 0,0 1-79,1 0-1,-1 0 1,1 0 0,-1 1 0,1-1 0,0 1 0,0 1 0,10-5 0,-2 2-140,1 1 0,0 0-1,0 1 1,0 1 0,0 0 0,0 1 0,15 0 0,-28 1-249,0 0-1,0 0 1,0 0 0,0 0-1,0 0 1,0 0 0,0 0-1,0 1 1,0-1 0,0 0-1,0 1 1,0-1-1,0 0 1,0 1 0,0-1-1,-1 1 1,1 0 0,0-1-1,0 1 1,0 0 0,-1-1-1,1 1 1,0 0-1,-1 0 1,1 0 0,-1-1-1,1 1 1,-1 0 0,1 0-1,0 1 1,-1 1 1,0 0 0,0-1 1,0 1-1,0 0 0,-1-1 0,1 1 1,0-1-1,-1 1 0,0-1 0,0 1 0,-2 3 1,-3 7 4,0-1 0,-1 0 1,-14 17-1,15-22-7,2-2 1,-1-1 0,2 1 0,-1 0 0,1 0 0,-1 0 0,1 0 0,1 1 0,-1-1 0,1 1 0,0-1 0,0 1 0,-1 9 0,3-13 0,1-1 1,0 0-1,0 0 1,0 0-1,0 0 1,1 0-1,-1-1 1,0 1 0,0 0-1,1 0 1,-1-1-1,0 1 1,0-1-1,1 1 1,-1-1-1,1 1 1,-1-1-1,0 0 1,1 0 0,-1 0-1,1 0 1,-1 0-1,1 0 1,-1 0-1,0 0 1,1-1-1,1 1 1,46-6 86,-33 1-78,-1 0 0,1-1 0,-2-1 0,1-1 0,-1 0 0,14-10 0,-21 14-1,0-1 0,-1 0-1,0-1 1,0 1 0,0-1 0,-1 0 0,1 0-1,-1-1 1,-1 0 0,0 0 0,0 0 0,0 0-1,0-1 1,1-7 0,-5 4-50,-7 15-10,-8 18 33,12-15 49,1 0 0,0 1 0,0 0-1,1-1 1,-1 1 0,2 0 0,-1 0 0,1 0-1,1 0 1,-1-1 0,4 15 0,-3-19 9,0 1-1,0-1 1,1 0 0,-1 1 0,1-1 0,0 0 0,0 0 0,0 0 0,1 0 0,-1-1 0,0 1 0,1-1-1,0 1 1,0-1 0,-1 0 0,1 0 0,1 0 0,-1-1 0,0 1 0,0-1 0,1 1 0,-1-1 0,0 0-1,1 0 1,-1-1 0,1 1 0,6 0 0,0-1 94,0 1 0,0-1 0,1 0 1,-1-1-1,0-1 0,0 1 0,0-1 0,19-7 0,-26 7-84,1 1 0,-1-1 0,1 0 0,-1 0 0,0-1 0,0 1 0,0 0 1,0-1-1,0 0 0,-1 0 0,1 0 0,-1 0 0,1 0 0,-1 0 0,0-1 0,-1 1 0,1-1 0,0 1 0,-1-1 0,0 0 0,0 1 0,0-1 0,0 0 0,-1 0 0,0 0 0,1-6 1,-1 6-62,0-1 1,0 1-1,0 0 1,-1-1 0,1 1-1,-1 0 1,0 0 0,0 0-1,-1-1 1,1 1 0,-1 0-1,0 0 1,0 1 0,0-1-1,-1 0 1,1 1 0,-1-1-1,0 1 1,0 0 0,0 0-1,0 0 1,0 0 0,-1 1-1,1-1 1,-1 1 0,0 0-1,0 0 1,0 0 0,0 1-1,0-1 1,0 1 0,0 0-1,0 0 1,-1 0 0,-7 0-1,11 1-30,1 0-1,0 0 0,-1 1 1,1-1-1,0 0 0,0 0 1,-1 0-1,1 0 0,0 0 1,-1 1-1,1-1 1,0 0-1,0 0 0,0 0 1,-1 1-1,1-1 0,0 0 1,0 0-1,0 1 0,-1-1 1,1 0-1,0 1 0,0-1 1,0 0-1,0 0 1,0 1-1,0-1 0,0 0 1,-1 1-1,1-1 0,0 0 1,0 1-1,0-1 0,0 0 1,1 1-1,-1-1 0,0 0 1,0 1-1,0-1 1,0 0-1,0 0 0,0 1 1,0-1-1,0 0 0,1 1 1,-1-1-1,0 0 0,0 0 1,0 1-1,1-1 0,-1 0 1,0 0-1,0 0 1,1 1-1,13 15-2656,-8-13 1709,-1-1 0,1 0 1,0-1-1,0 1 1,0-1-1,0 0 0,6-1 1,23 1-5772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0.605"/>
    </inkml:context>
    <inkml:brush xml:id="br0">
      <inkml:brushProperty name="width" value="0.025" units="cm"/>
      <inkml:brushProperty name="height" value="0.025" units="cm"/>
    </inkml:brush>
  </inkml:definitions>
  <inkml:trace contextRef="#ctx0" brushRef="#br0">128 1 14157,'0'0'8611,"-9"1"-7853,5-1-680,1 1 0,0-1 0,-1 1-1,1 0 1,0 0 0,0 1 0,0-1 0,0 1-1,0-1 1,0 1 0,0 0 0,1 0 0,-1 0-1,-3 5 1,0-1 147,1 1-1,1 0 1,-1 0-1,1 1 1,1 0-1,-4 9 1,0-3 78,1 1 0,1 0 1,1 0-1,0 0 0,0 1 0,2 0 0,0-1 1,1 1-1,1 25 0,0-39-298,0-1 0,0 0 0,0 1 0,1-1 0,-1 1 0,1-1 0,-1 1 0,1-1 0,0 0 0,-1 1 0,1-1 0,0 0-1,0 0 1,0 0 0,0 1 0,0-1 0,0 0 0,0 0 0,0 0 0,0-1 0,1 1 0,-1 0 0,2 0 0,0 0-9,0 0-1,0 0 1,0 0 0,1-1-1,-1 1 1,0-1 0,0 0 0,1 0-1,-1 0 1,4-1 0,4-1-119,0-1 1,0 0 0,0 0 0,-1-1-1,12-6 1,-10 3 17,-8 5 96,0 0 0,0 0 1,-1 0-1,1 0 0,1 0 1,-1 1-1,0 0 0,0 0 1,5-1-1,-8 7 34,0-1 1,0 1-1,-1 0 1,0-1-1,0 1 1,0 0-1,0-1 1,-2 8-1,-6 13 74,5-19-53,1 0 0,0 0-1,0 1 1,0-1 0,0 13 0,2-19-121,0 0 0,0 0 0,0 0 0,1 1 0,-1-1 0,0 0 0,0 0 0,1 0 0,-1 0 0,0 0 0,1 1 0,-1-1 0,0 0 0,0 0 0,1 0 0,-1 0 0,0 0 0,1 0 0,-1 0 0,0 0 0,0 0 0,1 0 0,-1 0 0,0 0 0,1-1 0,-1 1 0,0 0 0,0 0 0,1 0 0,-1 0 0,0 0 0,0 0 0,1-1 0,-1 1 0,0 0 0,0 0 0,0 0 0,1-1 0,-1 1 0,0 0 0,0 0 0,0-1 0,0 1 0,1 0 0,-1 0 0,0-1 0,0 1 0,13-12-3836,0-6-2730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1.343"/>
    </inkml:context>
    <inkml:brush xml:id="br0">
      <inkml:brushProperty name="width" value="0.025" units="cm"/>
      <inkml:brushProperty name="height" value="0.025" units="cm"/>
    </inkml:brush>
  </inkml:definitions>
  <inkml:trace contextRef="#ctx0" brushRef="#br0">105 251 12268,'0'0'10580,"-10"0"-9790,-33 0-74,41 0-675,0 1 0,-1-1 0,1 1 0,-1 0 0,1 0-1,0 0 1,0 0 0,0 0 0,0 0 0,-1 1 0,2-1 0,-1 0 0,0 1 0,0 0 0,0 0 0,1-1 0,-1 1 0,1 0 0,-1 0 0,1 0 0,0 0 0,0 1 0,0-1 0,0 0 0,0 0 0,0 1 0,1-1 0,-1 1 0,1-1 0,-1 3-1,1-3-11,-1 0 0,1 0 0,-1 0 0,1 0 0,0 1 0,-1-1-1,1 0 1,0 0 0,1 0 0,-1 0 0,0 1 0,1-1 0,-1 0-1,1 0 1,-1 0 0,1 0 0,0 0 0,0 0 0,0 0 0,0 0-1,0 0 1,1-1 0,-1 1 0,0 0 0,1-1 0,-1 1 0,1-1-1,0 0 1,1 2 0,3-2-55,0-1-1,-1 1 1,1-1 0,0-1-1,-1 1 1,1-1-1,-1 0 1,1 0 0,-1 0-1,0-1 1,1 0 0,-1 0-1,0 0 1,0-1-1,0 0 1,0 0 0,6-6-1,-6 6-182,-1 0-1,0-1 0,0 1 1,0-1-1,0 0 1,-1 0-1,1-1 0,-1 1 1,-1-1-1,1 1 0,0-1 1,-1 0-1,0 0 1,0 0-1,-1 0 0,1-1 1,-1 1-1,1-8 1,-18 31 1116,16-16-833,-1 0-1,0 0 1,1-1-1,0 1 1,-1 0-1,1 0 1,0 0 0,0 0-1,0-1 1,0 1-1,0 0 1,0 0-1,1 0 1,-1 0 0,1-1-1,-1 1 1,1 0-1,0-1 1,-1 1-1,1 0 1,2 2-1,-2-3-22,1 0-1,-1 0 0,0-1 0,1 1 0,-1 0 1,1 0-1,0-1 0,-1 1 0,1-1 0,0 1 1,-1-1-1,1 0 0,0 0 0,-1 0 0,1 0 0,0 0 1,-1 0-1,4 0 0,2-2 39,0 1 1,0-1-1,0 0 0,0-1 0,0 0 1,0 0-1,-1 0 0,1-1 0,8-7 1,-3 1-29,-1-1 1,-1 0 0,0-1-1,0-1 1,-1 1 0,-1-1-1,0-1 1,-1 1 0,0-1 0,-1-1-1,-1 1 1,0-1 0,-1 0-1,-1 0 1,0 0 0,-1 0-1,0-27 1,-2 42-63,1-1 0,-1 1 1,0 0-1,0 0 0,0 0 0,0 0 0,0-1 0,0 1 0,0 0 1,0 0-1,0 0 0,0 0 0,0-1 0,0 1 0,0 0 1,0 0-1,0 0 0,0 0 0,0-1 0,0 1 0,0 0 1,0 0-1,0 0 0,0 0 0,0-1 0,0 1 0,0 0 1,-1 0-1,1 0 0,0 0 0,0 0 0,0-1 0,0 1 1,0 0-1,0 0 0,-1 0 0,1 0 0,0 0 0,0 0 1,0 0-1,0 0 0,0-1 0,-1 1 0,1 0 0,0 0 0,0 0 1,0 0-1,0 0 0,-1 0 0,1 0 0,0 0 0,0 0 1,0 0-1,-1 0 0,1 0 0,0 0 0,-10 11-50,-7 19 27,8-9 122,1 0 0,2 1 0,0-1 0,1 1 0,2 0 0,0 1 0,1-1 1,1 1-1,1-1 0,4 28 0,-4-47-133,1 0 0,0 0 1,-1 0-1,1 0 0,0 0 0,0 0 1,0-1-1,1 1 0,-1 0 1,1-1-1,-1 1 0,1-1 1,0 0-1,0 1 0,0-1 0,0 0 1,1 0-1,-1 0 0,0 0 1,1-1-1,-1 1 0,1-1 1,0 1-1,0-1 0,-1 0 0,1 0 1,0 0-1,0-1 0,4 1 1,-7-1-11,1-1 0,0 0 0,0 0 0,-1 1 0,1-1 0,-1 0 1,1 0-1,-1 0 0,1 0 0,-1 0 0,0 0 0,1 0 0,-1 0 1,0 0-1,0 0 0,0 0 0,0 0 0,0 0 0,0 0 0,0 0 1,0 0-1,0-2 0,-3-27-578,-2 18 555,-1 1-1,1 1 1,-2-1 0,0 1 0,0 0 0,0 0-1,-2 1 1,1 0 0,-1 0 0,-11-8 0,-39-43 540,93 61 1290,-29 0-1789,153 21 355,-133-20-2854,-1-2 0,34-4 1,-15-5-6086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2.820"/>
    </inkml:context>
    <inkml:brush xml:id="br0">
      <inkml:brushProperty name="width" value="0.025" units="cm"/>
      <inkml:brushProperty name="height" value="0.025" units="cm"/>
    </inkml:brush>
  </inkml:definitions>
  <inkml:trace contextRef="#ctx0" brushRef="#br0">160 197 6919,'0'0'257,"0"-1"-1,0 0 1,0 0 0,-1 1 0,1-1 0,0 0 0,-1 1 0,1-1 0,-1 1 0,1-1 0,-1 0 0,1 1 0,-1-1 0,1 1 0,-1-1 0,0 1 0,1 0 0,-1-1 0,0 1 0,1-1 0,-1 1 0,0 0 0,1 0 0,-1-1 0,0 1 0,0 0 0,1 0 0,-1 0 0,0 0 0,0 0-1,0 0 1,-32 0 2531,24 0-1856,4 0-761,-1 0 1,1 0 0,-1 1 0,1 0 0,-1 0 0,1 1 0,-1-1 0,1 1 0,0 0-1,-9 5 1,12-5-110,-1 0 1,1-1-1,0 1 0,0 0 0,-1 0 0,1 1 0,1-1 1,-1 0-1,0 1 0,1-1 0,-1 1 0,1-1 0,0 1 1,-1 0-1,2 0 0,-1-1 0,0 1 0,0 0 0,1 0 1,-1 0-1,1 0 0,0 3 0,1-4-18,-1-1 1,0 1-1,1-1 0,0 0 0,-1 1 1,1-1-1,0 0 0,0 0 1,0 0-1,0 1 0,0-1 0,0 0 1,0 0-1,0 0 0,0 0 0,0 0 1,0-1-1,1 1 0,-1 0 1,0-1-1,1 1 0,-1-1 0,0 1 1,1-1-1,-1 1 0,1-1 1,-1 0-1,1 0 0,-1 0 0,1 0 1,-1 0-1,1 0 0,-1 0 1,3-1-1,6 1 154,0-1 0,-1 0 1,1 0-1,11-4 0,-2-2-136,1-1 1,-1-1-1,0 0 1,-1-2-1,0 0 1,-1-1-1,0-1 0,-1 0 1,0-1-1,-1-1 1,-1 0-1,15-21 0,-5-12 28,-23 45-81,0 1 0,0-1 0,0 1 0,-1-1 0,1 1 0,-1-1 0,1 0 0,-1 1 0,0-1 0,0 0 0,0 0 0,0 1 0,-1-1 0,1 1 0,-1-1 0,0 0-1,-1-2 1,2 4-7,-1 0 0,0 1 0,0-1-1,1 1 1,-1-1 0,0 1 0,0-1 0,0 1-1,1 0 1,-1-1 0,0 1 0,0 0-1,0 0 1,0 0 0,0-1 0,0 1-1,0 0 1,0 0 0,0 0 0,1 1 0,-1-1-1,0 0 1,0 0 0,0 0 0,0 1-1,0-1 1,0 0 0,1 1 0,-1-1-1,0 1 1,0-1 0,0 1 0,1-1 0,-1 1-1,0 0 1,1-1 0,-1 1 0,1 0-1,-1-1 1,0 1 0,1 0 0,-1 1-1,-25 32 116,19-22-54,0 0 1,1 0-1,1 1 1,0 0 0,1 0-1,0 0 1,1 1 0,1-1-1,0 1 1,1-1-1,0 18 1,1-28-38,1 0 0,0 0 1,0 0-1,0 0 0,1-1 0,-1 1 0,1 0 1,-1-1-1,1 1 0,0-1 0,0 0 0,0 1 1,0-1-1,0 0 0,0 0 0,1 0 0,-1-1 1,1 1-1,-1-1 0,1 1 0,0-1 0,-1 0 0,1 0 1,0 0-1,0 0 0,0 0 0,0-1 0,0 0 1,0 1-1,0-1 0,3 0 0,7 0-4,-1 1 0,0-2 1,0 1-1,0-2 0,0 1 0,21-7 0,-22 3-14,1 1 0,0-2 0,-1 0 0,0 0 0,13-11 0,-20 15-14,0-1 1,-1 1-1,0-1 1,1 0-1,-1-1 0,0 1 1,0 0-1,-1-1 0,1 0 1,-1 0-1,1 0 1,-1 0-1,-1 0 0,1 0 1,0 0-1,-1 0 0,0-1 1,1-5-1,-2 9 5,0 1-1,-1 0 0,1 0 1,0-1-1,0 1 0,-1 0 1,1 0-1,0 0 0,-1 0 1,1-1-1,0 1 0,0 0 1,-1 0-1,1 0 0,0 0 1,-1 0-1,1 0 1,0 0-1,-1 0 0,1 0 1,0 0-1,-1 0 0,1 0 1,0 0-1,-1 0 0,1 0 1,0 0-1,-1 0 0,1 0 1,0 1-1,0-1 1,-1 0-1,1 0 0,0 0 1,-1 1-1,1-1 0,0 0 1,-1 1-1,-12 6-25,8-2 33,1 1 0,0-1 0,0 1-1,0 0 1,0 0 0,1 0 0,-4 13-1,5-16 15,1 1 0,0-1 0,0 1 0,0 0 0,0 0 0,0 0 0,1-1 0,0 1 0,0 0-1,0 0 1,0 0 0,1-1 0,-1 1 0,1 0 0,0 0 0,2 3 0,-1-5-1,0 0 0,0-1 1,0 1-1,1-1 0,-1 0 0,0 0 1,1 0-1,-1 0 0,1 0 1,-1 0-1,1-1 0,0 1 0,-1-1 1,1 0-1,0 0 0,-1 0 0,6 0 1,50-5 76,-46 2-125,0-1-1,0 0 1,0 0 0,-1-1-1,0-1 1,0 0 0,0 0 0,14-12-1,-21 15 24,0 0 0,0 0 0,0 0 0,-1 0 0,1-1 0,-1 1-1,0-1 1,0 0 0,0 0 0,-1 0 0,1-1 0,-1 1 0,0 0 0,0-1 0,-1 0-1,0 1 1,1-1 0,-1 0 0,-1 0 0,1 1 0,-1-1 0,0 0 0,0 0 0,-1-6-1,1 10 8,0 1 0,-1-1 0,1 0 0,-1 0 0,0 1 0,1-1 0,-1 0 0,1 1 0,-1-1 0,0 1 0,0-1 0,1 1 0,-1-1-1,0 1 1,0-1 0,1 1 0,-1 0 0,0-1 0,0 1 0,0 0 0,0 0 0,0 0 0,1 0 0,-1 0 0,0 0 0,0 0-1,0 0 1,0 0 0,0 0 0,0 0 0,1 0 0,-1 1 0,-1 0 0,-30 11 106,28-8-37,0-1 0,0 1 0,1 0 0,-1 0 0,1 1-1,0-1 1,0 1 0,0 0 0,1-1 0,0 1 0,0 0 0,0 0-1,-2 9 1,3-11-46,1-1 1,0 0-1,-1 1 0,1-1 0,0 1 0,0-1 0,0 0 1,0 1-1,1-1 0,-1 1 0,1-1 0,-1 0 0,1 1 0,0-1 1,0 0-1,0 0 0,0 0 0,0 0 0,1 0 0,-1 0 1,1 0-1,-1 0 0,1 0 0,0-1 0,-1 1 0,1-1 1,0 1-1,0-1 0,0 0 0,0 1 0,5 1 0,1 0-149,1-1 0,-1 0-1,1 0 1,0 0 0,0-1-1,10 0 1,19-6-3331,-36 4 2739,1 0 1,-1 0 0,0 0-1,0 0 1,1 0 0,-1 0-1,0-1 1,0 1 0,0-1-1,0 0 1,2-2 0,10-15-8392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3.153"/>
    </inkml:context>
    <inkml:brush xml:id="br0">
      <inkml:brushProperty name="width" value="0.025" units="cm"/>
      <inkml:brushProperty name="height" value="0.025" units="cm"/>
    </inkml:brush>
  </inkml:definitions>
  <inkml:trace contextRef="#ctx0" brushRef="#br0">1 1 14670,'0'0'7207,"47"36"-9546,-26-28-4163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3.891"/>
    </inkml:context>
    <inkml:brush xml:id="br0">
      <inkml:brushProperty name="width" value="0.025" units="cm"/>
      <inkml:brushProperty name="height" value="0.025" units="cm"/>
    </inkml:brush>
  </inkml:definitions>
  <inkml:trace contextRef="#ctx0" brushRef="#br0">139 1 11499,'0'0'11008,"1"12"-9476,1 51 774,-10 96 0,-36 127-822,44-299-2273,-1 1 1,0 0-1,0-1 0,-1 1 0,-1 0 1,-7-21-1,-15-34-5881,-6 14-3790,15 36 6019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4.235"/>
    </inkml:context>
    <inkml:brush xml:id="br0">
      <inkml:brushProperty name="width" value="0.025" units="cm"/>
      <inkml:brushProperty name="height" value="0.025" units="cm"/>
    </inkml:brush>
  </inkml:definitions>
  <inkml:trace contextRef="#ctx0" brushRef="#br0">5 6 2466,'0'0'19026,"-5"-5"-18097,5 11-448,0 2-385,0-1-64,9 0-385,0 0-800,5-5-1057,3-2-1473,-5 0-1570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4.569"/>
    </inkml:context>
    <inkml:brush xml:id="br0">
      <inkml:brushProperty name="width" value="0.025" units="cm"/>
      <inkml:brushProperty name="height" value="0.025" units="cm"/>
    </inkml:brush>
  </inkml:definitions>
  <inkml:trace contextRef="#ctx0" brushRef="#br0">70 0 10602,'0'0'8952,"-2"11"-7217,-8 43 478,-48 343 4762,58-397-6952,1 0 0,-1-1 0,0 1 1,1-1-1,-1 1 0,0 0 0,1-1 0,-1 1 0,1 0 0,-1 0 1,0-1-1,1 1 0,-1 0 0,1 0 0,-1-1 0,1 1 1,-1 0-1,1 0 0,-1 0 0,1 0 0,-1 0 0,1 0 1,-1 0-1,1 0 0,-1 0 0,1 0 0,-1 0 0,1 0 1,-1 0-1,1 0 0,-1 0 0,1 1 0,-1-1 0,1 0 1,-1 0-1,0 1 0,1-1 0,-1 0 0,1 1 0,-1-1 1,0 0-1,1 1 0,-1-1 0,0 0 0,1 1 0,-1-1 1,0 1-1,0-1 0,1 1 0,-1-1 0,0 0 0,0 1 1,0-1-1,0 1 0,1-1 0,-1 1 0,0-1 0,0 1 1,0-1-1,0 1 0,0-1 0,0 1 0,0-1 0,-1 1 1,1-1-1,0 1 0,0-1 0,-1 2 0,39-39 83,-27 26-64,-5 5-24,52-43-185,-53 46 113,-1 0-1,0 1 0,1-1 0,-1 1 1,1 0-1,0 0 0,0 0 1,0 1-1,0 0 0,0 0 0,0 0 1,7 0-1,-11 2 50,0 0 0,0-1 0,0 1-1,0 0 1,0 0 0,0 0 0,0 0 0,0 0 0,0 0 0,-1 0-1,1 0 1,0 0 0,-1 0 0,1 0 0,-1 0 0,1 1 0,-1-1-1,0 0 1,0 0 0,1 1 0,-1-1 0,0 0 0,0 0 0,0 1-1,0 1 1,1 42 23,-1-39-9,0 1-12,0-5-1,0 1 0,0 0-1,0-1 1,0 1 0,0 0 0,0-1 0,-1 1 0,1 0 0,-1-1 0,0 1 0,0 0 0,0-1 0,0 1 0,-3 3 0,19-14-19273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4.944"/>
    </inkml:context>
    <inkml:brush xml:id="br0">
      <inkml:brushProperty name="width" value="0.025" units="cm"/>
      <inkml:brushProperty name="height" value="0.025" units="cm"/>
    </inkml:brush>
  </inkml:definitions>
  <inkml:trace contextRef="#ctx0" brushRef="#br0">2 94 8712,'0'0'10394,"2"9"-7922,-2-9-2462,0 2 124,0 0 0,0 1 0,0-1 0,1 0 0,-1 0 0,1 0 0,-1 0 0,1 0 0,0 0 0,0 0 0,0 0 0,0 0 0,0 0 0,0 0 0,0 0 0,1-1 0,-1 1 0,1-1 0,-1 1 0,1-1 0,0 1 1,-1-1-1,1 0 0,0 0 0,0 0 0,0 0 0,0 0 0,0 0 0,0 0 0,0-1 0,0 1 0,1-1 0,-1 0 0,0 1 0,0-1 0,0 0 0,3 0 0,10 0 206,1 0-1,-1-1 0,0-1 1,0 0-1,23-6 0,-33 6-285,1 0 1,0 0-1,-1 0 0,1-1 0,-1 0 0,0 0 0,0 0 1,0-1-1,-1 0 0,1 0 0,-1 0 0,0 0 0,0 0 0,0-1 1,0 0-1,-1 0 0,4-6 0,-6 9-18,0-1-1,0 1 1,0 0-1,0 0 1,-1 0 0,1-1-1,0 1 1,-1 0-1,0-1 1,1 1 0,-1-1-1,0 1 1,0 0-1,-1-1 1,1 1 0,0 0-1,-1-1 1,0-2-1,0 4-20,0-1 0,0 1-1,0-1 1,0 1-1,0-1 1,-1 1 0,1 0-1,0-1 1,-1 1 0,1 0-1,-1 0 1,0 0-1,1 0 1,-1 0 0,0 1-1,1-1 1,-1 0-1,-2 0 1,-2 0-11,1 0 1,-1 1-1,1-1 1,-1 1-1,0 0 0,1 0 1,-1 1-1,0 0 0,1 0 1,-1 0-1,1 1 1,0-1-1,-1 1 0,-4 3 1,-4 3 24,2 0 0,-1 1 0,1 1 0,1 0 0,0 0 0,-17 20 1,23-24 47,0 1 0,1-1 0,-1 1 0,1 0 0,0 0 1,1 0-1,0 1 0,0 0 0,0-1 0,1 1 0,0 0 1,1 0-1,0 0 0,0 10 0,1-16-70,0 0 0,1 0 0,-1 0 0,1 0 0,-1 0 0,1 0 0,0 1 1,0-1-1,0-1 0,0 1 0,0 0 0,0 0 0,0 0 0,1-1 0,-1 1 0,1 0 0,-1-1 0,3 2 0,1 1 9,0-1 0,0 0 0,0 0 0,1-1 0,-1 0 1,11 3-1,2 0-159,1-2-1,0 0 1,25 0 0,-29-2-323,3 0-1154,0-1-1,27-3 1,-39 2 398,0 0 0,-1-1 1,1 1-1,0-1 0,-1 0 0,10-6 1,15-12-12355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5.923"/>
    </inkml:context>
    <inkml:brush xml:id="br0">
      <inkml:brushProperty name="width" value="0.025" units="cm"/>
      <inkml:brushProperty name="height" value="0.025" units="cm"/>
    </inkml:brush>
  </inkml:definitions>
  <inkml:trace contextRef="#ctx0" brushRef="#br0">193 79 11147,'0'0'3058,"1"-8"55,1 0-2783,-1 4 110,-1 1-1,1-1 1,-1 0 0,0 0 0,0 0 0,0 1-1,0-1 1,-2-7 0,2 10-338,-1-1-1,0 1 1,0 0-1,1-1 1,-1 1-1,0 0 1,0 0 0,-1 0-1,1 0 1,0 0-1,0 0 1,0 0-1,-1 0 1,1 0-1,-1 0 1,1 1-1,0-1 1,-1 0 0,1 1-1,-1 0 1,0-1-1,1 1 1,-1 0-1,1 0 1,-1-1-1,1 1 1,-1 1 0,0-1-1,-1 0 1,-3 1-69,0-1 0,0 1 1,0 1-1,0-1 0,0 1 1,0 0-1,0 0 1,1 1-1,-1 0 0,1 0 1,0 0-1,-1 0 0,2 1 1,-1 0-1,0 0 0,1 0 1,-1 1-1,1 0 0,1 0 1,-1 0-1,-5 9 1,4-4 24,0 0 1,0 0-1,0 0 1,2 0-1,-1 1 1,1 0-1,1 0 1,0-1-1,0 1 1,1 1-1,1 15 1,0-25-56,0 0 1,1 0-1,-1 0 0,0 0 1,1 0-1,-1-1 1,1 1-1,0 0 1,0 0-1,0 0 0,0-1 1,0 1-1,0 0 1,0-1-1,0 1 0,0-1 1,1 0-1,-1 1 1,1-1-1,-1 0 1,3 1-1,-1 0 8,1 0 0,0 0 1,0-1-1,-1 0 0,1 0 0,0 0 0,0 0 1,0-1-1,8 0 0,-2 0 13,-1 0-1,1-1 1,-1-1 0,0 0-1,1 0 1,-1-1 0,0 0-1,11-5 1,-9 2-16,-1-1 0,0 0-1,0 0 1,-1-1 0,0 0-1,0-1 1,13-16 0,-19 21 43,0 0 0,0-1 0,0 1 1,-1-1-1,1 0 0,-1 1 0,0-1 1,-1 0-1,1 0 0,-1 0 0,0-1 0,0 1 1,-1 0-1,1 0 0,-1-1 0,0 1 0,-1 0 1,1 0-1,-1 0 0,-2-9 0,1 11-39,1 1-1,-1-1 1,0 0-1,0 1 1,0-1-1,0 1 1,0 0-1,0 0 1,-1 0-1,1 0 1,-1 0-1,1 0 1,-1 1-1,0-1 1,0 1-1,0 0 1,0 0-1,0 0 1,0 0-1,0 0 1,-5 0-1,7 1-11,-1-1 0,1 1 0,0 0 0,-1 0 0,1 0 0,0 0-1,-1 0 1,1 0 0,0 0 0,-1 1 0,1-1 0,0 0-1,-1 1 1,1-1 0,0 1 0,-1-1 0,1 1 0,0 0 0,0 0-1,0-1 1,0 1 0,0 0 0,0 0 0,0 0 0,0 0 0,0 0-1,0 0 1,1 1 0,-1-1 0,0 0 0,1 0 0,-1 0-1,1 1 1,-1-1 0,1 0 0,-1 1 0,1-1 0,0 0 0,0 1-1,0-1 1,0 1 0,0-1 0,0 0 0,0 1 0,0-1-1,0 0 1,1 1 0,-1-1 0,1 0 0,0 2 0,0-1-31,0 0 0,0 1 0,0-1 0,0 0 0,1 0 0,-1 0 0,1 0 0,-1-1 0,1 1 0,0 0 0,0-1-1,0 1 1,0-1 0,0 1 0,0-1 0,0 0 0,0 0 0,0 0 0,1 0 0,-1 0 0,0-1 0,1 1 0,-1-1 0,4 1 0,61 4-2385,-64-5 2255,5 0-736,-1 0-1,1 0 0,0-1 1,0 0-1,0-1 1,11-3-1,11-11-5807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7.770"/>
    </inkml:context>
    <inkml:brush xml:id="br0">
      <inkml:brushProperty name="width" value="0.025" units="cm"/>
      <inkml:brushProperty name="height" value="0.025" units="cm"/>
    </inkml:brush>
  </inkml:definitions>
  <inkml:trace contextRef="#ctx0" brushRef="#br0">83 61 10570,'0'0'12577,"-7"10"-12475,2-2 27,0 0 0,0 1-1,0 0 1,1 0 0,1 0 0,0 0 0,0 1 0,0-1 0,1 1 0,1 0 0,0-1 0,0 16 0,1 7 182,4 94 599,-3-112-1085,2-1 0,-1 1 0,2 0-1,0-1 1,0 1 0,13 22 0,-17-36 149,0 0 0,0 0 1,0-1-1,0 1 0,0 0 1,0 0-1,0 0 0,0 0 1,0 0-1,0 0 0,0 0 1,1 0-1,-1 0 0,0-1 1,0 1-1,0 0 0,0 0 0,0 0 1,0 0-1,0 0 0,1 0 1,-1 0-1,0 0 0,0 0 1,0 0-1,0 0 0,0 0 1,0 0-1,1 0 0,-1 0 1,0 0-1,0 0 0,0 0 1,0 0-1,0 0 0,0 0 1,1 0-1,-1 0 0,0 0 1,0 1-1,0-1 0,0 0 1,0 0-1,0 0 0,0 0 1,0 0-1,1 0 0,-1 0 1,0 0-1,0 0 0,0 1 1,0-1-1,0 0 0,0 0 1,0 0-1,0 0 0,0 0 1,0 0-1,0 1 0,0-1 1,0 0-1,0 0 0,0 0 1,0 0-1,0 0 0,0 0 1,0 1-1,0-1 0,2-16-289,-6-23 485,-4 12-60,-2 1-1,0 1 1,-26-44-1,23 45-77,18 29-380,0-1 1,0 0-1,0 0 0,0-1 0,0 1 1,1-1-1,0 0 0,-1-1 1,1 1-1,0-1 0,0 0 1,1-1-1,-1 1 0,6-1 1,16 5-1744,0-2 0,36 1 0,-45-4 523,20 0-233,-19-6 4732,-20 5-2779,0 0 1,0 0-1,-1 0 1,1 0-1,0 0 1,0 0-1,0 0 0,0 0 1,-1-1-1,1 1 1,0 0-1,0 0 1,0 0-1,0 0 1,0 0-1,0 0 0,-1-1 1,1 1-1,0 0 1,0 0-1,0 0 1,0 0-1,0 0 1,0-1-1,0 1 1,0 0-1,0 0 0,0 0 1,0-1-1,0 1 1,0 0-1,0 0 1,0 0-1,0 0 1,0-1-1,0 1 0,0 0 1,0 0-1,0 0 1,0-1-1,0 1 1,0 0-1,0 0 1,0 0-1,0 0 0,0 0 1,0-1-1,1 1 1,-1 0-1,0 0 1,0 0-1,0 0 1,0 0-1,0-1 0,1 1 1,-1 0-1,0 0 1,0 0-1,0 0 1,0 0-1,1 0 1,-1 0-1,0 0 0,0 0 1,-17 5 2061,13-1-2072,1 1 0,0-1-1,1 0 1,-1 1 0,1-1-1,0 1 1,0 0-1,0 0 1,0 0 0,1 0-1,0 0 1,0 0 0,0 0-1,1 0 1,0 0-1,1 10 1,-1-14-133,1 0 0,-1 1-1,1-1 1,-1 0 0,1 0 0,0 0-1,0 0 1,0 0 0,0 0 0,-1 0-1,1 0 1,0-1 0,1 1 0,-1 0-1,0 0 1,0-1 0,0 1 0,0-1-1,0 1 1,1-1 0,-1 1 0,0-1-1,0 0 1,1 0 0,-1 0 0,0 0-1,1 1 1,-1-2 0,2 1 0,41-3 203,-34 0-182,0-1 0,0 1 0,0-2 0,-1 1 0,0-1 1,0-1-1,0 0 0,14-12 0,-7 4 13,-1-1 0,-1 0 0,18-24 0,-28 31-52,5-5 62,-7 11-102,-3 9-117,-9 19 112,8-22 54,0-1 0,0 1-1,0 0 1,1 0 0,-1 0 0,1 0-1,0 0 1,0 0 0,1 1 0,-1-1-1,1 0 1,0 0 0,0 1-1,0-1 1,0 0 0,2 5 0,-1-8 2,0 0 1,0-1 0,0 1 0,0-1 0,0 1-1,1-1 1,-1 1 0,0-1 0,0 0 0,0 1-1,0-1 1,1 0 0,-1 0 0,0 0-1,0 0 1,1 0 0,-1 0 0,0 0 0,0-1-1,0 1 1,0 0 0,2-1 0,29-10-163,-16 1-649,1 0 0,-2-1 1,1-1-1,-2 0 0,1-1 1,-2 0-1,0-2 1,0 1-1,-2-1 0,1-1 1,-2 0-1,0-1 0,-2 0 1,8-19-1,2-27 3002,-11-2 4984,-7 64-6526,0 40-672,0-11-43,-2 0-92,2 0-1,1 0 1,2 0-1,0 0 1,2 0 0,14 44-1,-1-28-1255,12 32-1110,-35-89 2681,0 0 0,0 0 0,-1 1 0,0-1 0,-1 2 0,-9-12 0,-58-68 2826,31 40-565,43 51-2337,-1-1 1,0 0 0,0 0-1,1 1 1,-1-1-1,1 0 1,-1 0-1,1 1 1,-1-1 0,1 0-1,-1 0 1,1 0-1,0 0 1,-1 0-1,1 0 1,0 0 0,0 0-1,0 0 1,0 0-1,0 0 1,0 0-1,0 0 1,0 1 0,0-1-1,0 0 1,1 0-1,-1 0 1,1-2-1,0 2-41,1 0-1,-1-1 0,0 1 0,1 0 1,-1 0-1,1 0 0,0 1 1,-1-1-1,1 0 0,0 0 0,0 1 1,-1-1-1,1 1 0,3-1 1,13-1-283,0 1 0,30 2 1,-31-1 316,3 0-674,35-1-3007,-18-4-2282,1-5-3898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6.623"/>
    </inkml:context>
    <inkml:brush xml:id="br0">
      <inkml:brushProperty name="width" value="0.025" units="cm"/>
      <inkml:brushProperty name="height" value="0.025" units="cm"/>
    </inkml:brush>
  </inkml:definitions>
  <inkml:trace contextRef="#ctx0" brushRef="#br0">88 0 10634,'0'0'4991,"-7"8"-2369,-2 2-1992,1 1-1,1 0 1,0 0 0,0 0 0,1 1 0,1 0 0,0 0 0,0 1 0,1-1 0,1 1 0,-2 16 0,-1 23 142,3 0 0,4 75 1,-1-126-779,0 1 1,0 0 0,0 0 0,0-1 0,0 1-1,1 0 1,-1 0 0,1-1 0,-1 1 0,1 0-1,0-1 1,-1 1 0,1-1 0,0 1 0,0-1-1,0 1 1,0-1 0,2 2 0,6-6-77,-4-19 17,-4 11 53,2-10-187,-1 0-1,-1 0 0,-1-1 1,-1 1-1,0 0 0,-8-35 1,4 48 163,2 14 63,3 13 72,1-15-78,1 1-1,0-1 1,-1 0-1,2-1 0,-1 1 1,0 0-1,1-1 1,0 1-1,-1-1 0,1 0 1,1 0-1,-1 0 0,0 0 1,1-1-1,-1 1 1,1-1-1,0 0 0,0 0 1,0 0-1,0 0 0,0-1 1,0 0-1,1 0 1,7 1-1,5 1 10,1-1 1,-1 0-1,0-2 1,35-3-1,-42 2-20,0-2-1,0 1 0,0-2 0,-1 1 0,1-1 0,-1 0 0,0-1 0,0 0 0,-1-1 0,1 0 0,-1 0 0,0-1 1,-1 0-1,0 0 0,9-12 0,-11 13 20,0 0 0,0-1 0,-1 0 1,1 0-1,-2 0 0,1 0 0,-1 0 0,0-1 0,-1 1 1,0-1-1,0 0 0,0 0 0,-1 0 0,-1 0 0,1 0 1,-1 0-1,0 0 0,-1 0 0,0 0 0,-2-10 0,2 17-27,1-1-1,0 1 0,-1-1 0,1 1 0,-1 0 1,0-1-1,1 1 0,-1 0 0,0-1 0,0 1 1,0 0-1,0 0 0,0 0 0,0 0 0,0 0 1,0 0-1,0 0 0,-1 0 0,1 0 0,0 1 1,-1-1-1,1 0 0,0 1 0,-1-1 0,1 1 1,-1 0-1,1-1 0,-1 1 0,1 0 0,-1 0 1,1 0-1,-1 0 0,1 0 0,-1 0 0,1 0 1,-1 1-1,1-1 0,0 0 0,-1 1 0,1-1 1,-3 2-1,-2 1 8,0 0 0,-1 0 0,1 1 0,0 0 0,1 0 0,-1 1 0,-6 6 0,-8 10 288,1 1 1,-27 40-1,40-53-166,1 1 0,0-1 0,0 1 0,0 0 0,1 0 0,1 0 0,0 0 0,0 1 0,1-1 0,-1 16 0,3-24-125,0 0 0,0-1 1,0 1-1,0-1 0,1 1 0,-1 0 0,0-1 0,1 1 1,-1-1-1,1 1 0,0-1 0,-1 1 0,1-1 0,0 0 1,0 1-1,0-1 0,0 0 0,0 0 0,0 0 0,0 1 1,0-1-1,1 0 0,-1 0 0,0-1 0,2 2 0,1 0 4,0-1 0,-1 0 0,1 0 0,0 0 0,0-1 0,-1 1 0,1-1 0,0 0 0,0 0 0,5-1 0,2 0-68,-1-1 0,1 0 1,-1-1-1,0 0 0,0-1 0,-1 0 1,14-7-1,-3-6-225,9-4-16,-38 58 144,6-29 150,-2 2 87,1 0 0,0 1-1,0-1 1,1 1-1,1 0 1,-3 21-1,9-29 681,3-1-5511,-18-4-9510,4 1 8328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7.422"/>
    </inkml:context>
    <inkml:brush xml:id="br0">
      <inkml:brushProperty name="width" value="0.025" units="cm"/>
      <inkml:brushProperty name="height" value="0.025" units="cm"/>
    </inkml:brush>
  </inkml:definitions>
  <inkml:trace contextRef="#ctx0" brushRef="#br0">1 120 4164,'0'0'20553,"9"3"-19859,-2-2-628,0 0 0,0 0 0,1-1 0,-1 1 0,0-2 1,0 1-1,0-1 0,0 0 0,0 0 0,0-1 0,0 0 0,0 0 0,0-1 1,-1 0-1,1 0 0,-1-1 0,12-8 0,21-23 671,-38 34-709,1 0 0,-1-1 0,0 0 0,1 1 0,-1-1 1,0 0-1,0 1 0,0-1 0,0 0 0,0 0 0,-1 0 0,1 0 0,0 0 0,-1 0 0,0 0 0,1 0 0,-1 0 0,0 0 1,0 0-1,0 0 0,0 0 0,-1-4 0,0 5-6,0 0 0,-1 0 0,1 0 0,0 0 0,0 1 0,0-1 1,-1 0-1,1 1 0,0-1 0,-1 1 0,1-1 0,-1 1 0,1-1 0,0 1 0,-1 0 1,1 0-1,-1 0 0,1 0 0,-1 0 0,1 0 0,-1 0 0,1 0 0,0 1 0,-1-1 1,1 0-1,-2 2 0,-40 12 368,33-8-317,0 0-1,1 1 0,0 0 0,0 0 0,0 1 0,-7 9 0,12-13-10,1-1 0,0 1-1,0 0 1,1 1 0,-1-1-1,1 0 1,0 1 0,0-1-1,0 1 1,1 0 0,0 0-1,0-1 1,0 1 0,0 0 0,1 0-1,0 9 1,0-13-55,1 1 1,-1-1 0,1 0-1,-1 1 1,1-1-1,0 0 1,0 1 0,0-1-1,-1 0 1,1 0-1,0 0 1,1 0-1,-1 0 1,0 0 0,0 0-1,0 0 1,0 0-1,1-1 1,-1 1-1,0 0 1,1-1 0,-1 1-1,1-1 1,-1 1-1,1-1 1,2 1 0,45 3 28,-41-3-21,23 0 8,-7 1-142,0-1-1,1-1 1,-1-1-1,0-1 1,45-10-1,-67 6 265,-1 1 0,0-1-1,0 1 1,-1-1 0,1 1 0,-1-1-1,-1 1 1,0-8 0,1 3 4,-1-10-103,1 16-33,-1 0 0,1 0-1,0 0 1,0 1-1,1-1 1,-1 0 0,1 0-1,0 0 1,1-4-1,-1 6-46,1 1 0,-1 0 0,0-1-1,0 1 1,1 0 0,-1 0 0,1 0 0,-1 0-1,1 0 1,-1 0 0,1 0 0,-1 0-1,1 1 1,0-1 0,0 0 0,-1 1 0,1 0-1,0-1 1,0 1 0,-1 0 0,1 0-1,0 0 1,0 0 0,2 1 0,69 9-3255,-8 0-3992,-23-9-1666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7.896"/>
    </inkml:context>
    <inkml:brush xml:id="br0">
      <inkml:brushProperty name="width" value="0.025" units="cm"/>
      <inkml:brushProperty name="height" value="0.025" units="cm"/>
    </inkml:brush>
  </inkml:definitions>
  <inkml:trace contextRef="#ctx0" brushRef="#br0">0 1 9097,'0'0'15791,"2"61"-14863,-2-35-415,5-4-353,-1-2-128,1-4 0,3-6-224,-1-3-609,4-5-928,-2-2-417,-2 0-1346,-2-9-3458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8.275"/>
    </inkml:context>
    <inkml:brush xml:id="br0">
      <inkml:brushProperty name="width" value="0.025" units="cm"/>
      <inkml:brushProperty name="height" value="0.025" units="cm"/>
    </inkml:brush>
  </inkml:definitions>
  <inkml:trace contextRef="#ctx0" brushRef="#br0">1 0 12588,'0'0'10442,"38"5"-13901,-10 8-225,8 0-2178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48.639"/>
    </inkml:context>
    <inkml:brush xml:id="br0">
      <inkml:brushProperty name="width" value="0.025" units="cm"/>
      <inkml:brushProperty name="height" value="0.025" units="cm"/>
    </inkml:brush>
  </inkml:definitions>
  <inkml:trace contextRef="#ctx0" brushRef="#br0">146 2 12588,'0'0'7607,"-9"0"-5557,-7 0-1434,4-1-252,0 1 0,0 0 0,1 0 0,-1 1 0,0 1 0,0 0 1,-15 5-1,26-7-356,1 1 1,-1-1-1,1 0 1,-1 0-1,1 0 1,-1 0-1,1 0 1,-1 1-1,1-1 1,0 0-1,-1 0 1,1 1-1,-1-1 0,1 0 1,0 1-1,-1-1 1,1 1-1,0-1 1,-1 0-1,1 1 1,0-1-1,0 1 1,-1-1-1,1 1 1,0-1-1,0 0 1,0 1-1,0-1 1,-1 1-1,1-1 1,0 1-1,0-1 1,0 1-1,0-1 1,0 1-1,0-1 1,0 1-1,1-1 1,-1 1-1,0-1 0,0 1 1,0-1-1,0 1 1,1-1-1,-1 1 1,0-1-1,0 1 1,1-1-1,-1 0 1,0 1-1,1-1 1,-1 0-1,0 1 1,1-1-1,-1 0 1,1 1-1,-1-1 1,1 0-1,-1 0 1,1 1-1,30 13-45,8-4-572,57 18-722,-90-26 1352,0 1 0,0-1 0,0 1 0,0 1 0,-1-1 1,0 1-1,1 0 0,-2 0 0,1 0 0,0 1 0,-1 0 0,5 6 1,-8-10 50,-1 0 0,1 0 0,0 0 0,-1 0 0,1 0 0,-1 0 0,0 0 0,1 0 0,-1 0 0,0 0 0,0 0 0,1 0 0,-1 0 0,0 0 0,0 0 0,0 0 0,0 0 0,-1 0 0,1 0 0,0 0 0,0 0 0,-1 0 0,1 0 0,0 0 1,-1 2-1,-1-2 5,1 1 1,-1-1 0,1 1-1,-1-1 1,1 1 0,-1-1-1,0 0 1,0 0-1,0 0 1,0 0 0,0 0-1,-2 0 1,-10 3 56,1 0-1,-1-2 1,-17 2-1,18-2-106,-37 4-218,17-5-6932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7.568"/>
    </inkml:context>
    <inkml:brush xml:id="br0">
      <inkml:brushProperty name="width" value="0.025" units="cm"/>
      <inkml:brushProperty name="height" value="0.025" units="cm"/>
    </inkml:brush>
  </inkml:definitions>
  <inkml:trace contextRef="#ctx0" brushRef="#br0">57 1 9097,'0'0'11034,"1"10"-9753,2 231 3550,-3-238-4803,0 0-1,0 1 1,0-1-1,1 0 0,-1 0 1,1 1-1,0-1 0,0 0 1,0 0-1,0 0 1,0 0-1,1 0 0,-1 0 1,1-1-1,0 1 0,0 0 1,0-1-1,0 1 0,0-1 1,1 0-1,-1 0 1,1 0-1,-1 0 0,1 0 1,0 0-1,0-1 0,0 1 1,5 1-1,4-1-112,0 0-1,0-1 0,0-1 1,0 0-1,0 0 1,18-3-1,-16 1-75,0 1-1,0 0 0,0 1 0,16 3 1,-29-3 166,0 0 0,0 1 0,0-1 0,0 1 1,-1-1-1,1 1 0,0-1 0,0 1 0,0 0 1,-1-1-1,1 1 0,0 0 0,-1-1 0,1 1 1,0 0-1,-1 0 0,1 0 0,-1 0 0,0 0 1,1-1-1,-1 1 0,0 0 0,1 0 0,-1 0 1,0 0-1,0 0 0,0 0 0,0 0 0,0 0 1,0 0-1,0 0 0,0 0 0,0 0 0,0 0 1,-1 0-1,1 0 0,0 0 0,-1 1 1,0 2 68,0 0 0,-1-1 0,1 1 0,-1-1 0,1 0 1,-1 1-1,0-1 0,0 0 0,-3 3 0,-6 3 89,-1-1-1,0 0 1,0-1-1,0 0 0,-1-1 1,0-1-1,0 0 0,0 0 1,-1-2-1,1 1 0,-1-2 1,0 0-1,0 0 0,0-2 1,0 1-1,-24-4 0,35 3-196,1-1-1,-1 0 0,1 1 0,-1-1 0,1 0 0,-1 0 0,1-1 0,0 1 1,-1 0-1,1-1 0,0 1 0,0-1 0,0 0 0,0 0 0,0 0 0,1 0 0,-1 0 1,0 0-1,1 0 0,-2-3 0,2 3-139,1 1-1,-1-1 1,1 1 0,0-1-1,-1 1 1,1-1 0,0 1 0,0-1-1,0 1 1,0-1 0,0 0-1,0 1 1,0-1 0,1 1-1,-1-1 1,0 1 0,1-1-1,-1 1 1,1-1 0,0 1 0,-1 0-1,1-1 1,0 1 0,0 0-1,0 0 1,0-1 0,0 1-1,0 0 1,0 0 0,1 0 0,-1 0-1,0 0 1,1 1 0,1-2-1,50-26-8991,-24 15 1436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7.943"/>
    </inkml:context>
    <inkml:brush xml:id="br0">
      <inkml:brushProperty name="width" value="0.025" units="cm"/>
      <inkml:brushProperty name="height" value="0.025" units="cm"/>
    </inkml:brush>
  </inkml:definitions>
  <inkml:trace contextRef="#ctx0" brushRef="#br0">0 109 11979,'0'0'9092,"9"2"-7502,5 2-1030,0-1-1,0 0 0,0-2 1,0 1-1,29-2 1,-36 0-536,0-1 1,0 0 0,0 0 0,0-1 0,0 0-1,0 0 1,0 0 0,-1-1 0,1 0 0,-1 0-1,0-1 1,0 0 0,0 0 0,0 0 0,6-7-1,-10 10-19,-1 0-1,0 0 1,0 0-1,1 0 0,-1 0 1,0 0-1,0-1 1,0 1-1,-1 0 0,1-1 1,0 1-1,0-1 1,-1 1-1,1-1 0,-1 1 1,1-1-1,-1 1 1,0-1-1,1 0 0,-1 1 1,0-1-1,0 1 1,0-1-1,0 0 0,-1 1 1,1-1-1,0 1 1,-1-1-1,1 0 1,-1 1-1,1-1 0,-1 1 1,0-1-1,0 1 1,1 0-1,-1-1 0,0 1 1,0 0-1,0 0 1,-1-1-1,1 1 0,-2-1 1,0 0 5,-1 0 0,0 0 0,0 0 1,0 0-1,0 1 0,0 0 0,0 0 0,0 0 1,0 0-1,0 1 0,0-1 0,-1 1 1,1 0-1,0 1 0,0-1 0,-5 1 0,3 2-10,-1-1-1,1 1 1,0 0-1,0 0 0,0 1 1,0-1-1,1 1 1,-1 1-1,1-1 0,0 1 1,0 0-1,1 0 1,-1 0-1,1 1 1,-5 8-1,4-6-1,0 1 1,1 0-1,0-1 1,0 2-1,0-1 1,1 0-1,1 1 0,0-1 1,0 1-1,0 12 1,2-19-22,0-1 0,0 1 0,0-1 0,1 0 1,-1 1-1,1-1 0,-1 0 0,1 1 0,0-1 0,0 0 1,0 0-1,0 0 0,0 0 0,1 0 0,-1 0 1,1 0-1,-1 0 0,1 0 0,0-1 0,3 3 0,-1-1-187,1 0-1,-1-1 0,1 0 1,0 0-1,0 0 1,0-1-1,0 0 0,0 0 1,7 1-1,7-1-1674,0 0 0,1-2 0,-1 0-1,25-5 1,18-10-7665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8.273"/>
    </inkml:context>
    <inkml:brush xml:id="br0">
      <inkml:brushProperty name="width" value="0.025" units="cm"/>
      <inkml:brushProperty name="height" value="0.025" units="cm"/>
    </inkml:brush>
  </inkml:definitions>
  <inkml:trace contextRef="#ctx0" brushRef="#br0">238 1 12460,'-11'0'3454,"-2"0"-2782,1 1 0,-1 0 0,0 1 0,1 1 1,-1 0-1,1 0 0,0 2 0,0-1 0,0 1 1,1 1-1,-18 11 0,22-12-404,-29 23 744,34-26-985,0-1-1,1 1 1,-1-1-1,1 1 0,-1 0 1,1 0-1,0 0 1,0 0-1,0 0 0,0 0 1,0 0-1,0 0 1,0 0-1,1 1 1,-1 3-1,1-5-30,1 0 1,0 0-1,0-1 1,0 1-1,0 0 0,0 0 1,0-1-1,0 1 1,0-1-1,0 1 0,0-1 1,0 1-1,0-1 1,0 0-1,0 1 1,0-1-1,0 0 0,1 0 1,-1 0-1,0 0 1,0 0-1,0 0 0,2 0 1,40-1-399,-33 1 196,253-3-2138,-263 3 2361,1 0-1,-1 0 0,1 0 0,-1 0 1,1 0-1,-1 0 0,1 1 0,-1-1 1,1 0-1,-1 0 0,1 0 0,-1 0 1,0 1-1,1-1 0,-1 0 0,1 0 1,-1 1-1,1-1 0,-1 0 0,0 1 1,1-1-1,-1 1 0,0-1 0,1 0 1,-1 1-1,0-1 0,0 1 0,1-1 1,-1 1-1,0-1 0,0 1 0,0-1 1,1 1-1,-1-1 0,0 1 0,0-1 1,0 1-1,0-1 0,0 1 0,0-1 1,0 1-1,0-1 0,-1 1 0,1-1 1,0 1-1,0-1 0,0 1 0,0-1 1,-1 1-1,1 0 0,-17 24 1350,-10-4 304,-40 24 0,58-40-1662,0 0 0,0 0 0,0-1 1,0-1-1,-1 1 0,1-1 0,-1-1 0,0 0 0,-15 1 0,25-3-140,-1 0-1,0 0 1,0 0-1,1 0 1,-1-1-1,0 1 0,0 0 1,1 0-1,-1-1 1,0 1-1,0-1 1,1 1-1,-1 0 0,1-1 1,-1 1-1,0-1 1,1 0-1,-1 1 1,1-1-1,-1 1 0,1-1 1,-1 0-1,1 1 1,0-1-1,-1 0 1,1 0-1,0 1 0,0-1 1,-1 0-1,1 0 1,0 1-1,0-1 1,0 0-1,0 0 1,0 0-1,0 1 0,0-1 1,0 0-1,0 0 1,0 0-1,1 1 1,-1-1-1,0 0 0,0 0 1,1 1-1,-1-1 1,1 0-1,-1 1 1,1-2-1,20-38-7497,1 10 417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8.648"/>
    </inkml:context>
    <inkml:brush xml:id="br0">
      <inkml:brushProperty name="width" value="0.025" units="cm"/>
      <inkml:brushProperty name="height" value="0.025" units="cm"/>
    </inkml:brush>
  </inkml:definitions>
  <inkml:trace contextRef="#ctx0" brushRef="#br0">229 1 13132,'0'0'10661,"-5"8"-9598,-2 6-868,1 0 0,0 0 1,1 1-1,1 0 0,0 0 1,1 0-1,1 0 1,0 0-1,1 17 0,2-7-252,0-1 0,2 0 0,1 0 0,1 0 0,1 0 0,1-1 0,2 0-1,0 0 1,23 40 0,-32-61-952,-18-28-3299,-11-1 3771,-2 0 0,-61-39-1,15 11 1504,76 55-882,0-1-1,0 1 0,0-1 1,0 1-1,1-1 0,-1 1 1,0-1-1,1 0 1,-1 1-1,0-1 0,1 0 1,-1 0-1,1 1 0,-1-1 1,1 0-1,-1 0 0,1 0 1,0 0-1,-1 1 1,1-1-1,0 0 0,0 0 1,0 0-1,0-1 0,0 1-31,1 0-1,-1 0 1,1 1-1,-1-1 1,1 0-1,0 1 1,0-1-1,-1 1 1,1-1-1,0 1 1,0-1-1,0 1 1,-1 0-1,1-1 1,0 1-1,0 0 1,0-1-1,0 1 1,1 0-1,60-4 558,-53 4-456,31-1-204,92-4-168,-45-10-5004,-40 1-2481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29.531"/>
    </inkml:context>
    <inkml:brush xml:id="br0">
      <inkml:brushProperty name="width" value="0.025" units="cm"/>
      <inkml:brushProperty name="height" value="0.025" units="cm"/>
    </inkml:brush>
  </inkml:definitions>
  <inkml:trace contextRef="#ctx0" brushRef="#br0">189 67 9865,'0'0'2643,"0"-8"352,0 5-2832,1 1-8,-1 0 0,1 0 0,-1 1 0,0-1 1,0 0-1,0 0 0,0 0 0,0 0 0,0 1 0,0-1 0,0 0 0,-1 0 0,1 0 1,-1 1-1,0-1 0,1 0 0,-1 1 0,0-1 0,0 0 0,0 1 0,0-1 0,0 1 1,0-1-1,-1 1 0,1 0 0,0 0 0,-1-1 0,1 1 0,-1 0 0,1 0 0,-1 0 1,1 1-1,-1-1 0,0 0 0,0 0 0,1 1 0,-1-1 0,0 1 0,0 0 0,0 0 1,1-1-1,-5 1 0,0 1-53,0 0 1,1 0-1,-1 0 1,0 0-1,0 1 1,1 0 0,-1 0-1,1 1 1,-1 0-1,1 0 1,0 0-1,0 0 1,0 1-1,1-1 1,-1 1-1,1 1 1,0-1-1,0 1 1,0-1 0,1 1-1,-6 10 1,4-6-7,1-1-1,0 1 1,0-1 0,1 1 0,0 0 0,1 0 0,0 0 0,0 1-1,1-1 1,0 1 0,1-1 0,0 0 0,2 16 0,-2-23-90,0-1 0,1 1 1,-1-1-1,1 1 0,-1-1 0,1 1 1,-1-1-1,1 1 0,0-1 0,0 0 1,0 1-1,0-1 0,0 0 0,0 0 1,0 1-1,0-1 0,0 0 0,1 0 1,-1 0-1,0-1 0,1 1 0,1 1 1,1-1 2,-1 0 1,0-1-1,1 1 1,-1-1 0,0 1-1,1-1 1,-1 0-1,0 0 1,1-1 0,3 0-1,4-1 10,-1-1 0,0 0 0,0-1 0,0 0 0,18-10 0,-10 2-108,1-1 0,-2-1 1,23-22-1,-35 31 64,0 0 0,0-1 1,0 1-1,-1-1 0,0 1 0,0-1 1,0-1-1,-1 1 0,0 0 1,0-1-1,-1 0 0,0 1 0,0-1 1,1-13-1,-2 20 27,-1 0 0,0-1 0,0 1 0,0 0 0,0 0 0,0-1 0,0 1 0,0 0 0,0-1 0,0 1 0,-1 0 0,1-1 0,0 1 0,0 0 0,0-1 0,0 1 0,0 0 0,0-1 0,-1 1 0,1 0 0,0 0 0,0-1 0,0 1 0,-1 0 0,1 0 0,0 0 0,0-1 0,-1 1 0,1 0 0,0 0 0,-1 0 0,1 0 0,0-1 0,0 1 0,-1 0 0,1 0 0,0 0 0,-1 0 0,1 0 0,0 0 0,-1 0 0,1 0 0,0 0 0,-1 0 0,1 0 0,0 0 0,-1 0 0,1 0 0,0 0 0,-1 1 0,1-1 0,0 0 0,0 0 0,-1 0 0,1 0 1,0 0-1,-1 1 0,1-1 0,0 0 0,0 0 0,0 1 0,-1-1 0,-16 15 261,10-6-161,1 0 0,1 0 1,-1 1-1,1-1 1,1 1-1,0 0 1,1 1-1,-1-1 0,2 0 1,0 1-1,0 0 1,1-1-1,0 1 1,1 0-1,0 13 0,1-22-139,0 0-1,0 1 0,0-1 1,0 0-1,0 0 0,0 0 1,1 0-1,-1 0 0,1 0 0,-1 0 1,1 0-1,0-1 0,0 1 1,0-1-1,0 1 0,0-1 1,0 1-1,0-1 0,0 0 1,0 0-1,1 0 0,-1-1 0,0 1 1,1 0-1,-1-1 0,0 0 1,1 1-1,-1-1 0,1 0 1,4-1-1,6 2-1183,0-2 1,0 1-1,-1-2 1,23-4 0,11-11-6361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29.583"/>
    </inkml:context>
    <inkml:brush xml:id="br0">
      <inkml:brushProperty name="width" value="0.025" units="cm"/>
      <inkml:brushProperty name="height" value="0.025" units="cm"/>
    </inkml:brush>
  </inkml:definitions>
  <inkml:trace contextRef="#ctx0" brushRef="#br0">182 174 12075,'1'-1'279,"-1"1"-1,1-1 0,0 0 1,-1 0-1,1 1 1,0-1-1,-1 0 0,1 0 1,-1 1-1,0-1 0,1 0 1,-1 0-1,1 0 0,-1 0 1,0 0-1,0 0 0,0 1 1,0-1-1,1 0 0,-1 0 1,0 0-1,0 0 0,-1 0 1,1 0-1,0 0 1,0 0-1,0 0 0,-1 0 1,1 0-1,0 1 0,-2-3 1,1 2-43,-1 0 0,1 0 0,-1 0 1,0 1-1,1-1 0,-1 0 0,0 1 0,0-1 1,0 1-1,0-1 0,1 1 0,-1 0 1,0 0-1,-3 0 0,-2 0-10,-1 0 0,1 1 0,0 0 0,0 0 0,0 1 0,0 0 0,-12 4 0,12-1-207,1-1 0,-1 1 0,1 1-1,0-1 1,0 1 0,1 0 0,0 0 0,0 0-1,0 1 1,1 0 0,0 0 0,0 0 0,1 0-1,0 1 1,0 0 0,1-1 0,0 1 0,0 0-1,1 0 1,0 0 0,0 0 0,1 14 0,0-20-21,1-1 1,0 1-1,-1-1 1,1 0-1,0 1 1,0-1-1,0 1 1,0-1-1,0 0 1,0 0 0,0 0-1,0 1 1,0-1-1,1 0 1,-1-1-1,0 1 1,1 0-1,-1 0 1,1 0-1,-1-1 1,1 1-1,-1-1 1,1 1 0,-1-1-1,1 0 1,0 1-1,-1-1 1,1 0-1,0 0 1,-1 0-1,1 0 1,-1-1-1,4 0 1,3 1 37,1-1 0,0-1 0,-1 0-1,1 0 1,10-4 0,-6 0 86,0 0-1,-1-1 1,0-1 0,0 0-1,0 0 1,-1-1-1,0 0 1,-1-1 0,0 0-1,-1-1 1,0 0-1,-1-1 1,0 0 0,0 0-1,-2 0 1,1-1-1,5-18 1,-9 13 293,-11 27-582,-11 28-247,15-28 394,-30 82-71,32-81 83,-1-1 0,1 1 0,1-1 0,-1 1-1,2 0 1,-1-1 0,3 20 0,-2-29 6,0 1 0,1 0 0,-1 0 0,1 0 0,-1 0 1,1 0-1,-1 0 0,1-1 0,0 1 0,-1 0 0,1 0 0,0-1 0,0 1 0,-1-1 0,1 1 0,0 0 0,0-1 0,0 0 0,0 1 0,0-1 0,0 1 0,-1-1 0,1 0 0,0 0 0,0 1 0,0-1 1,0 0-1,0 0 0,0 0 0,0 0 0,0 0 0,0-1 0,0 1 0,0 0 0,0 0 0,1-1 0,2 0 36,1 0 1,-1 0-1,0 0 1,0 0-1,-1-1 0,1 0 1,7-4-1,0-3 31,0-1 1,-1 0-1,0-1 0,-1 0 1,0-1-1,-1 0 0,9-17 0,43-98 78,-42 85-311,-27 98-1124,-1-28 1248,4-14 95,0-1-1,2 2 1,0-1 0,0 0 0,1 1 0,1-1 0,-1 26 0,3-39-48,0-1 0,1 1-1,-1 0 1,0 0 0,1-1 0,-1 1 0,0 0 0,1-1 0,-1 1 0,1 0 0,-1-1 0,1 1 0,-1-1 0,1 1 0,-1-1 0,1 1 0,0-1 0,-1 1 0,1-1 0,0 0-1,-1 1 1,1-1 0,0 0 0,-1 1 0,1-1 0,0 0 0,0 0 0,0 0 0,-1 0 0,1 0 0,0 0 0,0 0 0,-1 0 0,1 0 0,0 0 0,0 0 0,-1 0 0,1-1-1,0 1 1,0 0 0,-1 0 0,1-1 0,0 1 0,0-1 0,3 0 26,0-1 0,-1 1 1,1-1-1,-1 0 0,1 0 0,-1 0 0,0 0 1,4-4-1,3-6-14,-1 0 0,0-1 0,-1 0 1,0-1-1,-1 0 0,10-27 0,-16 59-1562,-5 18 1616,-1-10-26,5-26-40,0 0 0,0 1 0,0-1 0,0 0 0,0 1 0,0-1 0,0 0 1,1 0-1,-1 1 0,0-1 0,0 0 0,0 0 0,0 1 0,0-1 0,1 0 0,-1 0 0,0 1 0,0-1 0,0 0 0,1 0 0,-1 0 1,0 0-1,0 1 0,1-1 0,-1 0 0,0 0 0,0 0 0,1 0 0,-1 0 0,0 0 0,0 0 0,1 0 0,-1 1 0,0-1 1,1 0-1,-1 0 0,0 0 0,1-1 0,36-18 184,-31 16-190,75-45 29,-73 45-39,1-1 1,-1 1 0,0 0-1,1 1 1,0 0-1,-1 0 1,1 1 0,14 0-1,-21 1 8,0 1-1,0 0 1,-1 0-1,1 0 0,0 0 1,0 0-1,0 1 1,-1-1-1,1 0 0,-1 1 1,1 0-1,-1-1 1,1 1-1,-1 0 1,0-1-1,0 1 0,0 0 1,0 0-1,0 0 1,0 0-1,-1 0 0,1 0 1,-1 0-1,1 0 1,-1 5-1,8 54 29,-6-78 1470,1-7-1366,-1 1 1,-1-1-1,-1 0 0,-4-24 1,7 47-162,-1 0 1,0 0 0,1 1-1,-1-1 1,1 0 0,0 1-1,-1-1 1,1 1 0,-1 0 0,1 0-1,0 0 1,-1 0 0,1 1-1,4 0 1,21-1 100,-21-2-46,0-1-1,0 0 1,0-1 0,-1 1-1,1-1 1,-1 0 0,0-1-1,10-9 1,39-45 60,-48 46 39,-12 9-218,4 5 74,-1-1 0,0 1-1,1 0 1,-1-1 0,1 1-1,-1 0 1,1 0 0,-1 0 0,1 0-1,0 0 1,-1 0 0,-1 3-1,-3 4 3,-1-1 0,2 2 0,-1-1 0,1 1 0,0 0-1,1 0 1,0 0 0,1 1 0,-1-1 0,2 1 0,-1 0-1,-1 18 1,4-27 23,1 0 0,-1 0 0,0 0 0,0 1 0,0-1 0,0 0 0,1 0 0,-1 0 0,1 0 0,-1 0 0,1 1 0,-1-1 0,1 0 0,0 0 0,-1 0 0,1-1 0,0 1 0,0 0 0,-1 0 0,1 0 0,0 0 0,0-1 0,0 1 0,2 0 0,0 1 5,0-1 0,0 0-1,0 0 1,1 0 0,-1-1 0,0 1 0,1-1 0,5 1 0,0-2 2,0 1 1,-1-1 0,1-1 0,-1 1-1,1-1 1,9-5 0,-6 1-47,-1 0 0,0-1 0,-1-1 0,10-8-1,34-21 22,-33 101-469,-19-63 497,0 1 0,0-1 0,0 1-1,0-1 1,0 0 0,1 0 0,-1 0 0,0 0 0,1 0 0,-1-1 0,1 1-1,-1-1 1,1 0 0,-1 1 0,1-1 0,-1 0 0,1 0 0,-1-1 0,1 1-1,-1 0 1,1-1 0,3-1 0,57-22 299,-56 20-299,113-59-705,-119 64 629,-1 1 0,1 0-1,0 0 1,-1 0 0,0 0-1,1 0 1,-1 0 0,0 0 0,0 0-1,0 0 1,0 0 0,0 0-1,-1 0 1,1 0 0,-1 2 0,0 20-4966,3-23 4386,0 0 1,0-1-1,-1 1 0,1 0 0,0-1 1,0 1-1,0-1 0,0 0 0,0 1 1,0-1-1,0 0 0,0 0 0,0 0 1,0-1-1,0 1 0,-1 0 0,5-2 0,15-5-4805</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0.354"/>
    </inkml:context>
    <inkml:brush xml:id="br0">
      <inkml:brushProperty name="width" value="0.025" units="cm"/>
      <inkml:brushProperty name="height" value="0.025" units="cm"/>
    </inkml:brush>
  </inkml:definitions>
  <inkml:trace contextRef="#ctx0" brushRef="#br0">15 1 9001,'0'0'10223,"-2"8"-9054,-3 21-108,1-1 0,2 2 0,1 29 0,1-57-1030,1-1 1,-1 1 0,1-1 0,0 1 0,-1-1-1,1 0 1,0 0 0,0 1 0,0-1 0,0 0-1,0 0 1,0 0 0,0 0 0,0 0-1,0 0 1,1 0 0,-1 0 0,0 0 0,1-1-1,-1 1 1,0 0 0,1-1 0,-1 1 0,1-1-1,-1 0 1,1 1 0,-1-1 0,1 0 0,-1 0-1,1 0 1,0 0 0,-1 0 0,1-1 0,-1 1-1,3-1 1,5 1 10,-1-1-1,1-1 1,-1 0-1,1 0 0,9-4 1,4-4-13,-2-2 0,39-27 0,6-4-4,-64 42-18,-1 1 0,0 0-1,1 0 1,-1 0 0,0 0 0,1-1-1,-1 1 1,0 0 0,1 0 0,-1 0 0,0 0-1,1 0 1,-1 0 0,0 0 0,1 0-1,-1 0 1,0 0 0,1 0 0,-1 0-1,0 0 1,1 0 0,-1 0 0,0 1 0,1-1-1,-1 0 1,0 0 0,1 0 0,-1 0-1,0 1 1,0-1 0,1 0 0,-1 0-1,0 1 1,0-1 0,1 0 0,-1 0 0,0 1-1,0-1 1,0 0 0,1 1 0,-1-1-1,0 0 1,0 0 0,0 1 0,0 0-1,3 26 729,-8 28 301,1-42-1506,-3 23 1656,12-24-3279,10-11-4463,1-7-2076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2.712"/>
    </inkml:context>
    <inkml:brush xml:id="br0">
      <inkml:brushProperty name="width" value="0.025" units="cm"/>
      <inkml:brushProperty name="height" value="0.025" units="cm"/>
    </inkml:brush>
  </inkml:definitions>
  <inkml:trace contextRef="#ctx0" brushRef="#br0">41 112 3844,'5'-2'718,"0"0"1,-1-1 0,1 0-1,-1 0 1,0 0-1,0 0 1,0-1 0,0 0-1,0 0 1,-1 0 0,0 0-1,0 0 1,0-1-1,0 0 1,-1 1 0,4-9-1,2-28 7362,-11 41-8046,0 1-1,0-1 1,1 1 0,-1 0-1,0 0 1,0 0 0,1 1-1,-1-1 1,-3 3-1,-3 3 42,0 0-1,0 1 0,1 0 0,0 0 0,-12 16 0,18-20 34,-1 0 1,1 0-1,0 1 0,0-1 1,0 1-1,0-1 0,1 1 1,0 0-1,0 0 0,0-1 1,0 1-1,1 0 0,0 0 1,0 0-1,1 8 1,0-11-100,0 1 1,0-1 0,0 0 0,1 0 0,-1-1 0,1 1 0,-1 0 0,1 0 0,-1-1 0,1 1-1,0-1 1,0 1 0,0-1 0,0 0 0,0 0 0,0 0 0,0 0 0,0 0 0,0 0 0,0 0-1,1-1 1,-1 1 0,0-1 0,1 0 0,-1 0 0,0 0 0,0 0 0,1 0 0,2 0 0,4 0 3,-1 0 0,1-1 0,0 0 1,-1 0-1,1-1 0,14-5 0,-17 5-6,-1 0-1,0-1 0,0 0 1,0 0-1,0 0 0,0 0 1,-1-1-1,0 0 1,1 0-1,-1 0 0,-1-1 1,1 1-1,-1-1 0,1 0 1,-1 0-1,-1 0 0,1 0 1,-1-1-1,0 1 1,0-1-1,0 1 0,-1-1 1,0 0-1,0 1 0,0-7 1,-2 10-3,1 0 1,-1 0 0,0 0-1,1 0 1,-1 1-1,0-1 1,0 0-1,0 1 1,0-1 0,-1 0-1,1 1 1,0 0-1,-1-1 1,1 1 0,-1 0-1,1 0 1,-1 0-1,0 0 1,1 0-1,-1 0 1,0 0 0,0 0-1,0 1 1,1-1-1,-1 1 1,0-1 0,0 1-1,0 0 1,0 0-1,-3 0 1,-3-1 13,0 0 1,-1 0 0,1 1-1,0 1 1,0-1-1,-11 3 1,19-3-25,-1 0 0,1 0 0,-1 1 0,0-1 0,1 0 0,-1 0 0,1 0 0,-1 0 0,1 1 0,-1-1 1,1 0-1,-1 1 0,1-1 0,-1 0 0,1 1 0,-1-1 0,1 0 0,-1 1 0,1-1 0,-1 1 0,1-1 0,0 1 0,-1-1 0,1 1 0,0-1 0,0 1 0,-1 0 0,1-1 0,0 1 0,0-1 1,0 1-1,0-1 0,0 1 0,0 0 0,0-1 0,0 1 0,0 0 0,0-1 0,0 1 0,0-1 0,0 1 0,0-1 0,0 1 0,1 1 0,0-1-134,0 0-1,0 1 1,0-1-1,-1 0 1,2 0-1,-1 0 0,0 0 1,0 0-1,0 0 1,0 0-1,1 0 1,-1 0-1,0 0 1,1-1-1,-1 1 1,1-1-1,2 2 1,50 1-7863,-25-3-223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3.925"/>
    </inkml:context>
    <inkml:brush xml:id="br0">
      <inkml:brushProperty name="width" value="0.025" units="cm"/>
      <inkml:brushProperty name="height" value="0.025" units="cm"/>
    </inkml:brush>
  </inkml:definitions>
  <inkml:trace contextRef="#ctx0" brushRef="#br0">159 112 7687,'3'-7'1475,"-1"0"0,1 0 0,0 0 0,1 0 0,6-10-1,-6 13-456,-1-1 0,0 0-1,0 0 1,-1 0 0,0 0 0,0 0-1,0 0 1,0-1 0,1-8-1,-25 15-115,6 8-888,0-1 0,1 2-1,1 0 1,-1 1 0,2 0-1,-1 1 1,2 0 0,-22 27-1,31-35 23,0 0-1,0 0 0,1 1 1,-1-1-1,1 1 0,0-1 1,0 1-1,1 0 0,-1 0 1,0 8-1,2-11-25,0-1 1,0 1-1,0-1 0,0 0 1,1 1-1,-1-1 0,1 1 0,-1-1 1,1 0-1,-1 1 0,1-1 1,0 0-1,0 1 0,0-1 1,-1 0-1,1 0 0,0 0 0,0 0 1,1 0-1,-1 0 0,0 0 1,0 0-1,0-1 0,1 1 1,-1 0-1,0-1 0,1 1 0,-1-1 1,0 1-1,1-1 0,-1 1 1,1-1-1,-1 0 0,1 0 1,-1 0-1,0 0 0,1 0 0,-1 0 1,2-1-1,30 1 22,0-1-1,45-9 1,-46 5-67,0 2 0,48 0-1,-80 3 35,1 0 0,0 0-1,-1 0 1,1 0-1,0 0 1,-1 0 0,1 1-1,0-1 1,-1 0-1,1 0 1,-1 1 0,1-1-1,0 0 1,-1 1-1,1-1 1,-1 1 0,1-1-1,-1 0 1,1 1-1,-1-1 1,0 1 0,1 0-1,-1-1 1,1 1-1,-1-1 1,0 1 0,0-1-1,1 1 1,-1 0-1,0-1 1,0 1 0,0 0-1,1-1 1,-1 1-1,0 0 1,0-1 0,0 1-1,0 0 1,-1-1-1,1 1 1,0 0 0,0-1-1,0 2 1,-1 0 11,1 0-1,-1 0 1,0-1 0,1 1 0,-1 0 0,0 0-1,0 0 1,0-1 0,0 1 0,0 0 0,-1-1-1,1 1 1,0-1 0,-3 2 0,-14 8 305,0-1 1,-1 0-1,0-2 0,-1 0 1,0-1-1,-30 6 0,15-6-243,1-2-1,-2-1 0,-34-1 1,85-14-2291,18-3 445,69-16-9432,-65 19 4875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6:35.300"/>
    </inkml:context>
    <inkml:brush xml:id="br0">
      <inkml:brushProperty name="width" value="0.025" units="cm"/>
      <inkml:brushProperty name="height" value="0.025" units="cm"/>
    </inkml:brush>
  </inkml:definitions>
  <inkml:trace contextRef="#ctx0" brushRef="#br0">90 105 13036,'0'0'11035,"-8"-3"-10122,6 2-872,0 0 1,0 0 0,0 0-1,0 0 1,-1 0 0,1 1-1,0-1 1,0 1 0,0 0-1,-1-1 1,1 1 0,0 0-1,0 0 1,-1 1 0,-1-1-1,2 2 14,0-1 1,-1 1-1,1 0 0,0-1 0,1 1 0,-1 0 1,0 0-1,0 0 0,1 0 0,-1 1 0,1-1 1,0 0-1,0 1 0,0-1 0,0 1 0,0-1 1,-1 4-1,-1 3 148,0 0 0,0 0 0,1 1 0,0-1 0,1 1 0,0-1 0,0 1 0,1-1 0,2 15 0,-2-21-164,1-1 0,-1 0 1,1 1-1,0-1 1,0 0-1,0 1 0,0-1 1,0 0-1,1 0 0,-1 0 1,1 0-1,-1 0 1,1 0-1,0 0 0,-1-1 1,4 3-1,-2-2-29,0-1 0,0 0 0,1 1 1,-1-1-1,0 0 0,1-1 0,-1 1 0,0-1 0,1 1 0,-1-1 1,1 0-1,-1 0 0,0 0 0,1-1 0,3 0 0,1-2-5,0 1-1,-1-1 1,1 0-1,-1-1 1,0 0-1,0 0 1,0-1-1,0 1 1,-1-2-1,0 1 1,0-1-1,0 0 1,-1 0-1,8-10 1,-7 9-16,-1-1 1,1 0-1,-1-1 1,-1 1-1,0-1 1,0 0-1,0 0 1,-1-1-1,-1 1 1,1 0-1,1-20 1,-4 29 9,-1-1 0,1 1 0,0 0 0,0 0 0,0 0 0,0 0 0,-1 0 0,1-1 1,0 1-1,0 0 0,0 0 0,-1 0 0,1 0 0,0 0 0,0 0 0,0 0 0,-1 0 1,1 0-1,0 0 0,0 0 0,-1 0 0,1 0 0,0 0 0,0 0 0,-1 0 0,1 0 1,0 0-1,0 0 0,0 0 0,-1 0 0,1 0 0,0 0 0,0 0 0,0 0 0,-1 0 1,1 1-1,0-1 0,0 0 0,0 0 0,-1 0 0,1 0 0,0 1 0,0-1 0,0 0 1,0 0-1,0 0 0,-1 1 0,1-1 0,0 0 0,0 0 0,0 0 0,0 1 0,0-1 1,0 0-1,0 1 0,-11 11-24,4 2 45,0-1 0,2 1-1,0 1 1,0-1 0,1 1 0,1 0 0,0-1 0,2 2 0,-1-1 0,2 22 0,0-36-17,0 1 1,0-1 0,0 1-1,0-1 1,0 1 0,1-1 0,-1 1-1,0-1 1,1 1 0,-1-1-1,1 0 1,0 1 0,-1-1 0,1 1-1,0-1 1,0 0 0,0 0-1,0 0 1,0 1 0,0-1-1,0 0 1,0 0 0,1-1 0,-1 1-1,0 0 1,0 0 0,1 0-1,-1-1 1,1 1 0,-1-1 0,1 1-1,-1-1 1,0 0 0,1 1-1,0-1 1,-1 0 0,1 0-1,-1 0 1,1 0 0,-1 0 0,1 0-1,-1-1 1,1 1 0,-1-1-1,3 0 1,1 0-5,1-1 0,-1 0 1,0 0-1,0 0 0,1-1 0,-2 0 0,1 0 0,0 0 0,0 0 1,-1-1-1,5-5 0,-2 1-18,-1-1 0,0 0 0,0 0 0,-1 0 0,0-1 0,-1 1 1,0-1-1,0 0 0,-1-1 0,-1 1 0,0-1 0,2-19 0,-8 28 224,-3 8-134,-5 8 0,11-12-59,0-1-1,1 1 1,-1-1-1,1 1 1,-1-1 0,1 1-1,-1-1 1,1 1-1,0 0 1,0-1-1,0 1 1,0-1-1,0 1 1,0 0-1,0-1 1,1 1-1,-1-1 1,0 1 0,1 0-1,-1-1 1,1 0-1,0 1 1,0-1-1,-1 1 1,1-1-1,0 0 1,0 1-1,0-1 1,2 2 0,-1-2-4,-1-1-1,0 1 1,1-1 0,-1 1 0,0-1 0,1 1 0,-1-1 0,1 0 0,-1 0 0,1 0 0,-1 0 0,1 0 0,-1 0 0,0 0 0,1 0 0,-1-1 0,1 1 0,-1 0 0,0-1 0,1 1-1,-1-1 1,0 0 0,1 1 0,-1-1 0,0 0 0,0 0 0,0 0 0,0 0 0,1 0 0,-1 0 0,-1 0 0,3-2 0,-1 0-5,1 1-1,0-1 1,0 1 0,0 0 0,0 0-1,0 0 1,0 0 0,0 0 0,1 1-1,4-2 1,14-7 26,-21 9-27,1-1 0,-1 1 0,0 0 0,0 0 0,0-1 0,0 1 0,-1-1 0,1 1 0,0-1 0,-1 1 0,1-1 0,-1 1 0,1-1 0,-1 0 0,0 1 0,1-1 0,-1 0 0,0 1 0,0-1 0,0 0 0,-1 1 0,1-3 0,0-2 0,0 6 8,0 1-31,0-1 21,0 1-1,0-1 1,0 1 0,0-1 0,1 1 0,-1-1-1,0 1 1,0-1 0,1 1 0,-1-1 0,0 0-1,1 1 1,-1-1 0,0 1 0,1-1 0,-1 0-1,1 1 1,-1-1 0,0 0 0,1 1 0,-1-1-1,1 0 1,-1 0 0,1 1 0,0-1 0,2 1 0,0 0 0,0 0 0,0 0 0,0-1 0,0 1 0,0-1 0,0 0 0,0 0 0,1 0 0,-1 0 0,0-1 0,0 1 0,0-1 0,0 0 0,0 1 0,0-2 0,0 1 0,0 0 0,-1 0 0,1-1 0,0 0 0,-1 1 0,1-1 0,-1 0 0,1 0 0,-1 0 0,0-1 0,3-2 0,12-14-82,-13 16 69,0 0 0,0-1 0,-1 0 0,1 0 0,-1 0 0,0 0 0,0 0 0,0-1 1,-1 1-1,1-1 0,-1 1 0,0-1 0,-1 0 0,1 0 0,0-8 0,-2 13 12,0 0-1,0-1 0,0 1 1,0 0-1,0-1 0,0 1 0,0 0 1,0-1-1,0 1 0,-1 0 1,1-1-1,0 1 0,0 0 1,0-1-1,-1 1 0,1 0 0,0 0 1,0-1-1,-1 1 0,1 0 1,0 0-1,-1-1 0,1 1 1,0 0-1,-1 0 0,1 0 0,0 0 1,-1 0-1,1-1 0,0 1 1,-1 0-1,1 0 0,0 0 1,-1 0-1,0 0 0,-19 3-25,-16 12-7,20-2 50,0 1 0,-27 31 0,39-40 4,-1 0 1,1 1-1,0 0 1,1-1-1,-1 1 1,1 1-1,0-1 1,1 0-1,-1 1 1,1-1-1,1 1 1,-3 12-1,5-18-18,-1 0 0,1 0-1,-1 0 1,1 0-1,-1 0 1,1-1 0,-1 1-1,1 0 1,0 0-1,-1-1 1,1 1 0,0 0-1,0-1 1,-1 1 0,1-1-1,0 1 1,0-1-1,0 1 1,0-1 0,0 0-1,0 0 1,0 1-1,0-1 1,0 0 0,0 0-1,0 0 1,0 0-1,0 0 1,1 0 0,42 0 26,-33 0-46,80-9-799,-73 5 721,0 2 0,1 0 0,-1 1 0,1 1 0,21 2 0,-39-1 119,0-1 1,0 0-1,-1 0 1,1 0-1,0 1 1,0-1-1,0 1 1,0-1-1,0 1 1,-1-1-1,1 1 1,0-1-1,0 1 1,-1-1-1,1 1 0,0 0 1,-1 0-1,1-1 1,-1 1-1,1 0 1,-1 0-1,1 0 1,-1-1-1,1 1 1,-1 0-1,0 0 1,0 0-1,1 1 1,-2 31 651,1-31-643,-1 0 1,1 0 0,0 0-1,-1 0 1,1 0 0,0 0 0,0 0-1,1 0 1,-1 0 0,0 0-1,1 0 1,-1 0 0,1 0 0,0 0-1,0 2 1,4-7 186,-2-11-139,-1-12-27,-11-34-52,7 50-5,0 0 1,0-1-1,1 1 0,1 0 1,0-14-1,0 23-3,1 0-1,0 0 1,0-1-1,0 1 1,0 0-1,0 0 1,0 0-1,0 0 1,0 0-1,0 0 1,0 0-1,1 0 1,-1 0 0,0 1-1,0-1 1,1 1-1,-1-1 1,1 1-1,-1-1 1,0 1-1,1 0 1,-1-1-1,1 1 1,-1 0 0,3 0-1,44-2-624,-45 2 502,24 0-582,56-2-6290,-42-4-765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33.270"/>
    </inkml:context>
    <inkml:brush xml:id="br0">
      <inkml:brushProperty name="width" value="0.025" units="cm"/>
      <inkml:brushProperty name="height" value="0.025" units="cm"/>
    </inkml:brush>
  </inkml:definitions>
  <inkml:trace contextRef="#ctx0" brushRef="#br0">0 1 8072,'0'0'6934,"14"2"-5402,120 15-720,0-5-1,163-8 1,-289-4-1055,23-1-407,-16-7-3112,-16 2 318,-9 1-896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33.604"/>
    </inkml:context>
    <inkml:brush xml:id="br0">
      <inkml:brushProperty name="width" value="0.025" units="cm"/>
      <inkml:brushProperty name="height" value="0.025" units="cm"/>
    </inkml:brush>
  </inkml:definitions>
  <inkml:trace contextRef="#ctx0" brushRef="#br0">1 45 3940,'0'0'17680,"54"7"-16526,0-12-578,5-3-480,4 2-64,6 3-224,-1 1-449,-5 0-640,-9 1-577,0-1-512,-12-2-961,-8-3-96,-11-5-993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33.950"/>
    </inkml:context>
    <inkml:brush xml:id="br0">
      <inkml:brushProperty name="width" value="0.025" units="cm"/>
      <inkml:brushProperty name="height" value="0.025" units="cm"/>
    </inkml:brush>
  </inkml:definitions>
  <inkml:trace contextRef="#ctx0" brushRef="#br0">6 78 8232,'0'0'5114,"-2"-8"-2781,2 6-2239,-1 1 0,0-1-1,1 1 1,0-1 0,-1 0 0,1 0 0,0 1 0,0-1-1,0 0 1,0 0 0,0 1 0,0-1 0,0 0 0,0 1-1,1-1 1,-1 0 0,1 0 0,0 1 0,-1-1 0,1 1-1,0-1 1,0 1 0,0-1 0,0 1 0,0-1 0,0 1-1,0 0 1,0 0 0,1-1 0,-1 1 0,0 0 0,1 0-1,-1 0 1,1 1 0,-1-1 0,1 0 0,0 0 0,-1 1-1,1-1 1,0 1 0,-1 0 0,1-1 0,0 1 0,2 0-1,21-5 137,1 2 0,0 0-1,0 2 1,-1 1-1,1 1 1,0 1-1,0 1 1,46 12-1,-69-14-206,-1 0-1,1 0 0,0 0 1,-1 0-1,1 1 0,-1-1 0,1 1 1,-1-1-1,0 1 0,1 0 0,-1 0 1,0 0-1,0 0 0,0 0 0,-1 1 1,1-1-1,0 1 0,-1-1 0,0 1 1,1-1-1,-1 1 0,0 0 1,-1 0-1,1-1 0,0 1 0,-1 0 1,1 0-1,-1 0 0,0 0 0,0 0 1,0 0-1,0-1 0,-1 1 0,1 0 1,-1 0-1,0 0 0,0 0 0,0-1 1,0 1-1,0 0 0,-1-1 0,1 1 1,-1-1-1,1 1 0,-1-1 1,-4 4-1,-33 40 1024,-86 75 1,31-32-1597,80-75-1858,7-10-2060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38.962"/>
    </inkml:context>
    <inkml:brush xml:id="br0">
      <inkml:brushProperty name="width" value="0.025" units="cm"/>
      <inkml:brushProperty name="height" value="0.025" units="cm"/>
    </inkml:brush>
  </inkml:definitions>
  <inkml:trace contextRef="#ctx0" brushRef="#br0">15 0 7976,'3'29'11368,"6"19"-6897,17 128-3302,-24 11-907,-3-104-1608,1-83 1241,1 1-1,-1-1 1,0 0 0,0 1 0,0-1 0,0 0-1,0 1 1,0-1 0,0 0 0,0 0-1,0 1 1,0-1 0,0 0 0,0 1-1,-1-1 1,1 0 0,0 1 0,0-1-1,0 0 1,0 1 0,0-1 0,-1 0-1,1 0 1,0 1 0,0-1 0,0 0 0,-1 0-1,1 0 1,0 1 0,0-1 0,-1 0-1,1 0 1,0 0 0,-1 0 0,1 1-1,0-1 1,-1 0 0,-11-7-3410,-9-19-1586,5-2 1215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39.323"/>
    </inkml:context>
    <inkml:brush xml:id="br0">
      <inkml:brushProperty name="width" value="0.025" units="cm"/>
      <inkml:brushProperty name="height" value="0.025" units="cm"/>
    </inkml:brush>
  </inkml:definitions>
  <inkml:trace contextRef="#ctx0" brushRef="#br0">3 187 8456,'-1'-9'1746,"0"3"-1267,1 0 1,-1-1-1,1 1 1,1 0 0,-1 0-1,1-1 1,0 1 0,0 0-1,1 0 1,0 0-1,0 0 1,1 0 0,-1 0-1,1 0 1,0 1-1,1 0 1,-1-1 0,6-4-1,-2 4-246,1-1 1,1 1-1,-1 1 0,1-1 0,0 2 0,0-1 1,1 1-1,0 1 0,-1-1 0,1 2 1,0-1-1,0 1 0,0 1 0,1 0 0,-1 0 1,0 1-1,20 3 0,-23-3-234,0 1 0,0 0 0,0 0 0,0 0 0,0 1 0,0 1 0,0-1 0,-1 1-1,1 0 1,-1 0 0,0 1 0,0 0 0,0 0 0,0 0 0,-1 1 0,1 0 0,-1 0 0,-1 0 0,1 1 0,-1-1 0,0 1 0,0 0 0,0 1 0,-1-1 0,0 0 0,3 10 0,-6-15 49,0 1 1,1 0 0,-1 0 0,0-1 0,0 1 0,0 0 0,0 0 0,0-1 0,0 1-1,0 0 1,-1 0 0,1-1 0,-1 1 0,1 0 0,-1-1 0,0 1 0,1-1 0,-1 1-1,0-1 1,0 1 0,-2 1 0,0 0 33,0 0-1,0 0 1,-1-1-1,1 0 1,-1 1-1,1-1 1,-1-1-1,0 1 1,-4 1-1,-11 3 73,0-2-1,-1 0 0,-22 2 0,28-5-233,-2 0-252,-12 1-909,17 1-7948,18-9-30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5.813"/>
    </inkml:context>
    <inkml:brush xml:id="br0">
      <inkml:brushProperty name="width" value="0.025" units="cm"/>
      <inkml:brushProperty name="height" value="0.025" units="cm"/>
    </inkml:brush>
  </inkml:definitions>
  <inkml:trace contextRef="#ctx0" brushRef="#br0">33 115 8456,'0'0'1639,"0"-8"315,0 2-1611,2-43 2979,-2 44-2483,1-1 0,0 0 0,0 1 0,0 0 0,1-1 0,0 1 0,4-8 1,-5 48 1845,-25 100-1950,16-106-661,2 0 0,1 0 0,1 0 0,2 1 0,2 50 1,0-79-105,0 0 0,0 0 0,0 0 0,1-1 0,-1 1 0,0 0 1,1 0-1,-1 0 0,0 0 0,1 0 0,-1 0 0,1-1 0,-1 1 1,1 0-1,0 0 0,-1-1 0,1 1 0,0 0 0,-1-1 1,1 1-1,0-1 0,0 1 0,-1-1 0,1 1 0,0-1 0,0 0 1,0 1-1,0-1 0,2 1 0,-2-1-154,0 0-1,1 0 1,-1 0 0,1 0-1,-1 0 1,0-1 0,1 1 0,-1 0-1,0-1 1,1 1 0,-1-1-1,0 1 1,0-1 0,1 1-1,-1-1 1,0 0 0,0 0 0,0 0-1,0 0 1,0 1 0,0-1-1,0-1 1,0 1 0,0 0-1,0 0 1,-1 0 0,1 0 0,0 0-1,-1-1 1,1-1 0,3-44-7509,-4 20 1597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0.444"/>
    </inkml:context>
    <inkml:brush xml:id="br0">
      <inkml:brushProperty name="width" value="0.025" units="cm"/>
      <inkml:brushProperty name="height" value="0.025" units="cm"/>
    </inkml:brush>
  </inkml:definitions>
  <inkml:trace contextRef="#ctx0" brushRef="#br0">131 82 10794,'0'0'295,"0"-1"1,-1 1-1,1 0 0,0-1 0,0 1 1,0-1-1,0 1 0,0-1 0,0 1 0,-1-1 1,1 1-1,0 0 0,0-1 0,0 1 0,-1 0 1,1-1-1,0 1 0,-1 0 0,1-1 1,0 1-1,-1 0 0,1-1 0,-1 1 0,1 0 1,0 0-1,-1 0 0,1-1 0,-1 1 1,1 0-1,0 0 0,-1 0 0,1 0 0,-1 0 1,-22 1 1991,-18 15-2227,35-11 255,0 0-1,1 0 0,0 1 1,0 0-1,0 0 0,0 0 1,1 1-1,-4 9 0,7-15-301,0 0 0,0 1-1,0-1 1,1 0 0,-1 0-1,0 1 1,1-1 0,-1 1-1,1-1 1,0 0 0,-1 1-1,1-1 1,0 1 0,0-1-1,0 1 1,0-1 0,0 0-1,0 1 1,1-1 0,-1 1-1,0-1 1,1 1 0,-1-1-1,1 0 1,-1 1 0,1-1-1,0 0 1,-1 0 0,1 1-1,0-1 1,0 0 0,0 0-1,0 0 1,0 0 0,0 0-1,0 0 1,1 0 0,-1-1 0,0 1-1,0 0 1,1-1 0,-1 1-1,0 0 1,1-1 0,-1 0-1,1 1 1,-1-1 0,0 0-1,1 0 1,1 0 0,5 1-303,-1-1 1,1 0 0,-1 0 0,1-1-1,-1 0 1,1 0 0,-1-1 0,0 0-1,0 0 1,0-1 0,0 0 0,0 0-1,0-1 1,-1 1 0,0-1 0,1-1-1,5-5 1,5-5-2214,-2-1-1,0 0 1,0-1 0,19-31-1,-36 57 13536,-7 24-5329,3-11-5428,1 1-1,-3 43 0,8-65-246,0 0-1,0 0 1,0 0 0,0 0-1,0 0 1,0 0 0,0 0-1,0 0 1,0 0 0,0 0-1,1 0 1,-1 1 0,0-1-1,1-1 1,-1 1 0,1 0-1,-1 0 1,1 0 0,-1 0-1,1 0 1,1 1 0,-2-2-16,1 0 0,0 0 1,-1 0-1,1 0 1,0-1-1,-1 1 1,1 0-1,0 0 0,-1 0 1,1 0-1,0-1 1,-1 1-1,1 0 0,-1-1 1,1 1-1,0 0 1,-1-1-1,1 1 0,-1-1 1,1 1-1,-1-1 1,0 1-1,1-2 0,3-2-49,0-1-1,0 0 0,-1-1 0,0 1 0,0 0 0,3-8 0,-3 1-19,0 0 0,-1-1 1,0 1-1,0-23 1,-2 34 66,-1 2-143,1 0 138,0 0 0,0 0 0,0 0 0,0 0 0,0 0 0,0-1 0,0 1 0,0 0 0,0 0 0,0 0 0,0 0 0,1 0 0,-1 0 0,0-1 0,1 1 0,-1 1 0,3-2 18,0 1 0,0-1-1,0 0 1,-1 0 0,1 0 0,0 0-1,0-1 1,0 1 0,-1-1-1,1 1 1,0-1 0,-1 0 0,1 0-1,0 0 1,-1-1 0,1 1-1,-1-1 1,0 1 0,1-1-1,-1 0 1,0 0 0,0 0 0,0 0-1,-1 0 1,4-4 0,-2 0 40,0 1 0,0 0 1,-1-1-1,1 1 0,-1-1 1,-1 0-1,1 1 1,-1-1-1,0 0 0,0 0 1,0-8-1,-2 13-74,1 1 0,-1 0 0,1 0 0,0 0 0,-1 0 0,1 0 0,-1 0-1,1 0 1,-1 0 0,1 0 0,0 0 0,-1 0 0,1 0 0,-1 0 0,1 0 0,0 1 0,-1-1 0,1 0 0,0 0 0,-1 0 0,1 1 0,-1-1-1,1 0 1,0 0 0,0 1 0,-1-1 0,1 0 0,0 1 0,-1-1 0,1 0 0,0 1 0,0-1 0,0 0 0,-1 1 0,1-1 0,0 1 0,0-1 0,0 0-1,0 1 1,-14 16-53,-19 41 56,31-54 13,0 0 0,0 0-1,1 0 1,0 0 0,-1 0 0,1 0-1,1 0 1,-1 0 0,1 0 0,-1 1-1,1-1 1,0 0 0,1 6 0,1-8-3,-1-1 1,1 0 0,0 0-1,-1 0 1,1 0 0,0 0 0,-1 0-1,1 0 1,0 0 0,0-1 0,0 1-1,0-1 1,0 0 0,0 1-1,0-1 1,0 0 0,0 0 0,0 0-1,-1 0 1,1-1 0,3 0 0,25-2-2065,-10-1-4227,-5-1-3827,-5 1 1099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6.210"/>
    </inkml:context>
    <inkml:brush xml:id="br0">
      <inkml:brushProperty name="width" value="0.025" units="cm"/>
      <inkml:brushProperty name="height" value="0.025" units="cm"/>
    </inkml:brush>
  </inkml:definitions>
  <inkml:trace contextRef="#ctx0" brushRef="#br0">25 62 9545,'0'0'12940,"-25"-47"-11370,40 41-577,10 1-449,4 2-159,5 2-97,5 1-64,5 0-128,1 0-96,3 1 32,-3 2-801,-1-2-1313,-5-1-1569,-1-3-2883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6.683"/>
    </inkml:context>
    <inkml:brush xml:id="br0">
      <inkml:brushProperty name="width" value="0.025" units="cm"/>
      <inkml:brushProperty name="height" value="0.025" units="cm"/>
    </inkml:brush>
  </inkml:definitions>
  <inkml:trace contextRef="#ctx0" brushRef="#br0">0 0 8136,'0'0'17072,"33"77"-16880,-31-40-160,-2-3 32,0-5-192,1-3-1025,-1-9-641,6-9-544,-1-8-6566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7.032"/>
    </inkml:context>
    <inkml:brush xml:id="br0">
      <inkml:brushProperty name="width" value="0.025" units="cm"/>
      <inkml:brushProperty name="height" value="0.025" units="cm"/>
    </inkml:brush>
  </inkml:definitions>
  <inkml:trace contextRef="#ctx0" brushRef="#br0">1 0 192,'0'0'21845,"41"32"-24632,-19-22-224,3-2-1473,0-1-769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7.391"/>
    </inkml:context>
    <inkml:brush xml:id="br0">
      <inkml:brushProperty name="width" value="0.025" units="cm"/>
      <inkml:brushProperty name="height" value="0.025" units="cm"/>
    </inkml:brush>
  </inkml:definitions>
  <inkml:trace contextRef="#ctx0" brushRef="#br0">168 0 7335,'0'0'14280,"-10"1"-13597,-6-1-495,0 0-71,0 0 0,0 1 1,-21 5-1,34-6-111,0 1-1,1-1 1,-1 1 0,1-1 0,-1 1-1,0 0 1,1 0 0,0 0-1,-1 1 1,1-1 0,0 1 0,0-1-1,-1 1 1,1-1 0,1 1-1,-1 0 1,0 0 0,0 0-1,1 0 1,-1 1 0,1-1 0,-1 0-1,1 1 1,0-1 0,0 1-1,0-1 1,0 1 0,0 3 0,1-5-6,0 1 1,0-1-1,1 0 1,-1 0 0,0 0-1,1 0 1,-1 0 0,0 1-1,1-1 1,0 0 0,-1 0-1,1 0 1,0 0-1,-1 0 1,1-1 0,0 1-1,0 0 1,0 0 0,0 0-1,-1-1 1,1 1 0,0 0-1,0-1 1,1 1-1,-1-1 1,0 1 0,0-1-1,0 0 1,2 1 0,41 7 35,-33-6-27,32 3-70,-28-4 7,0 0 0,-1 1 1,1 0-1,-1 1 0,0 1 1,0 1-1,0 0 0,0 0 0,22 14 1,-34-18 55,0 0 0,0 0 1,-1 1-1,1-1 0,0 1 1,-1-1-1,0 1 0,1-1 1,-1 1-1,0 0 0,0 0 1,0-1-1,0 1 0,0 0 1,0 0-1,0 0 0,-1 0 1,1 0-1,0 4 0,-1-4 68,-1 0 0,1 0-1,-1 0 1,1 0-1,-1-1 1,0 1 0,1 0-1,-1-1 1,0 1-1,0 0 1,0-1 0,-1 1-1,1-1 1,0 0-1,0 1 1,-1-1 0,-2 2-1,-4 2 246,1 0 0,-1-1-1,0 0 1,0 0 0,0-1-1,-1 0 1,0 0 0,-8 1 0,-53 4 662,66-8-981,-1 1 0,0-1 1,0 0-1,0-1 0,0 1 1,1-1-1,-1 0 0,0 0 0,1-1 1,-1 1-1,1-1 0,-6-2 0,10 3-104,-1 1-1,1 0 1,-1 0-1,1 0 1,-1-1-1,1 1 1,-1 0-1,1-1 0,-1 1 1,1 0-1,-1-1 1,1 1-1,0-1 1,-1 1-1,1-1 0,0 1 1,-1-1-1,1 1 1,0-1-1,0 1 1,-1-1-1,1 1 0,0-1 1,0 1-1,0-1 1,0 0-1,0 1 1,0-1-1,0 1 0,0-1 1,0 1-1,0-1 1,0 0-1,0 1 1,0-1-1,0 1 0,0-1 1,1 1-1,-1-1 1,0 1-1,0-1 1,1 1-1,-1-1 0,0 1 1,1-1-1,-1 1 1,0-1-1,1 1 1,-1-1-1,1 1 0,-1 0 1,1-1-1,-1 1 1,2-1-1,32-11-8669,-31 11 7769,25-5-8061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7.738"/>
    </inkml:context>
    <inkml:brush xml:id="br0">
      <inkml:brushProperty name="width" value="0.025" units="cm"/>
      <inkml:brushProperty name="height" value="0.025" units="cm"/>
    </inkml:brush>
  </inkml:definitions>
  <inkml:trace contextRef="#ctx0" brushRef="#br0">129 61 9993,'0'0'3556,"0"-8"-930,0 5-2370,-1-1-1,1 1 0,-1 0 1,1 0-1,-1 0 0,0 0 0,0 0 1,-1 0-1,1 0 0,0 0 1,-3-3-1,3 5-149,-1 0 1,1 0-1,0 0 0,-1 0 0,1 0 1,0 0-1,-1 0 0,0 0 0,1 1 1,-1-1-1,1 1 0,-1-1 0,0 1 1,1-1-1,-1 1 0,0 0 0,0 0 1,1 0-1,-1 0 0,0 0 0,1 0 1,-1 0-1,0 1 0,1-1 0,-1 1 1,0-1-1,1 1 0,-1 0 0,-2 1 1,-1 1 2,0 0 1,1 0-1,-1 1 1,1 0 0,0-1-1,0 1 1,0 1 0,1-1-1,-1 0 1,1 1 0,0 0-1,0 0 1,1 0 0,-1 0-1,1 0 1,0 1-1,1-1 1,-1 0 0,1 1-1,0 0 1,1-1 0,-1 1-1,1-1 1,0 1 0,2 10-1,-1-14-99,0 1-1,1-1 1,0 0-1,-1 0 1,1 0-1,0 0 1,0 0 0,0-1-1,0 1 1,0 0-1,0-1 1,1 0-1,-1 1 1,0-1-1,1 0 1,-1 0-1,1 0 1,-1-1 0,1 1-1,-1-1 1,1 1-1,0-1 1,-1 0-1,6 0 1,1 0 5,0 0 1,0 0-1,1-1 1,-1 0-1,0 0 1,9-4-1,-10 2-29,0-1-1,0 0 0,0 0 1,-1-1-1,0 0 1,0 0-1,0-1 0,0 0 1,9-11-1,-12 12 10,0 0 0,0 0-1,0 0 1,-1 0 0,1-1 0,-1 0 0,-1 0 0,1 0-1,-1 0 1,0 0 0,0 0 0,-1 0 0,1-11-1,-2 17 13,0-1 0,0 1-1,0-1 1,0 1-1,0-1 1,0 1 0,0 0-1,0-1 1,0 1-1,-1-1 1,1 1 0,0 0-1,0-1 1,0 1-1,-1 0 1,1-1-1,0 1 1,-1 0 0,1-1-1,0 1 1,-1 0-1,1-1 1,0 1 0,-1 0-1,1 0 1,0 0-1,-1-1 1,1 1 0,-1 0-1,1 0 1,0 0-1,-1 0 1,1 0 0,-1 0-1,1 0 1,0 0-1,-1 0 1,1 0 0,-1 0-1,1 0 1,-1 0-1,1 0 1,0 0 0,-1 0-1,1 0 1,-1 1-1,1-1 1,0 0-1,-1 0 1,1 0 0,0 1-1,-1-1 1,1 0-1,0 0 1,-1 1 0,-21 14 451,16-7-296,0-1-1,0 1 1,1 0 0,0 1-1,1-1 1,0 1 0,0 0 0,0 0-1,1 0 1,-2 14 0,4-19-141,0-1-1,1 0 1,-1 0 0,1 0-1,-1 0 1,1 1 0,0-1-1,1 0 1,-1 0 0,0 1-1,1-1 1,0 0 0,0 0-1,0 0 1,0 0 0,0 0 0,0 0-1,1 0 1,0 0 0,-1-1-1,1 1 1,0-1 0,0 1-1,1-1 1,-1 0 0,0 1-1,1-1 1,-1 0 0,1-1-1,0 1 1,0 0 0,0-1 0,5 3-1,1-2-326,1 0 1,-1 0-1,0-1 0,14 0 0,17-5-4005,-7-8-2581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8.398"/>
    </inkml:context>
    <inkml:brush xml:id="br0">
      <inkml:brushProperty name="width" value="0.025" units="cm"/>
      <inkml:brushProperty name="height" value="0.025" units="cm"/>
    </inkml:brush>
  </inkml:definitions>
  <inkml:trace contextRef="#ctx0" brushRef="#br0">170 204 10666,'0'0'8856,"-12"-7"-7564,4 3-1023,6 1-203,-1 1-1,0 0 1,-1 0 0,1 0 0,0 0 0,-1 1 0,1-1 0,0 1 0,-1 0 0,0 0 0,1 0 0,-1 1 0,0-1 0,1 1 0,-1 0 0,0 0 0,1 0 0,-1 0-1,0 1 1,1-1 0,-7 3 0,5 0 49,-1 0 0,1 0 0,0 1-1,0 0 1,0 0 0,0 0 0,1 1-1,-6 6 1,8-8-55,0 0 0,0-1 0,1 1 0,-1 0 0,1 0 0,-1 0 0,1 0 1,0 0-1,0 0 0,0 1 0,1-1 0,-1 0 0,1 0 0,0 1 0,0-1 0,0 0 0,1 6 0,0-7-46,0 0-1,0-1 0,0 1 1,0-1-1,1 1 1,-1-1-1,1 1 0,-1-1 1,1 0-1,-1 0 0,1 0 1,0 1-1,0-2 0,-1 1 1,1 0-1,0 0 1,0-1-1,0 1 0,0-1 1,0 1-1,0-1 0,0 0 1,0 0-1,0 0 1,0 0-1,2 0 0,58-4 117,-45-1-117,0 0 1,-1-2-1,1 0 0,-1 0 0,-1-2 0,0 0 0,0 0 0,0-2 0,-2 0 0,1 0 0,-1-1 0,-1-1 0,0 0 0,-1-1 0,0 0 0,-1-1 0,14-27 0,-22 37 3,1 1-1,-1-1 0,-1 0 0,1 1 1,0-1-1,-1 0 0,0 0 0,0 0 1,-1 0-1,1 0 0,-1 0 0,0 0 1,-1-8-1,0 13 10,1-1 0,-1 1 0,1-1 0,-1 1 0,1-1 0,-1 1 0,0-1 0,1 1 0,-1-1 0,0 1 0,1 0 0,-1-1 0,0 1 0,1 0 0,-1 0 0,0-1 0,1 1 0,-1 0 0,0 0 0,0 0 0,1 0 0,-1 0 0,0 0 0,0 0 0,1 0 0,-1 0 0,0 1 0,0-1 0,1 0 0,-1 0 0,0 1 0,1-1 0,-1 0 0,0 1 0,1-1 0,-1 0 0,1 1 0,-1-1 0,1 1 0,-2 0 1,-23 19 427,16-9-371,0 0 1,0 0 0,2 1 0,-1 0-1,1 0 1,1 1 0,0 0-1,-6 23 1,10-32-122,1-1 1,0 1-1,1 0 0,-1 0 0,1 0 1,-1 0-1,1 0 0,1 0 0,-1 0 0,0-1 1,1 1-1,0 0 0,0 0 0,0 0 1,0-1-1,1 1 0,-1 0 0,1-1 0,0 1 1,0-1-1,0 0 0,1 0 0,-1 0 1,1 0-1,0 0 0,-1 0 0,1-1 1,0 1-1,1-1 0,-1 0 0,0 0 0,1 0 1,-1 0-1,1-1 0,4 2 0,2 0-1140,-1 0 1,1-1-1,0-1 0,0 1 0,19-1 0,9-1-7496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49.471"/>
    </inkml:context>
    <inkml:brush xml:id="br0">
      <inkml:brushProperty name="width" value="0.025" units="cm"/>
      <inkml:brushProperty name="height" value="0.025" units="cm"/>
    </inkml:brush>
  </inkml:definitions>
  <inkml:trace contextRef="#ctx0" brushRef="#br0">121 15 14414,'0'0'8333,"-9"1"-7511,5-1-789,1 0 49,-1-1 0,1 1 0,-1 0 0,0 1 0,1-1 0,-1 1 0,1 0 0,-1 0 0,1 0 0,-1 0 0,1 0 0,0 1-1,-1-1 1,1 1 0,0 0 0,0 0 0,0 0 0,1 1 0,-1-1 0,0 1 0,1-1 0,0 1 0,-1 0 0,1 0 0,0 0 0,0 0 0,-1 4 0,-2 4 337,-9 21 351,13-31-754,1 0 0,-1 0 0,1 1 0,0-1 0,-1 0 0,1 0 0,0 1 0,0-1 0,0 0 0,0 1 0,0-1 1,0 0-1,0 1 0,1-1 0,-1 0 0,0 1 0,1-1 0,-1 0 0,1 0 0,0 2 0,0-2-10,1-1-1,-1 1 1,0 0 0,1-1-1,-1 1 1,0-1-1,1 1 1,-1-1-1,0 0 1,1 0 0,-1 0-1,1 0 1,-1 0-1,1 0 1,-1 0 0,1 0-1,-1 0 1,0-1-1,1 1 1,-1 0-1,1-1 1,-1 1 0,0-1-1,0 0 1,3-1-1,31-19-75,-30 18 39,0-1 1,-1 0-1,1 1 1,-1-1-1,0-1 1,0 1-1,0-1 1,-1 1-1,0-1 1,0 0-1,0 0 0,0 0 1,-1-1-1,0 1 1,0-1-1,0 1 1,1-11-1,-3 15 47,0 1 0,-1-1 0,1 1 0,0-1 0,-1 1 0,1 0 0,-1-1 0,1 1 0,-1 0 0,1-1 0,-1 1 0,1 0 0,-1 0 0,1-1 0,-1 1 0,1 0 0,-1 0 0,1 0 0,-1 0 0,1 0 0,-1 0 0,0 0 0,1 0 0,-1 0 0,1 0-1,-1 0 1,1 0 0,-1 0 0,1 0 0,-1 0 0,1 1 0,-1-1 0,1 0 0,-1 0 0,1 1 0,-1-1 0,1 0 0,-1 1 0,-22 9 306,18-5-299,1-1 0,0 0 0,0 1 0,0 0 1,0 0-1,1 0 0,0 0 0,0 1 0,1-1 0,-1 1 0,1-1 0,-2 12 0,3-14-15,0 0 0,0 0-1,1-1 1,-1 1-1,1 0 1,0 0 0,0 0-1,0 0 1,0 0-1,0-1 1,1 1 0,-1 0-1,1 0 1,0 0-1,0-1 1,0 1 0,0 0-1,0-1 1,1 1-1,-1-1 1,1 1 0,0-1-1,-1 0 1,1 0 0,0 0-1,0 0 1,0 0-1,1 0 1,2 2 0,-3-3-7,-1 0 0,1 0 1,0-1-1,0 1 1,1 0-1,-1-1 0,0 1 1,0-1-1,0 0 1,0 1-1,0-1 0,1 0 1,-1 0-1,0-1 0,0 1 1,0 0-1,0-1 1,0 1-1,1-1 0,-1 0 1,2-1-1,0 0 6,0-1 0,-1 1 0,1-1 0,-1 0 0,0 0 0,0-1 0,0 1 0,0-1 0,4-7 0,3-6 22,-1-2 0,-1 1 0,9-32 1,-15 45-29,-2 3-3,0 0 0,1 0 0,-1 0-1,1 0 1,0 0 0,-1 0-1,1 0 1,0 0 0,1 0-1,-1 0 1,0 1 0,0-1 0,1 0-1,-1 1 1,1-1 0,-1 1-1,1-1 1,3-1 0,-1 2-5,-1 1-1,1 0 1,0 0 0,-1 0 0,1 1 0,0-1-1,-1 1 1,1 0 0,0 0 0,6 3 0,-1-2-95,0 1 1,0 0-1,0 1 1,0 0-1,-1 1 1,14 8 0,-21-12 120,1 1 1,-1-1-1,1 1 1,-1-1 0,0 1-1,1 0 1,-1 0 0,0 0-1,0 0 1,0-1-1,-1 1 1,1 0 0,0 1-1,-1-1 1,1 0 0,-1 0-1,0 0 1,0 0-1,0 0 1,0 0 0,0 0-1,0 1 1,0-1 0,-1 0-1,1 0 1,-1 0-1,0 0 1,1 0 0,-1 0-1,0 0 1,0 0 0,0-1-1,0 1 1,-1 0-1,1 0 1,-3 2 0,-5 8 155,6-9-78,0 0 0,0 0 0,1 1 1,-1-1-1,1 1 0,0-1 1,0 1-1,1 0 0,-3 6 0,7-10-75,1 0-1,-1 0 0,0 0 1,1-1-1,-1 0 1,0 0-1,0 0 0,5-1 1,83-50-701,-73 40 508,1 1 0,0 0 1,0 1-1,38-12 0,-56 21 171,0 1-1,-1 0 0,1-1 0,0 1 0,0 0 0,-1 0 0,1 0 0,0-1 0,0 1 0,-1 0 1,1 0-1,0 0 0,0 0 0,0 0 0,-1 1 0,1-1 0,0 0 0,0 0 0,-1 0 0,1 1 0,0-1 1,0 0-1,-1 1 0,1-1 0,0 0 0,-1 1 0,1-1 0,-1 1 0,1-1 0,0 1 0,-1 0 0,1-1 1,-1 1-1,0-1 0,1 1 0,-1 0 0,1-1 0,-1 1 0,0 0 0,0 0 0,1-1 0,-1 1 1,0 0-1,0 0 0,0-1 0,0 1 0,0 0 0,0 0 0,0 0 0,0 1 0,-11 51 443,3-19 246,8-34-681,1 1-1,0-1 0,-1 1 1,1-1-1,-1 1 1,1-1-1,0 0 0,0 1 1,-1-1-1,1 0 1,0 0-1,0 1 0,-1-1 1,1 0-1,0 0 1,0 0-1,0 0 0,-1 0 1,1 0-1,0 0 1,0 0-1,-1 0 0,1 0 1,0-1-1,0 1 1,-1 0-1,1 0 0,0-1 1,0 1-1,-1-1 1,1 1-1,0-1 0,29-11-78,6-10-255,-24 14 163,0 0-1,0 1 1,1 1 0,0 0-1,19-7 1,-31 14 178,0-1 1,-1 1 0,1 0 0,0-1-1,-1 1 1,1 0 0,-1-1 0,1 1-1,-1 0 1,1 0 0,-1 0-1,0-1 1,1 1 0,-1 0 0,0 0-1,0 0 1,1 0 0,-1 0-1,0-1 1,0 1 0,0 0 0,0 0-1,0 0 1,0 0 0,-1 0 0,1 0-1,0-1 1,0 1 0,-1 0-1,0 2 1,-5 31 586,-4 7-1904,18-44-9539,6-10-5264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0.271"/>
    </inkml:context>
    <inkml:brush xml:id="br0">
      <inkml:brushProperty name="width" value="0.025" units="cm"/>
      <inkml:brushProperty name="height" value="0.025" units="cm"/>
    </inkml:brush>
  </inkml:definitions>
  <inkml:trace contextRef="#ctx0" brushRef="#br0">17 5 9993,'7'-4'13086,"-8"26"-9780,-11 34-2572,11-50-603,-2 0 15,2 0 0,-1 0 1,1 0-1,0 0 1,0 0-1,0 7 0,1-12-132,0 0 0,1 1-1,-1-1 1,0 0 0,0 0 0,1 0-1,-1 0 1,1 0 0,-1 0-1,1 1 1,0-1 0,-1 0 0,1 0-1,0-1 1,-1 1 0,1 0-1,0 0 1,0 0 0,0 0-1,0-1 1,0 1 0,0 0 0,0-1-1,0 1 1,0-1 0,0 1-1,1-1 1,-1 0 0,0 1 0,0-1-1,0 0 1,0 0 0,1 0-1,-1 0 1,0 0 0,0 0 0,2 0-1,15-2 6,-1 0-1,1-1 1,-1-1-1,0 0 1,0-1-1,-1-1 0,21-10 1,31-11-49,-68 27 35,1 0 0,-1-1 1,0 1-1,1 0 0,-1 0 1,1-1-1,-1 1 0,0 0 1,1 0-1,-1 0 0,1-1 1,-1 1-1,1 0 0,-1 0 1,1 0-1,-1 0 0,1 0 1,-1 0-1,1 0 1,-1 0-1,1 0 0,-1 0 1,1 0-1,-1 0 0,0 1 1,1-1-1,-1 0 0,1 0 1,-1 0-1,1 1 0,-1-1 1,0 0-1,1 0 0,-1 1 1,1-1-1,-1 0 0,0 1 1,0-1-1,1 1 0,-1-1 1,0 0-1,1 1 0,-1-1 1,0 1-1,0-1 0,0 1 1,1 0-1,-1-1 9,0 1-1,0-1 1,0 1 0,1 0-1,-1-1 1,0 1 0,0-1-1,1 1 1,-1-1 0,1 1-1,-1-1 1,0 1 0,1-1-1,-1 1 1,1-1 0,-1 0-1,1 1 1,-1-1 0,1 0-1,-1 1 1,1-1 0,0 0-1,-1 0 1,1 1-1,-1-1 1,1 0 0,0 0-1,-1 0 1,1 0 0,-1 0-1,1 0 1,0 0 0,0 0-1,10-1-6,0 0-1,0-1 0,0 0 0,-1-1 0,14-5 0,-16 5-250,0 0 0,1 0 0,-1 1 1,1 0-1,-1 1 0,1 0 0,-1 0 0,1 1 0,10 1 0,-19-1 228,1 0 0,-1 1-1,0-1 1,1 0 0,-1 0-1,0 1 1,0-1 0,1 0-1,-1 1 1,0-1 0,0 0 0,0 1-1,1-1 1,-1 1 0,0-1-1,0 0 1,0 1 0,0-1 0,0 1-1,0-1 1,0 0 0,0 1-1,0-1 1,0 1 0,0-1-1,0 0 1,0 1 0,0-1 0,0 1-1,0-1 1,-1 0 0,1 1-1,0-1 1,0 0 0,0 1-1,-1-1 1,1 1 0,0-1 0,0 0-1,-1 1 1,-4 8-2582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0.601"/>
    </inkml:context>
    <inkml:brush xml:id="br0">
      <inkml:brushProperty name="width" value="0.025" units="cm"/>
      <inkml:brushProperty name="height" value="0.025" units="cm"/>
    </inkml:brush>
  </inkml:definitions>
  <inkml:trace contextRef="#ctx0" brushRef="#br0">0 0 11339,'0'0'7014,"56"24"-17167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0.949"/>
    </inkml:context>
    <inkml:brush xml:id="br0">
      <inkml:brushProperty name="width" value="0.025" units="cm"/>
      <inkml:brushProperty name="height" value="0.025" units="cm"/>
    </inkml:brush>
  </inkml:definitions>
  <inkml:trace contextRef="#ctx0" brushRef="#br0">205 52 12172,'0'0'6918,"-11"-1"-4468,8 0-2330,-13-1 676,0 1 0,-1 0 0,1 1 0,-21 3 0,33-3-698,0 1 0,-1-1-1,1 1 1,0 0 0,0 1 0,0-1-1,0 1 1,1-1 0,-1 1 0,0 0-1,1 1 1,-1-1 0,1 0-1,-1 1 1,1 0 0,0 0 0,1 0-1,-1 0 1,0 1 0,1-1 0,-1 1-1,1-1 1,0 1 0,1 0 0,-3 4-1,4-6-93,-1-1 0,1 0-1,0 0 1,-1 1-1,1-1 1,0 0-1,0 1 1,0-1 0,0 1-1,0-1 1,0 0-1,1 1 1,-1-1 0,0 0-1,1 0 1,-1 1-1,0-1 1,1 0 0,0 0-1,-1 1 1,1-1-1,0 0 1,0 0 0,1 2-1,0-2-3,0 1 1,1 0-1,-1-1 0,1 1 0,-1-1 1,1 0-1,0 0 0,-1 0 0,1 0 1,0-1-1,3 1 0,5 1-89,0-1 0,-1-1-1,1 0 1,0 0 0,12-3-1,-14 0 10,0 0 0,0-1-1,-1 0 1,0-1 0,0 1-1,0-2 1,0 1 0,-1-1-1,0 0 1,0-1-1,0 1 1,-1-2 0,0 1-1,0 0 1,-1-1 0,0 0-1,-1-1 1,1 1 0,4-14-1,-9 22 86,0 0 0,0-1 0,0 1 0,1 0 0,-1 0 0,0 0 0,0-1 0,0 1 0,0 0 0,1 0 0,-1 0 0,0-1 0,0 1 0,0 0 1,0 0-1,0-1 0,0 1 0,0 0 0,0 0 0,0-1 0,0 1 0,0 0 0,0-1 0,0 1 0,0 0 0,0 0 0,0-1 0,0 1 0,0 0 0,0 0 0,0-1 0,0 1 0,0 0 0,-1 0 0,1 0 0,0-1 0,0 1 0,0 0 0,0 0 0,0 0 0,-1-1 0,1 1 0,0 0 0,0 0 0,-1 0 0,1-1 0,-12 11 224,-12 23 161,23-31-353,0 1 1,-1 0 0,1 0 0,0 0 0,1 0 0,-1 0 0,0 0 0,1 1 0,0-1 0,0 0 0,0 0 0,0 0 0,0 0 0,1 0 0,-1 0 0,1 1 0,1 2 0,-1-4-67,0 0 1,1 0-1,-1 0 1,1 0 0,-1-1-1,1 1 1,0-1-1,0 1 1,0-1-1,0 1 1,0-1-1,0 0 1,0 0-1,0 0 1,0 0-1,0-1 1,1 1-1,-1 0 1,0-1-1,0 0 1,1 1-1,-1-1 1,3 0 0,4 0-590,0 1 1,0-2-1,0 1 1,0-1 0,0-1-1,0 0 1,13-4 0,-14 3-379,0 0 1,-1-1 0,1 0-1,-1-1 1,0 0 0,0 0-1,-1 0 1,1-1 0,-1 0-1,-1 0 1,1 0 0,8-14-1,-7 16 4610,-3 12-1774,-4-6-1843,0-1 0,1 0 0,-1 1 0,1-1 1,-1 0-1,1 0 0,-1 1 0,1-1 0,0 0 1,0 0-1,-1 0 0,1 0 0,0 0 0,0 0 1,0 0-1,0 0 0,0-1 0,1 1 0,-1 0 1,0-1-1,2 2 0,5-1-718,-1 0 0,1-1 0,-1 1 0,1-2 1,-1 1-1,1-1 0,0 0 0,-1 0 0,0-1 0,1 0 0,7-4 0,9-5-404,42-24 0,-56 30 757,22-15-2862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0.836"/>
    </inkml:context>
    <inkml:brush xml:id="br0">
      <inkml:brushProperty name="width" value="0.025" units="cm"/>
      <inkml:brushProperty name="height" value="0.025" units="cm"/>
    </inkml:brush>
  </inkml:definitions>
  <inkml:trace contextRef="#ctx0" brushRef="#br0">184 29 13581,'0'0'10543,"-8"-5"-10388,-28-17-214,34 22 38,1-1-1,0 1 1,-1 0-1,1 0 1,-1-1 0,1 1-1,0 1 1,-1-1-1,1 0 1,-1 0-1,1 0 1,0 1-1,-1-1 1,1 1-1,0-1 1,-1 1-1,1-1 1,0 1 0,0 0-1,-1-1 1,1 1-1,0 0 1,0 0-1,0 0 1,0 0-1,0 0 1,0 0-1,1 0 1,-1 1 0,-1 0-1,2-1-44,-1 0 1,0-1-1,1 1 0,-1 0 1,1-1-1,-1 1 0,1 0 1,-1 0-1,1 0 0,0-1 1,-1 1-1,1 0 0,0 0 1,-1 0-1,1 0 0,0 0 1,0 0-1,0-1 0,0 1 1,0 0-1,0 0 0,0 0 1,0 0-1,1 0 0,-1 0 1,0 0-1,0-1 0,1 1 1,-1 0-1,0 0 0,1 0 0,-1-1 1,1 1-1,-1 0 0,1 0 1,0-1-1,-1 1 0,1 0 1,0-1-1,1 2 0,22 4-654,28 8-1418,-51-14 2157,1 1-1,-1-1 1,1 1-1,-1 0 0,1-1 1,-1 1-1,0 0 0,1 0 1,-1 0-1,0 0 0,0 0 1,1 0-1,-1 0 0,0 0 1,0 1-1,0-1 0,-1 0 1,1 1-1,0-1 0,0 1 1,-1-1-1,1 1 0,-1-1 1,1 1-1,-1 1 0,0-1 178,-1 0 0,0-1-1,1 1 1,-1 0-1,0-1 1,0 1-1,0 0 1,0-1-1,-1 1 1,1-1-1,0 0 1,-1 1-1,1-1 1,0 0-1,-1 0 1,0 0-1,1 0 1,-1 0-1,0 0 1,-2 1-1,-41 17 411,39-17-529,-5 2-318,-1-1 0,1 0 0,-19 3 1,25-6-386,0 1 0,1-1 1,-1 0-1,1-1 1,-1 1-1,1-1 0,-7-1 1,-10-11-6459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1.321"/>
    </inkml:context>
    <inkml:brush xml:id="br0">
      <inkml:brushProperty name="width" value="0.025" units="cm"/>
      <inkml:brushProperty name="height" value="0.025" units="cm"/>
    </inkml:brush>
  </inkml:definitions>
  <inkml:trace contextRef="#ctx0" brushRef="#br0">167 106 2242,'4'-8'3283,"8"-40"807,-8 4 3020,-7 38-4590,-5 15-1610,-4 14-454,3 8-261,1 1-1,1 0 0,2 0 0,1 0 0,1 1 1,2 0-1,4 40 0,-2-67-309,0-1 0,0 0 0,0 0 0,1 0 0,-1 0 0,1 0 0,4 7 0,-6-11-5,1 0 1,-1 0-1,1 1 0,0-1 0,-1 0 0,1 0 1,0 0-1,0 0 0,0 0 0,-1-1 0,1 1 1,0 0-1,0 0 0,0-1 0,0 1 0,1 0 1,-1-1-1,0 1 0,0-1 0,0 1 0,0-1 0,0 0 1,1 1-1,-1-1 0,0 0 0,0 0 0,1 0 1,-1 0-1,0 0 0,0 0 0,1 0 0,-1 0 1,0-1-1,0 1 0,0-1 0,1 1 0,-1 0 0,0-1 1,1 0-1,0-1 4,-1 1 0,0 0 0,0 0-1,0 0 1,0-1 0,0 1 0,0 0 0,0-1 0,0 1 0,-1-1 0,1 1 0,0-1-1,-1 1 1,1-1 0,-1 0 0,0 1 0,0-1 0,1 1 0,-1-1 0,0 0 0,0 1-1,-1-1 1,1 0 0,0 1 0,0-1 0,-1 0 0,1 1 0,-1-1 0,0 1 0,1-1-1,-1 1 1,0-1 0,0 1 0,-1-2 0,-3-6-149,0 0 0,-1 0-1,-14-15 1,-4-3 1444,-41-33 0,52 50 1733,0 0 0,-28-15-1,70 28 868,-7-1-3186,111 17 308,-113-17-2062,0-2-1,29-2 1,-24-5-3783,0-8-4136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2.081"/>
    </inkml:context>
    <inkml:brush xml:id="br0">
      <inkml:brushProperty name="width" value="0.025" units="cm"/>
      <inkml:brushProperty name="height" value="0.025" units="cm"/>
    </inkml:brush>
  </inkml:definitions>
  <inkml:trace contextRef="#ctx0" brushRef="#br0">215 58 13869,'0'0'5104,"0"-9"-2905,-1 4-2078,1 3-38,1 1 1,-1-1-1,0 0 0,0 1 0,-1-1 0,1 0 0,0 1 1,0-1-1,-1 1 0,1-1 0,-1 1 0,1-1 0,-1 1 1,0-1-1,0 1 0,0-1 0,0 1 0,1 0 0,-2 0 1,1-1-1,0 1 0,0 0 0,0 0 0,0 0 0,-1 0 0,1 0 1,-1 0-1,1 1 0,0-1 0,-1 0 0,0 1 0,1-1 1,-1 1-1,1-1 0,-1 1 0,1 0 0,-1 0 0,0 0 1,1 0-1,-1 0 0,-2 0 0,-6 1-36,1 0 0,-1 0 0,1 1 0,-1 0-1,1 1 1,0 0 0,0 0 0,0 1 0,0 0 0,1 1 0,-1 0-1,1 0 1,0 1 0,1 0 0,0 0 0,0 1 0,-11 12 0,17-18-49,1 1 0,-1-1 1,0 1-1,1 0 1,-1 0-1,1-1 0,-1 1 1,1 0-1,0 0 1,0 0-1,0 0 0,0-1 1,0 1-1,0 0 1,0 0-1,1 0 1,-1-1-1,0 1 0,1 0 1,0 0-1,-1-1 1,1 1-1,0 0 0,0-1 1,0 1-1,0-1 1,0 1-1,1-1 0,-1 0 1,0 1-1,0-1 1,1 0-1,-1 0 0,1 0 1,-1 0-1,1 0 1,0 0-1,-1-1 1,4 2-1,9 5-90,1-1 0,-1-1-1,26 6 1,-26-7-36,52 11-330,-39-9 171,0 1 0,52 20 0,-77-27 289,-1 1 0,0-1 0,0 0 0,0 1 0,0-1 0,-1 1 0,1-1 0,0 1 0,0 0 0,0-1 0,0 1 0,0 0 0,-1 0 0,1-1-1,0 1 1,-1 0 0,1 0 0,0 0 0,-1 0 0,1 0 0,-1 0 0,0 0 0,1 0 0,-1 2 0,0-2 35,0 0-1,-1 0 1,1 0 0,-1 0-1,1 0 1,-1 0 0,1 0 0,-1 0-1,0 0 1,0 0 0,1 0 0,-1 0-1,0-1 1,0 1 0,0 0 0,0 0-1,0-1 1,-1 1 0,-54 23 1388,54-23-1408,-34 10 248,0-1 0,-1-1 0,0-3-1,-44 3 1,81-9-335,-1 0-1,1 0 1,0 1-1,-1-1 1,1 0-1,0 0 1,0 0-1,-1 0 0,1 0 1,0 0-1,-1 0 1,1 0-1,0 0 1,0-1-1,-1 1 1,1 0-1,0 0 1,0 0-1,-1 0 1,1 0-1,0 0 1,0-1-1,-1 1 1,1 0-1,0 0 1,0 0-1,0 0 1,-1-1-1,1 1 1,0 0-1,0 0 1,0-1-1,0 1 1,0 0-1,-1 0 1,1-1-1,0 1 1,0 0-1,0-1 1,6-11-2044,15-10-1573,-21 22 3649,28-28-5882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2.604"/>
    </inkml:context>
    <inkml:brush xml:id="br0">
      <inkml:brushProperty name="width" value="0.025" units="cm"/>
      <inkml:brushProperty name="height" value="0.025" units="cm"/>
    </inkml:brush>
  </inkml:definitions>
  <inkml:trace contextRef="#ctx0" brushRef="#br0">78 0 17617,'0'0'6961,"-8"10"-5739,1 0-1015,0 0-1,0 0 0,1 1 0,1-1 1,0 1-1,0 0 0,1 1 0,1-1 1,-1 1-1,0 13 0,-4 176 743,4-55-825,4-139-107,1 29 26,-1-36-39,1 1-1,-1 0 1,1-1 0,-1 1-1,1 0 1,-1-1 0,1 1-1,-1-1 1,1 1 0,0-1-1,-1 1 1,1-1 0,0 0-1,-1 1 1,1-1 0,0 0-1,-1 1 1,1-1 0,0 0-1,0 0 1,-1 0 0,1 0-1,0 0 1,0 0 0,0 0-1,-1 0 1,1 0 0,0 0-1,0 0 1,-1 0-1,1 0 1,0-1 0,0 1-1,-1 0 1,1 0 0,0-1-1,-1 1 1,1-1 0,0 1-1,-1-1 1,2 0 0,13-8-195,0-1-1,-1 0 1,0-1 0,21-22 0,12-9-764,-46 41 957,-1 1 0,1-1 0,0 0 0,-1 1 1,1-1-1,-1 1 0,1-1 0,0 1 0,-1-1 1,1 1-1,0-1 0,0 1 0,-1 0 0,1-1 1,0 1-1,0 0 0,0 0 0,-1 0 0,1-1 1,0 1-1,0 0 0,0 0 0,0 0 0,-1 0 1,1 1-1,0-1 0,0 0 0,0 0 0,1 1 0,-2 0 3,1 0 0,-1 0 0,1 0 0,-1 0 0,1 1-1,-1-1 1,1 0 0,-1 0 0,0 1 0,0-1-1,0 0 1,0 0 0,1 1 0,-2-1 0,1 0 0,0 2-1,-13 52-440,13-54 458,22-19 95,6-11-66,-16 15 35,0 1 0,25-19 0,-32 28-73,0 1 0,1 0 0,-1 0-1,1 0 1,-1 1 0,1-1 0,0 2 0,0-1-1,-1 0 1,1 1 0,0 0 0,8 0-1,50-1-4096,-63 2 3801,-1 0 0,0-1-1,1 1 1,-1-1 0,0 1-1,0-1 1,0 1-1,1 0 1,-1-1 0,0 1-1,0-1 1,0 1-1,0-1 1,0 1 0,0-1-1,1 1 1,-1-1 0,-1 1-1,1-1 1,0 1-1,0-1 1,0 1 0,0-1-1,0 1 1,0-1 0,0 1-1,-1-1 1,1 1-1,0-1 1,0 1 0,-1-1-1,1 1 1,0 0 0,-1-1-1,0 0 1,-12-9-5515</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2.952"/>
    </inkml:context>
    <inkml:brush xml:id="br0">
      <inkml:brushProperty name="width" value="0.025" units="cm"/>
      <inkml:brushProperty name="height" value="0.025" units="cm"/>
    </inkml:brush>
  </inkml:definitions>
  <inkml:trace contextRef="#ctx0" brushRef="#br0">0 43 7815,'0'0'16368,"71"-42"-15792,-39 42-512,4 0-96,4 6-1025,-1 7-1441,1-1-2627,-2 3-4836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3.315"/>
    </inkml:context>
    <inkml:brush xml:id="br0">
      <inkml:brushProperty name="width" value="0.025" units="cm"/>
      <inkml:brushProperty name="height" value="0.025" units="cm"/>
    </inkml:brush>
  </inkml:definitions>
  <inkml:trace contextRef="#ctx0" brushRef="#br0">144 48 8456,'0'0'14318,"-9"-4"-13283,6 3-950,1-1-38,-1 0 1,0 0-1,0 1 0,0-1 1,0 1-1,0 0 0,0 0 1,-1 0-1,1 1 0,0-1 1,0 1-1,-1-1 1,1 1-1,0 0 0,-1 0 1,1 1-1,0-1 0,0 1 1,-1-1-1,1 1 0,0 0 1,0 1-1,0-1 0,0 0 1,0 1-1,0-1 1,0 1-1,1 0 0,-6 4 1,-21 38 1412,29-44-1435,-1 1 0,1 0 0,-1 0-1,1 0 1,-1-1 0,1 1 0,-1 0 0,1 0 0,0 0 0,-1 0-1,1 0 1,0 0 0,0 0 0,0 0 0,0 0 0,0 0 0,0 0-1,0 0 1,0 0 0,0 0 0,0 0 0,1-1 0,-1 1 0,0 0-1,1 0 1,-1 0 0,1 0 0,-1 0 0,1 0 0,-1-1 0,1 1-1,-1 0 1,1 0 0,0-1 0,-1 1 0,1 0 0,0-1-1,0 1 1,0-1 0,-1 1 0,1-1 0,0 1 0,0-1 0,0 0-1,0 1 1,0-1 0,0 0 0,0 0 0,0 0 0,1 0 0,7 1-39,0-1 0,0 0 0,0-1 0,0 0 0,0 0 0,0-1 1,-1-1-1,1 1 0,-1-1 0,1 0 0,10-7 0,-14 8-42,-1-1 0,0 1 0,0-1 0,0 0 0,0 0 0,0 0-1,-1 0 1,0-1 0,1 0 0,-1 1 0,-1-1 0,1 0 0,0-1-1,-1 1 1,0 0 0,0-1 0,0 1 0,-1-1 0,1 0 0,-1 1-1,0-1 1,0-9 0,-1 14 54,0-1 0,0 1 0,0 0 0,0 0 0,0-1 0,0 1 0,0 0 0,0 0 0,0-1 1,0 1-1,0 0 0,0 0 0,0-1 0,0 1 0,0 0 0,0 0 0,0-1 0,0 1 0,-1 0 0,1 0 0,0 0 0,0-1 0,0 1 0,0 0 0,-1 0 0,1 0 0,0-1 0,0 1 0,0 0 0,-1 0 0,1 0 0,0 0 0,0 0 0,-1 0 0,1 0 0,0-1 1,0 1-1,-1 0 0,1 0 0,-13 5-1,-8 15 159,18-16-122,0 1 1,1-1-1,0 1 0,0 0 1,0 0-1,0 0 0,1 0 1,0 0-1,0 1 1,0-1-1,1 0 0,0 0 1,0 1-1,0-1 0,2 8 1,-2-10-209,1 0 1,0 0 0,0 0-1,1 0 1,-1 0-1,1 0 1,-1 0 0,1-1-1,0 1 1,0-1-1,0 1 1,0-1 0,1 0-1,-1 0 1,0 0-1,1 0 1,0 0 0,-1 0-1,1-1 1,0 1-1,0-1 1,0 0 0,0 0-1,0 0 1,0 0-1,5 0 1,24 2-6324,2-3-5242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7:54.040"/>
    </inkml:context>
    <inkml:brush xml:id="br0">
      <inkml:brushProperty name="width" value="0.025" units="cm"/>
      <inkml:brushProperty name="height" value="0.025" units="cm"/>
    </inkml:brush>
  </inkml:definitions>
  <inkml:trace contextRef="#ctx0" brushRef="#br0">123 0 7015,'0'0'10426,"-8"7"-8558,-1 2-1480,0 0-1,1 1 1,0 0 0,0 1-1,1 0 1,1 0-1,0 1 1,0-1 0,1 1-1,1 0 1,0 1 0,-3 15-1,-4 37 893,3 1-1,0 113 1,8-180-1277,0 1 1,0 0-1,0 0 0,1 0 1,-1 0-1,0-1 1,0 1-1,0 0 1,0 0-1,1 0 1,-1 0-1,0 0 0,0 0 1,1 0-1,-1 0 1,0 0-1,0-1 1,0 1-1,1 0 1,-1 0-1,0 0 0,0 0 1,1 0-1,-1 0 1,0 1-1,0-1 1,0 0-1,1 0 1,-1 0-1,0 0 0,0 0 1,1 0-1,-1 0 1,0 0-1,0 0 1,0 1-1,0-1 1,1 0-1,-1 0 0,0 0 1,0 0-1,0 1 1,0-1-1,0 0 1,1 0-1,-1 0 1,0 1-1,0-1 0,0 0 1,0 0-1,0 0 1,0 1-1,0-1 1,0 0-1,0 0 1,0 1-1,0-1 0,0 0 1,0 0-1,0 0 1,0 1-1,0-1 1,0 0-1,11-15 108,-6 1-165,0 0 0,-1-1 0,-1 1 1,0 0-1,0-19 0,-2 24-9,0 0 0,-1 0 1,0 1-1,-1-1 0,0 0 0,0 0 1,-1 0-1,0 1 0,-6-15 0,8 23 58,0-1-1,0 1 1,0 0-1,0-1 0,0 1 1,0 0-1,-1-1 1,1 1-1,0 0 0,0-1 1,0 1-1,0 0 1,0 0-1,-1-1 0,1 1 1,0 0-1,0-1 0,0 1 1,-1 0-1,1 0 1,0 0-1,0-1 0,-1 1 1,1 0-1,0 0 1,-1 0-1,1 0 0,0-1 1,0 1-1,-1 0 1,1 0-1,0 0 0,-1 0 1,1 0-1,0 0 1,-1 0-1,1 0 0,0 0 1,-1 0-1,2 13-85,2-7 87,1-1 0,-1 0 0,1 1 0,1-1-1,-1-1 1,1 1 0,-1-1 0,1 0-1,0 0 1,1 0 0,-1 0 0,1-1 0,0 0-1,-1-1 1,1 1 0,1-1 0,-1 0-1,0 0 1,7 0 0,11 3 10,1-1 1,0-1-1,39 0 1,-48-3-22,0-1 0,0 0 0,1-1 0,24-6 0,-38 7 14,0 1-1,0-1 0,0 0 1,0-1-1,0 1 0,0 0 1,0-1-1,0 0 1,0 1-1,-1-1 0,1 0 1,-1 0-1,1-1 1,-1 1-1,0 0 0,0-1 1,0 0-1,0 1 1,-1-1-1,1 0 0,0 0 1,-1 0-1,0 0 1,0 0-1,0 0 0,0 0 1,-1 0-1,1-1 1,0-4-1,-2 6 5,1 0 0,0 0 0,-1 0 0,1 0 0,-1 0 0,0 0 0,1 0 0,-1 0 0,0 0 0,0 1 0,0-1 0,0 0 0,-1 1 0,1-1 0,0 0 0,-1 1 0,1 0 0,-1-1 0,0 1 0,1 0 0,-1 0 0,0 0 0,0 0 0,0 0 0,1 0 0,-1 1 0,0-1 0,0 0 0,0 1 0,0 0 0,0-1 0,0 1 0,-1 0 0,1 0 0,0 0 0,-3 1 0,-2-1 18,0 0 0,1 1 0,-1 0 0,0 0 0,1 0 0,-1 1 0,1 0 0,0 0 0,-1 1 0,-8 5 0,9-4 46,0 0 1,0 1-1,0 0 1,0 0 0,1 1-1,0-1 1,0 1 0,1 0-1,0 1 1,0-1-1,0 1 1,1 0 0,-1 0-1,2 0 1,-1 0 0,1 0-1,0 1 1,1-1-1,0 1 1,-1 11 0,2-16-60,1-1 1,0 1-1,-1-1 1,1 1 0,0-1-1,0 0 1,0 1 0,1-1-1,-1 0 1,0 0-1,1 0 1,0 0 0,-1 0-1,1 0 1,0 0 0,0-1-1,0 1 1,0-1-1,0 1 1,0-1 0,0 0-1,1 0 1,-1 0-1,0 0 1,1 0 0,-1 0-1,1-1 1,-1 1 0,4-1-1,11 3-374,0-1-1,-1 0 1,21-2-1,-33 0 187,43-1-3210,0-8-3016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04.849"/>
    </inkml:context>
    <inkml:brush xml:id="br0">
      <inkml:brushProperty name="width" value="0.025" units="cm"/>
      <inkml:brushProperty name="height" value="0.025" units="cm"/>
    </inkml:brush>
  </inkml:definitions>
  <inkml:trace contextRef="#ctx0" brushRef="#br0">199 74 7815,'0'0'12311,"5"-9"-10768,0 2-1166,-3 5-274,0 0-1,0-1 1,-1 1 0,1-1-1,-1 0 1,1 1-1,-1-1 1,0 0-1,0 0 1,0 0 0,0 0-1,0 0 1,-1 0-1,1-3 1,-1 5-66,0 1-1,0-1 1,-1 1-1,1-1 1,0 0 0,0 1-1,0-1 1,0 1-1,-1-1 1,1 1 0,0-1-1,0 1 1,-1-1-1,1 1 1,0-1 0,-1 1-1,1-1 1,-1 1-1,1 0 1,0-1 0,-1 1-1,1-1 1,-1 1-1,1 0 1,-1 0 0,1-1-1,-1 1 1,0 0-1,1 0 1,-2-1 0,-23 1 353,18 1-374,0 1-1,0-1 0,1 1 1,-1 1-1,-8 3 1,3 2 25,0 1 1,1-1-1,0 2 1,1 0-1,0 0 1,0 1 0,-11 17-1,15-19 34,1-1-1,0 1 1,0 0 0,1 0-1,0 1 1,0-1-1,1 1 1,1 0 0,0 0-1,0 0 1,0 14-1,2-22-66,0 0-1,0 0 1,0 0 0,0 0-1,0 0 1,1 0-1,-1 0 1,1-1-1,-1 1 1,1 0 0,0 0-1,0-1 1,0 1-1,0 0 1,0-1-1,0 1 1,0-1 0,1 1-1,-1-1 1,0 0-1,1 1 1,-1-1-1,4 2 1,-1-2 2,0 1 1,0-1-1,0 1 0,0-1 0,0 0 1,0-1-1,1 1 0,-1-1 0,0 0 1,7 0-1,1-1 3,1-1 1,-1 0 0,0-1-1,0 0 1,0-1-1,22-10 1,-25 10-5,-1-1 0,1 0 0,-1 0 0,0-1 0,0 0-1,-1-1 1,0 1 0,0-1 0,0-1 0,-1 1 0,0-1 0,0 0 0,-1-1 0,0 1-1,-1-1 1,0 0 0,0 0 0,-1 0 0,0-1 0,-1 1 0,0-1 0,0 0 0,0-11 0,-2 21-8,0-1 1,0 1 0,1 0 0,-1-1-1,0 1 1,0 0 0,0-1 0,0 1 0,0 0-1,0-1 1,0 1 0,0 0 0,0-1-1,0 1 1,0 0 0,0-1 0,-1 1-1,1 0 1,0-1 0,0 1 0,0 0 0,0-1-1,0 1 1,-1 0 0,1 0 0,0-1-1,0 1 1,0 0 0,-1 0 0,1-1 0,0 1-1,-1 0 1,1 0 0,0 0 0,0-1-1,-1 1 1,1 0 0,0 0 0,-1 0 0,1 0-1,0 0 1,-1 0 0,1 0 0,0 0-1,-1 0 1,1 0 0,-1 0 0,-17 13 97,-13 26 165,-13 44 441,41-77-592,1 1-1,-1 0 1,1 0-1,0 0 1,1 0-1,0 1 1,0-1-1,0 0 1,1 0 0,1 14-1,0-20-104,0 0-1,0 1 1,0-1-1,0 0 1,0 1-1,0-1 1,0 0-1,0 0 1,1 0 0,-1 0-1,0 0 1,1 0-1,-1 0 1,1-1-1,-1 1 1,1 0-1,-1-1 1,1 1-1,0-1 1,-1 0-1,1 1 1,0-1 0,-1 0-1,1 0 1,0 0-1,-1 0 1,1-1-1,0 1 1,-1 0-1,3-1 1,-1 1-268,1-1 0,-1 1 0,0-1 0,1 1-1,-1-1 1,0 0 0,0-1 0,0 1 0,1 0 0,-1-1 0,-1 0 0,1 1 0,0-1 0,4-4 0,2-19-5450,-8 7-880,-1 4-1359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05.335"/>
    </inkml:context>
    <inkml:brush xml:id="br0">
      <inkml:brushProperty name="width" value="0.025" units="cm"/>
      <inkml:brushProperty name="height" value="0.025" units="cm"/>
    </inkml:brush>
  </inkml:definitions>
  <inkml:trace contextRef="#ctx0" brushRef="#br0">44 3 10218,'0'0'7938,"-8"3"-7292,-25 8-240,30-9 3876,9-1-3196,-5-1-1081,-1 0 1,1 0-1,-1 0 0,1 0 0,-1 0 0,1 0 1,-1 0-1,1 0 0,-1-1 0,1 1 1,-1 0-1,1 0 0,-1-1 0,1 1 1,-1 0-1,1 0 0,-1-1 0,0 1 1,1-1-1,-1 1 0,0 0 0,1-1 0,-1 1 1,0-1-1,1 1 0,-1-1 0,0 1 1,0 0-1,0-1 0,0 1 0,1-1 1,-1 0-1,4-7 338,-1 7-2406,-1 6-5672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06.311"/>
    </inkml:context>
    <inkml:brush xml:id="br0">
      <inkml:brushProperty name="width" value="0.025" units="cm"/>
      <inkml:brushProperty name="height" value="0.025" units="cm"/>
    </inkml:brush>
  </inkml:definitions>
  <inkml:trace contextRef="#ctx0" brushRef="#br0">195 119 3267,'0'0'4693,"9"-2"-3338,-4 1-998,0 0 0,0-1 0,0 1-1,-1-1 1,1 0 0,7-4 0,-9 3 211,0 1 0,0-1 1,0 1-1,0-1 0,0 0 1,-1 0-1,1-1 0,-1 1 0,0 0 1,0-1-1,0 1 0,-1-1 1,1 0-1,-1 1 0,0-1 1,0 0-1,1-6 0,-2 9-467,1 0-1,-1 0 0,1 0 1,-1 0-1,0 0 1,1 0-1,-1 0 0,0-1 1,0 1-1,0 0 1,0 0-1,0 0 0,0 0 1,0-1-1,-1 1 1,1 0-1,0 0 0,0 0 1,-1 0-1,1 0 0,-1 0 1,1 0-1,-1 0 1,0 0-1,1 0 0,-1 0 1,0 0-1,0 0 1,0 0-1,1 0 0,-3 0 1,-1 0-83,-1 0 0,1 0 0,-1 1 0,1 0 1,-1 0-1,0 0 0,-8 2 0,5 0-12,1 0-1,-1 1 1,1 0 0,-1 0 0,1 0-1,0 1 1,0 0 0,1 0-1,-1 1 1,1 0 0,0 0-1,0 0 1,0 1 0,1 0 0,-7 9-1,1-1 66,1 1 0,1 0 1,0 1-1,1 0 0,-12 31 0,18-43-40,1 0 0,-1 1 0,1-1 0,0 1 0,1-1 1,-1 1-1,1-1 0,-1 1 0,2 0 0,-1-1 0,0 1 0,2 5 0,-1-8-23,0 0 1,0 0-1,0-1 0,0 1 0,1 0 0,-1-1 0,1 1 0,-1-1 0,1 1 0,0-1 0,-1 0 0,1 0 0,0 0 0,0 0 0,0 0 0,0 0 0,0 0 0,0 0 0,0-1 0,0 1 0,0-1 0,0 0 1,0 1-1,0-1 0,0 0 0,0 0 0,3-1 0,8 0 5,0 0 1,-1 0-1,1-2 1,-1 0-1,0 0 1,0-1-1,0 0 1,0-1-1,-1-1 1,0 1-1,0-2 1,20-15-1,-23 16-3,0 0 1,0-1-1,-1 0 0,0 0 0,0-1 0,-1 0 0,0 0 0,0-1 0,0 0 0,-2 0 0,1 0 0,-1 0 0,0-1 1,-1 1-1,0-1 0,2-15 0,-5 25-10,0 0 0,0 0 0,0 0 0,0 1 0,0-1 0,0 0 0,0 0 0,0 0 0,-1 0 0,1 1 0,0-1 0,0 0 0,0 0 0,0 0 0,-1 0 0,1 0 0,0 0 0,0 0 0,0 0 1,0 1-1,-1-1 0,1 0 0,0 0 0,0 0 0,0 0 0,-1 0 0,1 0 0,0 0 0,0 0 0,0 0 0,-1 0 0,1 0 0,0 0 0,0 0 0,0 0 0,-1-1 0,1 1 0,0 0 0,0 0 0,0 0 0,-1 0 0,1 0 0,0 0 0,0 0 0,0 0 0,0-1 1,0 1-1,-1 0 0,1 0 0,0 0 0,0 0 0,0-1 0,0 1 0,0 0 0,0 0 0,0 0 0,0-1 0,0 1 0,-1 0 0,1 0 0,0 0 0,0-1 0,0 1 0,0 0 0,0 0 0,-12 14 3,-6 14 239,2 1 0,1 0 0,1 1 0,1 1 0,2 1 0,2-1 0,0 1 0,-5 50 0,12-56-206,2 0 0,1 0 0,6 39 0,2 38 23,-9-99-53,0-1 0,-1 0 0,1 1 0,-1-1 0,1 0 0,-1 0 0,0 1 0,0-1 1,0 0-1,-1 0 0,1 0 0,-1 0 0,0 0 0,1-1 0,-1 1 0,-1 0 0,1-1 0,0 1 0,-1-1 0,1 0 0,-1 0 0,1 0 0,-1 0 0,0 0 0,0-1 1,0 1-1,0-1 0,0 0 0,0 0 0,-1 0 0,1 0 0,0 0 0,-5-1 0,2 1 4,1 0 1,-1-1 0,0 0-1,0-1 1,1 1-1,-1-1 1,0 0-1,1 0 1,-1-1-1,1 0 1,-1 0-1,1 0 1,0 0-1,0-1 1,0 0-1,0 0 1,0-1-1,1 1 1,-5-6-1,2 1-3,1 0-1,0-1 1,0 1-1,1-2 1,0 1-1,1 0 1,0-1-1,0 0 1,1 0-1,1 0 1,-1 0-1,2-1 1,-1 1-1,1-19 1,1 23-11,0 0 0,1-1 0,-1 1 0,1 0 0,0-1 0,1 1 0,0 0 0,0 0 0,0 0 0,1 0 0,-1 1 0,1-1 1,1 1-1,-1-1 0,1 1 0,0 0 0,0 1 0,1-1 0,-1 1 0,1-1 0,0 1 0,0 1 0,0-1 0,1 1 0,5-3 0,18-5-108,0 2 0,37-7 0,22-7-2551,-75 19 868,0-1 0,0-1 0,0 0 0,14-9 0,-11 1-3202,0-3 284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06.723"/>
    </inkml:context>
    <inkml:brush xml:id="br0">
      <inkml:brushProperty name="width" value="0.025" units="cm"/>
      <inkml:brushProperty name="height" value="0.025" units="cm"/>
    </inkml:brush>
  </inkml:definitions>
  <inkml:trace contextRef="#ctx0" brushRef="#br0">69 0 12748,'0'0'12737,"-4"12"-11813,1-4-823,-4 9 117,0 0 0,2 0-1,0 1 1,1 0-1,0 0 1,2 0-1,-1 29 1,3-45-226,1-1 0,-1 1 0,1 0 0,-1-1 0,1 1 0,0-1 0,0 0 0,0 1 0,0-1 0,0 0 0,0 1 0,0-1 0,0 0 1,0 0-1,0 0 0,1 0 0,-1 0 0,0 0 0,1 0 0,-1-1 0,1 1 0,-1 0 0,1-1 0,-1 1 0,1-1 0,0 1 0,-1-1 0,1 0 0,0 0 0,-1 0 0,1 0 0,-1 0 1,1 0-1,0 0 0,-1-1 0,3 0 0,3 1-225,0-2 1,0 1-1,-1-1 1,1 0-1,0 0 0,12-7 1,-6 0-739,0-1-1,0 0 1,-2-1 0,1-1 0,-1 0 0,16-23-1,24-25-2938,-57 89 6595,-98 181 4999,14-33-5102,26-16-2177,45-91-9463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1.179"/>
    </inkml:context>
    <inkml:brush xml:id="br0">
      <inkml:brushProperty name="width" value="0.025" units="cm"/>
      <inkml:brushProperty name="height" value="0.025" units="cm"/>
    </inkml:brush>
  </inkml:definitions>
  <inkml:trace contextRef="#ctx0" brushRef="#br0">1 1 16335,'0'0'7656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4.239"/>
    </inkml:context>
    <inkml:brush xml:id="br0">
      <inkml:brushProperty name="width" value="0.025" units="cm"/>
      <inkml:brushProperty name="height" value="0.025" units="cm"/>
    </inkml:brush>
  </inkml:definitions>
  <inkml:trace contextRef="#ctx0" brushRef="#br0">0 13 8872,'0'0'9903,"12"6"-9107,5 0-728,-1 0 0,1-1 1,0-1-1,0-1 0,1 0 1,-1-1-1,1-1 0,-1-1 1,28-3-1,66-11-1634,-42-5-2831,-58 12 1765,-9 2-891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4.588"/>
    </inkml:context>
    <inkml:brush xml:id="br0">
      <inkml:brushProperty name="width" value="0.025" units="cm"/>
      <inkml:brushProperty name="height" value="0.025" units="cm"/>
    </inkml:brush>
  </inkml:definitions>
  <inkml:trace contextRef="#ctx0" brushRef="#br0">0 13 12748,'0'0'6758,"63"12"-6437,-27-11-225,4 1-64,5-1-449,-4-1-736,4 0-1377,-7 0 0,-2-3 159,-7-6-672,-6-8-1985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4.933"/>
    </inkml:context>
    <inkml:brush xml:id="br0">
      <inkml:brushProperty name="width" value="0.025" units="cm"/>
      <inkml:brushProperty name="height" value="0.025" units="cm"/>
    </inkml:brush>
  </inkml:definitions>
  <inkml:trace contextRef="#ctx0" brushRef="#br0">1 68 9097,'0'0'1745,"0"-8"113,0 5-1709,0 1 0,0-1-1,0 0 1,0 0 0,1 1 0,-1-1 0,1 1 0,-1-1-1,1 0 1,0 1 0,0-1 0,0 1 0,3-5-1,-2 5-15,1 1-1,-1-1 1,0 0-1,1 1 1,-1-1-1,1 1 1,-1 0-1,1 0 1,-1 0-1,1 0 1,0 0-1,0 0 1,-1 1-1,1 0 1,0-1-1,0 1 1,3 0-1,8 0 126,-1 0-1,1 1 1,-1 0 0,1 1-1,-1 1 1,1 0 0,-1 0-1,17 9 1,-26-11-220,-1 0-1,1 1 1,-1 0 0,1 0 0,-1 0 0,0 0-1,0 0 1,0 1 0,0-1 0,0 1-1,-1 0 1,1 0 0,-1 0 0,0 0-1,0 0 1,0 0 0,0 1 0,0-1 0,-1 1-1,1 0 1,-1-1 0,0 1 0,0 0-1,-1-1 1,1 1 0,-1 0 0,0 0 0,0 0-1,0 0 1,0-1 0,-1 1 0,1 0-1,-1 0 1,-2 5 0,1-4 48,0 0-1,-1 0 1,1 0 0,-1 0-1,0-1 1,-1 1-1,1-1 1,-1 0 0,0 0-1,-4 4 1,-52 38 441,28-22-432,-32 35-3117,59-54 1880,-9 8-3903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5.519"/>
    </inkml:context>
    <inkml:brush xml:id="br0">
      <inkml:brushProperty name="width" value="0.025" units="cm"/>
      <inkml:brushProperty name="height" value="0.025" units="cm"/>
    </inkml:brush>
  </inkml:definitions>
  <inkml:trace contextRef="#ctx0" brushRef="#br0">44 1 12684,'0'0'5360,"-2"12"-4656,-9 76-151,-13 109 636,17-69-9342,7-141 3567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5.853"/>
    </inkml:context>
    <inkml:brush xml:id="br0">
      <inkml:brushProperty name="width" value="0.025" units="cm"/>
      <inkml:brushProperty name="height" value="0.025" units="cm"/>
    </inkml:brush>
  </inkml:definitions>
  <inkml:trace contextRef="#ctx0" brushRef="#br0">0 97 13549,'0'0'5701,"54"-4"-3875,-16 4-609,7 0-544,2 0-321,5 0-256,2 0 0,-5-4-64,-1-4-608,-3-4-673,-10-2-289,-1-1-256,-11-4-2562,-5-2-1473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6.275"/>
    </inkml:context>
    <inkml:brush xml:id="br0">
      <inkml:brushProperty name="width" value="0.025" units="cm"/>
      <inkml:brushProperty name="height" value="0.025" units="cm"/>
    </inkml:brush>
  </inkml:definitions>
  <inkml:trace contextRef="#ctx0" brushRef="#br0">88 1 11979,'0'0'8937,"-6"13"-8254,-10 28-232,1 0 0,2 2 0,2-1 0,2 1 1,2 1-1,1 0 0,1 74 0,5-117-443,0 0 0,0 1 0,0-1 0,0 0 0,1 1 0,-1-1 0,0 0 0,1 0 0,-1 1 0,0-1 0,1 0 0,-1 0 1,1 1-1,0-1 0,0 0 0,-1 0 0,1 0 0,0 0 0,0 0 0,0 0 0,0 0 0,0 0 0,0-1 0,0 1 0,0 0 0,0 0 0,2 0 0,-1-1 24,1 1-1,0-1 1,0 1-1,-1-1 1,1 0-1,0 0 1,0-1-1,-1 1 1,1 0-1,0-1 1,-1 0-1,5-1 1,2-1 27,0-1 1,0-1-1,0 1 1,0-2-1,-1 1 1,11-9 0,29-38-247,-48 51 53,-2 29-368,-2-11 529,2-13-8,1 0 0,0 0 0,0 0 0,0 1 1,0-1-1,1 0 0,0 1 0,0-1 0,0 1 0,0-1 0,2 7 1,-1-11-1,-1 1 0,1 0 1,0 0-1,0-1 0,0 1 0,1 0 1,-1-1-1,0 1 0,0-1 1,0 0-1,0 1 0,0-1 1,1 0-1,-1 1 0,0-1 0,0 0 1,0 0-1,1 0 0,-1 0 1,0 0-1,0-1 0,1 1 1,1-1-1,30-6 228,-23 1-248,0 1 1,-1-2 0,0 1-1,0-1 1,0-1 0,-1 1-1,0-1 1,-1-1-1,1 1 1,-2-1 0,1-1-1,-1 1 1,-1-1 0,8-16-1,-22 40 38,2 1 0,0 0-1,1 0 1,1 1 0,0-1 0,1 1-1,-3 30 1,7-46-109,0 1 0,0-1-1,0 1 1,0-1 0,0 1 0,1 0 0,-1-1-1,0 1 1,0-1 0,1 1 0,-1-1 0,0 1-1,1-1 1,-1 0 0,0 1 0,1-1 0,-1 1-1,1-1 1,-1 0 0,1 1 0,-1-1 0,1 0-1,-1 1 1,1-1 0,-1 0 0,1 0 0,-1 0-1,1 1 1,-1-1 0,1 0 0,0 0 0,-1 0-1,1 0 1,-1 0 0,1 0 0,-1 0 0,2-1-1,-1 1-390,1 0-1,-1 0 0,0 0 0,1 0 0,-1-1 0,0 1 0,1 0 0,-1-1 1,0 1-1,0-1 0,0 0 0,0 1 0,1-1 0,-1 0 0,0 0 1,0 0-1,1-1 0,6-14-6102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6.622"/>
    </inkml:context>
    <inkml:brush xml:id="br0">
      <inkml:brushProperty name="width" value="0.025" units="cm"/>
      <inkml:brushProperty name="height" value="0.025" units="cm"/>
    </inkml:brush>
  </inkml:definitions>
  <inkml:trace contextRef="#ctx0" brushRef="#br0">1 1 13453,'0'0'8424,"14"46"-11916,6-36-351,0-1-2563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6.952"/>
    </inkml:context>
    <inkml:brush xml:id="br0">
      <inkml:brushProperty name="width" value="0.025" units="cm"/>
      <inkml:brushProperty name="height" value="0.025" units="cm"/>
    </inkml:brush>
  </inkml:definitions>
  <inkml:trace contextRef="#ctx0" brushRef="#br0">103 1 10218,'0'0'12219,"-11"4"-12091,9-3-130,-44 22 22,45-22-28,-1 0-1,0 0 1,0 0 0,1 1 0,-1-1-1,1 0 1,-1 1 0,1-1 0,0 1-1,-1 0 1,1-1 0,0 1 0,0 0-1,0 0 1,0-1 0,0 1 0,1 0-1,-1 0 1,1 0 0,-1 0 0,1 0-1,0 0 1,-1 0 0,1 1 0,0-1-1,0 0 1,1 2 0,0-2-27,0-1 0,0 1 1,0-1-1,0 1 0,0-1 1,1 1-1,-1-1 0,0 0 0,1 0 1,-1 0-1,1 0 0,0 0 1,-1 0-1,1 0 0,0 0 1,-1-1-1,1 1 0,2 0 0,39 9-693,-34-8 557,-3-1-5,1 0 150,-1 0-1,1 1 1,0 0-1,0 0 1,7 4-1,-14-5 55,1-1 1,-1 0-1,1 1 0,0-1 0,-1 1 0,1-1 0,-1 1 1,1-1-1,-1 1 0,1-1 0,-1 1 0,1 0 0,-1-1 0,0 1 1,1 0-1,-1-1 0,0 1 0,0 0 0,1-1 0,-1 1 1,0 0-1,0 0 0,0 1 36,-1-1 0,1 0-1,0 1 1,-1-1 0,1 0 0,-1 0 0,0 1 0,1-1 0,-1 0 0,0 0-1,0 0 1,0 0 0,0 0 0,0 0 0,0 0 0,-1 1 0,-12 8 71,1 0 1,-1-1-1,0 0 1,-1-1-1,0-1 0,0 0 1,-30 8-1,44-15-608,-3 0-1127,6-4-4089,7-12-7518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7.624"/>
    </inkml:context>
    <inkml:brush xml:id="br0">
      <inkml:brushProperty name="width" value="0.025" units="cm"/>
      <inkml:brushProperty name="height" value="0.025" units="cm"/>
    </inkml:brush>
  </inkml:definitions>
  <inkml:trace contextRef="#ctx0" brushRef="#br0">39 117 9225,'0'0'13677,"8"3"-12375,-5-2-1251,-1 0-1,1 0 0,0 0 1,-1-1-1,1 0 0,0 1 1,0-1-1,0 0 0,-1 0 1,1 0-1,0-1 0,0 1 1,0-1-1,-1 1 0,1-1 1,0 0-1,-1 0 1,1 0-1,-1-1 0,1 1 1,-1 0-1,0-1 0,1 0 1,-1 1-1,0-1 0,0 0 1,0 0-1,0 0 0,-1-1 1,1 1-1,0 0 0,-1-1 1,0 1-1,1-1 0,-1 1 1,0-1-1,-1 0 1,1 1-1,0-1 0,-1 0 1,1 0-1,-1 1 0,0-6 1,1 6-39,-1-1 0,0 0-1,0 1 1,0-1 0,0 1 0,-1-1 0,1 0 0,-1 1 0,1-1 0,-1 1 0,0-1 0,0 1 0,0-1 0,0 1 0,-1 0-1,1-1 1,0 1 0,-3-2 0,2 3-17,1 0-1,-1 0 0,1 0 1,-1 0-1,0 0 1,1 1-1,-1-1 0,0 0 1,0 1-1,1 0 1,-1-1-1,0 1 0,0 0 1,0 0-1,1 0 1,-1 0-1,0 0 0,0 1 1,0-1-1,1 0 1,-1 1-1,0 0 0,0-1 1,1 1-1,-1 0 1,1 0-1,-1 0 0,-1 1 1,-3 3-25,0 0 0,0 1 0,1 0 0,-1 0 0,1 0 0,1 1 0,0 0 0,0 0 0,0 0 0,0 0 0,1 0 0,1 1 0,-1 0 0,1-1 0,0 1 0,1 0 1,-1 13-1,2-20 29,0 0 1,0 1 0,0-1 0,0 0-1,1 0 1,-1 1 0,1-1 0,-1 0-1,1 0 1,-1 0 0,1 1 0,-1-1-1,1 0 1,0 0 0,0 0 0,0 0-1,0 0 1,0 0 0,-1 0 0,1-1 0,1 1-1,-1 0 1,0 0 0,2 0 0,1 1 20,0 0 0,1-1 0,-1 0 0,1 0 0,0 0 0,-1 0 0,6 0 0,7-1 43,-1 0 0,0-1-1,22-4 1,-25 2-127,-1-1-1,1 0 1,18-10 0,-22 9-15,1 0 1,0 1 0,0 0-1,0 1 1,1 0-1,16-2 1,-26 5 58,-1 0 1,1 0-1,-1 0 0,1 0 0,-1 0 1,1 1-1,-1-1 0,1 0 0,-1 0 0,1 0 1,-1 1-1,1-1 0,-1 0 0,1 1 1,-1-1-1,0 0 0,1 1 0,-1-1 1,0 1-1,1-1 0,-1 0 0,0 1 0,0-1 1,1 1-1,-1-1 0,0 1 0,0-1 1,0 1-1,1-1 0,-1 1 0,0-1 0,0 1 1,0-1-1,0 1 0,0-1 0,0 1 1,-1 31 213,0-30-118,1 1 0,-1-1 0,1 0 0,0 1 0,-1-1 0,1 1-1,1-1 1,-1 1 0,0-1 0,0 1 0,1-1 0,0 1-1,-1-1 1,1 0 0,0 1 0,2 2 0,0-3-50,0-1 0,0 0 0,1 0-1,-1-1 1,0 1 0,1-1 0,-1 1 0,0-1 0,1 0 0,-1 0 0,1-1 0,-1 1 0,0-1-1,1 1 1,3-2 0,48-18-1978,-20 6-2285,1 2-5160,-19 9 3941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8.002"/>
    </inkml:context>
    <inkml:brush xml:id="br0">
      <inkml:brushProperty name="width" value="0.025" units="cm"/>
      <inkml:brushProperty name="height" value="0.025" units="cm"/>
    </inkml:brush>
  </inkml:definitions>
  <inkml:trace contextRef="#ctx0" brushRef="#br0">147 175 10218,'0'0'6827,"-9"-3"-5129,2 1-1561,-1 0 0,1 0 0,-1 1 1,1 0-1,-1 1 0,1-1 0,-1 1 0,0 1 0,-7 1 0,12-2-65,1 1-1,-1 0 0,0-1 0,1 1 0,-1 0 1,1 0-1,-1 1 0,1-1 0,-1 1 0,1-1 1,0 1-1,0 0 0,0 0 0,0-1 0,0 2 1,0-1-1,0 0 0,1 0 0,-1 0 0,1 1 1,-1-1-1,1 1 0,0-1 0,0 1 0,0 0 1,0-1-1,1 1 0,-1 0 0,1 0 0,0-1 1,0 1-1,0 5 0,0-7-60,0-1 1,0 1 0,0 0-1,0-1 1,1 1-1,-1 0 1,0-1-1,0 1 1,1 0-1,-1-1 1,0 1 0,1-1-1,-1 1 1,1 0-1,-1-1 1,1 1-1,-1-1 1,1 1-1,-1-1 1,1 0 0,-1 1-1,1-1 1,0 0-1,-1 1 1,1-1-1,0 0 1,0 1-1,28 3 187,27-12 55,-41 1-306,0-1-1,-1 0 1,-1-1-1,1 0 1,-1-1 0,-1 0-1,0-1 1,-1-1 0,0 0-1,0 0 1,-1-1-1,-1-1 1,0 0 0,-1 0-1,-1 0 1,0-1-1,6-19 1,-12 33 84,-1 1 0,0-1 0,1 0 0,-1 1-1,0-1 1,0 0 0,1 0 0,-1 1 0,0-1 0,0 0 0,0 0-1,0 0 1,0 1 0,0-1 0,0 0 0,0 0 0,0 1 0,0-1 0,-1 0-1,1 0 1,0 1 0,0-1 0,-1 0 0,0-1 0,-12 12 378,-15 29-111,19-26-164,0 1 1,2 0-1,0 0 1,0 1-1,1 0 0,1 1 1,1-1-1,0 1 1,1 0-1,-2 19 1,5-33-182,0 1 0,1-1 0,-1 1 0,0-1 1,1 1-1,0-1 0,-1 1 0,1-1 1,0 0-1,0 1 0,0-1 0,1 0 1,-1 0-1,1 0 0,-1 0 0,1 0 1,-1 0-1,1 0 0,0 0 0,0-1 0,0 1 1,0-1-1,0 1 0,0-1 0,1 0 1,-1 0-1,3 1 0,4 1-821,-1-1-1,1 0 1,0 0-1,0-1 1,0 0 0,14 0-1,14-1-5094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1.664"/>
    </inkml:context>
    <inkml:brush xml:id="br0">
      <inkml:brushProperty name="width" value="0.025" units="cm"/>
      <inkml:brushProperty name="height" value="0.025" units="cm"/>
    </inkml:brush>
  </inkml:definitions>
  <inkml:trace contextRef="#ctx0" brushRef="#br0">30 122 7944,'-2'-9'1339,"-4"-55"1139,5 15 3025,-8 97 140,-2 17-5243,11-63-363,-1 0 0,1 0 0,0 1-1,0-1 1,1 0 0,-1 1 0,0-1-1,1 0 1,-1 1 0,1-1 0,0 0-1,0 0 1,0 0 0,0 0 0,2 4-1,0-5-5,-1 0 0,0 1-1,0-1 1,1 0-1,-1 0 1,0-1-1,1 1 1,-1-1-1,1 1 1,-1-1 0,1 0-1,-1 1 1,1-1-1,4-1 1,3 0 77,0 0 0,0-1 0,0 0 1,-1-1-1,1 0 0,0 0 0,-1-1 1,0-1-1,0 1 0,14-11 0,-11 7 17,0-1-1,0-1 0,-1 0 1,0 0-1,0-1 0,14-21 0,-25 32-121,0 0 0,0 0 0,0 0 0,0 0 0,0 0 0,0-1 0,0 1 0,0 0 0,0 0 0,0 0 0,0 0 0,0 0 0,1 0-1,-1-1 1,0 1 0,0 0 0,0 0 0,0 0 0,0 0 0,0 0 0,0 0 0,0 0 0,0-1 0,1 1 0,-1 0 0,0 0 0,0 0 0,0 0 0,0 0-1,0 0 1,0 0 0,1 0 0,-1 0 0,0 0 0,0 0 0,0 0 0,0 0 0,0 0 0,0 0 0,1 0 0,-1 0 0,0 0 0,0 0 0,0 0 0,0 0-1,0 0 1,1 0 0,-1 0 0,0 0 0,0 0 0,0 0 0,0 0 0,0 0 0,0 1 0,0-1 0,1 0 0,-1 0 0,0 0 0,0 0 0,0 0 0,0 0-1,0 0 1,0 1 0,0-1 0,0 0 0,0 0 0,2 18 69,-6 41-102,2-22 53,1-36-18,1 1 0,0-1 0,0 1 1,0-1-1,0 1 0,0-1 0,0 1 0,1-1 1,-1 1-1,0-1 0,1 1 0,-1-1 0,1 1 1,0-1-1,-1 0 0,1 1 0,0-1 0,0 0 1,0 0-1,0 1 0,0-1 0,0 0 0,0 0 1,0 0-1,0 0 0,3 1 0,-2-2 36,0 0 1,0 1-1,0-1 0,1-1 1,-1 1-1,0 0 0,0 0 1,0-1-1,0 1 0,0-1 0,0 0 1,0 0-1,0 1 0,0-1 1,0-1-1,0 1 0,0 0 1,0 0-1,1-3 0,40-33 307,-35 28-426,1 1-1,0 0 0,0 0 0,1 1 1,0 1-1,20-11 0,-29 17-17,-1-1 1,1 1-1,-1 0 0,1 0 0,-1-1 0,1 1 1,-1 0-1,1 0 0,-1 0 0,1 0 0,0 0 1,-1-1-1,1 1 0,-1 0 0,1 1 0,-1-1 1,1 0-1,-1 0 0,1 0 0,0 0 0,-1 0 1,1 0-1,-1 1 0,1-1 0,-1 0 0,1 0 1,-1 1-1,1-1 0,-1 0 0,0 1 0,1-1 1,-1 1-1,1-1 0,-1 0 0,0 1 0,1 0 1,2 21-6550,-3-20 5981,0 9-5512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8.349"/>
    </inkml:context>
    <inkml:brush xml:id="br0">
      <inkml:brushProperty name="width" value="0.025" units="cm"/>
      <inkml:brushProperty name="height" value="0.025" units="cm"/>
    </inkml:brush>
  </inkml:definitions>
  <inkml:trace contextRef="#ctx0" brushRef="#br0">132 0 7719,'0'0'5339,"-9"2"-1997,-10 3-2025,0 1 1,0 1-1,1 0 1,-20 12-1,38-19-1317,0 0 1,0 0-1,0 0 1,-1 0-1,1 0 0,0 0 1,0 1-1,0-1 0,0 0 1,0 0-1,0 0 0,0 0 1,0 0-1,0 1 0,0-1 1,0 0-1,0 0 0,0 0 1,0 0-1,-1 0 1,1 1-1,0-1 0,1 0 1,-1 0-1,0 0 0,0 0 1,0 0-1,0 1 0,0-1 1,0 0-1,0 0 0,0 0 1,0 0-1,0 0 1,0 1-1,0-1 0,0 0 1,0 0-1,1 0 0,-1 0 1,0 0-1,0 0 0,0 0 1,0 1-1,0-1 0,0 0 1,1 0-1,-1 0 0,0 0 1,0 0-1,0 0 1,0 0-1,0 0 0,1 0 1,-1 0-1,0 0 0,0 0 1,0 0-1,1 0 0,18 6-13,19 1-16,-10-4 38,-19-3-6,-1 1 1,1 0-1,-1 0 0,1 1 0,-1 0 1,13 5-1,-21-7 8,1 0 1,-1 0 0,0 0 0,1 0-1,-1 1 1,1-1 0,-1 0 0,0 0-1,1 0 1,-1 1 0,1-1 0,-1 0-1,0 1 1,1-1 0,-1 0 0,0 1-1,0-1 1,1 0 0,-1 1 0,0-1-1,0 1 1,0-1 0,1 0-1,-1 1 1,0-1 0,0 1 0,0-1-1,0 1 1,0-1 0,0 1 0,0-1-1,0 0 1,0 1 0,0-1 0,0 1-1,0-1 1,0 1 0,0-1 0,0 1-1,-1-1 1,1 0 0,0 1-1,0-1 1,0 1 0,-1-1 0,1 0-1,0 1 1,-1-1 0,1 0 0,0 1-1,0-1 1,-1 0 0,1 1 0,-1-1-1,1 0 1,0 0 0,-1 0 0,1 1-1,-1-1 1,1 0 0,0 0 0,-1 0-1,0 0 1,-31 14 1524,31-14-1458,-20 8 242,0-2 1,-28 4 0,10-8-4641,33-2-1574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8.994"/>
    </inkml:context>
    <inkml:brush xml:id="br0">
      <inkml:brushProperty name="width" value="0.025" units="cm"/>
      <inkml:brushProperty name="height" value="0.025" units="cm"/>
    </inkml:brush>
  </inkml:definitions>
  <inkml:trace contextRef="#ctx0" brushRef="#br0">32 0 6374,'0'0'17478,"-5"11"-17265,3-7-193,-3 4 47,1 0 0,1 0-1,0 0 1,-4 17 0,6-24-53,1 1 1,-1-1-1,1 1 0,0 0 1,0-1-1,0 1 0,0 0 1,0-1-1,0 1 0,0 0 1,0-1-1,1 1 0,-1-1 1,1 1-1,-1 0 0,1-1 1,-1 1-1,1-1 0,0 1 1,0-1-1,0 0 0,0 1 1,0-1-1,0 0 1,0 0-1,1 0 0,-1 0 1,0 0-1,0 0 0,1 0 1,-1 0-1,1 0 0,-1 0 1,1-1-1,-1 1 0,1-1 1,0 1-1,1-1 0,4 2 60,1-1 0,-1 0 0,1-1 0,-1 0-1,1 0 1,-1 0 0,1-1 0,-1 0 0,0-1-1,1 0 1,-1 0 0,0 0 0,0-1 0,10-5-1,3-4 4,-1 0 0,-1-2 0,24-21 0,-40 34-275,-12 40-469,9-37 599,0 0 0,0 0-1,1 0 1,-1 0 0,1 0-1,-1 0 1,1 0 0,0 0-1,0 0 1,0 0 0,0 0 0,0 0-1,1 0 1,-1 0 0,1 0-1,-1 0 1,1 0 0,-1 0-1,1 0 1,0 0 0,0 0 0,0 0-1,0-1 1,1 1 0,2 3-1,-1-4-574,0 1 0,0-1-1,0 0 1,0 0-1,1 0 1,-1 0 0,0-1-1,1 1 1,-1-1-1,1 0 1,-1 0 0,1 0-1,-1-1 1,0 1-1,5-2 1,22-5-9196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19.472"/>
    </inkml:context>
    <inkml:brush xml:id="br0">
      <inkml:brushProperty name="width" value="0.025" units="cm"/>
      <inkml:brushProperty name="height" value="0.025" units="cm"/>
    </inkml:brush>
  </inkml:definitions>
  <inkml:trace contextRef="#ctx0" brushRef="#br0">126 1 14189,'0'0'1383,"-8"8"534,0 0-1477,0 0 1,1 1-1,0 0 1,0 0 0,1 0-1,0 1 1,0 0-1,1 0 1,1 1-1,0-1 1,0 1 0,1 0-1,0 0 1,-1 16-1,9 71-175,-2-71-105,-2-1 0,0 1-1,-2 0 1,-1 0-1,-7 36 1,-2-84 2077,5-5-2243,0-1 1,2 1-1,1-1 1,0-39 0,2 55-275,2-1 1,0 0 0,0 1 0,1-1 0,0 1-1,1 0 1,0 0 0,1 0 0,0 0 0,1 0-1,0 1 1,12-18 0,-12 23 193,0 0 1,1 1-1,-1-1 0,1 1 0,0 0 1,0 0-1,0 1 0,0 0 1,1 0-1,-1 0 0,1 1 1,0 0-1,13-2 0,-5 2 132,-1 0 0,0 1 0,1 1 0,-1 0 0,28 4 0,-40-4-26,0 0-1,0 0 1,0 1-1,-1-1 1,1 0-1,0 1 1,0-1-1,0 1 1,0-1-1,-1 1 1,1 0-1,0 0 1,0 0 0,-1 0-1,1 0 1,-1 0-1,1 0 1,-1 1-1,0-1 1,1 1-1,-1-1 1,0 1-1,0-1 1,0 1-1,0-1 1,0 1-1,0 0 1,0 0-1,-1 0 1,1-1-1,-1 1 1,1 0-1,-1 4 1,0-4 55,-1 1-1,0 0 1,0 0 0,0-1 0,0 1 0,0-1 0,-1 1 0,1-1 0,-1 1 0,0-1 0,0 0 0,0 0 0,0 0-1,0 0 1,0 0 0,0 0 0,-1-1 0,1 1 0,-1-1 0,1 0 0,-1 1 0,-3 0 0,-1 1-11,0-1 0,0 1 0,0-1 0,-1-1 0,1 1 0,-1-1 0,1-1 0,-1 1 0,0-1 0,-14-2 0,22 2-217,0-1 0,-1 1 0,1 0 0,-1 0 0,1-1 0,0 1 0,-1 0 0,1 0 0,0-1 0,-1 1 0,1-1 0,0 1 0,-1 0 0,1-1 0,0 1 0,0-1 0,0 1 0,-1 0 0,1-1 0,0 1 0,0-1 0,0 1 0,0-1 0,0 1 0,0-1 0,0 1 0,0-1 0,0 1 0,0-1 0,0 1 0,0-1 0,0-1-663,0-10-6503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0.231"/>
    </inkml:context>
    <inkml:brush xml:id="br0">
      <inkml:brushProperty name="width" value="0.025" units="cm"/>
      <inkml:brushProperty name="height" value="0.025" units="cm"/>
    </inkml:brush>
  </inkml:definitions>
  <inkml:trace contextRef="#ctx0" brushRef="#br0">31 1 8648,'0'0'10949,"-5"8"-9620,1-1-1018,1-3-139,1-1 0,-1 1 0,1 0 0,0-1 0,1 1 0,-1 0 0,1 0-1,-1 0 1,1 1 0,0-1 0,1 0 0,-1 0 0,1 9 0,0-12-143,1 0 1,-1 0-1,1 0 1,-1-1-1,1 1 1,0 0 0,-1 0-1,1 0 1,0-1-1,0 1 1,0 0-1,-1-1 1,1 1 0,0 0-1,0-1 1,0 1-1,0-1 1,0 0-1,0 1 1,0-1-1,0 0 1,0 0 0,0 1-1,1-1 1,-1 0-1,1 0 1,36 1 232,-33-1-212,81-9 12,-17 1-418,-67 8 359,-1 0-1,0 0 0,0 0 1,0 0-1,0 1 0,0-1 1,0 0-1,1 1 0,-1-1 1,0 1-1,0-1 0,0 1 1,0-1-1,-1 1 0,1 0 1,0-1-1,0 1 0,0 0 1,0 0-1,-1 0 0,1 0 1,0-1-1,-1 1 0,1 0 1,-1 0-1,1 0 0,-1 1 1,1-1-1,-1 0 0,0 0 1,1 0-1,-1 0 0,0 0 1,0 0-1,0 0 0,0 1 1,0-1-1,0 0 0,-1 2 1,1-1 20,0-1-1,0 1 1,0-1 0,0 1 0,0-1 0,0 1 0,1-1 0,-1 1 0,0-1 0,1 1 0,-1-1 0,1 1 0,-1-1 0,1 0 0,0 1 0,0-1 0,-1 0-1,1 0 1,0 1 0,0-1 0,0 0 0,1 0 0,-1 0 0,0 0 0,0 0 0,1 0 0,-1-1 0,0 1 0,1 0 0,-1-1 0,0 1 0,1-1-1,-1 1 1,1-1 0,-1 0 0,1 1 0,-1-1 0,4 0 0,4-1-312,0 0 0,1-1 0,-1 0 0,0-1 0,0 0 0,0 0 0,16-9 0,2-5-4281,-5-1-3383,-11 6 1824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0.581"/>
    </inkml:context>
    <inkml:brush xml:id="br0">
      <inkml:brushProperty name="width" value="0.025" units="cm"/>
      <inkml:brushProperty name="height" value="0.025" units="cm"/>
    </inkml:brush>
  </inkml:definitions>
  <inkml:trace contextRef="#ctx0" brushRef="#br0">1 0 13773,'0'0'4548,"16"56"-4676,7-53-2947,-3-3-3875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2.712"/>
    </inkml:context>
    <inkml:brush xml:id="br0">
      <inkml:brushProperty name="width" value="0.025" units="cm"/>
      <inkml:brushProperty name="height" value="0.025" units="cm"/>
    </inkml:brush>
  </inkml:definitions>
  <inkml:trace contextRef="#ctx0" brushRef="#br0">18 52 6822,'13'-32'5953,"-5"13"192,-5 43-4107,-4 24-1349,-2 0 0,-2 0-1,-20 86 1,25-133-697,-7 35 530,8-25 161,10-22 181,-2-7-838,0 0 1,-1-1 0,-1 0-1,-1 0 1,-1-1 0,0 1 0,-2-1-1,0 0 1,-1 0 0,-1-24-1,-4 34-307,-2 18 138,-2 22 87,7-26 56,0 1 1,0 0-1,1 0 0,-1 0 1,1 0-1,0-1 0,0 1 1,1 0-1,-1-1 0,1 1 1,0-1-1,5 9 0,-4-10 17,0-1-1,-1 1 1,1 0-1,1-1 0,-1 0 1,0 1-1,1-1 0,-1-1 1,1 1-1,-1 0 1,1-1-1,0 0 0,0 0 1,-1 0-1,1 0 0,7 0 1,-1 0 4,0-1 0,-1 0 0,1 0 0,0-1 0,-1-1 0,1 0 0,-1 0 0,1 0 0,-1-1 0,0-1 0,0 1 0,0-2 0,-1 1 0,1-1 0,14-12 0,-16 12-17,-1 0 0,0-1 0,0 0 1,-1 0-1,1-1 0,-1 0 0,0 1 1,-1-2-1,0 1 0,0 0 0,-1-1 1,0 0-1,0 0 0,0 0 0,-1 0 1,-1 0-1,1 0 0,0-14 0,-10 27-175,-3 9 159,2 1 0,0 0 0,1 0 0,-7 18 0,12-26 61,0 1 0,0-1 1,1 1-1,0-1 0,1 1 0,0 0 0,0 0 0,1 0 0,-1 0 0,2-1 0,1 14 0,-1-18-37,0 0 0,1 0 0,-1-1 0,1 1-1,0 0 1,0-1 0,0 1 0,0-1 0,0 0 0,1 1 0,-1-1 0,1 0 0,-1-1 0,1 1 0,0 0 0,0-1 0,0 1-1,-1-1 1,1 0 0,1 0 0,-1 0 0,0-1 0,0 1 0,0-1 0,4 1 0,11 1 2,1-1-1,36-1 1,-48-1-39,-1 1-2,0-1 1,0 0 0,0 0 0,-1-1 0,1 0 0,-1 0 0,1 0 0,-1 0 0,0-1 0,1 0 0,6-5 0,-10 6 17,1 0 0,-1 0-1,0 0 1,0 0 0,0 0-1,0 0 1,0-1 0,0 1 0,-1-1-1,1 1 1,-1-1 0,0 1-1,0-1 1,0 0 0,0 0 0,0 0-1,0 1 1,-1-1 0,1 0-1,-1 0 1,0 0 0,0 0 0,0 0-1,-1-4 1,0 6 15,0-1-1,1 1 1,-1 0-1,0-1 1,0 1 0,-1 0-1,1 0 1,0 0-1,0 0 1,-1 0-1,1 0 1,0 0 0,-1 0-1,1 1 1,-1-1-1,1 1 1,-1-1 0,1 1-1,-1-1 1,1 1-1,-1 0 1,0 0-1,1 0 1,-1-1 0,1 2-1,-3-1 1,-45 5 169,46-4-161,-1 0 0,1 1 1,0 0-1,-1 0 1,1-1-1,0 2 0,0-1 1,1 0-1,-1 1 1,0-1-1,1 1 0,-1 0 1,1 0-1,0 0 1,0 0-1,-2 5 0,3-6-19,0 0-1,0 0 1,1-1-1,-1 1 1,1 0 0,-1 0-1,1 0 1,0 0-1,0 0 1,0 0-1,0 0 1,0-1-1,0 1 1,0 0-1,1 0 1,-1 0-1,1 0 1,-1 0-1,1-1 1,0 1-1,-1 0 1,1 0 0,0-1-1,0 1 1,1-1-1,-1 1 1,0-1-1,0 1 1,1-1-1,-1 0 1,1 0-1,-1 1 1,4 0-1,6 4-841,1-1 0,0 0 0,1-1 0,-1 0-1,1-1 1,-1 0 0,1-1 0,0-1 0,16 1-1,33-2-5093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3.372"/>
    </inkml:context>
    <inkml:brush xml:id="br0">
      <inkml:brushProperty name="width" value="0.025" units="cm"/>
      <inkml:brushProperty name="height" value="0.025" units="cm"/>
    </inkml:brush>
  </inkml:definitions>
  <inkml:trace contextRef="#ctx0" brushRef="#br0">244 62 9673,'0'0'2563,"0"-9"581,2-28-694,-3 36-2368,1 1-1,0-1 1,0 0-1,-1 0 1,1 0-1,-1 0 1,1 1-1,-1-1 1,1 0-1,-1 1 1,1-1-1,-1 0 1,0 1-1,1-1 1,-1 0-1,0 1 1,0-1-1,1 1 1,-1-1-1,0 1 1,0 0-1,0-1 1,0 1-1,1 0 1,-1 0-1,0 0 1,0-1-1,0 1 1,0 0-1,-1 0 1,-29 2 981,27-1-959,-11 2 71,0 1-1,0 1 1,1 0-1,-1 1 0,1 1 1,1 0-1,-1 1 0,1 1 1,1 0-1,-1 0 1,-12 14-1,24-23-170,0 1 1,1-1-1,-1 0 0,1 1 0,-1-1 1,1 0-1,-1 1 0,1-1 1,-1 0-1,1 1 0,-1-1 1,1 1-1,0-1 0,-1 1 0,1-1 1,0 1-1,-1-1 0,1 1 1,0-1-1,0 1 0,-1 0 0,1-1 1,0 1-1,0-1 0,0 1 1,0 0-1,0-1 0,0 1 1,0 0-1,0-1 0,0 1 0,0-1 1,0 1-1,0 0 0,0-1 1,1 1-1,-1-1 0,0 1 0,0 0 1,1-1-1,-1 1 0,0-1 1,1 1-1,-1-1 0,1 1 0,-1-1 1,1 0-1,-1 1 0,1-1 1,-1 1-1,1-1 0,-1 0 1,1 1-1,-1-1 0,1 0 0,-1 0 1,1 1-1,0-1 0,-1 0 1,1 0-1,-1 0 0,1 0 0,0 0 1,0 0-1,55 2-287,-41-2 63,-8 0 124,74 6-663,-74-5 729,0 1-1,0-1 1,0 1-1,0 0 1,-1 1 0,1 0-1,-1 0 1,0 0 0,8 6-1,-13-9 49,0 1 0,0-1 0,-1 1 1,1 0-1,0-1 0,0 1 0,0 0 0,-1 0 0,1 0 0,0 0 0,-1 0 0,1-1 0,-1 1 0,1 0 0,-1 0 0,1 0 0,-1 1 0,0-1 0,1 0 0,-1 0 0,0 0 0,0 0 0,0 0 0,0 0 0,0 0 0,0 2 0,-1-2 62,0 1 0,0 0 1,0-1-1,0 1 0,0-1 0,0 1 0,0-1 0,0 0 0,-1 0 0,1 1 0,0-1 0,-1 0 0,1 0 0,-3 1 0,-5 2 245,1 0 0,-1 0-1,1-1 1,-1 0-1,-10 1 1,17-4-313,-7 3-58,-1-2-1,1 1 1,0-1 0,-1-1 0,1 0 0,0 0-1,-18-3 1,27 3-28,0 0 1,-1 0-1,1 0 0,0 0 0,0 0 1,-1-1-1,1 1 0,0 0 0,0 0 1,0 0-1,-1 0 0,1 0 0,0-1 0,0 1 1,0 0-1,0 0 0,-1 0 0,1-1 1,0 1-1,0 0 0,0 0 0,0 0 1,0-1-1,0 1 0,0 0 0,0 0 1,0-1-1,0 1 0,0 0 0,0 0 1,0-1-1,0 1 0,0 0 0,0 0 1,0-1-1,0 1 0,0 0 0,0 0 1,0-1-1,0 1 0,0 0 0,0-1 1,12-8-2126,13-3-1090,46-6-5765,-32 10 2760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3.734"/>
    </inkml:context>
    <inkml:brush xml:id="br0">
      <inkml:brushProperty name="width" value="0.025" units="cm"/>
      <inkml:brushProperty name="height" value="0.025" units="cm"/>
    </inkml:brush>
  </inkml:definitions>
  <inkml:trace contextRef="#ctx0" brushRef="#br0">174 53 9865,'0'0'11286,"-11"-6"-10251,4 1-913,3 3-64,0-1 1,0 0-1,0 1 1,0 0-1,0 0 1,0 0 0,-1 0-1,1 1 1,-1-1-1,1 1 1,-1 0-1,0 1 1,1-1-1,-1 1 1,0 0 0,0 0-1,1 1 1,-1-1-1,0 1 1,1 0-1,-1 0 1,-6 3-1,7-2 37,0 1 0,0-1 0,0 1 0,1 0 0,0 0 0,-1 0-1,1 1 1,0-1 0,1 1 0,-1 0 0,-3 7 0,5-10-66,0 0 1,1 1-1,0-1 1,-1 1-1,1-1 1,0 1-1,-1-1 1,1 1-1,0-1 1,0 1-1,0-1 1,0 1 0,1-1-1,-1 1 1,0-1-1,1 1 1,-1-1-1,1 1 1,-1-1-1,1 0 1,0 1-1,-1-1 1,1 0-1,0 1 1,0-1-1,0 0 1,0 0-1,0 0 1,0 0-1,0 0 1,1 0 0,-1 0-1,0 0 1,0-1-1,1 1 1,-1 0-1,1-1 1,-1 1-1,0-1 1,3 1-1,6 2 3,0 0 0,0 0 0,0-1 0,1 0 0,-1-1 0,0-1 0,1 1 0,-1-2 0,20-2 0,-28 3-32,1 0 0,0-1 0,0 1 0,0-1 1,0 0-1,0 1 0,-1-1 0,1-1 0,0 1 0,-1 0 0,1-1 1,-1 1-1,1-1 0,-1 0 0,0 0 0,0 0 0,0 0 1,0 0-1,0 0 0,0-1 0,0 1 0,-1-1 0,1 1 0,-1-1 1,0 1-1,0-1 0,0 0 0,0 0 0,0 0 0,-1 1 1,1-1-1,-1 0 0,0 0 0,1 0 0,-2 0 0,1 0 0,0 0 1,0 0-1,-2-4 0,0 5-199,1-1 0,-1 0 0,0 1 0,-1-1 0,1 1-1,0-1 1,-1 1 0,1 0 0,-1 0 0,0 0 0,0 0 0,0 1 0,0-1 0,0 1 0,0 0 0,0 0 0,0 0 0,0 0 0,-6 0-1,-5-4-3276,6 1-2166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4.171"/>
    </inkml:context>
    <inkml:brush xml:id="br0">
      <inkml:brushProperty name="width" value="0.025" units="cm"/>
      <inkml:brushProperty name="height" value="0.025" units="cm"/>
    </inkml:brush>
  </inkml:definitions>
  <inkml:trace contextRef="#ctx0" brushRef="#br0">333 34 10570,'0'0'11435,"-12"-6"-10010,3 1-1254,-1 1 1,0 0-1,-1 1 0,1 0 0,0 0 1,-1 1-1,0 0 0,1 1 0,-1 1 1,0-1-1,0 2 0,-20 2 0,13 1 62,2 1-1,-1 0 1,-26 13 0,38-16-172,0 0 1,0 1-1,0 0 1,1 0-1,-1 0 0,1 0 1,0 1-1,0-1 1,0 1-1,0 0 1,1 0-1,-1 1 1,1-1-1,0 1 1,1 0-1,-3 5 0,4-9-61,1 1 0,0-1-1,0 1 1,0-1-1,0 0 1,0 1-1,0-1 1,0 1-1,1-1 1,-1 1 0,0-1-1,1 0 1,-1 1-1,1-1 1,0 0-1,-1 1 1,1-1-1,0 0 1,0 0 0,0 0-1,0 0 1,0 0-1,0 0 1,0 0-1,0 0 1,0 0-1,0 0 1,0 0 0,1-1-1,-1 1 1,0-1-1,1 1 1,-1-1-1,0 1 1,3-1-1,55 12-651,-56-11 573,133 6-4758,-46-12-3747,-36-4-2092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4.535"/>
    </inkml:context>
    <inkml:brush xml:id="br0">
      <inkml:brushProperty name="width" value="0.025" units="cm"/>
      <inkml:brushProperty name="height" value="0.025" units="cm"/>
    </inkml:brush>
  </inkml:definitions>
  <inkml:trace contextRef="#ctx0" brushRef="#br0">181 9 11179,'0'0'6939,"-9"-2"-6186,3 0-601,0 1-1,1-1 0,-1 1 1,0 1-1,0-1 1,0 1-1,0 0 1,0 1-1,0-1 0,0 1 1,1 0-1,-1 0 1,0 1-1,0 0 0,1 0 1,-1 0-1,1 1 1,0 0-1,0 0 0,0 0 1,-5 4-1,4-1 250,0 1 0,0 0-1,1 0 1,-7 12-1,4 7 343,8-25-733,1 0 0,-1-1-1,0 1 1,0 0 0,0-1 0,1 1-1,-1 0 1,0-1 0,1 1 0,-1 0-1,1-1 1,-1 1 0,1-1 0,-1 1-1,1-1 1,-1 1 0,1-1 0,0 1-1,-1-1 1,1 1 0,0-1 0,-1 0-1,1 1 1,0-1 0,-1 0 0,1 0 0,0 0-1,0 1 1,-1-1 0,2 0 0,10 1-44,0 0 0,-1-1 0,1-1 0,0 1 0,-1-2 0,1 0 0,-1 0 0,1-1 0,-1 0 0,0-1 0,0-1 0,-1 1 0,1-2 0,-1 1 0,0-1 0,-1-1 0,1 0 0,-1 0 0,0-1 0,-1 0 0,8-10 0,-11 5 22,-12 13-51,-16 16 63,20-11 63,-1 1-1,1-1 1,0 0-1,1 1 1,-1-1-1,1 1 1,1 0-1,-1 0 1,1 0-1,0 0 0,0 0 1,0 0-1,1 0 1,0 0-1,1 8 1,-1-11-164,1-1 1,-1 0 0,1 1-1,-1-1 1,1 0 0,0 0-1,0 0 1,0 1 0,0-1-1,1 0 1,-1 0 0,0 0 0,1-1-1,-1 1 1,1 0 0,0-1-1,2 3 1,-1-3-417,-1 0 1,1 0-1,0 0 0,0 0 1,-1 0-1,1 0 1,0-1-1,0 0 0,0 1 1,0-1-1,0 0 1,0 0-1,0-1 0,-1 1 1,1-1-1,0 1 0,5-3 1,11-6-6248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186"/>
    </inkml:context>
    <inkml:brush xml:id="br0">
      <inkml:brushProperty name="width" value="0.05" units="cm"/>
      <inkml:brushProperty name="height" value="0.05" units="cm"/>
    </inkml:brush>
  </inkml:definitions>
  <inkml:trace contextRef="#ctx0" brushRef="#br0">1 82 18940,'29'-1'1728,"8"-1"-1376,12-7-352,6 0 777,14-7-1153,3 0 392,6 0-128,-2 4-152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2.011"/>
    </inkml:context>
    <inkml:brush xml:id="br0">
      <inkml:brushProperty name="width" value="0.025" units="cm"/>
      <inkml:brushProperty name="height" value="0.025" units="cm"/>
    </inkml:brush>
  </inkml:definitions>
  <inkml:trace contextRef="#ctx0" brushRef="#br0">11 83 12684,'0'0'5061,"-9"-50"-2243,7 33-351,2 6-1474,0 6-769,2 5-320,11 0-513,3 1-960,5 11-1186,1 0-2786,-2 3-3748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4.925"/>
    </inkml:context>
    <inkml:brush xml:id="br0">
      <inkml:brushProperty name="width" value="0.025" units="cm"/>
      <inkml:brushProperty name="height" value="0.025" units="cm"/>
    </inkml:brush>
  </inkml:definitions>
  <inkml:trace contextRef="#ctx0" brushRef="#br0">82 0 12236,'0'0'2946,"-10"12"-949,2-4-1601,1 0 0,0 1 0,1 0 1,0 0-1,0 1 0,1 0 0,1 0 0,-1 0 1,1 0-1,1 1 0,0-1 0,1 1 0,-3 20 0,4-22-297,1-1-1,0 1 0,1 0 0,-1-1 0,1 1 0,1 0 0,3 10 0,-4-17-91,0 0-1,1 0 1,-1 0 0,0 0 0,1 0-1,0 0 1,0 0 0,-1-1 0,1 1 0,0 0-1,0-1 1,1 0 0,-1 1 0,0-1-1,0 0 1,1 0 0,-1 0 0,0 0 0,1-1-1,-1 1 1,1-1 0,-1 1 0,1-1-1,-1 0 1,1 0 0,-1 0 0,1 0 0,-1-1-1,3 0 1,1 0-73,0 0 0,-1-1 0,1 0 0,-1 0 0,1 0-1,-1-1 1,0 0 0,0 0 0,0 0 0,-1 0 0,1-1 0,-1 0 0,0 0-1,0 0 1,0 0 0,0-1 0,-1 0 0,5-7 0,3-6-79,-1 0 0,-1 0 0,13-38 0,-19 49 132,0-1 0,0 0 1,-1 0-1,-1 0 1,1-1-1,-1 1 0,0 0 1,-1-1-1,0 1 1,-2-12-1,2 20 29,-1 0 0,0 1 0,0-1 0,0 0 0,1 0 0,-1 0 0,0 1 0,0-1 0,1 0 0,-1 1 0,0-1 0,1 1 0,-1-1 0,0 1 0,1-1 0,-1 1 0,1-1 0,-1 1 0,1 0 0,-1-1 0,0 2 0,-9 14 186,2 0 0,0 1 0,0 0 0,2 0 0,0 1 0,1-1 0,1 1 1,1 0-1,0 1 0,1-1 0,1 0 0,3 37 0,-2-53-237,0 0 1,0 1 0,1-1-1,-1 0 1,1 0 0,0 0-1,-1-1 1,1 1 0,0 0-1,0 0 1,0 0 0,1-1-1,-1 1 1,0 0-1,0-1 1,1 1 0,-1-1-1,1 1 1,0-1 0,-1 0-1,1 0 1,0 0 0,0 0-1,3 2 1,33 2-5278,-22-5-550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5.257"/>
    </inkml:context>
    <inkml:brush xml:id="br0">
      <inkml:brushProperty name="width" value="0.025" units="cm"/>
      <inkml:brushProperty name="height" value="0.025" units="cm"/>
    </inkml:brush>
  </inkml:definitions>
  <inkml:trace contextRef="#ctx0" brushRef="#br0">1 12 14606,'0'0'8146,"6"8"-7174,-3-4-935,0-1 1,0 0 0,0 0-1,0 0 1,0 0-1,1 0 1,-1-1 0,1 1-1,0-1 1,0 0 0,0 0-1,0-1 1,0 1-1,0-1 1,0 0 0,0 0-1,1 0 1,-1-1-1,0 1 1,1-1 0,8-1-1,-7 2-27,4-1-10,1 0 1,-1-1-1,19-4 0,-27 5-11,0 0 0,0 0 0,-1-1-1,1 1 1,0-1 0,-1 0 0,1 0 0,-1 1-1,1-1 1,-1 0 0,1 0 0,-1 0 0,0 0-1,1-1 1,-1 1 0,0 0 0,0 0 0,0-1-1,0 1 1,0-1 0,0 1 0,0-1 0,-1 1-1,1-1 1,0 0 0,-1 1 0,1-1-1,-1 0 1,0 0 0,1-2 0,-2 3 9,1 0 1,0 0-1,-1 0 1,1 0-1,-1 0 1,0 1-1,1-1 0,-1 0 1,0 0-1,1 0 1,-1 1-1,0-1 1,0 0-1,1 1 0,-1-1 1,0 1-1,0-1 1,0 1-1,0-1 1,0 1-1,0 0 0,0 0 1,0-1-1,0 1 1,0 0-1,0 0 1,0 0-1,0 0 1,-2 0-1,-40-1-43,34 2 41,1-1 50,0 1 1,1 0 0,-1 0-1,1 1 1,-1 0-1,1 0 1,0 1-1,-9 4 1,13-6-31,1 0 0,-1 0 0,1 1 0,0-1 0,-1 1 1,1-1-1,0 1 0,0 0 0,0 0 0,0 0 0,1 0 0,-1 0 0,0 0 0,1 0 1,0 1-1,-1-1 0,1 0 0,0 1 0,0-1 0,0 1 0,1 0 0,-1-1 1,1 1-1,-1 0 0,1-1 0,0 5 0,0-5-46,1 0-1,0 0 1,0 0-1,-1 0 1,1 0-1,1 0 1,-1-1-1,0 1 1,0 0-1,1-1 1,-1 1-1,0-1 1,1 1-1,0-1 1,-1 0 0,1 0-1,0 0 1,0 0-1,-1 0 1,1 0-1,0 0 1,0 0-1,3 0 1,49 11-2693,-11-8-1489,9-4-3070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5.622"/>
    </inkml:context>
    <inkml:brush xml:id="br0">
      <inkml:brushProperty name="width" value="0.025" units="cm"/>
      <inkml:brushProperty name="height" value="0.025" units="cm"/>
    </inkml:brush>
  </inkml:definitions>
  <inkml:trace contextRef="#ctx0" brushRef="#br0">211 97 12364,'-9'-1'2567,"-4"0"-1754,-1 0-1,0 1 0,1 1 0,-1 0 1,0 1-1,1 1 0,-16 4 0,25-6-678,0 0-1,0 1 0,0-1 0,0 1 1,0 0-1,0 0 0,0 0 0,1 1 1,-1-1-1,1 1 0,-1 0 0,1 0 0,0 0 1,0 0-1,1 1 0,-1-1 0,1 1 1,0 0-1,-1 0 0,2-1 0,-1 1 1,0 1-1,1-1 0,0 0 0,0 0 1,0 0-1,0 1 0,0 6 0,1-9-102,0 0 0,1 0 0,-1 0 1,0 0-1,1-1 0,-1 1 0,1 0 0,-1 0 0,1-1 0,0 1 0,0 0 0,0-1 0,0 1 0,0-1 0,0 1 0,0-1 1,0 1-1,1-1 0,-1 0 0,0 0 0,1 0 0,3 2 0,-1 0-2,1-1 0,0 0 0,0 0-1,0-1 1,1 1 0,-1-1 0,0 0 0,7 0 0,2-1-5,0 1 1,1-2-1,-1 0 0,0-1 1,23-6-1,-21 3-44,-1-1 0,0-1-1,0-1 1,0 0 0,-1-1-1,0 0 1,21-20-1,-28 23 10,0 0 0,-1 0 0,0-1 0,0 0 0,-1 0-1,1-1 1,-1 1 0,-1-1 0,0 0 0,0-1 0,0 1-1,-1-1 1,-1 1 0,1-1 0,1-15 0,-4 23 17,1 0 0,-1 0 1,0 0-1,0 0 0,0 0 1,0 0-1,0 0 0,0 0 0,-1 1 1,1-1-1,0 0 0,0 0 1,-1 0-1,1 0 0,0 0 1,-1 0-1,1 0 0,-1 0 0,1 1 1,-1-1-1,0 0 0,1 0 1,-1 1-1,0-1 0,1 0 1,-1 1-1,0-1 0,0 1 1,0-1-1,0 1 0,1-1 0,-1 1 1,0-1-1,0 1 0,0 0 1,0 0-1,0-1 0,0 1 1,0 0-1,0 0 0,0 0 1,0 0-1,0 0 0,0 0 0,0 1 1,0-1-1,0 0 0,0 0 1,0 1-1,-1 0 0,-2 0 34,0 0 1,0 1-1,0-1 0,1 1 0,-1 0 0,0 0 0,1 1 1,-1-1-1,1 1 0,-5 5 0,3-2 21,0 1-1,1-1 1,0 1-1,0 0 1,1 1-1,0-1 1,0 0-1,0 1 1,1 0-1,0 0 1,1 0-1,0 0 1,0 0 0,0 0-1,1 0 1,1 0-1,1 12 1,-1-14-178,1 0 0,-1-1 0,1 1 0,1 0-1,-1-1 1,1 1 0,0-1 0,0 0 0,1 0 0,3 5 0,-3-5-310,1-1-1,0 1 1,0-1-1,0 0 1,0-1-1,0 1 1,1-1-1,-1 0 0,1-1 1,10 4-1,22 3-3058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6.488"/>
    </inkml:context>
    <inkml:brush xml:id="br0">
      <inkml:brushProperty name="width" value="0.025" units="cm"/>
      <inkml:brushProperty name="height" value="0.025" units="cm"/>
    </inkml:brush>
  </inkml:definitions>
  <inkml:trace contextRef="#ctx0" brushRef="#br0">71 0 10826,'0'0'10202,"0"15"-8814,-30 384 3491,27-382-4851,3-6-12,-1-1 0,0 0 0,-1 0 0,0 1 0,0-1 0,-1-1-1,-1 1 1,0 0 0,-8 15 0,11-25-7,1-1 1,0 1-1,-1 0 0,1 0 1,0 0-1,-1 0 1,1-1-1,0 1 0,-1 0 1,1 0-1,0-1 0,0 1 1,-1 0-1,1-1 1,0 1-1,0 0 0,-1-1 1,1 1-1,0 0 0,0-1 1,0 1-1,0 0 0,0-1 1,0 1-1,-1-1 1,1 1-1,0 0 0,0-1 1,0 1-1,0-1 0,0 1 1,1 0-1,-1-1 0,0 1 1,0 0-1,0-1 1,0 1-1,0 0 0,1-1 1,-2-25 276,1 25-264,3-33-97,1 1 0,2 1-1,1-1 1,2 1 0,1 0-1,1 1 1,2 0 0,24-42-1,-33 65 23,1 1 0,0 0 1,1 0-1,-1 0 0,1 1 0,1 0 0,-1 0 0,1 0 0,0 1 0,0 0 0,1 0 0,0 1 0,-1 0 0,11-3 0,-13 5 28,0 0 1,0 0-1,1 1 0,-1 0 0,1 0 1,-1 0-1,1 1 0,-1 0 1,1 0-1,0 0 0,-1 1 0,1 0 1,-1 0-1,1 0 0,-1 1 0,0 0 1,0 0-1,1 0 0,-1 0 0,-1 1 1,1 0-1,0 0 0,5 5 0,-8-7-41,0 1 1,0-1-1,0 1 0,0 0 0,-1 0 0,1 0 0,0 0 0,-1 0 1,1 0-1,-1 0 0,0 0 0,0 1 0,0-1 0,0 0 0,0 1 0,0-1 1,-1 1-1,1-1 0,-1 1 0,0-1 0,1 1 0,-1 0 0,-1 2 1,0-2 35,0 1 0,0-1 0,-1 0 0,0 0 0,1 0 0,-1-1 1,0 1-1,0 0 0,-1-1 0,1 1 0,0-1 0,-1 0 0,0 1 1,1-1-1,-4 1 0,-9 6 48,0-1 1,0-1-1,-1 0 0,0-2 1,-28 8-1,38-12-49,-1 1 0,1-1 0,-1 0 0,1 0 1,-1-1-1,0 0 0,1 0 0,-10-2 0,16 2-92,0-1 1,-1 1-1,1 0 0,0 0 0,-1-1 0,1 1 0,0 0 0,-1-1 0,1 1 1,0 0-1,0-1 0,-1 1 0,1-1 0,0 1 0,0 0 0,0-1 1,0 1-1,-1-1 0,1 1 0,0-1 0,0 1 0,0-1 0,0 1 0,0 0 1,0-1-1,0 1 0,0-1 0,0 1 0,0-1 0,1 1 0,-1-1 0,0 1 1,0 0-1,0-1 0,0 1 0,1-1 0,-1 1 0,0 0 0,0-1 1,1 1-1,0-1 0,11-16-5367,8 0-1231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7.008"/>
    </inkml:context>
    <inkml:brush xml:id="br0">
      <inkml:brushProperty name="width" value="0.025" units="cm"/>
      <inkml:brushProperty name="height" value="0.025" units="cm"/>
    </inkml:brush>
  </inkml:definitions>
  <inkml:trace contextRef="#ctx0" brushRef="#br0">15 17 7143,'0'0'15497,"1"8"-14248,-1 3-796,-1 0-1,0 0 1,-4 20-1,2-19-167,0 1 0,2-1-1,0 1 1,0 0 0,2 16-1,-1-28-278,0 0 1,0-1-1,0 1 0,1 0 0,-1 0 0,0-1 0,0 1 0,1 0 0,-1-1 1,0 1-1,1-1 0,-1 1 0,1 0 0,-1-1 0,1 1 0,-1-1 0,1 1 1,-1-1-1,1 1 0,0-1 0,-1 0 0,1 1 0,0-1 0,-1 0 0,1 1 1,0-1-1,-1 0 0,1 0 0,0 0 0,0 0 0,-1 0 0,1 1 0,0-1 1,0-1-1,-1 1 0,1 0 0,0 0 0,-1 0 0,1 0 0,0 0 0,0-1 1,-1 1-1,1 0 0,0-1 0,1 0 0,0 1 1,0-1-1,0 0 1,0 0-1,0 0 1,-1-1-1,1 1 1,0 0-1,-1 0 1,1-1-1,-1 1 0,0-1 1,1 0-1,-1 1 1,1-4-1,3-11-86,-1 0-1,-1-1 0,-1 0 1,0 0-1,-1 0 0,-2-24 1,1 17 20,0 23 17,9 36-42,-6-29 79,0-1 1,0 1 0,1-1-1,-1 1 1,1-1 0,0 0-1,1-1 1,-1 1 0,1-1-1,0 0 1,0 0 0,1 0-1,-1-1 1,1 0 0,-1 0-1,1 0 1,0-1-1,0 1 1,0-1 0,1-1-1,-1 0 1,0 1 0,1-2-1,-1 1 1,1-1 0,-1 0-1,0 0 1,1-1 0,-1 0-1,1 0 1,-1 0 0,0-1-1,0 0 1,0 0 0,0-1-1,0 0 1,0 0 0,-1 0-1,1 0 1,-1-1 0,0 0-1,0 0 1,8-10 0,-8 9-44,27-29-31,-30 32 79,-1 1-1,0-1 1,0 1 0,0-1-1,0 1 1,0-1 0,0 0 0,0 1-1,0-1 1,-1 0 0,1 0-1,0 1 1,-1-1 0,0 0-1,1 0 1,-1 0 0,0 0-1,0 0 1,0-2 0,-3 6 1,1-1 1,0 0-1,0 1 1,0 0-1,0 0 0,0-1 1,0 1-1,0 0 1,0 1-1,1-1 0,-1 0 1,-1 5-1,-2 2 3,-31 78 851,33-79-759,1-1 0,1 1-1,-1-1 1,1 1 0,0 0 0,1-1 0,0 1 0,0 0 0,1 0 0,1 9 0,-1-16-138,0 0 1,-1 1-1,1-1 1,0 0-1,-1 0 0,1 1 1,0-1-1,0 0 1,0 0-1,0 0 1,0 0-1,1 0 1,-1 0-1,0-1 1,0 1-1,1 0 1,-1-1-1,0 1 0,1 0 1,-1-1-1,0 0 1,1 1-1,-1-1 1,1 0-1,-1 0 1,1 1-1,-1-1 1,2-1-1,-1 2-377,0-1-1,0 0 0,0-1 1,0 1-1,0 0 1,-1 0-1,1-1 1,0 1-1,0-1 1,-1 0-1,1 1 0,0-1 1,-1 0-1,1 0 1,0 0-1,-1 0 1,1 0-1,-1-1 1,0 1-1,1 0 0,-1-1 1,1-1-1,6-17-6620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7.338"/>
    </inkml:context>
    <inkml:brush xml:id="br0">
      <inkml:brushProperty name="width" value="0.025" units="cm"/>
      <inkml:brushProperty name="height" value="0.025" units="cm"/>
    </inkml:brush>
  </inkml:definitions>
  <inkml:trace contextRef="#ctx0" brushRef="#br0">0 1 11531,'0'0'10890,"49"35"-10858,-29-15-608,0-2-1378,-1 1-1121,5-4-2466,-1 1-2050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7.686"/>
    </inkml:context>
    <inkml:brush xml:id="br0">
      <inkml:brushProperty name="width" value="0.025" units="cm"/>
      <inkml:brushProperty name="height" value="0.025" units="cm"/>
    </inkml:brush>
  </inkml:definitions>
  <inkml:trace contextRef="#ctx0" brushRef="#br0">146 0 6790,'0'0'14008,"-5"0"-13442,-1 1-469,0-1 1,0 1-1,0 1 0,0-1 0,0 1 1,0 0-1,-10 5 0,14-7-88,0 1 0,1 0 0,-1 0 0,0 0 0,1 0 0,-1 0-1,0 0 1,1 1 0,0-1 0,-1 0 0,1 1 0,0-1 0,-1 1 0,1 0 0,0-1-1,0 1 1,1 0 0,-1-1 0,0 1 0,0 0 0,1 0 0,-1 0 0,1 0-1,0 0 1,-1 0 0,1 0 0,0 0 0,0 0 0,0 0 0,1 0 0,0 3 0,1-2-41,1 0 0,0 0 1,0 0-1,1-1 0,-1 1 1,0-1-1,1 0 0,0 0 1,-1 0-1,1 0 0,0-1 1,0 1-1,0-1 0,6 1 1,4 3-434,15 5-713,-21-8 1098,0 0-1,0 0 0,0 1 1,-1 0-1,1 1 0,-1 0 0,0 0 1,0 0-1,0 1 0,-1 0 1,9 8-1,-15-12 154,1-1 1,-1 1-1,0-1 1,0 0-1,0 1 0,0-1 1,0 1-1,0-1 1,0 1-1,0-1 0,0 1 1,0-1-1,0 1 1,0-1-1,0 0 0,0 1 1,0-1-1,-1 1 1,1-1-1,0 1 1,0-1-1,0 0 0,-1 1 1,1-1-1,0 0 1,0 1-1,-1-1 0,1 0 1,0 1-1,-1-1 1,1 0-1,-1 1 0,1-1 1,0 0-1,-1 0 1,1 0-1,-1 1 0,1-1 1,0 0-1,-1 0 1,1 0-1,-1 0 1,1 0-1,-1 0 0,1 0 1,-1 0-1,1 0 1,-1 0-1,1 0 0,-1 0 1,-31 2 1714,28-2-1608,-36 1 1076,24 1-1138,1-1 1,0 0-1,0-1 1,0-1-1,-1-1 1,1 0-1,0-1 1,-22-7-1,37 10-181,0 0 0,0 0 0,0 0-1,0 0 1,-1 0 0,1 0 0,0 0-1,0 0 1,0 0 0,-1 0 0,1 0 0,0 0-1,0 0 1,0 0 0,0 0 0,-1 0-1,1 0 1,0-1 0,0 1 0,0 0-1,0 0 1,0 0 0,0 0 0,-1 0 0,1-1-1,0 1 1,0 0 0,0 0 0,0 0-1,0 0 1,0-1 0,0 1 0,0 0 0,0 0-1,0 0 1,0 0 0,0-1 0,0 1-1,0 0 1,0 0 0,0 0 0,0-1-1,0 1 1,0 0 0,0 0 0,0 0 0,0 0-1,0-1 1,0 1 0,0 0 0,10-4-4069,9-2-1537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8.584"/>
    </inkml:context>
    <inkml:brush xml:id="br0">
      <inkml:brushProperty name="width" value="0.025" units="cm"/>
      <inkml:brushProperty name="height" value="0.025" units="cm"/>
    </inkml:brush>
  </inkml:definitions>
  <inkml:trace contextRef="#ctx0" brushRef="#br0">281 55 9097,'0'0'6753,"-10"-8"-5339,5 5-1260,0-2 95,-1 1-1,0-1 0,0 1 0,0 0 0,-1 1 0,0 0 0,1 0 0,-1 0 0,0 1 0,0 0 0,-1 0 0,-7-1 1,8 3-96,-1 0 0,1 0 0,0 1 0,0-1 0,0 2 0,0-1 0,0 1 0,0 0 0,1 0 0,-1 1 0,1 0 0,-1 0 0,1 0 0,0 1 0,0 0 0,0 0 0,1 1 0,0 0 0,0 0 0,0 0 0,0 0 0,1 1 0,0 0 0,0 0 0,0 0 0,1 0 0,0 0 0,0 1 1,-3 11-1,5-17-131,1 0 0,0 1 0,-1-1 0,1 0 0,0 1 0,0-1 0,0 1 1,0-1-1,0 0 0,0 1 0,0-1 0,0 0 0,1 1 0,-1-1 0,1 0 1,-1 1-1,1-1 0,-1 0 0,1 0 0,0 1 0,-1-1 0,1 0 0,0 0 1,0 0-1,0 0 0,0 0 0,0 0 0,0 0 0,2 1 0,0-1 3,1 1 0,0-1 0,-1 0 0,1 0-1,0 0 1,0 0 0,0-1 0,0 1-1,0-1 1,6 0 0,3-1 3,0-1 0,0 0 0,0 0 0,-1-1 0,24-10 1,-29 10-15,-1 0 1,1-1-1,-1 0 1,0 0-1,0-1 1,-1 1 0,9-10-1,-12 11-7,1 0 1,-1 1-1,0-2 0,-1 1 1,1 0-1,0 0 0,-1 0 0,0-1 1,0 1-1,0-1 0,0 1 0,0-1 1,-1 1-1,0-1 0,1 1 1,-2-8-1,1 10-8,0 0 0,0 1-1,-1-1 1,1 0 0,0 0 0,-1 0 0,1 1 0,0-1 0,-1 0 0,1 1 0,-1-1-1,1 0 1,-1 1 0,0-1 0,1 1 0,-1-1 0,1 0 0,-1 1 0,-1-1 0,4 0-48,11 3 45,51 1 18,-46-3-156,-1 0-1,0 2 0,0 0 0,26 6 1,-41-8 135,0 1-1,-1-1 1,1 1 0,0 0 0,0 0-1,-1 0 1,1-1 0,-1 2 0,1-1-1,-1 0 1,1 0 0,-1 0 0,1 1-1,-1-1 1,0 1 0,0-1 0,0 1-1,0-1 1,0 1 0,0 0 0,0-1-1,0 1 1,-1 0 0,1 0 0,-1-1 0,1 1-1,-1 3 1,0 2 102,0 0 1,-1 0-1,0 1 1,0-1-1,-5 13 0,-1 22 577,7-41-656,1-1 0,-1 1 1,1 0-1,0 0 0,0-1 0,-1 1 1,1-1-1,0 1 0,0 0 0,0-1 1,0 1-1,0-1 0,-1 0 0,1 1 1,0-1-1,0 0 0,0 0 0,0 1 1,0-1-1,0 0 0,0 0 1,0 0-1,0 0 0,0 0 0,0-1 1,0 1-1,0 0 0,0 0 0,0-1 1,0 1-1,2-1 0,35-10 104,-5-8-184,-27 14-213,0 1 0,0 0 0,0 1 0,1-1 0,-1 1 0,1 0-1,0 1 1,0 0 0,0 0 0,10-1 0,-17 3 263,1 0 0,-1 1-1,1-1 1,-1 0 0,0 1 0,1-1-1,-1 1 1,0-1 0,0 1 0,1-1 0,-1 1-1,0-1 1,0 1 0,1-1 0,-1 1-1,0-1 1,0 1 0,0-1 0,0 1 0,0-1-1,0 1 1,0-1 0,0 1 0,0-1-1,0 1 1,0-1 0,-1 1 0,1 0 0,0-1-1,0 1 1,-6 28-854,3-15-2275,3-13 2390,0 0-357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9.188"/>
    </inkml:context>
    <inkml:brush xml:id="br0">
      <inkml:brushProperty name="width" value="0.025" units="cm"/>
      <inkml:brushProperty name="height" value="0.025" units="cm"/>
    </inkml:brush>
  </inkml:definitions>
  <inkml:trace contextRef="#ctx0" brushRef="#br0">0 210 8776,'0'0'8040,"8"-2"-7458,18-3 505,-6 2-222,0-1 0,-1-1 0,0-1 0,36-15 0,-51 19-795,1-1 0,0 0 0,-1 0 0,0 0-1,0 0 1,0-1 0,0 0 0,0 1 0,-1-1 0,1-1 0,-1 1-1,0 0 1,-1-1 0,1 0 0,-1 1 0,0-1 0,0 0 0,0 0-1,-1 0 1,1 0 0,-1-1 0,-1 1 0,1 0 0,-1-9 0,0 12-43,1 0 0,-2 0 0,1 0 0,0 0 1,0 0-1,0 1 0,-1-1 0,1 0 0,-1 0 1,0 0-1,0 0 0,1 0 0,-1 1 0,0-1 1,0 0-1,-1 1 0,1-1 0,0 1 1,0-1-1,-1 1 0,1-1 0,-1 1 0,1 0 1,-1 0-1,0 0 0,0 0 0,1 0 0,-1 0 1,0 0-1,0 1 0,0-1 0,0 1 0,0-1 1,0 1-1,1 0 0,-1 0 0,0 0 0,0 0 1,0 0-1,0 0 0,0 0 0,-3 1 1,-1 0-7,1 0 0,-1 0 0,0 1 1,1 0-1,-1 0 0,1 0 1,0 0-1,0 1 0,0 0 0,0 0 1,0 0-1,1 1 0,-9 7 1,9-5 21,-1-1 0,1 1 1,0 0-1,1 0 0,-1 0 1,1 1-1,0-1 0,1 1 1,-3 9-1,5-14-36,0 0 0,-1 0-1,1 1 1,0-1 0,0 0 0,1 0 0,-1 1-1,0-1 1,1 0 0,-1 0 0,1 0-1,0 0 1,0 1 0,0-1 0,0 0-1,0 0 1,0-1 0,0 1 0,1 0-1,-1 0 1,1-1 0,-1 1 0,1 0-1,0-1 1,0 0 0,-1 1 0,1-1-1,0 0 1,0 0 0,0 0 0,0 0 0,4 0-1,10 5-198,0-2-1,1 0 1,0-1-1,0-1 1,24 1-1,-25-3-48,0 1-1,1 1 0,-1 1 0,0 0 1,29 10-1,-45-13 317,0 0 0,1 0 0,-1 0 0,1 0-1,-1 0 1,0 0 0,1 0 0,-1 0 0,0 0 0,1 0-1,-1 0 1,1 0 0,-1-1 0,0 1 0,1 0 0,-1 0 0,0 0-1,1-1 1,-1 1 0,0 0 0,0 0 0,1-1 0,-1 1-1,0 0 1,0-1 0,1 1 0,-1 0 0,0-1 0,0 1 0,0 0-1,0-1 1,1 1 0,-1 0 0,0-1 0,0 1 0,0-1-1,0 1 1,0-1 0,5-29 620,-3-38-1236,-2 61 714,0 6-326,-1-1 0,1 1 0,0-1 0,0 1 1,0 0-1,0-1 0,0 1 0,0-1 0,0 1 0,1 0 0,-1-1 0,0 1 1,1 0-1,-1-1 0,1 1 0,-1 0 0,1-1 0,0 1 0,0 0 0,-1 0 1,3-2-1,-1 3-132,1 0 0,-1 0 0,1 1 0,-1-1 0,1 0 0,-1 1 0,1 0 0,-1 0 0,1-1 0,-1 1 0,0 1 0,4 1 0,55 16-5358,-21-10 769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29.536"/>
    </inkml:context>
    <inkml:brush xml:id="br0">
      <inkml:brushProperty name="width" value="0.025" units="cm"/>
      <inkml:brushProperty name="height" value="0.025" units="cm"/>
    </inkml:brush>
  </inkml:definitions>
  <inkml:trace contextRef="#ctx0" brushRef="#br0">160 27 11050,'0'0'3401,"-10"-3"-225,8 2-3070,-71-18 3411,70 18-3367,0 0 1,1 1 0,-1-1-1,0 1 1,0 0 0,0 0 0,0 0-1,1 0 1,-1 0 0,0 0-1,0 1 1,0-1 0,1 1 0,-1 0-1,0 0 1,1 0 0,-1 0-1,1 1 1,-1-1 0,1 1 0,0-1-1,-1 1 1,1 0 0,0 0-1,0 0 1,0 0 0,-1 2-1,2-3-141,1 1 0,0-1 1,-1 0-1,1 0 0,0 1 0,0-1 0,0 0 0,0 0 0,0 1 0,1-1 0,-1 0 0,0 0 0,0 1 0,1-1 0,-1 0 0,1 0 0,-1 0 0,1 1 0,0-1 0,-1 0 0,1 0 0,0 0 0,0 0 0,-1 0 0,1-1 0,0 1 0,0 0 0,0 0 0,0 0 0,0-1 0,1 1 0,-1-1 0,0 1 0,0-1 0,0 1 0,0-1 1,2 1-1,52 15-594,-48-14 394,20 3-612,-4 0 115,-1 0 0,1 2 0,34 14 0,-56-21 717,0 0 1,-1 0 0,1 1-1,0-1 1,0 0 0,-1 1-1,1-1 1,0 1 0,-1-1-1,1 1 1,0-1-1,-1 1 1,1 0 0,-1-1-1,1 1 1,-1-1 0,1 1-1,-1 0 1,0 0 0,1-1-1,-1 1 1,0 0 0,1 1-1,-12 9 1089,-32 3 495,39-13-1617,-96 18 1253,56-17-4885,37-3-1403,5-5-3999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2.699"/>
    </inkml:context>
    <inkml:brush xml:id="br0">
      <inkml:brushProperty name="width" value="0.025" units="cm"/>
      <inkml:brushProperty name="height" value="0.025" units="cm"/>
    </inkml:brush>
  </inkml:definitions>
  <inkml:trace contextRef="#ctx0" brushRef="#br0">73 100 14670,'0'0'4917,"0"-8"-3215,1-3-1317,-1-8-32,0 15-109,-1 7 130,-9 18 965,-5-13 3328,13-7-4685,1 0 1,0 0-1,-1 0 0,1 1 0,0-1 1,0 0-1,0 1 0,0-1 0,0 1 1,0-1-1,0 1 0,0-1 0,0 1 1,1-1-1,-1 1 0,1 0 0,-1 0 1,0 2-1,-9 37 24,2 23 119,2 0-1,2 85 1,4-149-120,0 1 1,0-1-1,0 1 0,0-1 1,0 0-1,0 1 1,0-1-1,0 1 1,0-1-1,0 0 0,0 1 1,0-1-1,0 1 1,0-1-1,0 0 1,0 1-1,0-1 0,1 1 1,-1-1-1,0 0 1,0 1-1,0-1 0,1 0 1,-1 1-1,0-1 1,0 0-1,1 1 1,-1-1-1,0 0 0,1 0 1,-1 1-1,0-1 1,1 0-1,0 0 0,10-9 515,8-22 185,-13 9-729,-2 0 0,0-1-1,-2 1 1,0 0-1,-3-43 1,1 26-1217,0 39 851,0 1 328,0 0 0,0 0 0,0 0 1,0 0-1,0 0 0,0 0 0,0-1 0,1 1 0,-1 0 1,0 0-1,1 0 0,-1 0 0,0 0 0,1 0 1,-1 0-1,1-1 0,0 1 0,1 1 0,0 0 58,1-1 0,-1 0-1,1 0 1,0 0 0,-1 0-1,1-1 1,0 1 0,0-1-1,-1 0 1,1 1-1,0-1 1,0-1 0,0 1-1,0 0 1,-1-1 0,1 1-1,0-1 1,0 0 0,2-1-1,1-1 12,-1 1-1,1-2 0,-1 1 0,0-1 1,-1 1-1,1-1 0,0-1 0,5-7 1,-1 2 89,-1-1 1,0-1-1,-1 1 1,-1-1 0,0-1-1,0 1 1,5-20-1,-10 26-36,1 0-1,-1 0 0,-1 0 1,1 0-1,-1-1 1,-1-8-1,1 15-64,0-1 0,0 1 0,0 0 0,0-1 0,0 1 0,0-1 0,0 1 0,0-1 0,-1 1 0,1-1 0,0 1 0,0-1 0,0 1 0,-1 0 0,1-1 0,0 1 0,-1-1 0,1 1 0,0 0-1,-1-1 1,1 1 0,0 0 0,-1 0 0,1-1 0,-1 1 0,1 0 0,-1 0 0,1 0 0,-1-1 0,1 1 0,-1 0 0,-1 1-28,0-1 0,1 1 0,-1-1 0,1 1 0,-1 0 0,0 0 0,1 0 0,-1 0 0,1 0 0,0 0 0,-1 0 0,1 1 0,0-1 0,-2 2 0,-5 6 10,1 0 1,0 0-1,0 1 0,1 0 0,0 0 1,1 0-1,0 1 0,0 0 0,1 0 0,1 0 1,0 0-1,0 1 0,1-1 0,0 16 1,2-25 21,0-1 0,0 1 0,1-1 0,-1 1 1,1-1-1,0 0 0,-1 1 0,1-1 1,0 0-1,0 0 0,-1 1 0,1-1 1,0 0-1,0 0 0,1 0 0,-1 0 1,0 0-1,0 0 0,0-1 0,1 1 0,-1 0 1,0-1-1,1 1 0,-1 0 0,0-1 1,1 0-1,-1 1 0,1-1 0,-1 0 1,1 0-1,-1 0 0,3 0 0,60 1-49,-48-2-323,-1 0-481,-9 1 525,0 0-1,-1 0 0,1 0 1,0 0-1,-1 1 1,11 2-1,-15-2 320,1 0-1,-1-1 1,1 1 0,-1 0 0,0 0-1,0 0 1,1 0 0,-1 0-1,0 1 1,0-1 0,0 0 0,0 0-1,0 1 1,0-1 0,-1 0-1,1 1 1,0-1 0,-1 1 0,1-1-1,-1 1 1,1 0 0,-1-1-1,0 1 1,0-1 0,0 1 0,0 0-1,0-1 1,0 3 0,0 19-44,0 27-3736,1-50 3557,-1 1 0,0 0 0,0 0 0,1-1 0,-1 1 0,0 0 0,1-1 0,-1 1 0,1 0 0,-1-1 0,1 1 1,-1-1-1,1 1 0,0-1 0,-1 1 0,1-1 0,0 1 0,-1-1 0,1 0 0,0 1 0,-1-1 0,1 0 0,0 1 0,0-1 0,-1 0 0,1 0 0,0 0 0,0 0 0,-1 0 0,1 0 0,0 0 0,0 0 0,0 0 0,-1 0 0,1 0 0,0-1 0,0 1 0,1-1 0,13-2-4545</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0.436"/>
    </inkml:context>
    <inkml:brush xml:id="br0">
      <inkml:brushProperty name="width" value="0.025" units="cm"/>
      <inkml:brushProperty name="height" value="0.025" units="cm"/>
    </inkml:brush>
  </inkml:definitions>
  <inkml:trace contextRef="#ctx0" brushRef="#br0">215 217 6438,'0'0'8349,"3"-8"-6865,-3 7-1466,1 0 24,-1 0 0,1 0 0,-1-1 0,1 1 0,-1 0-1,1 0 1,-1-1 0,1 1 0,-1 0 0,0-1 0,0 1-1,0 0 1,0-1 0,0 1 0,0-1 0,0 1 0,0 0-1,-1-1 1,1 1 0,0 0 0,-1-1 0,1 1-1,-1 0 1,0 0 0,1-1 0,-1 1 0,0 0 0,0 0-1,1 0 1,-1 0 0,0 0 0,0 0 0,0 0 0,0 0-1,-1 1 1,1-1 0,0 0 0,0 1 0,0-1 0,-1 0-1,1 1 1,0-1 0,-1 1 0,1 0 0,0 0 0,-1-1-1,1 1 1,0 0 0,-1 0 0,-1 0 0,-9-1 360,0 0 0,0 1 0,0 1 0,0 0 0,0 0 0,-22 6 0,29-6-299,0 1 0,1 0-1,-1-1 1,0 1 0,1 1-1,0-1 1,-1 1 0,1 0 0,0 0-1,0 0 1,0 0 0,1 1-1,-1-1 1,1 1 0,0 0 0,0 0-1,0 1 1,1-1 0,-3 5-1,5-9-93,-1 1-1,1-1 1,0 1-1,0-1 1,0 1-1,-1-1 1,1 1-1,0-1 1,0 1-1,0-1 1,0 1-1,0-1 1,0 1-1,0-1 1,0 1-1,0-1 1,0 1-1,0-1 1,1 1-1,-1-1 1,0 1-1,0-1 1,0 1-1,1-1 0,-1 1 1,0-1-1,0 1 1,1-1-1,-1 0 1,0 1-1,1-1 1,-1 1-1,1-1 1,-1 0-1,1 1 1,24 3 267,31-14 173,-32 2-405,1-1 0,-2-1 0,1-1 0,-1-1 0,-1-1 0,-1-1 0,1-1 0,-2-1 0,0-1 0,-2-1 0,29-33 0,-44 47-41,-1 0 0,1 0-1,-1 0 1,0 0 0,-1 0 0,1-1-1,0-4 1,-5-1 26,-14 20 27,10-2 42,0 1-1,1 0 1,0 0-1,0 1 1,1 0-1,1 0 1,0 0 0,0 0-1,1 1 1,0-1-1,0 1 1,1 0-1,1 0 1,0 0 0,1 0-1,0 0 1,3 21-1,-2-28-53,0 0 1,1 0-1,-1 0 0,1 0 0,0-1 0,0 1 0,1 0 1,-1-1-1,1 1 0,0-1 0,0 0 0,0 0 1,0 0-1,1 0 0,-1-1 0,1 1 0,-1-1 0,1 0 1,0 0-1,0 0 0,0-1 0,0 1 0,0-1 0,0 0 1,0 0-1,6 0 0,5 2-26,1-1 1,0-1-1,0-1 0,-1 0 1,31-4-1,-41 3-65,1 0 1,-1-1-1,1 0 1,-1 0-1,0 0 1,0-1-1,0 0 1,0 0-1,0 0 1,0 0-1,-1-1 1,1 0-1,5-6 1,-8 7 18,1 0 0,-1 0 0,0 0 0,1-1 0,-1 1 0,-1 0 0,1-1 0,0 1 0,-1-1 0,0 0 0,0 1 0,0-1 0,0 0 0,-1 0 0,1 0 0,-1 0 0,0 0 0,0 1 0,0-1 0,-2-5 0,2 8 28,0 1 0,-1-1 0,1 1 0,0-1 0,-1 0 0,1 1 0,-1-1 0,1 1 0,-1-1 0,1 1 0,-1-1-1,1 1 1,-1-1 0,1 1 0,-1 0 0,0-1 0,1 1 0,-1 0 0,0-1 0,1 1 0,-1 0 0,0 0 0,1 0 0,-1 0 0,0 0 0,0 0-1,1 0 1,-1 0 0,0 0 0,1 0 0,-1 0 0,0 0 0,0 0 0,1 0 0,-1 1 0,0-1 0,0 1 0,-25 13 45,21-8 54,0 0 1,0 1-1,1 0 1,-1 0-1,2 0 1,-1 0-1,1 1 0,0 0 1,1-1-1,-1 1 1,2 0-1,-1 0 1,1 0-1,0 0 0,1 10 1,0-17-139,0 1 0,1-1 0,-1 1 0,1-1 0,-1 1 0,1-1 0,0 1 0,-1-1 0,1 1 0,0-1 0,0 0 0,0 1 0,0-1 0,0 0 0,0 0 0,1 0 0,-1 0 0,0 0 0,1 0 0,-1 0 0,0 0 0,1 0 0,-1-1 0,1 1 0,-1-1 0,1 1 0,-1-1 0,1 1 0,0-1 0,-1 0 0,3 0 0,28 3-3953,-7-5-3431,-4-2-3456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0.780"/>
    </inkml:context>
    <inkml:brush xml:id="br0">
      <inkml:brushProperty name="width" value="0.025" units="cm"/>
      <inkml:brushProperty name="height" value="0.025" units="cm"/>
    </inkml:brush>
  </inkml:definitions>
  <inkml:trace contextRef="#ctx0" brushRef="#br0">40 0 13196,'0'0'11777,"0"12"-10533,-2 33-362,-2-1 1,-10 49 0,8-67-887,1 0 1,1 0-1,1 0 0,1 1 1,3 39-1,-1-65-113,0 0-1,0-1 0,0 1 0,1 0 0,-1 0 1,0 0-1,1-1 0,-1 1 0,1 0 1,-1-1-1,1 1 0,-1 0 0,1-1 0,-1 1 1,1-1-1,0 1 0,-1-1 0,1 1 1,0-1-1,-1 1 0,1-1 0,0 1 0,0-1 1,0 0-1,-1 0 0,1 1 0,0-1 1,0 0-1,0 0 0,-1 0 0,1 0 1,0 0-1,0 0 0,0 0 0,1 0 0,0-1-717,0 1-1,1 0 1,-1-1-1,0 1 1,1-1-1,-1 0 0,0 0 1,0 0-1,0 0 1,0 0-1,0 0 1,2-2-1,11-12-9574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1.661"/>
    </inkml:context>
    <inkml:brush xml:id="br0">
      <inkml:brushProperty name="width" value="0.025" units="cm"/>
      <inkml:brushProperty name="height" value="0.025" units="cm"/>
    </inkml:brush>
  </inkml:definitions>
  <inkml:trace contextRef="#ctx0" brushRef="#br0">0 123 9321,'0'0'16549,"9"1"-15530,7 1-793,0 0-1,0-1 0,0-1 0,0-1 0,32-4 1,-44 4-244,-1 0 0,1 0 0,0 0 1,0 0-1,0 0 0,-1-1 1,1 0-1,-1 1 0,1-1 1,-1-1-1,0 1 0,0 0 0,0-1 1,0 0-1,0 1 0,0-1 1,-1 0-1,0-1 0,1 1 1,-1 0-1,0-1 0,0 1 0,-1-1 1,1 0-1,-1 1 0,0-1 1,0 0-1,0 0 0,0 0 1,-1 0-1,0-7 0,0 9 12,0 1-1,0 0 0,0 0 1,0 0-1,0-1 1,0 1-1,0 0 1,-1 0-1,1 0 1,-1 0-1,1 0 0,-1 0 1,1 0-1,-1 0 1,1 0-1,-1 0 1,0 0-1,0 0 0,0 0 1,1 0-1,-1 0 1,0 1-1,0-1 1,0 0-1,0 1 0,0-1 1,0 1-1,0-1 1,0 1-1,-1-1 1,1 1-1,0 0 0,0-1 1,0 1-1,0 0 1,-1 0-1,1 0 1,0 0-1,0 0 1,0 0-1,-1 0 0,1 1 1,0-1-1,0 0 1,0 1-1,0-1 1,0 1-1,0-1 0,-2 1 1,-3 1-7,0 1 0,0-1 1,0 1-1,1 0 0,-1 0 0,0 1 1,1 0-1,-5 4 0,-3 5 44,1 0 1,1 0-1,-13 20 0,21-28 28,0 0-1,1-1 1,-1 1-1,1 0 1,0 0 0,1 0-1,-1 1 1,1-1-1,0 0 1,0 1-1,1-1 1,-1 0 0,1 1-1,0-1 1,2 9-1,-1-11-47,0-1-1,1 1 0,-1-1 0,1 0 0,0 1 0,-1-1 0,1 0 0,0 0 0,0 0 0,0-1 0,1 1 0,-1 0 1,0-1-1,1 1 0,-1-1 0,1 0 0,-1 0 0,1 0 0,0 0 0,0 0 0,-1-1 0,1 1 0,0-1 0,0 1 1,-1-1-1,1 0 0,5-1 0,4 1 8,0 0 0,0-1-1,0 0 1,1-1 0,13-4 0,-8-1-153,0-1 0,0-1 0,0-1 0,-1 0 0,-1-2 1,28-23-1,-22 17-109,0 1 0,28-15 0,-46 33 199,-5 7 75,-6 8 86,2-9-75,-20 39 650,23-44-625,1 1 0,0 0 0,0 0-1,0-1 1,0 1 0,1 0 0,-1 0 0,1 0-1,0 0 1,0 0 0,0 0 0,0 0 0,0 0-1,2 5 1,-2-7-54,1 0-1,0 0 0,0-1 1,0 1-1,0 0 0,1-1 1,-1 1-1,0-1 1,0 1-1,0-1 0,0 0 1,1 1-1,-1-1 0,0 0 1,0 0-1,0 0 0,1 0 1,-1 0-1,0 0 1,0 0-1,0 0 0,1-1 1,1 1-1,30-9 63,-19 1-187,0-1 0,21-18 0,-26 19-50,0 0 0,1 1 1,0 0-1,0 1 0,1 0 0,13-5 1,-24 11 160,1 0 0,-1 0 0,0 0 0,0 0 1,0 0-1,0 0 0,0 0 0,1 0 1,-1 0-1,0 0 0,0 0 0,0 0 1,0 0-1,1 0 0,-1 0 0,0 0 1,0 0-1,0 0 0,0 0 0,0 1 0,0-1 1,1 0-1,-1 0 0,0 0 0,0 0 1,0 0-1,0 0 0,0 1 0,0-1 1,0 0-1,0 0 0,0 0 0,0 0 1,0 0-1,0 1 0,1-1 0,-1 0 0,0 0 1,0 0-1,0 0 0,0 1 0,0-1 1,0 0-1,-1 0 0,1 0 0,0 0 1,0 0-1,0 1 0,0-1 0,0 0 1,-3 16 67,-8 11 246,10-25-257,-1 0 0,1 0 1,0 1-1,0-1 0,0 0 1,0 1-1,0-1 0,0 0 1,1 1-1,-1-1 0,1 1 0,0-1 1,0 1-1,-1-1 0,2 1 1,-1 0-1,0-1 0,1 3 1,0-3-39,1-1 1,-1 1-1,0-1 1,1 0 0,-1 1-1,1-1 1,0 0-1,-1 0 1,1 0 0,0 0-1,0-1 1,0 1-1,-1 0 1,1-1 0,0 1-1,0-1 1,0 0 0,0 0-1,0 1 1,0-1-1,0 0 1,0-1 0,3 1-1,13-2-175,0 0 0,0-1 0,0-1 0,0-1 0,-1 0 0,0-2 1,19-8-1,54-18-1125,-90 32 1287,0 1-1,1 0 1,-1 0 0,0 0 0,1 0-1,-1-1 1,1 1 0,-1 0 0,0 0-1,1 0 1,-1 0 0,1 0 0,-1 0-1,1 0 1,-1 0 0,0 0 0,1 0-1,-1 0 1,1 0 0,-1 0 0,0 1-1,1-1 1,-1 0 0,1 0 0,-1 0-1,0 1 1,1-1 0,-1 0 0,0 0-1,1 1 1,-1-1 0,-3 14 232,-26 26 526,16-23-135,12-17-671,1 1-1,-1-1 0,1 1 0,-1 0 0,1-1 0,-1 1 0,1-1 0,0 1 0,-1 0 0,1-1 0,0 1 0,0 0 0,-1 0 0,1-1 1,0 1-1,0 0 0,0-1 0,0 1 0,0 0 0,0 0 0,0-1 0,0 1 0,0 0 0,0 0 0,1-1 0,-1 1 0,0 0 0,0-1 1,1 1-1,-1 0 0,1 0 0,24 2-6792,-5-6 260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2.166"/>
    </inkml:context>
    <inkml:brush xml:id="br0">
      <inkml:brushProperty name="width" value="0.025" units="cm"/>
      <inkml:brushProperty name="height" value="0.025" units="cm"/>
    </inkml:brush>
  </inkml:definitions>
  <inkml:trace contextRef="#ctx0" brushRef="#br0">74 1 11851,'0'0'10068,"-8"8"-7756,-1 1-1580,-1 1 0,2 1 0,-11 15 0,17-23-640,-1 1 1,1-1-1,0 1 0,0 0 1,1 0-1,-1 0 0,1 0 0,0 0 1,0 0-1,0 0 0,0 0 1,1 0-1,0 0 0,-1 1 1,2-1-1,-1 0 0,0 0 0,3 7 1,-3-9-91,1-1 0,0 0 0,0 1 0,0-1 0,0 0 0,0 1 0,0-1 0,0 0 0,1 0 0,-1 0 1,0 0-1,1 0 0,-1 0 0,1 0 0,-1-1 0,1 1 0,-1 0 0,1-1 0,-1 1 0,1-1 0,-1 0 0,1 0 1,0 1-1,-1-1 0,1 0 0,0 0 0,-1 0 0,1-1 0,0 1 0,-1 0 0,1-1 0,-1 1 0,1-1 0,-1 1 0,4-2 1,3-1-102,0 0 0,0-1 0,-1 0 0,1 0 1,9-8-1,10-11-470,-19 15 363,0 1-1,1 0 0,0 1 1,11-7-1,-20 17 242,-1-1 0,1 1 0,-1-1 0,0 1 0,0-1 0,0 0 0,-1 0 0,-1 4 0,-16 34 740,19-40-758,-1-1 1,1 1-1,-1 0 1,1 0 0,0 0-1,-1 0 1,1-1-1,0 1 1,-1 0-1,1 0 1,0 0 0,0 0-1,0 0 1,0 0-1,0 0 1,0 0-1,0 0 1,0 0 0,0 0-1,0-1 1,1 1-1,-1 0 1,0 0-1,1 0 1,-1 0 0,1 0-1,-1-1 1,1 1-1,-1 0 1,1 0-1,-1-1 1,1 1 0,0 0-1,-1-1 1,1 1-1,0 0 1,0-1-1,-1 1 1,1-1 0,2 1-1,4 0-32,0-1-1,1 0 1,-1 0-1,0-1 1,0 0-1,1 0 1,-1-1-1,0 0 1,0 0 0,0-1-1,-1 0 1,11-5-1,4-5-396,-2-1 0,28-23 0,-4 2-260,-52 61 1260,3-18-452,1-2 51,1 0 1,-1 0-1,1 0 1,0 1-1,1 0 0,0-1 1,0 1-1,0 0 1,1 0-1,0 1 1,0-1-1,0 11 1,2-17-202,1 0 1,-1-1 0,1 1-1,-1 0 1,1 0 0,-1-1-1,1 1 1,0 0 0,-1-1-1,1 1 1,0-1 0,0 1-1,0 0 1,-1-1-1,1 0 1,0 1 0,0-1-1,0 0 1,0 1 0,0-1-1,0 0 1,0 0 0,-1 0-1,1 0 1,0 0 0,0 0-1,0 0 1,0 0 0,1 0-1,33-2-2900,-30 1 1805,0 0-1,0 0 1,-1-1 0,1 0 0,0 0 0,0 0 0,6-5 0,16-9-6813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2.559"/>
    </inkml:context>
    <inkml:brush xml:id="br0">
      <inkml:brushProperty name="width" value="0.025" units="cm"/>
      <inkml:brushProperty name="height" value="0.025" units="cm"/>
    </inkml:brush>
  </inkml:definitions>
  <inkml:trace contextRef="#ctx0" brushRef="#br0">180 80 12204,'0'0'7863,"-1"-9"-5557,0 6-2159,1 0 0,-1 0 1,1 1-1,-1-1 0,0 0 0,0 0 0,0 1 0,0-1 0,-1 0 0,1 1 0,-1-1 0,1 1 1,-1 0-1,0 0 0,-4-4 0,4 4-70,-1 1-1,1 0 1,0 0 0,-1 1-1,1-1 1,-1 0 0,1 1-1,-1-1 1,1 1 0,-1 0-1,1 0 1,-1 0 0,1 0-1,-1 1 1,1-1 0,-1 0-1,1 1 1,0 0 0,-1 0-1,1-1 1,0 2 0,-1-1 0,1 0-1,-4 3 1,-2 1 266,-1 0-1,1 1 1,0 0 0,0 0-1,1 1 1,-9 10 0,13-14-254,1 0 0,-1 0-1,1 1 1,-1-1 0,1 1 0,0 0 0,0 0 0,0 0 0,1 0-1,0 0 1,-1 0 0,1 0 0,1 0 0,-1 0 0,1 0 0,-1 1-1,2 6 1,-1-9-81,1-1 1,0 1-1,1 0 0,-1-1 0,0 1 0,0-1 0,1 1 0,-1-1 0,1 0 1,-1 0-1,1 1 0,-1-1 0,1 0 0,0 0 0,0-1 0,-1 1 0,1 0 1,0 0-1,0-1 0,0 1 0,0-1 0,0 0 0,0 0 0,0 1 0,0-1 0,0 0 1,0-1-1,2 1 0,6 0-7,1-1 0,-1 1 0,0-2 0,12-2 0,-8-1-169,-1-1 0,0-1 0,0 0 0,-1-1 0,0 0 0,0 0 0,-1-2 0,0 1 0,-1-1 0,0-1 0,0 0 0,-1 0 0,-1-1 0,9-15 0,-12 5-232,-5 22 397,0-1 0,-1 1 0,1 0 0,0 0 1,0-1-1,0 1 0,-1 0 0,1 0 0,0 0 0,0 0 0,-1-1 0,1 1 0,0 0 0,0 0 1,-1 0-1,1 0 0,0 0 0,-1 0 0,1 0 0,0 0 0,0 0 0,-1 0 0,1 0 1,0 0-1,-1 0 0,1 0 0,0 0 0,0 0 0,-1 0 0,1 0 0,0 0 0,-1 0 0,1 0 1,0 0-1,0 0 0,-1 1 0,1-1 0,-4 2 37,1 0-1,-1 0 1,1 1 0,-1-1 0,1 1-1,0 0 1,-5 6 0,0 2 188,1 0 1,0 0 0,1 1-1,0 0 1,0 0 0,2 1 0,-1-1-1,2 1 1,0 0 0,0 0-1,-1 22 1,4-30-251,0 0-1,0 0 0,1-1 0,-1 1 1,1 0-1,0-1 0,0 1 1,1-1-1,-1 1 0,1-1 1,0 0-1,0 1 0,1-1 1,-1 0-1,4 4 0,-3-5-274,1 0-1,-1 0 0,1-1 1,0 1-1,0-1 0,0 0 1,0 0-1,0 0 1,0 0-1,1-1 0,-1 0 1,1 0-1,-1 0 0,1 0 1,-1-1-1,1 0 1,-1 0-1,8 0 0,12-4-6000,-1-10-4688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3.004"/>
    </inkml:context>
    <inkml:brush xml:id="br0">
      <inkml:brushProperty name="width" value="0.025" units="cm"/>
      <inkml:brushProperty name="height" value="0.025" units="cm"/>
    </inkml:brush>
  </inkml:definitions>
  <inkml:trace contextRef="#ctx0" brushRef="#br0">1 1 14510,'0'0'10890,"50"20"-15887,-32-20-2210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4.425"/>
    </inkml:context>
    <inkml:brush xml:id="br0">
      <inkml:brushProperty name="width" value="0.025" units="cm"/>
      <inkml:brushProperty name="height" value="0.025" units="cm"/>
    </inkml:brush>
  </inkml:definitions>
  <inkml:trace contextRef="#ctx0" brushRef="#br0">1 52 6887,'9'4'7780,"17"-2"-7082,-21-1 219,254 12 3956,133-13-2714,-166-2-1691,591-37-296,-536 20-141,335 7 412,-594 13-298,3-1 136,-1 0 0,0 2 0,1 1 0,-1 1 0,37 11 1,-74-14-292,12-1-213,-1 1 0,1-1-1,0 1 1,0-1 0,0 0 0,-1 0-1,1 0 1,0 0 0,0 0 0,-1 0-1,1 0 1,0 0 0,0 0 0,0-1 0,-1 1-1,1 0 1,0-1 0,0 1 0,0-1-1,0 1 1,0-1 0,0 0 0,0 1-1,0-1 1,-2-2 0,0-10-5425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8:35.187"/>
    </inkml:context>
    <inkml:brush xml:id="br0">
      <inkml:brushProperty name="width" value="0.025" units="cm"/>
      <inkml:brushProperty name="height" value="0.025" units="cm"/>
    </inkml:brush>
  </inkml:definitions>
  <inkml:trace contextRef="#ctx0" brushRef="#br0">62 74 7303,'-9'4'1724,"-1"-1"-1091,6-2-368,0 0 1,1 0-1,-1 1 0,1-1 0,-1 1 0,1 0 0,0 0 1,-1 0-1,1 0 0,-4 5 0,58-4 4807,234-26-927,-124 6-2541,1615-49 1097,-1591 77-2503,229 43-1,-409-54-620,31 6-125,-21-10-7497,-12-7 1617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2.369"/>
    </inkml:context>
    <inkml:brush xml:id="br0">
      <inkml:brushProperty name="width" value="0.025" units="cm"/>
      <inkml:brushProperty name="height" value="0.025" units="cm"/>
    </inkml:brush>
  </inkml:definitions>
  <inkml:trace contextRef="#ctx0" brushRef="#br0">67 6 9449,'4'-5'7523,"-5"12"-3025,-10 32-1711,-21 57-1938,28-86-674,0-1-31,0 1 1,1 0-1,0 0 0,0 1 0,1-1 1,0 1-1,1-1 0,0 1 1,1-1-1,1 13 0,1-22-125,-1 0-1,1 0 1,0 0-1,0 0 1,0 0-1,-1 0 1,1-1 0,0 1-1,0-1 1,0 1-1,0-1 1,0 0-1,0 0 1,0 0-1,0 0 1,0 0 0,0 0-1,0 0 1,0-1-1,3 0 1,0 1 7,79-17 75,-68 12-147,-1 1 0,1 1-1,-1 0 1,1 2 0,30-1 0,-44 2 43,-1 0-1,1 0 0,-1 0 0,0 0 1,1 0-1,-1 0 0,1 1 1,-1-1-1,0 0 0,1 1 0,-1-1 1,1 1-1,-1-1 0,0 1 0,0 0 1,1 0-1,-1-1 0,0 1 1,0 0-1,0 0 0,0 0 0,0 0 1,0 0-1,0 1 0,0-1 0,-1 0 1,1 0-1,0 0 0,-1 1 1,1-1-1,-1 0 0,1 1 0,-1-1 1,0 1-1,1-1 0,-1 1 1,0-1-1,0 0 0,0 1 0,0-1 1,0 1-1,0-1 0,-1 1 0,1-1 1,0 0-1,-1 1 0,1-1 1,-1 2-1,-1 2 44,0-1 0,-1 1 0,1-1-1,-1 1 1,0-1 0,0 0 0,0 0 0,0 0 0,-1 0 0,0-1 0,1 1 0,-9 4 0,0-1 128,-1-2 1,0 0 0,1 0 0,-2-1-1,1-1 1,-19 2 0,26-3-106,-1-2 0,1 1 1,-1-1-1,1 0 0,-1 0 1,1 0-1,-1-1 0,1 0 1,-1-1-1,1 1 0,0-1 0,0 0 1,0-1-1,0 1 0,-7-5 1,12 6-241,-1 0 0,1 0 0,-1 0 0,1 0 0,0 0 0,0 0 0,-1-1 0,1 1 0,0 0 0,0-1 0,0 1 0,0-1 0,1 1 0,-1-1 0,0 1 0,1-1 0,-1 0 0,1 1 0,-1-1 0,1 0 0,0 1 0,0-1 0,0 0 0,0-3 1,0 4-56,1 0 0,0-1 0,0 1 0,0 0 1,0 0-1,0 0 0,0 0 0,0 0 1,0 0-1,1 0 0,-1 0 0,0 0 0,0 0 1,1 0-1,-1 1 0,1-1 0,-1 1 1,1-1-1,-1 1 0,1 0 0,-1-1 0,1 1 1,-1 0-1,1 0 0,-1 0 0,3 0 1,45-3-8668,-21-1 2524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2.719"/>
    </inkml:context>
    <inkml:brush xml:id="br0">
      <inkml:brushProperty name="width" value="0.025" units="cm"/>
      <inkml:brushProperty name="height" value="0.025" units="cm"/>
    </inkml:brush>
  </inkml:definitions>
  <inkml:trace contextRef="#ctx0" brushRef="#br0">28 117 9225,'0'0'14525,"11"-2"-13131,2-1-918,9-1 153,1 0 1,37-15-1,-57 18-608,1 0 1,0 0-1,-1 0 0,1-1 1,-1 0-1,1 0 1,-1 0-1,0 0 0,0 0 1,0 0-1,0-1 1,0 0-1,0 0 0,-1 1 1,1-1-1,-1-1 0,0 1 1,0 0-1,0-1 1,0 1-1,-1-1 0,1 1 1,-1-1-1,0 0 1,1-4-1,-3 7-16,1 0 0,0 1-1,-1-1 1,1 0 0,-1 0 0,1 1 0,-1-1-1,0 0 1,1 1 0,-1-1 0,0 1 0,1-1-1,-1 1 1,0-1 0,0 1 0,1 0 0,-1-1 0,0 1-1,0 0 1,0-1 0,0 1 0,1 0 0,-1 0-1,0 0 1,0 0 0,0 0 0,0 0 0,0 0 0,1 0-1,-2 0 1,-32 2 257,23 2-177,1 0 1,-1 1-1,1 0 1,0 0-1,0 1 0,1 1 1,-1-1-1,1 1 1,1 1-1,-1 0 1,2 0-1,-1 1 0,1 0 1,0 0-1,1 0 1,0 1-1,0 0 0,-4 11 1,10-19-88,-1-1 1,0 1-1,1 0 0,-1 0 1,1 0-1,-1 0 1,1 0-1,0 0 0,0 0 1,0 0-1,0-1 1,0 1-1,1 0 0,-1 0 1,0 0-1,1 0 0,-1 0 1,1 0-1,0-1 1,0 1-1,0 0 0,0 0 1,0-1-1,0 1 1,0-1-1,0 1 0,1-1 1,-1 1-1,0-1 1,1 0-1,-1 0 0,1 0 1,0 0-1,-1 0 1,1 0-1,0 0 0,0 0 1,-1-1-1,1 1 1,0 0-1,0-1 0,2 1 1,10 1-710,1 0 0,-1-1 0,0-1 0,25-2 1,-22 1-888,25-3-3762,-5-4-2914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3.073"/>
    </inkml:context>
    <inkml:brush xml:id="br0">
      <inkml:brushProperty name="width" value="0.025" units="cm"/>
      <inkml:brushProperty name="height" value="0.025" units="cm"/>
    </inkml:brush>
  </inkml:definitions>
  <inkml:trace contextRef="#ctx0" brushRef="#br0">0 70 10826,'0'0'11916,"9"7"-11190,-4-3-566,1 0-1,0 0 1,0-1 0,0 1 0,0-1 0,8 2 0,-11-4-81,0 0-1,-1 0 0,1-1 1,0 0-1,0 1 0,0-1 1,-1 0-1,1-1 1,0 1-1,0 0 0,-1-1 1,1 1-1,0-1 0,-1 0 1,1 0-1,0 0 0,-1 0 1,1 0-1,-1-1 0,0 1 1,1-1-1,-1 0 0,2-2 1,0 1-17,-1 0 0,0 0 0,0 0 0,0-1 1,0 0-1,0 1 0,-1-1 0,1 0 0,-1-1 0,0 1 1,0 0-1,-1 0 0,1-1 0,-1 1 0,0-1 1,0-8-1,-1 13-63,0-1-1,0 1 1,0-1 0,0 0 0,0 1-1,0-1 1,0 1 0,0-1 0,0 1 0,-1-1-1,1 0 1,0 1 0,-1-1 0,1 1 0,0-1-1,-1 1 1,1-1 0,0 1 0,-1 0 0,1-1-1,-1 1 1,1-1 0,-1 1 0,1 0 0,-1-1-1,1 1 1,-1 0 0,1 0 0,-1 0 0,0-1-1,-23 1-128,19 1 106,1 0-1,0 0 1,0 1 0,0-1-1,0 1 1,0 0 0,1 0-1,-1 0 1,-5 4 0,6-2 18,-1 1 1,1-1 0,0 1 0,0-1 0,1 1-1,-1 0 1,1 0 0,0 0 0,0 1 0,1-1-1,0 0 1,-1 1 0,2-1 0,-1 10 0,1-12-124,0 0 0,0 0 0,1 0 1,-1 0-1,1 0 0,0 0 0,-1-1 1,2 1-1,-1 0 0,0-1 1,0 1-1,1 0 0,-1-1 0,1 0 1,0 1-1,0-1 0,0 0 0,0 0 1,0 0-1,0 0 0,1 0 0,-1-1 1,1 1-1,-1-1 0,1 1 0,-1-1 1,1 0-1,5 1 0,26 4-3747,5-4-1873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5.139"/>
    </inkml:context>
    <inkml:brush xml:id="br0">
      <inkml:brushProperty name="width" value="0.025" units="cm"/>
      <inkml:brushProperty name="height" value="0.025" units="cm"/>
    </inkml:brush>
  </inkml:definitions>
  <inkml:trace contextRef="#ctx0" brushRef="#br0">185 53 8232,'1'-1'406,"0"-1"1,1 1-1,-1 0 1,0 0-1,0 0 0,-1-1 1,1 1-1,0-1 1,0 1-1,-1 0 1,1-1-1,0 1 0,-1-1 1,0 0-1,1 1 1,-1-1-1,0 1 1,0-1-1,0 1 0,0-1 1,0 0-1,0 1 1,0-1-1,-1-2 1,0 3-277,0 0 1,0 0-1,0 0 1,0 0-1,0 0 1,0 0-1,0 1 1,0-1-1,0 0 1,0 0-1,-1 1 1,1-1-1,0 1 1,-1-1 0,1 1-1,0 0 1,-1-1-1,1 1 1,0 0-1,-1 0 1,1 0-1,-1 0 1,1 0-1,0 0 1,-1 0-1,1 1 1,-3-1 0,-4 3 83,-1-1 0,0 1 0,1 1 0,0 0 0,0 0 0,0 0 0,0 1 0,1 0 0,-1 1 1,-12 12-1,15-13-59,-1 0 0,1 1 0,-1 0 0,2 0 0,-1 0 0,1 1 1,0 0-1,0 0 0,1 0 0,-1 0 0,2 0 0,-1 1 0,-1 8 0,4-15-154,0 1-1,0 0 0,1-1 1,-1 1-1,0 0 0,1-1 1,-1 1-1,1-1 0,0 1 1,-1-1-1,1 1 0,0-1 1,0 1-1,0-1 0,0 0 1,0 0-1,0 1 0,1-1 1,-1 0-1,0 0 0,1 0 1,-1 0-1,0 0 0,1-1 1,-1 1-1,1 0 0,-1-1 1,1 1-1,0-1 0,-1 1 1,1-1-1,-1 0 0,1 1 1,0-1-1,1 0 0,12 2-834,1-1 0,29-1-1,-29-1-683,34-2-3156,-17-4-1200,5-7-6143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5.819"/>
    </inkml:context>
    <inkml:brush xml:id="br0">
      <inkml:brushProperty name="width" value="0.025" units="cm"/>
      <inkml:brushProperty name="height" value="0.025" units="cm"/>
    </inkml:brush>
  </inkml:definitions>
  <inkml:trace contextRef="#ctx0" brushRef="#br0">116 40 8776,'0'0'9908,"-10"-2"-9384,7 1-448,1 0 0,-1 0 0,1 1 0,-1-1 0,0 1 0,1-1 1,-1 1-1,0 0 0,1 0 0,-1 0 0,0 1 0,1-1 0,-1 1 1,0-1-1,1 1 0,-1 0 0,1 0 0,-1 0 0,1 0 1,-1 0-1,1 1 0,0-1 0,0 1 0,0-1 0,0 1 0,0 0 1,0 0-1,0 0 0,0 0 0,1 0 0,-1 0 0,1 1 0,-2 2 1,-1 1 227,1 1 1,-1 0 0,1 0 0,1 0-1,-1 0 1,1 1 0,1-1 0,-1 1 0,1-1-1,0 9 1,1-15-276,0-1-1,0 1 0,0 0 1,0-1-1,1 1 1,-1 0-1,0 0 0,0-1 1,0 1-1,1 0 1,-1-1-1,0 1 0,1 0 1,-1-1-1,1 1 0,-1-1 1,0 1-1,1-1 1,0 1-1,-1-1 0,1 1 1,-1-1-1,1 1 1,-1-1-1,1 1 0,0-1 1,-1 0-1,1 0 1,1 1-1,27 0 386,-20-3-363,-1 0 0,1-1 0,-1 1 0,13-7 1,-9 2-129,-2 1 0,1-2-1,-1 1 1,0-1 0,0-1 0,-1 0 0,0 0 0,0-1 0,-1 0 0,-1-1 0,0 0 0,0 0 0,7-17 0,-66 112 1102,49-78-873,1 0 0,-1 0 0,1 0-1,1 0 1,-1 1 0,0 8 0,2-13-136,0-1-1,0 0 1,1 0 0,-1 1-1,0-1 1,0 0 0,1 1 0,-1-1-1,0 0 1,1 0 0,-1 0 0,1 1-1,0-1 1,-1 0 0,1 0-1,0 0 1,0 0 0,0 0 0,0 0-1,0 0 1,0-1 0,0 1 0,0 0-1,0 0 1,0-1 0,0 1-1,0 0 1,0-1 0,1 0 0,-1 1-1,0-1 1,0 0 0,1 1 0,-1-1-1,0 0 1,1 0 0,1 0-1,7 0-130,1 0 0,0-1 0,-1 0 0,1 0 0,-1-2 0,0 1 0,1-1 0,-1 0 0,0-1 0,-1-1 0,1 1 0,-1-1 0,10-7 0,-9 5-36,0-1 1,0 0 0,-1 0 0,0-1 0,0 0 0,-1 0 0,0-1 0,-1 0 0,0 0 0,10-22 0,-47 62 1692,26-24-1292,-1-1-1,2 1 0,-1-1 0,1 1 0,0 0 0,0 1 0,0-1 0,1 0 1,0 1-1,0 0 0,-1 12 0,3-18-227,0 0 0,0-1-1,0 1 1,0 0 0,0 0 0,0-1 0,1 1 0,-1 0-1,0-1 1,0 1 0,1 0 0,-1-1 0,0 1-1,1-1 1,-1 1 0,1-1 0,-1 1 0,1-1 0,-1 1-1,1-1 1,-1 1 0,1-1 0,-1 1 0,1-1-1,0 0 1,-1 1 0,1-1 0,-1 0 0,1 0 0,1 1-1,27-1 183,26-16-273,-34 4-422,-1-1-1,0 0 1,-1-1-1,27-28 1,-1 4-538,-68 79 1643,15-30-363,-30 49 1304,36-56-1467,0-1-1,1 0 1,-1 0-1,1 0 1,0 1-1,0-1 1,0 1-1,1-1 1,-1 1-1,1-1 1,-1 1-1,1-1 1,0 1 0,1-1-1,-1 1 1,1 3-1,1-5-111,-1-1-1,0 0 1,1 0-1,-1 0 1,1 0-1,-1-1 1,1 1-1,-1 0 0,1-1 1,-1 1-1,1-1 1,0 1-1,-1-1 1,1 0-1,0 0 1,-1 0-1,1 0 1,0 0-1,3 0 1,35-3-3073,-33 1 1517,0 0 1,-1 0 0,1-1-1,-1 0 1,1 0-1,9-6 1,13-10-11868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6.193"/>
    </inkml:context>
    <inkml:brush xml:id="br0">
      <inkml:brushProperty name="width" value="0.025" units="cm"/>
      <inkml:brushProperty name="height" value="0.025" units="cm"/>
    </inkml:brush>
  </inkml:definitions>
  <inkml:trace contextRef="#ctx0" brushRef="#br0">202 15 12684,'0'0'9283,"-10"-3"-7414,3 0-1714,1 1 1,0 0-1,-1 1 0,1 0 1,-1 0-1,0 0 1,1 1-1,-1 0 0,1 0 1,-1 0-1,0 1 0,1 0 1,-1 1-1,1-1 1,-1 1-1,1 1 0,0-1 1,-7 5-1,10-6-119,-37 26 304,39-25-338,-1-1-1,1 0 1,-1 0 0,1 1-1,0-1 1,-1 1-1,1 0 1,0-1 0,0 1-1,0 0 1,0-1-1,1 1 1,-1 0-1,0 0 1,1 0 0,-1 0-1,1 0 1,0 0-1,-1-1 1,1 1-1,0 3 1,1-3-22,-1-1-1,1 0 0,0 0 1,-1 0-1,1 0 1,0 0-1,0-1 1,-1 1-1,1 0 1,0 0-1,0 0 0,0-1 1,0 1-1,0 0 1,0-1-1,0 1 1,0-1-1,0 1 1,1-1-1,-1 0 1,0 1-1,0-1 0,2 0 1,33 5-508,-26-4 252,19 1-436,-7 0-304,1 1 1,35 9 0,-57-12 1035,-1 0 0,1 1 1,0-1-1,0 0 0,0 0 1,-1 0-1,1 0 1,0 1-1,0-1 0,-1 0 1,1 1-1,0-1 0,-1 1 1,1-1-1,0 1 1,-1-1-1,1 1 0,0-1 1,-1 1-1,1 0 0,-1-1 1,0 1-1,1 0 1,-1-1-1,1 1 0,-1 0 1,0 0-1,1-1 0,-1 1 1,0 0-1,0 0 1,0-1-1,0 1 0,0 1 1,0 0 122,-1 0 0,0 0 0,0-1 1,0 1-1,-1 0 0,1 0 1,0-1-1,-1 1 0,1-1 0,-1 1 1,1-1-1,-4 2 0,-53 30 2828,57-33-2965,-6 4 316,-1 0-126,0 0 0,0 0 0,-1-1 0,1 0 0,0-1 0,-1 0-1,-15 2 1,23-4-287,0-1-1,1 1 0,-1 0 1,1 0-1,-1-1 1,1 1-1,-1 0 0,1-1 1,-1 1-1,1 0 0,-1-1 1,1 1-1,-1-1 0,1 1 1,-1-1-1,1 1 1,0-1-1,-1 1 0,1-1 1,0 1-1,0-1 0,-1 1 1,1-1-1,0 0 0,0 1 1,0-1-1,0 1 1,-1-1-1,1 0 0,0 1 1,0-1-1,0 0 0,1 1 1,-1-1-1,0 1 1,0-2-1,5-24-5283,9 2-1960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6.522"/>
    </inkml:context>
    <inkml:brush xml:id="br0">
      <inkml:brushProperty name="width" value="0.025" units="cm"/>
      <inkml:brushProperty name="height" value="0.025" units="cm"/>
    </inkml:brush>
  </inkml:definitions>
  <inkml:trace contextRef="#ctx0" brushRef="#br0">47 86 12396,'0'0'6502,"8"1"-3828,-2-1-2349,-1 0 0,1 0-1,-1-1 1,1 0 0,-1 0-1,1 0 1,-1-1 0,0 0-1,6-2 1,-8 3-275,0-1-1,-1 1 0,1-1 1,-1 0-1,1 1 0,-1-1 1,0 0-1,0 0 1,0 0-1,0-1 0,0 1 1,0 0-1,-1-1 1,1 0-1,-1 1 0,1-1 1,-1 0-1,0 1 1,0-1-1,0 0 0,-1 0 1,2-5-1,-2 8-40,0-1 0,0 0-1,0 1 1,0-1 0,0 0-1,0 1 1,0-1-1,-1 0 1,1 1 0,0-1-1,0 0 1,0 1 0,-1-1-1,1 1 1,0-1 0,0 1-1,-1-1 1,1 1 0,-1-1-1,1 1 1,-1-1 0,1 1-1,0-1 1,-1 1 0,0-1-1,1 1 1,-1 0 0,1-1-1,-1 1 1,1 0 0,-2-1-1,-26 1 495,22 1-337,-1 1 0,0-1 1,1 1-1,0 1 1,-13 6-1,13-4-2,0 0 0,0 1 0,1 0 0,0 0 1,0 0-1,0 1 0,1 0 0,0-1 0,0 2 0,-4 12 0,7-18-127,-1 1 0,1 0 0,0 0 0,0 0 0,1 0 0,-1 0 0,0 0 0,1 1 0,0-1 0,0 0 0,0 0 0,0 0 0,0 0 0,1 0 0,0 0 0,-1 0 0,1 0 0,0 0 0,0 0 0,1 0 0,-1 0 0,1 0 0,-1-1 0,1 1 0,0 0 0,0-1 0,0 0 0,0 1 0,3 1 0,4 1-92,-1 0 1,1-1 0,0 0 0,0 0 0,0-1 0,0-1-1,1 1 1,-1-1 0,12 0 0,4 0-2520,-1-1 0,38-4 0,-8-6-6517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7.277"/>
    </inkml:context>
    <inkml:brush xml:id="br0">
      <inkml:brushProperty name="width" value="0.025" units="cm"/>
      <inkml:brushProperty name="height" value="0.025" units="cm"/>
    </inkml:brush>
  </inkml:definitions>
  <inkml:trace contextRef="#ctx0" brushRef="#br0">22 1 8456,'0'0'19837,"-4"8"-19153,-12 25-263,16-32-410,0 0 0,-1-1 0,1 1 0,0 0-1,0-1 1,0 1 0,-1 0 0,1-1-1,0 1 1,0 0 0,0 0 0,0-1 0,1 1-1,-1 0 1,0-1 0,0 1 0,0 0 0,0-1-1,1 1 1,-1 0 0,0-1 0,1 1-1,-1-1 1,0 1 0,1 0 0,-1-1 0,1 1-1,-1-1 1,1 1 0,-1-1 0,1 0-1,-1 1 1,1-1 0,-1 1 0,1-1 0,0 0-1,-1 1 1,1-1 0,0 0 0,-1 0-1,1 0 1,0 1 0,-1-1 0,1 0 0,0 0-1,1 0 1,37 0 82,-31 0-52,8-1-77,-1-1-1,1-1 1,20-6 0,-21 5-127,0 1 1,0 0-1,26-1 1,-40 4 165,0 0 0,0 0 0,0 0 0,-1 1 0,1-1 0,0 0 0,0 1 0,-1-1 0,1 1 0,0-1 0,0 1 0,-1-1 0,1 1 0,0-1 0,-1 1 0,1 0 0,-1-1 0,1 1 0,-1 0 0,1 0 1,-1-1-1,0 1 0,1 0 0,-1 0 0,0 0 0,1-1 0,-1 1 0,0 0 0,0 0 0,0 0 0,0 0 0,0 0 0,0-1 0,0 1 0,0 0 0,0 0 0,-1 1 0,-6 45 565,4-26-114,3-21-440,1 1 0,0-1 0,-1 1-1,1-1 1,0 0 0,0 1 0,-1-1 0,1 0 0,0 1 0,0-1 0,0 0 0,-1 0 0,1 0 0,0 0 0,0 0 0,0 0 0,0 0 0,0 0-1,-1 0 1,1 0 0,0 0 0,0 0 0,1-1 0,23-3-12,85-37-4054,-98 34-287,-10-4-4972,-2 3 3407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7.656"/>
    </inkml:context>
    <inkml:brush xml:id="br0">
      <inkml:brushProperty name="width" value="0.025" units="cm"/>
      <inkml:brushProperty name="height" value="0.025" units="cm"/>
    </inkml:brush>
  </inkml:definitions>
  <inkml:trace contextRef="#ctx0" brushRef="#br0">0 0 7976,'0'0'16015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8.272"/>
    </inkml:context>
    <inkml:brush xml:id="br0">
      <inkml:brushProperty name="width" value="0.025" units="cm"/>
      <inkml:brushProperty name="height" value="0.025" units="cm"/>
    </inkml:brush>
  </inkml:definitions>
  <inkml:trace contextRef="#ctx0" brushRef="#br0">1 1 7175,'0'0'16186,"6"4"-14964,-1-2-910,-3-1-143,-1 0 0,1 0 0,0 0 0,0 0 0,-1 0 0,1 0 0,0 1 0,-1-1 0,1 1 0,-1-1 0,0 1 0,1-1 0,-1 1 0,0 0 0,0-1 0,0 1 1,0 0-1,0 0 0,-1 0 0,1 0 0,0 0 0,-1 0 0,1 0 0,-1 2 0,13 32 1523,-7 42-1629,-6-62-84,1 1 0,0-1 0,7 29 0,-5-41-3608,-1-13-24,-1-16-4354,-5 2-2531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8.669"/>
    </inkml:context>
    <inkml:brush xml:id="br0">
      <inkml:brushProperty name="width" value="0.025" units="cm"/>
      <inkml:brushProperty name="height" value="0.025" units="cm"/>
    </inkml:brush>
  </inkml:definitions>
  <inkml:trace contextRef="#ctx0" brushRef="#br0">1 81 10858,'0'0'5440,"2"-9"-3390,-1 7-1981,-1-1 94,1 0 0,0 0 0,-1 0 1,1 0-1,0 0 0,1 0 0,-1 0 0,0 1 1,1-1-1,-1 0 0,1 1 0,0 0 1,0-1-1,0 1 0,0 0 0,1 0 1,-1 0-1,0 0 0,1 0 0,-1 1 0,1-1 1,0 1-1,0-1 0,-1 1 0,1 0 1,0 0-1,5-1 0,17-1 796,1 0-1,-1 1 1,42 3-1,-54 0-911,0 0 0,0 1 0,-1 0 0,1 1 0,-1 1-1,0 0 1,1 0 0,-2 2 0,14 6 0,-24-11-48,1 0 1,-1-1-1,1 1 1,-1 0 0,0 0-1,1 0 1,-1 0-1,0 0 1,0 1-1,0-1 1,0 0-1,0 0 1,0 1-1,0-1 1,0 1-1,0-1 1,-1 1 0,1-1-1,-1 1 1,1-1-1,-1 1 1,1-1-1,-1 1 1,0 2-1,0-2 17,-1-1 0,0 1 0,0 0 0,1 0-1,-1-1 1,0 1 0,-1 0 0,1-1 0,0 1 0,0-1-1,-1 0 1,1 1 0,-1-1 0,1 0 0,-1 0 0,1 0-1,-3 1 1,-6 4 128,0-1 0,-1-1 0,1 0 0,-1 0 0,-19 3 0,6-3-331,-48 0 0,71-4-747,36-11-6780,18 1-2189,-24 5 2771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9.045"/>
    </inkml:context>
    <inkml:brush xml:id="br0">
      <inkml:brushProperty name="width" value="0.025" units="cm"/>
      <inkml:brushProperty name="height" value="0.025" units="cm"/>
    </inkml:brush>
  </inkml:definitions>
  <inkml:trace contextRef="#ctx0" brushRef="#br0">202 47 13293,'0'0'11162,"-7"12"-10084,-4 6-840,-7 10 576,-21 43 0,36-65-761,0 0 0,0 1 1,1 0-1,0 0 0,0-1 0,0 1 0,1 0 1,0 0-1,0 0 0,1 1 0,0-1 0,0 0 1,3 13-1,-3-19-159,1 0 1,0 0-1,-1 0 1,1 0 0,0 0-1,0 0 1,-1 0-1,1-1 1,0 1-1,0 0 1,0-1-1,0 1 1,0 0-1,0-1 1,0 1-1,0-1 1,0 0-1,2 1 1,9-1-3125,-5-8-3788,-4-6 1248</inkml:trace>
  <inkml:trace contextRef="#ctx0" brushRef="#br0" timeOffset="1">1 7 12812,'0'0'10762,"64"-6"-9513,-29 6-704,-1 0-417,0 0-32,0 0-160,-5 0-705,-5 0-992,-5 0-802,-4 0-1248,-4 0-1955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9.425"/>
    </inkml:context>
    <inkml:brush xml:id="br0">
      <inkml:brushProperty name="width" value="0.025" units="cm"/>
      <inkml:brushProperty name="height" value="0.025" units="cm"/>
    </inkml:brush>
  </inkml:definitions>
  <inkml:trace contextRef="#ctx0" brushRef="#br0">13 1 13581,'0'0'7207,"-5"60"-5061,3-35-513,-2 0-896,2-2-577,2 0-128,0-3-160,0-3-1185,0-4-705,6-5-448,5-8-7528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3.775"/>
    </inkml:context>
    <inkml:brush xml:id="br0">
      <inkml:brushProperty name="width" value="0.025" units="cm"/>
      <inkml:brushProperty name="height" value="0.025" units="cm"/>
    </inkml:brush>
  </inkml:definitions>
  <inkml:trace contextRef="#ctx0" brushRef="#br0">51 51 11755,'0'0'8803,"-6"10"-8483,0 0-307,0-1 0,1 1 0,0 0 0,1 0 0,0 1 0,1-1 0,0 1 0,0 0 0,1-1-1,1 1 1,-1 12 0,2-21-1,0-1-1,0 0 0,0 0 0,0 0 1,0 0-1,1 0 0,-1 0 0,0 0 1,1 0-1,-1 0 0,0 0 1,1 0-1,-1 0 0,1 0 0,0 0 1,-1 0-1,1-1 0,0 1 0,-1 0 1,1 0-1,0-1 0,0 1 1,0 0-1,0-1 0,0 1 0,-1-1 1,3 2-1,0-2 75,0 1 0,1 0 1,-1-1-1,0 1 0,0-1 1,1 0-1,-1 0 0,0 0 0,5-1 1,2-1 248,0 0 1,-1-1 0,1 0-1,-1 0 1,16-9 0,-9 2-73,0-1 0,-1-1 1,0 0-1,23-26 1,-33 32-142,1 0 1,-2-1-1,1 1 1,0-1-1,-1 0 1,-1 0-1,1 0 1,-1-1-1,0 1 1,-1-1-1,0 0 1,0 0 0,0 0-1,-1-9 1,-13 30-552,-2 10 222,6-5 183,2 1-1,1 0 0,0 1 1,1-1-1,1 1 0,1 0 0,0 28 1,2-46 33,0 0 0,0 0 0,0 0 1,0 0-1,0 0 0,0 0 0,0 0 0,1 0 1,-1 0-1,1 0 0,0-1 0,-1 1 0,1 0 1,0 0-1,0 0 0,0-1 0,0 1 0,0-1 1,1 1-1,-1-1 0,0 1 0,1-1 0,-1 0 1,1 0-1,-1 1 0,1-1 0,0 0 0,0 0 1,-1-1-1,1 1 0,0 0 0,0-1 0,0 1 1,0-1-1,0 1 0,-1-1 0,1 0 0,0 0 1,4 0-1,-1 0 135,0-1 1,0 0-1,0 0 1,0 0-1,0-1 1,0 1-1,-1-1 1,1 0-1,-1-1 1,1 1-1,-1-1 1,0 0-1,0 0 1,6-5 0,-3 0-161,-1-1 0,0 1 0,0-1 1,0-1-1,-1 1 0,-1-1 0,0 1 1,0-1-1,-1-1 0,0 1 0,-1 0 1,0-1-1,0 1 0,-1-1 1,-1 1-1,0-1 0,0 0 0,-4-19 1,4 29-93,0 0 1,0 1-1,0-1 1,0 0-1,0 1 1,0-1-1,0 0 1,0 1-1,-1-1 1,1 0 0,0 1-1,0-1 1,-1 1-1,1-1 1,0 1-1,-1-1 1,1 0-1,-1 1 1,1-1-1,-1 1 1,1 0 0,-1-1-1,1 1 1,-1-1-1,1 1 1,-1 0-1,1-1 1,-1 1-1,0 0 1,1 0-1,-1-1 1,1 1 0,-1 0-1,0 0 1,1 0-1,-1 0 1,0 0-1,1 0 1,-1 0-1,0 0 1,0 0-1,-1 1-189,1-1 0,0 1-1,0-1 1,0 1 0,0 0 0,0 0-1,0-1 1,0 1 0,0 0-1,0 0 1,0 0 0,0 0-1,0 0 1,1 0 0,-1 0-1,0 0 1,1 0 0,-1 0-1,1 1 1,-1 0 0,0 0-170,0 0 0,1 1 0,-1-1 1,1 0-1,-1 0 0,1 0 0,0 1 1,0-1-1,0 0 0,0 0 0,0 1 1,0-1-1,1 0 0,-1 0 0,1 0 1,0 0-1,-1 0 0,1 1 0,0-1 1,0 0-1,0-1 0,1 1 0,-1 0 1,0 0-1,1 0 0,-1-1 0,1 1 1,0-1-1,1 2 0,18 6-1348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19.779"/>
    </inkml:context>
    <inkml:brush xml:id="br0">
      <inkml:brushProperty name="width" value="0.025" units="cm"/>
      <inkml:brushProperty name="height" value="0.025" units="cm"/>
    </inkml:brush>
  </inkml:definitions>
  <inkml:trace contextRef="#ctx0" brushRef="#br0">24 0 6086,'0'0'18161,"-7"57"-16624,1-31-864,1-1-289,3 1-320,-2-1-32,4 0-192,0-6-737,0-1-1249,0-6-544,0-7-385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0.158"/>
    </inkml:context>
    <inkml:brush xml:id="br0">
      <inkml:brushProperty name="width" value="0.025" units="cm"/>
      <inkml:brushProperty name="height" value="0.025" units="cm"/>
    </inkml:brush>
  </inkml:definitions>
  <inkml:trace contextRef="#ctx0" brushRef="#br0">1 70 2787,'0'0'16581,"10"-9"-14467,-2 2-1709,-4 2-223,0 1 0,0 0-1,1 1 1,0-1 0,0 1 0,0 0 0,0 0 0,0 0 0,1 1 0,-1-1 0,1 1 0,-1 1 0,11-3 0,-11 4-65,35-5 688,58 0 0,-88 5-797,0 1 1,0 0 0,0 0-1,0 1 1,0 0 0,0 0-1,-1 1 1,1 1 0,-1-1-1,0 2 1,14 8 0,-21-13-7,-1 1-1,0 0 1,1 0 0,-1-1-1,0 1 1,0 0 0,1 0-1,-1 0 1,0 0 0,0 1-1,0-1 1,0 0 0,0 0-1,-1 1 1,1-1 0,0 0-1,-1 1 1,1-1 0,0 1 0,-1-1-1,0 0 1,1 1 0,-1 0-1,0-1 1,0 1 0,0-1-1,0 1 1,0-1 0,0 1-1,0-1 1,-1 1 0,1-1-1,0 1 1,-1-1 0,1 1-1,-1-1 1,0 0 0,1 1 0,-1-1-1,0 0 1,0 1 0,0-1-1,0 0 1,0 0 0,0 0-1,0 0 1,0 0 0,-1 0-1,1 0 1,0 0 0,-2 0-1,-7 6 85,-1-1 0,1-1 0,-1 0 0,0-1 0,-14 5 0,-22 2 361,31-8-491,0 1 1,0 1-1,-20 9 0,36-14-85,0 0 0,0 0-1,0 0 1,0 0-1,0 0 1,1 0 0,-1 0-1,0 0 1,0 0-1,0 0 1,0 0 0,0 0-1,0 1 1,1-1 0,-1 0-1,0 0 1,0 0-1,0 0 1,0 0 0,0 0-1,0 0 1,0 1-1,0-1 1,0 0 0,0 0-1,0 0 1,0 0 0,1 0-1,-1 1 1,0-1-1,0 0 1,0 0 0,0 0-1,0 0 1,0 0-1,0 1 1,-1-1 0,1 0-1,0 0 1,0 0 0,0 0-1,0 0 1,0 1-1,0-1 1,0 0 0,0 0-1,0 0 1,0 0-1,0 0 1,18 1-4527,-16-1 3653,22 0-7667</inkml:trace>
  <inkml:trace contextRef="#ctx0" brushRef="#br0" timeOffset="1">510 30 14798,'0'0'8680,"-9"67"-6886,4-42-1057,0 2-513,3-1-160,2 5-32,0-5-32,0 0-352,0-3-481,-4-6-288,4-5 0,-2-4-449,-1-8-1088,3-10-9610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0.503"/>
    </inkml:context>
    <inkml:brush xml:id="br0">
      <inkml:brushProperty name="width" value="0.025" units="cm"/>
      <inkml:brushProperty name="height" value="0.025" units="cm"/>
    </inkml:brush>
  </inkml:definitions>
  <inkml:trace contextRef="#ctx0" brushRef="#br0">0 31 9929,'0'0'18546,"69"-18"-18162,-30 23-256,-1-1-96,-4-2-224,1-2-737,-10 0-864,-2 0-898,-3-2-480,-7-7-1281,-1-3-2018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0.878"/>
    </inkml:context>
    <inkml:brush xml:id="br0">
      <inkml:brushProperty name="width" value="0.025" units="cm"/>
      <inkml:brushProperty name="height" value="0.025" units="cm"/>
    </inkml:brush>
  </inkml:definitions>
  <inkml:trace contextRef="#ctx0" brushRef="#br0">309 1 10890,'0'0'7602,"1"11"-5317,20 85 1107,-13-71-3030,-2 1 0,0 0 0,-2 1 0,-1 0 0,-1-1 0,-2 31 0,-2-48-347,-1 0 1,0 0 0,0 0 0,-1 0 0,0-1 0,0 1 0,-1-1-1,0 0 1,-1-1 0,0 1 0,0-1 0,0 0 0,-1-1 0,0 1 0,0-1-1,-16 9 1,1-1-602,0 0-1,-1-2 0,-1-1 0,-48 16 1,24-15-3055,1-4-2600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1.321"/>
    </inkml:context>
    <inkml:brush xml:id="br0">
      <inkml:brushProperty name="width" value="0.025" units="cm"/>
      <inkml:brushProperty name="height" value="0.025" units="cm"/>
    </inkml:brush>
  </inkml:definitions>
  <inkml:trace contextRef="#ctx0" brushRef="#br0">137 32 9129,'0'0'2888,"-8"-6"-1047,-29-17-266,35 23-1484,1-1 1,0 1-1,-1-1 0,1 1 0,-1 0 1,1 0-1,-1 0 0,1 0 0,-1 0 0,1 0 1,-1 0-1,1 0 0,-1 0 0,1 1 0,-1-1 1,1 0-1,-1 1 0,1 0 0,0-1 0,-1 1 1,1 0-1,0 0 0,-1-1 0,1 1 0,0 0 1,0 0-1,0 0 0,0 1 0,0-1 0,0 0 1,0 0-1,0 0 0,1 1 0,-2 1 0,-19 46 2194,14-17-1131,2 0 0,1 0-1,1 0 1,4 57 0,-2 0-522,-1-50-605,0-13-21,1 1 0,1 0-1,1-1 1,7 40 0,-6-59-183,0 0 1,0 1-1,1-1 0,0 0 0,0 0 0,0-1 1,1 1-1,0-1 0,1 0 0,-1 0 0,1 0 1,0 0-1,1-1 0,-1 0 0,1 0 0,0 0 1,0-1-1,1 0 0,-1 0 0,10 4 0,41 12-4173,6-7-3423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3.071"/>
    </inkml:context>
    <inkml:brush xml:id="br0">
      <inkml:brushProperty name="width" value="0.025" units="cm"/>
      <inkml:brushProperty name="height" value="0.025" units="cm"/>
    </inkml:brush>
  </inkml:definitions>
  <inkml:trace contextRef="#ctx0" brushRef="#br0">12 0 6182,'0'0'17969,"3"10"-16848,1 5-900,0 0 0,-2 0 1,0 0-1,0 1 0,-2-1 0,0 1 1,0-1-1,-5 25 0,3-28-102,-3 42-22,5-53-93,0 0-1,0 1 1,0-1-1,0 1 1,0-1-1,0 0 1,1 1-1,-1-1 1,0 0-1,1 1 1,-1-1 0,1 0-1,0 0 1,-1 1-1,1-1 1,0 0-1,0 0 1,-1 0-1,1 0 1,0 0-1,0 0 1,0 0-1,0 0 1,1 0 0,-1-1-1,0 1 1,0 0-1,0-1 1,1 1-1,1 0 1,13 1-62,1-2 1,-1 0 0,0 0-1,24-5 1,-25 3-344,1 0 1,-1 1-1,1 1 0,27 3 1,-42-3 405,0 0 1,0 0-1,-1 1 1,1-1-1,0 0 1,-1 1 0,1-1-1,0 1 1,-1-1-1,1 0 1,0 1-1,-1 0 1,1-1-1,-1 1 1,1-1 0,-1 1-1,0-1 1,1 1-1,-1 0 1,1 0-1,-1-1 1,0 1-1,0 0 1,1-1 0,-1 1-1,0 0 1,0 0-1,0-1 1,0 1-1,0 0 1,0 0-1,0-1 1,0 1 0,0 0-1,0 0 1,0 0-1,0-1 1,-1 1-1,1 0 1,0-1 0,-1 1-1,1 1 1,-2 1 150,1 0 1,0-1-1,0 1 1,-1 0-1,1 0 1,-1-1-1,0 1 1,0-1-1,-3 4 1,-5 0 109,1 0 0,-1 0 0,0-1 0,-1 0 0,1-1 0,-1 0 0,0-1 0,0 0 0,0-1 0,0 0 0,0 0 0,-1-1 0,1-1 0,-1 0 0,1-1 0,0 0 0,-12-2 1,21 2-295,-1 0 0,1 0 0,0 0 0,0-1 0,0 1 1,0-1-1,0 1 0,0-1 0,0 1 0,0-1 0,0 0 1,1 0-1,-1 0 0,1 0 0,0 0 0,-2-4 0,2 5-125,1 1 0,-1-1 0,1 0 0,0 0 0,0 0 0,-1 0 0,1 0 0,0 1 0,0-1 0,0 0 0,0 0 0,0 0 0,0 0 0,0 0 0,0 0 0,0 0 0,0 1 0,1-1 0,-1 0 0,0 0 0,1 0 0,-1 0 0,0 1 0,1-1 0,-1 0 0,1 0 0,-1 1 0,1-1 0,0 0 0,-1 1 0,1-1 0,0 1 0,-1-1 0,1 1 0,0-1 0,0 1 0,-1-1 0,1 1 0,0 0 0,0-1 0,0 1 0,0 0 0,0 0 0,-1 0 0,3-1 0,57-10-11255,-21 4 166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4.088"/>
    </inkml:context>
    <inkml:brush xml:id="br0">
      <inkml:brushProperty name="width" value="0.025" units="cm"/>
      <inkml:brushProperty name="height" value="0.025" units="cm"/>
    </inkml:brush>
  </inkml:definitions>
  <inkml:trace contextRef="#ctx0" brushRef="#br0">122 99 10602,'0'-2'458,"0"0"1,1 0-1,-1 0 1,0-1-1,0 1 0,0 0 1,0 0-1,0 0 0,-1 0 1,1 0-1,-1 0 1,1 1-1,-1-1 0,0 0 1,0 0-1,0 0 0,0 0 1,0 1-1,0-1 1,0 0-1,0 1 0,-1-1 1,1 1-1,-1-1 1,-1 0-1,1 1-392,1 0 0,-1 1 1,0-1-1,0 1 0,0 0 0,0-1 1,0 1-1,1 0 0,-1 0 0,0 0 1,0 1-1,0-1 0,0 0 0,0 1 1,0-1-1,0 1 0,1-1 1,-1 1-1,0 0 0,1 0 0,-1 0 1,0 0-1,1 0 0,-1 0 0,1 0 1,-1 1-1,-1 1 0,-2 3-6,0 0 0,0 0 0,0 0 0,1 0 0,0 1 0,0 0 0,1 0 0,-1 0 0,2 0 0,-1 1 0,1-1 0,0 1 0,1-1 0,-1 1 0,2 0 0,-1 14 0,1-21-49,0 0 0,0-1 0,0 1 0,0 0 1,0-1-1,0 1 0,0 0 0,0-1 0,0 1 0,1 0 1,-1-1-1,0 1 0,0 0 0,1-1 0,-1 1 1,0-1-1,1 1 0,-1-1 0,1 1 0,-1-1 0,1 1 1,-1-1-1,1 1 0,-1-1 0,1 1 0,-1-1 0,1 0 1,-1 1-1,1-1 0,1 1 0,23-4 430,22-22 128,-35 15-532,0 0 0,-1 0 0,0-2 0,-1 1 0,11-17 0,-16 21-19,0 0 0,-1 0 0,-1 0 0,1-1 0,-1 1 0,0-1 0,-1 0 0,0 0-1,0 0 1,-1 0 0,1-12 0,-3 20-15,0 0 0,0 0 0,0 0 0,0 0-1,0 0 1,0 1 0,0-1 0,0 0 0,0 1-1,0-1 1,1 1 0,-1-1 0,0 1 0,0 0-1,0-1 1,0 1 0,1 0 0,-1-1 0,0 1-1,0 1 1,-1 1-17,0 0 1,0 0-1,1 0 0,-1 1 0,1-1 0,0 0 1,0 0-1,0 1 0,1-1 0,-1 1 0,1-1 1,-1 1-1,1-1 0,0 1 0,1-1 0,-1 1 1,1-1-1,-1 0 0,1 1 0,0-1 0,0 1 1,0-1-1,3 5 0,-2-6-158,-1 1-1,1-1 1,0 0 0,0 0-1,-1 0 1,1-1 0,1 1-1,-1 0 1,0-1 0,0 1-1,0-1 1,1 0-1,-1 0 1,1 0 0,-1 0-1,1 0 1,-1 0 0,1-1-1,0 1 1,2 0 0,-2-1-491,0 0 0,1 1 0,-1-1 0,0 0 0,1-1 1,-1 1-1,0 0 0,1-1 0,-1 0 0,0 0 0,5-2 1,12-12-6641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4.703"/>
    </inkml:context>
    <inkml:brush xml:id="br0">
      <inkml:brushProperty name="width" value="0.025" units="cm"/>
      <inkml:brushProperty name="height" value="0.025" units="cm"/>
    </inkml:brush>
  </inkml:definitions>
  <inkml:trace contextRef="#ctx0" brushRef="#br0">2 1 8456,'0'0'12065,"0"8"-10784,0 97 1551,-1 108-1794,9-374-1433,-5 162 360,-1-1 0,0 0 0,1 1 0,-1-1 0,0 1 0,0-1 0,1 1 0,-1 0 0,0 0 0,0 0 0,0 0 0,3 3 0,14 4 111,-15-7-58,1 0 0,-1 0 0,1 0 0,-1-1 0,1 0 0,-1 0 0,1 0 0,0-1 0,-1 1 0,1-1 0,-1 0 0,0 0 0,1-1 0,-1 1 0,0-1 0,0 0 0,0 0 0,0-1 0,0 1 0,0-1 0,-1 0-1,1 0 1,-1 0 0,0 0 0,4-5 0,-2 1 15,-1 0-1,1 0 0,-2-1 0,1 0 1,-1 1-1,0-1 0,-1 0 0,0 0 0,0-1 1,0 1-1,-1 0 0,0-16 0,-1 24-33,0 0 0,0-1 0,0 1 0,0 0 0,0-1 0,0 1 0,0 0 0,0-1 0,0 1 0,0 0 0,0 0 0,0-1 0,0 1 0,0 0 0,0-1 0,0 1-1,-1 0 1,1-1 0,0 1 0,0 0 0,0-1 0,0 1 0,-1 0 0,1 0 0,0-1 0,0 1 0,-1 0 0,1 0 0,0 0 0,0-1 0,-1 1 0,1 0 0,0 0 0,0 0 0,-1 0-1,1 0 1,0-1 0,-1 1 0,-12 8-90,-8 18-49,15-16 219,1 1-1,0 1 1,1-1-1,0 1 0,1-1 1,0 1-1,1 0 1,0 1-1,0 21 1,2-32-63,0-1 1,0 1-1,0-1 0,1 1 1,-1-1-1,0 0 0,1 1 1,-1-1-1,1 0 0,0 1 1,-1-1-1,1 0 0,0 1 1,0-1-1,0 0 0,0 0 1,0 0-1,0 0 0,0 0 1,0 0-1,0 0 0,3 1 1,35 13-1189,0 1-724,-37-16 1806,-1 1 1,1 0 0,-1 0 0,0 0 0,0 0 0,1 0 0,-1 0-1,0 1 1,0-1 0,0 0 0,0 0 0,0 1 0,-1-1 0,1 1-1,0-1 1,-1 1 0,1-1 0,0 1 0,-1-1 0,1 4 0,-3 31 1018,0-11-6444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5.875"/>
    </inkml:context>
    <inkml:brush xml:id="br0">
      <inkml:brushProperty name="width" value="0.025" units="cm"/>
      <inkml:brushProperty name="height" value="0.025" units="cm"/>
    </inkml:brush>
  </inkml:definitions>
  <inkml:trace contextRef="#ctx0" brushRef="#br0">86 77 3299,'0'0'11985,"8"-8"-8894,24-27-363,-31 35-2497,0-1 1,0 0 0,0 0-1,0 0 1,0 0 0,-1 0-1,1-1 1,-1 1 0,1 0-1,0 0 1,-1 0 0,0 0-1,1-1 1,-1 1 0,0 0-1,0-1 1,0 1 0,0-2-1,0 3-162,0-1 0,0 0 0,-1 1-1,1-1 1,0 1 0,-1-1 0,1 0-1,-1 1 1,1-1 0,-1 1 0,1-1-1,-1 1 1,1 0 0,-1-1 0,0 1 0,1 0-1,-1-1 1,1 1 0,-1 0 0,0-1-1,1 1 1,-2 0 0,-36 0 364,33 1-434,1 1 0,-1 0 0,1 1 0,0-1 0,0 1 0,0-1 0,0 1 0,0 1-1,1-1 1,-1 0 0,1 1 0,0 0 0,0-1 0,0 1 0,-4 9 0,4-7 1,0-1 1,0 1-1,1 0 1,-1 0 0,1 0-1,1 0 1,-1 1-1,1-1 1,0 0 0,0 1-1,1 10 1,0-16 5,1 0 1,-1 0-1,1 0 1,-1 0-1,1 0 1,0 1-1,-1-1 1,1 0-1,0 0 1,0-1-1,0 1 1,0 0-1,0 0 1,0 0-1,0 0 1,0-1-1,0 1 1,0-1-1,0 1 1,0 0 0,0-1-1,0 0 1,1 1-1,-1-1 1,0 0-1,0 0 1,1 1-1,-1-1 1,0 0-1,0 0 1,1-1-1,-1 1 1,0 0-1,0 0 1,3-1-1,2 0 19,-1 0-1,1 0 1,0-1-1,-1 1 1,1-1-1,9-5 0,-4 0-78,0-1-1,0 0 0,0 0 0,-1-1 0,0 0 0,-1-1 1,0 0-1,-1 0 0,0-1 0,9-15 0,-18 28 54,-20 38-28,20-37 30,-1 1 0,1-1-1,0 1 1,0-1 0,1 1 0,-1 0 0,1 0 0,-1-1 0,1 1 0,0 0 0,1 0 0,-1-1 0,1 1 0,1 4 0,-2-7 6,1 0-1,0 1 0,0-1 1,0 0-1,0 0 0,0 0 1,0 0-1,1-1 0,-1 1 1,0 0-1,0 0 0,0-1 1,1 1-1,-1-1 0,0 1 1,1-1-1,-1 1 0,1-1 1,-1 0-1,1 0 0,-1 0 1,2 0-1,40 1-284,-28-2-33,42-7-1680,-48 5 1590,1 2 0,-1-1-1,0 1 1,1 0 0,-1 1 0,19 1 0,-27 0 506,0 0 0,0 0 0,-1-1 1,1 1-1,0 0 0,-1 0 0,1 0 0,-1 0 1,1 0-1,-1 0 0,0 0 0,1 0 0,-1 0 1,0 0-1,0 0 0,0 1 0,0-1 0,0 0 1,0 0-1,0 0 0,0 0 0,0 0 0,0 0 1,0 0-1,-1 0 0,1 0 0,0 0 0,-1 0 1,1 0-1,-1 0 0,1 0 0,-1 0 0,-1 1 1,-5 9 2233,13-31-1967,21-59-1984,-26 78 1575,-1 0 0,1 0 0,0 1 0,0-1 0,-1 0 0,1 1 0,0-1 0,0 0 0,0 1 0,0-1 0,0 1 0,0-1 0,0 1 0,0 0 0,0-1 0,0 1 0,0 0 0,0 0 0,0 0 0,0 0 0,0 0 0,0 0 0,0 0 0,1 0 0,-1 0 0,0 0 0,0 1 0,1 0 0,41 12-11,-24-7 38,10 0-161,46 4 1,-65-9 30,0-1 0,0 1 0,-1-2 0,1 0 0,0 0-1,0 0 1,-1-1 0,17-6 0,-24 7 165,-1 1 0,0-1 0,0 1 0,1-1 0,-1 0 0,0 1 0,0-1 1,0 0-1,0 0 0,0 0 0,0 0 0,0 0 0,0 0 0,0 0 0,-1 0 0,1 0 0,0 0 0,-1 0 0,1-1 0,-1 1 0,1 0 0,-1 0 1,1-1-1,-1 1 0,0 0 0,0-1 0,0 1 0,0 0 0,0-1 0,0 1 0,0-1 0,0 1 0,0 0 0,-1 0 0,1-1 0,0 1 0,-1 0 0,1-1 1,-1 1-1,0 0 0,1 0 0,-1 0 0,0 0 0,0 0 0,1-1 0,-1 2 0,0-1 0,0 0 0,0 0 0,0 0 0,-1 0 0,1 0 0,0 1 0,0-1 1,0 1-1,-1-1 0,1 1 0,-2-1 0,-3 0 21,0 1 0,-1 1 0,1-1 0,0 1 0,0 0 0,0 0 0,0 1 0,0 0 0,0 0 0,0 0 0,1 1 0,-1-1 0,-6 6 0,9-6-28,1 0-1,-1 0 1,1 0 0,-1 1-1,1-1 1,0 1 0,0-1-1,0 1 1,0 0 0,0 0-1,0 0 1,1 0 0,0 0-1,-1 0 1,1 0-1,1 0 1,-1 1 0,0-1-1,1 0 1,-1 1 0,1-1-1,0 0 1,0 1 0,0-1-1,1 0 1,0 4 0,0-4-230,1 0 1,-1 0-1,1 0 1,0 0-1,0-1 1,0 1-1,0-1 1,0 1-1,0-1 0,1 0 1,-1 0-1,1 0 1,-1 0-1,1 0 1,0 0-1,0-1 1,0 1-1,0-1 1,0 0-1,0 0 1,0 0-1,0-1 1,6 2-1,27 3-5452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6.725"/>
    </inkml:context>
    <inkml:brush xml:id="br0">
      <inkml:brushProperty name="width" value="0.025" units="cm"/>
      <inkml:brushProperty name="height" value="0.025" units="cm"/>
    </inkml:brush>
  </inkml:definitions>
  <inkml:trace contextRef="#ctx0" brushRef="#br0">8 0 6022,'-3'17'12742,"-1"11"-6664,3 26-5020,2-50-1165,-1 0 1,1 1-1,0-1 0,1 0 1,-1 0-1,1 0 0,-1 0 1,1 0-1,0 0 0,5 5 0,-5-6 318,0-1 0,0 1 0,1-1 0,0 0 0,-1 0 0,1 0 0,0 0 0,0-1 0,5 3 0,-2-1-145,1-1-1,-1 0 1,0 0 0,1-1 0,-1 0-1,1 0 1,0 0 0,-1-1-1,1 0 1,0-1 0,-1 1 0,1-1-1,-1 0 1,1-1 0,-1 1-1,1-2 1,-1 1 0,8-4 0,-5 1-57,-1-1-1,1 1 1,-1-2 0,0 1 0,-1-1 0,0 0 0,0 0 0,0-1 0,-1 0 0,0 0 0,5-11 0,-10 18-73,-1 41-475,0-38 553,0 1 0,0-1 0,0 1 0,0-1 0,0 1 1,1-1-1,-1 1 0,1-1 0,0 0 0,0 1 0,0-1 0,0 0 0,0 0 1,0 0-1,1 0 0,-1 0 0,1 0 0,-1 0 0,1 0 0,0 0 0,0-1 1,-1 1-1,1-1 0,0 1 0,1-1 0,-1 0 0,0 0 0,0 0 0,0 0 1,1 0-1,-1 0 0,1-1 0,-1 1 0,0-1 0,1 1 0,-1-1 0,1 0 1,-1 0-1,1 0 0,-1 0 0,1-1 0,-1 1 0,0-1 0,1 0 0,-1 1 0,0-1 1,5-2-1,-4 1 11,0 1 1,0-1-1,0 1 1,0-1-1,0 0 1,0 0-1,0-1 1,0 1-1,-1-1 1,0 1-1,1-1 1,-1 0-1,0 0 1,0 0-1,0 0 1,-1 0-1,1 0 1,-1 0-1,0-1 1,0 1-1,0 0 1,0-1-1,1-6 1,-2 7-170,0 0 1,0 0 0,0 0-1,0 0 1,0 0 0,0 0-1,-1 1 1,0-1-1,1 0 1,-1 0 0,0 0-1,-1 1 1,1-1 0,0 0-1,-1 1 1,1-1 0,-1 1-1,0 0 1,0-1 0,0 1-1,0 0 1,0 0-1,0 0 1,0 1 0,-1-1-1,1 0 1,-1 1 0,0 0-1,-3-2 1,-2 1-2909,3 9-5972,5 7 2960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183"/>
    </inkml:context>
    <inkml:brush xml:id="br0">
      <inkml:brushProperty name="width" value="0.025" units="cm"/>
      <inkml:brushProperty name="height" value="0.025" units="cm"/>
    </inkml:brush>
  </inkml:definitions>
  <inkml:trace contextRef="#ctx0" brushRef="#br0">57 173 1345,'9'-3'1655,"14"-6"-1617,10-10 5331,-32 18-4994,1 1-1,0-1 1,-1 0-1,1-1 0,-1 1 1,1 0-1,-1 0 1,0-1-1,1 1 0,-1-1 1,0 1-1,0-1 1,0 1-1,0-1 0,0 0 1,-1 1-1,1-1 1,0 0-1,-1 0 0,1 0 1,-1 1-1,0-1 1,1 0-1,-1 0 0,0 0 1,0 0-1,0 0 1,-1 0-1,1 0 1,0 1-1,-1-1 0,1 0 1,-1 0-1,0 0 1,1 1-1,-1-1 0,-1-2 1,1 3-303,-1 0 0,1 0 0,0 0 0,-1 0 0,1 0 0,-1 0 0,1 0 0,-1 0 1,1 1-1,-1-1 0,1 1 0,-1-1 0,0 1 0,1-1 0,-1 1 0,0 0 0,1 0 0,-1 0 0,0 0 0,0 0 1,1 0-1,-1 0 0,0 1 0,1-1 0,-1 1 0,-1 0 0,-2 0-103,0 1 0,0-1 0,1 1 0,-1 1 0,1-1 0,-1 0-1,-5 6 1,-28 36 235,36-42-164,0 0 0,1 1 1,-1-1-1,1 1 0,0-1 1,0 1-1,0-1 0,0 1 1,0 0-1,0-1 0,1 1 0,0 0 1,-1 0-1,1 0 0,0 0 1,0-1-1,1 6 0,0-6-22,0-1 0,0 0 0,0 0 0,0 0 0,1 0 0,-1 0 0,0 0 0,1-1 0,-1 1 0,0 0 0,1-1 0,-1 1 0,1-1 0,-1 1 0,1-1 0,-1 0 0,1 1-1,-1-1 1,1 0 0,-1 0 0,4 0 0,40-2 375,-37 1-327,8-1 7,-1 0 0,31-10 0,-33 8-302,0 0-1,1 1 1,-1 1-1,22-2 0,-34 5 302,-1-1 0,1 1 0,-1-1 0,1 1 0,-1-1 0,0 1 0,1 0-1,-1-1 1,0 1 0,1 0 0,-1-1 0,0 1 0,0 0 0,1 0 0,-1-1-1,0 1 1,0 0 0,0 0 0,0-1 0,0 1 0,0 1 0,0 2 2665,-1-17-1386,0-73-248,0 2-3525,1 82 879,17 11-7644,-1 0 4938,4 0-668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7.228"/>
    </inkml:context>
    <inkml:brush xml:id="br0">
      <inkml:brushProperty name="width" value="0.025" units="cm"/>
      <inkml:brushProperty name="height" value="0.025" units="cm"/>
    </inkml:brush>
  </inkml:definitions>
  <inkml:trace contextRef="#ctx0" brushRef="#br0">153 38 13613,'0'0'12027,"-9"-7"-11295,-32-20-423,39 26-302,1 1-1,-1-1 1,1 1 0,-1 0-1,1-1 1,-1 1-1,1 0 1,0 0-1,-1 0 1,1 0-1,-1 0 1,1 0 0,-1 0-1,1 1 1,-1-1-1,1 0 1,-1 1-1,1-1 1,-1 1 0,1 0-1,0-1 1,-1 1-1,1 0 1,0 0-1,-2 1 1,-23 28 202,21-23-108,0 0-17,0 0 0,1 1 0,0 0 0,1-1 0,-1 1 0,1 0 0,-1 10 0,4-18-80,0 0 0,0 1 0,1-1 0,-1 1 0,0-1 0,0 1 0,1-1-1,-1 0 1,0 1 0,1-1 0,-1 0 0,1 1 0,-1-1 0,0 0 0,1 1 0,-1-1-1,1 0 1,-1 0 0,1 0 0,-1 1 0,1-1 0,-1 0 0,1 0 0,-1 0 0,1 0-1,-1 0 1,1 0 0,-1 0 0,1 0 0,-1 0 0,1 0 0,-1 0 0,1 0 0,26 0-31,-22-1-20,4 1-16,0-2 0,0 1 0,-1-1 0,1-1 0,-1 1 0,16-8 0,-18 7 41,0 0 0,0 0 0,0 1 0,1 0 0,-1 0 0,1 1 0,-1 0 1,1 0-1,-1 0 0,1 1 0,0 0 0,6 1 0,-12-1 16,0 1 1,0 0-1,-1 0 0,1 0 1,0 0-1,-1-1 1,1 1-1,0 0 0,-1 0 1,1 0-1,-1 0 0,1 0 1,-1 0-1,0 1 0,1-1 1,-1 0-1,0 0 0,0 0 1,0 0-1,0 0 1,0 0-1,0 2 0,-1 35 64,1-28 41,0-10-57,1-16 193,2-5-418,-1 0 0,-1-34 0,-1 45-95,1 10 59,-1-1 0,1 0 0,-1 1 0,1-1 0,0 1 0,0-1 0,0 1 0,-1-1 0,1 1 0,0-1 0,0 1 0,0 0 1,0-1-1,-1 1 0,1 0 0,0 0 0,0 0 0,0 0 0,0 0 0,0 0 0,0 0 0,0 0 0,0 0 0,0 0 0,-1 0 0,1 1 0,1-1 0,29 6-6147,-3 1-350</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7.573"/>
    </inkml:context>
    <inkml:brush xml:id="br0">
      <inkml:brushProperty name="width" value="0.025" units="cm"/>
      <inkml:brushProperty name="height" value="0.025" units="cm"/>
    </inkml:brush>
  </inkml:definitions>
  <inkml:trace contextRef="#ctx0" brushRef="#br0">152 8 12396,'0'0'7217,"-10"-2"-5418,9 2-1765,-10-2 408,-1 0-1,1 1 1,-19 1-1,26 0-366,0 0-1,0 0 1,0 1 0,1 0 0,-1 0-1,0 0 1,0 0 0,1 1-1,-1-1 1,1 1 0,-1 0-1,1 0 1,0 0 0,0 1-1,-1-1 1,2 1 0,-5 3 0,7-5-71,-1-1 0,1 0 0,0 1 0,-1-1 0,1 1 1,0-1-1,-1 0 0,1 1 0,0-1 0,0 1 0,0-1 0,-1 1 1,1-1-1,0 1 0,0-1 0,0 1 0,0 0 0,0-1 1,0 1-1,0-1 0,0 1 0,0-1 0,0 1 0,0-1 1,0 1-1,0-1 0,1 1 0,-1-1 0,0 1 0,0-1 0,1 2 1,17 7 83,28-2-245,-43-7 82,125 3-3523,-120 1 5324,-16 4-313,-19 6 343,24-13-1633,-16 8 128,-1-1 0,1-1 0,-2-1 0,1-1-1,-1 0 1,-32 2 0,61-19-8600,8 2 2140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7.949"/>
    </inkml:context>
    <inkml:brush xml:id="br0">
      <inkml:brushProperty name="width" value="0.025" units="cm"/>
      <inkml:brushProperty name="height" value="0.025" units="cm"/>
    </inkml:brush>
  </inkml:definitions>
  <inkml:trace contextRef="#ctx0" brushRef="#br0">0 52 16752,'0'0'11654,"10"4"-11468,1 0-152,0 0 0,1-1 0,-1 0 0,1-1 0,21 1 0,-28-2-34,0-1 1,0 0-1,0 0 1,0-1-1,0 0 1,0 0-1,0 0 1,-1 0-1,1-1 1,0 0 0,0 0-1,-1 0 1,1 0-1,-1-1 1,0 1-1,0-1 1,0-1-1,7-6 1,-10 10 3,0-1 0,-1 0 0,1 0 0,0 0 0,0 1 1,-1-1-1,1 0 0,-1 0 0,1 0 0,-1 0 0,1 0 0,-1 0 0,1 0 0,-1 0 1,0-1-1,0 1 0,0 0 0,1 0 0,-1 0 0,0 0 0,0 0 0,-1 0 0,1-2 0,-1 2-4,1 0 0,-1 0 0,0 0 0,1 0-1,-1 1 1,0-1 0,0 0 0,0 1-1,0-1 1,0 0 0,0 1 0,0-1-1,0 1 1,0 0 0,0-1 0,0 1 0,0 0-1,-2-1 1,-3 0-9,0 1 0,1-1 0,-1 1 0,0 0 0,1 1-1,-1 0 1,-9 1 0,8 1 17,1 1 0,0-1 0,0 1 0,0 0 0,0 0-1,1 1 1,0 0 0,0 0 0,0 0 0,0 1 0,1-1 0,0 1 0,0 0-1,-5 10 1,8-14-54,0 0 0,0 0 0,0 0 0,0 0-1,0 1 1,0-1 0,0 0 0,1 1 0,-1-1 0,1 0 0,0 1-1,-1-1 1,1 1 0,0-1 0,1 1 0,-1-1 0,0 0-1,1 1 1,-1-1 0,1 0 0,0 1 0,0-1 0,0 0-1,0 0 1,0 0 0,0 0 0,0 0 0,1 0 0,-1 0 0,1 0-1,0 0 1,-1 0 0,1-1 0,0 1 0,0-1 0,0 0-1,0 1 1,0-1 0,0 0 0,1 0 0,-1 0 0,0 0-1,1-1 1,2 1 0,5 1-1332,0 0-1,0-1 1,0 0 0,15-1-1,17-1-6778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8.927"/>
    </inkml:context>
    <inkml:brush xml:id="br0">
      <inkml:brushProperty name="width" value="0.025" units="cm"/>
      <inkml:brushProperty name="height" value="0.025" units="cm"/>
    </inkml:brush>
  </inkml:definitions>
  <inkml:trace contextRef="#ctx0" brushRef="#br0">158 217 5573,'0'0'16565,"-10"-4"-15001,6 2-1518,0 0-1,1 1 1,-1 0-1,0-1 1,0 1-1,0 1 1,0-1-1,0 1 1,0-1-1,0 1 0,0 0 1,0 1-1,0-1 1,0 1-1,0 0 1,0 0-1,0 0 1,0 0-1,0 0 1,0 1-1,1 0 0,-1 0 1,1 0-1,-1 0 1,1 1-1,0-1 1,0 1-1,0 0 1,0 0-1,1 0 1,-1 0-1,-3 6 1,3-6-19,1 0 1,-1 0-1,1 1 1,0-1 0,0 1-1,0 0 1,0 0-1,1-1 1,0 1 0,-1 0-1,1 0 1,1 0 0,-1 5-1,1-8-16,0 0 0,0 0-1,0 0 1,0 0 0,1 0-1,-1 0 1,0 0 0,1 0-1,-1 0 1,1 0 0,-1 0 0,1 0-1,-1-1 1,1 1 0,0 0-1,-1 0 1,1 0 0,0-1-1,0 1 1,1 0 0,0 0 10,0 1-1,1-1 1,-1 0 0,1-1-1,-1 1 1,1 0 0,0-1-1,-1 0 1,1 1 0,-1-1-1,4 0 1,3-1 3,0-1 0,0 1-1,0-2 1,0 1 0,0-1 0,-1 0-1,1-1 1,-1 0 0,0 0 0,0-1-1,-1 0 1,1 0 0,-1-1 0,9-9-1,-9 8-26,0 1 0,0-2-1,0 1 1,-1-1 0,-1 0-1,1-1 1,-1 1 0,0-1-1,-1 0 1,0 0 0,-1-1-1,0 1 1,3-12 0,-8 13-285,-2 20 255,4-10 44,-1-1 1,1 1 0,0 0-1,-1 0 1,1 0 0,0 0 0,0 0-1,0-1 1,1 1 0,-1 0 0,0 0-1,1 0 1,-1-1 0,1 1-1,0 0 1,-1 0 0,1-1 0,0 1-1,0-1 1,2 3 0,0-2 10,1 1 1,-1-1 0,1 0-1,0 0 1,0 0-1,0 0 1,0-1 0,0 0-1,0 1 1,1-2-1,-1 1 1,0 0 0,1-1-1,-1 0 1,0 0-1,1 0 1,-1 0 0,0-1-1,0 0 1,1 0-1,5-2 1,0 0-17,0-1 0,0 0 0,-1 0-1,0-1 1,0 0 0,0-1 0,0 1 0,8-9 0,-10 8-50,0-1 0,0 0 1,0 0-1,-1 0 0,0-1 0,-1 1 1,0-2-1,0 1 0,0 0 1,-1-1-1,-1 0 0,1 0 1,-2 0-1,1 0 0,1-14 0,-4 23 34,0 0 0,0 0-1,1-1 1,-1 1 0,0 0-1,0 0 1,0 0 0,0 0-1,0-1 1,0 1 0,0 0-1,0 0 1,0 0 0,0 0-1,0-1 1,-1 1 0,1 0-1,0 0 1,0 0-1,0 0 1,0-1 0,0 1-1,0 0 1,0 0 0,0 0-1,0 0 1,-1 0 0,1-1-1,0 1 1,0 0 0,0 0-1,0 0 1,0 0 0,-1 0-1,1 0 1,0 0 0,0 0-1,0 0 1,0-1 0,-1 1-1,1 0 1,0 0-1,0 0 1,0 0 0,-1 0-1,1 0 1,0 0 0,0 0-1,0 0 1,0 0 0,-1 1-1,-11 7-169,-7 14 114,7-2 209,0 1 1,1 0 0,2 1 0,-11 32-1,16-42-118,1 1 0,0-1 0,1 1-1,1 0 1,0 0 0,0-1 0,1 1-1,1 0 1,4 24 0,-2-29-392,-1-1 1,2 0-1,-1 0 0,1 0 0,8 11 1,11 7-3765,1-11-5649,-19-14 4110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29.537"/>
    </inkml:context>
    <inkml:brush xml:id="br0">
      <inkml:brushProperty name="width" value="0.025" units="cm"/>
      <inkml:brushProperty name="height" value="0.025" units="cm"/>
    </inkml:brush>
  </inkml:definitions>
  <inkml:trace contextRef="#ctx0" brushRef="#br0">1 322 8904,'0'0'14334,"9"5"-13314,-5-2-952,-1-2-27,0 1 1,-1 0-1,1-1 1,0 1-1,0-1 0,0 0 1,0 0-1,0 0 1,0 0-1,1 0 0,-1-1 1,0 0-1,0 1 1,0-1-1,1 0 1,-1-1-1,0 1 0,0 0 1,0-1-1,0 0 1,1 0-1,-1 0 0,0 0 1,0 0-1,-1-1 1,1 1-1,5-4 0,9-10-77,-1 0 0,-1-2-1,0 0 1,-1 0-1,0-1 1,16-31-1,-1-6-196,27-72 1,-65 189 280,-35 52 932,30-83-639,1 0 1,1 1-1,2 0 0,2 1 0,0 0 1,2 0-1,-1 37 0,7-60-374,2 35 148,-2-44-130,0 0 1,0 0 0,0 0 0,0-1-1,0 1 1,0 0 0,1 0 0,-1 0 0,0 0-1,1-1 1,-1 1 0,0 0 0,1 0-1,-1-1 1,1 1 0,-1 0 0,1-1-1,0 1 1,-1 0 0,1-1 0,0 1 0,-1-1-1,1 1 1,0-1 0,0 1 0,-1-1-1,1 0 1,0 1 0,0-1 0,0 0-1,0 0 1,-1 0 0,1 1 0,0-1 0,0 0-1,0 0 1,0 0 0,0 0 0,0-1-1,0 1 1,1-1-58,-1 1-1,1-1 0,-1 0 1,1 0-1,-1 0 0,0-1 1,0 1-1,0 0 0,0 0 1,1-1-1,-1 1 0,-1 0 1,1-1-1,0 1 1,0-1-1,-1 1 0,1-1 1,0 0-1,-1 1 0,0-1 1,1-3-1,4-37-2202,-5 40 2128,1-14-1118,-1 0-1,0 1 1,-2-1 0,-4-25-1,5 36 1063,0 0 0,-1 0 0,1 0 0,-1 0 0,0 1 0,0-1 0,-1 0-1,0 1 1,1 0 0,-1-1 0,-1 1 0,1 0 0,-1 1 0,1-1 0,-1 1 0,0-1 0,-7-3 0,-2 2 228,0 6 4529,11 2 30,15-1-2537,11-3-1412,0 0 0,43-8 0,-53 6-2160,-1-1-1,0 0 1,21-10 0,-6-1-5543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0.711"/>
    </inkml:context>
    <inkml:brush xml:id="br0">
      <inkml:brushProperty name="width" value="0.025" units="cm"/>
      <inkml:brushProperty name="height" value="0.025" units="cm"/>
    </inkml:brush>
  </inkml:definitions>
  <inkml:trace contextRef="#ctx0" brushRef="#br0">1 47 11050,'0'-2'281,"10"-25"5805,-5 21-2547,-1 16-1577,-1 41-827,-1 0 0,-3 1 0,-2-1-1,-14 69 1,16-91-989,10-38 1,12-45-311,-17 16-175,-1 0 0,-3-40 0,0 44 149,27 72-24,-20-31 255,0 0-1,0 0 1,1 0-1,0-1 1,0-1-1,0 1 1,1-1-1,0-1 1,0 1-1,0-2 1,0 1-1,1-1 1,0-1-1,-1 1 1,1-2-1,0 1 0,0-2 1,0 1-1,13-2 1,-15 1-33,0-1-1,0 0 1,-1 0-1,1-1 1,-1 0 0,1 0-1,-1-1 1,0 0 0,0 0-1,0-1 1,9-6-1,-12 7-9,0 0-1,0-1 1,0 0 0,-1 1-1,1-1 1,-1-1-1,0 1 1,-1 0-1,1-1 1,-1 0-1,1 1 1,-1-1-1,-1 0 1,1 0-1,-1 0 1,0 0 0,0-1-1,0-4 1,0 2 2,-1 0 0,0 0 1,0 0-1,-1 0 1,0 0-1,0 0 0,-5-15 1,5 21-3,0-1 0,0 1-1,0 0 1,0 0 0,0 0 0,-1 0 0,1 0 0,0 0-1,-1 0 1,0 0 0,1 1 0,-1-1 0,0 1-1,0-1 1,0 1 0,0-1 0,0 1 0,0 0 0,-1 0-1,1 0 1,0 1 0,0-1 0,-1 0 0,1 1 0,-1-1-1,1 1 1,0 0 0,-1 0 0,1 0 0,-4 0 0,2 2 5,0-1 1,1 0-1,-1 1 1,1 0-1,-1-1 1,1 1-1,0 1 0,0-1 1,0 0-1,0 1 1,0 0-1,0-1 1,1 1-1,-1 0 1,1 1-1,0-1 1,0 0-1,0 1 1,0-1-1,1 1 1,0-1-1,-2 5 1,-1 4 111,0-1-1,1 1 1,0-1 0,1 1 0,-2 24-1,4-33-98,0 0 0,0 0 1,0 0-1,1 0 0,-1 0 0,1 0 0,0 0 0,0 0 0,0 0 0,0 0 0,0 0 0,1-1 0,0 1 0,-1 0 1,1-1-1,0 0 0,0 1 0,0-1 0,0 0 0,4 3 0,-1-2-24,0 0 0,0-1 0,0 1 0,0-1 0,1 0-1,-1 0 1,1-1 0,-1 0 0,1 0 0,7 1 0,5-2-362,-1 0-1,0-1 1,0 0 0,0-2-1,0 0 1,25-8 0,-42 11 387,1 0 1,-1 0 0,0 0-1,1 0 1,-1-1 0,1 1-1,-1 0 1,0 0 0,1 0-1,-1 0 1,1 0-1,-1 0 1,1 0 0,-1 0-1,0 0 1,1 0 0,-1 0-1,1 0 1,-1 0 0,1 1-1,-1-1 1,0 0 0,1 0-1,-1 0 1,0 1-1,1-1 1,-1 0 0,0 0-1,1 1 1,-1-1 0,0 0-1,1 1 1,-1-1 0,1 1-1,-1 18 414,-13 28-15,11-41-385,-10 43-5,11-27-4297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1.545"/>
    </inkml:context>
    <inkml:brush xml:id="br0">
      <inkml:brushProperty name="width" value="0.025" units="cm"/>
      <inkml:brushProperty name="height" value="0.025" units="cm"/>
    </inkml:brush>
  </inkml:definitions>
  <inkml:trace contextRef="#ctx0" brushRef="#br0">239 50 6502,'0'0'13576,"-6"-8"-11494,3 5-1976,0-1 1,0 1-1,0 0 0,-1 0 1,0 0-1,1 0 1,-1 0-1,0 1 1,0-1-1,-1 1 0,1 0 1,0 1-1,-1-1 1,1 1-1,-1 0 1,1 0-1,-1 0 0,0 1 1,1-1-1,-1 1 1,0 0-1,1 1 1,-1-1-1,0 1 0,1 0 1,-1 0-1,1 0 1,-1 1-1,1-1 1,0 1-1,-7 4 1,2-1 36,0 1 1,0 0-1,1 1 1,-1 0 0,1 0-1,-8 11 1,13-15-102,1 0-1,0-1 1,0 1-1,0 0 1,0 0-1,0 0 1,1 0-1,-1 0 1,1 1-1,0-1 1,0 0-1,0 1 1,0-1-1,1 1 1,-1-1-1,1 1 1,0-1-1,0 1 1,0-1-1,1 1 1,-1-1-1,1 1 1,1 2-1,-1-3-36,1-1 0,0 0 0,0 0-1,0 0 1,0 0 0,0 0-1,0-1 1,1 1 0,-1-1 0,0 1-1,1-1 1,-1 0 0,1 0-1,0 0 1,-1 0 0,1 0 0,0-1-1,0 1 1,-1-1 0,1 0-1,0 0 1,0 0 0,4 0 0,4-1-26,1 1 1,-1-2-1,0 1 1,17-6-1,-16 3-108,0-1 0,-1 0 0,0 0 1,0-2-1,0 1 0,-1-1 0,0-1 0,-1 0 0,1 0 0,-2-1 0,1 0 0,-1-1 1,11-16-1,-14 11 46,-13 18 278,-15 21 456,21-21-520,0 0 0,0 0-1,1 0 1,-1 1 0,1-1-1,0 1 1,0-1 0,0 1-1,0-1 1,1 1 0,0-1 0,-1 1-1,1 0 1,0-1 0,1 1-1,0 5 1,0-7-97,0 0-1,0-1 1,0 1-1,0 0 0,0 0 1,0-1-1,0 1 1,1-1-1,-1 1 1,0-1-1,1 1 1,0-1-1,-1 0 1,1 0-1,0 0 0,0 0 1,-1 0-1,1 0 1,0 0-1,0 0 1,0-1-1,0 1 1,0-1-1,0 0 1,0 1-1,0-1 1,0 0-1,4-1 0,4 1-136,0-1 0,0 0 0,0-1-1,0 0 1,0-1 0,0 0-1,0 0 1,-1-1 0,1-1-1,-1 1 1,0-2 0,-1 1-1,1-1 1,12-11 0,-6 6 67,-15 11 52,0 0 0,1 1 0,-1-1 0,1 0 0,-1 0 1,0 1-1,1-1 0,-1 0 0,0 1 0,1-1 0,-1 0 0,0 1 0,0-1 0,1 1 1,-1-1-1,0 1 0,0-1 0,0 0 0,1 1 0,-1-1 0,0 1 0,0-1 0,0 1 1,0-1-1,0 1 0,0-1 0,0 1 0,0-1 0,0 0 0,0 1 0,0-1 0,0 1 0,-1-1 1,1 1-1,0 0 0,5 25 813,-5-25-812,0 0 0,0 0-1,1 0 1,-1-1-1,0 1 1,1 0 0,-1 0-1,1-1 1,-1 1-1,1 0 1,-1-1 0,1 1-1,-1-1 1,1 1 0,0-1-1,-1 1 1,1-1-1,0 1 1,0-1 0,-1 1-1,1-1 1,0 0-1,0 1 1,-1-1 0,1 0-1,2 0 1,8 0-97,0-1 1,0-1 0,-1 0 0,1 0-1,0-1 1,-1 0 0,1-1-1,16-9 1,33-11-606,-65 70-329,5-44 599,0 9-5624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2.409"/>
    </inkml:context>
    <inkml:brush xml:id="br0">
      <inkml:brushProperty name="width" value="0.025" units="cm"/>
      <inkml:brushProperty name="height" value="0.025" units="cm"/>
    </inkml:brush>
  </inkml:definitions>
  <inkml:trace contextRef="#ctx0" brushRef="#br0">21 0 12940,'-3'4'8313,"-9"26"-6824,11-24-1155,-1 1 0,1-1 0,0 1 0,1-1 0,0 1 0,0 0 0,1 9 0,0-14-287,-1 0-1,1-1 1,0 1-1,-1 0 1,1 0 0,0-1-1,0 1 1,0-1-1,0 1 1,1-1-1,-1 1 1,0-1-1,1 0 1,-1 1 0,1-1-1,-1 0 1,1 0-1,-1 0 1,1 0-1,0 0 1,0-1-1,-1 1 1,1-1 0,0 1-1,0-1 1,0 1-1,0-1 1,0 0-1,-1 0 1,3 0-1,21 0-74,0-1-1,-1-1 1,1-1-1,-1-1 0,0-1 1,45-17-1,-28 10-198,-40 12 230,0-1 0,0 0 0,1 1 0,-1-1-1,0 1 1,0 0 0,1-1 0,-1 1 0,0 0-1,1 0 1,-1 0 0,0 0 0,1 0 0,-1 0-1,0 0 1,1 0 0,-1 1 0,0-1 0,0 0-1,2 2 1,-6 16 833,2-17-761,0 0-1,1 0 0,-1 0 0,0 1 0,1-1 0,0 0 0,-1 1 0,1-1 0,0 1 0,-1-1 0,1 0 1,0 1-1,0-1 0,0 1 0,0-1 0,0 0 0,1 1 0,-1-1 0,0 1 0,1-1 0,0 2 0,3-2-7,0 0 0,0-1 0,0 0-1,0 0 1,0 0 0,0 0-1,7-2 1,-11 2-61,63-20-310,-57 17 37,1 0 0,0 0-1,0 0 1,0 1 0,0 0-1,1 0 1,-1 1-1,0 0 1,1 0 0,-1 1-1,1 0 1,-1 0 0,1 1-1,7 1 1,-13 0 255,-1-1 0,1 1 0,-1-1 1,0 1-1,1-1 0,-1 1 0,0 0 0,0 0 0,0 0 0,0 0 0,-1 0 0,1 0 0,0 0 1,-1 0-1,1 0 0,-1 0 0,0 0 0,0 0 0,0 0 0,0 0 0,0 0 0,0 0 0,-1 3 1,1 0-5,0-1 1,-1 0 0,1 0-1,-1 0 1,0 0-1,0 0 1,-1 0 0,1 0-1,-1 0 1,0 0 0,-2 4-1,-2-6-1912,-2-7-5993,6-7-503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2.737"/>
    </inkml:context>
    <inkml:brush xml:id="br0">
      <inkml:brushProperty name="width" value="0.025" units="cm"/>
      <inkml:brushProperty name="height" value="0.025" units="cm"/>
    </inkml:brush>
  </inkml:definitions>
  <inkml:trace contextRef="#ctx0" brushRef="#br0">0 0 14125,'0'0'6727</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3.496"/>
    </inkml:context>
    <inkml:brush xml:id="br0">
      <inkml:brushProperty name="width" value="0.025" units="cm"/>
      <inkml:brushProperty name="height" value="0.025" units="cm"/>
    </inkml:brush>
  </inkml:definitions>
  <inkml:trace contextRef="#ctx0" brushRef="#br0">1 0 8808,'0'0'12140,"43"69"-11211,-36-43-417,-1 0-352,-1-1-128,1-4 0,-5 1 32,3-6-64,-4-3 32,0-3-192,0-3-704,-4-6-1603,1-1-2690,-8-4-3427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515"/>
    </inkml:context>
    <inkml:brush xml:id="br0">
      <inkml:brushProperty name="width" value="0.025" units="cm"/>
      <inkml:brushProperty name="height" value="0.025" units="cm"/>
    </inkml:brush>
  </inkml:definitions>
  <inkml:trace contextRef="#ctx0" brushRef="#br0">32 0 11179,'0'0'10233,"-2"9"-9816,-10 51 776,4 2 1,2 0 0,3 0-1,7 96 1,-4-156-1314,0 0 0,1 1 0,-1-1 0,1 0 0,-1 0 0,1 1 0,-1-1 0,1 0-1,0 0 1,0 0 0,0 0 0,1 0 0,-1 0 0,0 0 0,1-1 0,-1 1 0,1 0 0,-1-1 0,1 1 0,0-1 0,0 1 0,0-1 0,0 0 0,0 0 0,0 0 0,0 0 0,0 0-1,4 1 1,17-2-4790,1-8-3375,-6-6-1906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3.840"/>
    </inkml:context>
    <inkml:brush xml:id="br0">
      <inkml:brushProperty name="width" value="0.025" units="cm"/>
      <inkml:brushProperty name="height" value="0.025" units="cm"/>
    </inkml:brush>
  </inkml:definitions>
  <inkml:trace contextRef="#ctx0" brushRef="#br0">1 76 11050,'0'0'5574,"61"-27"-3524,-27 18-96,8-2-577,3 2-576,2 0-481,1 3-192,-6 2-96,-5 3-64,-8 1-769,-9 0-608,-9 0-1057,-2 0-2147</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4.170"/>
    </inkml:context>
    <inkml:brush xml:id="br0">
      <inkml:brushProperty name="width" value="0.025" units="cm"/>
      <inkml:brushProperty name="height" value="0.025" units="cm"/>
    </inkml:brush>
  </inkml:definitions>
  <inkml:trace contextRef="#ctx0" brushRef="#br0">1 30 10602,'0'0'2338,"45"0"865,-9-8-1153,13 2-448,-6-1-1,11 3-704,-5 1-609,-4 3-288,-2 0-608,-9 0-1570,-9 0-2435,-5-1-3971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4.866"/>
    </inkml:context>
    <inkml:brush xml:id="br0">
      <inkml:brushProperty name="width" value="0.025" units="cm"/>
      <inkml:brushProperty name="height" value="0.025" units="cm"/>
    </inkml:brush>
  </inkml:definitions>
  <inkml:trace contextRef="#ctx0" brushRef="#br0">1 1 5573,'0'0'14259,"1"10"-13143,7 220 2478,-8-188-3398,2-29-1747,2-13-2114,2-23-4081,-6 0 2408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5.227"/>
    </inkml:context>
    <inkml:brush xml:id="br0">
      <inkml:brushProperty name="width" value="0.025" units="cm"/>
      <inkml:brushProperty name="height" value="0.025" units="cm"/>
    </inkml:brush>
  </inkml:definitions>
  <inkml:trace contextRef="#ctx0" brushRef="#br0">1 65 9993,'0'0'9578,"50"-28"-7913,-16 22-384,15 1-256,-6 0-480,2-1-449,4 2-64,-13 2-288,-2-1-1186,-10 3-1184,-5-1-2307,-9-4-3939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6.503"/>
    </inkml:context>
    <inkml:brush xml:id="br0">
      <inkml:brushProperty name="width" value="0.025" units="cm"/>
      <inkml:brushProperty name="height" value="0.025" units="cm"/>
    </inkml:brush>
  </inkml:definitions>
  <inkml:trace contextRef="#ctx0" brushRef="#br0">0 0 14221,'0'7'2915,"0"5"-480,0 4-610,0 4-447,0 6-418,0-1-607,0 0-225,2 0-128,7-6 32,0-1-480,2-4-738,0-7-832,-2-2-704,-2-5-2307,-2 0-2978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7.070"/>
    </inkml:context>
    <inkml:brush xml:id="br0">
      <inkml:brushProperty name="width" value="0.025" units="cm"/>
      <inkml:brushProperty name="height" value="0.025" units="cm"/>
    </inkml:brush>
  </inkml:definitions>
  <inkml:trace contextRef="#ctx0" brushRef="#br0">0 1 1858,'0'0'19901,"1"12"-18961,0 31-376,-2-20-491,1 0 0,1 0 0,1 0 0,1 0 0,1-1 0,1 1 0,8 22 0,-11-42-785,1 4 572,-2-2-7972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7.402"/>
    </inkml:context>
    <inkml:brush xml:id="br0">
      <inkml:brushProperty name="width" value="0.025" units="cm"/>
      <inkml:brushProperty name="height" value="0.025" units="cm"/>
    </inkml:brush>
  </inkml:definitions>
  <inkml:trace contextRef="#ctx0" brushRef="#br0">0 66 9321,'0'0'12593,"12"-8"-11136,-5 3-1200,-1 1-81,0 0 0,0 0-1,1 1 1,-1-1 0,1 1-1,0 1 1,0-1 0,0 1-1,0 0 1,0 1 0,10-1-1,215-1 869,-143 4-6134,-88-1 4790,0 0-1,0 0 1,-1 0 0,1 0-1,0 0 1,0 0 0,0 0 0,0 0-1,-1 0 1,1 0 0,0-1-1,0 1 1,0 0 0,-1-1 0,1 1-1,0 0 1,0-1 0,-1 1-1,1-1 1,0 1 0,-1-1 0,1 1-1,1-2 1,1-7-5663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8.305"/>
    </inkml:context>
    <inkml:brush xml:id="br0">
      <inkml:brushProperty name="width" value="0.025" units="cm"/>
      <inkml:brushProperty name="height" value="0.025" units="cm"/>
    </inkml:brush>
  </inkml:definitions>
  <inkml:trace contextRef="#ctx0" brushRef="#br0">1 26 5189,'0'0'16186,"10"0"-15108,30 0-515,116-3 2519,-129 1-6076,49-11 0,-64 10-1202,-2-2-1148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8.639"/>
    </inkml:context>
    <inkml:brush xml:id="br0">
      <inkml:brushProperty name="width" value="0.025" units="cm"/>
      <inkml:brushProperty name="height" value="0.025" units="cm"/>
    </inkml:brush>
  </inkml:definitions>
  <inkml:trace contextRef="#ctx0" brushRef="#br0">30 1 9129,'0'0'12956,"1"12"-12428,-1 9-392,0 0 0,-1 0-1,-2-1 1,-6 33-1,3-29-284,2 0-1,1 0 1,-1 48-1,9-63-2304,1-9-3590,-1-2-1809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9.126"/>
    </inkml:context>
    <inkml:brush xml:id="br0">
      <inkml:brushProperty name="width" value="0.025" units="cm"/>
      <inkml:brushProperty name="height" value="0.025" units="cm"/>
    </inkml:brush>
  </inkml:definitions>
  <inkml:trace contextRef="#ctx0" brushRef="#br0">1 8 8808,'0'0'16026,"7"1"-15065,253 6 968,-188-7-3426,-71 0 1411,9-2-3003,-6-5-1887,-4 0-640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4.900"/>
    </inkml:context>
    <inkml:brush xml:id="br0">
      <inkml:brushProperty name="width" value="0.025" units="cm"/>
      <inkml:brushProperty name="height" value="0.025" units="cm"/>
    </inkml:brush>
  </inkml:definitions>
  <inkml:trace contextRef="#ctx0" brushRef="#br0">143 214 5701,'0'0'17185,"-9"-1"-16822,4 1-327,-1 0 1,1 1-1,0 0 1,0-1-1,0 2 1,0-1-1,0 0 0,0 1 1,0 0-1,1 0 1,-1 1-1,1-1 1,-1 1-1,1 0 1,0 0-1,0 1 1,0-1-1,0 1 1,1 0-1,-1 0 1,1 0-1,0 0 1,-4 9-1,4-9 45,0 0 0,1 0 0,-1 0 0,1 0 0,0 1 0,0-1 0,1 1 0,-1-1 0,1 1 0,0 0 0,0-1 0,1 1 0,-1 0 0,1 0 0,0 0 0,0-1 0,1 6 0,0-9-36,0 0 1,-1-1-1,1 1 1,0 0-1,0-1 1,-1 1-1,1 0 1,0-1 0,0 1-1,0-1 1,0 1-1,0-1 1,0 0-1,0 1 1,0-1-1,0 0 1,0 0-1,0 0 1,0 0 0,0 0-1,0 0 1,0 0-1,0 0 1,1 0-1,26-4 1310,-15-1-1090,-1-1 1,-1 0 0,1 0 0,-1-1 0,0-1-1,16-14 1,55-60 222,-66 64-435,-1-1-1,-1 0 0,13-24 0,-22 34-65,-1 1 0,1-1 0,-2 0-1,1 0 1,-1 0 0,-1-1 0,0 1 0,0-1 0,-1 0 0,1-14 0,-2 24 1,0-1 0,0 1 0,0-1 1,0 1-1,0-1 0,0 1 0,0-1 1,-1 1-1,1-1 0,0 1 0,0-1 1,0 1-1,-1-1 0,1 1 1,0 0-1,0-1 0,-1 1 0,1-1 1,0 1-1,-1 0 0,1-1 0,0 1 1,-1 0-1,1-1 0,0 1 1,-1 0-1,1 0 0,-1-1 0,1 1 1,-1 0-1,1 0 0,-1 0 0,-18 4-290,-14 20-7,22-12 289,1 0 0,1 1 0,0 0-1,0 1 1,2 0 0,-7 16 0,10-22 15,1 0 0,0 1 1,1 0-1,-1-1 0,2 1 0,-1 0 1,1 0-1,1 0 0,0 0 1,0 0-1,1 0 0,1 12 0,0-18-108,0 1-1,-1 0 1,2-1-1,-1 1 0,0-1 1,1 1-1,-1-1 0,1 0 1,0 0-1,0 0 1,0-1-1,0 1 0,1-1 1,-1 1-1,1-1 1,-1 0-1,1 0 0,0-1 1,0 1-1,0-1 0,-1 0 1,10 1-1,6 2-1312,1-1 0,-1-1 0,27 0 0,-3-2-5866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39.519"/>
    </inkml:context>
    <inkml:brush xml:id="br0">
      <inkml:brushProperty name="width" value="0.025" units="cm"/>
      <inkml:brushProperty name="height" value="0.025" units="cm"/>
    </inkml:brush>
  </inkml:definitions>
  <inkml:trace contextRef="#ctx0" brushRef="#br0">285 1 7655,'0'0'14200,"6"11"-12812,6 14-919,-1 1 1,-1-1-1,-1 2 0,-2-1 0,0 1 0,-2 0 0,2 33 0,-7-48-452,0 1 0,-1-1 0,0 0 0,-1 1 0,0-1 0,-1 0 0,-1 0 0,0 0 0,0-1 0,-1 1 0,-1-1 0,0 0 0,0-1 0,-1 1 0,0-1 0,-9 9-1,3-5-87,0-1-1,-1 0 0,0-1 1,-1-1-1,0 0 0,0-1 0,-22 10 1,23-13-1253,0-1 1,0-1-1,0-1 1,-1 0-1,-22 3 1,-3-4-6204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59:40.175"/>
    </inkml:context>
    <inkml:brush xml:id="br0">
      <inkml:brushProperty name="width" value="0.025" units="cm"/>
      <inkml:brushProperty name="height" value="0.025" units="cm"/>
    </inkml:brush>
  </inkml:definitions>
  <inkml:trace contextRef="#ctx0" brushRef="#br0">248 1 12300,'0'0'7126,"-10"0"-6645,4 0-438,0 0-1,-1 1 1,1-1 0,0 1-1,0 1 1,0-1 0,0 1-1,0 0 1,0 1 0,0-1 0,1 1-1,-1 0 1,1 1 0,0-1-1,0 1 1,-8 7 0,0 1 298,1 0 0,0 1 0,1 1 1,0 0-1,1 0 0,1 1 0,0 0 0,1 0 0,1 1 1,0 0-1,-7 28 0,11-33-260,1 0 1,1 0-1,-1 0 1,2 0-1,-1 1 1,2-1-1,0 0 0,0 0 1,0 0-1,2 0 1,-1 0-1,2 0 1,-1 0-1,1-1 0,1 0 1,0 0-1,0 0 1,1 0-1,8 10 1,-1-5-158,0-1 1,1 0-1,0 0 1,1-2 0,0 0-1,1 0 1,1-2 0,24 13-1,-21-14-1189,1 0 0,0-2 0,0 0 0,25 4 0,14-3-5403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27.505"/>
    </inkml:context>
    <inkml:brush xml:id="br0">
      <inkml:brushProperty name="width" value="0.025" units="cm"/>
      <inkml:brushProperty name="height" value="0.025" units="cm"/>
    </inkml:brush>
  </inkml:definitions>
  <inkml:trace contextRef="#ctx0" brushRef="#br0">63 38 865,'0'0'8936,"-23"-37"-8744,17 37-63,1 0-65,-2 0-64,0 2-1025,-8 4-1570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27.857"/>
    </inkml:context>
    <inkml:brush xml:id="br0">
      <inkml:brushProperty name="width" value="0.025" units="cm"/>
      <inkml:brushProperty name="height" value="0.025" units="cm"/>
    </inkml:brush>
  </inkml:definitions>
  <inkml:trace contextRef="#ctx0" brushRef="#br0">0 28 7815,'0'0'12941,"8"-6"-11633,25-16-374,-32 23-896,-1-1 1,1 0 0,-1 0-1,1 1 1,0-1 0,-1 0-1,1 1 1,-1-1 0,1 1-1,-1-1 1,0 1 0,1-1-1,-1 1 1,1-1 0,-1 1-1,0-1 1,1 1 0,-1-1-1,0 1 1,1 0 0,-1-1-1,0 1 1,0 0 0,0-1-1,0 1 1,0-1 0,0 1-1,0 0 1,0-1 0,0 1-1,0 0 1,0-1 0,0 1-1,0 0 1,-1 0-1,2 36 364,-1-32-316,-18 198 3021,18-203-3085,0 1-1,0-1 1,1 1 0,-1-1 0,0 0-1,1 1 1,-1-1 0,0 0 0,1 1 0,-1-1-1,1 0 1,-1 0 0,0 1 0,1-1-1,-1 0 1,1 0 0,-1 0 0,1 0-1,-1 1 1,1-1 0,-1 0 0,1 0 0,-1 0-1,1 0 1,-1 0 0,1 0 0,-1 0-1,0 0 1,1-1 0,-1 1 0,1 0-1,25-3-461,-13 1-1653,34-1-4580,-17-7-1393,-17 1 1943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28.502"/>
    </inkml:context>
    <inkml:brush xml:id="br0">
      <inkml:brushProperty name="width" value="0.025" units="cm"/>
      <inkml:brushProperty name="height" value="0.025" units="cm"/>
    </inkml:brush>
  </inkml:definitions>
  <inkml:trace contextRef="#ctx0" brushRef="#br0">0 202 11243,'0'0'9940,"11"-4"-9252,3-4-524,0 0 0,0-1 0,-1 0 0,0-1 0,0-1 0,-2 0 0,1-1-1,-1 0 1,16-23 0,15-35 311,-42 70-475,0 0-1,0 0 0,0 0 0,1-1 1,-1 1-1,0 0 0,0 0 1,0 0-1,0 0 0,1 0 0,-1-1 1,0 1-1,0 0 0,0 0 0,1 0 1,-1 0-1,0 0 0,0 0 1,0 0-1,1 0 0,-1 0 0,0 0 1,0 0-1,0 0 0,1 0 0,-1 0 1,0 0-1,0 0 0,1 0 1,-1 0-1,0 0 0,0 0 0,0 0 1,0 1-1,1-1 0,-1 0 0,0 0 1,0 0-1,0 0 0,1 0 0,-1 0 1,0 1-1,0-1 0,7 13 54,1 25 213,-7-31-158,3 9 48,0-1 0,0 0 0,2 0 0,0-1 0,15 27 0,-17-36-398,-1 0-1,1 0 1,0 0-1,0 0 1,1-1-1,-1 0 1,11 7-1,-12-9-412,0 0 0,0-1 0,1 1 0,-1-1 0,1 0-1,-1 1 1,1-2 0,0 1 0,0 0 0,-1-1 0,1 0-1,0 1 1,0-2 0,3 1 0,11-4-10171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0.906"/>
    </inkml:context>
    <inkml:brush xml:id="br0">
      <inkml:brushProperty name="width" value="0.025" units="cm"/>
      <inkml:brushProperty name="height" value="0.025" units="cm"/>
    </inkml:brush>
  </inkml:definitions>
  <inkml:trace contextRef="#ctx0" brushRef="#br0">6 0 8200,'1'63'12109,"0"3"-8846,1 74-3004,-1-160-3403,0 10 989,-1 0 1,1 0-1,-2 0 0,-2-18 0,-5-3-6701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1.233"/>
    </inkml:context>
    <inkml:brush xml:id="br0">
      <inkml:brushProperty name="width" value="0.025" units="cm"/>
      <inkml:brushProperty name="height" value="0.025" units="cm"/>
    </inkml:brush>
  </inkml:definitions>
  <inkml:trace contextRef="#ctx0" brushRef="#br0">8 27 4837,'0'0'18086,"-3"-5"-17317,3 5-752,-1 0 0,1-1 1,0 1-1,-1 0 0,1-1 0,0 1 1,-1 0-1,1-1 0,0 1 1,0-1-1,-1 1 0,1-1 0,0 1 1,0-1-1,0 1 0,0-1 1,-1 1-1,1-1 0,0 1 0,0-1 1,0 1-1,0-1 0,0 1 1,0-1-1,1 1 0,-1-1 0,0 1 1,0-1-1,0 1 0,0-1 1,1 1-1,-1-1 0,0 1 0,0-1 1,1 1-1,-1 0 0,0-1 1,1 1-1,-1 0 0,0-1 1,1 1-1,-1 0 0,1-1 0,-1 1 1,0 0-1,1-1 0,-1 1 1,1 0-1,-1 0 0,1 0 0,37-2 518,-19 3-569,93 4-1910,-55-1-2509,0-3-3307,-33-1 3730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1.610"/>
    </inkml:context>
    <inkml:brush xml:id="br0">
      <inkml:brushProperty name="width" value="0.025" units="cm"/>
      <inkml:brushProperty name="height" value="0.025" units="cm"/>
    </inkml:brush>
  </inkml:definitions>
  <inkml:trace contextRef="#ctx0" brushRef="#br0">35 1 9737,'0'0'11045,"-3"11"-10126,-8 43 474,2 0 0,-2 70 0,11-124-1388,0 1-1,0-1 1,0 1-1,0 0 1,0-1-1,0 1 0,0 0 1,1-1-1,-1 1 1,0-1-1,0 1 1,0 0-1,1-1 1,-1 1-1,0-1 0,1 1 1,-1-1-1,1 1 1,-1-1-1,1 1 1,-1-1-1,1 1 0,-1-1 1,1 0-1,-1 1 1,1-1-1,-1 0 1,1 0-1,-1 1 0,2-1 1,23-1 229,22-17-360,-22-1-559,-21 15 569,1 0 1,-1 0-1,1 0 0,0 1 1,0 0-1,0 0 0,0 0 1,1 1-1,6-3 0,-11 9 112,0 0-1,0-1 0,-1 1 0,0 0 0,0 0 0,0-1 1,0 1-1,-1 0 0,-1 6 0,-6 18 380,5-19-320,0-1 0,1 1 0,0 0 0,0-1 0,0 14 0,6-14-2185,8-11-4191,3-9-3026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2.241"/>
    </inkml:context>
    <inkml:brush xml:id="br0">
      <inkml:brushProperty name="width" value="0.025" units="cm"/>
      <inkml:brushProperty name="height" value="0.025" units="cm"/>
    </inkml:brush>
  </inkml:definitions>
  <inkml:trace contextRef="#ctx0" brushRef="#br0">0 95 11275,'0'0'10223,"11"3"-8958,-3-1-1124,1-1-1,0 0 1,-1 0 0,1-1 0,-1 0-1,1-1 1,0 0 0,-1 0 0,1-1 0,-1 0-1,0 0 1,1-1 0,-1 0 0,-1 0-1,1-1 1,0 0 0,-1-1 0,8-5-1,-11 7-108,-1 0-1,1 1 1,-1-1 0,0 0-1,0-1 1,0 1-1,-1 0 1,1-1-1,3-7 1,-6 11-24,1-1 1,-1 1-1,0-1 0,0 1 1,0-1-1,0 0 1,0 1-1,0-1 0,0 1 1,0-1-1,0 1 1,0-1-1,0 0 1,0 1-1,0-1 0,-1 1 1,1-1-1,0 1 1,0-1-1,0 1 0,-1-1 1,1 1-1,0-1 1,-1 1-1,1-1 1,-1 1-1,0-1 0,0 0 0,-1 0-1,0 0 1,0 0-1,0 0 1,0 1-1,0-1 1,0 1-1,0-1 1,-1 1-1,1 0 1,-4 0-1,-1 0 36,0 1 0,-1 0 1,1 1-1,0-1 0,0 2 0,0-1 1,0 1-1,0 0 0,0 0 0,1 1 0,0 0 1,-1 0-1,1 0 0,1 1 0,-1 0 1,1 0-1,0 0 0,0 1 0,0 0 0,1 0 1,0 0-1,0 0 0,0 1 0,1-1 1,0 1-1,1 0 0,-1 0 0,1 0 0,0 0 1,-1 13-1,4-18-41,-1-1 0,0 0 0,1 0 0,-1 1 0,1-1 0,-1 0 0,1 0-1,0 0 1,0 0 0,-1 1 0,1-1 0,0 0 0,0-1 0,0 1 0,0 0 0,0 0 0,0 0 0,0 0 0,0-1 0,1 1 0,-1-1 0,0 1 0,0-1-1,0 1 1,1-1 0,-1 1 0,0-1 0,1 0 0,-1 0 0,0 0 0,2 0 0,52 2-415,-43-2 139,8 0-1331,0-1-1,1-1 1,24-5-1,8-9-7138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3.011"/>
    </inkml:context>
    <inkml:brush xml:id="br0">
      <inkml:brushProperty name="width" value="0.025" units="cm"/>
      <inkml:brushProperty name="height" value="0.025" units="cm"/>
    </inkml:brush>
  </inkml:definitions>
  <inkml:trace contextRef="#ctx0" brushRef="#br0">16 0 10474,'0'0'8376,"0"10"-7180,-14 302 4324,12-281-3874,10-70 114,0-7-1750,-3 25-18,0 1 0,2 0-1,0 0 1,1 1 0,1 0 0,13-21 0,-18 34-58,0 0 0,0 0-1,1 1 1,0 0 0,0 0 0,0 0 0,1 1 0,0-1 0,0 1 0,0 1 0,0-1 0,1 1 0,-1 0 0,1 0 0,0 1 0,0 0 0,-1 0 0,2 1 0,-1 0-1,0 0 1,11 0 0,-14 1 17,-1 0 0,0 1-1,1-1 1,-1 0-1,1 1 1,-1 0 0,0 0-1,0 0 1,0 0-1,1 1 1,-1-1 0,0 1-1,0 0 1,-1-1-1,1 1 1,4 5 0,-6-6 50,0 0 1,0 1-1,-1-1 1,1 0 0,0 1-1,-1-1 1,1 1 0,-1-1-1,1 1 1,-1 0 0,0-1-1,0 1 1,1-1-1,-1 1 1,-1 0 0,1-1-1,0 1 1,0-1 0,0 1-1,-1-1 1,1 1-1,-1-1 1,1 1 0,-1-1-1,0 1 1,0-1 0,1 1-1,-1-1 1,0 0 0,0 1-1,0-1 1,0 0-1,-1 0 1,1 0 0,0 0-1,-3 1 1,-3 4 156,-1 0 0,0 0-1,-1-1 1,1-1 0,-1 1 0,0-2 0,0 1-1,-1-1 1,1 0 0,-1-1 0,1 0 0,-1-1 0,0 0-1,1 0 1,-16-2 0,20 0-3043,13-3-72,14-3-1435,2 3-631,2 1-1954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5.292"/>
    </inkml:context>
    <inkml:brush xml:id="br0">
      <inkml:brushProperty name="width" value="0.025" units="cm"/>
      <inkml:brushProperty name="height" value="0.025" units="cm"/>
    </inkml:brush>
  </inkml:definitions>
  <inkml:trace contextRef="#ctx0" brushRef="#br0">1 1 13805,'0'0'9961,"7"56"-9480,-7-10 31,0 7-31,-2 6-33,-1-1-63,3-2-129,0 0-160,0-9-96,0-4-1217,0-10-2050,0-7-4068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3.580"/>
    </inkml:context>
    <inkml:brush xml:id="br0">
      <inkml:brushProperty name="width" value="0.025" units="cm"/>
      <inkml:brushProperty name="height" value="0.025" units="cm"/>
    </inkml:brush>
  </inkml:definitions>
  <inkml:trace contextRef="#ctx0" brushRef="#br0">75 1 12300,'0'0'9555,"-8"1"-8818,5-1-674,0 0 0,0 0 0,0 0 0,1 1-1,-1 0 1,0-1 0,1 1 0,-1 0 0,0 0 0,1 1 0,-1-1 0,1 0-1,0 1 1,-1 0 0,1-1 0,0 1 0,0 0 0,0 0 0,0 0 0,0 0-1,1 1 1,-1-1 0,1 0 0,-1 1 0,1-1 0,0 1 0,0-1 0,0 1-1,0 0 1,0 0 0,1-1 0,-1 1 0,1 0 0,0 0 0,0 3 0,-1-4-38,1 0 1,0 0-1,-1 1 1,1-1 0,0 0-1,0 0 1,0 0 0,1 1-1,-1-1 1,1 0 0,-1 0-1,1 0 1,-1 0 0,1 1-1,0-1 1,0 0 0,0 0-1,1-1 1,-1 1 0,0 0-1,1 0 1,-1-1-1,1 1 1,-1 0 0,1-1-1,0 0 1,0 1 0,3 1-1,-1-2-2,0 1 0,1-1 0,-1 0 0,0-1 0,1 1 0,-1-1 0,0 0 0,1 0 0,-1 0 0,0-1 0,0 1 1,1-1-1,-1 0 0,8-3 0,-6 1-25,0 0 1,0 0 0,-1 0 0,1-1 0,-1 0-1,1 0 1,-2-1 0,1 1 0,8-11 0,22-19-30,-38 68-188,2-31 245,0 1 0,1-1 0,-1 1 0,1-1-1,0 1 1,0-1 0,0 1 0,1-1 0,-1 1 0,1-1 0,0 0 0,1 5 0,-1-7-13,1 1 1,-1-1-1,0 1 0,1-1 1,-1 0-1,1 0 1,0 0-1,-1 0 1,1 0-1,0 0 1,0 0-1,0 0 0,0-1 1,0 1-1,-1-1 1,1 1-1,0-1 1,0 0-1,0 1 1,0-1-1,0-1 0,4 1 1,6 0-223,1-1 0,-1 0 0,1-1 0,-1-1 0,0 0 1,1 0-1,-1-1 0,16-9 0,-25 12 199,-3-16 3866,-1 10-3945,0 0 0,1 0 0,0 0-1,0 0 1,1 0 0,0 0 0,0 0 0,4-11 0,-4 18-146,0-1 1,0 0-1,1 1 0,-1-1 1,0 1-1,0-1 1,1 1-1,-1-1 0,0 1 1,1 0-1,-1 0 1,0 0-1,1 0 0,-1 0 1,1 0-1,-1 0 1,2 0-1,7 1-2413,7-3-2888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4.422"/>
    </inkml:context>
    <inkml:brush xml:id="br0">
      <inkml:brushProperty name="width" value="0.025" units="cm"/>
      <inkml:brushProperty name="height" value="0.025" units="cm"/>
    </inkml:brush>
  </inkml:definitions>
  <inkml:trace contextRef="#ctx0" brushRef="#br0">0 66 9353,'3'23'7507,"5"-10"-3772,-5-12-3480,0 1 0,0-1-1,0 0 1,0 1 0,0-1 0,1-1 0,-1 1 0,0 0-1,1-1 1,3 0 0,6 2 143,0-2 0,1 0 0,-1 0 0,0-2 0,1 1 0,-1-2 0,14-3-1,-19 3-341,1 1 0,-1-2 0,0 1 0,0-1 0,-1 0 0,1 0 0,-1-1 0,0 0 0,0-1 0,0 0 0,10-12-1,-16 18-49,0-1-1,-1 1 0,1-1 0,0 1 0,-1-1 0,1 0 1,-1 1-1,1-1 0,-1 0 0,1 1 0,-1-1 0,1 0 1,-1 0-1,0 1 0,1-1 0,-1 0 0,0 0 0,0 0 0,1 1 1,-1-1-1,0 0 0,0 0 0,0 0 0,0 0 0,0 0 1,0 1-1,0-1 0,-1 0 0,1 0 0,0 0 0,0 0 1,-1 1-1,1-1 0,0 0 0,-1 0 0,1 1 0,-1-1 1,1 0-1,-1 1 0,1-1 0,-1 0 0,0 1 0,1-1 0,-1 1 1,0-1-1,1 1 0,-1-1 0,0 1 0,0-1 0,0 1 1,1 0-1,-1 0 0,0-1 0,0 1 0,0 0 0,1 0 1,-1 0-1,0 0 0,-1 0 0,-3-1-19,0 1 0,0-1 0,0 1 1,0 1-1,-1-1 0,1 1 0,0-1 0,1 1 0,-8 3 0,5-1 14,1 1-1,0 0 0,-1 0 1,1 0-1,1 1 0,-1 0 1,1 0-1,0 0 1,0 1-1,0 0 0,1 0 1,0 0-1,0 1 0,0-1 1,1 1-1,0 0 0,0 0 1,1 0-1,0 0 0,0 0 1,1 0-1,0 1 1,0-1-1,0 9 0,2-14-20,0-1 1,-1 1-1,1 0 0,0-1 0,0 1 1,0-1-1,0 1 0,0-1 0,0 0 0,1 1 1,-1-1-1,0 0 0,1 0 0,-1 0 1,1 0-1,-1 0 0,1 0 0,0 0 0,-1-1 1,1 1-1,0-1 0,-1 1 0,1-1 1,0 1-1,0-1 0,2 0 0,54 5-1877,-52-5 1453,90 0-9025,-50-5 363</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4.972"/>
    </inkml:context>
    <inkml:brush xml:id="br0">
      <inkml:brushProperty name="width" value="0.025" units="cm"/>
      <inkml:brushProperty name="height" value="0.025" units="cm"/>
    </inkml:brush>
  </inkml:definitions>
  <inkml:trace contextRef="#ctx0" brushRef="#br0">163 6 10890,'0'0'7575,"-8"-1"-4799,3-1-2579,0 1 0,1 1 0,-1-1 0,0 1 0,0 0 0,0 0 0,1 0 0,-1 0 0,0 1 0,0 0 0,1 0 0,-1 0 0,1 1 0,-1-1 0,1 1 0,-1 0 0,1 1 0,0-1 0,-6 5 0,5-3-81,0-1 0,0 1 0,1 1 0,-1-1 0,1 1 0,0-1 0,1 1 0,-1 0-1,1 0 1,0 1 0,0-1 0,1 1 0,-4 10 0,6-15-111,1 0 1,-1 0-1,1 0 1,0-1-1,0 1 1,-1 0-1,1-1 1,0 1-1,0 0 0,-1-1 1,1 1-1,0-1 1,0 1-1,0-1 1,0 0-1,0 1 1,0-1-1,0 0 1,0 0-1,0 1 0,0-1 1,0 0-1,0 0 1,0 0-1,0 0 1,0-1-1,0 1 1,1 0-1,36-3 173,-21-1-371,-1 0 0,1-2 0,24-11 0,33-10-716,-73 27 916,-1-1 0,1 1 0,-1 0 0,1-1 0,-1 1 0,1 0 0,0 0 0,-1-1 0,1 1 0,0 0 0,-1 0 0,1 0 0,-1 0 0,1 0 0,0 0 0,-1 0 0,1 0 0,0 0 1,-1 0-1,1 0 0,0 1 0,-1-1 0,1 0 0,-1 0 0,1 0 0,-1 1 0,1-1 0,0 0 0,-1 1 0,1-1 0,-1 1 0,1-1 0,-1 1 0,0-1 0,1 1 0,-1-1 0,1 1 0,-1-1 0,0 1 0,1-1 0,-1 1 0,0-1 1,0 1-1,0 0 0,1-1 0,-1 1 0,0 0 0,0-1 0,0 1 0,0 0 0,0-1 0,0 1 0,0-1 0,0 1 0,0 0 0,0-1 0,-1 2 0,1-1 15,0-1 1,0 1-1,-1 0 0,1 0 1,0 0-1,0 0 0,0-1 1,0 1-1,1 0 0,-1 0 1,0 0-1,0 0 0,0-1 1,1 1-1,-1 0 0,0 0 1,1-1-1,-1 1 0,1 0 1,-1 0-1,1-1 0,-1 1 1,1-1-1,-1 1 0,1 0 1,0-1-1,-1 1 0,1-1 1,0 1-1,-1-1 0,1 0 1,0 1-1,0-1 0,-1 0 1,1 1-1,0-1 0,0 0 1,0 0-1,0 0 0,0 0 1,11 1-24,0-2 1,0 0 0,0 0 0,0-1-1,0-1 1,14-4 0,-13 3-260,0 1-1,1 0 1,0 1 0,14-1 0,-27 3 264,0 1 1,0-1-1,-1 0 0,1 0 1,0 1-1,-1-1 0,1 0 0,0 1 1,-1-1-1,1 1 0,0-1 1,-1 1-1,1-1 0,-1 1 0,1-1 1,-1 1-1,1 0 0,-1-1 1,1 1-1,-1 0 0,0-1 0,1 1 1,-1 0-1,0 0 0,0-1 1,0 1-1,1 0 0,-1 0 0,0-1 1,0 1-1,0 0 0,0 0 1,0-1-1,0 1 0,0 0 1,-1 0-1,1 0 0,0-1 0,0 1 1,-1 0-1,1 1-129,0 0 0,0 0 0,0 0 0,0 0 0,0 0-1,0-1 1,0 1 0,1 0 0,-1 0 0,1 0 0,0-1 0,0 3 0,0-3-158,0 0 1,-1-1-1,1 1 1,0-1-1,-1 1 1,1-1-1,0 1 1,0-1-1,-1 1 1,1-1-1,0 0 1,0 1-1,0-1 1,0 0-1,-1 0 1,1 0-1,0 0 1,0 1-1,0-1 1,1-1-1,10 1-7052</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7.757"/>
    </inkml:context>
    <inkml:brush xml:id="br0">
      <inkml:brushProperty name="width" value="0.025" units="cm"/>
      <inkml:brushProperty name="height" value="0.025" units="cm"/>
    </inkml:brush>
  </inkml:definitions>
  <inkml:trace contextRef="#ctx0" brushRef="#br0">29 23 7303,'0'-5'993,"0"1"416,-4-1-352,4 3-640,-5-1-257,1-1-96,-1 4-96,3 0-192,-2 0-545,3 0-897,-3 0-992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8.418"/>
    </inkml:context>
    <inkml:brush xml:id="br0">
      <inkml:brushProperty name="width" value="0.025" units="cm"/>
      <inkml:brushProperty name="height" value="0.025" units="cm"/>
    </inkml:brush>
  </inkml:definitions>
  <inkml:trace contextRef="#ctx0" brushRef="#br0">44 1 11979,'0'0'11083,"-16"40"-10144,13-30-681,-3 9 414,0 2 1,2-1-1,0 0 0,0 28 1,4-47-658,0 0-1,1-1 1,-1 1 0,1 0 0,-1 0 0,1-1 0,-1 1 0,1 0-1,-1 0 1,1-1 0,-1 1 0,1-1 0,0 1 0,0-1-1,-1 1 1,1-1 0,0 1 0,0-1 0,-1 0 0,1 1 0,0-1-1,0 0 1,0 1 0,0-1 0,0 0 0,-1 0 0,1 0-1,0 0 1,0 0 0,0 0 0,0 0 0,0 0 0,0-1-1,1 1 1,35-8 544,-23 0-504,-1 0-1,-1-2 1,0 1-1,0-1 1,-1-1-1,0 0 1,0-1-1,-2 0 1,1 0-1,-2-1 1,1-1-1,-2 1 1,7-16 0,-15 34-71,0-1 0,0 0 0,1 1 0,0-1 1,0 1-1,0-1 0,1 6 0,0 17 25,-6 57 18,5-83-26,0 0 1,0 0-1,1 0 1,-1-1 0,0 1-1,0 0 1,0 0-1,0 0 1,1-1-1,-1 1 1,0 0-1,1 0 1,-1-1-1,1 1 1,-1 0 0,1-1-1,-1 1 1,1-1-1,-1 1 1,1 0-1,-1-1 1,1 1-1,0-1 1,-1 0 0,1 1-1,0-1 1,1 1-1,27 1 99,-24-3-78,1 0 1,0 0 0,0-1 0,-1 0 0,1 0 0,-1 0 0,10-6-1,-9 3 43,-1-1 0,1 0-1,-1 0 1,0 0-1,-1-1 1,1 1 0,-1-1-1,-1 0 1,1-1-1,-1 1 1,-1-1 0,1 1-1,-1-1 1,0 0-1,-1 0 1,0 0 0,0 0-1,-1 0 1,-1-14-1,19 40-18252,-7-13 10896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8.876"/>
    </inkml:context>
    <inkml:brush xml:id="br0">
      <inkml:brushProperty name="width" value="0.025" units="cm"/>
      <inkml:brushProperty name="height" value="0.025" units="cm"/>
    </inkml:brush>
  </inkml:definitions>
  <inkml:trace contextRef="#ctx0" brushRef="#br0">1 1 705,'0'0'23382,"2"7"-22336,0 4-732,-1-1 0,0 0-1,0 1 1,-1-1 0,0 1 0,-1-1 0,0 1-1,-4 11 1,6 4 6,-1-25-310,0-1 0,0 1 0,1-1 0,-1 1 0,0-1 0,1 1 0,-1-1 0,1 1 0,-1-1 0,0 1 0,1-1-1,-1 1 1,1-1 0,-1 0 0,1 1 0,-1-1 0,1 0 0,0 1 0,-1-1 0,1 0 0,-1 0 0,1 0 0,0 1 0,3-2 14,-1 1-1,1 0 0,-1-1 0,1 0 1,-1 1-1,0-1 0,1-1 0,-1 1 1,0 0-1,0-1 0,4-2 0,24-15 10,-22 13-88,0 0 0,0 0 0,0 1 0,0 0 0,1 1 0,0 0 0,0 1 0,0 0 0,14-3-1,-23 7 51,0 0 0,0-1 0,-1 1 0,1 0 0,-1-1 0,1 1 0,0 0-1,-1 0 1,0 0 0,1-1 0,-1 1 0,1 0 0,-1 0 0,0 0 0,0 0 0,1 0-1,-1 0 1,0 0 0,0 0 0,0 0 0,0-1 0,0 1 0,0 0 0,0 0-1,-1 1 1,-1 26 176,-11 21-545,24-54-13121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39.743"/>
    </inkml:context>
    <inkml:brush xml:id="br0">
      <inkml:brushProperty name="width" value="0.025" units="cm"/>
      <inkml:brushProperty name="height" value="0.025" units="cm"/>
    </inkml:brush>
  </inkml:definitions>
  <inkml:trace contextRef="#ctx0" brushRef="#br0">14 40 10250,'0'0'15791,"1"12"-15338,1 28-115,-2 0 0,-1 0-1,-8 43 1,3 10 527,22-133 598,-10 21-1436,1-1 1,0 1 0,2 1 0,0-1-1,0 1 1,2 1 0,0 0 0,20-21 0,-21 25-91,1 2-1,0 0 1,1 0 0,0 1 0,1 0 0,0 1 0,1 0 0,0 2 0,0-1 0,1 2 0,18-7-1,-31 13 20,0-1-1,0 0 1,0 1 0,0-1-1,0 1 1,0-1-1,0 1 1,1 0-1,-1 0 1,0 0-1,0 0 1,0 0-1,0 1 1,0-1-1,1 1 1,2 1 0,-4-2 29,-1 1 0,1 0 0,0-1 1,-1 1-1,1 0 0,-1 0 1,0-1-1,1 1 0,-1 0 1,0 0-1,1 0 0,-1-1 0,0 1 1,0 0-1,0 0 0,0 0 1,0 0-1,0 0 0,0-1 1,0 1-1,0 0 0,0 0 0,0 0 1,0 0-1,-1-1 0,1 1 1,-1 1-1,-1 4 22,-1 0 0,0-1-1,0 1 1,0-1 0,-1 0 0,1 0-1,-1 0 1,-1 0 0,-7 6 0,3-3 119,0-1 1,-1 0-1,0 0 1,0-1-1,-1 0 1,0-1-1,0 0 1,0-1-1,-1 0 0,1-1 1,-1 0-1,-16 2 1,28-5-159,0 0-1,0 0 1,-1 0 0,1 0 0,0 0-1,0 0 1,0 0 0,-1 0 0,1 0 0,0 0-1,0 0 1,0 0 0,-1 0 0,1 0-1,0 0 1,0 0 0,0 0 0,-1 0-1,1 0 1,0 0 0,0 0 0,0-1-1,-1 1 1,1 0 0,0 0 0,0 0 0,0 0-1,0 0 1,-1-1 0,1 1 0,0 0-1,0 0 1,0 0 0,0 0 0,0-1-1,0 1 1,0 0 0,0 0 0,0 0-1,-1-1 1,1 1 0,0 0 0,0 0-1,0 0 1,0-1 0,0 1 0,0 0 0,0 0-1,0 0 1,1-1 0,-1 1 0,9-13-1830,17-10-2015,57-27-8439,-53 33 5841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0.295"/>
    </inkml:context>
    <inkml:brush xml:id="br0">
      <inkml:brushProperty name="width" value="0.025" units="cm"/>
      <inkml:brushProperty name="height" value="0.025" units="cm"/>
    </inkml:brush>
  </inkml:definitions>
  <inkml:trace contextRef="#ctx0" brushRef="#br0">63 2 9161,'0'0'16058,"-4"8"-15119,2-5-882,-6 11 259,0 1 0,0 0 1,2 0-1,0 0 1,0 1-1,2 0 0,0 0 1,-3 24-1,7-40-309,1 0 0,-1 1-1,0-1 1,0 0 0,0 1-1,1-1 1,-1 0 0,0 0 0,0 0-1,1 1 1,-1-1 0,0 0-1,0 0 1,1 0 0,-1 0-1,0 1 1,1-1 0,-1 0 0,0 0-1,1 0 1,-1 0 0,0 0-1,1 0 1,-1 0 0,0 0-1,1 0 1,-1 0 0,0 0 0,1 0-1,-1 0 1,0 0 0,1 0-1,-1 0 1,0-1 0,1 1 0,-1 0-1,0 0 1,1 0 0,-1 0-1,0-1 1,0 1 0,1 0-1,-1 0 1,0-1 0,0 1 0,0 0-1,1 0 1,-1-1 0,0 1-1,16-12 129,-10 3-132,0 0 0,-1 0 0,0 0 0,-1-1 0,0 1 0,-1-1 0,1 0 0,-2 0 0,1-1 0,-2 1 1,1-1-1,-2 1 0,1-11 0,-12 32-340,10-8 332,1 0 1,-1 0-1,0 0 0,1 0 0,-1 0 0,1 0 0,0 0 1,0 0-1,0 0 0,1 0 0,-1 0 0,1 0 0,1 5 0,-1-7 10,1 1-1,-1-1 1,0 1 0,1-1-1,-1 0 1,1 0-1,0 0 1,-1 0-1,1 0 1,0 0-1,0 0 1,0 0-1,-1-1 1,1 1 0,0-1-1,0 1 1,0-1-1,0 0 1,0 0-1,0 0 1,4 0-1,7 0 0,-1 0 0,1-1-1,0-1 1,0 0 0,-1 0-1,17-6 1,-25 6-17,1 1 0,-1-1-1,0 0 1,1 0 0,-1 0 0,0-1 0,0 1 0,0-1-1,-1 0 1,1 0 0,-1 0 0,0-1 0,1 1 0,-2-1-1,1 0 1,0 1 0,-1-2 0,1 1 0,-1 0 0,2-7-1,-3 7 20,-23 28-6,18-20 9,1 0 0,0 1 0,0 0 0,0 0 1,1 0-1,-1 0 0,1 0 0,0 0 0,1 1 0,0-1 0,-1 1 1,1-1-1,0 7 0,1-11-228,1-2 23,0 1 0,-1 0 0,1-1 0,-1 1 0,1-1 0,-1 1 0,1 0 1,-1-1-1,1 1 0,-1-1 0,1 1 0,-1-1 0,0 1 0,1-1 0,-1 0 0,0 1 0,1-1 0,-1 1 0,0-1 0,0 0 0,0 1 0,1-1 0,-1 0 1,0 1-1,0-1 0,0-1 0,4-19-4558,-4 20 4335,1-9-4818,2 2-2328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0.706"/>
    </inkml:context>
    <inkml:brush xml:id="br0">
      <inkml:brushProperty name="width" value="0.025" units="cm"/>
      <inkml:brushProperty name="height" value="0.025" units="cm"/>
    </inkml:brush>
  </inkml:definitions>
  <inkml:trace contextRef="#ctx0" brushRef="#br0">117 61 8296,'0'0'11958,"2"-8"-10207,6-25-230,-8 32-1458,0 1 0,0-1 1,0 0-1,0 0 0,0 1 0,0-1 0,0 0 0,0 0 0,0 1 0,-1-1 0,1 0 0,0 0 1,0 1-1,-1-1 0,1 0 0,-1 1 0,1-1 0,-1 1 0,1-1 0,-1 0 0,1 1 0,-1-1 1,1 1-1,-1-1 0,0 1 0,1 0 0,-1-1 0,0 1 0,1-1 0,-1 1 0,0 0 0,1 0 1,-1 0-1,0-1 0,0 1 0,1 0 0,-1 0 0,0 0 0,0 0 0,1 0 0,-1 0 0,0 0 1,0 0-1,1 1 0,-2-1 0,-34 7-62,32-5 63,-1 1-1,0 0 1,1 0-1,0 1 0,-1-1 1,1 1-1,1 0 1,-1 0-1,0 0 1,1 1-1,0-1 0,0 1 1,1 0-1,-1 0 1,1 0-1,0 0 0,0 0 1,0 0-1,1 0 1,0 1-1,0-1 1,1 1-1,-1-1 0,1 9 1,1-12-57,-1-1-1,1 1 1,0-1 0,0 0-1,0 1 1,-1-1 0,1 0 0,1 0-1,-1 1 1,0-1 0,0 0-1,0 0 1,1 0 0,-1 0 0,0-1-1,1 1 1,-1 0 0,0-1-1,1 1 1,-1 0 0,1-1-1,0 0 1,-1 1 0,1-1 0,-1 0-1,1 0 1,-1 0 0,1 0-1,0 0 1,-1 0 0,1 0 0,-1-1-1,1 1 1,1-1 0,4 0-15,-1 1 1,0-2 0,1 1-1,-1-1 1,0 0 0,0 0-1,9-5 1,-7 1-118,1-1 0,-1 0 0,15-15 1,-20 19 36,-1 0 1,1 0-1,-1-1 1,0 1-1,0 0 1,0-1-1,0 0 1,-1 1-1,1-1 1,-1 0-1,0 0 1,0 1-1,1-8 1,-2 10-543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1.718"/>
    </inkml:context>
    <inkml:brush xml:id="br0">
      <inkml:brushProperty name="width" value="0.025" units="cm"/>
      <inkml:brushProperty name="height" value="0.025" units="cm"/>
    </inkml:brush>
  </inkml:definitions>
  <inkml:trace contextRef="#ctx0" brushRef="#br0">119 3 12588,'0'0'9737,"-2"10"-9667,-9 34 294,-30 78 1,26-85 320,2 1-1,1 0 1,2 1 0,-5 42 0,16-52 42,0-29-707,-1 0 0,1 0 0,-1 0 0,0 0 0,1-1 1,-1 1-1,1 0 0,-1 0 0,0 0 0,1 0 0,-1-1 0,0 1 0,1 0 1,-1 0-1,0-1 0,1 1 0,-1 0 0,0-1 0,1 1 0,-1 0 0,0-1 0,0 1 1,0 0-1,1-1 0,-1 1 0,0 0 0,0-1 0,0 1 0,0-1 0,0 1 1,1 0-1,-1-1 0,23-58 542,-19 49-700,8-30-28,-10 30-80,0 1 1,1 0-1,0 0 1,1 0-1,0 0 1,0 1-1,10-14 1,17 77-75,-29-53 341,0-1 0,1 0 0,-1 0 1,1-1-1,-1 1 0,1 0 0,-1-1 1,1 0-1,0 1 0,-1-1 0,1 0 1,-1 0-1,1-1 0,0 1 0,-1 0 1,1-1-1,-1 0 0,1 1 0,-1-1 1,1 0-1,-1 0 0,0-1 0,1 1 1,-1 0-1,0-1 0,0 1 0,0-1 1,0 0-1,0 0 0,-1 1 0,3-4 1,7-6-9,-1-1-1,0-1 1,13-20 0,22-42-579,-45 75 555,1 0 0,-1 0 0,1-1 0,0 1 0,-1 0 0,1 0 0,-1 0 0,1 0 0,-1 0 0,1 0 0,0 0 0,-1 0 0,1 0 0,-1 0 0,1 0 0,0 1 0,-1-1 0,1 0 0,-1 0 0,1 0 0,-1 1 0,1-1 0,-1 0 0,1 1 0,-1-1 0,1 0 0,-1 1 0,0-1 0,1 1 0,-1-1 0,1 1 0,-1 0 0,14 6-902,-12-7 888,0-1 0,0 1 0,-1-1 0,1 0 0,0 0 0,0 0 0,-1 0 0,1 0 0,0 0 0,-1-1 0,1 1 0,-1 0 0,0-1 0,1 1 0,-1-1 0,0 0 0,0 1 0,0-1 0,0 0 0,0-2 0,21-44-356,-17 36 326,19-40 218,-20 47 75,-3 7-27,-8 29-81,2-12-56,-5 14 430,1 1 0,1 0-1,2 1 1,1 0 0,1 51 0,4-84-498,0-1 0,0 1 1,0 0-1,0 0 1,0-1-1,1 1 1,-1 0-1,1-1 1,-1 1-1,1-1 1,0 1-1,0-1 1,-1 1-1,1-1 1,0 1-1,0-1 0,0 0 1,1 1-1,-1-1 1,0 0-1,0 0 1,1 0-1,-1 0 1,1 0-1,-1 0 1,1 0-1,-1-1 1,1 1-1,-1 0 1,1-1-1,0 0 0,3 1 1,-4-1-29,1 0 1,-1 0-1,0 0 1,1-1-1,-1 1 1,1 0-1,-1-1 1,1 1-1,-1-1 1,0 0 0,0 1-1,1-1 1,-1 0-1,0 0 1,0 0-1,0 0 1,0 0-1,1 0 1,-2 0-1,1 0 1,0 0-1,0-1 1,0 1-1,0 0 1,-1 0-1,1-1 1,-1 1-1,1-1 1,-1 1-1,1-1 1,-1 1-1,0 0 1,0-1-1,0 1 1,0-1-1,0 1 1,0-3-1,-1-5-541,0-1 0,-1 1 0,0 0 0,0 0 0,-1 0 0,0 0 0,-1 1 0,0-1 0,0 1 0,-1 0 0,0 0 0,0 1 0,-10-11 0,-37-38-1195,-1 10 3652,52 45-1050,52 15 1633,-34-9-2554,0-1 1,0 0-1,1-2 1,-1 1-1,31-2 1,-47-1-112,-1 1 0,1-1 1,0 0-1,-1 0 0,1-1 1,0 1-1,-1 0 0,1 0 1,0 0-1,-1 0 0,1-1 1,-1 1-1,1 0 0,0 0 1,-1-1-1,1 1 1,-1 0-1,1-1 0,-1 1 1,1-1-1,-1 1 0,1-1 1,-1 1-1,1-1 0,-1 1 1,0-1-1,1 1 0,-1-1 1,0 0-1,0 1 0,1-1 1,-1 0-1,0 1 0,0-1 1,0 0-1,0 1 0,0-1 1,0 0-1,0 1 0,0-1 1,0 0-1,0 1 0,0-1 1,0 1-1,-1-2 0,1-14-7509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5.651"/>
    </inkml:context>
    <inkml:brush xml:id="br0">
      <inkml:brushProperty name="width" value="0.025" units="cm"/>
      <inkml:brushProperty name="height" value="0.025" units="cm"/>
    </inkml:brush>
  </inkml:definitions>
  <inkml:trace contextRef="#ctx0" brushRef="#br0">1 28 18449,'0'0'8302,"6"4"-8361,-2-2 72,21 10-834,-25-12 753,1 0 0,0-1 0,0 1 0,-1 0 0,1 0 0,0 0 0,0-1 0,-1 1 0,1 0 0,0-1 0,-1 1 0,1 0 0,-1-1 0,1 1 0,0-1 0,-1 1 1,1-1-1,-1 1 0,1-1 0,-1 0 0,0 1 0,1-1 0,-1 0 0,1 1 0,-1-1 0,0 0 0,0 1 0,1-1 0,-1 0 0,0 0 0,0 1 0,0-1 0,0 0 0,0 0 0,0 1 0,0-1 1,0 0-1,0 0 0,0 1 0,0-1 0,-1-1 0,1 1-26,0 0 0,0 0 0,-1 0 1,1 0-1,0 0 0,0 0 0,-1 0 1,1 0-1,0 1 0,-1-1 0,1 0 1,-1 0-1,0 0 0,1 0 0,-1 1 0,1-1 1,-1 0-1,0 1 0,0-1 0,1 0 1,-1 1-1,0-1 0,0 1 0,0-1 1,0 1-1,0 0 0,0-1 0,0 1 0,1 0 1,-1 0-1,0-1 0,0 1 0,0 0 1,0 0-1,0 0 0,0 0 0,0 0 1,0 0-1,0 1 0,0-1 0,0 0 0,0 0 1,0 1-1,0-1 0,0 1 0,0-1 1,1 1-1,-1-1 0,0 1 0,0-1 0,0 1 1,1 0-1,-1-1 0,0 1 0,1 0 1,-1 0-1,1-1 0,-1 1 0,1 0 1,-1 0-1,1 0 0,-1 0 0,1 0 0,0 0 1,-1 0-1,1 0 0,0 0 0,0 1 1,0 2-4717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2.064"/>
    </inkml:context>
    <inkml:brush xml:id="br0">
      <inkml:brushProperty name="width" value="0.025" units="cm"/>
      <inkml:brushProperty name="height" value="0.025" units="cm"/>
    </inkml:brush>
  </inkml:definitions>
  <inkml:trace contextRef="#ctx0" brushRef="#br0">1 0 11819,'0'0'11531,"49"34"-16784,-40-34-7207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4.846"/>
    </inkml:context>
    <inkml:brush xml:id="br0">
      <inkml:brushProperty name="width" value="0.025" units="cm"/>
      <inkml:brushProperty name="height" value="0.025" units="cm"/>
    </inkml:brush>
  </inkml:definitions>
  <inkml:trace contextRef="#ctx0" brushRef="#br0">57 150 2018,'0'0'2573,"9"-10"-80,-3 4-2162,39-51 3502,-41 52-2841,-1-1 0,1 1 0,-1-1 0,-1 0 0,1 0 0,-1 0 0,0 0 0,-1 0 0,1 0 0,0-13 0,-21 28 1736,11 5-2656,1 0 1,1 0 0,0 0-1,1 0 1,1 1 0,0 0 0,-3 20-1,-2 31 464,2 0 0,3 100 1,2-33-347,2-131-170,-3 29 260,3-30-223,0 0 0,0 0 0,0 0 0,0 0 0,-1 0 0,1 0 0,0 0 1,0 0-1,-1 0 0,1 0 0,-1 0 0,1-1 0,-1 1 0,1 0 0,-1 0 0,1 0 0,-1 0 0,0-1 0,1 1 0,-1 0 0,0-1 1,-1 2-1,-1-7 159,0 1 1,0-1-1,1 0 1,0 0-1,0 0 1,1 0-1,-3-9 1,4 14-193,-19-89 90,17 80-142,1-1 1,1 1-1,-1 0 0,1-1 1,1 1-1,0-1 1,4-14-1,-4 20 10,1 0 0,1 1 0,-1-1 0,0 1 0,1 0 0,0 0 0,0 0 0,0 0 0,0 0 0,0 1 0,0-1 0,1 1 0,-1 0-1,1 0 1,0 0 0,-1 1 0,7-2 0,69-20-591,-78 22 596,60-9-530,-56 9 498,0 0 0,0 1 0,0 0 0,0 0 0,0 0 0,0 1 0,0-1 0,0 1-1,0 0 1,5 3 0,-8-3 40,-1 0 0,1 0 0,-1 0-1,0 0 1,0 0 0,0 0 0,0 0 0,0 1-1,0-1 1,0 0 0,0 1 0,0-1-1,0 1 1,-1-1 0,1 1 0,0-1-1,-1 1 1,0 0 0,1-1 0,-1 1 0,0 0-1,0-1 1,0 1 0,0 0 0,0-1-1,0 1 1,0 0 0,-1 2 0,-18 50 206,11-34 144,16-48 89,-1 0 0,-2-1 0,5-54-1,-10 82-490,1 0 0,-1 0 0,1 1 0,-1-1 0,1 1 0,0-1 0,0 1 0,-1-1 0,1 1 0,0-1 0,0 1 0,0 0 0,-1-1 0,1 1 0,0 0 0,0-1 0,0 1 0,0 0-1,0 0 1,-1 0 0,1 0 0,0 0 0,0 0 0,0 0 0,0 0 0,0 1 0,0-1 0,0 0 0,-1 0 0,1 1 0,1 0 0,49 11-4347,-27-7-86,-3-1-1350,1-1-1901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5.446"/>
    </inkml:context>
    <inkml:brush xml:id="br0">
      <inkml:brushProperty name="width" value="0.025" units="cm"/>
      <inkml:brushProperty name="height" value="0.025" units="cm"/>
    </inkml:brush>
  </inkml:definitions>
  <inkml:trace contextRef="#ctx0" brushRef="#br0">112 11 10666,'0'0'14040,"-9"-3"-13864,7 1-147,0 1-1,-1 0 0,1 1 1,0-1-1,-1 0 0,1 1 1,-1-1-1,1 1 0,-1 0 1,1 0-1,-1 0 1,1 0-1,-1 0 0,1 1 1,-1-1-1,1 1 0,0-1 1,-1 1-1,1 0 0,0 0 1,-1 0-1,1 0 0,0 0 1,0 1-1,0-1 1,0 1-1,0-1 0,0 1 1,0 0-1,1 0 0,-4 4 1,4-5 21,-2 1 102,1 1 1,0-1-1,-1 1 1,1 0 0,0 0-1,0 0 1,1 0-1,-1 0 1,0 0-1,1 0 1,0 1-1,0-1 1,0 1-1,0 3 1,2-6-130,0-1 0,0 1 0,0 0 0,0-1 0,0 1 0,1-1 0,-1 1 0,0-1 0,0 0 0,1 0 0,-1 1 0,0-1 0,0 0 0,1 0 0,-1 0 0,0 0 0,1 0 0,-1-1 0,0 1 0,2-1 0,32-4 156,-20 0-312,1-2-1,28-16 1,-32 16 39,0 1-1,0 0 1,1 0-1,0 1 1,15-4 0,-27 9 92,-1 0 1,1 0-1,0 0 0,-1-1 1,1 1-1,-1 0 1,1 0-1,-1 0 1,1 0-1,-1 0 0,1 0 1,0 0-1,-1 0 1,1 0-1,-1 1 1,1-1-1,-1 0 1,1 0-1,-1 0 0,1 0 1,-1 1-1,1-1 1,-1 0-1,1 1 1,-1-1-1,1 0 0,-1 1 1,0-1-1,1 1 1,-1-1-1,0 0 1,1 1-1,-1-1 1,0 1-1,1-1 0,-1 2 1,0 22 178,0 4 248,1-27-408,0 0-1,0-1 0,0 1 1,0-1-1,0 1 0,0-1 1,0 1-1,0-1 0,1 0 1,-1 0-1,0 1 0,0-1 1,0 0-1,0 0 0,0 0 1,1 0-1,-1 0 0,0 0 1,0-1-1,0 1 0,0 0 1,0-1-1,0 1 0,2-1 1,32-11-26,-32 11-49,12-5-301,-1 1-1,2 1 1,-1 0 0,0 1 0,1 0 0,19 0-1,-34 3 372,0 0 0,0 0-1,0 1 1,-1-1-1,1 0 1,0 0-1,0 1 1,-1-1-1,1 0 1,0 1-1,0-1 1,-1 1 0,1-1-1,0 1 1,-1 0-1,1-1 1,-1 1-1,1-1 1,-1 1-1,1 0 1,-1 0-1,1-1 1,-1 1-1,0 0 1,1 0 0,-1-1-1,0 1 1,0 0-1,1 0 1,-1 0-1,0-1 1,0 1-1,0 0 1,0 0-1,0 0 1,0 0 0,0 0-1,-1-1 1,1 1-1,0 0 1,-1 1-1,1-1 23,0 0 0,-1 0-1,1 0 1,0 1 0,0-1 0,0 0-1,0 0 1,0 0 0,0 0 0,0 0-1,0 0 1,0 0 0,0 1 0,1-1 0,-1 0-1,1 0 1,-1 0 0,1 0 0,-1 0-1,1 0 1,-1 0 0,1 0 0,0 0-1,-1-1 1,1 1 0,0 0 0,0 0-1,0-1 1,0 1 0,0 0 0,-1-1-1,1 1 1,0-1 0,1 1 0,-1-1-1,0 1 1,0-1 0,0 0 0,0 0-1,0 1 1,0-1 0,0 0 0,3 0-1,9-1-134,1-1 1,0 0-1,-1-1 0,1-1 0,19-7 0,-19 6-145,-1 0 0,1 1 0,1 1 0,-1 0-1,24-1 1,-35 10 1144,-3-5-898,0-1-1,0 1 1,0-1-1,1 1 1,-1-1-1,0 1 0,0 0 1,0-1-1,1 1 1,-1-1-1,0 1 1,0-1-1,1 1 0,-1-1 1,0 0-1,1 1 1,-1-1-1,1 1 0,-1-1 1,1 0-1,-1 1 1,1-1-1,-1 0 1,1 1-1,-1-1 0,1 0 1,-1 0-1,1 0 1,0 1-1,23-1-5049,-7-2-2194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6.339"/>
    </inkml:context>
    <inkml:brush xml:id="br0">
      <inkml:brushProperty name="width" value="0.025" units="cm"/>
      <inkml:brushProperty name="height" value="0.025" units="cm"/>
    </inkml:brush>
  </inkml:definitions>
  <inkml:trace contextRef="#ctx0" brushRef="#br0">176 9 9001,'2'-2'666,"9"-4"7966,-10 17-2824,-1 0-6645,-2 36 2099,-3 0 0,-10 49 0,6-49-810,2 0-1,0 50 1,7-96-244,0-31-945,-1 26 331,0 0 0,0 1 1,0-1-1,0 0 0,-1 0 0,1 0 0,-1 1 0,0-1 0,0 1 0,0-1 0,-1 1 0,1 0 0,-1 0 0,-4-4 0,-49-32-3765,46 34 4874,0-2 1,0 1-1,-15-14 0,25 20-615,0 0-1,0 0 1,0 0-1,-1 0 1,1 0-1,0-1 1,0 1-1,0 0 1,0 0-1,0 0 1,-1 0-1,1 0 1,0-1-1,0 1 1,0 0-1,0 0 1,0 0-1,0-1 1,0 1-1,0 0 1,0 0-1,0 0 1,0-1-1,0 1 1,0 0-1,0 0 1,0 0-1,0 0 1,0-1-1,0 1 1,0 0-1,0 0 1,0 0-1,0-1 1,0 1-1,0 0 1,0 0-1,0 0 1,1 0-1,-1-1 1,0 1-1,0 0 1,0 0-1,0 0 1,0 0-1,0 0 1,1-1-1,13-3 1270,22 3-1098,-33 1 59,45 0 143,77-1-2220,-42-3-6189,-59 1 2636</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7.020"/>
    </inkml:context>
    <inkml:brush xml:id="br0">
      <inkml:brushProperty name="width" value="0.025" units="cm"/>
      <inkml:brushProperty name="height" value="0.025" units="cm"/>
    </inkml:brush>
  </inkml:definitions>
  <inkml:trace contextRef="#ctx0" brushRef="#br0">13 0 8040,'0'0'16880,"1"9"-16304,1 8-407,-1 0-1,-1 1 1,-1-1-1,-1 0 1,0 0-1,-6 23 1,5-1 421,5-33 300,2-24-96,-2-10-233,-3-46 1,0 26-585,2 48 14,-1 0 0,1-1 0,-1 1 0,0 0 0,1-1 0,-1 1 0,1 0 0,-1 0 1,1 0-1,-1 0 0,1-1 0,-1 1 0,1 0 0,-1 0 0,1 0 0,-1 0 0,1 0 0,-1 0 0,1 0 1,-1 0-1,1 0 0,-1 0 0,1 1 0,-1-1 0,1 0 0,-1 0 0,1 0 0,-1 1 0,1-1 0,-1 0 1,1 1-1,24 8-72,-21-7 14,10 2-937,0 0-1,0-1 0,0 0 1,20 1-1,27-3-8455,-39-1 4095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7.411"/>
    </inkml:context>
    <inkml:brush xml:id="br0">
      <inkml:brushProperty name="width" value="0.025" units="cm"/>
      <inkml:brushProperty name="height" value="0.025" units="cm"/>
    </inkml:brush>
  </inkml:definitions>
  <inkml:trace contextRef="#ctx0" brushRef="#br0">140 1 7303,'0'0'15908,"-7"-1"-15192,2 2-642,0-1 1,0 1 0,0-1 0,0 1-1,0 1 1,0-1 0,1 1 0,-1 0-1,1 0 1,-1 0 0,1 0-1,0 1 1,-1 0 0,1 0 0,1 0-1,-1 0 1,0 1 0,1-1 0,0 1-1,0 0 1,-4 6 0,2-3 157,0 1 0,1 0 0,-1 0-1,-4 15 1,7-20-150,1 1 1,0-1-1,0 1 0,0-1 0,1 1 0,-1 0 0,1-1 0,0 1 1,0 0-1,0-1 0,0 1 0,1-1 0,0 1 0,1 6 0,0-8-68,0-1-1,0 1 0,-1 0 0,1-1 1,1 1-1,-1-1 0,0 1 0,0-1 1,0 0-1,1 0 0,-1 0 0,0 0 0,1 0 1,-1-1-1,1 1 0,-1-1 0,1 0 1,-1 1-1,1-1 0,-1 0 0,1-1 1,2 1-1,4-1 27,0 1 0,0-1 0,-1-1 0,1 1 0,11-5 0,-13 3-69,-1 0-1,1-1 1,-1 0 0,0 0-1,0 0 1,0-1-1,-1 1 1,0-2 0,0 1-1,0 0 1,0-1 0,-1 0-1,0 0 1,0 0 0,-1-1-1,0 1 1,0-1-1,0 0 1,-1 0 0,0 0-1,2-9 1,-4 16 12,0-1-1,0 1 1,0 0-1,0 0 1,0-1-1,-1 1 1,1 0 0,0 0-1,0-1 1,0 1-1,0 0 1,0 0-1,0-1 1,-1 1 0,1 0-1,0 0 1,0-1-1,0 1 1,-1 0-1,1 0 1,0 0-1,0 0 1,-1-1 0,1 1-1,0 0 1,0 0-1,-1 0 1,1 0-1,0 0 1,0 0 0,-1 0-1,1 0 1,0 0-1,-1 0 1,1 0-1,0 0 1,0 0 0,-1 0-1,1 0 1,0 0-1,0 0 1,-1 0-1,1 0 1,0 0 0,-1 0-1,1 0 1,0 1-1,0-1 1,0 0-1,-1 0 1,1 0 0,0 0-1,0 1 1,-1-1-1,1 0 1,0 0-1,0 0 1,0 1-1,-1-1 1,-12 16-1419,11 12-2741,2-27 3770,0 0 0,0-1 0,0 1 0,0 0 1,0-1-1,1 1 0,-1 0 0,0-1 1,0 1-1,1 0 0,-1-1 0,0 1 1,1-1-1,-1 1 0,0 0 0,1-1 0,-1 1 1,1-1-1,-1 1 0,1-1 0,-1 0 1,2 1-1,11 1-8716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7.774"/>
    </inkml:context>
    <inkml:brush xml:id="br0">
      <inkml:brushProperty name="width" value="0.025" units="cm"/>
      <inkml:brushProperty name="height" value="0.025" units="cm"/>
    </inkml:brush>
  </inkml:definitions>
  <inkml:trace contextRef="#ctx0" brushRef="#br0">111 151 15535,'0'0'5931,"-9"2"-4677,2 0-1022,-1 0 0,1 1 0,0 0 0,0 0 0,1 0 0,-1 1 0,1 0 0,-8 6 0,12-8-187,-1 0-1,0 1 1,1-1 0,0 1-1,-1-1 1,1 1-1,0 0 1,0 0 0,1 0-1,-1 0 1,1 0-1,-1 0 1,1 1 0,0-1-1,0 0 1,0 1-1,1-1 1,-1 1 0,1-1-1,0 1 1,0-1-1,0 1 1,0-1 0,1 4-1,0-5-61,0-1-1,-1 1 0,1 0 1,0-1-1,0 1 1,0-1-1,0 0 1,1 1-1,-1-1 0,0 0 1,1 1-1,-1-1 1,0 0-1,1 0 1,-1 0-1,1 0 1,0-1-1,-1 1 0,1 0 1,0-1-1,-1 1 1,1-1-1,0 1 1,0-1-1,0 0 0,-1 0 1,1 0-1,0 0 1,0 0-1,0 0 1,2-1-1,2 1-23,0-1 0,-1 0 0,1 0 0,-1 0 0,0-1 0,1 0 0,-1 0 0,0 0 1,7-4-1,3-7 75,0-1 1,-1 0 0,-1-1-1,0 0 1,-1-1 0,-1-1 0,0 0-1,-1-1 1,-1 1 0,-1-2-1,0 1 1,-1-1 0,6-29-1,-13 48 2,0-1 0,0 1 0,1 0 0,-1-1 0,0 1 0,0 0 0,0-1 0,0 1 0,1 0 0,-1-1 0,0 1 0,0 0-1,0-1 1,0 1 0,0-1 0,0 1 0,0 0 0,0-1 0,0 1 0,0 0 0,0-1 0,0 1 0,0-1 0,-1 1 0,1 0-1,0-1 1,0 1 0,0 0 0,0-1 0,-1 1 0,1 0 0,0-1 0,0 1 0,-1 0 0,1 0 0,0-1 0,0 1 0,-1 0 0,1 0-1,0-1 1,-1 1 0,1 0 0,0 0 0,-1 0 0,1 0 0,-1 0 0,1-1 0,0 1 0,-1 0 0,1 0 0,0 0 0,-1 0 0,1 0-1,-1 0 1,1 0 0,0 0 0,-1 1 0,1-1 0,-1 0 0,1 0 0,0 0 0,-1 0 0,1 0 0,0 0 0,-1 1 0,1-1-1,-1 0 1,-19 16 196,12-5-119,0 0 0,1 0 1,0 0-1,1 0 0,0 1 1,1 0-1,0 1 0,1-1 0,-3 14 1,3-3-12,0 0 0,1 1 1,1-1-1,2 28 0,0-49-158,0 0 0,0-1 0,1 1 0,-1 0 0,1-1 0,-1 1 0,1 0 0,-1-1 0,1 1 0,0 0 0,0-1 0,0 0-1,0 1 1,0-1 0,0 1 0,0-1 0,0 0 0,0 0 0,1 0 0,-1 0 0,0 0 0,1 0 0,-1 0 0,1 0 0,0 0 0,-1 0 0,1-1 0,-1 1 0,3 0 0,-1-1-559,0 1 1,0-1 0,0 0-1,0 0 1,0 0-1,0 0 1,0 0 0,0-1-1,-1 1 1,1-1 0,4-1-1,17-11-7339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48.106"/>
    </inkml:context>
    <inkml:brush xml:id="br0">
      <inkml:brushProperty name="width" value="0.025" units="cm"/>
      <inkml:brushProperty name="height" value="0.025" units="cm"/>
    </inkml:brush>
  </inkml:definitions>
  <inkml:trace contextRef="#ctx0" brushRef="#br0">59 91 15310,'0'0'12695,"10"5"-11857,-6-3-811,0 1 0,0-1 0,0 0 0,1 0 1,-1 0-1,1-1 0,-1 1 0,1-1 0,0 0 0,0-1 0,-1 1 0,1-1 0,0 0 0,0 0 0,-1 0 0,1-1 0,0 0 0,0 0 0,-1 0 0,1 0 0,-1-1 0,1 0 0,-1 0 0,0 0 0,1 0 1,-1-1-1,0 1 0,-1-1 0,6-5 0,-6 6-17,-1-1 1,0 1 0,0-1-1,0 0 1,0 0 0,0 0-1,0 0 1,-1 0 0,0 0-1,1 0 1,-1-1 0,-1 1-1,1 0 1,1-7 0,-3 9-13,1-1 1,0 1-1,0-1 1,0 1-1,-1 0 0,1-1 1,-1 1-1,1-1 1,-1 1-1,0 0 0,1 0 1,-1-1-1,0 1 1,0 0-1,0 0 0,0 0 1,0 0-1,0 0 1,0 0-1,0 0 1,0 0-1,0 1 0,-1-1 1,1 0-1,0 1 1,-1-1-1,1 0 0,0 1 1,-1 0-1,1-1 1,-1 1-1,1 0 1,-1 0-1,1 0 0,0 0 1,-2 0-1,-6 0 14,1 0-1,0 0 0,0 1 1,0 1-1,0-1 1,0 1-1,0 0 0,1 1 1,-1 0-1,1 0 1,0 1-1,-1-1 0,1 2 1,1-1-1,-1 1 1,1 0-1,0 0 0,0 1 1,0 0-1,1 0 1,0 0-1,0 1 0,0-1 1,1 1-1,0 0 1,1 1-1,-1-1 0,1 1 1,1-1-1,-1 1 0,2 0 1,-1 0-1,1 0 1,0 0-1,0 0 0,1 11 1,1-15-5,0 0 0,0-1 1,0 1-1,1-1 0,-1 0 0,1 1 1,0-1-1,0 0 0,0 0 0,0 0 1,0 0-1,1-1 0,-1 1 0,1-1 1,0 1-1,0-1 0,0 0 0,0 0 1,0 0-1,0 0 0,1-1 0,-1 1 1,0-1-1,1 0 0,6 1 0,6 3-1124,1-2 0,-1 0 0,1-1 0,23 0 0,1-2-5215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08.476"/>
    </inkml:context>
    <inkml:brush xml:id="br0">
      <inkml:brushProperty name="width" value="0.025" units="cm"/>
      <inkml:brushProperty name="height" value="0.025" units="cm"/>
    </inkml:brush>
  </inkml:definitions>
  <inkml:trace contextRef="#ctx0" brushRef="#br0">15 487 641,'-2'1'8012,"-1"-1"-4195,2 0-3741,1 0 0,-1-1 1,1 1-1,-1 0 0,1 0 0,0 0 1,-1 0-1,1-1 0,-1 1 0,1 0 1,0-1-1,-1 1 0,1 0 0,0 0 1,-1-1-1,1 1 0,0-1 0,-1 1 1,1 0-1,0-1 0,0 1 1,-1-1-1,1 1 0,0-1 0,0 1 1,0 0-1,0-1 0,0 1 0,0-1 1,-1 1-1,1-2 0,4-7 194,-1-1-1,1 1 1,0-1-1,1 1 1,0 0-1,0 1 1,1-1-1,10-10 1,-8 9 139,12-17-118,1 1 0,1 1 0,1 1 0,30-24 0,-43 39-248,1 1 0,0 1-1,0 0 1,1 1 0,0 0 0,0 0 0,0 2 0,1-1 0,-1 2 0,1-1-1,0 2 1,0 0 0,19-1 0,80-4-12,18 0-3,66 3 31,-33-1 69,-136 3 58,1-2 1,-1 0-1,0-2 1,0-1-1,33-14 1,50-11 71,-38 11-114,-52 14-372,0 0 1,0 2-1,1 1 0,0 0 0,25 0 0,-39 8-6253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09.062"/>
    </inkml:context>
    <inkml:brush xml:id="br0">
      <inkml:brushProperty name="width" value="0.025" units="cm"/>
      <inkml:brushProperty name="height" value="0.025" units="cm"/>
    </inkml:brush>
  </inkml:definitions>
  <inkml:trace contextRef="#ctx0" brushRef="#br0">35 0 5125,'0'0'13533,"-6"5"-13069,4-4-426,0 1 0,0 0 0,0 0 1,0 0-1,0 0 0,0 0 0,0 0 0,1 1 0,-1-1 0,1 1 1,-1-1-1,1 1 0,0-1 0,0 1 0,0 0 0,1 0 0,-1-1 0,1 1 1,-1 0-1,1 0 0,0 0 0,0 0 0,0 0 0,0-1 0,1 1 1,-1 0-1,1 0 0,0 0 0,0-1 0,0 1 0,0 0 0,0-1 0,0 1 1,1-1-1,-1 1 0,1-1 0,0 0 0,0 0 0,-1 0 0,2 0 0,3 4 1,0-2 25,1 0 1,-1-1 0,1 1-1,0-1 1,0-1 0,0 1 0,0-1-1,0 0 1,0-1 0,1 0 0,8 1-1,89-3 344,-83-1-311,21-2-42,0-2 0,45-13 0,-51 10-31,1 1 0,0 2 0,46-1 0,-62 9-3,1 0 0,-1 2 0,0 0 0,-1 2 0,26 9 0,56 14 110,-40-20 211,-42-7-14,-1 0-1,1 1 1,-1 2-1,0 0 1,0 1-1,0 1 1,34 17-1,-51-21-317,0-1 0,0 1 0,0 0-1,0 0 1,0 1 0,-1-1-1,1 0 1,-1 1 0,0 0-1,0-1 1,0 1 0,-1 0 0,1 0-1,-1 0 1,0 0 0,0 0-1,-1 0 1,1 1 0,-1-1-1,0 0 1,0 0 0,-1 5-1,5 31-1625,1-31-842,1-10-3177,0-10-4438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7:36.249"/>
    </inkml:context>
    <inkml:brush xml:id="br0">
      <inkml:brushProperty name="width" value="0.025" units="cm"/>
      <inkml:brushProperty name="height" value="0.025" units="cm"/>
    </inkml:brush>
  </inkml:definitions>
  <inkml:trace contextRef="#ctx0" brushRef="#br0">0 378 15118,'0'0'1185,"15"-2"-1104,350-56 2733,-124 16-1481,786-80-640,177-28-547,-1194 147-538,-13 3-303,-23 0-1095,15 1 802,-28-1-3961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4.679"/>
    </inkml:context>
    <inkml:brush xml:id="br0">
      <inkml:brushProperty name="width" value="0.025" units="cm"/>
      <inkml:brushProperty name="height" value="0.025" units="cm"/>
    </inkml:brush>
  </inkml:definitions>
  <inkml:trace contextRef="#ctx0" brushRef="#br0">95 86 4516,'0'0'5648,"6"-9"-2236,5-9-1961,27-41 6440,-39 101-4724,2 6-3041,-16 266 1722,14-324-2526,-1 1 0,0 0 1,0 0-1,-1 0 1,0 0-1,-1 1 0,1-1 1,-2 1-1,1 0 1,-1 0-1,-10-12 1,-29-34-2075,2 11 4202,45 45-797,0 1 1,1-1 0,-1 0-1,0 1 1,1-2 0,0 1 0,-1 0-1,7 1 1,40 7 1184,61-8-2361,-90-2 878,34-7-2221,-23-8-5284,-21 4-340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6.083"/>
    </inkml:context>
    <inkml:brush xml:id="br0">
      <inkml:brushProperty name="width" value="0.025" units="cm"/>
      <inkml:brushProperty name="height" value="0.025" units="cm"/>
    </inkml:brush>
  </inkml:definitions>
  <inkml:trace contextRef="#ctx0" brushRef="#br0">61 142 2851,'0'0'20755,"8"0"-19895,1-1-693,0 0 0,0 0 0,0-1 1,0 0-1,-1-1 0,1 0 0,-1 0 0,0-1 0,14-8 1,-18 10-111,-1 0 0,1-1 1,-1 1-1,0-1 1,0 0-1,0 0 0,0 0 1,0-1-1,-1 1 1,1-1-1,-1 1 1,0-1-1,0 0 0,0 0 1,-1 0-1,1 0 1,-1 0-1,0 0 0,0 0 1,-1-1-1,1 1 1,-1 0-1,0 0 0,0-7 1,-1 10-41,0 0 0,1 0 0,-1 0-1,0 0 1,0 0 0,0 0 0,0 0 0,1 1 0,-1-1 0,0 0 0,-1 1 0,1-1 0,0 0 0,0 1 0,0-1-1,0 1 1,0 0 0,-1-1 0,1 1 0,0 0 0,0 0 0,-1 0 0,1 0 0,0 0 0,0 0 0,-1 0 0,0 0-1,-40 2 54,42-2-63,-7 2-5,1-1 1,0 1 0,0 0 0,0 0 0,0 1 0,1 0-1,-1 0 1,1 0 0,-1 1 0,1 0 0,0 0 0,1 0-1,-1 1 1,1-1 0,0 1 0,-6 8 0,4-4 27,0 0 1,0 0 0,1 1 0,1-1 0,-1 1 0,1 0 0,1 1-1,-4 19 1,6-27-20,0 0 1,1 0-1,-1 1 0,1-1 0,0 0 0,0 1 1,0-1-1,1 0 0,-1 1 0,1-1 0,0 0 1,0 0-1,0 0 0,0 1 0,0-1 0,1 0 1,-1 0-1,1-1 0,0 1 0,0 0 0,0-1 0,0 1 1,4 3-1,-1-4 2,-1 1 1,1-1-1,0 0 0,0 0 1,0 0-1,1-1 1,-1 1-1,0-1 1,0-1-1,1 1 0,-1-1 1,0 0-1,1 0 1,5-1-1,-7 0 0,1 1 1,0-1-1,-1 0 1,1-1-1,-1 1 1,1-1-1,-1 0 1,0 0-1,1 0 1,-1 0-1,0-1 0,-1 0 1,7-4-1,39-51 82,-40 45-111,1 0 1,22-21 0,-28 31-1,-1 0 0,1 0 0,0 0 1,0 1-1,0-1 0,0 1 0,1 0 1,-1 1-1,1-1 0,-1 1 0,1 0 0,0 0 1,-1 0-1,6 0 0,-3 1 5,-1-1-35,-1 1 0,1 0-1,0 0 1,0 1 0,-1 0 0,10 2 0,-13-3 37,-1 1 0,1 0 0,-1 0 0,0-1 0,1 1 0,-1 0 1,0 0-1,0 1 0,0-1 0,1 0 0,-1 0 0,0 0 0,-1 1 0,1-1 0,0 0 0,0 1 0,0-1 1,-1 1-1,1-1 0,-1 1 0,1-1 0,-1 1 0,0 0 0,1-1 0,-1 1 0,0-1 0,0 1 0,-1 2 0,2 6 56,-2 0 0,0-1 0,0 1-1,0-1 1,-1 1 0,-1-1-1,0 0 1,0 0 0,0 0 0,-1 0-1,-8 13 1,30-109 1667,-8 3-1672,-4 86-115,-1 0 0,1 0 0,0 0 0,0-1 1,11 1-1,5-3-122,-1-1 1,26-6-1,-30 4-102,1 1-1,-1 1 1,1 1-1,24 1 0,-41 1 301,0-1 0,0 1 0,0 0-1,0 0 1,0 0 0,-1-1 0,1 1-1,0 0 1,0 0 0,0 0 0,-1 1-1,1-1 1,-1 0 0,1 0 0,-1 0 0,1 0-1,-1 1 1,0-1 0,1 0 0,-1 0-1,0 1 1,0-1 0,0 0 0,0 0-1,0 1 1,0-1 0,-1 0 0,1 2-1,-6 39 628,3-17 56,3-24-674,0-1 0,1 0 0,-1 0 0,0 1 0,0-1 0,0 0 0,0 1 0,0-1 0,1 0 0,-1 0 0,0 1 0,0-1 0,1 0 0,-1 0 0,0 0 0,0 1 0,1-1 0,-1 0 0,0 0 0,1 0 0,-1 0 0,0 0 0,0 1 0,1-1 0,-1 0 0,0 0 0,1 0 0,-1 0 0,0 0 0,1 0 0,-1 0 0,0 0 0,1 0 0,-1 0 0,0 0 0,1-1 0,38-21-28,-25 13-313,30-15-627,-42 23 917,1-1 0,0 1 1,0 0-1,0 0 0,0 0 0,0 1 1,0-1-1,0 1 0,0 0 0,0-1 1,0 1-1,0 1 0,0-1 0,5 1 1,-7 2 63,0-1 1,0 0-1,0 1 1,0-1 0,0 1-1,-1-1 1,0 1 0,1-1-1,-1 1 1,0-1 0,0 1-1,0-1 1,0 1-1,-1-1 1,0 3 0,1 16 791,1-20-805,-1-1 0,1 1-1,0-1 1,0 0-1,0 1 1,0-1-1,0 0 1,-1 0-1,1 1 1,0-1 0,0 0-1,0 0 1,0 0-1,0 0 1,0 0-1,0 0 1,0 0-1,0 0 1,0-1 0,0 1-1,0 0 1,-1-1-1,2 1 1,23-8 57,6-7-457,-24 11 209,0 0 0,1 0 1,-1 1-1,1 0 0,0 0 1,-1 1-1,1 0 0,14-1 1,-21 46 781,-2-41-1187,-5 21 1680,6-17-3297,11-3-13171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7.299"/>
    </inkml:context>
    <inkml:brush xml:id="br0">
      <inkml:brushProperty name="width" value="0.025" units="cm"/>
      <inkml:brushProperty name="height" value="0.025" units="cm"/>
    </inkml:brush>
  </inkml:definitions>
  <inkml:trace contextRef="#ctx0" brushRef="#br0">123 149 9833,'0'-1'526,"1"0"0,0 0 1,-1-1-1,0 1 0,1 0 0,-1-1 0,0 1 0,0 0 0,0-1 0,0 1 0,0 0 0,0-1 0,0 1 0,0-1 0,0 1 0,-1 0 0,1-1 0,-1 0 1,1 1-338,-1 0 1,0 1-1,1-1 1,-1 1-1,1-1 1,-1 1-1,0-1 1,1 1-1,-1-1 1,0 1-1,1 0 1,-1-1-1,0 1 1,0 0-1,0 0 1,1-1-1,-1 1 1,0 0-1,0 0 1,0 0 0,1 0-1,-2 0 1,-1 0-123,-1 1 1,1-1 0,0 1-1,0 0 1,0 0 0,0 0-1,0 0 1,0 1 0,1-1-1,-1 1 1,0 0 0,1-1-1,-1 1 1,-2 3 0,-1 1 58,0 0-1,0 1 1,1 0 0,0 0 0,0 0 0,1 0 0,0 1 0,0 0 0,1-1 0,0 1 0,0 1 0,1-1 0,0 0 0,-1 11 0,3-19-121,0 1 0,0-1-1,0 1 1,0-1 0,0 0-1,0 1 1,0-1-1,1 1 1,-1-1 0,0 1-1,0-1 1,0 0 0,0 1-1,1-1 1,-1 1 0,0-1-1,0 0 1,1 1-1,-1-1 1,0 0 0,1 1-1,-1-1 1,0 0 0,1 1-1,-1-1 1,0 0 0,1 0-1,-1 0 1,1 1 0,-1-1-1,0 0 1,1 0-1,-1 0 1,1 0 0,0 0-1,20-3 185,17-18 59,11-23-145,-46 41-95,0 1 0,0-1-1,-1-1 1,1 1 0,-1 0-1,0-1 1,0 1 0,0-1-1,0 1 1,-1-1 0,0 0-1,1 0 1,-1 0 0,0-4-1,-15 27-241,2 21 222,12-39 16,-1 1 1,1-1-1,-1 0 0,1 0 1,0 0-1,0 0 0,-1 1 1,1-1-1,0 0 0,0 0 1,0 0-1,0 1 0,0-1 1,0 0-1,1 0 0,-1 0 1,0 0-1,1 1 0,-1-1 1,1 0-1,-1 0 0,1 0 1,-1 0-1,1 0 0,0 0 1,-1 0-1,1 0 0,0 0 1,0 0-1,2 1 0,4-2 21,1 0-1,-1 0 1,1-1-1,-1 0 1,1 0-1,-1-1 1,0 0-1,1 0 1,-1-1-1,0 0 1,0 0-1,-1-1 1,1 1-1,-1-1 1,0-1-1,0 1 1,0-1-1,10-11 1,-2 2-14,-1 0 0,-1-1 0,0 0 1,0-1-1,-2-1 0,12-23 1,-4-4-18,-18 39-118,-11 26 62,-1 3 116,0 2 0,2-1 0,1 2-1,-7 29 1,15-45-66,-1-1 0,1 1-1,1 0 1,0 0-1,0 0 1,1 0 0,0 0-1,1-1 1,0 1-1,1-1 1,0 1 0,1-1-1,8 16 1,-8-18-111,0 1 1,0 0 0,-1 0 0,0 0-1,0 1 1,-1-1 0,-1 1 0,1-1-1,-1 14 1,-1-23 127,0 1 0,-1 0-1,1-1 1,0 1 0,-1 0 0,1-1-1,0 1 1,-1-1 0,1 1-1,-1-1 1,1 1 0,-1-1 0,1 1-1,-1-1 1,0 1 0,1-1-1,-1 0 1,1 1 0,-1-1 0,0 0-1,1 0 1,-1 1 0,0-1-1,1 0 1,-1 0 0,0 0 0,1 0-1,-1 0 1,0 0 0,0 0-1,1 0 1,-1 0 0,0 0 0,1 0-1,-1 0 1,0-1 0,1 1-1,-2 0 1,-27-10 137,21 5-120,1-1 1,0 0-1,0 0 1,1 0-1,0-1 0,0 0 1,0-1-1,1 1 1,0-1-1,1 0 1,0 0-1,0-1 0,1 1 1,-1-1-1,2 1 1,-1-1-1,2 0 0,-1 0 1,0-17-1,2 24-17,1 0 0,-1 1 0,0-1-1,1 0 1,0 0 0,-1 0 0,1 1 0,0-1-1,0 0 1,0 1 0,0-1 0,0 1 0,1-1-1,-1 1 1,0-1 0,1 1 0,-1 0 0,1 0-1,-1 0 1,1 0 0,-1 0 0,1 0-1,0 0 1,0 0 0,-1 1 0,1-1 0,0 1-1,0-1 1,0 1 0,2-1 0,10-1-57,0 0 1,-1 1 0,16 1-1,-19 0-56,60-3-4403,-36-4-870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8.941"/>
    </inkml:context>
    <inkml:brush xml:id="br0">
      <inkml:brushProperty name="width" value="0.025" units="cm"/>
      <inkml:brushProperty name="height" value="0.025" units="cm"/>
    </inkml:brush>
  </inkml:definitions>
  <inkml:trace contextRef="#ctx0" brushRef="#br0">134 79 6566,'3'-3'721,"27"-42"7306,-20 14 1824,-25 63-9274,-2 16 302,2 1 0,-14 74 0,-11 40-623,25-111-219,9-29 397,-1 0 1,-11 25-1,18-48-409,0 0 1,0 0-1,0 0 1,0 1-1,0-1 1,0 0-1,0 0 0,0 0 1,0 0-1,0 1 1,0-1-1,0 0 1,0 0-1,0 0 0,0 0 1,0 0-1,-1 1 1,1-1-1,0 0 1,0 0-1,0 0 0,0 0 1,0 0-1,0 0 1,0 1-1,-1-1 1,1 0-1,0 0 0,0 0 1,0 0-1,0 0 1,0 0-1,-1 0 0,1 0 1,0 0-1,0 0 1,0 0-1,0 0 1,-1 0-1,1 0 0,0 0 1,0 0-1,0 0 1,0 0-1,-1 0 1,1 0-1,0 0 0,0 0 1,0 0-1,0 0 1,0 0-1,-1 0 1,1 0-1,0-1 0,0 1 1,0 0-1,-5-13 505,2-19-368,3 20-160,1 0 0,1 1 0,0-1 0,0 1 0,1 0 0,1-1 0,0 1 0,1 1-1,-1-1 1,2 1 0,0 0 0,0 0 0,1 0 0,15-16 0,-12 16-49,0-1 0,1 2 0,0 0 1,1 0-1,0 1 0,0 0 0,1 1 0,0 1 0,0 0 0,1 0 0,24-5 0,-37 10 28,1 0-1,-1 1 1,1-1-1,-1 1 1,1 0 0,-1-1-1,1 1 1,0 0 0,-1 0-1,1 0 1,-1 0 0,1 0-1,-1 0 1,1 1-1,0-1 1,-1 1 0,1-1-1,-1 1 1,1-1 0,-1 1-1,0 0 1,1-1 0,-1 1-1,0 0 1,1 0 0,-1 0-1,0 0 1,0 0-1,0 1 1,0-1 0,0 0-1,0 0 1,0 1 0,0-1-1,-1 1 1,1-1 0,0 0-1,0 4 1,0 0 18,-1-1 0,0 1 0,0 0 0,0 0 0,0 0-1,-1-1 1,0 1 0,0 0 0,0 0 0,0-1 0,-1 1 0,-3 5 0,-20 33 172,24-43-16,2-12 197,4-1-359,-1 1-1,2 0 1,0 0-1,11-18 1,14-27-260,-14 108-75,-17-49 344,1 0 1,0-1-1,-1 1 0,1 0 0,0-1 0,0 1 0,0-1 1,0 0-1,0 1 0,1-1 0,-1 0 0,0 0 1,1 1-1,-1-1 0,1 0 0,-1 0 0,1-1 0,-1 1 1,1 0-1,0 0 0,-1-1 0,1 1 0,3 0 1,-1-1 7,0 0 0,0 0 1,0 0-1,-1-1 1,1 0-1,0 1 0,0-1 1,0-1-1,-1 1 1,7-3-1,-2 0 8,0-1-1,0 1 1,0-1 0,0-1-1,-1 0 1,0 0 0,0 0-1,10-13 1,-5-5-110,-8 17-45,-9 16 46,-19 33 48,17-32 85,1-1-1,0 1 1,1 1 0,0-1 0,1 1-1,0 0 1,1 0 0,0 0-1,0 0 1,0 12 0,3-23-148,0 1 0,1-1 1,-1 1-1,0-1 0,1 1 0,-1-1 0,0 1 1,1-1-1,-1 1 0,1-1 0,-1 0 1,0 1-1,1-1 0,-1 0 0,1 1 0,-1-1 1,1 0-1,-1 0 0,1 1 0,0-1 1,-1 0-1,1 0 0,-1 0 0,1 0 0,-1 0 1,1 0-1,0 0 0,-1 0 0,1 0 1,-1 0-1,1 0 0,-1 0 0,1 0 0,0 0 1,-1-1-1,1 1 0,13-8-6748,-7-8-721,-3-7-4452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9.290"/>
    </inkml:context>
    <inkml:brush xml:id="br0">
      <inkml:brushProperty name="width" value="0.025" units="cm"/>
      <inkml:brushProperty name="height" value="0.025" units="cm"/>
    </inkml:brush>
  </inkml:definitions>
  <inkml:trace contextRef="#ctx0" brushRef="#br0">0 0 12332,'0'0'15182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29.720"/>
    </inkml:context>
    <inkml:brush xml:id="br0">
      <inkml:brushProperty name="width" value="0.025" units="cm"/>
      <inkml:brushProperty name="height" value="0.025" units="cm"/>
    </inkml:brush>
  </inkml:definitions>
  <inkml:trace contextRef="#ctx0" brushRef="#br0">11 95 4068,'0'0'19645,"-7"7"-17686,8-6-1848,1 0 0,-1-1-1,1 1 1,-1-1-1,1 1 1,-1-1 0,1 0-1,-1 0 1,1 0 0,-1 0-1,1 0 1,-1 0-1,1 0 1,-1 0 0,1 0-1,-1-1 1,3 0 0,30-7 716,-24 4-760,-1-1-1,0 0 1,0 0-1,10-8 1,-16 11-53,-1 0-1,0 0 1,0 0 0,1 0-1,-1-1 1,0 1 0,-1 0-1,1-1 1,0 0 0,-1 1-1,0-1 1,1 0 0,-1 0-1,0 0 1,0 0 0,-1 0-1,1 0 1,0-5 0,-1 8-13,0 0 0,0-1 1,0 1-1,0-1 0,0 1 1,0-1-1,0 1 0,0 0 1,-1-1-1,1 1 0,0 0 1,0-1-1,0 1 1,-1-1-1,1 1 0,0 0 1,0-1-1,-1 1 0,1 0 1,0 0-1,-1-1 0,1 1 1,0 0-1,-1 0 0,1-1 1,0 1-1,-1 0 1,1 0-1,0 0 0,-1-1 1,1 1-1,-1 0 0,0 0 1,-19 2-19,-16 15-18,24-6 80,0 0-1,1 0 1,-13 18-1,21-25 21,0-1 0,0 1 0,0 0 0,1 0 0,0 1 0,-1-1 0,2 0 0,-1 1 0,0-1 0,1 1 0,0 0 0,0-1 0,0 1-1,1 0 1,-1 7 0,2-11-59,0 0 1,0 0-1,-1 0 0,1 0 0,0-1 0,0 1 0,0 0 0,0-1 0,0 1 1,0 0-1,0-1 0,0 1 0,0-1 0,0 1 0,1-1 0,-1 0 1,0 0-1,0 1 0,0-1 0,0 0 0,1 0 0,-1 0 0,0 0 0,0 0 1,2-1-1,32-2 32,-25 0-271,-1-1 0,1 0-1,0 0 1,13-10 0,-16 10 100,0-1 1,0 2-1,0-1 0,1 1 0,-1 0 1,1 0-1,0 1 0,0 0 1,14-2-1,-22 4 137,1 0 0,0 0 1,-1 0-1,1 1 0,0-1 0,-1 0 1,1 0-1,-1 1 0,1-1 1,0 1-1,-1-1 0,1 0 0,-1 1 1,1-1-1,-1 1 0,1-1 0,-1 1 1,1-1-1,-1 1 0,0 0 1,1-1-1,0 2 0,-1-1 13,1 0 1,-1 0-1,1 0 0,-1-1 0,1 1 0,0 0 1,-1 0-1,1 0 0,0-1 0,0 1 0,-1 0 1,1-1-1,0 1 0,0-1 0,0 1 0,0-1 1,0 1-1,0-1 0,0 0 0,0 0 0,0 1 1,0-1-1,0 0 0,1 0 0,115-20-2339,-116 21 2312,-1-1 0,1 0 1,0 0-1,-1 1 0,1-1 0,0 1 0,-1-1 0,1 0 1,-1 1-1,1-1 0,-1 1 0,1-1 0,-1 1 1,1 0-1,-1-1 0,1 1 0,-1-1 0,0 1 0,0 0 1,1-1-1,-1 1 0,0 0 0,0-1 0,0 1 0,1 0 1,-1 0-1,0-1 0,0 1 0,0 0 0,0 0 0,0-1 1,0 1-1,-1 0 0,1-1 0,0 2 0,-5 37 703,2-23-690,25-15-7690,-8-5 645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0.141"/>
    </inkml:context>
    <inkml:brush xml:id="br0">
      <inkml:brushProperty name="width" value="0.025" units="cm"/>
      <inkml:brushProperty name="height" value="0.025" units="cm"/>
    </inkml:brush>
  </inkml:definitions>
  <inkml:trace contextRef="#ctx0" brushRef="#br0">140 140 14734,'0'0'6913,"-10"-1"-6416,4 1-370,1 0 0,-1 1 1,1-1-1,-1 1 0,1 0 0,-1 1 1,1-1-1,0 1 0,0 0 1,-1 0-1,1 1 0,1-1 1,-1 1-1,0 0 0,1 0 0,-1 1 1,1 0-1,0-1 0,0 1 1,1 1-1,-1-1 0,1 0 1,0 1-1,0 0 0,-4 9 0,6-13-55,0 1-1,0 0 0,0-1 0,1 1 1,-1 0-1,1-1 0,-1 1 0,1 0 0,0 0 1,-1 0-1,1 0 0,0-1 0,0 1 1,0 0-1,1 0 0,-1 0 0,0 0 0,2 2 1,-2-3-55,1 0 1,0-1-1,-1 1 0,1-1 1,0 1-1,0-1 1,0 1-1,0-1 0,-1 0 1,1 1-1,0-1 1,0 0-1,0 0 1,0 1-1,0-1 0,0 0 1,0 0-1,0 0 1,0 0-1,-1 0 0,1 0 1,0-1-1,0 1 1,0 0-1,1-1 1,5-1-9,0 0 0,0-1 0,0 0 0,0-1 0,-1 1 0,0-1 0,11-8 1,-2-3-131,0 0 1,-1 0-1,-1-2 1,0 0 0,-1 0-1,-1-1 1,-1 0 0,-1-1-1,0 0 1,10-36 0,-24 68 502,0 0 0,-2 0 0,-10 17 0,5-11 290,1 0 0,-14 38 0,22-50-592,1 0 0,0 0-1,1 0 1,-1 1 0,1-1-1,1 9 1,0-15-168,0 1 0,0-1 0,0 1 0,0-1 0,1 0 0,-1 1 0,1-1 1,-1 0-1,1 1 0,0-1 0,-1 0 0,1 0 0,0 0 0,0 1 0,2 1 0,-2-2-282,1 0 1,-1 0-1,1 0 0,0 0 0,0-1 1,-1 1-1,1 0 0,0-1 0,0 1 1,0-1-1,0 0 0,0 0 0,0 1 1,3-2-1,13 1-7990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0.857"/>
    </inkml:context>
    <inkml:brush xml:id="br0">
      <inkml:brushProperty name="width" value="0.025" units="cm"/>
      <inkml:brushProperty name="height" value="0.025" units="cm"/>
    </inkml:brush>
  </inkml:definitions>
  <inkml:trace contextRef="#ctx0" brushRef="#br0">92 1 3748,'0'0'21043,"1"12"-19927,-1 1-857,0 0 0,0 0 0,-2 1 0,1-1 0,-2 0 0,0-1 0,-8 24-1,-6 7 404,10-21-410,-2-1 1,-1 0-1,-19 32 0,28-52-898,23-23-5162,4-7-2749,-16 17 1702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1.489"/>
    </inkml:context>
    <inkml:brush xml:id="br0">
      <inkml:brushProperty name="width" value="0.025" units="cm"/>
      <inkml:brushProperty name="height" value="0.025" units="cm"/>
    </inkml:brush>
  </inkml:definitions>
  <inkml:trace contextRef="#ctx0" brushRef="#br0">94 0 8904,'0'0'14222,"-8"11"-13197,-23 36 5,29-44-903,0 0 0,0 0 0,1 1 0,0-1 0,0 0-1,-1 0 1,2 1 0,-1-1 0,0 0 0,1 1 0,-1 5 0,1-8-96,1 1 0,-1-1 0,0 0 0,0 0 0,1 0 0,-1 0 0,1 0 0,-1 0 0,1 0 0,-1 0 0,1 0 0,-1 0 0,1 0 0,0-1 0,0 1 0,-1 0 0,1 0 0,0-1 1,0 1-1,0 0 0,0-1 0,0 1 0,1 0 0,2 0-12,-1 0-1,0-1 1,1 1 0,-1-1 0,1 0 0,-1 0 0,1 0 0,-1 0 0,0-1 0,1 1 0,-1-1-1,1 0 1,-1 0 0,0 0 0,0-1 0,0 1 0,0-1 0,3-1 0,14-9-105,-1-1 1,-1-1-1,27-26 1,-45 40 78,0 0 0,0 0 0,0 0 0,0 0 0,0-1 0,1 1 0,-1 0 0,0 0 0,0 0 0,0 0 0,0 0 0,0 0 0,1-1 0,-1 1 0,0 0 0,0 0 0,0 0 0,0 0 0,1 0 0,-1 0 0,0 0 0,0 0 0,0 0 0,0 0 0,1 0 0,-1 0 0,0 0 0,0 0 0,0 0 0,1 0 0,-1 0 0,0 0 0,0 0 0,0 0 0,0 0 0,1 0 0,-1 0 0,0 0 0,0 1 0,0-1 0,0 0 0,0 0 0,1 0 0,-1 0 0,0 0 0,0 0 0,0 1 0,0-1 0,0 0 0,0 0 0,0 0 0,1 0 0,-1 1 0,0-1 0,0 0 0,0 0 0,0 0 0,0 0 0,0 1 0,0-1 0,0 0 0,0 0 0,2 22-86,-6 26 136,-16 40 233,-14 81 766,33-165-1021,1-1 0,0 0 0,-1 1 0,1-1 0,-1 0 0,0 1 0,0-1 0,-1 0 0,1 0 0,-1 0 0,1 0 0,-1 0 0,0 0 0,0 0 0,0-1 0,0 1 0,-1-1 0,1 1 0,-1-1 0,0 0 0,1 0 0,-1 0 0,0 0 0,0-1 0,0 1 0,0-1 0,-1 0 0,1 1 0,0-2-1,0 1 1,-1 0 0,1-1 0,-1 1 0,1-1 0,0 0 0,-6-1 0,5 1 8,-1-1 0,1 0 0,0-1 0,0 1 0,0-1 0,0 0 0,0 0 0,0 0 0,0 0 1,0-1-1,1 1 0,-1-1 0,1 0 0,0 0 0,0-1 0,0 1 0,0 0 0,1-1 0,-1 0 0,1 0 0,0 1 0,0-1 0,0-1 0,1 1 0,0 0 0,-1 0 0,1 0 0,0-6 0,0 3-51,0-1 0,0 0 0,1 0 1,0 0-1,1 0 0,-1 0 0,2 1 0,-1-1 1,1 0-1,0 1 0,1-1 0,-1 1 0,2-1 0,-1 1 1,7-11-1,-3 10-356,0 0 1,1 0-1,-1 1 1,1 0-1,1 0 1,-1 1-1,1 0 1,0 0-1,0 1 1,1 0-1,12-4 1,9-3-3555,-9 4-1751,-2 1-4001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1.855"/>
    </inkml:context>
    <inkml:brush xml:id="br0">
      <inkml:brushProperty name="width" value="0.025" units="cm"/>
      <inkml:brushProperty name="height" value="0.025" units="cm"/>
    </inkml:brush>
  </inkml:definitions>
  <inkml:trace contextRef="#ctx0" brushRef="#br0">1 1 10762,'0'0'14029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29.587"/>
    </inkml:context>
    <inkml:brush xml:id="br0">
      <inkml:brushProperty name="width" value="0.05" units="cm"/>
      <inkml:brushProperty name="height" value="0.05" units="cm"/>
    </inkml:brush>
  </inkml:definitions>
  <inkml:trace contextRef="#ctx0" brushRef="#br0">0 163 16083,'15'12'1593,"1"-3"-1201,2-12-472,7-3 944,11-14-680,7-4-144,12-5-176</inkml:trace>
  <inkml:trace contextRef="#ctx0" brushRef="#br0" timeOffset="1">588 37 21341,'9'25'1624,"-7"-4"-1296,2-4-168,5-12 256,5-7 1000,6-15-1216,3-16-8,5-19-23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3.978"/>
    </inkml:context>
    <inkml:brush xml:id="br0">
      <inkml:brushProperty name="width" value="0.025" units="cm"/>
      <inkml:brushProperty name="height" value="0.025" units="cm"/>
    </inkml:brush>
  </inkml:definitions>
  <inkml:trace contextRef="#ctx0" brushRef="#br0">289 69 11691,'0'0'481,"1"-9"282,3-26 630,-5 34-1308,1 0 1,0 0-1,0 0 0,0 0 0,0 0 0,-1 0 1,1 0-1,-1 0 0,1 0 0,-1 0 1,1 0-1,-1 0 0,1 0 0,-1 0 0,0 0 1,1 0-1,-1 1 0,0-1 0,0 0 0,0 0 1,1 1-1,-1-1 0,0 1 0,0-1 0,0 1 1,0-1-1,0 1 0,0 0 0,0-1 1,0 1-1,-1 0 0,1 0 0,-1 0 0,-39 0 1602,37 0-1386,-6 2-115,1 1-1,-1-1 1,1 2-1,-1-1 1,1 1 0,0 1-1,1-1 1,-1 1 0,1 1-1,0 0 1,0 0 0,1 1-1,-12 12 1,7-6 48,1 0 1,0 0-1,1 1 0,1 1 1,0 0-1,1 0 0,-7 20 0,14-33-213,0 1-1,0-1 1,0 1-1,0 0 1,1-1-1,-1 1 0,1 0 1,0-1-1,0 1 1,0 0-1,1 4 0,-1-6-14,0-1 1,1 1-1,-1 0 0,0-1 0,1 1 0,-1 0 0,0-1 0,1 1 0,-1-1 0,1 1 0,-1 0 0,1-1 0,-1 0 0,1 1 0,-1-1 0,1 1 0,0-1 0,-1 0 0,1 1 0,0-1 0,-1 0 0,1 1 0,0-1 0,-1 0 0,1 0 0,0 0 0,1 0 0,1 0 25,1-1-1,0 1 1,0-1-1,0 0 0,-1 0 1,1-1-1,-1 1 1,1-1-1,-1 0 0,1 0 1,-1 0-1,0 0 1,0 0-1,4-5 1,14-14 100,0-1 0,-2-1 0,0-1 0,-2-1 0,-1 0 1,22-45-1,-132 385 1121,77-252-1143,10-34-235,-17 57-748,-23 160 0,49-228-4395,7-29 1511,10-28-2194,-1-4-2462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2.893"/>
    </inkml:context>
    <inkml:brush xml:id="br0">
      <inkml:brushProperty name="width" value="0.025" units="cm"/>
      <inkml:brushProperty name="height" value="0.025" units="cm"/>
    </inkml:brush>
  </inkml:definitions>
  <inkml:trace contextRef="#ctx0" brushRef="#br0">0 0 7527,'0'0'17798,"6"10"-17061,-3-6-684,0 0 0,0 0 0,0 1 0,-1-1 0,0 1 1,0 0-1,0-1 0,-1 1 0,0 0 0,1 0 0,-2 0 0,1 0 0,-1 0 0,1 0 0,-1 0 0,-1 0 0,0 9 1,0-13-51,1 0 0,0-1 0,-1 1 1,1 0-1,0 0 0,0 0 1,0-1-1,0 1 0,0 0 0,0 0 1,0 0-1,0-1 0,0 1 1,0 0-1,0 0 0,0 0 1,1-1-1,-1 1 0,0 0 0,1 0 1,-1-1-1,0 1 0,1 0 1,-1 0-1,1-1 0,-1 1 0,2 0 1,-1 0 5,0-1 1,0 0-1,1 0 1,-1 0 0,0 0-1,0 0 1,0 0-1,1 0 1,-1 0-1,0-1 1,0 1-1,0 0 1,0-1-1,1 1 1,-1-1 0,1 0-1,51-36 272,-45 32-267,10-10-16,37-25-20,-50 37 19,-1 1 1,0-1-1,1 1 1,0 0-1,-1 0 0,1 1 1,0-1-1,0 1 0,0 0 1,6 0-1,-10 5 1,0 0 0,-1 0 1,1 0-1,-1 0 0,1 0 0,-1 0 1,0 0-1,-1 0 0,1 1 0,-1-1 0,-1 5 1,0-3-52,-1 0 1,0 1-1,-1-1 1,1 0-1,-1 0 1,0-1-1,-1 1 1,1-1-1,-1 0 1,0 0-1,-10 7 1,21-18-9029,9-4 1324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3.257"/>
    </inkml:context>
    <inkml:brush xml:id="br0">
      <inkml:brushProperty name="width" value="0.025" units="cm"/>
      <inkml:brushProperty name="height" value="0.025" units="cm"/>
    </inkml:brush>
  </inkml:definitions>
  <inkml:trace contextRef="#ctx0" brushRef="#br0">34 76 14286,'0'0'7057,"8"2"-5824,3 1-951,1-1-1,0 0 1,0-1 0,0 0 0,16-2-1,-25 1-250,1 0 0,0 0 0,0 0 0,-1-1 0,1 0-1,0 0 1,-1 0 0,1 0 0,-1 0 0,0-1-1,1 0 1,-1 1 0,0-1 0,0 0 0,0-1 0,0 1-1,0-1 1,0 1 0,-1-1 0,1 0 0,-1 0 0,0 0-1,0 0 1,3-5 0,-4 7 16,-1 0-1,0 0 1,1 0 0,-1 0 0,1 0-1,-1 0 1,0 0 0,0-1-1,0 1 1,0 0 0,1 0-1,-1 0 1,-1 0 0,1 0-1,0 0 1,0 0 0,0 0 0,0 0-1,-1 0 1,1 0 0,-1 0-1,1 0 1,-1 0 0,1 0-1,-1 0 1,1 0 0,-2-1 0,0 1-27,0 0 1,1 0 0,-1 0 0,0 0 0,0 0 0,0 1 0,0-1 0,0 1-1,1 0 1,-1-1 0,0 1 0,0 0 0,0 0 0,-3 0 0,-1 1-12,-1 0 0,0 0 0,1 0 0,-1 1 0,1 0 1,-1 0-1,1 0 0,-8 5 0,0 3 194,1 1 0,0 0 0,-20 24 0,29-31-124,1-1 0,-1 1 0,1 0 0,0 1-1,1-1 1,-1 0 0,1 1 0,0 0 0,0-1 0,0 1-1,1 0 1,0 0 0,-1 0 0,2 0 0,-1 0 0,1 0 0,0 7-1,0-11-92,1 0 0,-1 0 0,1 0 0,0 1 0,-1-1 0,1 0 0,0 0 0,0 0 0,0 0 0,0-1-1,0 1 1,0 0 0,0 0 0,0-1 0,0 1 0,0 0 0,0-1 0,1 1 0,-1-1 0,0 1 0,0-1 0,0 0-1,1 1 1,-1-1 0,0 0 0,2 0 0,41 2-1807,-34-3 862,2 1-1342,-1 0 0,0-1 1,21-5-1,1-4-5627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3.729"/>
    </inkml:context>
    <inkml:brush xml:id="br0">
      <inkml:brushProperty name="width" value="0.025" units="cm"/>
      <inkml:brushProperty name="height" value="0.025" units="cm"/>
    </inkml:brush>
  </inkml:definitions>
  <inkml:trace contextRef="#ctx0" brushRef="#br0">228 3 9161,'0'0'16324,"-11"-2"-15571,1 1-559,1 1 0,-1 0 0,1 0-1,-1 1 1,1 0 0,-1 1 0,1 0 0,0 1 0,0-1-1,0 2 1,0-1 0,-12 8 0,5-3 121,9-5-226,-1 0 1,1 1-1,0 0 1,0 0 0,0 1-1,1 0 1,0 0-1,-6 7 1,59-9-26,15-5-582,-39 0-285,-1 1 1,1 1-1,-1 1 1,1 0-1,24 7 1,-46-8 792,0 0-1,0 0 1,1 0-1,-1 0 1,0 1 0,0-1-1,0 1 1,0-1-1,1 0 1,-1 1 0,0 0-1,0-1 1,0 1-1,0 0 1,0 0 0,0-1-1,-1 1 1,1 0-1,0 0 1,0 0 0,0 0-1,-1 0 1,1 0-1,-1 0 1,1 0 0,-1 1-1,1-1 1,-1 0-1,0 0 1,1 0 0,-1 0-1,0 1 1,0-1-1,0 0 1,0 0 0,0 1-1,0-1 1,0 0 0,0 0-1,-1 0 1,1 1-1,0-1 1,-1 0 0,1 0-1,-1 2 1,-2 1 164,1 0 1,-1 0 0,0 0-1,0 0 1,-1-1-1,1 1 1,-1-1-1,1 1 1,-9 4 0,0-1 279,-1 1 1,0-1-1,-1-1 0,0 0 1,0-1-1,0-1 1,0 0-1,-1-1 1,1-1-1,-1 0 1,0 0-1,-24-2 1,38 0-473,0 0 1,1-1 0,-1 1 0,0 0-1,1 0 1,-1 0 0,0 0 0,1-1-1,-1 1 1,1 0 0,-1 0 0,1-1-1,-1 1 1,1-1 0,-1 1 0,1 0 0,-1-1-1,1 1 1,-1-1 0,1 1 0,-1-1-1,1 1 1,0-1 0,-1 0 0,1 1-1,0-1 1,0 1 0,-1-1 0,1 0-1,0 1 1,0-1 0,0 0 0,0 1-1,0-1 1,0 1 0,0-1 0,0 0-1,0 1 1,0-1 0,0 0 0,0 1-1,1-2 1,-1 1-224,1-1-1,-1 1 0,1 0 1,0-1-1,-1 1 1,1 0-1,0-1 1,0 1-1,0 0 0,0 0 1,0 0-1,0 0 1,0 0-1,0 0 0,0 0 1,2-1-1,31-12-6651,-14 6 368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34.222"/>
    </inkml:context>
    <inkml:brush xml:id="br0">
      <inkml:brushProperty name="width" value="0.025" units="cm"/>
      <inkml:brushProperty name="height" value="0.025" units="cm"/>
    </inkml:brush>
  </inkml:definitions>
  <inkml:trace contextRef="#ctx0" brushRef="#br0">192 14 12620,'0'0'12225,"-10"-3"-11125,7 1-1052,-1 1 14,0-1 0,0 1-1,0-1 1,-1 1 0,1 1 0,-1-1 0,1 0-1,-1 1 1,1 0 0,0 0 0,-1 0 0,1 1-1,-1 0 1,1 0 0,-1 0 0,1 0-1,0 0 1,-8 5 0,-31 20 451,41-24-474,0-1-1,0 1 1,0 0 0,0-1-1,0 1 1,0 0-1,0 0 1,1 0 0,-1 0-1,1 1 1,-1-1-1,1 0 1,0 1-1,0-1 1,0 0 0,-1 6-1,3-7-34,-1 0 0,1-1-1,0 1 1,0-1 0,0 1-1,0-1 1,0 1 0,0-1-1,1 1 1,-1-1 0,0 0 0,0 0-1,0 1 1,0-1 0,0 0-1,0 0 1,0 0 0,1 0-1,0-1 1,35 1 24,-29 0-71,21-1-346,37 0-1393,-63 1 1638,1 1 1,0-1-1,0 1 1,0-1 0,0 1-1,0 1 1,0-1-1,-1 0 1,1 1-1,0 0 1,-1 0-1,5 3 1,-7-4 177,1 1-1,-1-1 1,0 0-1,0 1 1,0-1-1,0 1 1,0-1-1,0 1 1,0 0-1,0-1 1,-1 1-1,1 0 1,-1-1-1,1 1 1,-1 0-1,0 0 1,0-1 0,1 1-1,-1 0 1,0 0-1,-1 0 1,1-1-1,0 1 1,0 0-1,-1 0 1,1-1-1,-1 1 1,0 0-1,1-1 1,-1 1-1,0 0 1,0-1-1,0 1 1,0-1-1,0 0 1,0 1 0,-1-1-1,1 0 1,0 1-1,-3 0 1,-4 6 432,0-2 1,-1 1 0,0-1-1,0-1 1,-14 7 0,14-7-236,0 0 0,-1-1 0,0 0 0,0 0 1,0-1-1,-1-1 0,1 1 0,-1-2 0,1 0 1,-1 0-1,0-1 0,-14-1 0,25 1-298,-1 0 0,0 0 0,0 0 0,1 0 0,-1 0 0,0 0 0,1-1 0,-1 1 0,0 0 0,1-1 0,-1 1 0,1 0 0,-1-1 0,0 1 0,1-1 0,-1 1 0,1 0 0,-1-1 0,1 0 0,-1 1 0,1-1 0,0 1 0,-1-1 0,1 1 0,0-1 0,-1 0 0,1 1 0,0-1 0,0 0 0,-1 1 0,1-1 0,0 0 0,0 1 0,0-1 0,0 0 0,0 0 0,0 1 0,0-1 0,0 0 0,0 1 0,1-1 0,-1 0 0,0 1-1,0-1 1,1-1 0,0 0-674,1-1 0,-1 1-1,1 0 1,-1 0 0,1-1-1,0 1 1,0 0-1,0 1 1,0-1 0,0 0-1,3-1 1,14-8-5815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41.337"/>
    </inkml:context>
    <inkml:brush xml:id="br0">
      <inkml:brushProperty name="width" value="0.025" units="cm"/>
      <inkml:brushProperty name="height" value="0.025" units="cm"/>
    </inkml:brush>
  </inkml:definitions>
  <inkml:trace contextRef="#ctx0" brushRef="#br0">326 102 4164,'0'0'3598,"-7"-8"-3427,4 4-77,-1 1 81,1-1 0,0 1 0,-1-1 0,2 0 0,-1 0-1,0-1 1,1 1 0,0 0 0,0-1 0,0 1 0,1-1 0,0 0-1,-1 0 1,1-5 0,-3 3 1354,-6 14-1332,-5 13-300,7-10 312,-1 0 1,0-1-1,0 0 0,-1-1 0,0 1 1,-1-2-1,1 0 0,-13 6 1,11-6-88,0 1 1,0-1 0,1 2 0,0 0 0,0 0 0,-17 21 0,21-20-33,0 2 0,1-1-1,0 1 1,0 0 0,1 0 0,1 1 0,0-1 0,1 1 0,1 0-1,0 0 1,0 0 0,1 0 0,1 15 0,3 17 30,2 0 1,15 65-1,-7-42 220,-11-58-275,-1 0 1,1 0-1,1 0 0,0 0 1,0 0-1,1 0 0,0-1 0,1 0 1,0 0-1,0 0 0,1 0 1,0-1-1,1 0 0,0 0 0,0-1 1,1 0-1,-1 0 0,2 0 1,-1-1-1,1-1 0,-1 1 1,2-1-1,-1-1 0,0 0 0,20 6 1,39 13 270,83 40 0,-146-60-308,1 0 1,-1-1-1,1 1 0,0-1 0,0 0 0,0-1 0,0 0 0,0 1 1,0-2-1,1 1 0,-1-1 0,0 0 0,0 0 0,0-1 0,1 0 0,-1 0 1,0 0-1,0-1 0,0 0 0,-1 0 0,1-1 0,0 1 0,-1-1 1,1 0-1,-1-1 0,0 1 0,0-1 0,-1 0 0,1 0 0,-1-1 0,0 1 1,0-1-1,0 0 0,0 0 0,-1-1 0,5-8 0,9-23 99,-1-1-1,-2 0 0,-2-1 1,-1 0-1,6-53 0,-12 68-100,-2-1 0,0 0 1,-2 1-1,-1-1 0,-1 0 0,-1 1 0,-1-1 0,-1 1 0,-1-1 0,-2 1 0,0 1 0,-1-1 0,-2 2 0,0-1 0,-1 1 0,-20-29 0,2 5 25,21 33 1,0-1 0,-1 1 1,0 0-1,-1 1 0,-17-17 0,23 26-42,0 0 0,0 0 0,-1 1 0,1-1 0,0 1 0,-1 0 0,0 0 0,1 0 0,-1 1 0,0 0 0,0 0 0,0 0-1,0 0 1,0 1 0,0 0 0,0 0 0,0 0 0,1 1 0,-1 0 0,0 0 0,0 0 0,-6 2 0,-10 5 20,0 2 0,0 0 1,-27 19-1,-14 6-12,59-34-179,-33 19-1423,15-3-8256,17-13 4294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3:59.309"/>
    </inkml:context>
    <inkml:brush xml:id="br0">
      <inkml:brushProperty name="width" value="0.025" units="cm"/>
      <inkml:brushProperty name="height" value="0.025" units="cm"/>
    </inkml:brush>
  </inkml:definitions>
  <inkml:trace contextRef="#ctx0" brushRef="#br0">431 24 1922,'-72'-12'5557,"4"6"-3377,53 4-1762,-1 0 0,1 1 0,-1 1-1,1 0 1,-23 4 0,30-2-405,0 1 0,1 0-1,0 1 1,-1-1 0,1 2-1,1-1 1,-1 1 0,0-1-1,1 2 1,0-1 0,1 1-1,-1 0 1,1 0 0,0 1-1,0-1 1,1 1 0,0 0-1,0 0 1,1 1 0,-4 10 0,-3 10 115,1 0 0,2 1 0,0 0 0,-2 35 1,1 152 404,8-212-495,1 4 48,0 1 0,1-1 0,-1 1 0,2-1 0,-1 0 1,1 0-1,1 0 0,-1 0 0,9 13 0,48 62 14,-51-72-83,0-1 0,0 0 0,1 0 0,0-1 0,1-1 0,0 1 0,0-2 0,1 0 0,0 0 0,0-1 0,1 0 0,-1-1 0,1-1 0,0 0 0,1-1 0,-1 0 0,1-1 0,-1 0 0,1-2 0,21 0 0,-15 0 14,0-1-1,0 0 1,-1-2-1,1 0 1,0-1-1,-1-1 1,30-12-1,-41 13 60,-1 1 0,0-1 1,1-1-1,-2 1 0,1-1 0,0 0 0,-1-1 0,0 1 0,-1-1 0,1-1 0,-1 1 0,0-1 0,0 0 0,-1 0 0,0 0 0,0 0 1,-1-1-1,0 0 0,0 1 0,2-17 0,2-30 447,-2 1 1,-4-77 0,-2 74-224,1 44-228,0 1 0,-2-1 0,1 0 1,-1 1-1,-1 0 0,0-1 0,-1 1 0,0 0 0,-1 1 0,0-1 1,0 1-1,-1 0 0,-1 0 0,0 1 0,0-1 0,-1 2 0,-16-17 0,8 13-162,1 1-1,-2 0 1,1 1-1,-1 0 1,-1 1-1,0 2 0,0-1 1,0 2-1,-38-8 1,18 10-2828,17 8-2883,15 2 1810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38.241"/>
    </inkml:context>
    <inkml:brush xml:id="br0">
      <inkml:brushProperty name="width" value="0.025" units="cm"/>
      <inkml:brushProperty name="height" value="0.025" units="cm"/>
    </inkml:brush>
  </inkml:definitions>
  <inkml:trace contextRef="#ctx0" brushRef="#br0">463 55 4644,'0'0'3865,"-8"-6"-3678,4 2-41,-1 1-1,0 0 0,-1-1 0,1 2 1,-1-1-1,1 1 0,-1 0 0,0 0 1,1 0-1,-1 1 0,0 0 1,0 0-1,-7 0 0,-45-8 1689,48 6-1580,0 1-1,1 1 1,-1-1-1,-18 1 1,23 3-234,1 0 1,-1 0-1,1 1 1,-1-1-1,1 1 1,0 0-1,0 0 1,0 1 0,1-1-1,-6 7 1,-24 18 596,25-23-525,0-1 0,1 1 0,-1 0 1,1 1-1,0-1 0,0 2 0,1-1 0,0 1 0,0 0 0,0 0 0,1 0 0,0 1 0,0 0 0,1 0 1,-5 14-1,-3 12-37,2 0 1,2 0-1,1 1 1,-4 49-1,7-51-42,2-23 16,1 0 0,0 0 0,0 1 0,1-1 0,0 0 0,0 0 0,1 0 0,1 0 0,0 0 0,0 0 0,1 0 0,4 10 0,-1-7-5,0-1-1,1-1 1,0 1 0,1-1 0,9 10-1,-14-17-8,2-1 0,-1 0 0,0 1 0,1-1-1,-1 0 1,1-1 0,0 1 0,0-1-1,0 0 1,0-1 0,0 1 0,0-1 0,1 0-1,-1 0 1,7 0 0,-4 0-5,1 1-1,-1 0 1,-1 0-1,1 0 1,9 5 0,31 8 12,-31-11-83,-1 0 1,1 1-1,17 8 1,19 6-189,-48-18 277,8 3-41,0-1 0,0 0-1,20 2 1,-29-5 32,0 0-1,-1 0 1,1-1-1,0 1 1,-1-1 0,1 1-1,-1-1 1,1 0-1,-1-1 1,1 1 0,-1 0-1,0-1 1,0 0-1,0 0 1,0 0-1,0 0 1,4-4 0,-2 1 83,0 0 0,0 0 1,0 0-1,-1-1 1,0 0-1,0 1 0,0-2 1,-1 1-1,0 0 1,4-12-1,36-127 955,-40 131-958,-1-1 0,0 0-1,-1 0 1,0 0 0,-1 0 0,-1 0 0,0 1 0,-1-1-1,-1 0 1,0 1 0,-1-1 0,-1 1 0,0 0 0,-1 0-1,0 1 1,-9-13 0,2 3 85,-1 2 0,-1 0 0,-1 0 0,-1 2 0,-1 0 0,0 0 0,-2 2 0,-28-21 0,44 36-534,1 0 0,-1 0 0,0 0 0,0 0 0,0 0 0,0 1 0,0 0 0,0 0-1,0 0 1,0 0 0,0 0 0,-1 1 0,1 0 0,0 0 0,0 0 0,-1 1 0,1-1-1,0 1 1,0 0 0,0 0 0,0 0 0,0 1 0,-7 3 0,-6 1-4188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44.858"/>
    </inkml:context>
    <inkml:brush xml:id="br0">
      <inkml:brushProperty name="width" value="0.025" units="cm"/>
      <inkml:brushProperty name="height" value="0.025" units="cm"/>
    </inkml:brush>
  </inkml:definitions>
  <inkml:trace contextRef="#ctx0" brushRef="#br0">705 82 1569,'-3'-13'4900,"-7"-13"-2477,9 24-2298,0 0 0,0 1 0,0-1 0,0 0 0,0 1 0,0-1-1,0 0 1,0 1 0,-1-1 0,1 1 0,-1 0 0,1-1 0,-1 1 0,0 0 0,1 0 0,-1 0 0,-3-1 0,-57-5 1833,-52-2-158,105 11-1735,-1-1-1,1 1 0,0 1 0,0-1 0,0 2 0,0-1 0,-12 8 0,-27 9 544,24-11-468,-1 1-1,1 2 1,1 0-1,0 2 1,-24 18-1,21-14-41,-1-1 161,21-14-169,0 0 0,0 1 0,0-1 0,1 2 1,-1-1-1,1 0 0,0 1 0,1 0 0,-1 0 0,1 1 0,0-1 0,-4 8 0,-3 12-15,2 1 0,1 0 0,1 0 0,1 0 0,1 1 0,-1 40 0,3-43-60,3-19-9,-6 31 53,3 1-1,1-1 1,1 1-1,3 0 1,8 58-1,-1-64 29,1-1 0,2 0 0,24 47 0,-13-31-29,-21-41-59,1-1 1,0 1-1,0 0 1,0-1-1,0 0 0,1 0 1,-1 0-1,1 0 1,0 0-1,1-1 0,-1 0 1,1 0-1,8 5 1,2-2 29,0 0 1,0-2 0,21 5-1,40 13-27,-34-2 15,-21-10-11,0-1 0,1-1-1,32 9 1,-46-16 1,0 0 0,0 0 1,0 0-1,0-1 0,-1 0 1,1-1-1,0 0 0,0 0 1,0-1-1,-1 1 0,1-2 1,-1 1-1,1-1 0,7-5 1,-1 0 7,0-1 0,-1 0 0,0-2 1,-1 1-1,0-1 0,-1-1 1,0 0-1,-1-1 0,0 0 1,-1-1-1,0 1 0,-2-2 0,1 1 1,5-17-1,7-20 211,-2 0 0,23-103 0,-37 133-135,0 0 0,-1 0-1,-1-1 1,-1 1 0,-1-1 0,-1 1-1,-1-1 1,0 1 0,-2 0 0,-1 0-1,0 0 1,-2 1 0,0 0 0,-1 0-1,-22-37 1,20 40-61,-2 0-1,0 1 0,-1 0 1,-20-20-1,25 29-158,0 0 1,0 1-1,-1-1 0,0 2 0,0-1 0,0 2 0,-1-1 0,1 1 0,-1 0 0,-13-2 1,12 0-1707,11-11-5630,4 3 2324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49.486"/>
    </inkml:context>
    <inkml:brush xml:id="br0">
      <inkml:brushProperty name="width" value="0.025" units="cm"/>
      <inkml:brushProperty name="height" value="0.025" units="cm"/>
    </inkml:brush>
  </inkml:definitions>
  <inkml:trace contextRef="#ctx0" brushRef="#br0">0 198 8104,'14'-1'128,"32"-6"298,0-1-1,-1-3 1,57-22 0,-30 11 123,2 4 0,0 2 0,0 4 0,1 3 0,142 1 0,-65 8-494,529-10 1256,-492-8-99,72-2-2280,-261 15-4286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5:22.086"/>
    </inkml:context>
    <inkml:brush xml:id="br0">
      <inkml:brushProperty name="width" value="0.025" units="cm"/>
      <inkml:brushProperty name="height" value="0.025" units="cm"/>
    </inkml:brush>
  </inkml:definitions>
  <inkml:trace contextRef="#ctx0" brushRef="#br0">350 247 929,'0'0'582,"2"-9"-534,3-5-4,1-1 0,0 1 0,16-25 0,3-6 458,-25 44-359,0-1 1,1 1-1,-1 0 1,0 0-1,0-1 0,0 1 1,0 0-1,0 0 1,0-1-1,-1 1 1,1 0-1,0 0 0,-1-1 1,1 1-1,-1 0 1,1 0-1,-1 0 1,1 0-1,-1 0 1,0-1-1,0 1 0,0 1 1,0-2-1,-25-24 1665,23 23-1576,-11-22 426,14 23-625,-1 1-1,1 0 0,0 0 1,-1-1-1,1 1 0,-1 0 1,1 0-1,-1-1 0,1 1 1,-1 0-1,0 0 0,0 0 0,0 0 1,0 0-1,1 0 0,-1 0 1,-1 0-1,1 0 0,0 1 1,0-1-1,0 0 0,0 1 1,0-1-1,-1 1 0,1-1 0,0 1 1,0-1-1,-1 1 0,1 0 1,0 0-1,-1 0 0,-1 0 1,-3 1-22,0 1 0,0 0 0,0 1 0,1-1 0,-1 1 0,1 0 0,0 1 0,0-1 0,0 1 0,0 0 0,1 0 1,-5 5-1,-20 15 101,12-11-84,0 0 1,1 1 0,1 1-1,0 0 1,1 1 0,1 1-1,0 0 1,-14 26 0,11-12 16,2 0 1,0 1-1,3 0 1,-11 47 0,20-73-35,1 0 0,0 0 1,0 0-1,0 0 1,1 0-1,0 0 0,0 0 1,0 0-1,1 0 1,0 0-1,0 0 0,0-1 1,1 1-1,0 0 1,0-1-1,1 1 1,-1-1-1,1 1 0,0-1 1,1 0-1,5 6 1,28 47 402,-26-38-352,2-1 1,0 0 0,1-1-1,21 21 1,-29-34-38,1 1 1,-1-1-1,1-1 0,1 1 0,-1-1 1,0 0-1,1-1 0,0 0 0,0 0 1,0-1-1,0 0 0,0 0 1,0-1-1,0 0 0,16 0 0,-6 0-18,-1-2-1,1 0 0,0 0 0,-1-2 0,1 0 1,-1-2-1,0 1 0,0-2 0,-1 0 1,1-2-1,18-10 0,-1-1 137,-2 1-50,39-28 0,-64 40-64,-1 1 1,1-1-1,-1 0 1,0 0 0,0 0-1,0-1 1,-1 0-1,0 0 1,-1-1-1,0 1 1,4-10-1,-6 9 124,0 0 0,0 0 0,-1 0-1,-1 0 1,1 0 0,-1 0-1,-1-1 1,1 1 0,-2 0 0,-1-10-1,-29-84-92,15 56 5,12 30-31,-2-1 0,0 1 0,-1 0-1,0 1 1,-2 0 0,1 0 0,-2 1 0,0 0 0,-1 1 0,-22-20 0,25 25-190,0 1 0,0 1 0,0 0 0,-1 0 0,0 1 0,0 0 0,-1 1 0,1 0 0,-1 0 0,0 1 0,0 1 0,0 0 0,0 0 0,0 1 0,0 1 0,-1 0 0,-21 2 0,11 4-1744,1 2-1202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4.342"/>
    </inkml:context>
    <inkml:brush xml:id="br0">
      <inkml:brushProperty name="width" value="0.025" units="cm"/>
      <inkml:brushProperty name="height" value="0.025" units="cm"/>
    </inkml:brush>
  </inkml:definitions>
  <inkml:trace contextRef="#ctx0" brushRef="#br0">112 66 11851,'0'0'5008,"-7"11"-4154,-15 26-461,-22 51 1,37-72-152,0 1 0,1 0 1,1 0-1,1 0 0,0 1 0,-2 30 0,6-47-224,0 0-1,0-1 0,1 1 1,-1-1-1,0 1 1,0-1-1,0 1 1,1-1-1,-1 1 1,0-1-1,0 1 1,1-1-1,-1 1 1,1-1-1,-1 1 0,0-1 1,1 1-1,-1-1 1,1 0-1,-1 1 1,1-1-1,-1 0 1,1 0-1,-1 1 1,1-1-1,-1 0 0,1 0 1,0 0-1,-1 0 1,1 1-1,-1-1 1,1 0-1,0 0 1,-1 0-1,1 0 1,-1 0-1,1-1 0,-1 1 1,1 0-1,0 0 1,-1 0-1,1 0 1,-1-1-1,1 1 1,-1 0-1,1-1 1,29-12 512,-8-3-377,0 0 0,-2-2 0,0 0 0,-2-1 1,33-42-1,-17 13-127,45-86 0,-67 116-107,-15 34 126,-19 46 282,19-54-239,-8 22 63,2-9 135,1 1 1,0 0-1,2 0 0,1 1 0,-4 36 1,9-58-293,0 0 0,0 0 0,0 0 0,0 0 0,0-1 1,0 1-1,0 0 0,0 0 0,0 0 0,1 0 0,-1-1 0,0 1 1,1 0-1,-1 0 0,0-1 0,1 1 0,-1 0 0,1-1 0,-1 1 1,1 0-1,0-1 0,-1 1 0,1 0 0,-1-1 0,1 1 0,0-1 0,0 0 1,-1 1-1,2 0 0,0-1-51,0 0 0,0 1 0,0-1 0,0 0 0,0 0 0,0-1 1,1 1-1,-1 0 0,0-1 0,0 1 0,3-2 0,4-2-473,0 0 1,0-1-1,-1 0 0,11-7 0,15-17-3249,0-4-2040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17.440"/>
    </inkml:context>
    <inkml:brush xml:id="br0">
      <inkml:brushProperty name="width" value="0.025" units="cm"/>
      <inkml:brushProperty name="height" value="0.025" units="cm"/>
    </inkml:brush>
  </inkml:definitions>
  <inkml:trace contextRef="#ctx0" brushRef="#br0">0 1 993,'0'0'576,"8"0"-640,-1 0-320,9 0-321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17.784"/>
    </inkml:context>
    <inkml:brush xml:id="br0">
      <inkml:brushProperty name="width" value="0.025" units="cm"/>
      <inkml:brushProperty name="height" value="0.025" units="cm"/>
    </inkml:brush>
  </inkml:definitions>
  <inkml:trace contextRef="#ctx0" brushRef="#br0">181 0 1345,'0'0'1986,"-62"0"-3844,46 0 1858,2 0 225,-2 0 607,1 0-191,-5 0-513,4 0-128,-6 0-512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2:19.123"/>
    </inkml:context>
    <inkml:brush xml:id="br0">
      <inkml:brushProperty name="width" value="0.025" units="cm"/>
      <inkml:brushProperty name="height" value="0.025" units="cm"/>
    </inkml:brush>
  </inkml:definitions>
  <inkml:trace contextRef="#ctx0" brushRef="#br0">108 48 256,'0'0'2712,"-7"2"-2520,-39 3 1672,-9-4 13921,395-19-12370,-126 10-3323,-211 7 595,-10 0-287,-23-2-187,-41-2-231,-8 5 40,0 2 1,0 4 0,-87 18-1,124-15-27,42-9-22,22 0-112,40 0 82,25 1 90,-1-3 1,140-22-1,-209 21-75,8-1 280,-24 2-100,-17 2-55,-120 11 36,35 0 61,-129-7 289,193-4-447,36 0-81,19 0-91,454-23-682,-444 18 805,-21 0 97,-19 1 100,-57-4-130,-2 2 0,1 4 0,-111 10 0,167-6-165,8-3 0,0 1-1,-1 1 1,1-1-1,0 1 1,0 1-1,0-1 1,0 1-1,0 0 1,0 0-1,-11 6 1,17-8-11,1 1-1,-1-1 1,0 0-1,0 1 1,0-1-1,0 0 1,1 1-1,-1-1 1,0 0 0,0 1-1,1-1 1,-1 0-1,0 0 1,1 1-1,-1-1 1,0 0 0,1 0-1,-1 0 1,0 1-1,1-1 1,-1 0-1,0 0 1,1 0 0,-1 0-1,0 0 1,1 0-1,-1 0 1,1 0-1,-1 0 1,0 0 0,1 0-1,-1 0 1,1 0-1,-1 0 1,0 0-1,1 0 1,18 1-2082,15-3-2191,5-9-2424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5:52.238"/>
    </inkml:context>
    <inkml:brush xml:id="br0">
      <inkml:brushProperty name="width" value="0.025" units="cm"/>
      <inkml:brushProperty name="height" value="0.025" units="cm"/>
    </inkml:brush>
  </inkml:definitions>
  <inkml:trace contextRef="#ctx0" brushRef="#br0">249 23 2883,'0'0'3608,"-9"-3"-3362,-2-3-86,8 4-98,-1 0 0,0 0 0,0 1 0,0-1-1,1 1 1,-1 0 0,-1 0 0,1 1 0,0-1 0,0 1-1,-6 0 1,6 2-38,1 0-1,0 1 0,0-1 0,-1 1 1,1 0-1,1 0 0,-1 0 1,0 0-1,1 0 0,0 1 1,0-1-1,0 1 0,-3 7 1,-5 4 18,-16 21 47,16-24-6,1 0 0,0 1 0,1 0 1,0 0-1,1 1 0,1 0 0,0 0 0,-6 24 1,4-1 14,2 1 1,1 0 0,1 47-1,4-67-83,1 0 0,0-1 0,2 1 0,0 0 0,1 0 0,1-1 0,0 0 0,1 0 0,9 17 0,-9-26 55,-1 0 0,1-1-1,1 1 1,-1-1 0,1 0 0,15 10-1,-13-10 7,0 1-1,-1 0 0,0 0 1,13 16-1,-11-9-27,0 1 1,2-2-1,0 0 0,1 0 1,22 19-1,-27-28-16,0 0-1,0 0 1,1 0-1,-1-1 1,1 0-1,0-1 0,0 0 1,0 0-1,1-1 1,-1 0-1,1-1 1,14 1-1,-3-1 15,-4 0 6,1 0-1,-1-2 1,1 0-1,19-3 1,-31 2-1,1 0 1,0-1-1,-1 1 1,1-1-1,-1-1 1,0 1 0,0-1-1,0 0 1,-1 0-1,1-1 1,-1 1-1,0-1 1,7-9-1,7-8 38,0-2-1,-1 0 1,-1-1-1,-2 0 1,0-1 0,-2-1-1,-1 0 1,-1-1-1,-1 0 1,-2-1-1,5-30 1,-11 41-44,0 0 0,-2-1 1,0 1-1,-2 0 0,1 0 0,-2-1 1,-1 1-1,0 1 0,-1-1 1,-13-29-1,7 24 48,-1 1 0,-1 0 1,0 1-1,-2 0 0,-1 1 0,0 1 0,-26-23 1,34 34-49,-1 1 0,-1 0 1,1 1-1,-1 0 1,0 1-1,0-1 1,0 2-1,-1 0 1,-19-6-1,10 6 10,0 1 1,0 1-1,-1 1 0,-31 1 1,46 0-47,1 1 0,-1 0 0,1 0 0,-1 1 0,1-1 0,-1 1 0,1 0 0,0 1 0,0-1 1,-6 5-1,9-6-133,-1 1 0,1 0 0,0-1 0,0 1 0,-1 1 0,1-1 0,1 0 0,-1 0 0,0 1 0,0-1 0,1 1 0,-1-1 0,1 1 0,0 0 0,0-1 0,0 1 0,0 0 0,1 0 0,-1 0 0,0 5 0,1-8 55,0 1 1,0-1-1,0 0 0,0 1 1,0-1-1,0 1 0,0-1 1,0 0-1,0 1 0,0-1 0,0 0 1,0 1-1,0-1 0,0 0 1,0 1-1,1-1 0,-1 0 1,0 1-1,0-1 0,0 0 0,1 1 1,-1-1-1,0 0 0,0 0 1,1 1-1,-1-1 0,0 0 0,0 0 1,1 1-1,-1-1 0,0 0 1,1 0-1,-1 0 0,0 0 1,1 1-1,-1-1 0,0 0 0,1 0 1,-1 0-1,1 0 0,-1 0 1,0 0-1,1 0 0,-1 0 1,1 0-1,11 0-2397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15.309"/>
    </inkml:context>
    <inkml:brush xml:id="br0">
      <inkml:brushProperty name="width" value="0.025" units="cm"/>
      <inkml:brushProperty name="height" value="0.025" units="cm"/>
    </inkml:brush>
  </inkml:definitions>
  <inkml:trace contextRef="#ctx0" brushRef="#br0">19 79 2883,'0'0'200,"-1"0"0,0 0 0,1 0 0,-1 0 0,0 0 0,1 0 0,-1 0 0,0 0 0,0 0-1,1 0 1,-1 0 0,0 0 0,1 0 0,-1-1 0,0 1 0,1 0 0,-1 0 0,1-1 0,-1 1 0,0 0 0,1-1 0,-1 1 0,1-1 0,-1 1 0,1-1 0,-1 1 0,1-1 0,-1 1 0,0-2 0,2 1-123,-1 1 1,1-1-1,0 0 0,-1 1 0,1-1 0,0 1 1,-1-1-1,1 1 0,0-1 0,0 1 1,-1-1-1,1 1 0,0 0 0,0 0 1,0-1-1,-1 1 0,1 0 0,0 0 1,0 0-1,0 0 0,0 0 0,0 0 1,0 0-1,-1 0 0,3 0 0,82 6 298,-63-3-314,0-2 1,0 0-1,0-1 0,0-1 0,22-4 0,53-12 67,-97 16-100,0 1-1,0 0 1,0 0-1,-1 0 1,1 0-1,0 0 1,0 0-1,0 0 1,0 0-1,0 0 1,0 0-1,0 0 0,0 0 1,0 0-1,0 0 1,-1 0-1,1-1 1,0 1-1,0 0 1,0 0-1,0 0 1,0 0-1,0 0 1,0 0-1,0 0 0,0 0 1,0 0-1,0-1 1,0 1-1,0 0 1,0 0-1,0 0 1,0 0-1,0 0 1,0 0-1,0 0 1,0 0-1,0-1 0,0 1 1,0 0-1,0 0 1,0 0-1,0 0 1,0 0-1,1 0 1,-1 0-1,0 0 1,0 0-1,0-1 1,0 1-1,0 0 0,0 0 1,0 0-1,0 0 1,0 0-1,0 0 1,0 0-1,1 0 1,-1 0-1,0 0 1,0 0-1,0 0 1,0 0-1,0 0 0,0 0 1,0 0-1,0 0 1,1 0-1,-14-7 323,-17-2-390,0 4 160,0 3 0,0 0 1,-56 5-1,73 0-72,36-1 58,41-1 49,-34-2-139,-19 2-3,-1-1 1,1 0 0,-1 0 0,1-1-1,-1-1 1,1 0 0,-1 0-1,17-7 1,-27 9-9,0 0 0,0 0 0,-1 0 0,1 0 0,0 0 0,0 0 0,-1 0 0,1 0 0,0 0 0,0 0 0,0 0 0,-1 0 0,1 0 0,0 0 0,0 0 0,0 0 0,-1-1 0,1 1 0,0 0 0,0 0-1,0 0 1,0 0 0,-1 0 0,1 0 0,0-1 0,0 1 0,0 0 0,0 0 0,0 0 0,-1 0 0,1-1 0,0 1 0,0 0 0,0 0 0,0 0 0,0-1 0,0 1 0,0 0 0,0 0 0,0 0 0,0-1 0,0 1 0,0 0 0,0 0 0,0-1 0,0 1 0,0 0 0,0 0 0,0 0 0,0-1 0,0 1 0,0 0 0,0 0 0,0 0-1,0-1 1,1 1 0,-1 0 0,0 0 0,0 0 0,0 0 0,0-1 0,0 1 0,1 0 0,-1 0 0,-16-2 88,-54 0 148,-70 8-1,137-3-300,13 1-12,17 3-490,26-3-2529,-22-4-267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18.111"/>
    </inkml:context>
    <inkml:brush xml:id="br0">
      <inkml:brushProperty name="width" value="0.025" units="cm"/>
      <inkml:brushProperty name="height" value="0.025" units="cm"/>
    </inkml:brush>
  </inkml:definitions>
  <inkml:trace contextRef="#ctx0" brushRef="#br0">0 73 2755,'15'0'7538,"49"0"-7346,-53 1-127,-1-1 1,1 0 0,0-1 0,0-1 0,0 1 0,-1-2-1,1 0 1,-1 0 0,0 0 0,0-2 0,13-6 0,-23 11-41,1 0 1,-1 0-1,0 0 0,1 0 1,-1-1-1,0 1 1,1 0-1,-1 0 1,0 0-1,0-1 1,1 1-1,-1 0 1,0 0-1,0-1 0,1 1 1,-1 0-1,0-1 1,0 1-1,0 0 1,1 0-1,-1-1 1,0 1-1,0-1 1,0 1-1,0 0 0,0-1 1,0 1-1,0 0 1,0-1-1,0 1 1,0 0-1,0-1 1,0 1-1,0-1 1,-12-4 581,-22 3-138,32 2-472,-17 1 54,0 1-1,1 1 0,-32 9 1,-12 1 51,118-20 22,-23 3-109,48-12 1,-62 12 17,-14 4-20,-1-1 0,1 0 1,0-1-1,0 1 0,-1-1 1,1 1-1,-1-2 0,0 1 0,8-5 1,-39 3-30,13 3 15,1 1 1,-1 1-1,1 0 1,-1 0-1,1 1 1,-1 1-1,1 1 0,0 0 1,-24 11-1,27-6-1072,10-8 994,0-1 0,0 0 0,-1 0 1,1 0-1,0 1 0,0-1 0,0 0 0,0 0 0,0 1 1,0-1-1,0 0 0,0 0 0,0 0 0,0 1 1,0-1-1,0 0 0,0 0 0,0 1 0,0-1 0,0 0 1,1 0-1,-1 0 0,0 1 0,0-1 0,0 0 1,0 0-1,0 0 0,0 1 0,1-1 0,-1 0 0,0 0 1,0 0-1,0 0 0,0 0 0,1 1 0,-1-1 0,0 0 1,0 0-1,0 0 0,1 0 0,-1 0 0,0 0 1,0 0-1,1 0 0,-1 0 0,0 0 0,0 0 0,1 0 1,-1 0-1,0 0 0,0 0 0,0 0 0,1 0 1,-1 0-1,0 0 0,0 0 0,0 0 0,1 0 0,-1-1 1,18 1-3157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4:20.151"/>
    </inkml:context>
    <inkml:brush xml:id="br0">
      <inkml:brushProperty name="width" value="0.025" units="cm"/>
      <inkml:brushProperty name="height" value="0.025" units="cm"/>
    </inkml:brush>
  </inkml:definitions>
  <inkml:trace contextRef="#ctx0" brushRef="#br0">0 67 5189,'35'-2'2030,"54"-9"1,-54 5-1755,54-1-1,-57 8-247,-16 0 9,0-1 1,-1 0-1,1-1 0,0-1 0,-1 0 0,1-1 1,19-6-1,-134 3 1922,-128-13-203,202 25-5482,14-4 304</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6:00.789"/>
    </inkml:context>
    <inkml:brush xml:id="br0">
      <inkml:brushProperty name="width" value="0.025" units="cm"/>
      <inkml:brushProperty name="height" value="0.025" units="cm"/>
    </inkml:brush>
  </inkml:definitions>
  <inkml:trace contextRef="#ctx0" brushRef="#br0">159 84 1698,'-2'-3'302,"-1"0"1,0 0 0,0 1 0,0 0 0,-1-1 0,1 1 0,-1 0 0,1 1 0,-1-1 0,1 0-1,-1 1 1,0 0 0,-5-1 0,-59-10 2729,51 10-1688,17 2-1311,-1-1 0,0 1 0,0 0 0,0 0 0,0 0 0,0 0 0,0 0 0,0 0 0,0 0 0,0 0 0,0 0 0,0 1 0,0-1 0,0 0 0,0 1 0,0-1 0,0 0 0,0 1 0,0 0 0,0-1-25,1 1 0,0-1 0,0 1 0,0-1-1,-1 0 1,1 1 0,0-1 0,0 1 0,0-1 0,0 1 0,0-1-1,0 1 1,0-1 0,0 1 0,0-1 0,0 1 0,0-1 0,0 1-1,0-1 1,0 0 0,1 1 0,-1-1 0,0 1 0,0-1 0,0 1-1,1 0 1,0 0 19,1 1-1,-1 0 0,0-1 0,0 1 1,1-1-1,-1 0 0,1 1 1,-1-1-1,1 0 0,0 0 0,0 0 1,-1 0-1,1 0 0,0 0 1,0-1-1,0 1 0,0-1 0,3 1 1,55-1 958,117-16 1,28-2-288,54 34-538,473 2 927,-463-21-161,-134 4-725,0-6 0,166-27 0,-292 30-228,222-32 383,-202 32-706,1 2 0,-1 0-1,0 2 1,0 1 0,58 14 0,-50-13-5960,-26-4 1873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8:02.703"/>
    </inkml:context>
    <inkml:brush xml:id="br0">
      <inkml:brushProperty name="width" value="0.025" units="cm"/>
      <inkml:brushProperty name="height" value="0.025" units="cm"/>
    </inkml:brush>
  </inkml:definitions>
  <inkml:trace contextRef="#ctx0" brushRef="#br0">1 6 6502,'0'0'3331,"8"5"-2898,23 15-191,-21-13-118,0 0 1,0-1-1,1 0 1,-1 0-1,1-1 1,0-1 0,1 0-1,-1 0 1,1-1-1,22 3 1,-5-8 177,0-1-1,0-1 1,36-11 0,46-7 338,-59 17-373,485-33 464,-513 40-680,0 1 0,0 1-1,-1 2 1,40 13-1,-33-10 174,0 0-1,33 3 1,59-2 423,171-8 1,-136-4-112,22 2-259,210 27 1,-325-20 42,78-3 2691,-150-4-3528,3 0-1079,14 3 485,-6-2 213,3 1-974,-2-2-3120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8:12.370"/>
    </inkml:context>
    <inkml:brush xml:id="br0">
      <inkml:brushProperty name="width" value="0.025" units="cm"/>
      <inkml:brushProperty name="height" value="0.025" units="cm"/>
    </inkml:brush>
  </inkml:definitions>
  <inkml:trace contextRef="#ctx0" brushRef="#br0">13 210 3235,'-1'-41'2226,"2"20"-1318,-13 39 1713,12-17-2606,0-1 1,-1 1 0,1 0-1,0 0 1,0 0-1,0-1 1,1 1-1,-1 0 1,0 0 0,0 0-1,0-1 1,0 1-1,1 0 1,-1 0-1,0-1 1,1 1 0,-1 0-1,1 0 1,-1-1-1,1 1 1,-1 0-1,1-1 1,-1 1 0,1-1-1,0 1 1,-1-1-1,1 1 1,0-1 0,-1 0-1,1 1 1,1 0-1,33 6 503,-22-7-366,0-1-1,-1 0 1,24-5 0,-9 0 88,-1 2-1,2 1 1,40-1 0,-40 4-9,-1-1 1,0-2-1,39-9 0,-20 0 103,0 1-1,1 3 1,73-5 0,207 4-72,194-9-172,-496 15-45,0 2 0,1 1 0,-1 0 0,0 2 0,0 1 1,0 2-1,0 0 0,46 16 0,13 13 24,2-4 1,128 27-1,-124-41-1,0-4 1,1-3-1,0-5 0,97-8 1,-93-7 9,105-27-1,14-2 35,31 13 45,290 5 1,-157-3-145,4 0 11,-194 23-16,259 9 16,-273 19 11,-115-15-29,0-2 0,68 0 0,591-41 243,-506 19-129,189-6-1,162-10 23,-462 25 245,-71 4-357,0-1 0,-1-1-1,1-2 1,-1 0 0,38-12 0,-54 11-76,-8 2 2,1 1 1,-1 0-1,1 0 0,-1 0 1,1 1-1,0 0 0,0 0 1,0 0-1,-1 1 0,1 0 1,0 0-1,7 1 0,-13 0-88,1-1-1,-1 0 1,0 1-1,1-1 1,-1 1-1,0-1 1,1 1-1,-1-1 1,0 0-1,0 1 1,1 0-1,-1-1 0,0 1 1,0-1-1,0 1 1,0-1-1,0 1 1,0-1-1,0 1 1,0-1-1,0 1 1,0 0-1,0-1 1,0 1-1,0-1 1,0 1-1,0-1 1,0 1-1,-1-1 1,1 1-1,0-1 1,0 1-1,-1 0 1,-13 8-3429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083"/>
    </inkml:context>
    <inkml:brush xml:id="br0">
      <inkml:brushProperty name="width" value="0.025" units="cm"/>
      <inkml:brushProperty name="height" value="0.025" units="cm"/>
    </inkml:brush>
  </inkml:definitions>
  <inkml:trace contextRef="#ctx0" brushRef="#br0">119 277 13741,'0'0'2824,"-11"11"-667,0-1-1654,-1 0-74,0 1 1,1 0 0,1 0-1,0 1 1,1 0-1,0 1 1,-9 16-1,18-28-445,-1 1 0,0 0-1,0 0 1,0 0-1,1 0 1,-1-1 0,1 1-1,0 0 1,0 0 0,-1 0-1,1 0 1,0 0-1,1 0 1,-1 0 0,0 0-1,0 0 1,2 3-1,-2-4 13,1 0-1,0 0 1,0 0-1,-1 0 0,1 0 1,0-1-1,0 1 1,0 0-1,0 0 0,0-1 1,0 1-1,0-1 1,0 1-1,0-1 1,0 1-1,1-1 0,-1 0 1,0 1-1,0-1 1,0 0-1,2 0 0,2 0 27,0 0 0,0-1 0,0 1 0,0-1 0,0 0-1,0-1 1,0 1 0,0-1 0,0 0 0,-1 0 0,1 0-1,5-4 1,5-6-62,1-1 0,-2 0-1,0-1 1,0-1 0,-1 0 0,-1 0-1,-1-1 1,0-1 0,-1 0 0,10-24-1,-41 81 676,-20 43-235,38-76-290,1 0 0,-1 0 0,1 1 0,0-1 1,1 1-1,0-1 0,0 1 0,1 0 0,1 14 0,-1-21-105,1 0 0,-1 0 0,1 0 0,-1 0 1,1 0-1,0 0 0,-1 0 0,1 0 1,0 0-1,0 0 0,0 0 0,-1 0 0,1 0 1,0-1-1,0 1 0,0 0 0,1-1 0,-1 1 1,0-1-1,0 1 0,0-1 0,0 0 0,0 1 1,1-1-1,-1 0 0,0 0 0,0 0 1,0 0-1,1 0 0,-1 0 0,0 0 0,0 0 1,2-1-1,3 1 57,-1-1 1,1 0-1,0 0 0,-1-1 1,1 1-1,5-4 1,3-2-22,-1-2 0,0 1 0,0-2 0,-1 0 0,0 0 0,-1-1 0,0-1 0,12-16 0,69-109 1,-89 132-39,17-27-29,-1 0-1,-2-1 1,-1 0 0,15-48-1,-31 80 30,0 1 0,1 0 0,-1 0 0,0 0 0,0-1-1,0 1 1,0 0 0,0 0 0,0-1 0,1 1 0,-1 0-1,0 0 1,0 0 0,0-1 0,0 1 0,0 0 0,0 0-1,0-1 1,0 1 0,0 0 0,0 0 0,0-1-1,0 1 1,-1 0 0,1 0 0,0-1 0,0 1 0,0 0-1,0 0 1,0-1 0,0 1 0,0 0 0,-1 0 0,1 0-1,0-1 1,0 1 0,0 0 0,-1 0 0,1 0 0,0 0-1,0 0 1,0-1 0,-1 1 0,1 0 0,-13 7 174,-11 16-6,4 0 46,2 1 0,0 0 0,-27 52 0,39-63-161,1 0 0,0 0 0,0 0 0,1 0 0,1 1 0,1-1 0,-1 1 0,2 0 0,0 0 0,2 25 0,-1-37-85,0 0 0,0 0 0,1 0 0,-1 0 0,1 0 1,-1 0-1,1 0 0,0 0 0,-1 0 0,1 0 0,0 0 1,0 0-1,0-1 0,1 1 0,-1 0 0,0-1 0,1 1 1,-1-1-1,1 0 0,-1 1 0,1-1 0,0 0 0,0 0 1,-1 0-1,1 0 0,0 0 0,0 0 0,0-1 0,0 1 1,0 0-1,0-1 0,0 0 0,0 1 0,0-1 0,0 0 1,0 0-1,1 0 0,-1-1 0,0 1 0,3-1 0,2 0-57,0-1-1,0 0 0,0 0 1,-1-1-1,1 0 1,-1 0-1,1 0 0,-1-1 1,0 0-1,8-6 0,-1-2 45,-1-1 0,0 0 0,0 0 0,-2-1 1,1-1-1,11-23 0,-34 62 871,6-15-758,1 1 0,0-1 0,0 1 0,1 1 0,0-1 0,0 0 0,2 1 0,-1 0 0,1 0 0,1 0 0,-1 15 0,2-25-72,1 0 0,-1 1 0,0-1 0,1 0 0,-1 0 0,1 1 0,-1-1 0,1 0-1,-1 0 1,1 0 0,0 0 0,0 0 0,-1 0 0,1 0 0,0 0 0,0 0 0,0 0 0,0 0-1,0 0 1,1 0 0,-1-1 0,0 1 0,0-1 0,2 2 0,0-1 10,1-1 0,0 1 0,-1 0 0,1-1 0,-1 0 0,1 0 0,0 0 0,-1 0 0,5-1 0,0 0 19,0-1 0,0 0 0,0-1 1,0 1-1,0-2 0,-1 1 0,11-7 1,-10 4-35,-1 0 0,0-1 1,0 0-1,0 0 0,-1-1 1,0 0-1,9-17 0,-12 20-499,0 0 0,-1-1 0,0 1 0,-1-1 0,1 1 0,-1-1 0,0 0 0,1-10 0,-5 9-3841,-9 6-2658</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8:36.605"/>
    </inkml:context>
    <inkml:brush xml:id="br0">
      <inkml:brushProperty name="width" value="0.025" units="cm"/>
      <inkml:brushProperty name="height" value="0.025" units="cm"/>
    </inkml:brush>
  </inkml:definitions>
  <inkml:trace contextRef="#ctx0" brushRef="#br0">47 38 3555,'-33'23'5313,"20"-13"805,40-7-3957,265-12-698,-252 9-1177,64 6 0,-76-2-168,1-2 1,0-1-1,0-1 0,47-7 0,83-22 595,235-12 0,-39 49-484,-83 2 156,474 12-1,-579-10-360,126 12 5,-2-6 8,-127-12 60,89 1 143,417-44 0,-470 23-232,261 13 0,-177 10 462,-284-9-438,8 0-2045,-4-2-1729,4-5-2546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9:14.177"/>
    </inkml:context>
    <inkml:brush xml:id="br0">
      <inkml:brushProperty name="width" value="0.025" units="cm"/>
      <inkml:brushProperty name="height" value="0.025" units="cm"/>
    </inkml:brush>
  </inkml:definitions>
  <inkml:trace contextRef="#ctx0" brushRef="#br0">145 74 3235,'-10'-4'178,"-1"2"0,0-1 0,0 1 0,1 1 0,-1 0 0,-13 0 1,-1 0 747,23 0-868,1 1 0,-1 0 0,1 0 0,-1 0 0,0 0 0,1 0 0,-1 0 1,1 0-1,-1 0 0,1 1 0,-1-1 0,0 1 0,1-1 0,-2 2 0,2-1 17,0 0-1,1 0 0,-1 0 1,0 0-1,1 0 0,-1 1 1,1-1-1,0 0 1,-1 0-1,1 1 0,0-1 1,0 0-1,0 1 0,0-1 1,0 0-1,0 1 1,0 0-1,0-2 113,74 2 1780,122-15 0,-135 9-1492,0 3 0,62 7 1,-112-6-380,83 2 899,171-20 1,-221 14-927,57-2 186,103 9 0,-53 0-204,284 9-14,-303-13 257,218 28-1,-173-7-186,337-9 0,-333-12 144,556-20-48,-290 32-150,-164-1-19,307-28 1,245-30 867,-378 28-875,-321 12-23,609-21-13,211 45 14,-181-9 81,-213-6-412,-390 12-3683,-123-13 411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9:40.943"/>
    </inkml:context>
    <inkml:brush xml:id="br0">
      <inkml:brushProperty name="width" value="0.025" units="cm"/>
      <inkml:brushProperty name="height" value="0.025" units="cm"/>
    </inkml:brush>
  </inkml:definitions>
  <inkml:trace contextRef="#ctx0" brushRef="#br0">8 202 4708,'-7'-2'4637,"15"-4"-3594,18-4-930,359-27 4979,-30 25-4194,11-2-285,284-45-40,-97 11-532,-484 40-32,-1 4 0,0 2 0,1 4 0,-1 2 0,112 22-1,-172-24-27,-1-1 18,0 1 0,0-1-1,0 1 1,-1 1 0,1-1 0,0 1-1,-1 0 1,0 0 0,10 8-1,-16-11 5,0 0-1,0 1 1,0-1-1,0 1 1,0-1-1,0 1 1,0-1-1,0 0 1,-1 1-1,1-1 1,0 0-1,0 1 1,0-1-1,-1 1 0,1-1 1,0 0-1,0 0 1,-1 1-1,1-1 1,0 0-1,-1 1 1,1-1-1,0 0 1,-1 0-1,1 0 1,-1 1-1,1-1 1,0 0-1,-1 0 0,1 0 1,-1 0-1,1 0 1,0 0-1,-1 0 1,1 0-1,-1 0 1,0 0-1,-24 7 84,21-6-89,-56 11-17,0-3 1,-87 3 0,-126-13 67,114-1-38,-292 28 43,-214 24-833,123-13 407,521-36 370,11 0-6,0-1-1,1 1 1,-1 1 0,1 0-1,-16 5 1,63 0-258,93-7 248,261-34 0,-236 16 31,-99 12-21,981-68 204,-769 82-187,-126-2-5,-109-4-1,47 0 34,-76-2-31,1 0 0,0-1 0,0 0-1,0 0 1,-1 0 0,1-1 0,-1 0 0,1 0-1,-1 0 1,7-4 0,-12 6-4,0 0 0,0 0 0,0-1 0,1 1 0,-1 0 0,0 0 0,0 0 0,0 0 0,0 0 0,0 0 0,0 0 0,1 0 0,-1 0 0,0 0 0,0 0 0,0 0 0,0-1 0,0 1 0,0 0 0,0 0 0,0 0 0,0 0 0,1 0 0,-1 0 0,0-1 0,0 1 0,0 0 0,0 0 0,0 0 0,0 0 0,0 0 0,0-1 0,0 1 0,0 0 0,0 0 0,0 0 0,0 0 0,0 0 0,0-1 0,0 1 0,0 0 0,0 0 0,0 0 0,0 0 0,-1 0 0,1 0 0,0-1 0,0 1 0,0 0 0,0 0 0,0 0 0,0 0 0,0 0 0,0 0 0,0 0 0,-1 0 0,1-1 0,-13-2-4,-21 2-51,32 1 53,-452-2 2,-490 5 41,440 37-62,-50 1-3,548-39-207,15 2 71,15 3 89,53-1-15,144-8 1,78-28-148,-167 16 195,1541-127 416,-1454 136-623,-127 8-4840,-70-3 456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9:49.846"/>
    </inkml:context>
    <inkml:brush xml:id="br0">
      <inkml:brushProperty name="width" value="0.025" units="cm"/>
      <inkml:brushProperty name="height" value="0.025" units="cm"/>
    </inkml:brush>
  </inkml:definitions>
  <inkml:trace contextRef="#ctx0" brushRef="#br0">1 117 8200,'0'0'4431,"8"9"-3839,-3-4-505,1 2-27,0-1 1,0 1 0,-1 0-1,0 0 1,-1 0-1,1 1 1,3 9-1,-6-11-34,1-1 0,0 0 0,0 0 0,0-1 0,0 1 0,1 0 0,0-1 0,0 0 0,0 0 0,0 0 0,0-1 0,1 1 0,0-1 0,0 0 0,0 0 0,0-1 0,0 1 0,0-1 0,1 0 0,-1-1 0,1 1 0,0-1 0,7 1 0,12-1 128,0-1 1,0 0 0,0-2-1,31-6 1,43-3 29,559-15 494,172-14-486,-635 55-110,1 0-100,-96-18 36,196-32 0,-182 18 119,120-3-1,-70 16-98,215-31-1,154-29 1217,-302 41-1008,-178 20 178,66 4 0,-70 1-1179,84-8 0,-116 1-2288,-10-5-1516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13.711"/>
    </inkml:context>
    <inkml:brush xml:id="br0">
      <inkml:brushProperty name="width" value="0.025" units="cm"/>
      <inkml:brushProperty name="height" value="0.025" units="cm"/>
    </inkml:brush>
  </inkml:definitions>
  <inkml:trace contextRef="#ctx0" brushRef="#br0">0 117 3299,'0'0'6657,"4"-3"-6539,1 0-102,0 1 1,0-1-1,0 1 1,0 0-1,0 1 1,0-1-1,1 1 1,-1 0-1,1 0 1,9 0-1,73 3 229,-25 0 305,79-20 1163,0 1-730,704 29 1025,-567-2-1843,2 1-16,300 5-4,-445-14-118,266-14 95,-380 6-42,-22 6-76,0-1-1,0 1 1,0 0 0,0 0 0,0-1 0,0 1 0,0 0 0,0-1 0,0 1 0,0 0 0,0 0 0,0-1 0,-1 1 0,1 0 0,0-1-1,0 1 1,0 0 0,0 0 0,0-1 0,-1 1 0,1 0 0,0 0 0,0 0 0,0-1 0,-1 1 0,1 0 0,0 0 0,0 0 0,-1 0 0,1-1-1,0 1 1,-1 0 0,1 0 0,0 0 0,0 0 0,-1 0 0,-41-12 33,-106 8-172,-245 25 1,134-3-99,-1057 5-1033,734-20 1016,560-2 263,-36 1 64,55-2-71,0 0 0,1 0 0,-1 0 0,0-1 0,0 1 1,0-1-1,1 0 0,-1 1 0,0-1 0,1-1 0,-1 1 0,0 0 0,1-1 0,-4-2 0,6 4-5,0-1 0,0 1 0,1-1 0,-1 1 0,0 0 0,0-1 0,1 1 0,-1-1 0,0 1 0,0 0 0,1-1 0,-1 1 0,0 0 0,1-1 0,-1 1 0,1 0 0,-1 0 0,0-1 0,1 1 0,-1 0 0,1 0 0,-1 0 0,1 0 0,-1-1 0,1 1 0,-1 0 0,0 0 0,1 0 0,-1 0 0,1 0 0,-1 0 0,1 0 0,-1 0 0,2 1 0,23-5-14,-24 4 13,1423-87-22,-638 79 73,155-5 37,-765 5-782,250 22 0,-365-9-2071,-9-5-1634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7:39.127"/>
    </inkml:context>
    <inkml:brush xml:id="br0">
      <inkml:brushProperty name="width" value="0.025" units="cm"/>
      <inkml:brushProperty name="height" value="0.025" units="cm"/>
    </inkml:brush>
  </inkml:definitions>
  <inkml:trace contextRef="#ctx0" brushRef="#br0">54 1 3171,'-6'0'230,"-25"0"1467,31 0-1563,-1 0-1,0-1 1,1 1 0,-1 0 0,1 0 0,-1 0-1,0 0 1,1 0 0,-1 0 0,1 0 0,-1 0-1,1 0 1,-1 1 0,0-1 0,1 0 0,-1 0-1,1 0 1,-1 1 0,1-1 0,-1 0 0,1 1-1,-1-1 1,1 0 0,-1 1 0,1-1-1,0 1 1,-1-1 0,1 0 0,-1 1 0,1-1-1,0 1 1,-1 0 0,5 1-64,0-1 1,-1 1-1,1-1 1,0 0-1,0 0 0,0 0 1,0-1-1,0 0 1,0 1-1,0-1 1,0-1-1,6 0 0,-4 1 61,804 40 5162,-730-35-4687,347 6 239,-278-11-366,38 2-196,549 16-53,340-1 87,-701-20 380,832 26-532,520-4-31,-1347-37 121,72-1 830,-398 26-1016,-54-7-448,0-2-2941,0-9-1826</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7:40.674"/>
    </inkml:context>
    <inkml:brush xml:id="br0">
      <inkml:brushProperty name="width" value="0.025" units="cm"/>
      <inkml:brushProperty name="height" value="0.025" units="cm"/>
    </inkml:brush>
  </inkml:definitions>
  <inkml:trace contextRef="#ctx0" brushRef="#br0">1834 398 3011,'11'-25'413,"-7"18"150,-1-1 1,0 1-1,0-1 0,-1 0 0,0 1 1,-1-1-1,1 0 0,0-15 0,-3 20-534,1 1 0,-1 0 0,0 0 0,1 0 0,-1-1 0,0 1 0,0 0 0,0 0 0,0 0 0,-1 1 0,1-1 1,-1 0-1,1 0 0,-1 1 0,1-1 0,-1 1 0,0-1 0,0 1 0,0 0 0,0 0 0,0-1 0,0 2 0,0-1 0,-2-1 0,-64-20 746,46 16-679,-176-67 697,120 41-189,-93-24 0,104 39-502,-1 3-1,-1 3 1,-113-3-1,168 15-89,1 0 0,-1 1 0,0 0 0,0 2 0,1-1 0,0 2 0,-15 6 0,-89 50 122,68-34-113,4-2 96,1 3 0,2 1 0,1 2 0,1 2 0,2 1 0,1 2 0,2 2 0,1 1 0,3 2 0,1 1 0,-37 67 0,36-52-115,-37 89 1,61-126 17,1-1 0,0 1 1,1 1-1,1-1 0,1 1 0,1-1 0,1 1 1,2 36-1,2-44-17,0-1 1,0 0-1,2 0 0,-1 0 1,1 0-1,1-1 1,0 0-1,1 0 0,0 0 1,0-1-1,1 0 1,1 0-1,0-1 0,0-1 1,0 1-1,12 6 1,6 5 14,0-2 1,2-1 0,0-1 0,1-1 0,31 10 0,-28-14 28,-1-2-1,2-2 1,-1 0 0,1-3 0,0 0 0,0-3 0,0 0 0,0-3-1,63-9 1,11-12 925,179-61 0,-164 45 102,-1 2-442,161-53 233,-222 67-754,-1-3 1,86-50-1,-115 56-54,-1-2 0,0-1-1,-2-1 1,-1-1 0,28-34 0,-38 39-17,-1-1 0,-1 0 0,-1-1-1,0-1 1,-2 0 0,-1 0 0,-1-2-1,8-27 1,-15 40-33,0 0-1,0-1 1,-1 0-1,-1 0 1,0 0-1,-1 1 1,0-1 0,-1 0-1,-1 0 1,0 0-1,-1 1 1,0-1-1,0 1 1,-2 0-1,1 0 1,-2 0 0,1 0-1,-2 1 1,1 0-1,-2 1 1,1-1-1,-1 1 1,-1 1-1,0-1 1,0 1 0,-1 1-1,0 0 1,0 0-1,-1 1 1,0 1-1,-1 0 1,1 0 0,-1 1-1,-15-5 1,3 3-120,1 1 1,-1 2 0,0 0 0,-44-1-1,-96 11-4802,143-5 3575,-38 0-3951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22.334"/>
    </inkml:context>
    <inkml:brush xml:id="br0">
      <inkml:brushProperty name="width" value="0.025" units="cm"/>
      <inkml:brushProperty name="height" value="0.025" units="cm"/>
    </inkml:brush>
  </inkml:definitions>
  <inkml:trace contextRef="#ctx0" brushRef="#br0">1184 135 4004,'0'0'-224,"-3"-10"1569,0-4-1082,-19-49 4,20 60-233,1 0 0,-1 0 0,1 1 0,-1-1 0,0 0 0,-1 1 0,1-1-1,0 1 1,-1-1 0,1 1 0,-1 0 0,1 0 0,-1 0 0,0 1 0,0-1 0,0 1-1,0-1 1,-6-1 0,-5 1 90,0 1-1,-1 0 0,1 1 0,0 1 1,-1 0-1,1 0 0,0 2 1,0 0-1,-18 6 0,-16 8 237,-59 31-1,54-24-170,-25 12 15,3 3-1,1 4 1,-93 69-1,132-84-59,0 1 0,2 1 0,2 2 0,1 1-1,1 1 1,2 2 0,1 0 0,-24 49 0,42-69-114,1-1-1,0 2 1,2-1 0,0 1 0,0 0 0,2 0 0,0 0 0,1 1 0,1-1-1,0 0 1,2 1 0,3 28 0,-1-30-14,1-1 0,1 1 0,0-2 0,1 1 1,0 0-1,1-1 0,1 0 0,0-1 0,1 0 0,0 0 0,1-1 0,1 0 0,0 0 0,14 11 1,10 4-7,0 0 0,2-3-1,0 0 1,2-3 0,1-1 0,0-2 0,79 23 0,-63-27-7,2-2-1,-1-3 0,2-2 0,-1-3 0,80-4 0,-32-10 32,1-4-1,-2-5 0,0-4 0,-2-5 1,-1-5-1,110-50 0,-134 48 213,-1-3 0,75-51 0,-115 64-44,0-1 0,-2-3 0,-1 0-1,-2-3 1,48-57 0,-70 75-109,0 0 0,-1-1-1,0 0 1,-2-1 0,1 1 0,-2-1 0,0-1 0,-1 1 0,3-18 0,-7 24-28,1-1-1,-2 1 1,1 0 0,-1-1-1,-1 1 1,0 0 0,0 0-1,-1-1 1,0 1 0,-1 0-1,0 1 1,-1-1 0,0 0-1,0 1 1,-1 0 0,-7-10-1,1 5-28,0 1-1,0 0 0,-2 1 0,1 0 0,-2 1 1,1 1-1,-1 0 0,-1 0 0,0 2 1,0 0-1,-1 0 0,0 2 0,0 0 1,-17-4-1,1 3-712,-1 1 1,1 1-1,0 2 1,-1 1 0,0 2-1,-50 6 1,-15 11-3488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50.494"/>
    </inkml:context>
    <inkml:brush xml:id="br0">
      <inkml:brushProperty name="width" value="0.025" units="cm"/>
      <inkml:brushProperty name="height" value="0.025" units="cm"/>
    </inkml:brush>
  </inkml:definitions>
  <inkml:trace contextRef="#ctx0" brushRef="#br0">65 126 1730,'-39'2'4849,"38"-2"-4643,0 0 1,0 0-1,0 0 1,0 0-1,0 0 1,0 0 0,0 0-1,0-1 1,0 1-1,0 0 1,0-1-1,0 1 1,0-1-1,0 1 1,0-1-1,0 0 1,0 1-1,1-1 1,-1 0-1,0 1 1,0-1-1,1 0 1,-1 0-1,1 0 1,-1 0-1,1 0 1,-1 1-1,1-1 1,-1 0-1,1 0 1,0 0-1,-1-2 1,36 5 1400,518-30 469,-453 20-1966,154 7-1,-249 2-71,-4-1 26,-314-2 301,54-2-131,207 6-185,0 2 0,1 3 0,-53 14 0,47-9 15,57-12-32,26-2 59,609-60 112,-550 57-162,0-4 0,108-26 0,-188 34-36,-4 1 22,-30 0-1,-169 3 393,-220 31 1,404-33-451,10-1-5,-1 1 0,0-1-1,0 1 1,1-1 0,-1 1-1,0 1 1,1-1 0,-1 1-1,1 0 1,-1 0-1,1 0 1,0 0 0,-5 4-1,9-6-31,-1 1 0,1-1-1,0 0 1,0 0 0,0 0-1,-1 0 1,1 1 0,0-1 0,0 0-1,0 0 1,0 0 0,0 1-1,-1-1 1,1 0 0,0 0-1,0 1 1,0-1 0,0 0-1,0 0 1,0 1 0,0-1-1,0 0 1,0 0 0,0 1 0,0-1-1,0 0 1,0 0 0,0 1-1,0-1 1,0 0 0,0 0-1,1 1 1,-1-1 0,0 0-1,0 0 1,0 0 0,0 1-1,0-1 1,0 0 0,1 0-1,-1 0 1,0 1 0,0-1 0,0 0-1,1 0 1,-1 0 0,0 0-1,0 0 1,1 0 0,-1 1-1,0-1 1,0 0 0,0 0-1,1 0 1,-1 0 0,0 0-1,0 0 1,1 0 0,-1 0 0,0 0-1,0 0 1,1 0 0,-1 0-1,20 0-4020</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54.450"/>
    </inkml:context>
    <inkml:brush xml:id="br0">
      <inkml:brushProperty name="width" value="0.025" units="cm"/>
      <inkml:brushProperty name="height" value="0.025" units="cm"/>
    </inkml:brush>
  </inkml:definitions>
  <inkml:trace contextRef="#ctx0" brushRef="#br0">164 16 865,'0'-1'192,"-1"0"0,1 0 0,-1 0 0,1 1-1,0-1 1,-1 0 0,0 0 0,1 0 0,-1 1 0,1-1 0,-1 0 0,0 1 0,0-1 0,1 1 0,-1-1 0,0 0-1,0 1 1,0 0 0,1-1 0,-1 1 0,0-1 0,0 1 0,0 0 0,0 0 0,0 0 0,0-1 0,0 1 0,0 0 0,0 0-1,0 0 1,0 0 0,0 1 0,0-1 0,1 0 0,-3 1 0,0-1 186,2 36 300,4 54-161,0-44 207,-8 88-1,-6 2-573,-12 98 1072,18-163-930,6 79 0,0-56-144,3 51-56,-1-67 62,-13 156 0,-1-57 157,-3 16-152,5-109 159,2 133 0,2-31-180,-3 55 65,6-214-179,0-1 0,-7 29-1,-4 39 23,9-10-30,-1-35 7,3 0 1,2 0-1,2-1 1,14 83 0,-9-107-33,-4-14 65,-1 0 0,1 0 0,-2 0 1,2 16-1,-3-24-51,1-1 0,-1 0 0,1-1 0,0 1 0,-1 0 0,1 0 0,0 0 0,-1 0 0,1 0 0,0-1 0,0 1 0,0 0 0,0-1 0,0 1 0,0-1 0,0 1 0,0-1 0,0 1 0,0-1 0,0 0 0,0 1 0,0-1 0,0 0 0,1 0 0,-1 0 0,0 0 0,0 0 0,0 0 0,0 0 0,0 0 0,2-1 0,-1 1-295,0 0 0,0 0 0,-1 0 0,1 0 0,0 0 0,0-1 0,0 1 0,-1-1-1,1 1 1,0-1 0,-1 0 0,1 1 0,-1-1 0,1 0 0,0 0 0,-1 0 0,0 0 0,1 0 0,-1-1 0,2-1 0,-2-5-3762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617"/>
    </inkml:context>
    <inkml:brush xml:id="br0">
      <inkml:brushProperty name="width" value="0.025" units="cm"/>
      <inkml:brushProperty name="height" value="0.025" units="cm"/>
    </inkml:brush>
  </inkml:definitions>
  <inkml:trace contextRef="#ctx0" brushRef="#br0">154 1 17104,'0'0'1676,"-2"11"-410,-9 42 69,-6 34 1083,-9 107 0,24 63-1244,2-256-1088,-3-18 154,-4-13-449,0 0 0,-2 1 0,-2 1 0,0-1-1,-30-50 1,40 78 213,0-1-1,0 1 1,1-1-1,-1 1 1,0-1 0,1 1-1,-1-1 1,1 0-1,0 1 1,-1-1-1,1 0 1,0 1-1,0-1 1,0 0-1,0 1 1,1-3-1,-1 3 11,1 0-1,-1 0 0,1 1 0,-1-1 1,1 0-1,-1 0 0,1 0 0,0 1 1,0-1-1,-1 0 0,1 1 1,0-1-1,0 1 0,0-1 0,-1 1 1,1-1-1,0 1 0,0-1 0,0 1 1,1 0-1,7-2 75,0 1-1,-1 0 1,1 1 0,0 0 0,10 2 0,7-1-158,-11-1-64,61-4-65,-72 3-246,0 0-1,0 0 1,0 0 0,0 0 0,0-1-1,0 1 1,-1-1 0,8-4 0,-11 5 95,1 0 1,0 1-1,-1-1 1,1 0-1,-1 0 1,1 0-1,-1 0 1,1 1-1,-1-1 1,1 0-1,-1 0 1,0 0-1,1 0 1,-1 0-1,0 0 1,0 0-1,0 0 1,0 0-1,0 0 1,0 0-1,0 0 1,-1-2-1,1 3 104,-1-17-7276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59.355"/>
    </inkml:context>
    <inkml:brush xml:id="br0">
      <inkml:brushProperty name="width" value="0.025" units="cm"/>
      <inkml:brushProperty name="height" value="0.025" units="cm"/>
    </inkml:brush>
  </inkml:definitions>
  <inkml:trace contextRef="#ctx0" brushRef="#br0">59 3423 4708,'0'0'1581,"-9"-2"-615,-27-8-454,23 1 989,19 1-626,19 0-224,-7 8-551,0 1-1,0 0 0,0 2 0,22 5 1,-17-3-104,1-1 1,23 1-1,110-2 385,132 7 284,265 4 1293,-322-14-1150,-195 1-440,536 11 1860,-3 34-2230,405 4 165,-816-48-134,-82 0-25,-9 0 55,102-9 1,-167 7-39,1 0 0,-1 0 0,1-1 0,-1 0 0,1 0 0,-1 0 0,0 0-1,1 0 1,-1-1 0,0 1 0,0-1 0,0 0 0,0 0 0,0 0 0,0 0 0,-1-1 0,1 1 0,-1-1 0,1 1 0,-1-1 0,3-5-1,-3 4 20,-1-1-1,0 0 0,0 1 1,0-1-1,-1 0 0,1 0 0,-1 0 1,0 0-1,0 1 0,-1-1 1,0 0-1,0 0 0,0 1 0,0-1 1,-4-8-1,-2-13-21,0 0 0,2 0 1,0-1-1,0-32 0,4-114-112,2 88 102,1-155 57,-4-261 63,-9 356-117,-52-245 1,16 133-3,27 64 100,6-321 0,15 387 233,8 24-201,-5 79-128,-1 0 0,-2 0 0,-1-40-1,-1 60-26,0-1 0,-1 0 0,0 1 0,0-1 0,0 1 0,0-1 0,-1 1 0,1 0 0,-1 0 0,0 0 0,-1 0 0,1 1 0,0-1 0,-1 1 0,0 0 0,0 0 0,0 0 0,0 1 0,-9-5 0,-6-2-4,0 0 0,0 2 0,-28-7 0,-397-99 34,204 64-38,-412-33 0,-250 50-14,378 39-763,422 1 260,0 4 1,1 4 0,-107 33 0,173-39-2905,14-5-817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5.455"/>
    </inkml:context>
    <inkml:brush xml:id="br0">
      <inkml:brushProperty name="width" value="0.025" units="cm"/>
      <inkml:brushProperty name="height" value="0.025" units="cm"/>
    </inkml:brush>
  </inkml:definitions>
  <inkml:trace contextRef="#ctx0" brushRef="#br0">457 0 12460,'0'0'3598,"-3"9"-2050,-9 15-772,-1-1 0,-1-1 1,0-1-1,-2 0 0,-1 0 0,-35 33 0,36-39-396,-1 0 0,0-2 0,-1 0-1,-1 0 1,0-2 0,-1 0 0,0-1-1,-40 13 1,57-22-359,0 0-1,0 0 1,-1 0-1,1 0 1,0-1-1,-1 1 1,1-1-1,0 0 1,-1 0-1,1 0 1,0-1-1,-1 1 1,1-1-1,0 1 1,-1-1-1,1 0 1,0 0-1,0-1 1,0 1-1,0-1 1,0 0-1,0 1 1,-4-5-1,4 2-22,0-1 0,0 0-1,0 0 1,1 0 0,-1 0-1,1 0 1,1 0-1,-1-1 1,1 1 0,0-1-1,0 1 1,0-1 0,1-9-1,-2-1-159,2 0-1,0 0 1,1 0 0,0 0-1,2 0 1,5-22 0,-7 34 151,0 1 1,0 0-1,0-1 1,1 1 0,-1 0-1,1 0 1,0 0-1,0 0 1,0 0 0,0 0-1,1 1 1,-1-1-1,1 1 1,-1-1 0,1 1-1,0 0 1,0 0-1,0 0 1,0 0 0,0 1-1,1-1 1,-1 1 0,0 0-1,1 0 1,-1 0-1,1 1 1,-1-1 0,1 1-1,-1-1 1,1 1-1,-1 1 1,1-1 0,0 0-1,-1 1 1,6 1-1,-2 0 33,-1 0-1,1 1 0,-1 0 0,0 0 0,0 0 1,0 1-1,0 0 0,-1 0 0,0 1 1,1-1-1,-2 1 0,1 0 0,4 6 0,10 14 454,25 43 0,-25-38 56,-12-19-411,10 17 825,35 41 0,-46-63-1175,0 1-1,0-1 0,0 0 0,1-1 1,0 0-1,0 0 0,0 0 1,1-1-1,0 0 0,0 0 1,11 3-1,-4-5-3565,-1-2-2786</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6.483"/>
    </inkml:context>
    <inkml:brush xml:id="br0">
      <inkml:brushProperty name="width" value="0.025" units="cm"/>
      <inkml:brushProperty name="height" value="0.025" units="cm"/>
    </inkml:brush>
  </inkml:definitions>
  <inkml:trace contextRef="#ctx0" brushRef="#br0">35 2 10954,'0'-1'6668,"1"7"-2670,-2 26-1523,-5 44-2206,-20 122 1013,24-189-5637,3-26-1407,-1 3 3227,0-16-3893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6.860"/>
    </inkml:context>
    <inkml:brush xml:id="br0">
      <inkml:brushProperty name="width" value="0.025" units="cm"/>
      <inkml:brushProperty name="height" value="0.025" units="cm"/>
    </inkml:brush>
  </inkml:definitions>
  <inkml:trace contextRef="#ctx0" brushRef="#br0">0 1 9353,'0'0'12118,"10"1"-10410,50 12 538,-21-3-1662,1-3 0,74 5 1,-67-12-1221,-15 0-3517,-42 1-7346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7.191"/>
    </inkml:context>
    <inkml:brush xml:id="br0">
      <inkml:brushProperty name="width" value="0.025" units="cm"/>
      <inkml:brushProperty name="height" value="0.025" units="cm"/>
    </inkml:brush>
  </inkml:definitions>
  <inkml:trace contextRef="#ctx0" brushRef="#br0">78 1 10730,'0'0'12748,"53"17"-11114,-17-17-801,3 0-609,1 0-192,-6 0-160,-5 2-865,-11 4-641,-7 4-320,-8 0-512,-3 3-1442,-9-1-1185,-5-3-4452</inkml:trace>
  <inkml:trace contextRef="#ctx0" brushRef="#br0" timeOffset="1">1 179 8840,'0'0'11051,"68"26"-9065,-30-26-353,4 0-320,3 0-704,0 0-513,-4 0-64,-3 0-961,-8 0-1025,-6 0-576,-4 0-1282,-6 0-2401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8.058"/>
    </inkml:context>
    <inkml:brush xml:id="br0">
      <inkml:brushProperty name="width" value="0.025" units="cm"/>
      <inkml:brushProperty name="height" value="0.025" units="cm"/>
    </inkml:brush>
  </inkml:definitions>
  <inkml:trace contextRef="#ctx0" brushRef="#br0">1 1 10090,'0'0'11055,"1"8"-10259,3 31-155,-4-24-413,1-1 1,1 1 0,0 0-1,1 0 1,1-1 0,6 19-1,-8-30-181,-1-1 0,0 1 0,1-1 0,0 1 1,-1-1-1,1 0 0,0 0 0,0 1 0,0-1 0,1-1 0,-1 1 0,0 0 0,1 0 0,-1-1 0,6 3 0,-4-3 1,0 0 0,1-1-1,-1 1 1,0-1 0,0 0 0,0 0-1,0 0 1,0-1 0,1 1-1,-1-1 1,0 0 0,0 0 0,0 0-1,5-4 1,1 0-14,-1 0-1,0-1 1,0-1 0,-1 1-1,0-1 1,0-1 0,-1 1 0,0-1-1,0-1 1,-1 1 0,0-1-1,0 0 1,-1-1 0,-1 1-1,7-18 1,-13 35-40,0 0 1,0 1-1,1-1 0,0 0 0,1 1 1,-1-1-1,2 1 0,1 13 0,-2-19-8,1 1-1,0-1 0,-1 0 0,1 0 0,0 0 0,1 0 0,-1 0 0,0-1 0,1 1 0,0 0 0,0-1 0,-1 1 0,2-1 0,-1 1 0,0-1 0,0 0 0,1 0 0,-1 0 0,1 0 0,-1 0 0,1-1 0,0 1 0,0-1 0,0 0 0,0 0 0,0 0 0,0 0 0,6 1 0,58-1-3386,-24-8-1873,-6-8-3555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8.423"/>
    </inkml:context>
    <inkml:brush xml:id="br0">
      <inkml:brushProperty name="width" value="0.025" units="cm"/>
      <inkml:brushProperty name="height" value="0.025" units="cm"/>
    </inkml:brush>
  </inkml:definitions>
  <inkml:trace contextRef="#ctx0" brushRef="#br0">1 0 12107,'0'0'11820,"72"29"-10891,-25-26-417,5-3-320,4 0-160,-6 0-320,-5 1-1025,-11 2-1346,-8 1-800,-12 0-737,-12 0 32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8.752"/>
    </inkml:context>
    <inkml:brush xml:id="br0">
      <inkml:brushProperty name="width" value="0.025" units="cm"/>
      <inkml:brushProperty name="height" value="0.025" units="cm"/>
    </inkml:brush>
  </inkml:definitions>
  <inkml:trace contextRef="#ctx0" brushRef="#br0">1 0 11563,'0'0'6983,"84"24"-6023,-40-24-95,6 0-96,-5 0-417,-4 0-256,-6 0-416,-5 0-1570,-10 0-2594,-4 0-8040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29.416"/>
    </inkml:context>
    <inkml:brush xml:id="br0">
      <inkml:brushProperty name="width" value="0.025" units="cm"/>
      <inkml:brushProperty name="height" value="0.025" units="cm"/>
    </inkml:brush>
  </inkml:definitions>
  <inkml:trace contextRef="#ctx0" brushRef="#br0">0 0 4036,'0'0'993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0.269"/>
    </inkml:context>
    <inkml:brush xml:id="br0">
      <inkml:brushProperty name="width" value="0.025" units="cm"/>
      <inkml:brushProperty name="height" value="0.025" units="cm"/>
    </inkml:brush>
  </inkml:definitions>
  <inkml:trace contextRef="#ctx0" brushRef="#br0">449 25 4901,'0'0'-449,"6"1"823,18 4 1799,-18-4-1559,-6-5 580,-6-14 8694,-5 15-8965,-1 1 1,0 0-1,1 1 1,-18 0-1,26 1-842,-1 0-1,0 0 1,1 1 0,-1-1-1,0 1 1,1 0 0,-1 0-1,1 0 1,0 1 0,-1-1-1,1 1 1,0 0 0,0-1-1,0 2 1,0-1 0,0 0-1,0 1 1,-2 2 0,-2 4 61,1 0 0,1 1 0,-1-1 0,2 1 0,-1 1 0,1-1 0,1 1 0,0-1 0,1 1 0,0 0 0,0 0 0,1 0 0,0 0 0,2 18 0,-1-29-138,0 0 1,0 1 0,0-1-1,0 0 1,0 0 0,0 1-1,1-1 1,-1 0-1,0 0 1,0 0 0,0 1-1,0-1 1,0 0-1,0 0 1,1 0 0,-1 0-1,0 1 1,0-1-1,0 0 1,1 0 0,-1 0-1,0 0 1,0 0 0,0 0-1,1 0 1,-1 1-1,0-1 1,0 0 0,1 0-1,-1 0 1,0 0-1,0 0 1,1 0 0,-1 0-1,0 0 1,0 0-1,0 0 1,1 0 0,-1-1-1,0 1 1,0 0 0,1 0-1,-1 0 1,0 0-1,0 0 1,0 0 0,1 0-1,-1 0 1,0-1-1,0 1 1,0 0 0,0 0-1,1 0 1,-1-1-1,0 1 1,0 0 0,0 0-1,0 0 1,0-1 0,0 1-1,0 0 1,1 0-1,-1 0 1,0-1 0,0 1-1,0 0 1,0-1-1,2-4 196,-11 10-110,-7 8-80,14-11-6,0 0-1,0 0 0,0-1 1,0 1-1,-1-1 1,1 1-1,0-1 1,-1 0-1,1 0 1,-1 0-1,0 0 1,1 0-1,-6 0 1,-43 15-41,45-13 68,0 0-1,0-1 1,0 0 0,0 0-1,0 0 1,0-1 0,-1 0-1,1 0 1,0 0 0,-1-1-1,1 0 1,0 0 0,-1-1-1,1 0 1,-7-1 0,10-1-17,-1 1 1,1 0-1,0-1 1,-1 0 0,1 1-1,0-1 1,1-1-1,-1 1 1,1 0 0,-1-1-1,1 1 1,-3-8 0,-23-52 34,24 53-43,3 7-11,-1 0 0,1-1 0,0 0-1,-1 1 1,1-1 0,1 0 0,-1 1 0,1-1-1,-1 0 1,1 0 0,0 0 0,1 1 0,-1-1 0,1 0-1,-1 0 1,1 1 0,0-1 0,0 0 0,1 1-1,-1-1 1,1 1 0,0 0 0,0-1 0,2-2 0,0 2-3,0 1 1,1-1 0,-1 1 0,1 0 0,-1 1 0,1-1 0,0 1-1,0 0 1,0 0 0,0 0 0,0 1 0,0 0 0,1 0 0,-1 0-1,0 1 1,11-1 0,-11 1 6,1 1 1,0-1-1,0 1 0,-1 0 0,1 0 0,-1 0 1,1 1-1,-1 0 0,1 0 0,-1 0 1,0 1-1,0 0 0,0 0 0,0 0 0,-1 0 1,1 1-1,-1 0 0,0 0 0,0 0 0,0 0 1,-1 1-1,1-1 0,-1 1 0,0 0 0,-1 0 1,4 8-1,21 43 288,-17-32 21,1-1-1,1-1 0,27 38 0,-38-59-336,0 0 0,-1 0 0,1-1 0,0 1 0,0 0 0,0 0 0,0-1 1,-1 1-1,1 0 0,0-1 0,0 1 0,0-1 0,1 1 0,-1-1 0,0 0 0,0 1 0,0-1 0,0 0 0,0 0 0,0 0 1,0 0-1,0 0 0,1 0 0,-1 0 0,0 0 0,0 0 0,0 0 0,0-1 0,0 1 0,2-1 0,-1 0-452,0 0 0,0-1 0,0 1-1,0-1 1,0 1 0,-1-1 0,1 1-1,0-1 1,-1 0 0,0 0 0,1 0 0,-1 0-1,2-3 1,4-16-7212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5.995"/>
    </inkml:context>
    <inkml:brush xml:id="br0">
      <inkml:brushProperty name="width" value="0.025" units="cm"/>
      <inkml:brushProperty name="height" value="0.025" units="cm"/>
    </inkml:brush>
  </inkml:definitions>
  <inkml:trace contextRef="#ctx0" brushRef="#br0">42 54 10442,'0'0'8264,"-41"-51"-6855,41 48-704,11 3-1154,5 0-1889,-4 7-3523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0.938"/>
    </inkml:context>
    <inkml:brush xml:id="br0">
      <inkml:brushProperty name="width" value="0.025" units="cm"/>
      <inkml:brushProperty name="height" value="0.025" units="cm"/>
    </inkml:brush>
  </inkml:definitions>
  <inkml:trace contextRef="#ctx0" brushRef="#br0">132 87 6022,'99'-86'18609,"-169"129"-16436,-17 33-2139,77-66-28,1 0-1,1 0 1,-1 1 0,2 0 0,-1 0 0,-8 19 0,15-28-6,0-1 0,1 1 0,-1 0 0,0-1 0,1 1 0,-1 0 0,1 0 0,-1-1-1,1 1 1,0 0 0,0 0 0,0 0 0,0-1 0,0 1 0,0 0 0,1 0 0,-1 0 0,0-1 0,1 1 0,0 0 0,-1-1 0,1 1 0,0 0 0,0-1 0,0 1 0,0-1 0,0 1 0,0-1 0,0 0 0,0 1 0,1-1 0,-1 0 0,0 0 0,1 0 0,-1 0 0,1 0 0,0 0 0,-1 0-1,1-1 1,0 1 0,-1 0 0,1-1 0,0 0 0,-1 1 0,4-1 0,11 3-390,0-1-1,0-1 0,0 0 0,20-2 0,-15 0-1054,56-3-8276,-42-3-353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1.506"/>
    </inkml:context>
    <inkml:brush xml:id="br0">
      <inkml:brushProperty name="width" value="0.025" units="cm"/>
      <inkml:brushProperty name="height" value="0.025" units="cm"/>
    </inkml:brush>
  </inkml:definitions>
  <inkml:trace contextRef="#ctx0" brushRef="#br0">88 1 12748,'0'0'9908,"-4"11"-9294,-20 46-66,12-34-491,1 1 0,1 1 0,1 0 0,-9 43 0,18-68-110,0 0 1,1 0-1,-1 0 1,0 0-1,0 0 1,0-1-1,0 1 1,0 0-1,0 0 1,0 0-1,0 0 0,1 0 1,-1 0-1,0 0 1,0 0-1,0 0 1,0 0-1,0 0 1,0 0-1,0 0 1,0 0-1,1 0 1,-1 1-1,0-1 1,0 0-1,0 0 1,0 0-1,0 0 1,0 0-1,0 0 0,0 0 1,0 0-1,0 0 1,1 0-1,-1 0 1,0 0-1,0 0 1,0 1-1,0-1 1,0 0-1,0 0 1,0 0-1,0 0 1,0 0-1,0 0 1,0 0-1,0 0 0,0 1 1,0-1-1,0 0 1,0 0-1,0 0 1,0 0-1,0 0 1,0 0-1,0 0 1,0 0-1,0 1 1,0-1-1,0 0 1,9-13-1885,9-21-1453,-14 16 1948,-1 1-1,-1-1 1,1-19-1,-3-24 2094,0 46 571,-1 52 5036,0-22-5170,1-1 0,0 1-1,1 0 1,5 26 0,-4-36-993,-1 1 0,1-1 0,1 0 0,-1 0 1,1 0-1,0-1 0,0 1 0,0 0 0,0-1 1,1 0-1,0 0 0,0 0 0,0 0 0,0-1 0,1 0 1,-1 0-1,7 4 0,-7-5-49,-1 0-1,1 0 1,0 0-1,0 0 0,0 0 1,0-1-1,1 0 1,-1 0-1,0 0 1,1 0-1,-1-1 1,0 0-1,1 0 1,-1 0-1,1 0 1,-1 0-1,0-1 1,1 0-1,-1 0 1,0 0-1,0-1 1,0 1-1,0-1 1,0 0-1,0 0 1,0-1-1,-1 1 1,1-1-1,-1 1 1,6-6-1,-4 1 9,1 0 0,-1 0-1,-1 0 1,1-1 0,-1 1-1,-1-1 1,1 0 0,-1 0-1,-1-1 1,1 1 0,-1-1-1,-1 1 1,0-1 0,1-16-1,-2 10 34,-2-31 78,2 45-166,0 0-1,-1-1 0,1 1 0,0 0 0,-1 0 0,1 0 0,-1 0 1,1 0-1,-1 0 0,1 0 0,-1 0 0,0 0 0,1 1 0,-1-1 1,0 0-1,0 0 0,0 0 0,0 1 0,1-1 0,-1 1 0,0-1 1,0 1-1,0-1 0,0 1 0,-1-1 0,1 1 0,0 0 0,0-1 1,0 1-1,0 0 0,0 0 0,0 0 0,0 0 0,-2 0 0,3 0-52,-1 1-1,1-1 0,-1 0 0,1 0 1,-1 1-1,1-1 0,-1 1 0,1-1 1,0 0-1,-1 1 0,1-1 0,-1 1 1,1-1-1,0 1 0,0-1 0,-1 1 1,1-1-1,0 1 0,0-1 0,-1 1 1,1-1-1,0 1 0,0-1 0,0 1 1,0 0-1,0-1 0,0 1 0,0-1 1,0 1-1,0-1 0,0 1 0,0 0 1,1-1-1,-1 1 0,0-1 0,0 1 1,0-1-1,1 1 0,-1-1 0,1 2 1,-1-1-423,1 0 0,-1 1 0,1-1 1,-1 1-1,1-1 0,0 0 0,0 1 1,0-1-1,0 0 0,0 0 0,0 0 1,0 0-1,0 0 0,0 0 0,0 0 1,0 0-1,3 1 0,8 0-6287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1.833"/>
    </inkml:context>
    <inkml:brush xml:id="br0">
      <inkml:brushProperty name="width" value="0.025" units="cm"/>
      <inkml:brushProperty name="height" value="0.025" units="cm"/>
    </inkml:brush>
  </inkml:definitions>
  <inkml:trace contextRef="#ctx0" brushRef="#br0">1 0 9385,'0'0'15759,"75"30"-15279,-35-29-352,3 0-96,-7 0-128,-3-1-1153,-8 0-1121,-9 0-801,-9 0-1506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2.193"/>
    </inkml:context>
    <inkml:brush xml:id="br0">
      <inkml:brushProperty name="width" value="0.025" units="cm"/>
      <inkml:brushProperty name="height" value="0.025" units="cm"/>
    </inkml:brush>
  </inkml:definitions>
  <inkml:trace contextRef="#ctx0" brushRef="#br0">0 19 13901,'0'0'9353,"68"10"-8296,-24-10-416,4 0-417,1-4-32,-4 0-256,-4 0-1121,-6-1-1890,-3 0-2594,-9-2-6663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2.775"/>
    </inkml:context>
    <inkml:brush xml:id="br0">
      <inkml:brushProperty name="width" value="0.025" units="cm"/>
      <inkml:brushProperty name="height" value="0.025" units="cm"/>
    </inkml:brush>
  </inkml:definitions>
  <inkml:trace contextRef="#ctx0" brushRef="#br0">29 0 8904,'0'0'12882,"2"11"-11563,0 4-930,0 0 1,-1 0 0,-1 0-1,-1 0 1,0 1 0,-6 27-1,-1-11 309,1 1 0,2 0 0,-2 51 0,7-82-672,0-1-1,0 1 1,1-1-1,-1 0 1,0 1-1,0-1 1,1 0-1,-1 0 1,1 1-1,-1-1 1,1 0-1,-1 0 1,1 1-1,0-1 1,0 0-1,0 0 1,-1 0-1,1 0 1,0 0-1,0 0 1,0 0-1,1-1 1,-1 1-1,0 0 1,2 1-1,2-1 7,-1 0 1,0 1-1,0-2 0,0 1 0,1 0 1,-1-1-1,0 0 0,7 0 1,3-1-34,0-1 0,0 0 1,0-1-1,18-6 1,-17 3-522,-1 0 0,0-1 1,26-16-1,-7-8-3289,-30 26 2646,0 1 0,0 0 1,0-1-1,-1 1 0,0-1 1,3-9-1,2-15-8017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33.123"/>
    </inkml:context>
    <inkml:brush xml:id="br0">
      <inkml:brushProperty name="width" value="0.025" units="cm"/>
      <inkml:brushProperty name="height" value="0.025" units="cm"/>
    </inkml:brush>
  </inkml:definitions>
  <inkml:trace contextRef="#ctx0" brushRef="#br0">39 1 12684,'0'0'2530,"-18"50"129,7-19-641,5 4-224,3 4-225,3-1-288,0 0-416,0 0-417,7-2-351,6-1-65,5 0-929,1-6-1890,-4-6-2338,6-6-9545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48.432"/>
    </inkml:context>
    <inkml:brush xml:id="br0">
      <inkml:brushProperty name="width" value="0.025" units="cm"/>
      <inkml:brushProperty name="height" value="0.025" units="cm"/>
    </inkml:brush>
  </inkml:definitions>
  <inkml:trace contextRef="#ctx0" brushRef="#br0">1095 21 4548,'-20'-7'2543,"-21"-6"637,37 13-3142,0 0-1,0-1 0,0 1 1,0 1-1,0-1 1,0 0-1,0 1 0,0 0 1,1 0-1,-1 0 0,0 0 1,1 1-1,-1 0 0,0 0 1,-3 2-1,-34 25 269,1 1 0,2 3-1,1 0 1,2 3 0,1 1 0,-52 74 0,65-79-257,2 1 0,0 0 0,-27 72 0,-23 112 70,14 40 577,39-169-145,-3-1 0,-37 101-1,11-69 573,6 2 0,-46 237 0,40-81-1038,-61 522 1426,102-749-1467,-5 77 57,4 0 0,17 163 0,-10-267-36,2-1 0,0 0 0,2 0 0,0-1 0,1 1 0,15 28 1,-16-39-21,0-1 1,1-1 0,0 1 0,0-1 0,1 0-1,0-1 1,0 0 0,1 0 0,0-1 0,1 0-1,0 0 1,0-1 0,0-1 0,13 6 0,-1-3 49,1-1 1,0-1 0,0-1-1,1-1 1,43 2 0,121-10 61,-76-10 67,-68 7-1689,62-1-1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48.824"/>
    </inkml:context>
    <inkml:brush xml:id="br0">
      <inkml:brushProperty name="width" value="0.025" units="cm"/>
      <inkml:brushProperty name="height" value="0.025" units="cm"/>
    </inkml:brush>
  </inkml:definitions>
  <inkml:trace contextRef="#ctx0" brushRef="#br0">1 1 9993,'0'0'5600,"7"0"-4543,42 2-281,-1 1-1,0 3 0,0 3 0,83 24 0,-128-32-773,-1-1 0,0 1 0,0 0-1,0-1 1,0 1 0,0 0 0,0 0 0,0 0-1,-1 1 1,1-1 0,0 0 0,-1 1 0,1-1-1,-1 1 1,1 0 0,-1-1 0,0 1 0,1 0 0,-1 0-1,1 4 1,-1-4 27,-1 0 1,0 0-1,0 0 0,0 0 0,-1 0 0,1 0 1,-1 0-1,1 1 0,-1-1 0,1 0 1,-1 0-1,0 0 0,0-1 0,0 1 0,0 0 1,0 0-1,-1 0 0,1-1 0,-1 1 0,1-1 1,-1 1-1,-1 1 0,-60 56 929,9-8-370,1 1 1,-62 83-1,101-110-2848,15-18-4401,5-6-1266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0.270"/>
    </inkml:context>
    <inkml:brush xml:id="br0">
      <inkml:brushProperty name="width" value="0.025" units="cm"/>
      <inkml:brushProperty name="height" value="0.025" units="cm"/>
    </inkml:brush>
  </inkml:definitions>
  <inkml:trace contextRef="#ctx0" brushRef="#br0">101 0 15919,'-10'12'960,"-34"46"1504,43-56-2402,-1 1-1,1-1 1,-1 1-1,1 0 0,0 0 1,0 0-1,0-1 1,1 1-1,-1 0 0,1 0 1,-1 0-1,1 0 1,0 0-1,0 0 0,0 0 1,1 0-1,-1 0 1,1 0-1,0 0 0,1 4 1,-1-6-50,0 0 1,0 0-1,0 0 1,1 0-1,-1 0 0,0 0 1,1 0-1,-1 0 1,1 0-1,-1-1 1,1 1-1,0-1 1,-1 1-1,1-1 0,-1 1 1,1-1-1,0 0 1,-1 0-1,3 0 1,41 1 94,-31-1-89,-1 0-31,0 1 1,0 0 0,-1 1-1,1 0 1,-1 1 0,0 1-1,19 7 1,-28-10 39,0 1 0,0-1 0,0 1 0,-1 0 0,1 0 1,0 0-1,-1 0 0,1 1 0,-1-1 0,0 0 0,0 1 0,0 0 0,0-1 0,0 1 0,-1 0 0,1 0 0,-1 0 0,0 0 0,0 0 0,0 1 0,0-1 1,0 0-1,-1 0 0,1 1 0,-1-1 0,0 0 0,0 1 0,0-1 0,-1 0 0,1 0 0,-1 1 0,0-1 0,0 0 0,-1 4 0,-1 0 187,0-2 0,0 1 0,0 0 0,0-1 0,-1 1 0,0-1 0,0 0 0,-1 0 0,1-1-1,-1 1 1,0-1 0,0 0 0,-1 0 0,1-1 0,-1 1 0,1-1 0,-8 2 0,0 0-8,1 0 1,-1-1 0,0 0-1,0-1 1,0-1 0,0 0 0,-19 0-1,29-2-318,0 0-1,1-1 0,-1 1 0,0-1 1,1 1-1,-1-1 0,1 0 1,-1 0-1,1 0 0,-1 0 1,1-1-1,0 1 0,-1-1 1,1 1-1,0-1 0,0 0 1,-3-3-1,1 0-650,1 1 0,0-1 1,-1 0-1,2 0 0,-1 0 0,1-1 1,-3-7-1,-4-23-5590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0.616"/>
    </inkml:context>
    <inkml:brush xml:id="br0">
      <inkml:brushProperty name="width" value="0.025" units="cm"/>
      <inkml:brushProperty name="height" value="0.025" units="cm"/>
    </inkml:brush>
  </inkml:definitions>
  <inkml:trace contextRef="#ctx0" brushRef="#br0">1 24 8936,'0'0'12140,"50"-9"-10026,-26 8-577,5 1-800,5-2-481,0 1-192,6-1-64,-1 0-961,-1 1-1409,-4-2-1730,-5 0-4420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7.111"/>
    </inkml:context>
    <inkml:brush xml:id="br0">
      <inkml:brushProperty name="width" value="0.025" units="cm"/>
      <inkml:brushProperty name="height" value="0.025" units="cm"/>
    </inkml:brush>
  </inkml:definitions>
  <inkml:trace contextRef="#ctx0" brushRef="#br0">20 337 16656,'0'0'5781,"4"8"-5621,10 30-48,-13-37-106,-1 1 0,0 0-1,0-1 1,-1 1 0,1-1-1,0 1 1,0-1 0,-1 1-1,1-1 1,-1 1-1,1-1 1,-1 1 0,0-1-1,1 1 1,-1-1 0,0 0-1,0 1 1,0-1-1,0 0 1,0 0 0,0 0-1,-1 0 1,1 0 0,0 0-1,0 0 1,-3 1-1,3-1 8,0-1-1,0 1 0,-1 0 0,1 0 1,0 0-1,0 0 0,0 0 0,0 0 1,0 1-1,0-1 0,0 0 0,0 0 0,1 1 1,-1-1-1,1 1 0,-1-1 0,1 0 1,-1 3-1,31-29 911,-23 18-1431,0-1-1,0 1 0,-1-2 1,0 1-1,-1-1 0,9-17 1,-17 50 644,1-17 134,1 0-1,0 0 1,1 0-1,-1 0 0,1 0 1,2 14-1,-1-20-190,-1 1 0,1-1 0,-1 0 0,1 1 0,0-1 0,0 0 0,0 1 0,0-1 0,0 0 0,0 0 0,0 0 0,0 0 0,0 0 0,0 0 0,1 0 0,-1 0 0,0 0 0,1-1 0,-1 1 0,1 0 0,-1-1 0,1 1 0,-1-1 0,1 0 0,-1 0-1,1 1 1,-1-1 0,1 0 0,-1 0 0,1 0 0,-1 0 0,1-1 0,0 1 0,-1 0 0,1-1 0,-1 1 0,3-2 0,3 0 119,1-1 0,-1 0-1,0-1 1,0 1 0,-1-1 0,1 0 0,-1-1-1,0 0 1,0 0 0,0 0 0,8-11-1,4-5 7,-2 0 0,15-25-1,-19 27-242,-1-1-1,0-1 0,-1 1 1,-1-2-1,-1 1 1,-2-1-1,0 0 1,-1-1-1,-1 1 0,0-1 1,-1-38-1,-3 60 38,0 1 1,0 0-1,0-1 0,0 1 1,0 0-1,0-1 0,-1 1 1,1-1-1,0 1 0,0 0 0,0-1 1,0 1-1,0 0 0,-1 0 1,1-1-1,0 1 0,0 0 0,0-1 1,-1 1-1,1 0 0,0 0 1,0-1-1,-1 1 0,1 0 1,0 0-1,-1 0 0,1 0 0,0-1 1,-1 1-1,1 0 0,0 0 1,-1 0-1,1 0 0,0 0 1,-1 0-1,1 0 0,0 0 0,-1 0 1,1 0-1,-1 0 0,1 0 1,0 0-1,-1 0 0,1 0 1,0 0-1,-1 0 0,1 1 0,0-1 1,-1 0-1,1 0 0,0 0 1,0 0-1,-1 1 0,1-1 0,0 0 1,-1 0-1,1 1 0,0-1 1,0 0-1,0 1 0,-1-1 1,1 0-1,0 1 0,-18 17 52,7-1 36,0 1 0,2-1 0,0 2-1,1-1 1,1 1 0,0 1 0,2-1-1,0 1 1,1 0 0,1 0 0,1 0-1,1 0 1,0 1 0,2-1 0,3 23-1,-3-37-81,1 0 0,0 0 0,0-1 0,1 1 1,-1-1-1,1 0 0,6 9 0,-8-12 2,0 0 1,1-1 0,-1 1 0,1 0 0,-1-1 0,1 1-1,-1-1 1,1 1 0,0-1 0,0 0 0,0 0-1,-1 0 1,1 0 0,0 0 0,1 0 0,-1 0 0,0-1-1,0 1 1,0-1 0,0 0 0,0 1 0,1-1 0,-1 0-1,2 0 1,-2-1 4,-1 0 0,0 0-1,1 0 1,-1 0-1,0 0 1,0 0 0,0 0-1,1-1 1,-1 1 0,-1 0-1,1-1 1,0 1 0,0-1-1,0 1 1,-1-1 0,1 1-1,-1-1 1,1 1-1,-1-1 1,0 1 0,1-4-1,4-37 231,-8-23 83,3 62-318,-1 0-1,1 0 0,-1 1 0,0-1 0,0 1 0,0-1 0,0 1 0,-1-1 1,1 1-1,-2-3 0,2 4-6,0 1 0,1-1 0,-1 0 0,0 1 0,0-1 0,1 1 0,-1-1 0,0 1 0,0 0 0,0-1 1,0 1-1,0 0 0,0-1 0,0 1 0,1 0 0,-1 0 0,0 0 0,0 0 0,0 0 0,0 0 0,0 0 0,0 0 0,0 0 0,0 1 0,0-1 0,0 0 1,0 1-1,1-1 0,-2 1 0,0 0-1,1 0 0,0 0 0,0 0 1,0-1-1,0 2 0,0-1 0,0 0 1,0 0-1,0 0 0,0 0 0,1 1 1,-1-1-1,0 0 0,1 1 0,-1-1 1,1 0-1,-1 1 0,1-1 0,0 1 1,0-1-1,-1 1 0,1-1 0,0 1 1,0-1-1,1 1 0,-1-1 0,0 1 1,0-1-1,1 0 0,-1 1 0,1 1 1,0 1-3,1 0 0,-1 0 0,1 0 0,-1 0 0,1 0 0,1 0 0,-1 0 0,0-1 0,4 5 0,-3-5-2,-1-1 0,1 1 1,0-1-1,0 0 0,-1 0 0,1 0 1,1 0-1,-1-1 0,0 1 1,0-1-1,1 1 0,-1-1 1,0 0-1,1-1 0,-1 1 1,1-1-1,0 1 0,-1-1 0,1 0 1,-1 0-1,1-1 0,-1 1 1,1-1-1,5-1 0,2-3-36,0 0-1,-1 0 0,1-2 1,-1 1-1,17-15 1,-17 13 13,1 0 0,0 1 1,19-11-1,-29 18 28,0 0 0,-1 0 0,1-1 0,0 1 0,0 0 0,0 0 0,0 0 0,-1 0 0,1 0 0,0 0 0,0 0 0,0 0 0,0 1 0,-1-1 0,1 0 0,0 0 0,0 1 0,-1-1 0,1 0 0,0 1 0,0-1 0,-1 1 0,1-1 0,-1 1 0,1-1 0,0 1 0,-1 0-1,1-1 1,-1 1 0,1 0 0,-1-1 0,1 1 0,-1 0 0,0 0 0,1-1 0,-1 1 0,0 0 0,0 0 0,1 0 0,-1-1 0,0 3 0,8 51-56,0-11 29,-8-42 28,0 0 0,1-1 1,-1 1-1,0-1 0,1 1 0,-1 0 1,0-1-1,1 1 0,-1-1 0,1 1 1,-1-1-1,1 0 0,-1 1 0,1-1 1,-1 1-1,1-1 0,0 0 0,-1 1 1,1-1-1,-1 0 0,1 0 0,0 0 1,-1 1-1,1-1 0,0 0 0,-1 0 1,1 0-1,0 0 0,-1 0 0,2 0 1,18-13 16,12-25 17,-31 36-34,1-1 7,0 1 0,0-1 1,-1 0-1,1 0 1,-1 0-1,0 1 0,0-1 1,0 0-1,0 0 1,0-1-1,-1 1 0,1-3 1,-11 6 95,8 1 293,11-1-223,8 0-174,0-1 0,0-1-1,0 0 1,0-2 0,25-7-1,-32 7 20,-1 1 0,0-1-1,1-1 1,-2 0 0,1 0 0,-1-1-1,1 0 1,-2 0 0,1-1 0,11-13-1,-19 20-4,1 0-1,-1-1 1,1 1 0,-1-1-1,1 1 1,-1-1-1,0 1 1,1-1 0,-1 1-1,0-1 1,1 1-1,-1-1 1,0 1 0,0-1-1,1 0 1,-1 1-1,0-1 1,0 0-1,0 1 1,0-1 0,0 1-1,0-1 1,0 0-1,0 1 1,-1-2 0,-12-1 100,-21 13-132,27-5 24,0 0 0,1 1-1,0-1 1,0 1 0,0 1 0,1-1 0,0 1-1,0 0 1,-7 13 0,11-18 1,0 0 1,0 0-1,0 0 1,0 0-1,0 0 1,0 0-1,1 0 1,-1 0-1,1 1 1,-1-1 0,1 0-1,0 0 1,0 1-1,0-1 1,0 0-1,0 0 1,1 1-1,-1-1 1,1 0-1,-1 0 1,1 0-1,0 0 1,0 0-1,0 0 1,0 0-1,0 0 1,0 0-1,0 0 1,1 0-1,-1-1 1,1 1-1,-1 0 1,1-1-1,0 1 1,0-1-1,0 0 1,-1 0-1,1 1 1,0-1-1,4 1 1,5 1-77,0 1 0,0-2 0,0 0 0,0 0 0,0-1 0,22 0 0,19-9-3074,-46 7 1947,-1-1 1,0 1-1,0-2 0,0 1 0,0 0 0,7-6 1,14-16-12695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1.194"/>
    </inkml:context>
    <inkml:brush xml:id="br0">
      <inkml:brushProperty name="width" value="0.025" units="cm"/>
      <inkml:brushProperty name="height" value="0.025" units="cm"/>
    </inkml:brush>
  </inkml:definitions>
  <inkml:trace contextRef="#ctx0" brushRef="#br0">1 1 10346,'0'0'13025,"2"9"-12715,2 13-203,-1 1 0,1 28 0,-4-28-82,2 0-1,0 0 0,2 0 1,7 26-1,-5-30-244,9 25-394,-1-25-4728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1.557"/>
    </inkml:context>
    <inkml:brush xml:id="br0">
      <inkml:brushProperty name="width" value="0.025" units="cm"/>
      <inkml:brushProperty name="height" value="0.025" units="cm"/>
    </inkml:brush>
  </inkml:definitions>
  <inkml:trace contextRef="#ctx0" brushRef="#br0">1 1 9673,'0'0'9225,"68"19"-7720,-32-15-320,4 0-512,1-4-545,-1 0-288,3 0-1602,-7-10-2786,-9-6-6631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3.828"/>
    </inkml:context>
    <inkml:brush xml:id="br0">
      <inkml:brushProperty name="width" value="0.025" units="cm"/>
      <inkml:brushProperty name="height" value="0.025" units="cm"/>
    </inkml:brush>
  </inkml:definitions>
  <inkml:trace contextRef="#ctx0" brushRef="#br0">1 52 10282,'6'-12'6689,"10"3"-4079,21-3-1501,-32 10-451,19-3-240,-1 1 1,1 0-1,0 2 0,1 1 0,31 2 0,-54-1-412,0 0-1,-1 0 0,1 0 1,0 0-1,0 1 0,-1-1 1,1 1-1,0-1 1,0 1-1,-1-1 0,1 1 1,0 0-1,-1 0 0,1 0 1,-1 0-1,1 0 1,0 1-1,-1-1-2,-1 0-1,1 0 1,-1 0 0,1 0-1,-1-1 1,0 1 0,0 0-1,1 0 1,-1 0 0,0 0-1,0 0 1,0 0 0,0 0-1,0 0 1,0 0 0,0 0 0,0 0-1,-1 0 1,1 0 0,0 0-1,-1 0 1,1 1 0,-3 2 13,1 0 0,-1 1 0,1-1 0,-1 0 1,-1 0-1,1-1 0,0 1 0,-1-1 0,0 1 0,-5 2 1,-12 7 480,0-1 1,-2-1-1,1-1 1,-30 8-1,61-19-441,0 0-1,0 0 1,0 1-1,0 0 0,16 2 1,5 0-63,-19-3-1,0 2-1,0 0 1,1 0 0,-1 1-1,16 4 1,-25-5 4,0-1 1,0 1-1,0 0 0,0-1 0,-1 1 1,1 0-1,0 0 0,-1 0 1,1 1-1,0-1 0,-1 0 0,1 0 1,-1 1-1,0-1 0,0 1 0,1 0 1,-1-1-1,0 1 0,0 0 0,0-1 1,-1 1-1,1 0 0,0 0 1,-1 0-1,1 0 0,-1 0 0,1 0 1,-1 0-1,0 0 0,0 0 0,0 0 1,0 0-1,0-1 0,-1 1 0,1 0 1,-1 0-1,1 0 0,-1 0 1,1 0-1,-2 2 0,0-1 44,-1 1 1,1-1-1,-1 0 0,1 0 1,-1 0-1,0 0 0,0 0 1,-1-1-1,1 1 0,0-1 1,-1 0-1,0 0 0,1 0 1,-1 0-1,0-1 0,-4 2 1,-65 17 1537,68-19-1503,-5 1 62,0 0 1,0 0 0,0-1-1,-1 0 1,1 0-1,0-2 1,-1 1-1,-14-3 1,19-3-1076,16 1-551,16-1-2584,-26 6 4001,20-3-4236,4-2-2285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4.398"/>
    </inkml:context>
    <inkml:brush xml:id="br0">
      <inkml:brushProperty name="width" value="0.025" units="cm"/>
      <inkml:brushProperty name="height" value="0.025" units="cm"/>
    </inkml:brush>
  </inkml:definitions>
  <inkml:trace contextRef="#ctx0" brushRef="#br0">1 54 9705,'0'0'11510,"9"1"-9909,56 5 63,-1-4 0,87-6-1,139-32-2581,-273 31-1495,-12-5-6646,-5 2 16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5.045"/>
    </inkml:context>
    <inkml:brush xml:id="br0">
      <inkml:brushProperty name="width" value="0.025" units="cm"/>
      <inkml:brushProperty name="height" value="0.025" units="cm"/>
    </inkml:brush>
  </inkml:definitions>
  <inkml:trace contextRef="#ctx0" brushRef="#br0">106 0 12364,'0'0'14643,"-1"12"-14323,-1 0-267,0-1-1,-1 1 0,0-1 0,-1 0 1,0 0-1,-1 0 0,0-1 1,0 1-1,-10 11 0,6-9 46,-27 43 90,34-54-142,1 1-1,-1 0 1,1-1-1,0 1 1,0 0-1,0 0 1,0 0-1,1 0 1,-1 0-1,1 0 1,-1 0-1,1 0 1,0 0-1,1 0 1,-1 0-1,0 0 1,2 5-1,0-7 0,1 0-1,-1 1 0,1-1 1,-1 0-1,1-1 0,0 1 1,-1 0-1,1-1 0,-1 0 1,1 0-1,0 1 0,0-1 0,-1-1 1,1 1-1,0 0 0,3-2 1,2 2 66,10-2-116,0-1 0,-1 0-1,1-1 1,-1-1 0,0-1-1,24-11 1,-29 11-929,1-1-1,-1 0 1,0 0 0,-1-2 0,12-9 0,-21 16 226,0 0 1,0 0 0,0 0 0,0 0 0,0 0 0,-1-1 0,1 1-1,-1-1 1,1 1 0,-1-1 0,0 0 0,1-5 0,0-11-5822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5.391"/>
    </inkml:context>
    <inkml:brush xml:id="br0">
      <inkml:brushProperty name="width" value="0.025" units="cm"/>
      <inkml:brushProperty name="height" value="0.025" units="cm"/>
    </inkml:brush>
  </inkml:definitions>
  <inkml:trace contextRef="#ctx0" brushRef="#br0">57 1 11723,'0'0'9321,"-22"51"-7111,17-25-256,-6 4-577,5 1-128,3 2-160,-6-4-416,9 1-417,0-4-192,0-2-32,0-3-288,9-8-1153,0-5-1026,2-8-1857,-1-4-5285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5.878"/>
    </inkml:context>
    <inkml:brush xml:id="br0">
      <inkml:brushProperty name="width" value="0.025" units="cm"/>
      <inkml:brushProperty name="height" value="0.025" units="cm"/>
    </inkml:brush>
  </inkml:definitions>
  <inkml:trace contextRef="#ctx0" brushRef="#br0">1 2 14061,'0'0'15407,"29"21"-15407,-26-18-417,3-3-832,-1 0-480,0 0-1090,-1-12-1633,1-1-4036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6.223"/>
    </inkml:context>
    <inkml:brush xml:id="br0">
      <inkml:brushProperty name="width" value="0.025" units="cm"/>
      <inkml:brushProperty name="height" value="0.025" units="cm"/>
    </inkml:brush>
  </inkml:definitions>
  <inkml:trace contextRef="#ctx0" brushRef="#br0">79 44 10634,'0'0'6620,"7"-8"-3690,23-25-356,-22 31 1441,-7 11-2927,-4 13-597,-4-1 2,-2 0 0,1 0 0,-24 38-1,22-44-429,1 1 0,1 0-1,0 1 1,2-1-1,-1 1 1,2 0-1,-5 30 1,9-45-56,1 0 0,-1 0-1,1 1 1,0-1 0,0 0 0,0 0 0,0 1 0,0-1 0,1 0-1,-1 0 1,1 1 0,-1-1 0,1 0 0,0 0 0,0 0 0,0 0-1,0 0 1,0 0 0,0 0 0,1 0 0,-1 0 0,1 0 0,1 1-1,0-2-2,1 1 0,-1-1 0,0 0 0,1 0 0,0 0 0,-1 0 0,1-1-1,0 1 1,-1-1 0,1 0 0,0 0 0,-1-1 0,7 0 0,-2-1-375,0 0 0,0 0 0,0-1 0,0 0 1,-1 0-1,1 0 0,-1-1 0,0-1 0,0 1 0,0-1 1,-1 0-1,1 0 0,5-7 0,-5 4-1436,0 0-1,0 0 1,-1-1-1,0 0 1,8-16-1,-2-8-6472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6.552"/>
    </inkml:context>
    <inkml:brush xml:id="br0">
      <inkml:brushProperty name="width" value="0.025" units="cm"/>
      <inkml:brushProperty name="height" value="0.025" units="cm"/>
    </inkml:brush>
  </inkml:definitions>
  <inkml:trace contextRef="#ctx0" brushRef="#br0">125 0 8808,'0'0'11115,"-58"58"-8841,42-26-256,0 3-353,7 4-415,-6 0-193,10 1-289,0-4-415,5-2-257,0-3-64,3-5-769,8-7-1249,2-7-2370,-1-11-4452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7.024"/>
    </inkml:context>
    <inkml:brush xml:id="br0">
      <inkml:brushProperty name="width" value="0.025" units="cm"/>
      <inkml:brushProperty name="height" value="0.025" units="cm"/>
    </inkml:brush>
  </inkml:definitions>
  <inkml:trace contextRef="#ctx0" brushRef="#br0">1 0 13100,'0'0'10827,"67"1"-9386,-17 0-448,10-1-449,3 0-351,3 0-97,-8 0-64,-6 0-481,-14 0-704,-11 0-672,-20 2-450,-7 2-1024,-7 1-2562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8.188"/>
    </inkml:context>
    <inkml:brush xml:id="br0">
      <inkml:brushProperty name="width" value="0.025" units="cm"/>
      <inkml:brushProperty name="height" value="0.025" units="cm"/>
    </inkml:brush>
  </inkml:definitions>
  <inkml:trace contextRef="#ctx0" brushRef="#br0">47 1 11915,'-4'6'7522,"-4"23"-5887,-9 41-1631,9-16 660,2 0-1,3 107 1,3-158-646,0-1 0,0 1 1,0 0-1,1 0 0,-1 0 0,1 0 0,0-1 0,0 1 1,0 0-1,0-1 0,0 1 0,1-1 0,-1 1 0,1-1 1,-1 1-1,4 2 0,-4-4 38,1 0 0,0 0 0,-1 0 0,1 0 0,0 0 0,0 0 0,0 0 0,0-1 0,0 1 0,0-1 0,0 1 0,0-1 0,0 0 0,0 0 0,0 0 0,0 0 1,4-1-1,0 0 123,1-1 1,0 0 0,-1 0 0,1-1 0,-1 0 0,0 0-1,0-1 1,0 1 0,0-1 0,0-1 0,8-8-1,2-4 84,-1-1-1,-1-1 0,-1 0 1,0-1-1,-2 0 1,17-39-1,-32 112-1036,2-37 820,0-6-46,1-1 0,0 1 0,0 0 0,1 0 0,3 18 0,-3-26-1,0-1 0,1 0 1,-1 1-1,1-1 1,-1 1-1,1-1 1,0 0-1,-1 1 1,1-1-1,0 0 1,0 0-1,0 0 1,0 0-1,0 1 1,0-2-1,1 1 1,-1 0-1,2 1 0,-1-1 6,0 0-1,0-1 1,0 1-1,1-1 1,-1 0-1,0 1 1,1-1-1,-1 0 0,0 0 1,1-1-1,-1 1 1,0 0-1,1-1 1,-1 0-1,3 0 1,2-2 27,-1 0 0,1 0 1,-1 0-1,0-1 0,0 0 1,0 0-1,0 0 1,-1-1-1,10-10 0,36-54 120,-48 69-365,-1 8 61,-2 11-76,-22 81 223,11-53 71,2 0-1,1 1 0,0 56 0,8-93-55,0 0-1,1-1 0,1 1 1,0-1-1,0 1 0,1-1 1,0 0-1,1 0 0,0 0 1,0 0-1,8 11 0,-9-16 9,0-1-1,0 1 0,-1 0 0,0 0 0,0 0 0,0 0 1,-1 0-1,0 0 0,0 0 0,0 0 0,0 1 0,-1-1 1,0 10-1,-1-14 3,1-1 0,0 1 0,0-1 0,-1 1 0,1-1 0,0 1 0,-1-1 0,1 0 0,-1 1 0,1-1 0,0 1 0,-1-1 0,1 0 0,-1 1 0,1-1 1,-1 0-1,1 0 0,-1 1 0,1-1 0,-1 0 0,0 0 0,1 0 0,-1 0 0,1 0 0,-1 1 0,1-1 0,-1 0 0,0 0 0,1-1 0,-1 1 0,1 0 0,-1 0 0,1 0 1,-1 0-1,1 0 0,-1-1 0,0 1 0,1 0 0,-1 0 0,1-1 0,0 1 0,-2-1 0,-19-16 703,16 9-671,0-1 0,1 1 0,0-1 0,1 0 0,-1 0 0,2 0 0,-1-1 0,1 1 0,0-11 0,-3-90-385,5 104 278,0-1 0,0 1-1,1-1 1,0 1 0,1-1 0,-1 1 0,1 0 0,0 0-1,1 0 1,0 0 0,0 0 0,0 0 0,0 1 0,1-1-1,0 1 1,5-6 0,5-2-1325,1 1 0,1 0 0,-1 1 0,21-11 0,-12 8-1742,23-17-6892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7.354"/>
    </inkml:context>
    <inkml:brush xml:id="br0">
      <inkml:brushProperty name="width" value="0.025" units="cm"/>
      <inkml:brushProperty name="height" value="0.025" units="cm"/>
    </inkml:brush>
  </inkml:definitions>
  <inkml:trace contextRef="#ctx0" brushRef="#br0">0 31 12172,'0'0'10441,"74"13"-8359,-25-13-864,1-5-674,8 0-448,-3-2-128,-2 2-384,-3 1-1506,-8 0-1185,-5-2-1730,-6-2-3619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7.810"/>
    </inkml:context>
    <inkml:brush xml:id="br0">
      <inkml:brushProperty name="width" value="0.025" units="cm"/>
      <inkml:brushProperty name="height" value="0.025" units="cm"/>
    </inkml:brush>
  </inkml:definitions>
  <inkml:trace contextRef="#ctx0" brushRef="#br0">281 86 10890,'0'0'2744,"-2"-8"443,2 5-3019,-1 1 0,1 0 0,-1 0 0,1-1 0,-1 1 0,0 0 0,0 0 0,0 0 0,0 0 0,0 0 0,-1 0 0,1 0-1,0 0 1,-1 0 0,0 1 0,1-1 0,-1 1 0,0-1 0,0 1 0,0-1 0,0 1 0,0 0 0,0 0 0,0 0 0,0 0 0,0 1 0,-1-1 0,1 0 0,0 1 0,0 0-1,-1-1 1,1 1 0,0 0 0,-1 0 0,1 0 0,-4 1 0,-8 0 134,0-1-1,0 2 1,0 0-1,0 1 1,0 0-1,-20 8 1,30-10-217,0 0 1,0 1-1,0 0 0,0-1 1,1 1-1,-1 1 0,0-1 1,1 0-1,0 1 0,-1 0 1,1 0-1,0 0 0,1 0 1,-1 0-1,0 1 0,1-1 1,0 1-1,0-1 0,0 1 1,0 0-1,1 0 0,-1 0 1,1 0-1,0 0 0,0 0 1,0 5-1,2-5-66,-1-1 0,1 1 1,0-1-1,1 0 0,-1 1 1,0-1-1,1 0 0,0 0 0,0 0 1,0 0-1,0 0 0,0 0 0,0-1 1,1 1-1,-1-1 0,1 0 0,0 1 1,0-1-1,0 0 0,3 1 0,13 8 3,1 0 0,21 7 0,-24-10 4,12 4-28,-1 0-10,50 29-1,-73-38 1,1 0 0,-2 0 1,1 1-1,0-1 0,-1 1 0,0 0 0,0 1 0,0-1 0,0 1 0,-1-1 0,1 1 0,-1 0 1,-1 1-1,1-1 0,-1 0 0,3 8 0,-5-8 12,0-1 0,0 1 0,-1 0 0,1-1 0,-1 1 0,0-1 0,0 1 0,0-1 0,-1 1 0,0-1 0,0 0 0,0 0 0,0 0 0,0 0 0,-1 0 0,0 0 0,0-1 0,0 1 0,0-1 1,0 0-1,-1 0 0,0 0 0,1 0 0,-7 2 0,-5 5 122,-1 0 1,0-1 0,0-1-1,-31 10 1,30-13 135,0 0 1,-1 0 0,0-2 0,-30 2-1,43-5-193,1 0-1,-1 0 1,1 0 0,-1-1-1,1 0 1,-1 0 0,1 0-1,0-1 1,-1 1 0,-5-5-1,8 5-47,-1-1 0,1 1 0,0-1 0,1 0 0,-1 0 0,0 0 0,0 0 0,1 0 0,-1 0 0,1 0 0,0-1 0,0 1 0,0 0 0,0-1 0,0 1 0,0-1 0,0 1-1,1-1 1,-1-4 0,0-2-15,1-1 1,0 1-1,1 0 0,0-1 0,0 1 0,1 0 0,0 0 0,0-1 0,1 2 0,0-1 0,1 0 1,0 1-1,1-1 0,-1 1 0,1 0 0,1 1 0,11-14 0,10-5-21,0 1 0,1 2-1,43-28 1,35-30 37,-96 72 20,-1 0 0,-1-1 0,0 0 0,0 0 0,7-14 0,-14 23-36,0 0 0,0 0 1,0-1-1,0 1 0,-1 0 1,1-1-1,0 1 0,-1-1 1,1 1-1,-1-1 0,1 1 1,-1-1-1,0 1 0,0-1 0,0 1 1,0-1-1,0 0 0,0 1 1,0-1-1,0 1 0,-1-1 1,1 1-1,-1-1 0,1 1 0,-1-1 1,1 1-1,-1 0 0,0-1 1,0 1-1,1 0 0,-1-1 1,0 1-1,0 0 0,-1 0 1,1 0-1,0 0 0,0 0 0,0 0 1,-1 0-1,1 0 0,0 0 1,-1 1-1,1-1 0,-1 1 1,1-1-1,-1 1 0,1-1 0,-1 1 1,1 0-1,-1 0 0,0 0 1,1 0-1,-2 0 0,-5-1-63,0 0 0,0 0-1,0 1 1,0 1 0,0-1 0,1 1-1,-1 0 1,0 1 0,0 0 0,1 0-1,-12 6 1,-2 1-4100,-2 2-4046,20-9 6512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1:59.679"/>
    </inkml:context>
    <inkml:brush xml:id="br0">
      <inkml:brushProperty name="width" value="0.025" units="cm"/>
      <inkml:brushProperty name="height" value="0.025" units="cm"/>
    </inkml:brush>
  </inkml:definitions>
  <inkml:trace contextRef="#ctx0" brushRef="#br0">1262 3 6758,'0'0'9652,"-4"-2"-9689,1 2 39,0 0 1,1 0-1,-1 0 1,1 0-1,-1 0 1,1 1-1,-1-1 1,1 1-1,-1-1 1,1 1-1,-1 0 1,1 0-1,0 0 1,-1 0-1,1 1 0,0-1 1,0 0-1,-3 4 1,-52 42 122,32-25-62,-25 22 310,3 1 0,1 3 0,2 2 0,-62 94 0,43-44 504,-86 190 0,129-246-451,-105 263 1054,103-238-1414,-2 11 13,-50 110 0,0-27 311,-81 264-1,117-296 12,7 3-1,-23 220 1,50-303-270,3 0 1,2 0 0,2 1-1,3-1 1,13 56 0,-5-25 41,4 104 0,6 46 666,-20-207-801,29 128 199,-28-136-110,1 0 0,1-1 0,0 0 0,1 0 0,1-1 0,19 27 0,-12-21 20,-1 1 0,-2 1 1,0 0-1,17 43 0,-28-63-144,-1 1 0,1-1-1,0 0 1,0 1-1,1-1 1,-1 0 0,0 0-1,1-1 1,0 1-1,0-1 1,0 1 0,0-1-1,0 0 1,0 0-1,0 0 1,1 0 0,-1-1-1,1 1 1,-1-1-1,1 0 1,0 0 0,-1 0-1,1-1 1,5 1-1,9-1 1,0 0 0,0-1 0,0-1 0,20-4 0,29-3-366,-58 9-429,16-2 462,-18 2-3770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0.073"/>
    </inkml:context>
    <inkml:brush xml:id="br0">
      <inkml:brushProperty name="width" value="0.025" units="cm"/>
      <inkml:brushProperty name="height" value="0.025" units="cm"/>
    </inkml:brush>
  </inkml:definitions>
  <inkml:trace contextRef="#ctx0" brushRef="#br0">0 4 6502,'0'0'9882,"8"-2"-8649,8 1-666,-1 0 1,1 1 0,-1 1-1,1 1 1,-1 0 0,23 6-1,-10-1 98,-1 1 0,52 24 0,-77-31-625,0 0-1,0-1 1,0 1-1,-1 1 1,1-1 0,0 0-1,0 0 1,-1 1-1,1-1 1,-1 1 0,1-1-1,-1 1 1,0 0 0,1 0-1,-1-1 1,0 1-1,0 0 1,0 0 0,0 0-1,-1 0 1,1 0-1,-1 0 1,1 0 0,-1 1-1,0-1 1,1 0 0,-1 0-1,0 0 1,-1 0-1,1 0 1,0 1 0,0-1-1,-1 0 1,0 0-1,1 0 1,-1 0 0,0 0-1,0 0 1,0 0-1,0-1 1,-2 4 0,-6 8 613,0 0 0,-1 0 0,0-1 0,-19 16 1,17-16-438,-15 15 443,-6 6-46,-46 58 0,74-79-1470,13-11-1721,15-16-4515,-7-9-3066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1.338"/>
    </inkml:context>
    <inkml:brush xml:id="br0">
      <inkml:brushProperty name="width" value="0.025" units="cm"/>
      <inkml:brushProperty name="height" value="0.025" units="cm"/>
    </inkml:brush>
  </inkml:definitions>
  <inkml:trace contextRef="#ctx0" brushRef="#br0">0 456 3716,'0'0'20050,"10"-12"-19457,188-260 521,-80 106-472,-118 166-632,0-1 1,0 1-1,0 0 0,0 0 0,0-1 0,0 1 0,0 0 0,1 0 0,-1 0 0,0-1 0,0 1 1,0 0-1,0 0 0,0 0 0,0 0 0,1-1 0,-1 1 0,0 0 0,0 0 0,0 0 0,0 0 1,1-1-1,-1 1 0,0 0 0,0 0 0,0 0 0,1 0 0,-1 0 0,0 0 0,0 0 0,0 0 1,1 0-1,-1 0 0,0 0 0,0 0 0,1 0 0,-1 0 0,0 0 0,0 0 0,0 0 0,1 0 1,-1 0-1,0 0 0,0 0 0,1 0 0,-1 0 0,0 0 0,0 1 0,0-1 0,0 0 0,1 0 1,-1 0-1,0 0 0,0 0 0,0 1 0,0-1 0,1 0 0,-1 0 0,0 0 0,0 1 0,0-1 1,0 0-1,0 0 0,0 1 0,3 26 186,-7 44-25,4-63-36,-13 109 1227,-3 74 265,16-190-1621,0 0-1,0 1 1,-1-1 0,1 0-1,0 0 1,0 1-1,1-1 1,-1 0 0,0 0-1,0 1 1,0-1-1,1 0 1,-1 0-1,1 0 1,-1 1 0,1-1-1,-1 0 1,1 0-1,0 0 1,-1 0-1,1 0 1,0 0 0,0 0-1,0-1 1,0 1-1,0 0 1,0 0 0,0-1-1,0 1 1,0 0-1,0-1 1,0 1-1,0-1 1,1 1 0,-1-1-1,0 0 1,0 0-1,0 1 1,1-1 0,-1 0-1,2 0 1,20-11-2804,-22 9 1996,1 0 1,0 0 0,-1 1 0,0-1 0,1 0 0,-1 0 0,0-1 0,0 1-1,0 0 1,1-4 0,1-7-7196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2.317"/>
    </inkml:context>
    <inkml:brush xml:id="br0">
      <inkml:brushProperty name="width" value="0.025" units="cm"/>
      <inkml:brushProperty name="height" value="0.025" units="cm"/>
    </inkml:brush>
  </inkml:definitions>
  <inkml:trace contextRef="#ctx0" brushRef="#br0">0 33 5189,'0'7'10186,"0"-4"-7752,2 0-224,16 1 32,7-1-288,6-2-481,7-1-480,3 0-576,1 0-321,-3-4-64,-4-1-64,-7-2-705,-2 2-832,-14-2-1186,-1-4-2338,-6-4-6053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3.567"/>
    </inkml:context>
    <inkml:brush xml:id="br0">
      <inkml:brushProperty name="width" value="0.025" units="cm"/>
      <inkml:brushProperty name="height" value="0.025" units="cm"/>
    </inkml:brush>
  </inkml:definitions>
  <inkml:trace contextRef="#ctx0" brushRef="#br0">1 41 7591,'0'0'15732,"7"-6"-14824,4 0-757,-1 1 1,1 1-1,0 0 0,0 0 1,0 1-1,1 0 1,-1 1-1,1 1 0,-1 0 1,1 0-1,0 1 1,-1 0-1,22 4 0,15 11-32,-27-1-48,-21-13-64,1 0 0,-1-1 1,0 1-1,1-1 0,-1 1 0,0-1 1,1 1-1,-1 0 0,0-1 0,0 1 1,0 0-1,1-1 0,-1 1 1,0 0-1,0-1 0,0 1 0,0 0 1,0 0-1,0-1 0,-1 1 0,1 0 1,0-1-1,0 1 0,0 0 1,-1-1-1,1 1 0,0-1 0,-1 2 1,-4 2 78,-1-1 1,1 0 0,-1 0 0,1 0-1,-1 0 1,0-1 0,0 0-1,0-1 1,-11 3 0,1 0 39,-13 8 157,27-5-267,17 1-59,22 3 41,-20-7-19,0 1 0,-1 0 0,1 2 0,-1 0 0,15 9 0,-30-16 21,0 0 1,0 1 0,0-1-1,-1 0 1,1 1-1,0-1 1,0 1 0,0-1-1,0 1 1,-1 0-1,1-1 1,0 1 0,-1 0-1,1-1 1,0 1 0,-1 0-1,1 0 1,-1-1-1,1 1 1,-1 0 0,1 0-1,-1 0 1,0 0-1,0 0 1,1 0 0,-1 0-1,0 0 1,0 0 0,0 0-1,0-1 1,0 1-1,0 0 1,0 0 0,0 0-1,0 0 1,0 0-1,-1 0 1,1 0 0,0 0-1,-1 0 1,1 0 0,-1 0-1,1-1 1,-1 1-1,1 0 1,-1 0 0,1-1-1,-1 1 1,0 0-1,0-1 1,1 1 0,-1 0-1,0-1 1,0 1 0,0-1-1,1 1 1,-1-1-1,0 0 1,0 1 0,-2-1-1,-5 4 125,0-1-1,-1 0 1,0 0-1,1-1 1,-12 2-1,-5-1 721,-46-1-1,64-2-752,1-1-1,-1 1 1,0-1-1,1 0 1,-1-1-1,1 1 1,-1-2-1,1 1 1,0 0-1,-1-1 1,-10-7-1,17 10-100,0 0-1,0 0 0,-1-1 1,1 1-1,0 0 1,-1 0-1,1 0 1,0-1-1,0 1 1,-1 0-1,1 0 1,0-1-1,0 1 1,-1 0-1,1 0 1,0-1-1,0 1 0,0 0 1,0-1-1,0 1 1,-1 0-1,1-1 1,0 1-1,0 0 1,0-1-1,0 1 1,0 0-1,0-1 1,0 1-1,0 0 1,0-1-1,0 1 0,0 0 1,0-1-1,1 1 1,-1 0-1,0-1 1,0 1-1,0 0 1,1-1-1,15-6-965,21 4-1449,51 3-8061,-58 0 3759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3.948"/>
    </inkml:context>
    <inkml:brush xml:id="br0">
      <inkml:brushProperty name="width" value="0.025" units="cm"/>
      <inkml:brushProperty name="height" value="0.025" units="cm"/>
    </inkml:brush>
  </inkml:definitions>
  <inkml:trace contextRef="#ctx0" brushRef="#br0">0 43 4228,'0'0'18337,"15"2"-16949,63 1-704,1-3-1,-1-4 0,92-16 1,-108 6-2283,-49 9-2822,-2 0-3984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5.610"/>
    </inkml:context>
    <inkml:brush xml:id="br0">
      <inkml:brushProperty name="width" value="0.025" units="cm"/>
      <inkml:brushProperty name="height" value="0.025" units="cm"/>
    </inkml:brush>
  </inkml:definitions>
  <inkml:trace contextRef="#ctx0" brushRef="#br0">58 0 10826,'0'0'16789,"-2"10"-16490,-4 11-76,0 0 0,-2-1 0,-16 33 0,22-51-148,1 1 0,-1 0 0,1-1 0,0 1 0,0 0 0,0 0-1,0 0 1,0 0 0,1 0 0,0 0 0,-1 0 0,1 0 0,0 0 0,0 0 0,1 0 0,-1 0 0,2 5 0,-1-6-34,0 0 1,1-1-1,-1 1 1,1-1-1,0 1 0,0-1 1,-1 0-1,1 1 1,0-1-1,0 0 1,0 0-1,0 0 1,0-1-1,0 1 0,0 0 1,1-1-1,-1 0 1,0 1-1,0-1 1,0 0-1,1 0 1,-1 0-1,3-1 0,23 2 78,-1-2 0,0-2 0,36-6-1,-47 5-781,0 0 0,1-2 0,24-11-1,-25 6-2732,-11-1-2854,-5 1-39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5.956"/>
    </inkml:context>
    <inkml:brush xml:id="br0">
      <inkml:brushProperty name="width" value="0.025" units="cm"/>
      <inkml:brushProperty name="height" value="0.025" units="cm"/>
    </inkml:brush>
  </inkml:definitions>
  <inkml:trace contextRef="#ctx0" brushRef="#br0">51 1 11659,'0'0'9422,"-4"8"-7121,-4 12-719,1 1 0,-8 41 0,8-22-1297,2 1-1,0 52 1,5-91-458,0 0 0,0 0 0,0 0-1,1 0 1,-1 0 0,0 0 0,1 0 0,-1 0 0,1 0-1,0 0 1,0 0 0,0 0 0,0-1 0,0 1 0,0 0-1,3 3 1,-3-5-259,0 1-1,0 0 1,0-1-1,0 1 1,0-1-1,0 0 0,0 1 1,0-1-1,0 0 1,0 1-1,0-1 1,0 0-1,1 0 1,-1 0-1,0 0 1,0 0-1,0 0 0,0 0 1,0 0-1,0-1 1,2 1-1,6-5-8818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8.693"/>
    </inkml:context>
    <inkml:brush xml:id="br0">
      <inkml:brushProperty name="width" value="0.025" units="cm"/>
      <inkml:brushProperty name="height" value="0.025" units="cm"/>
    </inkml:brush>
  </inkml:definitions>
  <inkml:trace contextRef="#ctx0" brushRef="#br0">7 1 13100,'0'0'9513,"-2"47"-9288,-1-8-33,1 3-160,2 6 0,0-5-577,2-4-736,12-8-545,-3-7-1761,-2-13-2146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7.804"/>
    </inkml:context>
    <inkml:brush xml:id="br0">
      <inkml:brushProperty name="width" value="0.025" units="cm"/>
      <inkml:brushProperty name="height" value="0.025" units="cm"/>
    </inkml:brush>
  </inkml:definitions>
  <inkml:trace contextRef="#ctx0" brushRef="#br0">45 49 7079,'10'-8'1737,"-7"4"-833,0 0 1,1 1-1,0 0 0,-1 0 0,1 0 1,0 0-1,1 0 0,-1 1 0,0 0 1,1 0-1,-1 0 0,1 0 0,0 1 1,-1 0-1,1 0 0,7-1 0,-11 3-766,0 0 1,0 0-1,-1-1 0,1 1 0,-1 0 0,1 0 0,-1 0 0,1 0 1,-1 0-1,0 0 0,1 0 0,-1 0 0,0 0 0,0 0 1,0 0-1,0 0 0,1 0 0,-2 0 0,1 1 0,0-1 1,0 1-1,-3 27 618,-4-12-605,0 0 1,-1-1-1,-1 0 1,0 0-1,-16 19 1,-20 35 113,42-66-248,-16 37 292,19-39-282,-1 0 0,0 0 0,0 1 0,1-1 0,-1 0 0,1 1 0,0-1 0,0 0 0,0 1 0,0-1 0,0 0 0,0 1 0,1-1 0,-1 1 0,1 1 0,1-2-7,-1-1-1,1 0 1,0 0-1,-1 0 0,1 0 1,0-1-1,0 1 1,-1 0-1,1-1 0,0 1 1,0-1-1,0 1 1,0-1-1,0 0 0,0 0 1,-1 0-1,1 0 1,3-1-1,36-2 146,-27 0-394,1-1 0,-1 0 0,-1-1 1,1-1-1,16-9 0,14-18-4632,-40 30 3439,0-1 0,0 0 0,-1-1-1,0 1 1,0 0 0,0-1 0,3-6 0,-1-6-4402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8.137"/>
    </inkml:context>
    <inkml:brush xml:id="br0">
      <inkml:brushProperty name="width" value="0.025" units="cm"/>
      <inkml:brushProperty name="height" value="0.025" units="cm"/>
    </inkml:brush>
  </inkml:definitions>
  <inkml:trace contextRef="#ctx0" brushRef="#br0">69 0 1281,'0'0'20147,"-35"69"-18513,32-37-33,-8 3-384,2 1-320,4 2-96,-1-3-385,6-3-319,0-3-65,0-7-1121,0-7-1922,9-9-2306,-2-6-7271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8.818"/>
    </inkml:context>
    <inkml:brush xml:id="br0">
      <inkml:brushProperty name="width" value="0.025" units="cm"/>
      <inkml:brushProperty name="height" value="0.025" units="cm"/>
    </inkml:brush>
  </inkml:definitions>
  <inkml:trace contextRef="#ctx0" brushRef="#br0">0 1 8456,'0'0'14318,"52"22"-12877,-12-22-384,10 0-577,3-1-416,2-6-32,-2 5-64,-10-1-800,-13 3-610,-10 0-415,-13 0-610,-14 4-5252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09.198"/>
    </inkml:context>
    <inkml:brush xml:id="br0">
      <inkml:brushProperty name="width" value="0.025" units="cm"/>
      <inkml:brushProperty name="height" value="0.025" units="cm"/>
    </inkml:brush>
  </inkml:definitions>
  <inkml:trace contextRef="#ctx0" brushRef="#br0">0 0 10122,'0'0'12011,"62"18"-9801,-28-18-608,6 0-738,1 0-543,-1 0-289,-6 0-96,-4 0-961,-10 0-1506,-2 0-1473,-7-4-4708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0.399"/>
    </inkml:context>
    <inkml:brush xml:id="br0">
      <inkml:brushProperty name="width" value="0.025" units="cm"/>
      <inkml:brushProperty name="height" value="0.025" units="cm"/>
    </inkml:brush>
  </inkml:definitions>
  <inkml:trace contextRef="#ctx0" brushRef="#br0">1 1 6278,'0'0'19378,"61"18"-19154,-29-18-159,-1 0-354,7 0-1440,-8-4-2115,-3-6-3843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0.956"/>
    </inkml:context>
    <inkml:brush xml:id="br0">
      <inkml:brushProperty name="width" value="0.025" units="cm"/>
      <inkml:brushProperty name="height" value="0.025" units="cm"/>
    </inkml:brush>
  </inkml:definitions>
  <inkml:trace contextRef="#ctx0" brushRef="#br0">23 32 11082,'0'0'9759,"11"-5"-8307,6-1-1040,1 1 0,0 0 1,-1 2-1,2 0 0,17-1 0,-28 4-277,0 0-1,-1 0 1,1 1-1,0 0 1,-1 0-1,1 1 0,13 4 1,-18-5-124,-1 1 0,1-1 1,0 0-1,-1 1 0,1 0 0,-1 0 1,1 0-1,-1 0 0,0 0 0,0 0 1,0 0-1,0 1 0,0-1 0,-1 1 1,1 0-1,-1-1 0,1 1 0,-1 0 1,0 0-1,1 4 0,-2-3-2,1 0 0,-1 0 0,-1 0 0,1 1 1,0-1-1,-1 0 0,0 0 0,0 0 0,0 0 0,0 0 0,-1-1 0,0 1 0,1 0 0,-1-1 1,-1 1-1,1-1 0,0 1 0,-1-1 0,0 0 0,0 0 0,-4 4 0,-10 8 26,-1 0-1,-32 19 1,35-24-3,-30 19 91,25-18 160,1 1 0,0 2 0,-20 17 0,76-31-401,-11-5-194,-20 3 294,0 1 0,0-1 1,0 1-1,1 0 0,-1 0 0,0 1 1,0 0-1,1 0 0,-1 1 1,0-1-1,0 1 0,0 1 1,10 2-1,-14-3 25,0 1 0,-1-1 1,1 1-1,-1 0 0,0-1 1,1 1-1,-1 0 0,0 0 0,0-1 1,0 1-1,0 0 0,0 0 0,1 4 1,-2-4 8,0-1-1,1 1 1,-1-1 0,1 0 0,-1 1 0,1-1 0,-1 0-1,1 1 1,0-1 0,0 0 0,0 0 0,0 1 0,0-1 0,0 0-1,0 0 1,0 0 0,0 0 0,0 0 0,1-1 0,-1 1-1,0 0 1,1-1 0,-1 1 0,0 0 0,1-1 0,-1 0 0,1 1-1,-1-1 1,1 0 0,-1 0 0,1 0 0,-1 0 0,3 0-1,2 0-16,-1-1 0,1 0 0,0 0 0,-1 0 0,1-1-1,0 0 1,-1 0 0,0 0 0,0-1 0,0 0-1,0 0 1,0 0 0,0 0 0,4-5 0,-6 5-487,0 0 0,0 0 1,0 0-1,-1 0 1,0 0-1,1-1 1,-1 1-1,0-1 0,-1 0 1,1 1-1,-1-1 1,1 0-1,0-5 1,2-14-6368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3.794"/>
    </inkml:context>
    <inkml:brush xml:id="br0">
      <inkml:brushProperty name="width" value="0.025" units="cm"/>
      <inkml:brushProperty name="height" value="0.025" units="cm"/>
    </inkml:brush>
  </inkml:definitions>
  <inkml:trace contextRef="#ctx0" brushRef="#br0">169 91 3171,'9'-5'1324,"2"1"-1498,47-24 4188,-54 26-3292,0-1-1,0 1 1,0-1 0,0 0 0,0 0 0,-1-1 0,1 1 0,-1 0 0,0-1 0,0 0 0,4-6-1,-7 10-625,0 0 0,0 0 0,0-1 0,0 1 0,1 0 0,-1 0 0,0-1 0,0 1 0,0 0 0,0 0-1,0-1 1,0 1 0,0 0 0,0 0 0,0-1 0,0 1 0,0 0 0,0 0 0,0-1 0,0 1 0,0 0-1,0 0 1,0-1 0,0 1 0,0 0 0,0 0 0,0-1 0,0 1 0,-1 0 0,1 0 0,0-1 0,0 1-1,0 0 1,0 0 0,-1 0 0,1 0 0,0-1 0,0 1 0,0 0 0,-1 0 0,1 0 0,0 0 0,-15 1 993,-15 12-841,8 2-96,1 1 1,0 1 0,2 1-1,0 1 1,1 1 0,1 0-1,-19 28 1,27-33-68,-1-1 0,2 1-1,0 1 1,1 0-1,0 0 1,2 0 0,0 1-1,0 0 1,2 0 0,0 0-1,1 0 1,0 19 0,2-33-71,1 1 1,-1 0-1,1 0 1,0 0 0,0 0-1,0 0 1,0 0-1,1-1 1,0 1-1,0-1 1,0 1-1,0-1 1,0 0 0,1 0-1,-1 0 1,1 0-1,3 3 1,-1-2 18,1 0-1,-1 0 1,1-1 0,0 1 0,0-1 0,1-1-1,-1 1 1,1-1 0,9 2 0,-6-2 31,1 0 0,-1-1 1,0 0-1,0-1 0,1 0 0,-1-1 1,0 0-1,0 0 0,0-1 0,0 0 0,0-1 1,0 0-1,13-7 0,-20 8-8,0 1 0,0-1 0,-1 0 0,1 1 0,0-1 1,-1-1-1,0 1 0,0 0 0,1-1 0,-1 1 0,-1-1 0,1 1 0,0-1 0,-1 0 0,1 0 0,-1 0 0,0 0 0,0 0 0,0 0 0,0 0 0,0 0 0,-1 0 0,0 0 0,1-1 1,-1 1-1,0 0 0,-1 0 0,1 0 0,0-1 0,-1 1 0,0 0 0,0 0 0,0 0 0,0 0 0,0 0 0,-1 0 0,1 0 0,-1 1 0,0-1 0,1 0 0,-2 1 0,1-1 0,0 1 1,0 0-1,-1 0 0,1 0 0,-1 0 0,1 0 0,-1 0 0,0 1 0,-5-3 0,-7-2-89,-1 0 0,0 1-1,0 0 1,0 1 0,0 1 0,-1 1-1,1 0 1,-33 2 0,42 2-1482,16 4 168,18 3-580,57-6-5413,-33-3-545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4.839"/>
    </inkml:context>
    <inkml:brush xml:id="br0">
      <inkml:brushProperty name="width" value="0.025" units="cm"/>
      <inkml:brushProperty name="height" value="0.025" units="cm"/>
    </inkml:brush>
  </inkml:definitions>
  <inkml:trace contextRef="#ctx0" brushRef="#br0">1 24 2851,'8'-15'8036,"-3"6"-56,-5 18-3730,0 17-4252,-3 48 1426,1-48-1228,1 0 1,1 1-1,1-1 0,1 0 0,1 0 0,13 48 1,4-42 41,-20-31-344,1 0 0,0 0 0,0 0 0,0 0-1,-1 0 1,1 0 0,0-1 0,0 1 0,0 0 0,0-1-1,0 1 1,0-1 0,0 1 0,0-1 0,0 0 0,1 1-1,-1-1 1,0 0 0,0 0 0,0 0 0,0 1 0,0-1 0,1 0-1,-1-1 1,0 1 0,0 0 0,0 0 0,2-1-1,-2-1-707,-1 1-1,0-1 1,0 0-1,0 0 0,0 1 1,0-1-1,0 0 0,0 0 1,-1 1-1,1-1 0,0 0 1,-1 1-1,0-1 1,0-1-1,-13-14-9301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5.170"/>
    </inkml:context>
    <inkml:brush xml:id="br0">
      <inkml:brushProperty name="width" value="0.025" units="cm"/>
      <inkml:brushProperty name="height" value="0.025" units="cm"/>
    </inkml:brush>
  </inkml:definitions>
  <inkml:trace contextRef="#ctx0" brushRef="#br0">1 58 4933,'0'0'15502,"45"-20"-14124,-6 13-129,8-2-320,4 2-545,1 1-256,-2 3-160,-5 2-1377,-5-1-1538,-15-1-2915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6.083"/>
    </inkml:context>
    <inkml:brush xml:id="br0">
      <inkml:brushProperty name="width" value="0.025" units="cm"/>
      <inkml:brushProperty name="height" value="0.025" units="cm"/>
    </inkml:brush>
  </inkml:definitions>
  <inkml:trace contextRef="#ctx0" brushRef="#br0">0 276 7399,'0'0'15887,"6"-3"-14713,20-12-921,-1-1-1,-1-1 0,0-2 0,-1 0 1,-1-1-1,-1-1 0,-1-1 0,-1-1 1,-1 0-1,-1-2 0,15-28 0,-37 69-230,2 0-1,0 0 0,-1 22 1,3-28-200,0 0 0,1 0 0,0 0 1,0 0-1,1 0 0,1 0 0,0 0 1,0 0-1,8 19 0,0-2-4458,-8-7-2440,-2-11 2122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49.470"/>
    </inkml:context>
    <inkml:brush xml:id="br0">
      <inkml:brushProperty name="width" value="0.025" units="cm"/>
      <inkml:brushProperty name="height" value="0.025" units="cm"/>
    </inkml:brush>
  </inkml:definitions>
  <inkml:trace contextRef="#ctx0" brushRef="#br0">1 290 13901,'0'0'2728,"5"-11"-587,-3 7-2040,0-1 1,0 0 0,0 1-1,1-1 1,0 1 0,0 0-1,0 0 1,0 0-1,1 0 1,0 1 0,-1-1-1,1 1 1,0 0 0,1 0-1,-1 0 1,0 1-1,1-1 1,0 1 0,-1 0-1,1 1 1,0-1 0,0 1-1,0 0 1,0 0-1,0 0 1,6 1 0,-10 0-106,0 0 0,0 0 0,0 0 0,0 0-1,0 0 1,0 1 0,-1-1 0,1 0 0,0 1 0,0-1 0,0 1 0,-1-1 0,1 0 0,0 1 0,0 0 0,-1-1 0,1 1 0,-1-1 0,1 1 0,0 0 0,-1 0 0,1-1 0,-1 1 0,0 0 0,1 0-1,-1 0 1,1 1 0,2 32-5,-5-22 49,0-1 0,0 1 0,-7 18 0,-8 9 69,12-29-30,0 0 1,0 0 0,1 0 0,1 1 0,0-1 0,0 1 0,1 0 0,-1 11-1,4-22-72,-1 1 0,0-1 0,0 0 0,0 1 0,1-1 0,-1 1-1,0-1 1,0 1 0,1-1 0,-1 0 0,0 1 0,1-1 0,-1 0-1,0 1 1,1-1 0,-1 0 0,1 1 0,-1-1 0,1 0-1,-1 0 1,0 0 0,1 1 0,-1-1 0,1 0 0,-1 0 0,1 0-1,-1 0 1,1 0 0,-1 0 0,1 0 0,-1 0 0,1 0 0,-1 0-1,1 0 1,-1 0 0,1 0 0,-1-1 0,1 1 0,-1 0-1,1 0 1,-1 0 0,0-1 0,1 1 0,-1 0 0,1-1 0,25-11 388,-10 0-155,0 0 1,-1-1-1,-1-1 1,0-1-1,-1 0 1,-1 0-1,14-23 1,66-125 76,-83 145-295,-21 61-307,2 0 0,2 0 0,1 1 0,0 59 0,7-102 314,0 0 0,0 0 0,0 0 0,0 1-1,0-1 1,0 0 0,0 0 0,1 0 0,-1 1 0,0-1 0,1 0 0,-1 0 0,1 0 0,0 0 0,-1 0 0,1 0 0,0 0 0,0 0 0,-1 0 0,1 0 0,0 0 0,0-1 0,0 1 0,0 0 0,0 0 0,0-1 0,0 1 0,0-1 0,0 1 0,1-1 0,-1 1 0,0-1 0,0 0 0,0 0 0,1 0 0,-1 1 0,0-1 0,0 0 0,0 0 0,1-1-1,-1 1 1,0 0 0,0 0 0,0 0 0,1-1 0,-1 1 0,2-2 0,3 0 189,1 0-1,-1-1 0,1 0 0,-1 0 0,0-1 1,0 1-1,6-7 0,2-2-67,0-2 1,-1 1-1,-1-2 0,0 0 0,-1 0 1,0-1-1,-2-1 0,0 1 1,-1-1-1,0-1 0,-1 0 0,4-21 1,-11 39-170,0 0 1,0 0 0,0 0-1,0 0 1,0 0 0,0 0-1,-1 0 1,1 0 0,0 0-1,0 0 1,0 0 0,0 0-1,0 0 1,0 0-1,0 0 1,0 0 0,-1 0-1,1 0 1,0 0 0,0 0-1,0 0 1,0 0 0,0-1-1,0 1 1,0 0 0,0 0-1,0 0 1,0 0-1,0 0 1,-1 0 0,1 0-1,0 0 1,0 0 0,0 0-1,0-1 1,0 1 0,0 0-1,0 0 1,0 0 0,0 0-1,0 0 1,-11 19-167,-8 29 196,18-46-12,0-1 0,1 1 0,-1-1 0,1 1 0,-1-1 0,1 1 1,0-1-1,0 1 0,0 0 0,0-1 0,0 1 0,0-1 0,0 1 0,0-1 0,0 1 0,1-1 1,-1 1-1,1-1 0,-1 1 0,1-1 0,0 1 0,-1-1 0,1 1 0,0-1 0,0 0 0,0 0 0,1 2 1,1-3 23,0 1 0,-1-1 0,1 0 0,0 0 0,0 0 1,-1-1-1,1 1 0,0-1 0,-1 1 0,1-1 0,-1 0 0,1 0 1,-1 0-1,1 0 0,-1-1 0,3-1 0,20-12 35,0-1 1,-1-2-1,-1 0 0,-1-2 0,0 0 0,-2-2 1,0 0-1,-1-1 0,26-44 0,-33 36 10,-17 22 2,-12 13-58,11 0-22,-1 0 0,2 1 1,-1 0-1,1 0 0,-1 0 1,1 1-1,1 0 0,-1 0 1,1 0-1,-4 9 0,-3 5 33,0 0 0,-7 24 0,16-37-9,0-1 0,0 1-1,0 0 1,1 0 0,0 0 0,0 0 0,1 0-1,-1 0 1,2 9 0,0-14-14,-1 1 1,1-1-1,0 0 0,-1 1 1,1-1-1,0 0 1,0 0-1,1 1 1,-1-1-1,0 0 0,1 0 1,-1 0-1,1 0 1,0-1-1,0 1 0,-1 0 1,1-1-1,0 1 1,0-1-1,1 0 0,-1 1 1,0-1-1,0 0 1,1 0-1,-1-1 0,0 1 1,1 0-1,3 0 1,12 1-248,0 0 1,0 0-1,0-2 1,30-3-1,-35 1-808,0 0 0,0-1 0,-1 0 0,14-6 0,24-15-5858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6.460"/>
    </inkml:context>
    <inkml:brush xml:id="br0">
      <inkml:brushProperty name="width" value="0.025" units="cm"/>
      <inkml:brushProperty name="height" value="0.025" units="cm"/>
    </inkml:brush>
  </inkml:definitions>
  <inkml:trace contextRef="#ctx0" brushRef="#br0">1 29 11082,'0'0'7357,"9"1"-5425,25 2-771,0-3 1,0 0-1,0-2 0,57-11 0,-39 5-2889,71-2-1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6.807"/>
    </inkml:context>
    <inkml:brush xml:id="br0">
      <inkml:brushProperty name="width" value="0.025" units="cm"/>
      <inkml:brushProperty name="height" value="0.025" units="cm"/>
    </inkml:brush>
  </inkml:definitions>
  <inkml:trace contextRef="#ctx0" brushRef="#br0">2 1 11243,'0'0'13527,"5"10"-12283,-2-6-1167,0 0 17,-1 0 0,1 0 1,-1 0-1,0 0 0,0 0 1,-1 0-1,1 0 0,-1 1 0,0-1 1,0 1-1,0-1 0,-1 1 1,1-1-1,-1 1 0,0-1 1,-1 1-1,1-1 0,-1 1 0,0-1 1,0 1-1,-2 4 0,-5 6 7,6-11-86,0-1 1,0 1-1,0 0 0,0 0 0,1 0 1,0 0-1,-1 0 0,1 0 0,1 0 1,-1 1-1,1-1 0,-1 5 0,2-8-10,1 0 0,-1-1 0,0 1 0,0 0 0,1-1 0,-1 1 0,0-1 0,1 1 0,-1-1 0,0 1-1,1-1 1,-1 0 0,1 0 0,-1 0 0,1 0 0,-1 0 0,0 0 0,4-1 0,29-1 35,18-11-662,3-15-4747,-51 26 4599,-1 0 0,1 0 0,-1 0 0,0-1-1,0 0 1,0 1 0,0-1 0,0 0 0,0-1 0,-1 1 0,0 0 0,1-1-1,-1 1 1,-1-1 0,1 0 0,0 0 0,-1 0 0,0 1 0,0-1 0,0 0-1,0-1 1,-1 1 0,0 0 0,0 0 0,0-7 0,0 11 1004,0-1 0,0 0 1,0 1-1,0-1 1,0 1-1,-1-1 0,1 1 1,0-1-1,0 0 0,0 1 1,-1-1-1,1 1 0,0-1 1,0 1-1,-1-1 0,1 1 1,-1-1-1,1 1 0,0 0 1,-1-1-1,1 1 1,-1 0-1,1-1 0,-1 1 1,1 0-1,-1-1 0,1 1 1,-1 0-1,1 0 0,-1 0 1,1-1-1,-1 1 0,0 0 1,1 0-1,-1 0 0,1 0 1,-1 0-1,0 0 1,1 0-1,-1 0 0,1 0 1,-1 0-1,1 1 0,-1-1 1,0 0-1,1 0 0,-1 1 1,1-1-1,-1 0 0,1 0 1,-1 1-1,1-1 0,0 0 1,-1 1-1,0 0 1,-22 23 5170,14-9-4443,1 1 1,1 1-1,0-1 0,-6 23 0,10-26-856,0 0 0,1 1 0,0-1 0,1 1 0,0-1-1,2 18 1,-1-30-201,1 0 0,-1 0-1,0 0 1,0 1 0,1-1-1,-1 0 1,0 0 0,1 0-1,-1 0 1,1 0 0,-1 0 0,1 0-1,0 0 1,0 0 0,-1 0-1,1-1 1,0 1 0,0 0-1,0 0 1,1 0 0,16 4-4934,-6-5-833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7.389"/>
    </inkml:context>
    <inkml:brush xml:id="br0">
      <inkml:brushProperty name="width" value="0.025" units="cm"/>
      <inkml:brushProperty name="height" value="0.025" units="cm"/>
    </inkml:brush>
  </inkml:definitions>
  <inkml:trace contextRef="#ctx0" brushRef="#br0">107 0 12524,'0'0'13367,"-5"10"-12539,-13 21-291,-36 72 624,49-91-1023,0 0-1,1 0 0,0 0 1,0 1-1,2-1 0,0 1 1,-1 14-1,3-25-121,0-1 1,0 0-1,0 1 1,1-1-1,-1 0 1,0 1-1,1-1 1,-1 0-1,1 0 0,-1 0 1,1 1-1,0-1 1,-1 0-1,1 0 1,0 0-1,0 0 1,0 0-1,0 0 0,0 0 1,0 0-1,0-1 1,0 1-1,0 0 1,1 0-1,3 1 14,-1 0 0,0-1 0,0 0 0,1 0-1,-1 0 1,0 0 0,8 0 0,-1 0-107,0-1 0,0-1-1,0 0 1,0 0 0,17-5 0,-22 3-503,0 1 0,1-1 1,-1-1-1,0 1 0,0-1 0,-1 0 1,6-5-1,-6 6-508,-1-1 1,-1 0-1,1 0 1,-1-1-1,1 1 1,-1-1-1,0 0 1,-1 1-1,3-8 0,2-10-4645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7.723"/>
    </inkml:context>
    <inkml:brush xml:id="br0">
      <inkml:brushProperty name="width" value="0.025" units="cm"/>
      <inkml:brushProperty name="height" value="0.025" units="cm"/>
    </inkml:brush>
  </inkml:definitions>
  <inkml:trace contextRef="#ctx0" brushRef="#br0">96 0 11050,'0'0'9225,"-38"48"-7143,27-22-288,-1 2-449,1 4-384,0-1-288,6 2-225,-1-2-160,4-5-256,2-1-32,0-3-352,0-6-769,8-6-1089,1-6-1121,-2-4-2755,4 0-7719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8.070"/>
    </inkml:context>
    <inkml:brush xml:id="br0">
      <inkml:brushProperty name="width" value="0.025" units="cm"/>
      <inkml:brushProperty name="height" value="0.025" units="cm"/>
    </inkml:brush>
  </inkml:definitions>
  <inkml:trace contextRef="#ctx0" brushRef="#br0">0 0 11851,'0'0'13741,"85"26"-13453,-36-26-191,-3-1-65,-4-2 32,1 3-32,-12 0-577,-8 0-992,-12 4-641,-8 5-993,-3-1-1121,0 1-1410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8.460"/>
    </inkml:context>
    <inkml:brush xml:id="br0">
      <inkml:brushProperty name="width" value="0.025" units="cm"/>
      <inkml:brushProperty name="height" value="0.025" units="cm"/>
    </inkml:brush>
  </inkml:definitions>
  <inkml:trace contextRef="#ctx0" brushRef="#br0">0 0 7399,'0'0'17424,"74"18"-17167,-29-18-193,0 0-128,-4-1-1314,3-1-1921,-8-3-2851,-4 0-4163</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18.809"/>
    </inkml:context>
    <inkml:brush xml:id="br0">
      <inkml:brushProperty name="width" value="0.025" units="cm"/>
      <inkml:brushProperty name="height" value="0.025" units="cm"/>
    </inkml:brush>
  </inkml:definitions>
  <inkml:trace contextRef="#ctx0" brushRef="#br0">35 32 7111,'0'0'8605,"-7"-3"-6053,0 1-2764,-13-7 4026,21 6-1480,18 3-1197,25 3-675,-21 0-699,-1-1 0,0-1 0,1-1 0,-1-1 0,0-1 0,1-1 0,-1-1 0,27-9 0,-47 12 147,-29 38 15,12-18 377,2 1 0,0 1-1,1 0 1,1 0 0,1 1 0,1 1 0,1 0 0,1 0-1,0 0 1,2 1 0,1 0 0,-1 43 0,12-50-1459,-3-13-1584,-3 1-4278</inkml:trace>
  <inkml:trace contextRef="#ctx0" brushRef="#br0" timeOffset="1">15 215 9065,'0'0'14445,"58"-27"-13356,-22 32-576,4-1-417,5 2 0,-4-2-96,2 2-737,-7-6-1537,-1 0-2755,-1-4-6566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0.424"/>
    </inkml:context>
    <inkml:brush xml:id="br0">
      <inkml:brushProperty name="width" value="0.025" units="cm"/>
      <inkml:brushProperty name="height" value="0.025" units="cm"/>
    </inkml:brush>
  </inkml:definitions>
  <inkml:trace contextRef="#ctx0" brushRef="#br0">29 29 801,'-29'-3'15644,"49"-4"-9492,48-5-4331,-25 8-1398,0 1 1,53 4-1,-93-1-418,-1 0 0,0 0 0,1 0 0,-1 1 0,1-1 0,-1 0 0,0 1 0,1 0 0,-1 0 0,0-1-1,0 1 1,0 1 0,1-1 0,-1 0 0,0 0 0,0 1 0,-1-1 0,1 1 0,0 0 0,0 0 0,-1-1 0,1 1 0,-1 0-1,0 0 1,1 0 0,-1 1 0,1 2 0,-2-3 8,1 1 0,-1-1 0,0 1 0,0 0-1,0-1 1,-1 1 0,1 0 0,-1-1 0,1 1 0,-1-1-1,0 1 1,0-1 0,0 1 0,0-1 0,0 0 0,-1 1 0,1-1-1,-1 0 1,1 0 0,-1 0 0,0 0 0,0 0 0,0 0 0,-3 1-1,-10 9 251,-1-1 0,-27 13 0,-22 15 667,70-40-926,0 1 0,0-1-1,-1 1 1,1 0 0,0 0 0,0 0-1,7 2 1,1-1-7,21-2-102,-14 0-67,1 1 0,29 3 0,-45-2 146,0 0-1,0 0 1,0 1-1,0-1 0,0 1 1,0 0-1,0 0 1,-1 0-1,1 1 0,-1 0 1,0 0-1,0 0 1,0 0-1,6 7 0,-8-8 25,-1-1-1,0 0 0,0 1 0,1-1 1,-1 1-1,-1 0 0,1-1 0,0 1 1,0 0-1,0-1 0,-1 1 1,1 0-1,-1 0 0,0 0 0,1-1 1,-1 1-1,0 0 0,0 0 0,0 0 1,0 0-1,0 0 0,-1-1 0,1 1 1,-1 0-1,0 2 0,-1-1 31,0 0-1,0 0 1,0 0 0,-1 0-1,1 0 1,-1-1 0,0 1-1,1-1 1,-1 0-1,0 0 1,0 0 0,-4 2-1,-9 3 286,0 0 0,-1-1 0,0 0 0,-22 4 0,17-6-13,0 0-1,-1-2 1,1 0 0,-1-2-1,0 0 1,-27-4 0,47 3-300,-1 0 0,1 0 0,-1-1 1,1 1-1,0-1 0,0 0 0,0 0 0,0 0 1,0 0-1,0 0 0,-5-6 0,8 8-39,-1-1 0,1 1 0,0-1 0,-1 1 0,1-1 0,0 1 0,-1-1 0,1 0 0,0 1 0,0-1 0,-1 1 0,1-1 0,0 0 0,0 1 0,0-1 0,0 1 0,0-1 0,0 0 0,0 1 0,0-1 0,0 0 0,0 1 0,0-1 0,0 1 0,1-2 0,0 1-107,0 0 0,0 0 1,0 0-1,0 0 0,0 1 0,0-1 1,0 0-1,1 1 0,-1-1 0,0 1 1,0-1-1,1 1 0,-1 0 0,0-1 1,1 1-1,-1 0 0,3 0 0,75-6-11022,-47 1 3092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0.846"/>
    </inkml:context>
    <inkml:brush xml:id="br0">
      <inkml:brushProperty name="width" value="0.025" units="cm"/>
      <inkml:brushProperty name="height" value="0.025" units="cm"/>
    </inkml:brush>
  </inkml:definitions>
  <inkml:trace contextRef="#ctx0" brushRef="#br0">0 0 11339,'0'0'14830,"80"26"-14222,-35-23-223,0-2-225,-4 1-96,-1-2-32,-6 0-577,-7 0-832,-4 0-1249,-6 0-1442,-8-11-5798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3.741"/>
    </inkml:context>
    <inkml:brush xml:id="br0">
      <inkml:brushProperty name="width" value="0.025" units="cm"/>
      <inkml:brushProperty name="height" value="0.025" units="cm"/>
    </inkml:brush>
  </inkml:definitions>
  <inkml:trace contextRef="#ctx0" brushRef="#br0">0 221 11851,'0'0'12983,"9"1"-11899,0-2-976,0 0 0,0-1 0,0 0 0,0-1 0,-1 1 0,1-2 0,-1 1 0,0-1 0,0-1 1,0 1-1,0-1 0,-1 0 0,0-1 0,9-8 0,4-5-38,0 0 0,-1-2-1,30-41 1,-33 35 84,-8 15 69,-12 35-173,-4 17-78,3 1 0,1-1 0,1 48 0,10-54-2443,-4-28-2015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0.050"/>
    </inkml:context>
    <inkml:brush xml:id="br0">
      <inkml:brushProperty name="width" value="0.025" units="cm"/>
      <inkml:brushProperty name="height" value="0.025" units="cm"/>
    </inkml:brush>
  </inkml:definitions>
  <inkml:trace contextRef="#ctx0" brushRef="#br0">5 0 15535,'0'0'1906,"0"9"-625,-1 61 873,-2-34-1677,2 1-1,2-1 0,2 0 1,1 0-1,9 41 0,-12-74-441,0 0-1,-1-1 0,1 1 1,0 0-1,1-1 0,-1 1 1,0 0-1,1-1 0,-1 1 0,1-1 1,0 0-1,0 0 0,0 1 1,0-1-1,0-1 0,0 1 0,1 0 1,-1 0-1,0-1 0,1 1 1,0-1-1,-1 0 0,1 0 0,4 1 1,-3-2 71,0 0-1,-1 0 1,1 0 0,0-1 0,-1 1-1,1-1 1,-1 0 0,1 0 0,-1-1-1,1 1 1,-1-1 0,0 0 0,0 0-1,0 0 1,0 0 0,0 0 0,0 0-1,4-6 1,17-23 418,-22 27-519,0 0 0,1 0 0,-1 0 0,1 0 0,0 1 0,1-1 0,-1 1-1,0 0 1,1-1 0,0 2 0,0-1 0,0 0 0,0 1 0,5-3 0,-8 6-20,-1-1 1,1 0-1,-1 1 0,1-1 1,-1 1-1,0-1 0,1 1 1,-1-1-1,1 1 0,-1 0 1,0-1-1,0 1 0,1-1 1,-1 1-1,0 0 0,0-1 1,0 1-1,1-1 0,-1 1 1,0 0-1,0-1 0,0 1 1,0 0-1,0-1 0,0 1 1,-1 1-1,1 27-5,0-23 46,-2 32-43,0 32-1276,3-65 926,-1 0-1,0 1 1,1-1-1,0 0 0,0 0 1,1 0-1,-1 0 1,1 0-1,5 8 0,-7-12 206,1 1 0,0-1 0,0 0 0,0 0 0,0 1 0,0-1-1,1 0 1,-1 0 0,0 0 0,0 0 0,1 0 0,-1 0 0,1-1 0,-1 1-1,1 0 1,-1-1 0,1 1 0,-1-1 0,1 1 0,-1-1 0,1 0 0,0 0-1,2 0 1,-1 0-114,1-1 0,-1 0 0,0 0 0,0 0 0,0 0 0,-1 0 1,1-1-1,0 1 0,0-1 0,-1 0 0,4-3 0,5-5-1194,-1-1 0,0 0 0,-1-1 0,10-14 0,6-11-4648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4.073"/>
    </inkml:context>
    <inkml:brush xml:id="br0">
      <inkml:brushProperty name="width" value="0.025" units="cm"/>
      <inkml:brushProperty name="height" value="0.025" units="cm"/>
    </inkml:brush>
  </inkml:definitions>
  <inkml:trace contextRef="#ctx0" brushRef="#br0">1 0 9929,'0'0'13165,"77"15"-12140,-37-15-224,-1 0-353,5-1-288,-8-4-128,-4 2-608,-9 2-1122,-1 1-448,-13 0-1025,-4 0-1153,-1 0-961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4.406"/>
    </inkml:context>
    <inkml:brush xml:id="br0">
      <inkml:brushProperty name="width" value="0.025" units="cm"/>
      <inkml:brushProperty name="height" value="0.025" units="cm"/>
    </inkml:brush>
  </inkml:definitions>
  <inkml:trace contextRef="#ctx0" brushRef="#br0">42 1 11082,'0'0'15701,"2"9"-15413,-1-5-272,0 0 0,0 0 1,-1 0-1,1 1 0,-1-1 1,0 0-1,-1 0 0,1 0 0,-1 1 1,1-1-1,-1 0 0,0 0 0,-1 0 1,1 0-1,-1 0 0,0 0 1,0-1-1,0 1 0,0 0 0,-4 4 1,4-6-9,-1 1 1,1 1 0,0-1 0,0 1 0,0-1 0,0 1-1,0 0 1,1 0 0,-1-1 0,1 1 0,0 0 0,0 0 0,1 0 0,-1 6 0,3-9-6,0 0 1,0 0-1,0 0 0,0-1 0,1 1 1,-1 0-1,0-1 0,0 1 0,1-1 1,-1 0-1,0 0 0,0 0 0,1 0 1,-1 0-1,4-2 0,1 2 9,2 0-303,0-1 0,1-1 0,-1 1 1,0-1-1,0-1 0,0 0 0,16-7 0,28-24-10498,-31 16 1068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4.752"/>
    </inkml:context>
    <inkml:brush xml:id="br0">
      <inkml:brushProperty name="width" value="0.025" units="cm"/>
      <inkml:brushProperty name="height" value="0.025" units="cm"/>
    </inkml:brush>
  </inkml:definitions>
  <inkml:trace contextRef="#ctx0" brushRef="#br0">69 0 10474,'0'0'12171,"-42"62"-10313,35-41-384,2 3-578,-4 1-255,3-4-225,6 3-255,0-4-161,0 0-417,0-4-1601,11-6-2018,-6-6-3907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5.931"/>
    </inkml:context>
    <inkml:brush xml:id="br0">
      <inkml:brushProperty name="width" value="0.025" units="cm"/>
      <inkml:brushProperty name="height" value="0.025" units="cm"/>
    </inkml:brush>
  </inkml:definitions>
  <inkml:trace contextRef="#ctx0" brushRef="#br0">1 0 15791,'0'0'8520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6.310"/>
    </inkml:context>
    <inkml:brush xml:id="br0">
      <inkml:brushProperty name="width" value="0.025" units="cm"/>
      <inkml:brushProperty name="height" value="0.025" units="cm"/>
    </inkml:brush>
  </inkml:definitions>
  <inkml:trace contextRef="#ctx0" brushRef="#br0">77 1 14990,'0'0'10341,"0"8"-9359,-2 9-690,-1 0 1,0 0-1,-1-1 0,-1 1 1,-1-1-1,0-1 0,-15 27 1,20-40-289,-3 7 78,0 0 0,0 1 0,1-1 0,0 1 0,1 0 0,0 0-1,1 0 1,-1 13 0,2-22-76,1 0 1,-1 0-1,1-1 0,-1 1 0,1 0 0,0 0 1,-1-1-1,1 1 0,0-1 0,-1 1 0,1 0 0,0-1 1,0 1-1,0-1 0,0 0 0,-1 1 0,1-1 1,0 0-1,0 1 0,0-1 0,0 0 0,0 0 1,0 0-1,0 0 0,0 0 0,0 0 0,0 0 1,0 0-1,1 0 0,33-2 80,-19-1-153,-1-1-1,1 0 1,-1-1-1,19-8 1,13-14-3310,-42 24 1972,-1 0 0,0-1 0,0 1 0,-1-1 1,1 0-1,5-8 0,0-4-6192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6.658"/>
    </inkml:context>
    <inkml:brush xml:id="br0">
      <inkml:brushProperty name="width" value="0.025" units="cm"/>
      <inkml:brushProperty name="height" value="0.025" units="cm"/>
    </inkml:brush>
  </inkml:definitions>
  <inkml:trace contextRef="#ctx0" brushRef="#br0">74 0 9929,'0'0'10314,"-34"52"-8104,23-28-224,8 2-384,-6 4-577,2 2-321,1-1-319,3 2-289,3-6-64,0-1-545,5-5-1601,6-9-2466,1-9-4965</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7.367"/>
    </inkml:context>
    <inkml:brush xml:id="br0">
      <inkml:brushProperty name="width" value="0.025" units="cm"/>
      <inkml:brushProperty name="height" value="0.025" units="cm"/>
    </inkml:brush>
  </inkml:definitions>
  <inkml:trace contextRef="#ctx0" brushRef="#br0">0 21 11883,'0'0'9641,"74"3"-7879,-25-3-353,5 0-544,4-3-416,1-2-353,-5 0-64,-5-1-256,-10 5-1218,-15-2-928,-12 2-1025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7.726"/>
    </inkml:context>
    <inkml:brush xml:id="br0">
      <inkml:brushProperty name="width" value="0.025" units="cm"/>
      <inkml:brushProperty name="height" value="0.025" units="cm"/>
    </inkml:brush>
  </inkml:definitions>
  <inkml:trace contextRef="#ctx0" brushRef="#br0">1 31 12492,'0'0'10314,"77"21"-8617,-21-21-512,5-10-512,4-1-481,2 2-192,-8 3-961,-9 2-2178,-6-1-2274,-14-1-5157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2:28.119"/>
    </inkml:context>
    <inkml:brush xml:id="br0">
      <inkml:brushProperty name="width" value="0.025" units="cm"/>
      <inkml:brushProperty name="height" value="0.025" units="cm"/>
    </inkml:brush>
  </inkml:definitions>
  <inkml:trace contextRef="#ctx0" brushRef="#br0">223 28 13261,'0'0'10473,"12"-5"-9357,-12 5-1109,10-5 242,0 2-1,0-1 0,0 1 1,0 1-1,21-3 1,-29 5-227,1 0 0,-1-1 1,0 2-1,1-1 0,-1 0 0,1 0 1,-1 1-1,1-1 0,-1 1 0,0 0 1,0 0-1,1 0 0,-1 0 0,0 0 1,0 0-1,0 1 0,0-1 0,0 1 1,0-1-1,0 1 0,-1 0 1,1 0-1,-1 0 0,1 0 0,-1 0 1,0 0-1,1 0 0,-1 0 0,0 0 1,0 1-1,-1-1 0,1 0 0,0 1 1,-1-1-1,0 0 0,1 1 0,-1 4 1,0 0-2,-1-1 0,1 1 0,-1-1 1,-1 0-1,1 1 0,-1-1 0,0 0 0,0 0 1,-1 0-1,0 0 0,0 0 0,0 0 0,-1-1 1,0 0-1,-6 8 0,-10 9 64,-1-1 0,-24 19-1,36-31-101,-107 85 92,99-82-22,0 0 1,-2-1-1,1 0 0,-37 13 1,116-72-748,-50 42 601,-1 0 0,1 1-1,0 0 1,0 0 0,1 1 0,-1 1-1,1 0 1,0 0 0,0 1 0,0 1 0,0 0-1,16 1 1,-26 0 96,0 1 1,-1-1-1,1 0 0,-1 1 0,1-1 0,-1 1 1,1 0-1,-1 0 0,1-1 0,-1 1 1,0 0-1,1 0 0,-1 0 0,0 0 1,0 0-1,0 1 0,0-1 0,0 0 0,0 0 1,0 1-1,0-1 0,0 1 0,-1-1 1,1 1-1,0 1 0,3 43 970,-5-42-804,1 1 1,0-1 0,0 0-1,0 0 1,0 0-1,1 0 1,0 0 0,0 0-1,0 0 1,0 0 0,1 0-1,1 4 1,-2-7-125,0 0 1,0 0 0,0 0-1,1 0 1,-1-1-1,0 1 1,0 0 0,1-1-1,-1 1 1,0-1-1,1 1 1,-1-1 0,0 1-1,1-1 1,-1 0-1,1 0 1,-1 0 0,0 0-1,1 0 1,-1 0-1,1 0 1,-1 0 0,0-1-1,1 1 1,-1 0-1,1-1 1,-1 1 0,0-1-1,0 0 1,1 1-1,-1-1 1,0 0 0,0 0-1,0 0 1,0 0-1,2-1 1,36-37 125,-35 33-309,1-1 1,-1 0 0,0 0 0,0-1 0,0 1 0,-1-1 0,-1 0-1,1 1 1,-1-1 0,-1 0 0,1-1 0,0-14 0,3 3-6098,-2 14 2268,3-6-6021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43.909"/>
    </inkml:context>
    <inkml:brush xml:id="br0">
      <inkml:brushProperty name="width" value="0.025" units="cm"/>
      <inkml:brushProperty name="height" value="0.025" units="cm"/>
    </inkml:brush>
  </inkml:definitions>
  <inkml:trace contextRef="#ctx0" brushRef="#br0">108 0 609,'-16'2'448,"7"2"-416,-5 0-32,8 0 32,-1-2-32,0 1 0,-4 1 96,2-2 0,2 1-64,-4 1-480,0-1-353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137"/>
    </inkml:context>
    <inkml:brush xml:id="br0">
      <inkml:brushProperty name="width" value="0.05" units="cm"/>
      <inkml:brushProperty name="height" value="0.05" units="cm"/>
    </inkml:brush>
  </inkml:definitions>
  <inkml:trace contextRef="#ctx0" brushRef="#br0">9 129 15659,'25'-24'1954,"33"-26"0,-47 42-1680,-1 1 0,1 0 1,1 0-1,-1 2 0,1-1 0,18-5 0,-27 10-214,0 1 1,0-1-1,0 0 1,0 1-1,0 0 0,0 0 1,0 0-1,4 0 1,-6 0-50,0 1 1,0-1-1,-1 0 1,1 1 0,0-1-1,0 0 1,-1 1 0,1-1-1,0 1 1,0-1 0,-1 1-1,1 0 1,-1-1-1,1 1 1,0 0 0,-1-1-1,0 1 1,1 0 0,-1-1-1,1 1 1,-1 0 0,0 0-1,1 0 1,-1-1-1,0 1 1,0 0 0,0 0-1,0 0 1,1 0 0,-1 0-1,0-1 1,-1 1 0,1 0-1,0 1 1,-2 8-1,0 0 0,-1-1 1,0 0-1,-1 1 0,0-1 0,-1-1 1,1 1-1,-2-1 0,-5 9 0,0 0 2,-45 67 40,28-43-30,1 1 0,-24 53 0,48-88-25,0 0 0,0 1 0,1-1 0,0 1 0,-2 12 1,4-18-12,0 0 1,-1-1 0,1 1-1,0-1 1,1 1 0,-1-1-1,0 1 1,0-1 0,1 1-1,-1-1 1,0 1 0,1-1-1,0 1 1,-1-1 0,1 0-1,0 1 1,0-1 0,0 0-1,0 1 1,0-1 0,0 0-1,0 0 1,0 0 0,0 0-1,0 0 1,1 0-1,-1 0 1,0-1 0,1 1-1,-1 0 1,1-1 0,-1 1-1,1-1 1,2 1 0,11 0-15,1 0 1,0-1-1,0 0 0,0-2 1,25-4-1,-28 4 0,48-9-70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0.869"/>
    </inkml:context>
    <inkml:brush xml:id="br0">
      <inkml:brushProperty name="width" value="0.025" units="cm"/>
      <inkml:brushProperty name="height" value="0.025" units="cm"/>
    </inkml:brush>
  </inkml:definitions>
  <inkml:trace contextRef="#ctx0" brushRef="#br0">103 123 7783,'0'0'10939,"-8"10"-9882,2-1-909,-49 73 920,50-74-877,0 0 1,1 0 0,0 1 0,1 0-1,0 0 1,0 0 0,1 0 0,0 0 0,-1 11-1,3-20-166,0 1-1,1-1 1,-1 0-1,0 1 0,0-1 1,0 0-1,1 1 1,-1-1-1,0 0 0,1 0 1,-1 1-1,0-1 1,1 0-1,-1 0 1,0 1-1,1-1 0,-1 0 1,0 0-1,1 0 1,-1 0-1,0 0 0,1 1 1,-1-1-1,1 0 1,-1 0-1,0 0 1,1 0-1,-1 0 0,1 0 1,-1 0-1,0 0 1,1 0-1,-1-1 0,1 1 1,-1 0-1,0 0 1,1 0-1,-1 0 0,0-1 1,1 1-1,-1 0 1,0 0-1,1-1 1,18-8 795,-5-4-632,0-1 0,-1-1 0,0 0 0,-2-1 0,0 0 0,0 0 0,-2-2 0,0 1 0,8-22 0,-17 39-211,0 0 0,0 0 1,0 0-1,0 1 0,0-1 1,1 0-1,-1 0 0,0 0 1,0 0-1,0 0 1,0 0-1,0 0 0,1 0 1,-1 0-1,0 0 0,0 0 1,0 0-1,0 0 0,1 0 1,-10 34-6,-13 47 146,17-62-12,1 1 1,-3 26 0,7-46-106,0 1 1,0-1-1,0 1 1,0-1 0,-1 1-1,1-1 1,0 1-1,0-1 1,0 1-1,0-1 1,0 1-1,0-1 1,1 1-1,-1-1 1,0 1 0,0-1-1,0 1 1,0-1-1,1 1 1,-1-1-1,0 1 1,0-1-1,1 1 1,-1-1-1,0 0 1,1 1-1,-1-1 1,0 0 0,1 1-1,-1-1 1,1 0-1,-1 1 1,0-1-1,1 0 1,-1 0-1,2 1 1,19-8 256,18-23 233,-23 11-413,-2 0 1,21-35-1,-23 34-150,0 1 0,1 0 0,18-18 0,-31 36 47,0 0 1,1 1 0,-1-1 0,1 1 0,-1-1 0,1 1-1,-1-1 1,1 1 0,0-1 0,-1 1 0,1 0 0,0-1 0,-1 1-1,1 0 1,0-1 0,-1 1 0,1 0 0,0 0 0,0 0-1,-1 0 1,1 0 0,0 0 0,-1 0 0,1 0 0,0 0-1,0 0 1,-1 0 0,1 0 0,1 1 0,-1 0 8,1 0 0,-1 0 1,0 0-1,0 0 0,0 1 0,0-1 1,0 0-1,0 1 0,0-1 0,-1 1 1,1-1-1,0 1 0,0 1 0,12 63 170,-11-52-179,-1-6 19,1-1 1,0 1-1,1-1 0,-1 0 1,1 0-1,1 0 1,-1 0-1,1-1 1,7 10-1,-9-15 22,-1 1 0,0-1 0,1 0 0,-1 1 0,1-1 0,-1 0 0,1 0-1,0 0 1,-1 0 0,1 0 0,0 0 0,0 0 0,0-1 0,0 1 0,0-1 0,0 1 0,0-1 0,0 0 0,0 0 0,0 0 0,0 0 0,0 0 0,-1 0 0,1 0 0,0-1 0,0 1-1,0-1 1,0 1 0,0-1 0,0 0 0,0 0 0,-1 0 0,1 0 0,0 0 0,-1 0 0,1 0 0,-1-1 0,1 1 0,-1-1 0,2-2 0,8-6 70,0-1-1,-1-1 1,0 0 0,-1 0 0,-1-1 0,0 0-1,-1-1 1,0 0 0,-1 0 0,0 0 0,-1 0 0,4-25-1,-8 38-76,-1 0 0,0 0-1,0 0 1,1-1 0,-1 1-1,0 0 1,0 0 0,0 0-1,0 0 1,-1 0 0,1-1-1,0 1 1,0 0 0,-1 0-1,1 0 1,-1 0 0,1 0-1,-1 0 1,1 0-1,-1 0 1,1 0 0,-1 0-1,0 0 1,0 0 0,1 0-1,-1 1 1,0-1 0,0 0-1,0 0 1,0 1 0,0-1-1,0 1 1,0-1 0,0 1-1,0-1 1,0 1 0,0 0-1,-1-1 1,1 1 0,0 0-1,0 0 1,0 0-1,0 0 1,-1 0 0,1 0-1,-1 0 1,0 1-15,-1-1 0,1 1 1,0-1-1,0 1 0,0 0 0,-1-1 0,1 1 0,0 0 1,0 0-1,0 1 0,0-1 0,1 0 0,-1 1 1,0-1-1,0 1 0,1 0 0,-1-1 0,1 1 0,0 0 1,-1 0-1,1 0 0,0 0 0,-1 2 0,1-2-2,1 0-1,-1-1 0,1 1 0,-1 0 0,1 0 0,0 0 1,0-1-1,0 1 0,0 0 0,0 0 0,0 0 1,0 0-1,0-1 0,1 1 0,-1 0 0,1 0 1,0 0-1,-1-1 0,1 1 0,0 0 0,0-1 1,0 1-1,2 2 0,0-2 10,-1 0 0,1 0 1,0 0-1,0-1 0,-1 1 0,1-1 1,0 1-1,1-1 0,-1 0 0,0-1 0,0 1 1,6 0-1,2 0 37,0 0 1,0-1-1,1 0 1,-1-1-1,0-1 1,0 0-1,15-4 0,-10 0 23,0-1 0,-1 0 1,0-1-1,0-1 0,13-11 0,-19 14-35,-1 0 1,0-1 0,-1 0 0,1-1 0,-2 1 0,1-1 0,-1-1 0,0 1 0,7-16 0,-12 23-22,-1 1 0,0 0 0,0-1 0,1 1 0,-1 0 0,0-1 1,0 1-1,0-1 0,1 1 0,-1 0 0,0-1 0,0 1 0,0-1 0,0 1 1,0 0-1,0-1 0,0 1 0,0-1 0,0 1 0,0 0 0,0-1 0,0 1 0,0-1 1,-1 1-1,1 0 0,0-1 0,0 1 0,0 0 0,0-1 0,-1 1 0,1-1 1,0 1-1,0 0 0,-1-1 0,-14 3 4,-16 14-101,25-10 85,0 0 1,0 0 0,1 1-1,-1 0 1,2 0-1,-1 0 1,1 0-1,0 1 1,0-1-1,1 1 1,0 0 0,-2 10-1,4-14-6,1 0 0,-1-1 0,1 1 0,-1 0 0,1-1 0,0 1 0,1 0 0,-1 0 0,1-1 0,-1 1 0,1 0 0,0-1 0,0 1-1,1-1 1,-1 1 0,1-1 0,0 0 0,0 1 0,0-1 0,0 0 0,0 0 0,1 0 0,-1-1 0,1 1 0,0-1 0,0 1 0,0-1 0,0 0 0,4 2 0,6 2-704,-1-1-1,1-1 1,1 0 0,-1 0 0,0-2 0,1 1 0,0-2 0,20 0 0,19 0-5519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45.046"/>
    </inkml:context>
    <inkml:brush xml:id="br0">
      <inkml:brushProperty name="width" value="0.025" units="cm"/>
      <inkml:brushProperty name="height" value="0.025" units="cm"/>
    </inkml:brush>
  </inkml:definitions>
  <inkml:trace contextRef="#ctx0" brushRef="#br0">130 26 32,'0'0'4757,"-8"0"-4822,-3 1 12,0 1 0,1 0-1,0 1 1,-14 4 0,11-4 1738,12-3-1668,0 0-1,-1 0 1,1 0-1,-1 0 1,1 1-1,-1-1 1,1 0-1,0 1 1,-1-1-1,1 1 1,0-1-1,-1 1 1,1-1-1,0 1 1,0 0-1,0 0 1,0 0-1,-1 0 1,1 0-1,0 0 1,0 0-1,1 0 1,-2 2 1558,-10-6 3830,17-2-2701,21-5-1823,17 3 767,35-2-1604,-66 9-7,628-6 428,-495-7-427,-184 12-1661,11-1-5573,15-1-134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45.853"/>
    </inkml:context>
    <inkml:brush xml:id="br0">
      <inkml:brushProperty name="width" value="0.025" units="cm"/>
      <inkml:brushProperty name="height" value="0.025" units="cm"/>
    </inkml:brush>
  </inkml:definitions>
  <inkml:trace contextRef="#ctx0" brushRef="#br0">1 18 5926,'10'2'4098,"20"-2"-2592,-24 0-528,147 0 2772,357-3-496,-502 3-3135,0 0 0,-1 0 0,1-1 0,0-1 0,-1 1 0,12-4 0,-23 2-6475,3 3 4848,-6-5-3990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0:47.224"/>
    </inkml:context>
    <inkml:brush xml:id="br0">
      <inkml:brushProperty name="width" value="0.025" units="cm"/>
      <inkml:brushProperty name="height" value="0.025" units="cm"/>
    </inkml:brush>
  </inkml:definitions>
  <inkml:trace contextRef="#ctx0" brushRef="#br0">1 59 7079,'0'0'3838,"12"0"-3027,176-10 1796,31 0-1055,-79 12-1350,147-5 845,-277 2-944,0-1 0,0 0 0,0 0 0,0-1 0,-1 0 0,1-1 0,-1 0 0,0-1 0,11-7 1,-45 14-7221,13-1 3082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4:46.333"/>
    </inkml:context>
    <inkml:brush xml:id="br0">
      <inkml:brushProperty name="width" value="0.025" units="cm"/>
      <inkml:brushProperty name="height" value="0.025" units="cm"/>
    </inkml:brush>
  </inkml:definitions>
  <inkml:trace contextRef="#ctx0" brushRef="#br0">40 72 5221,'0'0'480,"-34"-54"-896,29 37-1153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4:47.535"/>
    </inkml:context>
    <inkml:brush xml:id="br0">
      <inkml:brushProperty name="width" value="0.025" units="cm"/>
      <inkml:brushProperty name="height" value="0.025" units="cm"/>
    </inkml:brush>
  </inkml:definitions>
  <inkml:trace contextRef="#ctx0" brushRef="#br0">3988 225 7303,'0'0'1142,"-10"-7"-827,-13-10-202,0-1-3,-2 0 1,0 2 0,-45-21-1,23 23-9,0 2 0,0 2 0,-1 3 0,-73-3 0,29 2 313,-585-29 593,436 29-968,76 2-41,0 8 1,1 7-1,-173 32 0,246-23 3,1 3-1,1 4 0,1 4 0,1 4 0,2 4 0,-157 93 1,147-67 8,3 5 1,3 3 0,3 4 0,3 3 0,-124 155-1,178-195-8,2 1-1,1 1 1,3 1-1,1 1 0,2 1 1,2 1-1,2 0 1,2 2-1,2-1 1,2 2-1,2-1 0,-3 60 1,10-20 4,5 0 0,3 0 0,3 0 0,27 99 0,6-25 12,78 189-1,-92-281 88,2-1 0,4-1 0,2-3 0,3 0 0,3-3 0,3-2 0,2-1 0,2-3 0,3-2 0,2-2 0,2-3 0,2-2 0,1-3 0,3-3 0,1-2 0,92 37-1,530 171 127,-578-215-241,1-4 1,193 18-1,-130-32 59,187-13 0,-242-8-32,-1-5-1,-1-4 1,-1-6-1,-1-5 0,-1-5 1,-2-4-1,-1-6 1,-3-4-1,116-71 1,-163 82 1,-1-2 0,-3-3 0,-1-3 0,-2-2 0,-2-2-1,-2-2 1,64-89 0,-79 90-13,-2 0-1,-2-2 1,-3-1-1,-1-1 1,-4-1 0,-1-2-1,-4 1 1,-1-2-1,8-74 1,-14 44 102,-4-1 1,-4 1-1,-4-1 1,-3 1-1,-4-1 1,-5 2-1,-3 0 1,-3 1-1,-42-103 1,31 112 109,-3 1 1,-3 2-1,-3 2 1,-4 1-1,-2 3 1,-4 2-1,-2 2 0,-3 2 1,-127-107-1,93 103-660,-3 3 0,-3 5 1,-2 3-1,-2 5 0,-169-58 0,261 105 314,-153-61-3963,99 32-1197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0.618"/>
    </inkml:context>
    <inkml:brush xml:id="br0">
      <inkml:brushProperty name="width" value="0.025" units="cm"/>
      <inkml:brushProperty name="height" value="0.025" units="cm"/>
    </inkml:brush>
  </inkml:definitions>
  <inkml:trace contextRef="#ctx0" brushRef="#br0">0 3 5189,'0'0'12369,"0"7"-10554,84-1-149,3-11-1469,-87 5-85,-27 0 75,-82 0 256,108 0-395,38 1 27,-9-1-41,15 0-17,-33 0 80,-13 0 118,-31-2 257,21 0-210,0 1 0,1 1 0,-1 0 1,-25 4-1,37-4-203,26 0 69,16-5-468,-32 3-242,1 0 0,-1 1 0,0 1-1,0-1 1,18 3 0,-26-2 511,-1 0 0,0 0-1,0 0 1,0 0 0,0 0 0,0 0 0,1 1 0,-1-1 0,0 0 0,0 0 0,0 0-1,0 0 1,0 0 0,0 1 0,0-1 0,0 0 0,1 0 0,-1 0 0,0 0 0,0 1-1,0-1 1,0 0 0,0 0 0,0 0 0,0 0 0,0 1 0,0-1 0,0 0 0,0 0-1,0 0 1,0 1 0,0-1 0,0 0 0,0 0 0,-1 0 0,1 0 0,0 1 0,0-1-1,0 0 1,0 0 0,0 0 0,0 0 0,0 0 0,0 1 0,-1-1 0,1 0 0,0 0-1,0 0 1,0 0 0,0 0 0,-1 0 0,1 0 0,0 0 0,-8 8-2816,-4-1-801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16.538"/>
    </inkml:context>
    <inkml:brush xml:id="br0">
      <inkml:brushProperty name="width" value="0.025" units="cm"/>
      <inkml:brushProperty name="height" value="0.025" units="cm"/>
    </inkml:brush>
  </inkml:definitions>
  <inkml:trace contextRef="#ctx0" brushRef="#br0">21 29 4644,'4'-11'2448,"3"-6"7354,-5 17-5979,-1 12-3106,-4 50 846,-11 66 0,6-66-1551,-1 67-1,9-129-529,8-31-7436,-7 8 2573</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16.869"/>
    </inkml:context>
    <inkml:brush xml:id="br0">
      <inkml:brushProperty name="width" value="0.025" units="cm"/>
      <inkml:brushProperty name="height" value="0.025" units="cm"/>
    </inkml:brush>
  </inkml:definitions>
  <inkml:trace contextRef="#ctx0" brushRef="#br0">0 5 11147,'0'0'7206,"10"-2"-5988,21 0-617,0 1 0,0 1 0,42 7 0,43 0-1137,-85-7-1031,-11 0-4633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17.243"/>
    </inkml:context>
    <inkml:brush xml:id="br0">
      <inkml:brushProperty name="width" value="0.025" units="cm"/>
      <inkml:brushProperty name="height" value="0.025" units="cm"/>
    </inkml:brush>
  </inkml:definitions>
  <inkml:trace contextRef="#ctx0" brushRef="#br0">9 1 8776,'0'0'9609,"10"7"-8034,-7-4-1444,2 1 20,0-1 0,0 1 0,0-1 0,0 0 0,0 0 0,1 0 0,0-1 1,-1 0-1,1 0 0,0 0 0,0-1 0,0 0 0,0 0 0,9 0 0,212 0-60,-192 6-2178,-23 3-1414,-14 8-3446,-7-6 1358</inkml:trace>
  <inkml:trace contextRef="#ctx0" brushRef="#br0" timeOffset="1">0 293 10282,'0'0'5765,"65"4"-3491,-27-4-736,1 0-641,-1-6-417,6-1-416,-8-1-64,-4 0-769,-3 1-1665,-6-4-3588,-5 1-4804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17.666"/>
    </inkml:context>
    <inkml:brush xml:id="br0">
      <inkml:brushProperty name="width" value="0.025" units="cm"/>
      <inkml:brushProperty name="height" value="0.025" units="cm"/>
    </inkml:brush>
  </inkml:definitions>
  <inkml:trace contextRef="#ctx0" brushRef="#br0">126 1 14061,'0'0'6796,"-7"11"-5984,-17 27 609,-34 70 0,52-95-1244,0 0 0,1 0 0,0 1 0,1-1-1,1 1 1,0 0 0,1 0 0,1 1 0,0-1 0,1 26 0,1-39-166,-1 0 1,1 1-1,0-1 1,-1 0-1,1 1 0,0-1 1,0 0-1,0 0 1,0 0-1,0 0 0,0 0 1,0 0-1,0 0 1,0 0-1,1 0 0,-1 0 1,0 0-1,1-1 1,-1 1-1,0-1 0,1 1 1,-1-1-1,1 1 1,-1-1-1,1 0 0,-1 0 1,0 0-1,1 0 1,-1 0-1,1 0 0,1 0 1,4 0 38,0-1 1,-1 0-1,1 0 0,-1 0 1,13-5-1,-7 1-27,0-2-1,-1 1 1,0-1-1,0-1 1,-1 0 0,0 0-1,-1-1 1,1-1-1,-2 1 1,1-1-1,10-19 1,-5 8-38,-2-1 0,-1 0 0,0 0 0,-2-2 1,8-27-1,-13 25 17,-4 26-1,0 0-1,0-1 1,0 1 0,0 0-1,0 0 1,0 0-1,-1 0 1,1 0 0,0-1-1,0 1 1,0 0-1,0 0 1,0 0 0,0 0-1,-1 0 1,1 0-1,0 0 1,0 0-1,0-1 1,0 1 0,0 0-1,-1 0 1,1 0-1,0 0 1,0 0 0,0 0-1,-1 0 1,1 0-1,0 0 1,0 0 0,0 0-1,0 0 1,-1 0-1,1 0 1,0 0 0,0 0-1,0 0 1,0 0-1,-1 1 1,1-1 0,0 0-1,0 0 1,0 0-1,0 0 1,0 0 0,-1 0-1,1 0 1,0 1-1,0-1 1,0 0 0,0 0-1,0 0 1,0 0-1,0 0 1,-1 1 0,-24 36 128,17-23-49,1 0 0,1 1-1,0 0 1,1 0-1,1 0 1,0 0-1,1 1 1,1-1 0,0 1-1,1 28 1,2-40-97,0 0 0,0 0 0,1 0 0,-1 0 0,1 0 0,0 0 0,0-1 0,0 1 0,1-1 0,-1 1 0,1-1 0,0 0 0,0 0-1,0 0 1,0 0 0,5 3 0,-3-3-695,-1 0-1,1 0 0,0-1 0,0 1 0,0-1 0,11 4 0,4-4-4545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1.762"/>
    </inkml:context>
    <inkml:brush xml:id="br0">
      <inkml:brushProperty name="width" value="0.025" units="cm"/>
      <inkml:brushProperty name="height" value="0.025" units="cm"/>
    </inkml:brush>
  </inkml:definitions>
  <inkml:trace contextRef="#ctx0" brushRef="#br0">17 8 10922,'0'0'161,"0"-1"0,0 1 0,0 0 0,0 0-1,0-1 1,0 1 0,-1 0 0,1-1 0,0 1 0,0 0-1,0 0 1,0-1 0,-1 1 0,1 0 0,0 0 0,0 0-1,0-1 1,-1 1 0,1 0 0,0 0 0,0 0 0,-1 0-1,1-1 1,0 1 0,-1 0 0,1 0 0,0 0-1,0 0 1,-1 0 0,1 0 0,0 0 0,-1 0 0,1 0-1,0 0 1,-1 0 0,1 0 0,0 0 0,0 0 0,-1 0-1,1 0 1,0 0 0,-1 1 0,-4 15 2155,4 33-2565,1-42 779,3 45 338,3 0 0,22 95 0,-7-48 900,-20-91-1604,-1-5-99,0-1 1,0 1-1,1-1 0,-1 1 0,1 0 0,0-1 0,-1 1 1,1-1-1,0 0 0,0 1 0,1-1 0,-1 0 0,0 1 1,1-1-1,2 3 0,-3-5-21,0 0 0,-1 0 0,1-1 0,-1 1 0,1 0 0,0-1 0,-1 1 0,1-1 0,-1 1 0,1-1 0,-1 1 0,1-1 0,-1 1 1,1-1-1,-1 1 0,0-1 0,1 1 0,-1-1 0,0 0 0,1 1 0,-1-1 0,0 0 0,0 1 0,0-1 0,0 0 0,0 1 0,1-1 0,-1 0 0,-1 0 0,6-27 329,-4 26-327,1-15-24,0-1-1,0 1 0,-2-1 1,0 1-1,-1-1 0,-1 1 1,0 0-1,-1-1 0,-1 1 1,-1 0-1,-11-27 1,16 44-33,0 0 1,0 1-1,0-1 1,0 0 0,0 0-1,0 0 1,-1 0 0,1 0-1,0 0 1,0 1 0,0-1-1,0 0 1,0 0 0,0 0-1,0 0 1,0 0 0,0 0-1,-1 0 1,1 0 0,0 0-1,0 0 1,0 1 0,0-1-1,0 0 1,0 0 0,-1 0-1,1 0 1,0 0 0,0 0-1,0 0 1,0 0 0,0 0-1,0 0 1,-1 0 0,1 0-1,0 0 1,0 0 0,0 0-1,0 0 1,0 0 0,0-1-1,-1 1 1,1 0 0,0 0-1,0 0 1,0 0 0,0 0-1,0 0 1,0 0 0,0 0-1,-1 0 1,1 0 0,0-1-1,0 1 1,0 0-1,0 0 1,0 0 0,0 0-1,0 0 1,0 0 0,0 0-1,0-1 1,0 1 0,0 0-1,-2 20-203,4 27 193,-1-42 18,0-1 1,0 0-1,0 0 0,1 0 1,-1 0-1,1 0 0,0 0 1,0 0-1,0-1 0,1 1 1,-1-1-1,1 1 0,0-1 1,0 0-1,0 0 0,0 0 1,0 0-1,1-1 1,-1 0-1,1 1 0,0-1 1,0 0-1,0-1 0,0 1 1,0-1-1,0 0 0,0 0 1,0 0-1,1 0 0,-1-1 1,0 1-1,6-1 0,-2-1 62,1 0 0,0-1 0,0 1 0,-1-2 0,1 1 0,-1-1-1,1 0 1,-1-1 0,0 0 0,-1 0 0,1-1 0,-1 0 0,0 0 0,13-12-1,-10 5 66,0 1 1,-1-2-1,0 1 0,0-1 0,-1-1 0,-1 1 0,8-23 0,-11 26-73,-1 0 0,0 0-1,0-1 1,-1 1 0,-1-1 0,0 1-1,0-1 1,-1 0 0,0 0-1,-1 1 1,-3-18 0,4 27-62,0 1 0,0-1 1,0 0-1,0 0 0,0 0 0,-1 0 1,1 1-1,0-1 0,-1 0 0,1 0 1,0 0-1,-1 1 0,1-1 0,-1 0 1,1 1-1,-1-1 0,0 0 0,1 1 1,-1-1-1,0 1 0,1-1 0,-1 1 0,0-1 1,1 1-1,-1-1 0,0 1 0,0 0 1,0 0-1,1-1 0,-1 1 0,0 0 1,0 0-1,0 0 0,0 0 0,0 0 1,1 0-1,-1 0 0,0 0 0,0 0 1,0 0-1,0 0 0,0 1 0,1-1 1,-1 0-1,0 1 0,0-1 0,1 0 1,-1 1-1,-1 0 0,-1 1-14,0 0 0,0 0 0,1 0 1,-1 1-1,0-1 0,1 1 0,-1-1 0,1 1 0,0 0 0,-3 5 0,-5 18 16,0 0-1,1 1 1,2 0-1,0 1 0,2-1 1,1 1-1,2 0 1,0 0-1,4 38 0,-2-63 14,0 1-1,0-1 0,0 1 0,1-1 0,0 1 0,0-1 0,0 0 0,0 1 1,0-1-1,1 0 0,0 0 0,-1 0 0,1 0 0,0 0 0,0 0 1,1 0-1,-1-1 0,1 1 0,-1-1 0,1 0 0,0 1 0,0-1 1,0-1-1,0 1 0,0 0 0,0-1 0,0 1 0,1-1 0,-1 0 1,0 0-1,1 0 0,-1-1 0,1 1 0,-1-1 0,1 0 0,7 0 0,-1-1 11,0 0-1,0-1 0,1 0 0,-1-1 0,0 0 0,-1 0 0,1-1 0,-1 0 0,1-1 0,-1 0 0,14-11 0,-13 9 34,-2 0 1,1-1 0,-1 0 0,0-1-1,-1 1 1,0-1 0,0-1 0,-1 0 0,0 1-1,-1-2 1,0 1 0,0-1 0,-1 1-1,-1-1 1,0 0 0,0-1 0,-1 1-1,1-20 1,-3 30-43,0 0 0,0-1 0,0 1 0,0 0 0,0 0-1,0 0 1,0 0 0,0 0 0,-1 0 0,1 0 0,0 0 0,-1 0 0,1 0 0,-1 0-1,1 0 1,-1 0 0,1 0 0,-1 0 0,0 0 0,1 0 0,-3-1 0,3 2-7,-1-1-1,0 1 1,0 0 0,0 0 0,0 0 0,1 0 0,-1 0 0,0 0-1,0 0 1,0 0 0,0 0 0,0 0 0,0 0 0,1 1 0,-1-1-1,0 0 1,0 1 0,0-1 0,1 0 0,-2 2 0,-2 0-12,0 1 0,0 0 1,1 0-1,0 0 0,0 0 0,0 1 1,0-1-1,0 1 0,-2 4 0,0 2 5,1-1 0,0 0-1,1 1 1,0 0 0,1 0-1,0 0 1,0 0 0,1 0-1,1 0 1,-1 1 0,3 15-1,-1-23-12,0 0 0,0 0 0,1 0 0,-1-1-1,1 1 1,0 0 0,0-1 0,0 0 0,0 1 0,0-1-1,0 0 1,1 0 0,-1 0 0,1 0 0,-1 0 0,1-1-1,0 1 1,-1-1 0,1 0 0,0 0 0,0 0 0,0 0-1,0 0 1,0-1 0,0 1 0,0-1 0,5 0 0,6 2-630,0-2-1,0 1 1,0-2 0,26-4 0,13-13-4611,0-11-3935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0.022"/>
    </inkml:context>
    <inkml:brush xml:id="br0">
      <inkml:brushProperty name="width" value="0.025" units="cm"/>
      <inkml:brushProperty name="height" value="0.025" units="cm"/>
    </inkml:brush>
  </inkml:definitions>
  <inkml:trace contextRef="#ctx0" brushRef="#br0">1 38 5862,'0'0'15668,"9"0"-15150,21 1-328,145 0 146,-151-3-350,0 0 0,0-1 1,-1-2-1,1 0 0,30-12 0,-56 14 52,-14 1 37,-23 1 30,-214 41 1646,390-54-2198,50-1-355,-248 21 1341,0 2 0,-109 30 0,154-34-522,9 0-1802,22-5-1464,13-5-2981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3.693"/>
    </inkml:context>
    <inkml:brush xml:id="br0">
      <inkml:brushProperty name="width" value="0.025" units="cm"/>
      <inkml:brushProperty name="height" value="0.025" units="cm"/>
    </inkml:brush>
  </inkml:definitions>
  <inkml:trace contextRef="#ctx0" brushRef="#br0">87 0 10090,'-59'160'8808,"58"-155"-8665,-21 97 1963,20-92-1982,1 1 0,0-1 0,1 0-1,0 0 1,1 1 0,0-1 0,0 0-1,3 10 1,-3-19-142,-1 0 0,0 0-1,1 1 1,-1-1 0,1 0 0,-1 0-1,1 0 1,-1 0 0,1 0-1,0 0 1,0 0 0,-1-1 0,1 1-1,0 0 1,0 0 0,0 0 0,0-1-1,0 1 1,0-1 0,0 1 0,0-1-1,1 1 1,0-1-159,-1 0-1,0 0 0,0 0 1,0 0-1,0 0 1,0 0-1,0-1 1,0 1-1,0 0 1,0-1-1,0 1 0,0-1 1,0 1-1,0-1 1,0 0-1,0 1 1,0-1-1,0 0 1,0 0-1,-1 1 0,1-1 1,0 0-1,-1 0 1,1 0-1,0 0 1,-1 0-1,1 0 0,-1 0 1,0 0-1,1 0 1,-1-2-1,9-55-6089,-9 22 2717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4.025"/>
    </inkml:context>
    <inkml:brush xml:id="br0">
      <inkml:brushProperty name="width" value="0.025" units="cm"/>
      <inkml:brushProperty name="height" value="0.025" units="cm"/>
    </inkml:brush>
  </inkml:definitions>
  <inkml:trace contextRef="#ctx0" brushRef="#br0">0 28 5477,'0'0'12636,"9"-5"-11579,1 1-717,0 1 0,0-1 0,0 2 0,1-1 0,-1 2 0,15-2 0,78 0 868,-70 3-1193,32 0-604,-22 0-2953,-54 7-13915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4.357"/>
    </inkml:context>
    <inkml:brush xml:id="br0">
      <inkml:brushProperty name="width" value="0.025" units="cm"/>
      <inkml:brushProperty name="height" value="0.025" units="cm"/>
    </inkml:brush>
  </inkml:definitions>
  <inkml:trace contextRef="#ctx0" brushRef="#br0">110 1 7976,'0'0'13164,"-3"46"-11979,33-46-384,8 0-513,-4 0-224,4 2-96,-7 2-1569,-11 2-1410,-6 1-897,-14 1-1089,0-1-4067</inkml:trace>
  <inkml:trace contextRef="#ctx0" brushRef="#br0" timeOffset="1">1 262 9321,'0'0'12396,"66"39"-11596,-26-39-575,3 0-193,6-8-1218,-4-4-1728,-6-7-2275,-3-3-3363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4.716"/>
    </inkml:context>
    <inkml:brush xml:id="br0">
      <inkml:brushProperty name="width" value="0.025" units="cm"/>
      <inkml:brushProperty name="height" value="0.025" units="cm"/>
    </inkml:brush>
  </inkml:definitions>
  <inkml:trace contextRef="#ctx0" brushRef="#br0">38 25 12684,'0'0'4180,"-3"8"-3091,-24 72 2575,25-73-3437,0 0-1,1 0 1,0 1-1,0-1 0,1 0 1,0 1-1,0-1 1,0 1-1,1-1 1,3 14-1,-3-19-205,0 0-1,1 0 1,-1 0-1,0-1 1,0 1-1,1 0 1,-1-1-1,1 1 1,0-1-1,-1 0 1,1 1-1,0-1 1,0 0-1,0 0 1,0 0-1,0 0 1,0 0-1,0-1 1,0 1-1,0-1 1,0 1-1,0-1 1,0 0-1,0 1 1,1-1-1,-1 0 1,0-1 0,0 1-1,0 0 1,0-1-1,0 1 1,0-1-1,1 0 1,2-1-1,4-1 67,0 0-1,0-1 1,-1 0-1,0-1 1,0 0 0,13-10-1,-9 4-168,0 0 1,-1-2-1,0 1 0,16-27 1,-22 32 42,-1-1 1,1 0-1,-1-1 0,-1 1 1,0-1-1,0 0 1,0 0-1,-1 0 0,-1 0 1,1-10-1,-2 19 39,0 0-1,0 0 1,0 0-1,-1 0 1,1 0-1,0-1 1,0 1-1,-1 0 1,1 0-1,0 0 1,0 0-1,-1 0 1,1 0-1,0 0 1,0 0-1,0 0 1,-1 0-1,1 0 1,0 0-1,0 0 1,-1 1-1,1-1 1,0 0-1,0 0 1,-1 0-1,1 0 1,0 0-1,0 0 1,0 0-1,0 1 1,-1-1-1,1 0 1,0 0-1,0 0 1,0 1-1,0-1 1,-1 0-1,1 0 1,0 0-1,0 1 1,0-1-1,0 0 1,0 0-1,0 0 1,0 1-1,0-1 1,0 0-1,0 0 1,0 1-1,0-1 1,0 0-1,-11 16-31,7-6 72,0 0 0,0 1 0,1 0 0,0 0 0,1 0 0,0 0 0,1 0 0,0 0 0,1 0 0,1 13 0,-1-16-176,1-1-1,1 0 1,-1 0 0,1 0-1,0 0 1,1-1 0,-1 1-1,1-1 1,5 9 0,-5-11-262,0-1 0,-1 0 0,1 1 0,0-1 0,0 0 0,1-1 0,-1 1 0,0 0 0,1-1 0,3 2 0,20 6-6382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55.424"/>
    </inkml:context>
    <inkml:brush xml:id="br0">
      <inkml:brushProperty name="width" value="0.025" units="cm"/>
      <inkml:brushProperty name="height" value="0.025" units="cm"/>
    </inkml:brush>
  </inkml:definitions>
  <inkml:trace contextRef="#ctx0" brushRef="#br0">1 1 13645,'0'0'5018,"1"10"-3929,1 8-636,-1-6-97,1 0 1,0 0-1,0 0 1,7 19-1,-8-28-324,1 0 0,-1 0 0,0 0 1,1-1-1,-1 1 0,1 0 0,0-1 0,0 1 0,0-1 0,0 0 0,1 1 0,-1-1 0,1 0 0,-1-1 1,1 1-1,0 0 0,-1-1 0,1 1 0,0-1 0,0 0 0,0 0 0,0 0 0,0-1 0,6 2 1,-2-2-198,0-1 0,1 1 1,-1-2-1,0 1 1,0-1-1,0 1 0,-1-2 1,1 1-1,0-1 1,-1 0-1,1-1 1,-1 1-1,0-1 0,0 0 1,7-8-1,-8 8 121,0 0 1,0-1-1,-1 0 0,1 0 0,-1 0 0,0 0 1,-1-1-1,1 0 0,-1 1 0,0-1 0,-1 0 1,1-1-1,-1 1 0,-1 0 0,1-1 0,-1 1 0,1-8 1,-3 14 99,0 0 0,0 0-1,0 0 1,0 1 0,0-1 0,0 0 0,0 1 0,0-1 0,0 0 0,0 1 0,0-1 0,0 1 0,0 0 0,0-1 0,0 1-1,1 0 1,-1-1 0,0 1 0,0 0 0,0 1 0,-3 5 14,0 0-1,1 0 0,0 0 1,0 1-1,0 0 1,1-1-1,-2 15 1,4-18-122,-1 0 0,1 0 0,0 0 0,0 0 0,0 0 0,1 0 0,1 8 0,-2-11-74,1 1 1,-1-1 0,1 0 0,-1 0-1,1 1 1,0-1 0,0 0 0,-1 0-1,1 0 1,0 0 0,0 0 0,0 0-1,0 0 1,0 0 0,0 0-1,0-1 1,0 1 0,1 0 0,-1-1-1,0 1 1,0-1 0,1 1 0,0 0-1,21 0-6723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7.472"/>
    </inkml:context>
    <inkml:brush xml:id="br0">
      <inkml:brushProperty name="width" value="0.025" units="cm"/>
      <inkml:brushProperty name="height" value="0.025" units="cm"/>
    </inkml:brush>
  </inkml:definitions>
  <inkml:trace contextRef="#ctx0" brushRef="#br0">75 64 7655,'0'0'5184,"-4"-9"-3711,-1 0-868,-4-13-37,7-2 3822,1 29-4140,0 0 0,0 0 0,0-1 0,1 1 0,0 0 0,0 0 0,0 0 0,2 8 0,-1 13 190,-13 139 741,4-71-757,6 166 0,9-220-1147,3-20-4213,-16-36-2602,-17-26 2131,4 16 1691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7.817"/>
    </inkml:context>
    <inkml:brush xml:id="br0">
      <inkml:brushProperty name="width" value="0.025" units="cm"/>
      <inkml:brushProperty name="height" value="0.025" units="cm"/>
    </inkml:brush>
  </inkml:definitions>
  <inkml:trace contextRef="#ctx0" brushRef="#br0">33 106 4132,'0'0'4628,"-6"-9"-2551,-18-28-161,21 31 2351,10 12-3090,8 12-503,0 11 43,-2 0 0,-2 1 0,0 0 0,9 46 0,-12-42-96,1-1 0,2-1 1,22 47-1,-33-78-603,0-1-1,1 1 1,-1 0 0,0 0 0,1-1 0,-1 1-1,0 0 1,1-1 0,-1 1 0,1 0-1,-1-1 1,1 1 0,0 0 0,-1-1-1,1 1 1,-1-1 0,1 0 0,0 1 0,0-1-1,-1 1 1,1-1 0,0 0 0,0 0-1,-1 1 1,1-1 0,0 0 0,0 0-1,0 0 1,-1 0 0,1 0 0,0 0-1,0 0 1,0 0 0,-1 0 0,1 0 0,0 0-1,0-1 1,0 1 0,-1 0 0,1-1-1,0 1 1,-1 0 0,1-1 0,0 1-1,-1-1 1,1 1 0,0-1 0,-1 1 0,1-1-1,-1 0 1,1 1 0,0-2 0,25-39 278,94-194-1093,-57 112-4571,-35 67 568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4.259"/>
    </inkml:context>
    <inkml:brush xml:id="br0">
      <inkml:brushProperty name="width" value="0.025" units="cm"/>
      <inkml:brushProperty name="height" value="0.025" units="cm"/>
    </inkml:brush>
  </inkml:definitions>
  <inkml:trace contextRef="#ctx0" brushRef="#br0">241 0 2434,'0'0'1874,"-11"7"-726,0 0-993,-46 29 334,52-32-262,1-1 0,-1 1 0,1 0 0,0 0 0,0 0 0,0 1 0,0-1 1,1 1-1,-6 10 0,8-11-479,-4 14 2250,6-18-1909,-1 1 0,1-1 0,0 0 0,-1 1 1,1-1-1,-1 0 0,1 0 0,0 0 0,-1 0 0,1 0 0,0 0 0,-1 0 0,1 0 1,0 0-1,-1 0 0,1 0 0,-1 0 0,1 0 0,0 0 0,-1 0 0,1-1 0,-1 1 1,1 0-1,0-1 0,-1 1 0,1 0 0,-1-1 0,1 1 0,-1 0 0,1-1 0,-1 1 1,1-2-1,80-33 2368,-13 5 4198,-93 35-3219,-8 1-3669,2 8 264,1 0 0,-35 23 0,57-32-4,1 0 1,-1 1-1,1-1 0,0 1 1,0 1-1,1-1 0,0 1 1,0 0-1,0 1 0,1 0 0,1-1 1,-1 2-1,-3 9 0,7-16-19,0 1 0,0-1-1,1 1 1,-1-1-1,1 1 1,0-1 0,-1 1-1,1-1 1,0 1-1,1 0 1,-1-1-1,0 1 1,1-1 0,0 1-1,-1-1 1,1 1-1,0-1 1,0 0 0,0 1-1,3 2 1,-2-2 18,1 0-1,0 0 1,0-1 0,0 1 0,0-1 0,0 0-1,1 0 1,-1 0 0,1 0 0,0 0 0,-1-1 0,5 1-1,13 3-182,-1-1 0,1-1 0,0-1 0,23 0 0,-30-2-289,83 1-6430,-52-1-630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4.636"/>
    </inkml:context>
    <inkml:brush xml:id="br0">
      <inkml:brushProperty name="width" value="0.025" units="cm"/>
      <inkml:brushProperty name="height" value="0.025" units="cm"/>
    </inkml:brush>
  </inkml:definitions>
  <inkml:trace contextRef="#ctx0" brushRef="#br0">83 1 10890,'0'0'11243,"-2"11"-10266,-34 156 1356,19-102-2512,-11 89 0,32-237-9264,0-16 3399,2 49 2596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2.355"/>
    </inkml:context>
    <inkml:brush xml:id="br0">
      <inkml:brushProperty name="width" value="0.025" units="cm"/>
      <inkml:brushProperty name="height" value="0.025" units="cm"/>
    </inkml:brush>
  </inkml:definitions>
  <inkml:trace contextRef="#ctx0" brushRef="#br0">191 67 5830,'0'0'8044,"1"-9"-4467,5-29-1292,-6 37-2201,1 1 0,-1-1-1,0 0 1,0 1 0,0-1 0,0 0-1,0 0 1,0 1 0,0-1 0,0 0-1,0 1 1,0-1 0,0 0-1,0 1 1,0-1 0,-1 0 0,1 1-1,0-1 1,-1 1 0,1-1 0,0 0-1,-1 1 1,1-1 0,0 1 0,-1-1-1,1 1 1,-1-1 0,1 1 0,-1-1-1,1 1 1,-2-1 0,-20 4 1048,-20 21-502,28-11-607,0-1 1,0 2 0,1 0-1,1 0 1,1 1 0,0 1 0,1 0-1,-16 34 1,25-50-35,1 1-1,0-1 1,0 0 0,0 1-1,0-1 1,0 1 0,-1-1-1,1 1 1,0-1 0,0 1-1,0-1 1,0 1-1,0-1 1,1 1 0,-1-1-1,0 1 1,0-1 0,0 0-1,0 1 1,0-1 0,1 1-1,-1-1 1,0 1 0,0-1-1,1 0 1,-1 1-1,0-1 1,1 0 0,-1 1-1,0-1 1,1 0 0,-1 1-1,0-1 1,1 0 0,-1 0-1,1 1 1,-1-1 0,1 0-1,25 3-126,30-12 185,-56 8-47,27-6-10,-1 1-1,1 2 0,0 0 1,1 2-1,44 1 0,-71 1 2,0 0 0,1 0 0,-1 0 0,0 0 1,0 0-1,0 1 0,1-1 0,-1 0 0,0 1 0,0-1 0,0 0 0,0 1 0,0-1 0,1 1 0,-1 0 0,0-1 0,0 1 1,-1 0-1,1 0 0,0 0 0,0 0 0,0 0 0,0-1 0,-1 1 0,1 1 0,0-1 0,-1 0 0,1 0 0,0 2 0,-1-1 53,0 1-1,-1-1 0,1 0 0,-1 1 0,1-1 0,-1 0 0,0 0 1,0 1-1,0-1 0,0 0 0,0 0 0,0 0 0,0 0 1,-2 2-1,-6 6 272,1 0-1,-2 0 1,1-1 0,-13 10 0,7-8-359,0 0 0,-1-1 0,0 0 0,-1-1 0,0-1 0,0-1 0,-27 8 0,44-15-33,0 0 1,0 1-1,-1-1 1,1 0-1,0 0 1,0 0 0,-1 0-1,1 0 1,0 0-1,0 0 1,0 0-1,-1 0 1,1 0-1,0 0 1,0 0 0,-1 0-1,1 0 1,0 0-1,0 0 1,-1 0-1,1 0 1,0 0-1,0 0 1,0 0 0,-1 0-1,1 0 1,0-1-1,0 1 1,0 0-1,-1 0 1,1 0-1,0 0 1,0 0 0,0-1-1,0 1 1,-1 0-1,1 0 1,0 0-1,0-1 1,0 1-1,0 0 1,0 0-1,0 0 1,0-1 0,0 1-1,0 0 1,0 0-1,0-1 1,0 1-1,0 0 1,8-16-2170,16-12-1090,10-2-1100,5-4-476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4.970"/>
    </inkml:context>
    <inkml:brush xml:id="br0">
      <inkml:brushProperty name="width" value="0.025" units="cm"/>
      <inkml:brushProperty name="height" value="0.025" units="cm"/>
    </inkml:brush>
  </inkml:definitions>
  <inkml:trace contextRef="#ctx0" brushRef="#br0">0 67 2114,'0'0'14376,"8"10"-12497,11 21 258,24 48 0,-26-45-672,-15-30-1308,0 0 0,0 0 0,1 0 0,-1 0 0,1 0 0,0 0 0,0-1 0,1 1 0,-1-1 1,1 0-1,-1 0 0,1-1 0,0 1 0,0-1 0,0 1 0,0-1 0,1-1 0,6 3 0,-7-3-71,-1-1 1,0 0-1,1 0 0,-1-1 1,0 1-1,0-1 1,0 0-1,1 0 0,-1 0 1,0 0-1,0 0 0,0 0 1,0-1-1,-1 0 1,1 1-1,0-1 0,-1 0 1,1-1-1,-1 1 1,1 0-1,-1-1 0,0 1 1,0-1-1,0 1 0,-1-1 1,1 0-1,1-3 1,4-8-99,0 0 1,-1-1 0,-1 1 0,0-1 0,-1 0 0,0 0 0,-1 0 0,-1-1-1,-1 1 1,0-1 0,-1-19 0,0 34-125,0-1 0,0 1 0,0-1 0,0 1 0,-1-1 0,1 1 0,0-1 0,-1 1 0,1 0 0,-1-1 0,1 1 0,-1-1 0,0 1 0,1 0 0,-1 0 0,0-1 0,0 1 0,0 0 1,0 0-1,0 0 0,0 0 0,0 0 0,0 0 0,-1 0 0,1 1 0,0-1 0,0 0 0,-1 1 0,1-1 0,-1 1 0,1-1 0,0 1 0,-1-1 0,1 1 0,-4 0 0,5 0-18,0 0-1,0 0 1,-1 0 0,1 0 0,0 0 0,0 0 0,-1 0-1,1 0 1,0 0 0,0 0 0,-1 0 0,1 0-1,0 0 1,0 1 0,0-1 0,-1 0 0,1 0 0,0 0-1,0 0 1,0 0 0,0 1 0,-1-1 0,1 0-1,0 0 1,0 0 0,0 1 0,0-1 0,0 0-1,0 0 1,-1 0 0,1 1 0,0-1 0,0 0 0,0 0-1,0 1 1,0-1 0,0 0 0,0 0 0,0 0-1,0 1 1,0-1 0,0 0 0,0 0 0,0 1 0,0-1-1,1 0 1,-1 2-714,0 6-7011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7.856"/>
    </inkml:context>
    <inkml:brush xml:id="br0">
      <inkml:brushProperty name="width" value="0.025" units="cm"/>
      <inkml:brushProperty name="height" value="0.025" units="cm"/>
    </inkml:brush>
  </inkml:definitions>
  <inkml:trace contextRef="#ctx0" brushRef="#br0">17 32 5990,'0'0'12107,"4"-1"-11525,14-2-195,0 1 0,33 0 0,-30 2-267,0 0 0,28-6 0,-71 8 30,1-1-1,-41-4 0,-1 0 28,39 3-128,50-3 13,9 0-50,29 1 11,-48 3 18,0-2 0,1 0 0,23-4 0,-137 6 605,-27 16-22,349-30-618,-224 13-466,-42 10-3298,9-7 961,-7-2-1260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0.189"/>
    </inkml:context>
    <inkml:brush xml:id="br0">
      <inkml:brushProperty name="width" value="0.025" units="cm"/>
      <inkml:brushProperty name="height" value="0.025" units="cm"/>
    </inkml:brush>
  </inkml:definitions>
  <inkml:trace contextRef="#ctx0" brushRef="#br0">0 64 7143,'0'0'9406,"15"1"-8205,77 3 113,148-15 0,-56 1-536,-40 7-2161,-224 6 960,0-3 0,-1-4 0,-140-25 0,255 21 3112,30 2-2709,413 10 1344,-580-4-1186,-339 14 712,479-15-2906,63 6 0,8 0-2048,-45-6 191,4-4-934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0.537"/>
    </inkml:context>
    <inkml:brush xml:id="br0">
      <inkml:brushProperty name="width" value="0.025" units="cm"/>
      <inkml:brushProperty name="height" value="0.025" units="cm"/>
    </inkml:brush>
  </inkml:definitions>
  <inkml:trace contextRef="#ctx0" brushRef="#br0">166 45 897,'0'0'6924,"-8"-7"-4885,-26-22-128,29 21 3475,16 9-4357,13 9-1177,19 8 873,0-2-1,1-2 0,79 15 1,-34-9-569,-88-20-148,0 0-1,1 1 1,-1-1-1,0 0 1,0 1 0,0-1-1,1 1 1,-1-1-1,0 1 1,0-1 0,0 1-1,0 0 1,0 0-1,0-1 1,0 1 0,0 0-1,1 2 1,-2-2 1,0-1 0,0 1 0,0-1 1,0 1-1,0 0 0,0-1 0,0 1 0,0 0 0,0-1 1,0 1-1,0-1 0,-1 1 0,1-1 0,0 1 0,0 0 0,-1-1 1,1 1-1,0-1 0,-1 1 0,1-1 0,0 1 0,-1-1 1,1 0-1,-1 1 0,0 0 0,-44 27 579,35-23-435,-128 64 147,-21 12 18,134-66-1621,0 2-1,0 0 0,-40 38 0,47-32-4103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1.370"/>
    </inkml:context>
    <inkml:brush xml:id="br0">
      <inkml:brushProperty name="width" value="0.025" units="cm"/>
      <inkml:brushProperty name="height" value="0.025" units="cm"/>
    </inkml:brush>
  </inkml:definitions>
  <inkml:trace contextRef="#ctx0" brushRef="#br0">1 36 6951,'0'0'9774,"13"1"-8365,101 10-506,1-5-1,198-15 0,-305 8-1047,84-12-945,-35-7-4076,-36 10 143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1.701"/>
    </inkml:context>
    <inkml:brush xml:id="br0">
      <inkml:brushProperty name="width" value="0.025" units="cm"/>
      <inkml:brushProperty name="height" value="0.025" units="cm"/>
    </inkml:brush>
  </inkml:definitions>
  <inkml:trace contextRef="#ctx0" brushRef="#br0">0 6 6246,'0'0'10196,"15"-2"-9699,17-1-188,1 3 1,-1 0 0,0 2-1,45 9 1,15 2 51,85 18 351,-176-31-691,0 0 0,0 1 0,0-1 0,0 0-1,0 0 1,0 1 0,0-1 0,0 0 0,0 1 0,0-1 0,-1 1 0,1-1 0,0 1 0,0-1 0,-1 1 0,1 0 0,0-1 0,-1 1 0,1 0-1,0 0 1,-1-1 0,1 1 0,-1 0 0,1 1 0,-1-1 5,0 0 0,0 0 0,-1 0 0,1 0 1,0 0-1,0 0 0,-1 0 0,1 0 0,-1 0 0,1-1 0,-1 1 0,1 0 0,-1 0 0,0 0 0,1-1 1,-1 1-1,0 0 0,-1 1 0,-46 28 914,44-28-849,0 0-67,-221 129 1226,206-118-1397,0 1 0,1 1 0,1 1 0,0 0 1,1 1-1,1 0 0,0 2 0,-23 38 0,24-21-3761,12-14-2183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3.459"/>
    </inkml:context>
    <inkml:brush xml:id="br0">
      <inkml:brushProperty name="width" value="0.025" units="cm"/>
      <inkml:brushProperty name="height" value="0.025" units="cm"/>
    </inkml:brush>
  </inkml:definitions>
  <inkml:trace contextRef="#ctx0" brushRef="#br0">372 22 2466,'0'0'15887,"4"-3"-14306,5-11 179,-20 10 730,5 5-2269,0 0 0,0 0 0,0 1 0,1-1 0,-1 1 0,-6 4 0,-34 17-73,-71 49 0,98-58-155,1 0 0,0 1 0,1 1-1,0 1 1,2 1 0,-15 19 0,27-32-7,-1 0 1,1 1-1,0-1 1,0 1 0,0 0-1,1 0 1,0 0 0,0 0-1,1 0 1,0 0 0,0 1-1,-1 11 1,3-15 11,-1-1 0,1 1-1,0 0 1,0-1 0,-1 1 0,2 0 0,-1-1 0,0 1 0,0-1-1,1 1 1,0-1 0,-1 0 0,1 0 0,0 0 0,0 0 0,0 0-1,0 0 1,0 0 0,1-1 0,-1 1 0,0-1 0,1 0 0,-1 1-1,1-1 1,0 0 0,-1-1 0,1 1 0,0 0 0,0-1-1,3 1 1,17 3-180,0-2-1,0 0 1,1-2-1,-1 0 1,0-1-1,1-2 1,27-6-1,19-10-3801,-4-7-4120,-31 9-3027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4.058"/>
    </inkml:context>
    <inkml:brush xml:id="br0">
      <inkml:brushProperty name="width" value="0.025" units="cm"/>
      <inkml:brushProperty name="height" value="0.025" units="cm"/>
    </inkml:brush>
  </inkml:definitions>
  <inkml:trace contextRef="#ctx0" brushRef="#br0">64 0 14221,'0'0'6919,"-3"9"-6017,-6 16-88,1 0 0,1 0 0,-6 49 0,-2 92-137,12-119-691,2-40 624,-3 45-3848,4-47 1456,0-7 127,1-27-245,3-156-860,1 2 3609,-5 183-788,-1 0 1,1 0 0,0 0 0,0-1 0,0 1-1,0 0 1,0 0 0,0-1 0,0 1 0,0 0-1,-1 0 1,1 0 0,0-1 0,0 1 0,0 0-1,0 0 1,0-1 0,0 1 0,0 0 0,0 0-1,1-1 1,-1 1 0,0 0 0,0 0 0,0-1-1,0 1 1,0 0 0,0 0 0,0 0 0,0-1-1,1 1 1,-1 0 0,0 0 0,0 0 0,0 0-1,0-1 1,1 1 0,-1 0 0,0 0 0,0 0-1,1 0 1,-1 0 0,0 0 0,0-1 0,0 1-1,1 0 1,-1 0 0,0 0 0,0 0-1,1 0 1,7 15 826,5 24-48,-4-7-52,1 0-1,16 33 1,-22-55-597,1-1 0,1 1 0,-1-1 0,1 0 0,1-1-1,0 1 1,0-1 0,1 0 0,0-1 0,13 10 0,-18-14-100,0-2 0,-1 1 0,1 0 0,0 0 0,0-1 0,0 0 0,1 0 0,-1 0 0,0 0 0,0 0 0,0 0 0,1-1 0,-1 0 0,0 1 0,1-1 0,-1 0 0,0-1 0,1 1 0,-1-1 0,0 1 0,5-3 0,-4 1 12,-1 0 0,1 0 0,0-1 0,-1 0 1,0 0-1,1 0 0,-1 0 0,0 0 0,-1-1 0,1 1 0,0-1 0,-1 0 0,0 0 0,2-4 0,2-7 14,0-1 0,-1 0 0,-1 0 0,0 0 0,-1-1 0,-1 1 0,0-23 0,-1 27-176,-1 7-52,0 0 0,1 0 0,-2 0 0,1-1 0,0 1 1,-1 0-1,0 0 0,-1 0 0,1 0 0,-1 0 0,0 0 0,0 0 0,-4-7 0,14 11-11121,6 1 5023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19.909"/>
    </inkml:context>
    <inkml:brush xml:id="br0">
      <inkml:brushProperty name="width" value="0.025" units="cm"/>
      <inkml:brushProperty name="height" value="0.025" units="cm"/>
    </inkml:brush>
  </inkml:definitions>
  <inkml:trace contextRef="#ctx0" brushRef="#br0">105 47 9993,'0'0'13896,"-9"-2"-13661,-27-4-117,35 5-117,1 1 1,-1 0 0,1 0 0,-1 0 0,1 0-1,-1-1 1,1 1 0,-1 0 0,0 0 0,1 0-1,-1 0 1,1 0 0,-1 0 0,1 0 0,-1 1-1,0-1 1,1 0 0,-1 0 0,1 0 0,-1 1-1,1-1 1,-1 0 0,1 0 0,-1 1 0,1-1-1,-1 0 1,1 1 0,0-1 0,-1 1 0,1-1-1,-1 1 1,1 0 0,0-1-2,0 0 0,0 1 0,1-1 1,-1 0-1,0 1 0,0-1 0,1 0 0,-1 1 0,0-1 0,1 0 0,-1 0 1,0 1-1,1-1 0,-1 0 0,0 0 0,1 0 0,-1 0 0,1 0 0,-1 1 1,0-1-1,1 0 0,-1 0 0,1 0 0,-1 0 0,1 0 0,-1 0 1,0 0-1,1 0 0,-1-1 0,1 1 0,-1 0 0,0 0 0,1 0 0,-1 0 1,1-1-1,38-22-388,-35 20 308,0 0 1,0 0-1,0 1 0,1-1 1,-1 1-1,1 0 0,8-3 1,-12 6 58,0 0 0,0 0 1,0 1-1,0-1 0,-1 0 0,1 1 1,0-1-1,-1 1 0,1-1 0,-1 1 1,0-1-1,1 1 0,-1-1 0,0 1 1,0-1-1,0 1 0,0 1 1,2 34 441,0-3-19,1 36 636,-3 0 1,-17 138 0,16-206-986,1 0 1,0 0 0,-1 0 0,1 0-1,-1 0 1,0 0 0,0 0-1,1 0 1,-1 0 0,-1 0 0,1-1-1,0 1 1,0 0 0,-1-1-1,-1 3 1,2-3 0,0-1 1,0 1-1,0-1 1,0 0-1,0 1 0,0-1 1,0 0-1,0 0 1,0 0-1,0 1 0,0-1 1,0 0-1,0 0 1,0-1-1,0 1 0,0 0 1,0 0-1,0 0 1,0-1-1,0 1 0,0 0 1,-1-1-1,-2-2 41,-1 0 0,1 0 0,0 0 0,1 0 0,-1 0 0,0-1 0,1 0 0,0 1 0,0-1 0,-5-8 0,0-4-161,0 1-1,2-2 1,-1 1 0,2-1 0,0 0 0,1 0-1,1-1 1,0 1 0,0-25 0,3 40-54,1 0 0,-1-1 0,0 1 0,1-1 0,-1 1 0,1 0 0,0 0 0,0-1 0,0 1 0,0 0 1,0 0-1,0 0 0,1 0 0,-1 0 0,1 0 0,-1 0 0,1 1 0,0-1 0,2-1 0,43-25-5369,-34 22 3602,18-8-3777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0.238"/>
    </inkml:context>
    <inkml:brush xml:id="br0">
      <inkml:brushProperty name="width" value="0.025" units="cm"/>
      <inkml:brushProperty name="height" value="0.025" units="cm"/>
    </inkml:brush>
  </inkml:definitions>
  <inkml:trace contextRef="#ctx0" brushRef="#br0">0 0 13357,'0'0'12556,"7"62"-12524,-3-39 0,-4-3-225,0-3-703,0-4-418,0-4-383,3-9-225,3 0-416,8-10-1154,-7-12-4707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086"/>
    </inkml:context>
    <inkml:brush xml:id="br0">
      <inkml:brushProperty name="width" value="0.025" units="cm"/>
      <inkml:brushProperty name="height" value="0.025" units="cm"/>
    </inkml:brush>
  </inkml:definitions>
  <inkml:trace contextRef="#ctx0" brushRef="#br0">82 80 7335,'0'0'6310,"8"-8"-2621,20-25-1116,-28 33-2529,0 0 1,-1 0-1,1 0 0,0 0 1,0 0-1,0 0 1,0 0-1,0-1 0,-1 1 1,1 0-1,0 0 1,0 0-1,0 0 0,0 0 1,0 0-1,0 0 1,-1 0-1,1 0 0,0-1 1,0 1-1,0 0 1,0 0-1,0 0 0,0 0 1,0 0-1,0-1 1,0 1-1,0 0 0,0 0 1,0 0-1,0 0 0,-1 0 1,1-1-1,0 1 1,0 0-1,1 0 0,-1 0 1,0 0-1,0-1 1,0 1-1,0 0 0,0 0 1,0 0-1,0 0 1,0 0-1,0-1 0,0 1 1,0 0-1,0 0 1,0 0-1,0 0 0,1 0 1,-1 0-1,0-1 1,0 1-1,0 0 0,0 0 1,-10 4 449,-1 5-425,1 1 0,0 1 0,1-1 0,1 1 0,-1 1 0,2 0 0,0 0 0,0 0 0,1 1 0,-6 17-1,10-24-38,0-1 0,1 1 0,-1-1-1,1 1 1,0 0 0,0 7 0,1-12-17,0 0 0,0 0 0,0 0 0,0 0 0,0-1 1,0 1-1,1 0 0,-1 0 0,0-1 0,0 1 0,1 0 0,-1 0 1,0-1-1,1 1 0,-1 0 0,1-1 0,-1 1 0,1 0 0,-1-1 1,1 1-1,0-1 0,-1 1 0,1-1 0,0 1 0,-1-1 0,1 1 0,0-1 1,-1 0-1,1 1 0,0-1 0,0 0 0,0 0 0,-1 1 0,1-1 1,0 0-1,0 0 0,0 0 0,-1 0 0,1 0 0,0 0 0,0 0 1,0 0-1,-1-1 0,1 1 0,0 0 0,0 0 0,-1-1 0,1 1 1,0 0-1,0-1 0,1 0 0,7-4 180,0 1 0,0-2-1,0 1 1,0-1 0,-1-1 0,0 1 0,0-1 0,-1-1-1,11-13 1,5-8-9,24-42-1,-26 33-71,-8 15-690,-23 52 158,-2-2 448,7-16 48,-1 0 0,1 0 1,1 1-1,0 0 0,1 0 0,0 0 0,1 0 0,0 0 0,1 0 0,0 14 0,2-25-61,-1-1-1,1 1 0,0-1 1,-1 1-1,1 0 1,0-1-1,-1 1 1,1-1-1,0 1 0,0-1 1,-1 0-1,1 1 1,0-1-1,0 0 0,0 1 1,0-1-1,0 0 1,-1 0-1,1 0 1,0 0-1,0 0 0,0 0 1,0 0-1,0 0 1,0 0-1,-1-1 1,1 1-1,0 0 0,0 0 1,0-1-1,0 1 1,0-1-1,30-9 578,-6-5-349,-1 0 0,-1-2 0,-1-1 0,30-29-1,-24 21-440,46-34-1,-74 60 175,1 0 0,-1 0 1,0 0-1,0-1 0,1 1 1,-1 0-1,0 0 1,0 0-1,1 0 0,-1 0 1,0 0-1,0 0 0,1-1 1,-1 1-1,0 0 0,1 0 1,-1 0-1,0 0 1,0 0-1,1 0 0,-1 0 1,0 0-1,1 1 0,-1-1 1,0 0-1,0 0 1,1 0-1,-1 0 0,0 0 1,1 0-1,-1 0 0,0 1 1,0-1-1,0 0 0,1 0 1,-1 0-1,0 1 1,0-1-1,0 0 0,1 0 1,-1 1-1,0-1 0,0 0 1,0 0-1,0 1 0,0-1 1,1 0-1,-1 0 1,0 1-1,2 24-249,-8 27 414,-2-19-101,4-22 47,1 0 0,0 0 0,1 0 0,1 1 0,-1-1 0,2 1 0,-1-1 0,4 22-1,-3-32-71,0 0 0,1-1 0,-1 1-1,1-1 1,-1 1 0,1 0 0,-1-1-1,1 1 1,-1-1 0,1 1 0,-1-1-1,1 1 1,0-1 0,-1 0 0,1 1-1,0-1 1,-1 0 0,1 1 0,0-1-1,0 0 1,-1 0 0,1 0 0,0 0-1,0 0 1,-1 0 0,1 0 0,0 0-1,0 0 1,-1 0 0,1 0 0,0 0-1,0 0 1,-1-1 0,1 1 0,1-1-1,26-11 694,0-6-503,0-2 1,-2-1-1,-1-1 0,25-28 1,1 0-379,-24 32-423,-27 18 583,1 0 1,-1 0 0,1 0 0,-1 0 0,1 0 0,-1 0-1,1 0 1,-1 1 0,1-1 0,-1 0 0,1 0 0,-1 0 0,1 0-1,-1 1 1,1-1 0,-1 0 0,0 0 0,1 1 0,-1-1 0,1 0-1,-1 1 1,0-1 0,1 1 0,-1-1 0,0 0 0,1 1-1,-1-1 1,0 1 0,0-1 0,1 1 0,-1-1 0,0 1 0,0-1-1,0 1 1,0-1 0,0 1 0,0-1 0,0 1 0,0-1 0,0 1-1,0-1 1,0 1 0,0-1 0,0 1 0,0-1 0,0 1-1,-1 0 1,-13 115 429,14-115-405,0-1 0,0 1 0,1 0 0,-1-1 1,0 1-1,0-1 0,1 1 0,-1-1 0,0 1 1,1 0-1,-1-1 0,0 1 0,1-1 0,-1 0 1,1 1-1,-1-1 0,1 1 0,-1-1 0,1 0 1,-1 1-1,1-1 0,-1 0 0,1 0 0,0 1 1,-1-1-1,1 0 0,-1 0 0,1 0 0,0 0 1,-1 0-1,1 0 0,0 0 0,-1 0 0,1 0 1,-1 0-1,1 0 0,0 0 0,-1 0 0,1 0 1,0-1-1,-1 1 0,1 0 0,-1 0 0,1-1 1,-1 1-1,1 0 0,0-1 0,32-15 545,-17 4-435,0-1 0,18-19 0,-24 21-138,1 1 1,-1 1-1,2 0 0,-1 0 1,1 1-1,23-12 0,-35 20 14,1 0 1,-1 0-1,1 0 0,-1 0 0,1-1 0,-1 1 0,1 0 0,-1 0 0,0 0 0,1 0 0,-1 0 0,1 0 1,-1 0-1,1 0 0,-1 1 0,1-1 0,-1 0 0,1 0 0,-1 0 0,1 0 0,-1 1 0,0-1 0,1 0 1,-1 0-1,1 1 0,-1-1 0,0 0 0,1 1 0,-1-1 0,0 0 0,1 1 0,-1-1 0,0 0 0,0 1 1,1-1-1,-1 1 0,5 25-91,-8 38-51,2-55 136,0-4-30,0 2-786,1 1 0,-1-1 0,1 1 1,2 14-1,-2-22 720,0 1 0,1-1 0,-1 0 0,0 1 0,0-1 0,0 1 0,0-1 0,0 1 0,1-1 0,-1 0 0,0 1 0,0-1 0,1 0 1,-1 1-1,0-1 0,0 0 0,1 1 0,-1-1 0,0 0 0,1 1 0,-1-1 0,1 0 0,-1 0 0,0 0 0,1 1 0,-1-1 0,1 0 0,-1 0 0,0 0 0,1 0 0,-1 0 1,1 0-1,-1 0 0,1 0 0,1-1-195,0 1 0,0-1 0,0 0 0,0-1 1,0 1-1,0 0 0,0 0 0,-1-1 0,1 1 0,-1-1 1,1 0-1,1-1 0,21-26-9919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0.644"/>
    </inkml:context>
    <inkml:brush xml:id="br0">
      <inkml:brushProperty name="width" value="0.025" units="cm"/>
      <inkml:brushProperty name="height" value="0.025" units="cm"/>
    </inkml:brush>
  </inkml:definitions>
  <inkml:trace contextRef="#ctx0" brushRef="#br0">1 0 10890,'0'0'9028,"24"20"-7374,-21-7-706,0 0 0,-1 0 0,-1 0 0,0 16 0,-1-18-727,1 1-1,-1-1 1,2 0-1,0 0 1,0 1-1,7 16 1,-9-26-182,0-1 1,1 0-1,-1 1 0,1-1 1,-1 1-1,1-1 1,-1 0-1,1 1 0,0-1 1,0 0-1,0 0 1,0 1-1,0-1 0,0 0 1,0 0-1,0 0 1,0 0-1,0-1 0,1 1 1,-1 0-1,0 0 1,1-1-1,-1 1 0,0-1 1,1 1-1,-1-1 1,1 1-1,-1-1 0,1 0 1,-1 0-1,1 0 1,-1 0-1,1 0 1,-1 0-1,1 0 0,-1 0 1,1-1-1,-1 1 1,1 0-1,-1-1 0,0 0 1,1 1-1,-1-1 1,0 0-1,1 1 0,-1-1 1,0 0-1,0 0 1,0 0-1,0 0 0,0 0 1,0 0-1,0-1 1,2-1-1,4-8 54,0 0 0,-1 0 0,0-1 0,-1 1 0,0-1-1,-1 0 1,-1-1 0,1 1 0,-2-1 0,0 0 0,0 1 0,-1-1 0,-1 0 0,-1-13-1,1 26-134,9 5-7213,-3 0-2221,-1-5 2456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0.992"/>
    </inkml:context>
    <inkml:brush xml:id="br0">
      <inkml:brushProperty name="width" value="0.025" units="cm"/>
      <inkml:brushProperty name="height" value="0.025" units="cm"/>
    </inkml:brush>
  </inkml:definitions>
  <inkml:trace contextRef="#ctx0" brushRef="#br0">1 9 14734,'0'0'8072,"48"-9"-19667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1.555"/>
    </inkml:context>
    <inkml:brush xml:id="br0">
      <inkml:brushProperty name="width" value="0.025" units="cm"/>
      <inkml:brushProperty name="height" value="0.025" units="cm"/>
    </inkml:brush>
  </inkml:definitions>
  <inkml:trace contextRef="#ctx0" brushRef="#br0">1 85 11883,'0'0'13416,"8"3"-12552,-1 0-709,0 0-1,1 0 1,-1-1-1,1-1 1,-1 1-1,1-1 1,0 0-1,0-1 1,0 0-1,-1 0 1,16-3-1,-20 3-126,1-1-1,-1 0 0,0 0 0,0-1 0,0 1 0,1 0 0,-1-1 0,-1 0 1,1 0-1,0 0 0,0 0 0,-1 0 0,1-1 0,-1 1 0,0-1 0,0 1 1,0-1-1,0 0 0,0 0 0,0 0 0,-1 0 0,1 0 0,-1 0 1,0-1-1,0 1 0,0 0 0,-1-1 0,1 1 0,-1 0 0,0-1 0,0 1 1,0-5-1,0 8-30,0-1 0,0 1 1,0-1-1,0 0 1,0 1-1,0-1 0,0 1 1,0-1-1,0 0 1,0 1-1,0-1 0,-1 1 1,1-1-1,0 1 1,0-1-1,-1 1 0,1-1 1,0 1-1,-1-1 1,1 1-1,0-1 0,-1 1 1,1-1-1,-1 1 1,1 0-1,-1-1 0,1 1 1,-1 0-1,1-1 1,-2 1-1,-18 4-153,-16 22-77,32-23 244,1 1 0,-1 0 0,1 0 0,0 1 0,0-1 0,0 1 0,0-1 0,1 1 0,0 0 0,0 0 0,0 0 0,0 0 0,1 0 0,0 1 0,0 6 0,1-11-7,0-1 1,1 1-1,-1 0 0,1 0 0,0 0 1,-1-1-1,1 1 0,-1 0 1,1-1-1,0 1 0,0-1 0,-1 1 1,1-1-1,0 1 0,0-1 0,0 1 1,0-1-1,-1 0 0,1 1 1,0-1-1,0 0 0,0 0 0,0 0 1,0 1-1,0-1 0,0 0 0,0 0 1,1-1-1,35 2 87,-31-1-92,8-1-203,0 0 1,1-1-1,15-5 1,-16 4 113,0 0-1,0 1 1,17-1 0,-31 4 119,1-1 0,0 0 0,-1 0 0,1 1 0,0-1 0,0 0 0,-1 1-1,1-1 1,-1 0 0,1 1 0,0-1 0,-1 1 0,1-1 0,-1 1 0,1 0 0,-1-1 0,1 1 0,-1-1-1,1 1 1,-1 0 0,0-1 0,1 1 0,-1 0 0,0 0 0,0-1 0,0 1 0,1 1 0,-1-1-9,0 0 1,0 0 0,1 0-1,-1 0 1,1 0 0,-1 0 0,1 0-1,-1 0 1,1 0 0,0 0-1,-1 0 1,1 0 0,0 0 0,0-1-1,0 1 1,-1 0 0,1-1-1,0 1 1,0 0 0,0-1-1,0 1 1,0-1 0,0 1 0,0-1-1,0 0 1,1 1 0,-1-1-1,0 0 1,2 0 0,3 0-55,0-1 1,0 0-1,0 0 0,0 0 1,0-1-1,0 0 1,-1 0-1,1 0 0,0-1 1,-1 0-1,7-4 1,31-15-1059,-42 22 1081,-1 0 1,1 0-1,-1 0 0,0-1 1,1 1-1,-1 0 0,1 0 0,-1 0 1,1 0-1,-1 0 0,1 0 1,-1 0-1,0 0 0,1 1 0,-1-1 1,1 0-1,-1 0 0,0 0 1,1 0-1,-1 1 0,1-1 0,-1 0 1,0 0-1,1 1 0,-1-1 1,0 0-1,1 0 0,-1 1 0,0-1 1,1 0-1,-1 1 0,0-1 1,0 1-1,1-1 0,4 23 261,-5 36-137,0-45-960,1-8-3050,7-5-4912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2.312"/>
    </inkml:context>
    <inkml:brush xml:id="br0">
      <inkml:brushProperty name="width" value="0.025" units="cm"/>
      <inkml:brushProperty name="height" value="0.025" units="cm"/>
    </inkml:brush>
  </inkml:definitions>
  <inkml:trace contextRef="#ctx0" brushRef="#br0">191 30 9801,'26'-16'9214,"-26"16"-9075,1-1-1,-1 1 1,0 0 0,0 0 0,0-1-1,0 1 1,0 0 0,0 0-1,0-1 1,1 1 0,-1 0 0,0 0-1,0-1 1,0 1 0,0 0 0,0-1-1,0 1 1,0 0 0,0 0 0,0-1-1,-1 1 1,1 0 0,0 0-1,0-1 1,0 1 0,0 0 0,0-1-1,0 1 1,0 0 0,-1 0 0,1 0-1,0-1 1,0 1 0,0 0-1,-1 0 1,1 0 0,0-1 0,0 1-1,-1 0 1,1 0 0,0 0 0,0 0-1,-1 0 1,1-1 0,-22-2 2847,-7 8-3540,15 0 654,1 1-1,0 0 0,1 1 0,0 0 1,0 1-1,-12 10 0,18-14-73,1 1 0,0 0-1,0 0 1,0 0-1,0 0 1,1 1-1,0 0 1,0 0-1,1 0 1,0 0-1,0 1 1,0-1-1,0 1 1,-1 7 0,4-12-26,0 0 1,0-1-1,0 1 1,0 0 0,0 0-1,0 0 1,0-1 0,0 1-1,1 0 1,-1 0-1,1-1 1,-1 1 0,1 0-1,0-1 1,0 1 0,0 0-1,0-1 1,0 1 0,0-1-1,0 0 1,0 1-1,2 1 1,1-1-38,-1 1 0,1-1 0,0 0 0,0 0 0,0 0 0,0 0 0,1 0 0,-1-1-1,5 1 1,11 1-957,0 0 0,0-2 0,23 0 0,-36-1 266,34-1-3821,-1-2-2310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2.882"/>
    </inkml:context>
    <inkml:brush xml:id="br0">
      <inkml:brushProperty name="width" value="0.025" units="cm"/>
      <inkml:brushProperty name="height" value="0.025" units="cm"/>
    </inkml:brush>
  </inkml:definitions>
  <inkml:trace contextRef="#ctx0" brushRef="#br0">48 0 12844,'0'0'7394,"-4"8"-5681,-3 7-823,1 1-1,0 0 1,1 0-1,-6 32 0,7-21-697,1-1-1,2 1 0,0 0 1,2-1-1,4 32 0,-5-57-188,0 0 1,0 1-1,1-1 0,-1 1 1,0-1-1,1 1 0,-1-1 1,0 0-1,1 1 0,0-1 1,-1 0-1,1 0 0,0 1 1,0-1-1,0 0 0,-1 0 1,1 0-1,2 2 0,-2-3 10,0 0 0,-1 0-1,1 0 1,0 0-1,-1 0 1,1 0 0,0 0-1,-1 0 1,1 0-1,0 0 1,0 0 0,-1-1-1,1 1 1,-1 0 0,1 0-1,0-1 1,-1 1-1,1-1 1,-1 1 0,1 0-1,0-1 1,-1 1-1,1-1 1,-1 1 0,1-2-1,3-2 31,-1 0-1,0-1 1,0 0-1,0 1 1,0-1-1,-1 0 1,0 0 0,2-6-1,0-14-67,-1-1 0,-1 0 0,-1 1 0,-2-31 0,0 5-298,1 55 166,-1 2 174,1 1-1,0-1 1,0 1-1,1-1 1,-1 1-1,2-1 1,-1 1-1,1-1 1,0 0-1,0 0 1,0 0-1,1 0 0,0 0 1,6 8-1,-5-10 48,0 0 0,1 0 0,-1 0-1,1-1 1,0 0 0,0 0-1,0 0 1,1 0 0,-1-1 0,1 0-1,-1 0 1,1 0 0,0-1 0,7 1-1,-10-2 2,0 1 0,1-1 0,-1 0 1,1-1-1,-1 1 0,0-1 0,1 1 0,-1-1 0,0 0 0,0 0 0,1 0 0,-1-1 0,0 1 0,0-1 0,0 0 1,-1 1-1,1-1 0,0-1 0,-1 1 0,1 0 0,-1-1 0,0 1 0,0-1 0,0 0 0,3-5 0,1-2-141,-2 0-1,1-1 0,-2 1 0,1-1 0,-2 0 1,1 0-1,-1 0 0,-1 0 0,0-1 0,-1 1 1,0 0-1,-2-17 0,2 27-57,0 0-1,0 0 1,-1 0 0,1 0-1,0 0 1,-1 0 0,1 1-1,-1-1 1,1 0 0,-1 0-1,1 0 1,-1 0-1,1 0 1,-1 1 0,0-1-1,1 0 1,-1 0 0,0 1-1,-1-1 1,-11-3-9302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3.470"/>
    </inkml:context>
    <inkml:brush xml:id="br0">
      <inkml:brushProperty name="width" value="0.025" units="cm"/>
      <inkml:brushProperty name="height" value="0.025" units="cm"/>
    </inkml:brush>
  </inkml:definitions>
  <inkml:trace contextRef="#ctx0" brushRef="#br0">1 1 8584,'0'0'15247,"57"1"-14126,-22 1-193,8-1-351,-2 1-257,4-1-256,-3 1-32,-5-2-256,-8 2-961,-7-2-1249,-17 0-673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3.803"/>
    </inkml:context>
    <inkml:brush xml:id="br0">
      <inkml:brushProperty name="width" value="0.025" units="cm"/>
      <inkml:brushProperty name="height" value="0.025" units="cm"/>
    </inkml:brush>
  </inkml:definitions>
  <inkml:trace contextRef="#ctx0" brushRef="#br0">1 4 10378,'0'0'8424,"68"12"-6086,-26-12-801,5 0-383,1 0-610,3 0-448,-5-3-96,-6 1-1505,-9-1-1378,-4 0-2722,-6-1-4869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4.149"/>
    </inkml:context>
    <inkml:brush xml:id="br0">
      <inkml:brushProperty name="width" value="0.025" units="cm"/>
      <inkml:brushProperty name="height" value="0.025" units="cm"/>
    </inkml:brush>
  </inkml:definitions>
  <inkml:trace contextRef="#ctx0" brushRef="#br0">49 1 7911,'0'0'16400,"-4"13"-15573,-8 26-592,2 2 0,2-1 0,2 1 0,-2 44 0,8-77-512,3 31-1324,-3-38 1402,0 0 0,0 0-1,1 0 1,-1 0 0,1 0 0,-1 0 0,1 0 0,-1 0 0,1 0 0,-1 0 0,1 0 0,0-1-1,0 1 1,-1 0 0,1 0 0,0-1 0,0 1 0,0 0 0,0-1 0,0 1 0,0-1 0,0 0-1,0 1 1,0-1 0,0 0 0,0 1 0,0-1 0,0 0 0,0 0 0,2 0 0,2-2-4387,-2-8-2589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4.526"/>
    </inkml:context>
    <inkml:brush xml:id="br0">
      <inkml:brushProperty name="width" value="0.025" units="cm"/>
      <inkml:brushProperty name="height" value="0.025" units="cm"/>
    </inkml:brush>
  </inkml:definitions>
  <inkml:trace contextRef="#ctx0" brushRef="#br0">1 40 6598,'0'0'16880,"57"-18"-15567,-23 18-288,6 0-416,0 0-481,-1 0-64,-1 0-32,-4-1-256,-3-2-673,-8-1-1089,-3 0-1633,0-5-4869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5.074"/>
    </inkml:context>
    <inkml:brush xml:id="br0">
      <inkml:brushProperty name="width" value="0.025" units="cm"/>
      <inkml:brushProperty name="height" value="0.025" units="cm"/>
    </inkml:brush>
  </inkml:definitions>
  <inkml:trace contextRef="#ctx0" brushRef="#br0">0 0 5221,'0'0'19218,"11"5"-19010,5 1-130,1-1 0,0 0 0,0-2-1,0 0 1,1 0 0,26-1 0,-25-2-222,50-2-2379,-24-9-2668,-18-2-1221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432"/>
    </inkml:context>
    <inkml:brush xml:id="br0">
      <inkml:brushProperty name="width" value="0.025" units="cm"/>
      <inkml:brushProperty name="height" value="0.025" units="cm"/>
    </inkml:brush>
  </inkml:definitions>
  <inkml:trace contextRef="#ctx0" brushRef="#br0">91 0 4388,'0'0'5413,"-90"11"-15086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5.437"/>
    </inkml:context>
    <inkml:brush xml:id="br0">
      <inkml:brushProperty name="width" value="0.025" units="cm"/>
      <inkml:brushProperty name="height" value="0.025" units="cm"/>
    </inkml:brush>
  </inkml:definitions>
  <inkml:trace contextRef="#ctx0" brushRef="#br0">44 0 11115,'0'0'10570,"-25"50"-9001,16-27-416,5 3-416,0 0-417,3 0-192,1-1-96,0-2 0,0-3-64,5-5-608,2-3-834,0-4-608,-3-5-865,3-3-7623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25.782"/>
    </inkml:context>
    <inkml:brush xml:id="br0">
      <inkml:brushProperty name="width" value="0.025" units="cm"/>
      <inkml:brushProperty name="height" value="0.025" units="cm"/>
    </inkml:brush>
  </inkml:definitions>
  <inkml:trace contextRef="#ctx0" brushRef="#br0">1 38 11659,'0'0'12460,"54"-27"-11211,-15 27-288,5-1-320,6 1-385,-1 0-160,-1 0-64,-6 0-545,-3 0-1312,-6-2-1506,-4-5-3556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34.318"/>
    </inkml:context>
    <inkml:brush xml:id="br0">
      <inkml:brushProperty name="width" value="0.025" units="cm"/>
      <inkml:brushProperty name="height" value="0.025" units="cm"/>
    </inkml:brush>
  </inkml:definitions>
  <inkml:trace contextRef="#ctx0" brushRef="#br0">1 19 12620,'0'0'4933,"12"0"-3145,170-9 2170,25-1-3699,-205 11-386,0-1 0,0 0 0,0 0 0,-1 1-1,1-1 1,0 1 0,-1 0 0,1-1 0,-1 1 0,1 0-1,0 0 1,-1 0 0,0 0 0,1 0 0,1 2 0,-2-2-67,-1-1 0,0 1 0,1-1 0,-1 1 0,0-1 0,1 1-1,-1-1 1,0 1 0,1-1 0,-1 1 0,0 0 0,0-1 0,0 1 0,0-1 0,1 1 0,-1 0 0,0-1 0,0 1 0,0-1 0,0 1 0,0 0 0,-1-1 0,1 1 0,0 0 0,0-1 0,0 1 0,0-1 0,-1 1 0,1-1 0,0 1 0,-1-1 0,1 1 0,0-1 0,-1 1 0,1-1 0,-1 1 0,1-1 0,0 1 0,-1-1 0,1 0 0,-1 1 0,0-1 0,1 0 0,-1 1 0,0-1 0,-11 6-4558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34.653"/>
    </inkml:context>
    <inkml:brush xml:id="br0">
      <inkml:brushProperty name="width" value="0.025" units="cm"/>
      <inkml:brushProperty name="height" value="0.025" units="cm"/>
    </inkml:brush>
  </inkml:definitions>
  <inkml:trace contextRef="#ctx0" brushRef="#br0">1 1 4676,'0'0'18610,"79"34"-17873,-34-33-225,-2-1-256,0 0-159,-1 0-65,-8 3-641,-5-2-1281,-7-1-1473,-6 0-2210,-5 0-3107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3:35.570"/>
    </inkml:context>
    <inkml:brush xml:id="br0">
      <inkml:brushProperty name="width" value="0.025" units="cm"/>
      <inkml:brushProperty name="height" value="0.025" units="cm"/>
    </inkml:brush>
  </inkml:definitions>
  <inkml:trace contextRef="#ctx0" brushRef="#br0">24 1 9417,'0'0'9940,"7"8"-9566,-2-3-350,2 1 0,-1-1 0,1 0 0,0 0 0,0 0 0,0-1 0,0-1 0,1 1 0,0-1 0,-1 0 0,1-1 0,0 0 0,1 0 0,-1-1 0,15 1 0,111 2-237,-133-4 239,-1 0 0,1 0 1,-1 0-1,1 0 0,0 0 1,-1 1-1,1-1 0,-1 0 1,1 0-1,-1 1 0,1-1 1,-1 0-1,1 1 1,-1-1-1,1 0 0,-1 1 1,0-1-1,1 1 0,-1-1 1,0 0-1,1 1 0,-1-1 1,0 1-1,1-1 1,-1 1-1,0 0 0,0-1 1,0 1-1,1-1 0,-1 2 1,-3 22 996,-17 22 344,19-45-1355,-10 21 255,-1 0 0,-1-1 0,0-1 1,-2 0-1,0-1 0,-2-1 0,0 0 1,0-2-1,-2 0 0,0 0 1,-1-2-1,0 0 0,-1-2 0,-25 12 1,36-21-1518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2.974"/>
    </inkml:context>
    <inkml:brush xml:id="br0">
      <inkml:brushProperty name="width" value="0.025" units="cm"/>
      <inkml:brushProperty name="height" value="0.025" units="cm"/>
    </inkml:brush>
  </inkml:definitions>
  <inkml:trace contextRef="#ctx0" brushRef="#br0">64 28 4516,'2'-22'10077,"-3"16"-4264,-7 26-2090,-12 47-3573,12-36-105,2 0 0,1 0 0,1 0 0,2 1 0,1-1 0,4 46 0,-3-76-75,0-1 1,0 0-1,0 1 1,0-1-1,0 0 1,0 1-1,0-1 1,0 0-1,0 1 0,0-1 1,0 0-1,0 1 1,0-1-1,0 0 1,0 1-1,0-1 1,0 0-1,1 0 1,-1 1-1,0-1 0,0 0 1,0 1-1,1-1 1,-1 0-1,0 0 1,0 0-1,1 1 1,-1-1-1,0 0 1,0 0-1,1 0 0,-1 1 1,0-1-1,1 0 1,-1 0-1,0 0 1,1 0-1,-1 0 1,0 0-1,1 0 1,-1 0-1,0 0 0,1 0 1,-1 0-1,0 0 1,1 0-1,-1 0 1,0 0-1,1 0 1,-1 0-1,0 0 1,0 0-1,1-1 0,-1 1 1,0 0-1,1 0 1,-1 0-1,0-1 1,0 1-1,1 0 1,12-18-1612,-9 3 339,0-1 0,-1 0-1,0-1 1,-1 1 0,-1 0 0,-1 0 0,0-1 0,-2 1 0,1 0 0,-6-22 0,-12-27 587,-8 5 5273,27 60-4392,0-1-1,0 1 0,0 0 0,-1 0 0,1 0 0,0 0 0,0-1 0,0 1 0,0 0 0,0 0 0,0-1 0,0 1 0,0 0 1,0 0-1,0 0 0,0-1 0,0 1 0,0 0 0,0 0 0,0 0 0,0-1 0,0 1 0,0 0 0,1 0 0,-1 0 1,0-1-1,0 1 0,0 0 0,0 0 0,0 0 0,0 0 0,1-1 0,-1 1 0,0 0 0,0 0 0,0 0 0,0 0 1,1 0-1,-1-1 0,0 1 0,0 0 0,0 0 0,1 0 0,-1 0 0,16-2 2854,28 6-2422,-33-2 311,106 4 705,-38-6-4116,-51 0-141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3.308"/>
    </inkml:context>
    <inkml:brush xml:id="br0">
      <inkml:brushProperty name="width" value="0.025" units="cm"/>
      <inkml:brushProperty name="height" value="0.025" units="cm"/>
    </inkml:brush>
  </inkml:definitions>
  <inkml:trace contextRef="#ctx0" brushRef="#br0">1 1 11018,'0'0'12941,"81"29"-12301,-41-29-480,3 0-128,-7 4-1089,-4 1-1505,-14 1-1314,-10 5-1921,-8-2-4389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3.639"/>
    </inkml:context>
    <inkml:brush xml:id="br0">
      <inkml:brushProperty name="width" value="0.025" units="cm"/>
      <inkml:brushProperty name="height" value="0.025" units="cm"/>
    </inkml:brush>
  </inkml:definitions>
  <inkml:trace contextRef="#ctx0" brushRef="#br0">0 47 12588,'0'0'10378,"65"13"-9385,-27-18-705,-2-3-224,2 2-448,-8-1-1282,3-1-1217,-10-5-1825,-1 0-1602</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3.972"/>
    </inkml:context>
    <inkml:brush xml:id="br0">
      <inkml:brushProperty name="width" value="0.025" units="cm"/>
      <inkml:brushProperty name="height" value="0.025" units="cm"/>
    </inkml:brush>
  </inkml:definitions>
  <inkml:trace contextRef="#ctx0" brushRef="#br0">26 0 6086,'0'0'11045,"-3"9"-10191,-5 39 981,1 0-1,-1 72 1,8-119-1796,0 1 0,0-1 0,0 1 0,0-1 0,1 1-1,-1-1 1,0 1 0,1-1 0,-1 1 0,1-1 0,-1 1 0,1-1 0,0 1 0,-1-1 0,1 0 0,0 1 0,0-1 0,0 0-1,0 0 1,0 0 0,0 0 0,1 0 0,-1 0 0,0 0 0,0 0 0,1 0 0,-1-1 0,0 1 0,1 0 0,-1-1 0,1 1-1,-1-1 1,1 0 0,-1 1 0,1-1 0,0 0 0,-1 0 0,1 0 0,-1 0 0,1 0 0,-1 0 0,1-1 0,2 0 0,2 0 4,0 0 1,0-1 0,0 0 0,0 0-1,0 0 1,0-1 0,-1 0 0,0 0-1,1 0 1,4-5 0,-1 0-54,0-1 0,-1 0 1,-1 0-1,0-1 0,0 1 0,0-2 0,-1 1 1,-1-1-1,0 1 0,-1-2 0,1 1 1,-2 0-1,0-1 0,0 0 0,-1 1 0,-1-1 1,1-14-1,-21 57-33,14-18 112,1 1 1,0 0-1,1-1 1,1 1-1,0 1 0,1-1 1,0 0-1,3 26 1,-2-37-93,1-1 1,-1 0 0,1 0-1,-1 1 1,1-1-1,0 0 1,0 0 0,0 0-1,0 0 1,1 0-1,-1 0 1,0 0 0,1 0-1,-1 0 1,1-1-1,0 1 1,0-1 0,-1 1-1,1-1 1,0 0 0,0 1-1,0-1 1,1 0-1,2 1 1,0-1-729,0 1 0,1-1-1,-1 0 1,1 0 0,-1 0 0,1-1 0,-1 0-1,1 0 1,5-1 0,15-5-8906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4.794"/>
    </inkml:context>
    <inkml:brush xml:id="br0">
      <inkml:brushProperty name="width" value="0.025" units="cm"/>
      <inkml:brushProperty name="height" value="0.025" units="cm"/>
    </inkml:brush>
  </inkml:definitions>
  <inkml:trace contextRef="#ctx0" brushRef="#br0">0 1 15022,'0'0'8328,"51"18"-6790,-17-18-738,4 0-511,0 0-193,1 0-64,-5 0-224,-7-1-962,-9 1-703,-3 0-33,-30 3-7815,-3 1 2626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3.777"/>
    </inkml:context>
    <inkml:brush xml:id="br0">
      <inkml:brushProperty name="width" value="0.025" units="cm"/>
      <inkml:brushProperty name="height" value="0.025" units="cm"/>
    </inkml:brush>
  </inkml:definitions>
  <inkml:trace contextRef="#ctx0" brushRef="#br0">35 90 9513,'0'0'1740,"0"8"887,0-5-2400,0 0 0,0 0 1,0-1-1,0 1 0,0 0 1,0 0-1,1-1 0,-1 1 1,1 0-1,0-1 0,0 1 1,0-1-1,0 1 0,1-1 1,-1 1-1,0-1 0,1 0 1,0 0-1,-1 1 0,1-1 1,0 0-1,0-1 0,0 1 1,1 0-1,-1-1 0,0 1 1,1-1-1,-1 0 0,1 1 1,-1-1-1,1 0 0,-1-1 1,1 1-1,0 0 0,5 0 1,2-1 71,1 0 0,-1 0 0,0-1 0,1 0 0,-1-1 1,0-1-1,0 1 0,0-1 0,0-1 0,-1 0 1,1 0-1,-1-1 0,0 0 0,0-1 0,-1 0 0,0 0 1,0-1-1,0 0 0,-1 0 0,0-1 0,0 0 1,10-15-1,-16 21-267,0 1 1,0-1-1,0 1 1,0-1-1,0 0 0,0 1 1,0-1-1,-1 0 1,1 0-1,0 0 1,-1 1-1,0-1 1,1 0-1,-1 0 0,0 0 1,0 0-1,0 0 1,0 0-1,0 0 1,-1 1-1,1-1 1,-2-4-1,1 5-7,0 0 0,0 0 0,-1-1 0,1 1 0,-1 0 0,1 0 0,-1 0 0,1 1 0,-1-1 0,1 0 1,-1 0-1,0 1 0,0-1 0,1 1 0,-1 0 0,0-1 0,0 1 0,1 0 0,-3 0 0,-6 0-12,1 1 0,-1-1 0,1 2 0,-1-1 0,1 1-1,0 1 1,-18 7 0,12-2-32,0 1 0,0 1 0,0 1 1,2 0-1,-1 1 0,1 0 0,-15 20 0,20-24 10,1 1 0,1 1 0,0-1 0,0 1 0,1 0 1,0 0-1,0 1 0,1-1 0,1 1 0,0 0 0,0 0 0,-1 19 0,4-28 2,0-1 0,0 1-1,0 0 1,0-1-1,1 1 1,-1-1-1,0 1 1,1 0-1,-1-1 1,1 1-1,0-1 1,0 1 0,-1-1-1,1 0 1,0 1-1,0-1 1,0 0-1,0 1 1,0-1-1,1 0 1,-1 0 0,2 1-1,1 0 2,0 0 1,-1 0-1,1 0 0,0-1 1,0 0-1,0 0 0,0 0 1,8 1-1,7-1-7,1-1 0,-1-1-1,20-2 1,-35 2 0,25-3-474,-1-1 1,28-10-1,16-10-3840,-18-1-3002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5.124"/>
    </inkml:context>
    <inkml:brush xml:id="br0">
      <inkml:brushProperty name="width" value="0.025" units="cm"/>
      <inkml:brushProperty name="height" value="0.025" units="cm"/>
    </inkml:brush>
  </inkml:definitions>
  <inkml:trace contextRef="#ctx0" brushRef="#br0">0 13 8168,'0'0'13388,"58"39"-12523,-29-39-544,3 0-257,-7-5-193,4-3-799,-7-3-898,-10-2-1345,-1-2-2691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5.455"/>
    </inkml:context>
    <inkml:brush xml:id="br0">
      <inkml:brushProperty name="width" value="0.025" units="cm"/>
      <inkml:brushProperty name="height" value="0.025" units="cm"/>
    </inkml:brush>
  </inkml:definitions>
  <inkml:trace contextRef="#ctx0" brushRef="#br0">1 176 11723,'0'0'9887,"11"-3"-8328,3 0-1424,-1-1 1,0 0 0,-1-1 0,1 0 0,-1-1 0,0-1 0,0 0 0,-1 0 0,0-1-1,13-11 1,-14 9-154,1-1 0,-1 0-1,-1 0 1,0-1 0,-1 0 0,10-18-1,-22 104-419,3-64 514,0 0 0,1 0 0,1 0-1,-1 0 1,4 16 0,-3-24-199,0 1 0,-1-1 1,1 0-1,0 0 1,0 1-1,1-1 0,-1 0 1,0 0-1,1 0 0,-1 0 1,1 0-1,0-1 1,-1 1-1,1 0 0,0-1 1,0 1-1,0-1 1,0 0-1,1 1 0,-1-1 1,0 0-1,0-1 1,1 1-1,-1 0 0,0-1 1,1 1-1,-1-1 0,5 1 1,12-1-5147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5.799"/>
    </inkml:context>
    <inkml:brush xml:id="br0">
      <inkml:brushProperty name="width" value="0.025" units="cm"/>
      <inkml:brushProperty name="height" value="0.025" units="cm"/>
    </inkml:brush>
  </inkml:definitions>
  <inkml:trace contextRef="#ctx0" brushRef="#br0">11 1 7079,'0'0'10922,"2"61"-9385,-2-31-351,-2 0-482,-4 2-383,3-3-161,1-3-96,2-4-32,0-5-513,0-8-1056,0-5-481,5-4-1922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6.158"/>
    </inkml:context>
    <inkml:brush xml:id="br0">
      <inkml:brushProperty name="width" value="0.025" units="cm"/>
      <inkml:brushProperty name="height" value="0.025" units="cm"/>
    </inkml:brush>
  </inkml:definitions>
  <inkml:trace contextRef="#ctx0" brushRef="#br0">1 5 8104,'0'0'15374,"59"-4"-14317,-27 4-544,3 0-385,1 0-96,-2 0-96,-2 0-1249,-5 0-1026,-7 0-1152,0 0-1986,-11 0-289</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6.485"/>
    </inkml:context>
    <inkml:brush xml:id="br0">
      <inkml:brushProperty name="width" value="0.025" units="cm"/>
      <inkml:brushProperty name="height" value="0.025" units="cm"/>
    </inkml:brush>
  </inkml:definitions>
  <inkml:trace contextRef="#ctx0" brushRef="#br0">0 1 2242,'0'0'20916,"58"4"-19891,-26-4-352,2 0-449,-1 0-192,-3 0-513,-6 0-1441,-1 0-1665,-3 0-2787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6.860"/>
    </inkml:context>
    <inkml:brush xml:id="br0">
      <inkml:brushProperty name="width" value="0.025" units="cm"/>
      <inkml:brushProperty name="height" value="0.025" units="cm"/>
    </inkml:brush>
  </inkml:definitions>
  <inkml:trace contextRef="#ctx0" brushRef="#br0">175 53 11371,'0'0'9192,"-13"58"-8070,8-31-578,-1 3-320,3 0-160,3 0-32,0-4 0,0 0-512,3-6-449,3-7-544,1-5-353,-2-6-1441,1-2-1474</inkml:trace>
  <inkml:trace contextRef="#ctx0" brushRef="#br0" timeOffset="1">0 15 11979,'0'0'12236,"63"-3"-11371,-34 5-481,2-1-288,-6-1-32,-2 0 0,2 0-384,-7 0-737,-1-3-865,-5-3-1633,1 0-4325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7.538"/>
    </inkml:context>
    <inkml:brush xml:id="br0">
      <inkml:brushProperty name="width" value="0.025" units="cm"/>
      <inkml:brushProperty name="height" value="0.025" units="cm"/>
    </inkml:brush>
  </inkml:definitions>
  <inkml:trace contextRef="#ctx0" brushRef="#br0">0 0 11018,'0'0'12492,"56"22"-11211,-20-20-608,2-2-417,3 0-192,-1 0-32,-4 0-480,-9 0-1154,-9 0-768,-7 0-1057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7.871"/>
    </inkml:context>
    <inkml:brush xml:id="br0">
      <inkml:brushProperty name="width" value="0.025" units="cm"/>
      <inkml:brushProperty name="height" value="0.025" units="cm"/>
    </inkml:brush>
  </inkml:definitions>
  <inkml:trace contextRef="#ctx0" brushRef="#br0">1 1 11211,'0'0'9096,"70"15"-7654,-32-15-706,3 0-383,1 0-289,-4 0-32,-4 1-673,-9 0-1217,0-1-1857,-10 0-4229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8.592"/>
    </inkml:context>
    <inkml:brush xml:id="br0">
      <inkml:brushProperty name="width" value="0.025" units="cm"/>
      <inkml:brushProperty name="height" value="0.025" units="cm"/>
    </inkml:brush>
  </inkml:definitions>
  <inkml:trace contextRef="#ctx0" brushRef="#br0">162 18 10570,'0'0'11686,"-5"10"-11387,-14 33-155,18-40-132,0 1 0,1-1 1,-1 1-1,1-1 0,0 1 0,0 0 1,0-1-1,0 1 0,1-1 0,-1 1 1,1 0-1,0-1 0,2 6 0,22 43 121,-15-35-106,-8-14-13,4 9-8,-1-1 0,0 1 0,0 0-1,3 16 1,-8-26-2,1 1 0,-1-1 0,1 0 0,-1 1 0,0-1 1,0 1-1,0-1 0,0 1 0,0-1 0,-1 0 0,1 1 0,-1-1 0,1 1 0,-1-1 0,0 0 0,0 0 0,0 1 0,0-1 0,-1 0 1,1 0-1,0 0 0,-1 0 0,0-1 0,1 1 0,-1 0 0,0 0 0,0-1 0,0 0 0,-3 3 0,-4 0 120,0 0 0,0-1 0,-1 0 0,1 0-1,-1-1 1,0-1 0,1 1 0,-18-1 0,24 0-92,0-1 0,0 0 0,0 0 0,0 0 0,0-1 0,0 1 0,0-1 0,0 1 0,0-1 0,0 0 0,0 0 1,1 0-1,-1-1 0,0 1 0,1-1 0,-1 1 0,1-1 0,-1 0 0,1 0 0,0 0 0,0 0 0,0 0 0,0 0 0,0-1 0,1 1 1,-1-1-1,0 0 0,1 1 0,0-1 0,0 0 0,0 0 0,-1-3 0,2 4-34,0 0 0,0-1 0,0 1 0,1 0 0,-1 0 0,1 0 0,-1 0 0,1 0-1,0 0 1,-1 0 0,1 1 0,0-1 0,0 0 0,0 0 0,1 0 0,-1 1 0,0-1 0,1 1 0,-1-1 0,1 1 0,0 0 0,-1-1 0,1 1 0,0 0-1,0 0 1,2-1 0,60-24-83,-46 20 71,36-14-148,55-22-616,-98 37 707,0-1 1,1-1-1,-2 1 0,1-2 0,-1 0 0,15-14 0,-23 20 86,0 1-1,0-1 1,-1 0-1,1 1 1,-1-1-1,1 0 1,-1 0 0,0 0-1,1 0 1,-1 0-1,0 0 1,-1-1-1,1 1 1,0 0-1,-1 0 1,1-1-1,-1 1 1,1 0 0,-1-1-1,0 1 1,0 0-1,0-1 1,0 1-1,-1-3 1,-1 3 32,1-1 0,-1 1 0,0 0 0,1 0 0,-1 0 0,0 0 0,0 0 0,-1 0 0,1 0 0,0 1 1,0-1-1,-1 1 0,1-1 0,-1 1 0,0 0 0,-4-1 0,-11-3 186,-1 0-1,0 2 1,0 0 0,-28 0 0,-12 3-1386,57 4-4629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29.767"/>
    </inkml:context>
    <inkml:brush xml:id="br0">
      <inkml:brushProperty name="width" value="0.025" units="cm"/>
      <inkml:brushProperty name="height" value="0.025" units="cm"/>
    </inkml:brush>
  </inkml:definitions>
  <inkml:trace contextRef="#ctx0" brushRef="#br0">29 0 10922,'-6'3'6524,"3"6"-3984,0 16-2580,2-15 1117,-6 40 140,2 0 0,2 64 0,12-77-1009,1-21-455,-9-16 203,-1 1 0,1-1 1,-1 0-1,0 0 0,1 0 0,-1 1 1,0-1-1,1 0 0,-1 0 0,1 0 1,-1 0-1,1 0 0,-1 0 0,1 0 1,-1 0-1,0 0 0,1 0 0,-1 0 1,1 0-1,-1 0 0,1 0 0,-1 0 1,0 0-1,1-1 0,-1 1 0,1 0 1,-1 0-1,0 0 0,1-1 0,-1 1 1,0 0-1,1 0 0,0-1 0,0-3-636,1 1 1,-1-1-1,1 0 0,-1 1 0,0-1 0,-1 0 0,1 1 0,0-1 1,-1 0-1,0 0 0,-1-7 0,2 0-2533,-1-25-7282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5.531"/>
    </inkml:context>
    <inkml:brush xml:id="br0">
      <inkml:brushProperty name="width" value="0.025" units="cm"/>
      <inkml:brushProperty name="height" value="0.025" units="cm"/>
    </inkml:brush>
  </inkml:definitions>
  <inkml:trace contextRef="#ctx0" brushRef="#br0">72 29 13132,'0'0'2680,"0"9"-1729,-2 52-33,-19 111 0,6-69-747,-2 17 505,0-7 3933,48-201-220,2 0-4246,100-330-4,-134 417-141,1 1-1,0-1 1,0 1 0,1 0 0,-1-1-1,0 1 1,0-1 0,0 1 0,0-1-1,0 1 1,0-1 0,1 1 0,-1 0-1,0-1 1,0 1 0,0-1 0,1 1-1,-1 0 1,0-1 0,1 1 0,-1 0-1,0-1 1,1 1 0,-1 0 0,1-1-1,-1 1 1,0 0 0,1 0 0,-1 0 0,1-1-1,-1 1 1,1 0 0,-1 0 0,1 0-1,-1 0 1,0 0 0,1 0 0,-1 0-1,2 0 1,11 18-206,4 31-97,-16-42 278,1 0 0,-2 1 0,1-1 0,-1 1 0,0-1 0,-1 1 0,1-1 0,-1 1 0,-1-1 0,0 1 0,0-1 0,0 0 0,-1 0 0,0 0 0,0 0 0,-1-1 0,0 1 0,0-1 0,0 0 0,-1 0 0,0 0 0,0-1 0,0 0 0,-1 0 0,0 0 0,0-1 0,0 1 0,-1-2 0,1 1 0,-1-1 0,0 1 0,0-2 0,0 1 1,0-1-1,0 0 0,-1-1 0,-11 2 0,18-3-122,0 0-1,0 0 1,0 0 0,0 0 0,0 0 0,0 0 0,0 0 0,0-1-1,0 1 1,0 0 0,0 0 0,1-1 0,-1 1 0,0 0 0,0-1 0,0 1-1,0-1 1,1 1 0,-1-1 0,0 0 0,1 1 0,-1-1 0,0 0 0,1 1-1,-1-1 1,1 0 0,-1 0 0,1 1 0,-1-1 0,1 0 0,-1-2 0,1 2-283,0-1 1,0 1-1,0-1 1,0 1 0,1-1-1,-1 1 1,0-1 0,1 1-1,-1-1 1,1 1 0,-1-1-1,1 1 1,0 0-1,0-1 1,0 1 0,0 0-1,-1-1 1,2 1 0,0-1-1,15-13-4426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0.146"/>
    </inkml:context>
    <inkml:brush xml:id="br0">
      <inkml:brushProperty name="width" value="0.025" units="cm"/>
      <inkml:brushProperty name="height" value="0.025" units="cm"/>
    </inkml:brush>
  </inkml:definitions>
  <inkml:trace contextRef="#ctx0" brushRef="#br0">1 2 13068,'0'0'9353,"58"6"-7399,-26-2-673,2-4-704,6 0-449,-6 0-64,0 0-32,-5 0-352,-9 0-545,-4-2-384,-9-1-641,-7 1-640,0 0-1474,-12-1-2274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0.492"/>
    </inkml:context>
    <inkml:brush xml:id="br0">
      <inkml:brushProperty name="width" value="0.025" units="cm"/>
      <inkml:brushProperty name="height" value="0.025" units="cm"/>
    </inkml:brush>
  </inkml:definitions>
  <inkml:trace contextRef="#ctx0" brushRef="#br0">58 1 5669,'0'0'17681,"63"36"-16656,-18-37-801,4-6-192,-10 2-1089,-4 3-1697,-16 2-1634,-9 0-1410</inkml:trace>
  <inkml:trace contextRef="#ctx0" brushRef="#br0" timeOffset="1">0 217 10858,'0'0'11787,"58"35"-11050,-24-35-385,4 0-255,-4-4-194,1 0-1504,-5 0-1122,-5-5-1953,-5 1-1122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0.835"/>
    </inkml:context>
    <inkml:brush xml:id="br0">
      <inkml:brushProperty name="width" value="0.025" units="cm"/>
      <inkml:brushProperty name="height" value="0.025" units="cm"/>
    </inkml:brush>
  </inkml:definitions>
  <inkml:trace contextRef="#ctx0" brushRef="#br0">43 9 10378,'0'0'5552,"-6"9"-3652,1-2-1381,1 1 0,0-1 0,0 1 0,0 0 0,1 0 0,0 0-1,0 1 1,1-1 0,0 1 0,1 0 0,0-1 0,0 1 0,1 0 0,1 11 0,-1-18-500,1-1 1,0 1 0,-1-1 0,1 0 0,0 1 0,-1-1 0,1 0 0,0 1 0,0-1 0,0 0-1,0 0 1,0 0 0,0 0 0,1 0 0,-1 0 0,0 0 0,0 0 0,1-1 0,-1 1 0,1 0-1,-1-1 1,0 1 0,1-1 0,-1 1 0,1-1 0,-1 0 0,1 0 0,0 0 0,-1 0 0,1 0-1,-1 0 1,1 0 0,-1 0 0,1 0 0,-1-1 0,1 1 0,-1-1 0,3 0 0,2-1-3,0 1 1,-1-1-1,1 0 1,-1-1-1,1 1 1,-1-1 0,0 0-1,9-7 1,-7 3-72,1-1 0,-2 0 0,1-1 1,-2 1-1,1-1 0,-1-1 0,0 1 1,-1-1-1,0 1 0,0-1 0,-1 0 1,-1-1-1,3-17 0,-5 27 102,-9 41 619,4-24-396,2 1 0,0-1-1,1 1 1,0 29-1,2-41-368,0 1 0,1-1-1,0 0 1,0 1 0,0-1-1,0 0 1,1 0 0,4 8-1,-5-11-206,0 0 0,1 0 0,-1 0-1,1 0 1,0 0 0,-1-1-1,1 1 1,0 0 0,0-1 0,0 1-1,0-1 1,0 0 0,0 0 0,1 0-1,-1 0 1,0 0 0,0 0 0,1 0-1,3 0 1,14 0-7948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1.470"/>
    </inkml:context>
    <inkml:brush xml:id="br0">
      <inkml:brushProperty name="width" value="0.025" units="cm"/>
      <inkml:brushProperty name="height" value="0.025" units="cm"/>
    </inkml:brush>
  </inkml:definitions>
  <inkml:trace contextRef="#ctx0" brushRef="#br0">0 0 11531,'0'0'9737,"54"12"-8392,-30-8-448,1 0-641,5-2-191,-1-2-290,-4 0-1152,-1 0-1121,-8-5-2019,-7-5-1408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1.859"/>
    </inkml:context>
    <inkml:brush xml:id="br0">
      <inkml:brushProperty name="width" value="0.025" units="cm"/>
      <inkml:brushProperty name="height" value="0.025" units="cm"/>
    </inkml:brush>
  </inkml:definitions>
  <inkml:trace contextRef="#ctx0" brushRef="#br0">1 32 7687,'0'0'11531,"61"21"-10858,-28-24-481,-3-3-160,3-4-929,-8-1-1505,0 0-2275,-10 0-1729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2.189"/>
    </inkml:context>
    <inkml:brush xml:id="br0">
      <inkml:brushProperty name="width" value="0.025" units="cm"/>
      <inkml:brushProperty name="height" value="0.025" units="cm"/>
    </inkml:brush>
  </inkml:definitions>
  <inkml:trace contextRef="#ctx0" brushRef="#br0">0 182 9225,'0'0'11152,"11"-2"-10175,0 0-881,0-1 1,0 0 0,0-1 0,0 0 0,-1-1 0,0-1 0,0 1-1,0-1 1,-1-1 0,0 0 0,0 0 0,0-1 0,12-14-1,-14 13 43,-1 1-1,1-1 0,-2-1 0,1 1 0,-1-1 0,0 0 0,4-16 1,-14 73-179,3-39 55,1 0 0,-1 0 1,1 0-1,1 1 0,0-1 1,0 0-1,0 0 0,1 1 1,1-1-1,-1 0 0,5 14 1,-5-21-95,0 0 0,0 0 1,0 0-1,0 1 0,1-1 0,-1 0 1,0 0-1,0-1 0,1 1 0,-1 0 1,0 0-1,1-1 0,-1 1 1,1 0-1,-1-1 0,1 0 0,-1 1 1,3-1-1,17 0-4378,-1-3-3812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2.951"/>
    </inkml:context>
    <inkml:brush xml:id="br0">
      <inkml:brushProperty name="width" value="0.025" units="cm"/>
      <inkml:brushProperty name="height" value="0.025" units="cm"/>
    </inkml:brush>
  </inkml:definitions>
  <inkml:trace contextRef="#ctx0" brushRef="#br0">11 0 12940,'0'0'8648,"-7"72"-8359,4-41-257,3 2 64,0-2-224,0-2-257,0-6-255,0-3-353,0-6-192,0-8-1025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3.285"/>
    </inkml:context>
    <inkml:brush xml:id="br0">
      <inkml:brushProperty name="width" value="0.025" units="cm"/>
      <inkml:brushProperty name="height" value="0.025" units="cm"/>
    </inkml:brush>
  </inkml:definitions>
  <inkml:trace contextRef="#ctx0" brushRef="#br0">0 74 4901,'0'0'8509,"11"-9"-5290,-2 2-2747,0 1 0,1-1 1,0 2-1,0-1 0,0 1 0,1 1 0,0 0 1,-1 0-1,2 1 0,12-2 0,-16 4-337,80-6 883,-82 6-976,1 1 0,-1 0 0,0 1-1,1-1 1,-1 1 0,0 0 0,0 1-1,1 0 1,-1 0 0,9 4 0,-14-5-37,1 0 1,-1 0 0,0 0-1,0-1 1,0 1 0,0 0 0,0 1-1,0-1 1,0 0 0,0 0-1,0 0 1,0 0 0,-1 1 0,1-1-1,0 0 1,-1 1 0,1-1-1,-1 1 1,0-1 0,1 0 0,-1 1-1,0-1 1,0 1 0,0-1-1,0 1 1,0-1 0,0 1 0,0-1-1,-1 1 1,1-1 0,0 0-1,-1 1 1,1-1 0,-1 1 0,0-1-1,1 0 1,-1 0 0,0 1-1,0-1 1,0 0 0,0 0 0,0 0-1,0 0 1,-2 2 0,-4 4 64,-1 0 0,-1 0 1,1-1-1,-14 8 0,21-13-65,-2 0-4,-7 6-29,0 0 0,0-1 0,-1-1 0,0 0 1,-1 0-1,1-1 0,-1-1 0,-18 4 0,29-7-1296,6-3-4243,1-1 2529,2-3-561,11-4-6384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3.648"/>
    </inkml:context>
    <inkml:brush xml:id="br0">
      <inkml:brushProperty name="width" value="0.025" units="cm"/>
      <inkml:brushProperty name="height" value="0.025" units="cm"/>
    </inkml:brush>
  </inkml:definitions>
  <inkml:trace contextRef="#ctx0" brushRef="#br0">33 0 15631,'0'0'5637,"-4"51"-4580,2-29 64,-3 4-608,-4-1-289,7 3-160,0-4 0,-1-2-64,1-2-288,2-7-481,-4-6-480</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4.006"/>
    </inkml:context>
    <inkml:brush xml:id="br0">
      <inkml:brushProperty name="width" value="0.025" units="cm"/>
      <inkml:brushProperty name="height" value="0.025" units="cm"/>
    </inkml:brush>
  </inkml:definitions>
  <inkml:trace contextRef="#ctx0" brushRef="#br0">0 21 10410,'0'0'11883,"60"-21"-10730,-31 21-480,5 0-449,-3 0-128,3 0-96,-2 0-673,-1 0-1120,-4 0-1602,0 0-3492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5.892"/>
    </inkml:context>
    <inkml:brush xml:id="br0">
      <inkml:brushProperty name="width" value="0.025" units="cm"/>
      <inkml:brushProperty name="height" value="0.025" units="cm"/>
    </inkml:brush>
  </inkml:definitions>
  <inkml:trace contextRef="#ctx0" brushRef="#br0">112 118 8648,'0'0'3374,"6"-9"859,0 2-3105,-3 5-852,-1 0 0,0 0 0,0-1 0,0 1 0,0-1 0,0 0 0,-1 0 0,1 1 0,-1-1 0,1 0 0,-1 0 0,0 0-1,0 0 1,-1 0 0,1-1 0,0-2 0,-1 5-202,0 0 0,0 0 0,0 0 0,-1 0 0,1 0 0,0 1 0,0-1 0,-1 0 0,1 0 0,-1 0 0,1 0 0,0 1 0,-1-1 0,1 0 0,-1 1 0,0-1 0,1 0 0,-1 1 0,0-1-1,1 0 1,-1 1 0,0-1 0,0 1 0,1 0 0,-1-1 0,0 1 0,0-1 0,0 1 0,0 0 0,1 0 0,-1 0 0,0-1 0,0 1 0,0 0 0,0 0 0,0 0 0,0 0 0,0 0 0,0 1 0,1-1 0,-1 0 0,-1 1 0,-2-1-76,0 1 0,0 0 0,1 0 0,-1 0 0,1 1 0,-1-1 0,1 1 0,0 0 0,-5 3 0,-1 3-19,1 1 0,0 0 0,1 0 1,0 1-1,0 0 0,-8 18 0,12-22 34,0 0-1,0 0 0,1 0 0,0 1 1,0-1-1,0 1 0,1-1 1,0 1-1,0 0 0,1 0 0,-1-1 1,2 1-1,0 7 0,-1-13-6,1 0 0,0 0 0,-1 0 0,1 0 0,0 0 0,0 0-1,-1 0 1,1 0 0,0-1 0,0 1 0,0 0 0,0 0 0,0-1 0,0 1 0,0-1-1,1 1 1,-1-1 0,0 0 0,0 1 0,0-1 0,0 0 0,0 0 0,1 0 0,-1 1-1,0-1 1,0 0 0,0-1 0,1 1 0,-1 0 0,0 0 0,1-1 0,39-9 489,-24 2-411,-1-1 0,-1-1 0,0 0 0,0-1 0,-1-1 0,0 0 0,-1-1 0,0 0 0,-1-1 0,-1 0 0,0-1 1,-1 0-1,-1-1 0,0 0 0,6-18 0,-13 22-119,-12 28-175,-11 29-100,15-30-306,1 0 0,1 1 0,1-1 0,0 1 0,1-1 0,1 1 0,0 24 0,2-40 540,-1 1 0,0-1 0,0 0 0,0 1 0,0-1-1,0 1 1,1-1 0,-1 1 0,0-1 0,0 0 0,1 1-1,-1-1 1,0 0 0,1 1 0,-1-1 0,0 0 0,1 1-1,-1-1 1,0 0 0,1 0 0,-1 1 0,1-1 0,-1 0 0,0 0-1,1 0 1,-1 0 0,1 0 0,-1 1 0,1-1 0,-1 0-1,1 0 1,-1 0 0,1 0 0,-1 0 0,0 0 0,1-1-1,-1 1 1,1 0 0,-1 0 0,1 0 0,-1 0 0,0 0 0,1-1-1,-1 1 1,1 0 0,-1 0 0,0-1 0,1 1 0,-1 0-1,1-1 1,20-15-3102,2-13-2054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4.397"/>
    </inkml:context>
    <inkml:brush xml:id="br0">
      <inkml:brushProperty name="width" value="0.025" units="cm"/>
      <inkml:brushProperty name="height" value="0.025" units="cm"/>
    </inkml:brush>
  </inkml:definitions>
  <inkml:trace contextRef="#ctx0" brushRef="#br0">0 1 9993,'0'0'11627,"51"9"-10602,-22-7-512,3-2-417,-1 0-32,1 0-384,-3 0-897,-8-4-801,-6 0-737,-10 1-2017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4.742"/>
    </inkml:context>
    <inkml:brush xml:id="br0">
      <inkml:brushProperty name="width" value="0.025" units="cm"/>
      <inkml:brushProperty name="height" value="0.025" units="cm"/>
    </inkml:brush>
  </inkml:definitions>
  <inkml:trace contextRef="#ctx0" brushRef="#br0">0 1 12107,'0'0'9193,"61"26"-8104,-25-23-704,9-3-289,4 0-513,-2 0-2113,-2-3-3492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5.089"/>
    </inkml:context>
    <inkml:brush xml:id="br0">
      <inkml:brushProperty name="width" value="0.025" units="cm"/>
      <inkml:brushProperty name="height" value="0.025" units="cm"/>
    </inkml:brush>
  </inkml:definitions>
  <inkml:trace contextRef="#ctx0" brushRef="#br0">0 21 8808,'0'0'9967,"12"-1"-8963,56-6-4,79-6-233,-146 20-699,1 0 1,-1-1 0,-1 1 0,1 0-1,-1-1 1,-1 1 0,0 7 0,-2 7 391,-1 1 1,0-1-1,-2 0 1,-9 22-1,8-25-837,1 1 1,1 0-1,0 0 1,1 0-1,-1 30 0,8-58-8693</inkml:trace>
  <inkml:trace contextRef="#ctx0" brushRef="#br0" timeOffset="1">74 161 12043,'0'0'7560,"49"7"-5959,-21-6-576,7-1-769,1 1-160,1-1-416,-2 0-1826,-5 0-3523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7.263"/>
    </inkml:context>
    <inkml:brush xml:id="br0">
      <inkml:brushProperty name="width" value="0.025" units="cm"/>
      <inkml:brushProperty name="height" value="0.025" units="cm"/>
    </inkml:brush>
  </inkml:definitions>
  <inkml:trace contextRef="#ctx0" brushRef="#br0">1 0 7431,'0'3'3299,"1"-2"-1986,14 3 1250,-3 0-1058,10-1-448,-4-1-512,7 1-385,0-3-128,-1 0-480,-1 0-898,-7 0-704,-3 0-608,-8-5-962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7.610"/>
    </inkml:context>
    <inkml:brush xml:id="br0">
      <inkml:brushProperty name="width" value="0.025" units="cm"/>
      <inkml:brushProperty name="height" value="0.025" units="cm"/>
    </inkml:brush>
  </inkml:definitions>
  <inkml:trace contextRef="#ctx0" brushRef="#br0">0 1 9033,'0'0'7943,"49"24"-6630,-24-24-640,4 0-481,0 0-160,-4 0-993,-5-8-2434,-2-4-2306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7.953"/>
    </inkml:context>
    <inkml:brush xml:id="br0">
      <inkml:brushProperty name="width" value="0.025" units="cm"/>
      <inkml:brushProperty name="height" value="0.025" units="cm"/>
    </inkml:brush>
  </inkml:definitions>
  <inkml:trace contextRef="#ctx0" brushRef="#br0">0 18 7911,'0'0'7325,"10"-3"-5761,1-1-1335,0 1 0,0 1-1,0 0 1,1 0 0,-1 1 0,1 1 0,19 1-1,-28-1-203,1 0-1,-1 1 1,1-1-1,-1 1 1,0-1-1,0 1 0,1 0 1,-1 0-1,0 0 1,0 1-1,0-1 0,0 1 1,0 0-1,0 0 1,0 0-1,-1 0 1,1 0-1,-1 1 0,0-1 1,1 1-1,-1-1 1,0 1-1,0 0 0,-1 0 1,1 0-1,-1 0 1,1 0-1,-1 0 1,0 1-1,0-1 0,0 0 1,-1 0-1,1 1 1,-1 6-1,0-6 158,0 1-1,0-1 1,-1 1 0,0-1-1,1 0 1,-2 0-1,1 1 1,0-1 0,-1 0-1,0 0 1,0 0 0,0 0-1,0-1 1,-4 6-1,-1-2 68,-1 1 0,0-1 0,0-1-1,-12 8 1,10-7-654,0 1 1,1-1-1,-16 16 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8.531"/>
    </inkml:context>
    <inkml:brush xml:id="br0">
      <inkml:brushProperty name="width" value="0.025" units="cm"/>
      <inkml:brushProperty name="height" value="0.025" units="cm"/>
    </inkml:brush>
  </inkml:definitions>
  <inkml:trace contextRef="#ctx0" brushRef="#br0">196 8 11755,'0'0'8013,"-8"-3"-7228,5 2-739,1 0 0,-1 0 1,1 1-1,-1-1 0,1 1 1,-1-1-1,1 1 0,-1 0 0,1 0 1,-1 0-1,1 0 0,-1 1 1,0-1-1,1 1 0,-1-1 1,1 1-1,-5 2 0,4-1-25,-1 1 0,1 0 0,0 0 0,0 0 0,0 0 0,0 0-1,0 1 1,1 0 0,-1-1 0,1 1 0,0 0 0,-3 7 0,1 0 44,0 0-1,0 0 1,1 0 0,1 0 0,0 1-1,0 0 1,1 17 0,9 81 343,-6-93-416,-1-15 14,-1 0 1,1-1-1,-1 1 0,0 0 0,0 0 1,0 0-1,0-1 0,0 1 1,0 0-1,0 0 0,0 0 0,-1-1 1,1 1-1,-1 0 0,0-1 1,1 1-1,-1 0 0,0-1 0,0 1 1,0-1-1,0 1 0,0-1 1,0 1-1,-3 1 0,1-1 10,-1-1 0,1 0 0,-1 0-1,1 0 1,-1-1 0,0 1 0,0-1 0,1 0 0,-1 0-1,0 0 1,-4-2 0,7 3-11,0-1 0,0 0 1,0-1-1,0 1 0,0 0 0,0 0 1,0 0-1,0-1 0,0 1 0,0-1 1,0 1-1,0 0 0,0-1 0,0 0 0,0 1 1,0-1-1,0 0 0,0 1 0,0-1 1,1 0-1,-1 0 0,0 0 0,1 0 1,-1 0-1,0 1 0,1-1 0,-1 0 0,1 0 1,0-1-1,-1 1 0,1 0 0,0 0 1,-1 0-1,1 0 0,0 0 0,0 0 1,0 0-1,0 0 0,0 0 0,0-1 0,1 1 1,-1 0-1,0 0 0,0 0 0,1 0 1,-1 0-1,1 0 0,0-2 0,1-1 18,0-1-1,0 1 1,0 0-1,1 0 0,-1 0 1,1 0-1,0 0 1,0 0-1,7-6 0,8-1-21,0 1 0,31-13 0,-38 19 0,0 0 0,0-1 0,0 0 0,0-1 0,-1-1 1,0 0-1,0 0 0,-1 0 0,1-1 0,-2-1 0,9-10 0,-15 17 29,-1 0-1,0 0 0,0 0 1,0 0-1,0 0 0,0 0 0,0 0 1,-1-1-1,1 1 0,-1 0 1,1 0-1,-1-1 0,0 1 1,0 0-1,0-1 0,0 1 0,-1 0 1,1-1-1,0 1 0,-1 0 1,0 0-1,1 0 0,-1-1 0,0 1 1,0 0-1,0 0 0,-1 0 1,1 0-1,0 0 0,-1 1 0,1-1 1,-1 0-1,0 1 0,1-1 1,-1 1-1,-3-3 0,1 2-42,1 0-1,0 0 1,-1 0 0,1 1-1,-1-1 1,0 1 0,1 0-1,-1 0 1,0 0 0,0 0-1,0 1 1,0 0 0,0 0-1,1 0 1,-1 0 0,0 0-1,0 1 1,0-1 0,0 1-1,1 0 1,-6 2 0,7-1-175,1-1 0,-1 0 0,1 1 0,-1-1 0,1 1 0,-1-1 0,1 1 0,0 0 0,0-1 0,0 1 0,0 0 0,0 0 0,0 0 0,1 0 0,-1 0 0,0 3 0,0-3-174,1-1-1,0 0 0,0 1 0,0-1 0,0 0 0,0 1 0,0-1 1,0 0-1,0 1 0,0-1 0,1 0 0,-1 0 0,0 1 0,1-1 1,-1 0-1,1 0 0,1 2 0,10 6-3966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8.896"/>
    </inkml:context>
    <inkml:brush xml:id="br0">
      <inkml:brushProperty name="width" value="0.025" units="cm"/>
      <inkml:brushProperty name="height" value="0.025" units="cm"/>
    </inkml:brush>
  </inkml:definitions>
  <inkml:trace contextRef="#ctx0" brushRef="#br0">63 0 10025,'0'0'9663,"9"1"-8003,9 2-1077,-1 0 1,32 10-1,-43-11-502,0 0 0,1 0 0,-1 1 0,0 0 0,0 0 0,-1 1 0,1 0 0,-1 0 0,0 0 0,0 0 0,0 1 0,7 8 0,-11-11-66,-1-1 0,1 0 0,-1 0 0,1 1 0,-1-1 0,0 0 0,1 1 0,-1-1 0,0 0-1,0 1 1,0-1 0,0 1 0,0-1 0,0 0 0,-1 1 0,1-1 0,0 0 0,-1 1 0,1-1 0,-1 0 0,1 0 0,-1 1 0,1-1 0,-1 0 0,0 0 0,0 0 0,0 0 0,0 0 0,1 0 0,-1 0 0,-3 2 0,-41 28 733,29-20-598,-94 57 36,62-40-286,42-21-3832,18-10-667,9-9-2907</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9.321"/>
    </inkml:context>
    <inkml:brush xml:id="br0">
      <inkml:brushProperty name="width" value="0.025" units="cm"/>
      <inkml:brushProperty name="height" value="0.025" units="cm"/>
    </inkml:brush>
  </inkml:definitions>
  <inkml:trace contextRef="#ctx0" brushRef="#br0">0 1 14157,'0'0'9908,"13"3"-9534,23 4-781,0-1 1,0-3-1,1-1 0,54-3 0,-91 1 397,1 1 0,-1-1 0,0 0 0,0 1 0,1-1-1,-1 1 1,0-1 0,0 1 0,0-1 0,0 1 0,0-1 0,0 1-1,0-1 1,0 1 0,0-1 0,0 1 0,0-1 0,0 1 0,0-1 0,0 1-1,0-1 1,0 1 0,0-1 0,-1 0 0,1 1 0,0-1 0,0 1-1,-1-1 1,1 1 0,0-1 0,0 0 0,-1 1 0,1-1 0,-1 0 0,1 1-1,0-1 1,-1 1 0,-14 22 270,14-22-247,-19 29 953,2 1 0,-29 64 1,40-77-1035,0 2 0,1-1 0,1 1 0,1 0 0,1 0 1,-2 35-1,9-71-16129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9.654"/>
    </inkml:context>
    <inkml:brush xml:id="br0">
      <inkml:brushProperty name="width" value="0.025" units="cm"/>
      <inkml:brushProperty name="height" value="0.025" units="cm"/>
    </inkml:brush>
  </inkml:definitions>
  <inkml:trace contextRef="#ctx0" brushRef="#br0">0 0 10570,'0'0'7207,"74"5"-6470,-38-2-417,4 1-256,3-4-288,-3 0-1890,-1 0-3716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7.135"/>
    </inkml:context>
    <inkml:brush xml:id="br0">
      <inkml:brushProperty name="width" value="0.025" units="cm"/>
      <inkml:brushProperty name="height" value="0.025" units="cm"/>
    </inkml:brush>
  </inkml:definitions>
  <inkml:trace contextRef="#ctx0" brushRef="#br0">116 29 12556,'-7'13'2397,"-11"23"-1451,1 1 0,2 0 0,2 1 0,1 1 0,2 0 0,2 1 0,1-1 0,-1 51 1,7-88-940,1 0 1,1 0 0,-1 0 0,0 0 0,0 0 0,1 0 0,-1 0 0,1 0-1,-1 0 1,1 0 0,0 0 0,0 0 0,0-1 0,0 1 0,0 0 0,0-1-1,1 1 1,-1-1 0,3 3 0,-4-4 6,1 1-1,-1-1 1,1 0 0,-1 0 0,1 0-1,-1 1 1,1-1 0,-1 0-1,1 0 1,0 0 0,-1 0 0,1 0-1,-1 0 1,1 0 0,-1 0 0,1 0-1,-1 0 1,1 0 0,0 0-1,-1-1 1,1 1 0,-1 0 0,1 0-1,-1-1 1,1 1 0,13-22 411,-9 3-547,-1 0 0,-1-1 0,-1 1 0,-1-1 0,-1 0-1,0 0 1,-4-26 0,-1 23-268,5 22 383,0 0 1,-1 1-1,1-1 1,0 0-1,0 0 1,-1 1-1,1-1 1,0 0-1,-1 0 0,1 1 1,-1-1-1,1 0 1,-1 1-1,1-1 1,-1 1-1,1-1 1,-1 1-1,0-1 0,1 1 1,-1-1-1,0 1 1,1-1-1,-1 1 1,0 0-1,-1-1 1,4 23-155,0-20 160,0-1 0,0 1-1,0 0 1,0-1 0,0 1-1,0-1 1,0 0 0,1 0-1,-1 0 1,0 0 0,1 0-1,-1 0 1,1-1 0,-1 1-1,1-1 1,-1 1 0,1-1-1,-1 0 1,1 0 0,-1 0-1,1 0 1,0-1 0,-1 1-1,1-1 1,-1 0 0,0 1-1,4-3 1,1 0 29,0 0 0,0 0 0,-1 0-1,1-1 1,-1 0 0,0-1 0,0 1 0,8-9 0,-4-2 148,0 0 0,0 0-1,-2-1 1,0 0 0,-1 0 0,8-25 0,11-49 974,-53 243-387,15-100-231,3 1 0,-3 87 0,17-116-530,-5-25 5,1 0 0,-1 1-1,0-1 1,1 1 0,-1-1-1,0 0 1,1 0 0,-1 1-1,1-1 1,-1 0-1,0 1 1,1-1 0,-1 0-1,1 0 1,-1 0 0,1 0-1,-1 1 1,1-1 0,-1 0-1,1 0 1,-1 0-1,1 0 1,-1 0 0,0 0-1,1 0 1,-1 0 0,2-1-1,0 0 15,-1 0 0,1 0 0,0 0 0,0 0 0,-1 0 0,1-1 0,-1 1 0,1 0 0,-1-1 0,0 0 0,1 1 1,-1-1-1,0 0 0,0 0 0,0 1 0,-1-1 0,1 0 0,1-3 0,2-9-182,-1-1-1,-1 1 1,0 0 0,-1-1 0,0 1-1,-1-1 1,-1 1 0,0 0 0,-6-25 0,7 38 140,0 0 0,0 0 0,0 0 1,0 0-1,-1 0 0,1 0 1,0 0-1,-1 0 0,1 1 1,-1-1-1,1 0 0,-1 0 1,1 1-1,-1-1 0,1 0 0,-1 0 1,0 1-1,0-1 0,1 1 1,-1-1-1,0 1 0,0-1 1,1 1-1,-1-1 0,-1 0 0,1 2 10,0-1 0,1 1-1,-1-1 1,0 0-1,1 1 1,-1-1 0,1 1-1,-1 0 1,1-1-1,-1 1 1,1-1-1,0 1 1,-1 0 0,1-1-1,0 1 1,-1 0-1,1-1 1,0 1-1,0 0 1,0 0 0,-1-1-1,1 1 1,0 0-1,0-1 1,0 1-1,0 0 1,0 0 0,1-1-1,-1 2 1,0 0-28,0-1 0,0 1 0,0 0 1,1-1-1,-1 1 0,0 0 0,1-1 0,-1 1 1,1-1-1,0 1 0,-1-1 0,1 1 0,0-1 1,0 1-1,0-1 0,0 0 0,0 0 0,0 1 1,0-1-1,1 0 0,-1 0 0,3 1 0,-1 0 9,1 0-1,0-1 1,-1 1-1,1-1 1,0 0-1,0 0 1,0 0-1,0-1 1,5 1-1,1-1 33,0 0-1,0-1 1,0 0-1,0-1 1,-1 1-1,1-2 1,14-5 0,-15 4 1,-1 0-1,1-1 1,-1 0 0,9-7 0,-14 10 41,-1 0 0,0 0-1,0 0 1,0 0-1,0-1 1,0 1 0,0 0-1,-1-1 1,1 1-1,-1-1 1,0 0 0,1 1-1,-1-1 1,-1 0 0,1 0-1,0 0 1,-1 0-1,1-3 1,-1 5-28,0 1 0,0-1 0,0 1-1,0-1 1,0 1 0,-1-1 0,1 1 0,0-1 0,0 1-1,-1-1 1,1 1 0,0-1 0,0 1 0,-1-1 0,1 1-1,-1-1 1,1 1 0,0 0 0,-1-1 0,1 1 0,-1 0 0,1-1-1,-1 1 1,1 0 0,-1 0 0,1-1 0,-1 1 0,1 0-1,-1 0 1,1 0 0,-1 0 0,0 0 0,1 0 0,-1 0-1,1 0 1,-1 0 0,1 0 0,-1 0 0,1 0 0,-1 0-1,0 0 1,1 0 0,-1 0 0,1 1 0,-1-1 0,1 0-1,-1 0 1,1 1 0,0-1 0,-1 0 0,1 1 0,-2 0 0,-25 18 591,21-13-563,0 2 0,1-1 0,0 0 0,1 1 0,-1 0 0,2 0 0,-1 1 0,1-1 0,0 1 0,1-1 0,-2 13 0,4-21-40,0 1-1,0-1 0,0 1 1,0 0-1,0-1 1,0 1-1,0-1 1,0 1-1,0-1 0,0 1 1,0-1-1,0 1 1,1-1-1,-1 1 0,0-1 1,0 1-1,1-1 1,-1 1-1,0-1 0,1 1 1,-1-1-1,0 1 1,1-1-1,-1 0 1,1 1-1,-1-1 0,1 0 1,-1 0-1,1 1 1,-1-1-1,1 0 0,-1 0 1,1 1-1,0-1 1,26 0 82,26-15 2,-20-3-414,27-11-434,-56 27 737,0 1 0,0-1 0,0 1 0,1 0 0,-1 0 0,0 1 0,1-1 0,-1 1 0,0 0 1,1 0-1,6 2 0,-10-2 22,0 1 0,0-1 1,0 1-1,-1 0 0,1-1 1,0 1-1,0 0 1,-1 0-1,1-1 0,0 1 1,-1 0-1,1 0 1,-1 0-1,1 0 0,-1 0 1,0 0-1,1 0 0,-1 0 1,0 0-1,1 0 1,-1 0-1,0 0 0,0 0 1,0 2-1,0 32 504,-1-25-307,1 62 1646,0-72-1816,0 0 0,0 1 1,0-1-1,0 0 0,0 0 0,0 1 1,0-1-1,0 0 0,0 0 1,0 1-1,1-1 0,-1 0 1,0 0-1,0 0 0,0 1 0,0-1 1,0 0-1,0 0 0,0 0 1,0 1-1,1-1 0,-1 0 1,0 0-1,0 0 0,0 1 1,1-1-1,-1 0 0,0 0 0,0 0 1,0 0-1,1 0 0,-1 0 1,0 0-1,0 0 0,0 1 1,1-1-1,-1 0 0,0 0 0,0 0 1,1 0-1,-1 0 0,0 0 1,0 0-1,0 0 0,1 0 1,-1-1-1,13-8 801,6-16-184,-11 13-690,-1-1 0,0 0 0,-1 0 0,0-1 0,-1 0 0,-1 0 0,0 0 0,-1 0 0,2-17 0,34 35-604,-16-1 606,-19-3 6,0 1 0,1-1 0,-1 1 0,0 0-1,0 0 1,0 0 0,7 4 0,-9-4 14,-1 0 0,0 0 0,1 1-1,-1-1 1,0 0 0,1 1 0,-1-1-1,0 1 1,0 0 0,0-1 0,-1 1 0,1 0-1,0-1 1,-1 1 0,1 0 0,-1 0-1,1 0 1,-1 0 0,0 0 0,0-1 0,0 5-1,1 70 635,-2-76-604,1 1 1,0-1 0,0 0-1,1 1 1,-1-1 0,0 1-1,0-1 1,0 1 0,0-1-1,0 1 1,0-1 0,1 1-1,-1-1 1,0 0 0,0 1-1,1-1 1,-1 1 0,0-1-1,0 0 1,1 1-1,-1-1 1,0 0 0,1 0-1,-1 1 1,1-1 0,-1 0-1,0 0 1,1 1 0,-1-1-1,1 0 1,-1 0 0,2 0-1,18-2 350,19-15 225,-5-6-445,-27 17-141,0 1 0,0 0 0,0 0 0,0 1 0,1 0 1,0 0-1,0 1 0,0 0 0,0 0 0,0 1 0,16-3 0,-23 5-10,0 0 1,0 0-1,0 0 0,0 0 1,0 0-1,-1 0 0,1 1 1,0-1-1,0 0 0,0 0 1,0 1-1,0-1 0,-1 0 1,1 1-1,0-1 0,0 1 1,0-1-1,-1 1 0,1-1 1,0 1-1,-1 0 0,1-1 1,-1 1-1,1 0 1,0 0-1,-1-1 0,0 1 1,1 0-1,0 1 0,3 30 581,-2-6-2719,-2-25 1800,0 0 0,0 0 0,0 0 0,1 0 0,-1 0 0,0 0 0,1-1 0,-1 1 0,1 0 0,-1 0 0,1 0 0,-1-1 0,1 1 0,0 0 0,-1 0 0,1-1 0,0 1 0,0-1 0,0 2 0,6-1-8081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39.986"/>
    </inkml:context>
    <inkml:brush xml:id="br0">
      <inkml:brushProperty name="width" value="0.025" units="cm"/>
      <inkml:brushProperty name="height" value="0.025" units="cm"/>
    </inkml:brush>
  </inkml:definitions>
  <inkml:trace contextRef="#ctx0" brushRef="#br0">87 4 12780,'0'0'9897,"53"1"-8615,-26-1-418,3 0-383,3 0-161,-3 0-31,-1 0-193,-4 0-64,-5 0-160,-6 0-417,-3-1-352,-9-1-704,-15 0-13325</inkml:trace>
  <inkml:trace contextRef="#ctx0" brushRef="#br0" timeOffset="1">1 113 12940,'0'0'11627,"65"18"-10826,-20-18-577,5 0-160,1 0-32,-8-5-576,0-1-834,-7-2-575,-2-3-1667,-5 1-3074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0.361"/>
    </inkml:context>
    <inkml:brush xml:id="br0">
      <inkml:brushProperty name="width" value="0.025" units="cm"/>
      <inkml:brushProperty name="height" value="0.025" units="cm"/>
    </inkml:brush>
  </inkml:definitions>
  <inkml:trace contextRef="#ctx0" brushRef="#br0">5 9 9385,'0'0'9075,"8"-2"-7351,0 0-1460,0 1-1,0-1 1,0 1-1,0 1 1,1 0-1,-1 0 1,0 1-1,0 0 1,0 0-1,0 1 1,0 0-1,0 0 1,12 6-1,-10-4-168,0 0-1,0 1 1,0 1 0,-1-1-1,0 2 1,0-1 0,8 9-1,-15-13-37,0-1 1,0 1-1,-1 0 0,1 0 0,-1 0 0,0 0 1,0 0-1,0 0 0,0 1 0,0-1 0,0 0 1,0 1-1,-1-1 0,1 0 0,-1 1 1,0-1-1,1 1 0,-1-1 0,0 1 0,-1-1 1,1 0-1,0 1 0,-1-1 0,1 1 0,-1-1 1,0 0-1,0 1 0,0-1 0,0 0 0,0 0 1,0 0-1,0 0 0,-1 0 0,1 0 0,-1 0 1,0 0-1,-2 1 0,-19 20 740,-46 35 0,-10 9-2202,36-15-6295,38-41-1696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0.630"/>
    </inkml:context>
    <inkml:brush xml:id="br0">
      <inkml:brushProperty name="width" value="0.025" units="cm"/>
      <inkml:brushProperty name="height" value="0.025" units="cm"/>
    </inkml:brush>
  </inkml:definitions>
  <inkml:trace contextRef="#ctx0" brushRef="#br0">13 0 8648,'-2'12'8512,"0"12"-4369,-1 69-2025,3-80-998,-3 38-384,1-27-586,1 1-1,4 35 1,5-42-734,-7-17 529,-1-1 1,0 0 0,0 0 0,1 0 0,-1 0 0,0 0-1,1 0 1,-1 0 0,0 0 0,1 0 0,-1 0 0,0 0-1,0 0 1,1 0 0,-1 0 0,0 0 0,1 0 0,-1 0 0,0 0-1,1 0 1,-1 0 0,0 0 0,0-1 0,1 1 0,-1 0-1,0 0 1,0 0 0,1-1 0,-1 1 0,0 0 0,0 0-1,0 0 1,1-1 0,-1 1 0,0 0 0,0 0 0,0-1-1,0 1 1,0 0 0,1-1 0,-1 1 0,0 0 0,0-1 0,0 1-1,0 0 1,0 0 0,0-1 0,0 1 0,0 0 0,0-1-1,0 1 1,0 0 0,0-1 0,0 1 0,-1 0 0,1 0-1,0-1 1,0 1 0,3-39-6571,-3 13 1394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0.991"/>
    </inkml:context>
    <inkml:brush xml:id="br0">
      <inkml:brushProperty name="width" value="0.025" units="cm"/>
      <inkml:brushProperty name="height" value="0.025" units="cm"/>
    </inkml:brush>
  </inkml:definitions>
  <inkml:trace contextRef="#ctx0" brushRef="#br0">26 96 9065,'0'0'7820,"-4"-8"-6106,-14-25-283,17 32-1357,1-1 1,-1 1 0,1 0-1,-1 0 1,1 0-1,0-1 1,0 1 0,0 0-1,0-1 1,0 1 0,0 0-1,0 0 1,0-1-1,0 1 1,0 0 0,1 0-1,-1-1 1,1 1 0,-1 0-1,1 0 1,-1 0 0,1 0-1,0 0 1,-1 0-1,1 0 1,0 0 0,0 0-1,0 0 1,0 0 0,0 0-1,0 0 1,0 1-1,0-1 1,0 0 0,0 1-1,0-1 1,0 1 0,1-1-1,-1 1 1,0-1 0,2 1-1,49-10 672,-51 10-719,21-2 93,0 1 1,0 2-1,28 3 0,-43-3-118,0-1 1,-1 2 0,1-1-1,-1 1 1,0 0 0,1 0-1,-1 1 1,0 0 0,0 0-1,-1 1 1,1-1 0,-1 1-1,1 0 1,-1 1 0,5 5-1,-9-9 10,0 0-1,0 1 0,0-1 0,0 1 0,0-1 0,0 1 0,0 0 0,-1-1 0,1 1 0,-1 0 0,1-1 0,-1 1 1,1 0-1,-1 0 0,0 0 0,0-1 0,0 1 0,0 0 0,0 0 0,-1-1 0,1 1 0,0 0 0,-1 0 1,1-1-1,-2 4 0,0-2 61,-1 1 0,1-1 0,-1 0 0,0 0 0,0 0 0,0 0 0,0 0 0,0-1 1,-1 1-1,-5 2 0,-7 3 287,0 0 1,-1-2 0,-32 10-1,11-10 73,11-2-1918,47-4-5120,0-2 1064,3-5-1894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1.341"/>
    </inkml:context>
    <inkml:brush xml:id="br0">
      <inkml:brushProperty name="width" value="0.025" units="cm"/>
      <inkml:brushProperty name="height" value="0.025" units="cm"/>
    </inkml:brush>
  </inkml:definitions>
  <inkml:trace contextRef="#ctx0" brushRef="#br0">27 1 13293,'0'0'7335,"-2"7"-6609,-6 31-38,1 1 1,2-1-1,2 1 1,1-1 0,7 72-1,-2-97-1849,0-14-3185,-3-23-3610,-7-1 1667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1.658"/>
    </inkml:context>
    <inkml:brush xml:id="br0">
      <inkml:brushProperty name="width" value="0.025" units="cm"/>
      <inkml:brushProperty name="height" value="0.025" units="cm"/>
    </inkml:brush>
  </inkml:definitions>
  <inkml:trace contextRef="#ctx0" brushRef="#br0">0 1 10794,'0'0'12940,"76"3"-11690,-35 6-514,3-1-351,-5-1-289,3 0-32,-8-4-481,-7-2-1568,-7-1-2243,-10-1-3300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1.989"/>
    </inkml:context>
    <inkml:brush xml:id="br0">
      <inkml:brushProperty name="width" value="0.025" units="cm"/>
      <inkml:brushProperty name="height" value="0.025" units="cm"/>
    </inkml:brush>
  </inkml:definitions>
  <inkml:trace contextRef="#ctx0" brushRef="#br0">0 0 11179,'0'0'12844,"56"5"-12140,-23-2-575,1 1-65,0-2-353,0 2-1408,-8-1-1442,-7-3-2146,-10 0-3043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2.320"/>
    </inkml:context>
    <inkml:brush xml:id="br0">
      <inkml:brushProperty name="width" value="0.025" units="cm"/>
      <inkml:brushProperty name="height" value="0.025" units="cm"/>
    </inkml:brush>
  </inkml:definitions>
  <inkml:trace contextRef="#ctx0" brushRef="#br0">0 1 10730,'0'0'7687,"74"14"-6886,-34-14-673,3 0-704,2-1-3652,-2-10-9962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5.790"/>
    </inkml:context>
    <inkml:brush xml:id="br0">
      <inkml:brushProperty name="width" value="0.025" units="cm"/>
      <inkml:brushProperty name="height" value="0.025" units="cm"/>
    </inkml:brush>
  </inkml:definitions>
  <inkml:trace contextRef="#ctx0" brushRef="#br0">1 0 11883,'0'0'4164,"72"15"-2306,-38-10-449,7-1 65,3-1-161,1-2-480,0-1-513,-4 0-256,-5 0-32,-7 0-96,-4 1-705,-16 3-960,-3 0-1154,-6 0-2530,-18-1-1698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6.177"/>
    </inkml:context>
    <inkml:brush xml:id="br0">
      <inkml:brushProperty name="width" value="0.025" units="cm"/>
      <inkml:brushProperty name="height" value="0.025" units="cm"/>
    </inkml:brush>
  </inkml:definitions>
  <inkml:trace contextRef="#ctx0" brushRef="#br0">1 1 10122,'0'0'7783,"77"6"-6150,-37-5-383,9 2-289,-1 0-673,5 3-224,-7-1-513,-1-1-1921,-10-4-1986,-12 0-2210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7.825"/>
    </inkml:context>
    <inkml:brush xml:id="br0">
      <inkml:brushProperty name="width" value="0.025" units="cm"/>
      <inkml:brushProperty name="height" value="0.025" units="cm"/>
    </inkml:brush>
  </inkml:definitions>
  <inkml:trace contextRef="#ctx0" brushRef="#br0">17 1 16015,'-8'66'4453,"5"-57"-4085,1 0 0,0 1-1,1-1 1,1 1 0,-1-1 0,1 1-1,1-1 1,0 1 0,2 9 0,-2-17-324,0 0 1,0-1 0,0 1-1,0-1 1,0 0 0,0 1-1,1-1 1,-1 0 0,0 0-1,1 1 1,0-1 0,-1-1-1,1 1 1,-1 0 0,1 0-1,0 0 1,0-1 0,-1 1-1,1-1 1,0 0 0,0 1-1,0-1 1,-1 0 0,1 0-1,0 0 1,0 0 0,0 0-1,0-1 1,-1 1 0,1 0-1,0-1 1,2 0 0,4-1 63,1 0 0,-1-1 1,0 0-1,0 0 1,11-7-1,34-32 236,-44 32-284,1 2-1,1-1 1,20-12-1,-30 21-65,-1-1 0,1 1 0,0 0-1,-1 0 1,1 0 0,0-1 0,-1 1 0,1 0 0,0 0 0,-1 0-1,1 0 1,0 0 0,-1 0 0,1 0 0,0 0 0,-1 1-1,1-1 1,0 0 0,-1 0 0,1 0 0,-1 1 0,1-1 0,0 0-1,-1 1 1,1-1 0,-1 0 0,1 1 0,-1-1 0,1 1 0,-1-1-1,1 1 1,-1-1 0,0 1 0,1 0 0,-1-1 0,0 1-1,1-1 1,-1 1 0,0 0 0,0-1 0,1 1 0,-1 0 0,0-1-1,0 2 1,8 42 35,-4-21 11,-4-22-37,0 1 0,1-1 1,-1 0-1,1 0 0,-1 0 1,1 0-1,-1 0 0,1 0 1,0 0-1,0 0 0,-1 0 0,1 0 1,0 0-1,0-1 0,0 1 1,0 0-1,0 0 0,0-1 0,0 1 1,0-1-1,0 1 0,0-1 1,0 1-1,1-1 0,-1 0 0,0 0 1,0 1-1,0-1 0,1 0 1,-1 0-1,0 0 0,0 0 1,0 0-1,1-1 0,-1 1 0,0 0 1,0-1-1,0 1 0,0 0 1,1-1-1,-1 1 0,0-1 0,0 0 1,0 1-1,1-2 0,8-5 57,0 0 0,-1 0 0,16-16 0,-10 10-104,-10 9 18,-2 1-12,0 0 0,0 0 0,1 0 1,0 0-1,-1 1 0,1 0 0,0 0 0,0 0 0,0 0 0,1 0 0,6-1 0,-11 4 11,1 0 1,0 0-1,-1 0 0,1 0 0,-1 0 0,0 0 0,1 0 0,-1 0 0,0 0 0,0 0 0,1 0 0,-1 0 0,0 1 0,0-1 0,0 0 0,0 0 0,0 0 0,-1 0 0,1 0 0,-1 2 0,-3 26 172,-19 24-2468,19-55-3784,3-10 107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06.508"/>
    </inkml:context>
    <inkml:brush xml:id="br0">
      <inkml:brushProperty name="width" value="0.025" units="cm"/>
      <inkml:brushProperty name="height" value="0.025" units="cm"/>
    </inkml:brush>
  </inkml:definitions>
  <inkml:trace contextRef="#ctx0" brushRef="#br0">1 2 11627,'9'0'779,"24"-1"716,5 0 314,42 5 1,-69-3-1582,0 1 0,0 0-1,0 0 1,0 1 0,-1 1 0,1 0 0,-1 0 0,17 10 0,-24-12-155,-1 0 1,1 0 0,-1 0 0,1 1-1,-1-1 1,0 0 0,0 1 0,0 0 0,0-1-1,0 1 1,-1 0 0,1 0 0,-1 0-1,0 0 1,0 0 0,0 0 0,0 1 0,0-1-1,-1 0 1,0 0 0,1 1 0,-1-1 0,0 0-1,-1 1 1,1-1 0,-1 0 0,1 0-1,-1 0 1,0 1 0,0-1 0,0 0 0,0 0-1,-3 4 1,-5 10 303,-1 0-1,0-1 1,-1-1-1,-18 21 1,26-33-364,1 0-40,-107 131 481,64-77-3807,31-40-2161</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3.405"/>
    </inkml:context>
    <inkml:brush xml:id="br0">
      <inkml:brushProperty name="width" value="0.025" units="cm"/>
      <inkml:brushProperty name="height" value="0.025" units="cm"/>
    </inkml:brush>
  </inkml:definitions>
  <inkml:trace contextRef="#ctx0" brushRef="#br0">60 0 12908,'0'0'5296,"-3"8"-3615,-9 22-1038,2 1-1,1 0 0,1 1 0,2-1 0,1 1 0,-1 48 0,11-94-11436,-5-10 4127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3.753"/>
    </inkml:context>
    <inkml:brush xml:id="br0">
      <inkml:brushProperty name="width" value="0.025" units="cm"/>
      <inkml:brushProperty name="height" value="0.025" units="cm"/>
    </inkml:brush>
  </inkml:definitions>
  <inkml:trace contextRef="#ctx0" brushRef="#br0">1 0 10474,'0'0'11216,"12"1"-9914,119 9 360,-36-2-3772,-86-5-1057,-8 1-4850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4.144"/>
    </inkml:context>
    <inkml:brush xml:id="br0">
      <inkml:brushProperty name="width" value="0.025" units="cm"/>
      <inkml:brushProperty name="height" value="0.025" units="cm"/>
    </inkml:brush>
  </inkml:definitions>
  <inkml:trace contextRef="#ctx0" brushRef="#br0">154 0 8040,'0'0'4676,"-54"34"-2530,45-24-64,7 1-577,2-1-223,0-2-161,7-2-224,11 1-193,11-3-191,4-3-225,1-1-256,0 0-865,-5 0-2017,-6 0-1891,-10 0-2145</inkml:trace>
  <inkml:trace contextRef="#ctx0" brushRef="#br0" timeOffset="1">49 201 9961,'0'0'6022,"-48"41"-3908,48-31-608,0-2-193,11-4-192,12 0-128,6-4-449,11 0-255,-1 0-225,6-4-481,-5-5-1473,-6-2-1441,-5-4-2402,-11-4-1442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4.488"/>
    </inkml:context>
    <inkml:brush xml:id="br0">
      <inkml:brushProperty name="width" value="0.025" units="cm"/>
      <inkml:brushProperty name="height" value="0.025" units="cm"/>
    </inkml:brush>
  </inkml:definitions>
  <inkml:trace contextRef="#ctx0" brushRef="#br0">19 9 7783,'0'0'8307,"-1"10"-6716,-2 4-1109,-2 12 660,1 0 0,1 0 0,0 36 0,3-61-1129,0 0 0,0 0 0,0 0 0,0 0-1,1 0 1,-1 0 0,0 0 0,1 0 0,-1 0 0,0 0 0,1 0 0,-1 0 0,1 0 0,0 0 0,-1 0 0,1 0 0,0-1-1,-1 1 1,1 0 0,0 0 0,0-1 0,0 1 0,-1 0 0,1-1 0,0 1 0,0-1 0,2 1 0,-1-1 9,1 1 0,-1-1 0,0 0 0,1 0 0,-1 0 0,0 0 1,1-1-1,-1 1 0,0-1 0,1 1 0,-1-1 0,2-1 0,4-1-7,-1-1 0,0 1 0,0-1-1,-1-1 1,1 1 0,8-9 0,-7 4-126,0 0 0,-1 0 0,0 0 0,-1 0 0,0-1 0,0 0 0,-1-1 0,-1 1 0,0-1 0,0 0 0,-1 0 0,0 0 0,1-16 0,-23 71 1173,15-34-1028,1 0 0,0 1 0,1-1 0,1 1-1,-1-1 1,2 1 0,-1 0 0,2-1 0,-1 1 0,1 0-1,5 18 1,-5-28-118,-1 1-1,1-1 0,0 1 1,0-1-1,1 1 1,-1-1-1,0 0 1,0 1-1,1-1 0,-1 0 1,0 0-1,1 0 1,-1 0-1,1 0 1,0 0-1,-1-1 0,1 1 1,0-1-1,-1 1 1,3 0-1,23 1-4363,-4-2-2412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4.861"/>
    </inkml:context>
    <inkml:brush xml:id="br0">
      <inkml:brushProperty name="width" value="0.025" units="cm"/>
      <inkml:brushProperty name="height" value="0.025" units="cm"/>
    </inkml:brush>
  </inkml:definitions>
  <inkml:trace contextRef="#ctx0" brushRef="#br0">69 0 14798,'0'0'9641,"50"21"-9289,-18-19-287,-1-1-33,2-1-609,-6 0-1793,-8 1-1057,-4 0-2019</inkml:trace>
  <inkml:trace contextRef="#ctx0" brushRef="#br0" timeOffset="1">0 137 12139,'0'0'11371,"51"9"-10410,-17-12-641,9-2-255,-7-3-450,-3-5-2658,-8 1-3139,-4-5-6181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25.190"/>
    </inkml:context>
    <inkml:brush xml:id="br0">
      <inkml:brushProperty name="width" value="0.025" units="cm"/>
      <inkml:brushProperty name="height" value="0.025" units="cm"/>
    </inkml:brush>
  </inkml:definitions>
  <inkml:trace contextRef="#ctx0" brushRef="#br0">0 198 11243,'0'0'13954,"8"-6"-13575,17-11-303,-2-2 0,24-24 0,-40 36-96,0 0 1,0-1 0,0 0 0,-1 0 0,-1-1-1,1 0 1,-1 0 0,-1 0 0,0 0-1,6-20 1,-15 65 253,1 1-1,2 0 1,3 50-1,0-84-252,-1 0 0,0 0 0,1 1 0,0-1 0,-1 0-1,1 0 1,1 0 0,-1 0 0,0 0 0,1 0 0,2 3-1,-3-5-238,0 0 0,0 0-1,0 0 1,0 0 0,0 0 0,0 0-1,0 0 1,0-1 0,1 1-1,-1 0 1,0-1 0,0 1 0,1-1-1,-1 0 1,0 1 0,1-1-1,1 0 1,10 1-6111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5.925"/>
    </inkml:context>
    <inkml:brush xml:id="br0">
      <inkml:brushProperty name="width" value="0.025" units="cm"/>
      <inkml:brushProperty name="height" value="0.025" units="cm"/>
    </inkml:brush>
  </inkml:definitions>
  <inkml:trace contextRef="#ctx0" brushRef="#br0">35 0 7015,'-2'7'10391,"0"7"-6946,-6 27-2878,1-7-14,0 1 0,3 1 0,0-1 0,3 61 0,8-142-9233,-7 26 4099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6.509"/>
    </inkml:context>
    <inkml:brush xml:id="br0">
      <inkml:brushProperty name="width" value="0.025" units="cm"/>
      <inkml:brushProperty name="height" value="0.025" units="cm"/>
    </inkml:brush>
  </inkml:definitions>
  <inkml:trace contextRef="#ctx0" brushRef="#br0">1 14 11115,'0'0'11776,"9"-2"-10255,32-3-660,-1 1 0,54 2 0,-67 3-2258,0 1 1,39 9 0,-56-6-1811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6.842"/>
    </inkml:context>
    <inkml:brush xml:id="br0">
      <inkml:brushProperty name="width" value="0.025" units="cm"/>
      <inkml:brushProperty name="height" value="0.025" units="cm"/>
    </inkml:brush>
  </inkml:definitions>
  <inkml:trace contextRef="#ctx0" brushRef="#br0">1 1 6086,'0'0'16912,"74"26"-15471,-44-26-672,5 0-417,-3 0-288,-3 0 0,-2 0-224,-4 0-1153,-3 0-833,-5 0-1217,-3 0-2755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4.012"/>
    </inkml:context>
    <inkml:brush xml:id="br0">
      <inkml:brushProperty name="width" value="0.025" units="cm"/>
      <inkml:brushProperty name="height" value="0.025" units="cm"/>
    </inkml:brush>
  </inkml:definitions>
  <inkml:trace contextRef="#ctx0" brushRef="#br0">1 743 12579,'1'-8'1672,"7"-5"-968,7-12-200,7-6 1665,13-11-1329,8-7-112,10-11-128,4-3-48,4-4-176,0 3-72,-5 4-255,-8 3-130,-6 11-375,-9 2-200,-6 10-192,-8 4 608,-8 5-184,-2 1-176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0.603"/>
    </inkml:context>
    <inkml:brush xml:id="br0">
      <inkml:brushProperty name="width" value="0.05" units="cm"/>
      <inkml:brushProperty name="height" value="0.05" units="cm"/>
    </inkml:brush>
  </inkml:definitions>
  <inkml:trace contextRef="#ctx0" brushRef="#br0">147 14 18252,'-5'-1'138,"1"1"-1,-1 0 1,0 0 0,0 0-1,1 0 1,-1 1-1,0 0 1,1 0 0,-1 0-1,0 0 1,1 1 0,0-1-1,-1 1 1,1 0 0,0 1-1,0-1 1,-7 6 0,6-3-46,0 0 1,1 0-1,-1 1 1,1-1-1,0 1 0,1 0 1,-1 0-1,1 1 1,0-1-1,1 0 1,-4 12-1,3-4 6,0 1 0,1 0 0,0 0-1,1 0 1,1 0 0,3 23 0,-3-31-70,1 1 0,0 0 1,1-1-1,0 1 0,0-1 1,1 1-1,0-1 0,0 0 1,1 0-1,0 0 1,0-1-1,0 1 0,1-1 1,6 7-1,-9-12-18,0 1 0,0 0 0,0-1 1,0 1-1,0-1 0,0 1 0,0-1 0,0 0 0,0 0 0,1 0 1,-1 0-1,0-1 0,1 1 0,-1 0 0,1-1 0,-1 0 1,1 0-1,-1 1 0,0-1 0,1-1 0,-1 1 0,1 0 0,-1-1 1,1 1-1,-1-1 0,1 0 0,-1 1 0,0-1 0,0 0 1,1-1-1,-1 1 0,0 0 0,0-1 0,0 1 0,0-1 1,-1 0-1,4-2 0,2-4 31,-1 0 0,0-1 0,0 1 0,-1-1 0,0 0 1,0 0-1,5-17 0,-5 9-6,0 1 1,-1-1 0,-1 0-1,-1 1 1,0-21 0,-1 27-102,-1 1-1,-1-1 1,0 1 0,0-1 0,-1 1-1,0-1 1,0 1 0,-1 0-1,-1 0 1,-6-12 0,9 18 97,0 1-1,-1-1 1,0 1 0,0 0 0,1 0-1,-1 0 1,-1 0 0,1 0 0,0 0-1,0 0 1,-1 1 0,1-1-1,-1 1 1,1 0 0,-1 0 0,1 0-1,-1 0 1,0 0 0,0 0 0,0 1-1,1-1 1,-4 1 0,-3 2-130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8.236"/>
    </inkml:context>
    <inkml:brush xml:id="br0">
      <inkml:brushProperty name="width" value="0.025" units="cm"/>
      <inkml:brushProperty name="height" value="0.025" units="cm"/>
    </inkml:brush>
  </inkml:definitions>
  <inkml:trace contextRef="#ctx0" brushRef="#br0">1 0 18417,'0'0'6439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7.485"/>
    </inkml:context>
    <inkml:brush xml:id="br0">
      <inkml:brushProperty name="width" value="0.025" units="cm"/>
      <inkml:brushProperty name="height" value="0.025" units="cm"/>
    </inkml:brush>
  </inkml:definitions>
  <inkml:trace contextRef="#ctx0" brushRef="#br0">45 0 7591,'0'0'14964,"-1"9"-14169,-15 64 571,8-38-1179,1 0 0,1 1 0,-1 38 0,15-102-6129,-10-50-5524,-4 45 7478</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7.850"/>
    </inkml:context>
    <inkml:brush xml:id="br0">
      <inkml:brushProperty name="width" value="0.025" units="cm"/>
      <inkml:brushProperty name="height" value="0.025" units="cm"/>
    </inkml:brush>
  </inkml:definitions>
  <inkml:trace contextRef="#ctx0" brushRef="#br0">36 54 6406,'0'0'5803,"-5"-8"-3118,-2 1-1871,4 4-499,1 0 1,-1 1-1,1-1 0,0 0 0,0 0 0,0 0 1,0 0-1,1 0 0,-1-1 0,0-4 0,9 7 5392,28 8-4842,96 20-514,-43-20-7188,-63-7 1221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8.211"/>
    </inkml:context>
    <inkml:brush xml:id="br0">
      <inkml:brushProperty name="width" value="0.025" units="cm"/>
      <inkml:brushProperty name="height" value="0.025" units="cm"/>
    </inkml:brush>
  </inkml:definitions>
  <inkml:trace contextRef="#ctx0" brushRef="#br0">0 1 6566,'0'0'16688,"58"16"-16079,-28-16-289,5 0-192,-3 0-128,-5 1-256,-3 0-705,-8 3-865,-7 2-1217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8.541"/>
    </inkml:context>
    <inkml:brush xml:id="br0">
      <inkml:brushProperty name="width" value="0.025" units="cm"/>
      <inkml:brushProperty name="height" value="0.025" units="cm"/>
    </inkml:brush>
  </inkml:definitions>
  <inkml:trace contextRef="#ctx0" brushRef="#br0">0 86 12043,'0'0'13005,"68"5"-12493,-32-10-320,4 2-160,0-1-352,-1 0-1442,-4-1-1825,-3 0-2307,-7-2-3587</inkml:trace>
  <inkml:trace contextRef="#ctx0" brushRef="#br0" timeOffset="1">405 0 12620,'0'0'13805,"33"24"-13805,-13-24-929,7 0-1537,0-4-2243,1-7-5476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48.902"/>
    </inkml:context>
    <inkml:brush xml:id="br0">
      <inkml:brushProperty name="width" value="0.025" units="cm"/>
      <inkml:brushProperty name="height" value="0.025" units="cm"/>
    </inkml:brush>
  </inkml:definitions>
  <inkml:trace contextRef="#ctx0" brushRef="#br0">29 50 10794,'0'0'9006,"8"-7"-7303,-3 3-1525,-1 0 6,-1 1-1,2-1 1,-1 1 0,0 0 0,1 0 0,-1 0 0,1 1 0,0-1 0,0 1 0,0 0 0,0 1-1,0-1 1,1 1 0,9-1 0,-7 2-106,1 0 1,0 0-1,0 1 0,0 0 1,0 0-1,-1 1 0,13 4 0,-19-5-65,0 0 0,0 0 0,0 0-1,0 1 1,0-1 0,0 0 0,0 1-1,-1-1 1,1 1 0,-1 0 0,1 0 0,-1 0-1,0-1 1,1 1 0,-1 0 0,0 1-1,0-1 1,0 0 0,-1 0 0,1 0-1,0 0 1,-1 1 0,0-1 0,1 0-1,-1 1 1,0-1 0,0 0 0,0 1 0,-1-1-1,1 0 1,0 0 0,-1 1 0,0-1-1,0 3 1,-2 1 98,1 0 0,-1 0 0,0 0 0,-1 0 0,1-1 0,-1 1 0,0-1 0,-1 0 0,1 0 0,-1-1 0,-10 8 0,-67 45 1405,62-45-1054,0 0-86,15-10-298,0 0 0,1 0 0,-1 1 0,0 0 0,1 0 0,0 0 1,0 0-1,0 1 0,0 0 0,0 0 0,-3 5 0,36-8 50,36-1-371,17-1-2849,-27 3-6967,-40-1 1037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50.375"/>
    </inkml:context>
    <inkml:brush xml:id="br0">
      <inkml:brushProperty name="width" value="0.025" units="cm"/>
      <inkml:brushProperty name="height" value="0.025" units="cm"/>
    </inkml:brush>
  </inkml:definitions>
  <inkml:trace contextRef="#ctx0" brushRef="#br0">54 0 10346,'0'0'9523,"-5"10"-8327,-5 17-851,1 2 0,1-1-1,2 1 1,0 0 0,2 0 0,0 58-1,3-78-321,1 24 2,0-32-19,0 0 0,0-1 0,0 1 0,0 0 0,0 0 0,0-1 0,0 1 0,0 0 0,0 0 0,0-1 0,0 1 1,1 0-1,-1-1 0,0 1 0,1 0 0,-1-1 0,0 1 0,1 0 0,-1-1 0,1 1 0,-1-1 0,1 1 0,-1-1 0,1 1 0,-1-1 0,1 1 1,0-1-1,-1 1 0,2-1 0,-1-3-412,0 0 0,0 0 0,0-1 0,0 1 1,0-1-1,-1 1 0,1-1 0,-1 1 0,0 0 0,0-1 1,-1 1-1,0-6 0,1 3-1247,0-13-3499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50.723"/>
    </inkml:context>
    <inkml:brush xml:id="br0">
      <inkml:brushProperty name="width" value="0.025" units="cm"/>
      <inkml:brushProperty name="height" value="0.025" units="cm"/>
    </inkml:brush>
  </inkml:definitions>
  <inkml:trace contextRef="#ctx0" brushRef="#br0">0 10 12524,'0'0'12839,"11"-2"-12338,142-5 338,-116 7-6005,-4 0-5582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51.051"/>
    </inkml:context>
    <inkml:brush xml:id="br0">
      <inkml:brushProperty name="width" value="0.025" units="cm"/>
      <inkml:brushProperty name="height" value="0.025" units="cm"/>
    </inkml:brush>
  </inkml:definitions>
  <inkml:trace contextRef="#ctx0" brushRef="#br0">0 0 11851,'0'0'11019,"55"7"-9322,-32-7-704,2 0-673,2 0-287,-3 0-1,-6 0-737,1 0-704,-10 2-321,0 3-480,-7 1-224,-2-3-1186,0 0-704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51.427"/>
    </inkml:context>
    <inkml:brush xml:id="br0">
      <inkml:brushProperty name="width" value="0.025" units="cm"/>
      <inkml:brushProperty name="height" value="0.025" units="cm"/>
    </inkml:brush>
  </inkml:definitions>
  <inkml:trace contextRef="#ctx0" brushRef="#br0">0 34 14286,'0'0'9320,"58"-3"-7494,-25-4-929,1-1-545,0 0-320,0 4-320,-5 0-1890,-9 4-1377,0 0-2051,-13 0-3490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7.640"/>
    </inkml:context>
    <inkml:brush xml:id="br0">
      <inkml:brushProperty name="width" value="0.025" units="cm"/>
      <inkml:brushProperty name="height" value="0.025" units="cm"/>
    </inkml:brush>
  </inkml:definitions>
  <inkml:trace contextRef="#ctx0" brushRef="#br0">0 0 10666,'0'0'7639,"1"10"-6213,-1 38-51,0-12 281,4 43 0,-4-77-1600,0-1-1,0 1 1,0 0 0,0 0 0,1 0-1,-1 0 1,0-1 0,1 1 0,0 0 0,-1 0-1,1-1 1,0 1 0,0 0 0,0-1 0,0 1-1,0-1 1,0 1 0,0-1 0,1 0 0,-1 1-1,0-1 1,1 0 0,-1 0 0,1 0-1,-1 0 1,1 0 0,0 0 0,-1 0 0,1-1-1,0 1 1,0-1 0,0 1 0,-1-1 0,1 0-1,0 1 1,0-1 0,0 0 0,0 0-1,-1 0 1,1-1 0,3 1 0,0-2 3,0 0-1,0 0 1,0 0 0,0-1 0,0 0-1,0 0 1,0 0 0,-1 0 0,0-1-1,0 0 1,0 1 0,6-9 0,-2 2-47,0 0 0,-1-1 0,0 0 0,-1 0 0,-1-1 0,1 0 0,-2 0 0,0 0 0,0 0 0,-1-1 0,2-20 0,-19 56-194,9-9 183,0 1 0,1 0 0,1 0 0,0 0 0,1 0 0,-1 25 1,3-36-30,0-1 1,0 0 0,0 0 0,0 0 0,1 1 0,-1-1-1,1 0 1,0 0 0,0 0 0,0 0 0,0 0 0,0 0-1,1 0 1,-1 0 0,1-1 0,0 1 0,0-1 0,0 1-1,0-1 1,0 0 0,1 1 0,-1-1 0,1 0 0,-1 0-1,1-1 1,0 1 0,0-1 0,0 1 0,0-1 0,0 0 0,0 0-1,0 0 1,0-1 0,0 1 0,0-1 0,0 1 0,5-1-1,-2 0-594,0 0-1,0 0 0,0-1 1,0 0-1,0 0 0,0 0 1,-1-1-1,1 0 0,0 0 1,-1 0-1,0-1 0,1 0 0,5-4 1,10-14-6073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9:58.696"/>
    </inkml:context>
    <inkml:brush xml:id="br0">
      <inkml:brushProperty name="width" value="0.025" units="cm"/>
      <inkml:brushProperty name="height" value="0.025" units="cm"/>
    </inkml:brush>
  </inkml:definitions>
  <inkml:trace contextRef="#ctx0" brushRef="#br0">46 1 20115,'0'0'491,"-2"12"102,0 5-499,-39 476 4787,41-493-4844,0 1 1,0-1-1,-1 1 0,1-1 0,0 1 1,0-1-1,0 1 0,0-1 0,0 0 1,0 1-1,0-1 0,0 1 0,1-1 1,-1 1-1,0-1 0,0 1 0,0-1 1,0 0-1,1 1 0,-1-1 0,0 1 1,0-1-1,1 0 0,-1 1 0,0-1 1,0 0-1,1 1 0,-1-1 0,1 0 1,-1 0-1,0 1 0,1-1 1,-1 0-1,1 1 0,13-10 597,10-25-324,-19 19-360,0 0 1,-1 0 0,-1-1 0,0 1 0,1-26 0,-4 31-48,1 1-1,-2 0 1,1-1-1,-2 1 1,1 0-1,-1 0 1,0 0-1,-1 0 1,0 0-1,-7-14 1,0 14-135,6 17 5,4-7 219,0 1 1,1-1 0,-1 1-1,0-1 1,0 0 0,1 1-1,-1-1 1,1 1-1,-1-1 1,1 0 0,-1 1-1,1-1 1,0 0 0,0 0-1,0 1 1,0-1-1,0 0 1,0 0 0,0 0-1,2 1 1,1 1 63,1-1 0,0 1 0,0-1 0,0 0 0,0-1 0,1 1 0,-1-1 0,0 0 1,1-1-1,-1 1 0,0-1 0,1 0 0,-1 0 0,11-2 0,-7 0 19,0 0 0,0-1 0,0 0 0,0-1 0,0 0 0,-1 0 0,1-1 0,8-7 0,-8 6-10,0 0 1,-1-1-1,0 0 1,-1-1-1,1 0 0,-1 0 1,-1 0-1,0-1 1,0 0-1,0 0 0,-1-1 1,-1 1-1,0-1 1,0 0-1,4-19 0,-8 29-69,1-1 0,-1 1 0,0-1 0,0 1 0,0 0-1,1-1 1,-1 1 0,0-1 0,0 1 0,0-1 0,0 1 0,0 0-1,0-1 1,0 1 0,0-1 0,0 1 0,0-1 0,0 1-1,0-1 1,0 1 0,-1 0 0,1-1 0,0 1 0,0-1-1,0 1 1,-1 0 0,1-1 0,0 1 0,0-1 0,-1 1 0,1 0-1,0-1 1,-1 1 0,1 0 0,0 0 0,-1-1 0,1 1-1,0 0 1,-1 0 0,1 0 0,-1-1 0,1 1 0,-1 0-1,1 0 1,0 0 0,-1 0 0,1 0 0,-1 0 0,1 0 0,-1 0-1,1 0 1,-1 0 0,1 0 0,0 0 0,-2 0 0,-19 17-212,12-3 208,0 0 0,1 1 0,0 0 1,2 1-1,-9 26 0,12-32 84,0 1 0,1 0 1,0 0-1,1 0 0,0 1 0,0-1 1,1 0-1,1 0 0,3 17 0,-3-25-52,0 0 0,0-1 0,0 1 0,1-1 0,-1 0-1,1 1 1,-1-1 0,1 0 0,0 0 0,0 0 0,0 0-1,0 0 1,1-1 0,-1 1 0,0 0 0,1-1 0,-1 0-1,1 0 1,-1 0 0,1 0 0,-1 0 0,1 0 0,0 0-1,0-1 1,-1 0 0,1 1 0,0-1 0,0 0 0,-1 0-1,1-1 1,0 1 0,2-1 0,6 0 69,-2 0 0,1-1 0,0-1 1,0 1-1,-1-2 0,1 1 0,15-9 0,-9 2-63,0-1-1,0-1 1,14-15-1,-25 22-45,1 0 0,-1-1 0,0 0 0,0 0 0,-1 0 0,0 0 0,0-1 0,0 1 0,-1-1 0,4-13 0,-7 21 10,0-1-1,0 0 1,0 0 0,0 0 0,0 0 0,0 0 0,0 0-1,-1 0 1,1 0 0,0 0 0,0 0 0,0 0 0,0 0 0,0 0-1,0 0 1,-1 0 0,1 0 0,0 0 0,0 0 0,0 0-1,0 0 1,0-1 0,0 1 0,0 0 0,0 0 0,-1 0-1,1 0 1,0 0 0,0 0 0,0 0 0,0 0 0,0 0-1,0 0 1,0-1 0,0 1 0,0 0 0,0 0 0,0 0 0,0 0-1,0 0 1,0 0 0,-1 0 0,1 0 0,0-1 0,0 1-1,0 0 1,0 0 0,0 0 0,0 0 0,0 0 0,0 0-1,1-1 1,-1 1 0,0 0 0,0 0 0,0 0 0,0 0-1,0 0 1,0 0 0,0 0 0,0 0 0,0-1 0,0 1 0,0 0-1,0 0 1,0 0 0,0 0 0,1 0 0,-1 0 0,-11 10-108,-9 16 136,16-20 29,0 1 1,1 0 0,0 0-1,0 0 1,0 0 0,1 0-1,0 1 1,0-1 0,0 14 0,2-19-48,0 0 1,0 0 0,0 1 0,0-1 0,1 0-1,-1 0 1,1 1 0,-1-1 0,1 0-1,0 0 1,0 0 0,0 0 0,0 0 0,0 0-1,0 0 1,1 0 0,-1-1 0,1 1-1,-1 0 1,1-1 0,0 1 0,-1-1 0,1 0-1,0 0 1,0 1 0,0-1 0,0 0 0,0 0-1,0-1 1,0 1 0,1 0 0,-1-1-1,0 1 1,0-1 0,1 0 0,3 0 0,60 1-1529,-21-12-2285,-7-10-3388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7.972"/>
    </inkml:context>
    <inkml:brush xml:id="br0">
      <inkml:brushProperty name="width" value="0.025" units="cm"/>
      <inkml:brushProperty name="height" value="0.025" units="cm"/>
    </inkml:brush>
  </inkml:definitions>
  <inkml:trace contextRef="#ctx0" brushRef="#br0">1 0 9417,'0'0'18065,"52"14"-17809,-21-14-96,-6 3-96,4-2-96,-2 3-672,-6 0-770,-8 1-992,-6-2-737,-7 1-1377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8.379"/>
    </inkml:context>
    <inkml:brush xml:id="br0">
      <inkml:brushProperty name="width" value="0.025" units="cm"/>
      <inkml:brushProperty name="height" value="0.025" units="cm"/>
    </inkml:brush>
  </inkml:definitions>
  <inkml:trace contextRef="#ctx0" brushRef="#br0">0 11 10602,'0'0'10634,"53"12"-8840,-16-12-705,1 0-609,0-4-416,-4 1-416,-1-2-1474,-14 1-1409,-2-3-2819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8.744"/>
    </inkml:context>
    <inkml:brush xml:id="br0">
      <inkml:brushProperty name="width" value="0.025" units="cm"/>
      <inkml:brushProperty name="height" value="0.025" units="cm"/>
    </inkml:brush>
  </inkml:definitions>
  <inkml:trace contextRef="#ctx0" brushRef="#br0">1 166 11915,'0'0'14926,"12"-3"-14483,1-1-421,0 0-1,0-1 1,0-1-1,0 0 0,-1 0 1,0-1-1,-1-1 0,0 0 1,0-1-1,0 0 0,-1 0 1,12-15-1,-15 15-59,-3 4-16,0 0 0,0-1 0,-1 1 0,1-1 0,-1 0 0,3-9 0,-6 14-21,0 39-245,-1-19 307,1 98-86,0-115-34,1 0 1,-1 0-1,0-1 1,1 1-1,-1 0 1,1 0-1,0 0 1,-1-1-1,1 1 1,0 0-1,0-1 1,0 1-1,0 0 1,0-1 0,1 0-1,1 2 1,18 7-4861,-3-8-1493</inkml:trace>
  <inkml:trace contextRef="#ctx0" brushRef="#br0" timeOffset="1">460 158 14414,'0'0'5253,"-9"55"-3332,0-26-447,4 3-353,-1 1-352,1 2-417,5-4-288,0 1-64,0-6-993,0-2-993,0-8-672,5-9-1218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9.091"/>
    </inkml:context>
    <inkml:brush xml:id="br0">
      <inkml:brushProperty name="width" value="0.025" units="cm"/>
      <inkml:brushProperty name="height" value="0.025" units="cm"/>
    </inkml:brush>
  </inkml:definitions>
  <inkml:trace contextRef="#ctx0" brushRef="#br0">4 64 9705,'0'0'6561,"-2"-8"-4137,2 6-2306,-1 1 1,1-1 0,0 0 0,0 1-1,-1-1 1,1 0 0,0 0 0,0 1-1,1-1 1,-1 0 0,0 1 0,1-1-1,-1 0 1,1 1 0,-1-1-1,1 0 1,0 1 0,-1-1 0,1 1-1,0-1 1,0 1 0,0 0 0,2-2-1,1 1 99,0 0-1,0 0 0,-1 1 1,1-1-1,0 1 0,1 0 0,-1 0 1,0 1-1,0-1 0,0 1 1,7 0-1,11-1 73,3 0-127,-1 1 1,26 3-1,-44-2-167,-1-1 0,1 1 0,-1 0 0,1 1 0,-1 0-1,0 0 1,0 0 0,0 0 0,0 1 0,0-1 0,0 1 0,-1 1-1,0-1 1,8 8 0,-10-10 3,-1 1 0,0-1 1,0 1-1,1-1 0,-1 1 0,0-1 0,0 1 0,-1 0 0,1-1 0,0 1 0,0 0 1,-1 0-1,1 0 0,-1 0 0,0-1 0,0 1 0,1 0 0,-1 0 0,0 0 0,-1 0 1,1 0-1,0 0 0,0 0 0,-1-1 0,-1 5 0,0-3 65,0 0-1,0 0 0,0 0 1,-1-1-1,1 1 0,-1-1 1,0 1-1,0-1 0,0 0 1,0 0-1,0 0 0,-6 2 1,-6 3 196,-1-1 1,0-1 0,0 0 0,-29 3 0,33-7-155,1 0-923,28-1-12776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9.422"/>
    </inkml:context>
    <inkml:brush xml:id="br0">
      <inkml:brushProperty name="width" value="0.025" units="cm"/>
      <inkml:brushProperty name="height" value="0.025" units="cm"/>
    </inkml:brush>
  </inkml:definitions>
  <inkml:trace contextRef="#ctx0" brushRef="#br0">50 0 10570,'0'0'8029,"-4"10"-6321,-6 15-743,2 0-1,1 0 1,1 1-1,0 0 1,-2 48-1,8-60-1200,0 42 884,0-55-800,0 0 1,0 0-1,0 1 1,1-1 0,-1 0-1,0 1 1,0-1-1,1 0 1,-1 0-1,1 1 1,-1-1-1,1 0 1,-1 0 0,1 0-1,0 0 1,-1 0-1,1 0 1,0 0-1,0 0 1,0 0 0,0 0-1,0 0 1,0-1-1,0 1 1,0 0-1,0-1 1,0 1 0,1-1-1,-1 1 1,0-1-1,0 1 1,2-1-1,-3 0-40,1 0 0,-1 0-1,0 0 1,1 0 0,-1 0-1,0-1 1,1 1 0,-1 0 0,0 0-1,0 0 1,1-1 0,-1 1-1,0 0 1,0 0 0,1-1-1,-1 1 1,0 0 0,0-1-1,0 1 1,0 0 0,1 0 0,-1-1-1,0 1 1,0 0 0,0-1-1,0 1 1,0 0 0,0-1-1,0 1 1,0 0 0,0-1-1,0 1 1,0 0 0,0-1 0,0 1-1,0-1 1,0-1-1384,0-15-7686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19.797"/>
    </inkml:context>
    <inkml:brush xml:id="br0">
      <inkml:brushProperty name="width" value="0.025" units="cm"/>
      <inkml:brushProperty name="height" value="0.025" units="cm"/>
    </inkml:brush>
  </inkml:definitions>
  <inkml:trace contextRef="#ctx0" brushRef="#br0">0 9 6342,'0'0'16816,"67"-9"-15151,-38 9-543,1 0-610,1 0-384,-2 0-96,-6 0 32,-1 0-320,-8 0-769,3 0-769,-10 0-1217,4 0-3331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0.764"/>
    </inkml:context>
    <inkml:brush xml:id="br0">
      <inkml:brushProperty name="width" value="0.025" units="cm"/>
      <inkml:brushProperty name="height" value="0.025" units="cm"/>
    </inkml:brush>
  </inkml:definitions>
  <inkml:trace contextRef="#ctx0" brushRef="#br0">1 0 12043,'0'0'4100,"67"1"-2690,-39 2-802,3-2-223,3 2-289,0-2-32,-5 3-96,-4-3-865,-10 1-480,-4-2-994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1.144"/>
    </inkml:context>
    <inkml:brush xml:id="br0">
      <inkml:brushProperty name="width" value="0.025" units="cm"/>
      <inkml:brushProperty name="height" value="0.025" units="cm"/>
    </inkml:brush>
  </inkml:definitions>
  <inkml:trace contextRef="#ctx0" brushRef="#br0">1 3 11018,'0'0'6439,"64"9"-4325,-24-9-321,7 0-960,3 0-641,-3 0-160,2 0-704,-8-4-2019,-3-4-3235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4.214"/>
    </inkml:context>
    <inkml:brush xml:id="br0">
      <inkml:brushProperty name="width" value="0.025" units="cm"/>
      <inkml:brushProperty name="height" value="0.025" units="cm"/>
    </inkml:brush>
  </inkml:definitions>
  <inkml:trace contextRef="#ctx0" brushRef="#br0">75 75 5125,'0'0'13565,"-3"-8"-11590,-11-27-299,14 34-1606,0 1-1,0-1 1,0 0-1,0 0 1,0 1-1,0-1 1,0 0-1,0 0 1,0 0-1,0 1 1,0-1-1,0 0 1,0 0 0,1 1-1,-1-1 1,0 0-1,1 0 1,-1 1-1,0-1 1,1 0-1,-1 1 1,1-1-1,-1 1 1,1-1-1,-1 0 1,1 1-1,0-1 1,-1 1-1,1 0 1,0-1 0,-1 1-1,1-1 1,0 1-1,-1 0 1,1 0-1,0-1 1,0 1-1,0 0 1,33-6 836,-31 6-691,5-1-80,0 0 0,-1 1 0,1 0 0,-1 0 1,1 1-1,0 0 0,-1 0 0,15 5 0,-20-5-130,0 1-1,0-1 1,0 0 0,0 0 0,0 1-1,0-1 1,0 1 0,-1-1 0,1 1 0,-1 0-1,1 0 1,-1 0 0,0-1 0,0 1-1,0 1 1,0-1 0,0 0 0,0 0-1,0 0 1,-1 0 0,1 1 0,-1-1-1,1 0 1,-1 0 0,0 1 0,0-1 0,0 0-1,0 1 1,-1-1 0,1 0 0,-1 1-1,1-1 1,-1 0 0,-1 4 0,-2 4 16,0 0 0,0 0 0,-1-1 0,-1 1 0,0-1 0,0 0 0,0-1 0,-14 14 0,-69 61 59,69-66-66,8-7 17,9-8-29,0-1 0,1 1 0,-1 0 1,1 0-1,-1 0 0,1 1 0,0-1 1,-1 0-1,1 1 0,1-1 1,-1 1-1,0 0 0,1 0 0,-1 0 1,1-1-1,-2 7 0,5-8 30,0 0 1,0-1-1,1 1 1,-1 0-1,0-1 0,0 0 1,1 0-1,-1 0 1,0 0-1,0 0 0,4-1 1,0 1 27,40-2-158,73-12 0,-49 2-4015,-49 7-168,-5-1-2291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4.593"/>
    </inkml:context>
    <inkml:brush xml:id="br0">
      <inkml:brushProperty name="width" value="0.025" units="cm"/>
      <inkml:brushProperty name="height" value="0.025" units="cm"/>
    </inkml:brush>
  </inkml:definitions>
  <inkml:trace contextRef="#ctx0" brushRef="#br0">1 1 10826,'0'0'11835,"8"8"-10964,-3-4-817,0 0 1,1 1 0,-1-2-1,1 1 1,0-1 0,0 1 0,0-2-1,0 1 1,1-1 0,-1 0 0,1 0-1,-1 0 1,1-1 0,0 0-1,13-1 1,85 1-228,-83-1-3601,-1 0-3650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0.895"/>
    </inkml:context>
    <inkml:brush xml:id="br0">
      <inkml:brushProperty name="width" value="0.025" units="cm"/>
      <inkml:brushProperty name="height" value="0.025" units="cm"/>
    </inkml:brush>
  </inkml:definitions>
  <inkml:trace contextRef="#ctx0" brushRef="#br0">141 260 13164,'1'-8'2707,"-1"5"-2473,1-6 647,-1-1-1,0 1 0,0-1 0,-3-14 1,3 23-835,0 0 1,0 0 0,0 0-1,0-1 1,0 1 0,-1 0 0,1 0-1,-1 0 1,1 0 0,-1 0 0,1-1-1,-1 1 1,1 0 0,-1 0-1,0 0 1,0 1 0,1-1 0,-1 0-1,0 0 1,0 0 0,0 0 0,0 1-1,0-1 1,0 1 0,0-1-1,0 0 1,0 1 0,-1 0 0,1-1-1,0 1 1,0 0 0,0-1 0,0 1-1,-1 0 1,1 0 0,0 0-1,0 0 1,0 0 0,-1 0 0,1 1-1,0-1 1,0 0 0,0 1-1,-1-1 1,1 1 0,0-1 0,0 1-1,0-1 1,0 1 0,0 0 0,0-1-1,0 1 1,-1 1 0,-4 3-43,1 0 0,-1 0 0,1 1 0,0-1-1,0 1 1,1 0 0,0 1 0,0-1 0,0 1 0,1 0 0,0-1 0,-4 14 0,-1 6 139,1-1 0,-4 35 0,9-51-88,1 0-1,0 0 1,1 0 0,0 0-1,0 0 1,3 15-1,-3-23-49,1 0 1,-1 0-1,0 0 0,1 0 0,-1 0 0,1 1 0,-1-1 1,1 0-1,0 0 0,-1 0 0,1 0 0,0-1 0,0 1 1,0 0-1,0 0 0,0 0 0,0-1 0,0 1 0,0 0 0,0-1 1,0 1-1,2 0 0,-1-1 5,1 0 1,0 0-1,-1 0 1,1 0-1,-1 0 1,0-1-1,1 0 0,-1 1 1,1-1-1,-1 0 1,0 0-1,1 0 1,-1 0-1,0-1 0,0 1 1,2-2-1,13-10 141,0-1 1,-1 0-1,-1-1 0,0-1 0,-1 0 0,23-35 0,-7 2 9,35-73 0,-59 109 6,0-1 1,-1 0 0,0-1-1,-1 1 1,-1-1 0,0 1-1,-1-1 1,0-16 0,-21 82-98,11-17-61,2 0 1,1 1-1,1 0 1,2-1-1,2 1 0,6 53 1,-6-85-63,0-1 0,1 1 0,0 0 1,-1-1-1,1 1 0,0-1 1,1 1-1,-1-1 0,0 1 0,0-1 1,1 0-1,0 0 0,-1 1 0,1-1 1,0 0-1,0-1 0,0 1 0,0 0 1,0-1-1,1 1 0,-1-1 0,0 1 1,1-1-1,-1 0 0,4 1 0,-4-2-290,1 1 1,0-1-1,0 0 0,-1 0 0,1 0 0,0 0 0,0 0 0,-1 0 0,1-1 0,0 0 0,-1 1 0,1-1 0,0 0 0,-1 0 0,1 0 0,3-3 1,16-13-5866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4.924"/>
    </inkml:context>
    <inkml:brush xml:id="br0">
      <inkml:brushProperty name="width" value="0.025" units="cm"/>
      <inkml:brushProperty name="height" value="0.025" units="cm"/>
    </inkml:brush>
  </inkml:definitions>
  <inkml:trace contextRef="#ctx0" brushRef="#br0">0 1 8168,'0'0'15791,"63"21"-15055,-25-20-447,3-1-225,-6 0-289,-1 0-1344,-7 0-1442,-6 0-1345,-6-4-2530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5.286"/>
    </inkml:context>
    <inkml:brush xml:id="br0">
      <inkml:brushProperty name="width" value="0.025" units="cm"/>
      <inkml:brushProperty name="height" value="0.025" units="cm"/>
    </inkml:brush>
  </inkml:definitions>
  <inkml:trace contextRef="#ctx0" brushRef="#br0">5 1 11179,'0'0'7665,"12"1"-6228,2 0-1009,0 1 0,0 1 0,0 1 0,0 0 0,-1 0 1,1 2-1,16 8 0,-27-13-369,0 1-1,0-1 1,0 1-1,-1 0 1,1 0-1,0 0 1,-1 0-1,0 0 1,1 1-1,-1-1 1,0 1-1,0-1 1,0 1-1,-1 0 1,1 0-1,-1 0 1,1 0-1,-1 0 1,0 0-1,0 0 1,0 0-1,-1 0 1,1 1-1,-1-1 1,0 0-1,0 0 1,0 1-1,0-1 1,0 0-1,-1 0 1,1 1-1,-1-1 1,0 0 0,0 0-1,0 0 1,-1 0-1,1 0 1,-1 0-1,1 0 1,-1-1-1,0 1 1,-3 3-1,-12 15 143,0-1 0,-2 0 0,-20 16 0,-31 34-3258,63-62-1667</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6.754"/>
    </inkml:context>
    <inkml:brush xml:id="br0">
      <inkml:brushProperty name="width" value="0.025" units="cm"/>
      <inkml:brushProperty name="height" value="0.025" units="cm"/>
    </inkml:brush>
  </inkml:definitions>
  <inkml:trace contextRef="#ctx0" brushRef="#br0">116 6 10954,'0'0'11334,"10"-2"-10507,-6 1-752,0 0 0,0 0 0,0 1 0,0 0 0,0 0 0,1 0 0,-1 0-1,0 1 1,6 1 0,-8-1-44,0 0 0,0 0 0,0 0 0,0 0 0,-1 0 0,1 1 0,0-1 0,-1 1 0,1-1 0,-1 1 0,1 0 0,-1-1 0,0 1 0,0 0 0,0 0 0,0 0 0,0 0 0,0 0 0,-1 0 0,1 0 0,0 0 0,-1 0 0,0 0 0,1 0 0,-1 0 0,0 4 0,0 1 28,0-1 1,0 0-1,-1 1 1,0-1-1,0 0 1,0 1-1,-1-1 1,1 0-1,-1 0 1,-1 0-1,0 0 1,1-1 0,-2 1-1,1-1 1,-7 9-1,-4 2 80,-1-1 0,0-1 0,-25 18 0,22-18 462,0 0-1,-25 29 1,42-42-577,1-1 1,-1 1 0,1-1 0,-1 1 0,1-1-1,-1 1 1,1-1 0,-1 1 0,1-1 0,0 1-1,0 0 1,-1-1 0,1 1 0,0 0 0,0-1-1,0 1 1,-1 0 0,1-1 0,0 1 0,0 0-1,0-1 1,0 1 0,0 0 0,0-1 0,1 1-1,-1 0 1,0-1 0,0 2 0,19 7 289,43-9-249,-45-1-21,74-5-973,-31-3-5263,-34 3-1907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7.480"/>
    </inkml:context>
    <inkml:brush xml:id="br0">
      <inkml:brushProperty name="width" value="0.025" units="cm"/>
      <inkml:brushProperty name="height" value="0.025" units="cm"/>
    </inkml:brush>
  </inkml:definitions>
  <inkml:trace contextRef="#ctx0" brushRef="#br0">11 0 13869,'0'0'7949,"-4"8"-6598,3-7-1263,0 1 0,1 0 0,-1-1 0,0 1 0,0 0 0,1-1 0,-1 1 0,1 0 0,0 0 0,-1-1 0,1 1 0,0 0 1,0 0-1,0 0 0,0 0 0,0-1 0,1 1 0,-1 0 0,2 3 0,0-2 31,0-1 0,1 1 0,-1-1 0,1 0 0,0 1 0,0-2 0,0 1 0,0 0 0,0 0 0,0-1 0,0 0 0,0 1 0,6 0 0,23 7-238,0-1 1,0-2 0,0-1-1,0-1 1,47-2 0,-79-2 117,0 0 1,0 0-1,0 0 0,0 0 1,0 0-1,-1 0 1,1 1-1,0-1 0,0 0 1,0 0-1,0 0 1,0 0-1,0 0 0,0 0 1,0 0-1,0 0 1,0 0-1,-1 0 0,1 0 1,0 0-1,0 0 1,0 1-1,0-1 0,0 0 1,0 0-1,0 0 0,0 0 1,0 0-1,0 0 1,0 0-1,0 0 0,0 1 1,0-1-1,0 0 1,0 0-1,0 0 0,0 0 1,0 0-1,0 0 1,0 0-1,0 0 0,0 1 1,0-1-1,0 0 1,0 0-1,0 0 0,0 0 1,0 0-1,1 0 1,-1 0-1,0 0 0,0 0 1,0 0-1,0 0 1,0 1-1,-17 9 48,-23 9 207,12-7-8,8-4-5,0 1 0,0 1 0,1 0 1,-34 26-1,47-26-1124,17-5-4197,5-5-675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8.611"/>
    </inkml:context>
    <inkml:brush xml:id="br0">
      <inkml:brushProperty name="width" value="0.025" units="cm"/>
      <inkml:brushProperty name="height" value="0.025" units="cm"/>
    </inkml:brush>
  </inkml:definitions>
  <inkml:trace contextRef="#ctx0" brushRef="#br0">0 1 8456,'0'0'19603,"47"22"-19507,-29-22-64,0 0-160,4 0-1122,1 0-1344,-3-4-1922,0-6-3908</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8.971"/>
    </inkml:context>
    <inkml:brush xml:id="br0">
      <inkml:brushProperty name="width" value="0.025" units="cm"/>
      <inkml:brushProperty name="height" value="0.025" units="cm"/>
    </inkml:brush>
  </inkml:definitions>
  <inkml:trace contextRef="#ctx0" brushRef="#br0">1 54 14510,'0'0'5247,"10"-7"-3522,-4 3-1545,0-1-11,0 0 1,1 1-1,0 0 0,-1 0 0,1 0 0,1 1 0,-1 0 0,0 1 0,1-1 1,-1 1-1,14-1 0,-18 3-150,1-1 0,-1 1 1,1 0-1,-1 1 1,0-1-1,1 0 0,-1 1 1,1 0-1,-1 0 1,0 0-1,0 0 0,0 1 1,1-1-1,-1 1 0,-1 0 1,5 2-1,-5-1-9,0-1 1,-1 1-1,1-1 0,-1 1 0,0 0 1,0 0-1,0 0 0,0-1 0,0 1 0,0 0 1,-1 0-1,0 0 0,1 0 0,-1 1 0,0-1 1,-1 0-1,1 0 0,0 0 0,-2 3 1,1 0 119,0 0 1,-1-1 0,0 1-1,0 0 1,0-1 0,-1 1 0,0-1-1,0 0 1,0 0 0,-1 0-1,-6 6 1,-54 49 1107,10-11-222,39-27-807,15-22-204,0 1 0,0-1 0,0 1 0,0-1 0,0 0 0,0 1 0,-1-1 0,1 0 0,0 1 0,0-1 0,0 1 0,1-1 0,-1 0 0,0 1 0,0-1-1,0 0 1,0 1 0,0-1 0,0 1 0,0-1 0,1 0 0,-1 1 0,0-1 0,0 0 0,1 0 0,-1 1 0,0-1 0,0 0 0,1 1 0,-1-1 0,4 1 9,0 0 0,-1 0 0,1 0 0,0-1-1,-1 1 1,1-1 0,0 0 0,5-1 0,3 1-22,6 0-515,1-2 1,26-5-1,8-5-4502,-23 3-1375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9.394"/>
    </inkml:context>
    <inkml:brush xml:id="br0">
      <inkml:brushProperty name="width" value="0.025" units="cm"/>
      <inkml:brushProperty name="height" value="0.025" units="cm"/>
    </inkml:brush>
  </inkml:definitions>
  <inkml:trace contextRef="#ctx0" brushRef="#br0">0 0 13645,'0'0'10378,"61"9"-9545,-23-4-481,5 1-256,2-1-32,-5 1-576,-2-2-1090,-7 2-928,-10-3-609,-10 0-2531,-6-2-1633</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29.738"/>
    </inkml:context>
    <inkml:brush xml:id="br0">
      <inkml:brushProperty name="width" value="0.025" units="cm"/>
      <inkml:brushProperty name="height" value="0.025" units="cm"/>
    </inkml:brush>
  </inkml:definitions>
  <inkml:trace contextRef="#ctx0" brushRef="#br0">1 1 10090,'0'0'13612,"73"37"-13067,-33-36-417,3-1-96,-5 1-929,2-1-1409,-8 0-2114,-3 0-2242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0.127"/>
    </inkml:context>
    <inkml:brush xml:id="br0">
      <inkml:brushProperty name="width" value="0.025" units="cm"/>
      <inkml:brushProperty name="height" value="0.025" units="cm"/>
    </inkml:brush>
  </inkml:definitions>
  <inkml:trace contextRef="#ctx0" brushRef="#br0">56 0 7239,'0'0'13469,"11"1"-12487,2 1-918,0 0 0,0 1 1,0 0-1,0 1 0,-1 0 0,0 1 0,0 1 1,12 6-1,-21-10-36,0-1 1,0 1-1,-1 0 1,1 0-1,0 0 1,-1 0-1,1 1 1,-1-1-1,0 1 1,0-1-1,0 1 1,0 0-1,0-1 1,-1 1-1,1 0 0,-1 0 1,0 1-1,0-1 1,0 0-1,0 0 1,0 1-1,-1-1 1,0 0-1,1 0 1,-1 1-1,0-1 1,-1 0-1,1 1 1,-1-1-1,1 0 1,-1 1-1,0-1 1,0 0-1,0 0 1,-1 0-1,1 0 1,-1 0-1,1 0 1,-1 0-1,-4 4 0,-10 14 532,-1-1-1,-1-1 1,-1-1-1,-29 23 1,-40 25-5650,87-65 4954,-8 5-6521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1.770"/>
    </inkml:context>
    <inkml:brush xml:id="br0">
      <inkml:brushProperty name="width" value="0.025" units="cm"/>
      <inkml:brushProperty name="height" value="0.025" units="cm"/>
    </inkml:brush>
  </inkml:definitions>
  <inkml:trace contextRef="#ctx0" brushRef="#br0">14 1 10154,'8'24'6346,"-8"23"-2856,-1-27-2260,0 27 246,-13 86 0,12-122-1559,0 0 0,1-1 0,1 1 0,-1 0 0,2 0-1,1 12 1,2-22-3123,1-9 717,1-9-2183,-5-7-2209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1.728"/>
    </inkml:context>
    <inkml:brush xml:id="br0">
      <inkml:brushProperty name="width" value="0.025" units="cm"/>
      <inkml:brushProperty name="height" value="0.025" units="cm"/>
    </inkml:brush>
  </inkml:definitions>
  <inkml:trace contextRef="#ctx0" brushRef="#br0">0 247 13837,'0'0'7639,"10"0"-6630,0-1-867,-1 0 1,0-1-1,1 0 0,-1-1 0,0 0 0,0-1 0,-1 0 0,1 0 0,-1 0 1,0-1-1,0-1 0,0 1 0,-1-1 0,1 0 0,5-8 0,-11 12-129,38-44 104,-38 44-93,-1 0-1,1 0 1,-1-1 0,1 1 0,-1 0 0,0-1 0,0 1 0,0-1 0,0 1 0,0-1 0,-1 0 0,1 1 0,-1-1 0,0 0 0,0 1 0,0-1 0,0 0 0,0 0 0,-1-4 0,0 6-2,1 1 0,-1-1 1,0 0-1,1 0 0,-1 1 0,0-1 1,0 0-1,0 1 0,1-1 0,-1 1 1,0-1-1,0 1 0,0 0 0,0-1 1,0 1-1,0 0 0,0 0 0,0-1 1,0 1-1,0 0 0,0 0 0,0 0 1,0 0-1,0 0 0,0 1 0,0-1 1,0 0-1,0 0 0,0 1 0,0-1 1,0 0-1,0 1 0,1-1 0,-2 1 1,-31 18-60,23-8 27,0 1 0,1 0 0,0 0 0,1 1 0,0 0 0,1 0-1,-6 17 1,-2 11 125,-13 50 1,26-84-73,0 2 77,-1-1 1,2 1-1,-1 0 1,0 15-1,2-23-107,0 0 0,0 0 0,0 0 0,0 0 0,1 0 0,-1 0 0,0-1 0,0 1 0,1 0 0,-1 0 0,1 0 0,-1 0 1,1 0-1,-1 0 0,1-1 0,-1 1 0,1 0 0,0 0 0,-1-1 0,2 2 0,0-2-10,-1 1 0,0-1 1,1 1-1,-1-1 0,1 0 1,-1 0-1,1 0 0,-1 0 1,0 0-1,1 0 0,-1 0 1,1-1-1,-1 1 0,1 0 1,-1-1-1,0 1 0,1-1 0,1-1 1,17-10 14,0-1 1,-1-1 0,-1 0 0,0-2-1,-1 0 1,-1-1 0,14-18-1,10-9-525,-17 19 222,-17 16 249,1 1 1,0 1 0,0-1-1,1 1 1,0 1 0,0-1-1,1 1 1,10-5 0,-18 10 28,-1 1 0,1 0 0,-1 0 0,1 0 1,0 0-1,-1 0 0,1 0 0,-1 0 0,1 0 0,-1 0 1,1 0-1,-1 0 0,1 0 0,-1 1 0,1-1 0,-1 0 1,1 0-1,-1 1 0,1-1 0,-1 0 0,1 0 0,-1 1 1,1-1-1,-1 0 0,0 1 0,1-1 0,-1 1 0,1-1 0,-1 1 1,0-1-1,0 1 0,1-1 0,-1 1 0,0-1 0,0 1 1,0-1-1,1 1 0,-1-1 0,0 1 0,0-1 0,0 1 1,0-1-1,0 1 0,0-1 0,0 2 0,1 31 57,-2-26-52,1 26 68,-1-14-17,1-1-1,1 1 1,0 0 0,8 36 0,-9-54-31,1 1 1,-1 0-1,1-1 1,-1 1 0,1 0-1,0-1 1,-1 1 0,1-1-1,0 1 1,0-1-1,0 1 1,0-1 0,1 1-1,-1-1 1,0 0 0,1 0-1,-1 0 1,0 0 0,1 0-1,-1 0 1,1 0-1,0 0 1,-1-1 0,1 1-1,0 0 1,-1-1 0,1 1-1,0-1 1,-1 0-1,1 0 1,0 0 0,0 0-1,0 0 1,-1 0 0,1 0-1,0 0 1,0-1-1,-1 1 1,1-1 0,0 1-1,2-2 1,2-1 35,-1 0-1,1 0 1,-1 0-1,0 0 1,0-1 0,0 0-1,0 0 1,-1 0-1,0-1 1,7-8 0,-4 2-37,0 1 0,0-1 0,-1 0 0,-1 0 0,0 0 0,-1-1 0,0 0 0,0 0 0,-2 0 0,1 0 0,-2-1 1,1 1-1,-2-1 0,0-16 0,0 28-22,0 0 1,-1 1 0,1-1-1,0 0 1,0 1 0,-1-1 0,1 0-1,0 1 1,-1-1 0,1 0-1,-1 1 1,1-1 0,-1 0-1,1 1 1,-1-1 0,1 1-1,-1-1 1,1 1 0,-1 0-1,0-1 1,1 1 0,-1-1-1,0 1 1,1 0 0,-1 0-1,0-1 1,0 1 0,1 0-1,-1 0 1,0 0 0,0 0-1,1 0 1,-1 0 0,0 0 0,0 0-1,1 0 1,-1 0 0,0 0-1,0 1 1,1-1 0,-1 0-1,0 0 1,1 1 0,-1-1-1,0 1 1,1-1 0,-1 0-1,0 1 1,1-1 0,-1 1-1,1-1 1,-1 1 0,1 0-1,-1-1 1,1 1 0,-1 0-1,1-1 1,0 1 0,-1 0-1,1-1 1,0 1 0,-1 1 0,1 0 0,-1 0 1,1 0-1,0 0 1,0 0-1,-1-1 1,1 1 0,0 0-1,1 0 1,-1 0-1,0 0 1,1 0-1,-1 0 1,1 0 0,-1 0-1,1-1 1,0 1-1,0 0 1,-1-1-1,1 1 1,1 0 0,-1-1-1,0 1 1,0-1-1,1 1 1,-1-1-1,0 0 1,1 0-1,3 2 1,1 0 12,0-2-1,1 1 0,-1-1 1,1 0-1,-1 0 1,1 0-1,12-2 0,-6 1 5,0-1 0,0 0 0,1-1 0,-1-1 0,-1 0 0,1 0 0,0-1-1,-1-1 1,0 0 0,0-1 0,0 0 0,-1-1 0,0-1 0,0 1-1,-1-2 1,1 1 0,-2-1 0,0-1 0,0 0 0,0 0 0,12-21-1,-20 29 10,0 0 1,0-1-1,0 1 0,0 0 0,0-1 0,0 1 0,-1-1 0,1 1 0,-1-1 0,0 1 0,1-1 0,-1 1 0,0-1 0,-1 0 0,1 1 0,0-1 0,-1 1 0,0-3 0,0 4-10,1 0-1,0 1 0,-1-1 0,1 1 0,0-1 0,-1 1 0,1-1 0,-1 1 0,1-1 1,-1 1-1,1-1 0,-1 1 0,0 0 0,1-1 0,-1 1 0,1 0 0,-1 0 0,0-1 0,1 1 1,-1 0-1,0 0 0,1 0 0,-1 0 0,-1 0 0,0 0-1,0 0-1,0 1 1,0-1 0,0 1-1,0 0 1,0-1 0,1 1-1,-1 0 1,0 0 0,0 0-1,1 0 1,-3 3 0,-4 2 36,1 2 0,-1-1 0,2 1 1,-1 0-1,1 1 0,0-1 0,1 1 1,0 0-1,0 1 0,1-1 0,0 1 1,1 0-1,0 0 0,1 0 1,0 0-1,0 0 0,1 13 0,1-21-49,0 0 0,0 0-1,0 0 1,1 0 0,-1 1 0,1-1-1,-1 0 1,1 0 0,0 0 0,0-1-1,0 1 1,0 0 0,0 0-1,0 0 1,1-1 0,-1 1 0,0-1-1,1 1 1,0-1 0,-1 1-1,4 1 1,-1-1-91,1 1 0,0-1 0,0 0 0,0 0 1,0 0-1,0-1 0,0 0 0,9 1 0,49-3-3468,-57 1 2192,0-2 0,1 1 0,-1-1 0,0 0-1,11-5 1,12-11-8404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2.102"/>
    </inkml:context>
    <inkml:brush xml:id="br0">
      <inkml:brushProperty name="width" value="0.025" units="cm"/>
      <inkml:brushProperty name="height" value="0.025" units="cm"/>
    </inkml:brush>
  </inkml:definitions>
  <inkml:trace contextRef="#ctx0" brushRef="#br0">0 6 13549,'0'0'7639,"8"0"-6096,176-2 3062,-83 0-5318,-3 1-3980,-96 1 2189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2.479"/>
    </inkml:context>
    <inkml:brush xml:id="br0">
      <inkml:brushProperty name="width" value="0.025" units="cm"/>
      <inkml:brushProperty name="height" value="0.025" units="cm"/>
    </inkml:brush>
  </inkml:definitions>
  <inkml:trace contextRef="#ctx0" brushRef="#br0">0 0 10922,'0'0'9577,"63"17"-8135,-18-17-449,7 0-513,2-3-352,-3-1-64,-11 3-64,-8 1-576,-12 0-802,-9 0-607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2.822"/>
    </inkml:context>
    <inkml:brush xml:id="br0">
      <inkml:brushProperty name="width" value="0.025" units="cm"/>
      <inkml:brushProperty name="height" value="0.025" units="cm"/>
    </inkml:brush>
  </inkml:definitions>
  <inkml:trace contextRef="#ctx0" brushRef="#br0">1 14 8840,'0'0'11595,"74"0"-10089,-40-5-385,9 1 32,2 0-320,-3 3-449,-6 1-320,-2 0-32,-5 0-128,-8 0-1121,-8 0-737,-8 0-1153,1 0-2883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4.641"/>
    </inkml:context>
    <inkml:brush xml:id="br0">
      <inkml:brushProperty name="width" value="0.025" units="cm"/>
      <inkml:brushProperty name="height" value="0.025" units="cm"/>
    </inkml:brush>
  </inkml:definitions>
  <inkml:trace contextRef="#ctx0" brushRef="#br0">3 26 8648,'0'0'13154,"1"9"-12780,-3 38 0,0 35 179,3-77-475,-1 1-1,1 0 0,0-1 1,0 1-1,0-1 0,1 1 0,-1-1 1,2 1-1,-1-1 0,6 9 0,-7-12-33,0-1-1,0 0 0,0 1 1,0-1-1,0 0 1,1 0-1,-1 0 0,0 0 1,1 0-1,-1 0 0,1 0 1,-1-1-1,1 1 1,0 0-1,-1-1 0,1 1 1,0-1-1,-1 0 0,1 1 1,0-1-1,-1 0 1,1 0-1,2 0 0,0-1 26,-1 0 0,1 0-1,0 0 1,0-1 0,-1 1-1,1-1 1,-1 0 0,0 0-1,7-5 1,2-4 18,1 0 0,-1-1 1,16-22-1,-20 25-34,0-1 1,-1 0-1,0-1 0,-1 0 1,0 0-1,-1 0 1,0 0-1,0-1 0,-2 0 1,1 0-1,3-24 1,-7 35-50,0 1 0,0 0 0,0 0 1,0 0-1,0-1 0,0 1 0,0 0 1,0 0-1,-1-1 0,1 1 1,0 0-1,0 0 0,0 0 0,0-1 1,0 1-1,0 0 0,0 0 0,0 0 1,-1 0-1,1-1 0,0 1 0,0 0 1,0 0-1,0 0 0,-1 0 1,1 0-1,0-1 0,0 1 0,0 0 1,-1 0-1,1 0 0,0 0 0,0 0 1,0 0-1,-1 0 0,1 0 1,0 0-1,0 0 0,-1 0 0,1 0 1,0 0-1,0 0 0,0 0 0,-1 0 1,1 0-1,0 0 0,0 0 1,0 0-1,-1 0 0,1 1 0,0-1 1,0 0-1,0 0 0,-1 0 0,1 0 1,0 0-1,0 0 0,0 1 0,0-1 1,-1 0-1,1 1 0,-12 10 57,8-3-35,0 0 0,0 0 1,1 1-1,0-1 0,1 1 0,-1 0 0,2 0 0,-1 0 0,1 0 0,1 0 0,0 0 1,0 0-1,0 0 0,1 1 0,4 14 0,-4-19-174,1 0-1,0-1 1,-1 1-1,1-1 1,1 1-1,-1-1 1,1 0-1,0 0 1,0 0-1,0 0 1,0 0 0,1-1-1,-1 1 1,1-1-1,0 0 1,0 0-1,0-1 1,0 1-1,1-1 1,-1 0-1,1 0 1,-1 0 0,1 0-1,0-1 1,0 0-1,-1 0 1,1 0-1,0-1 1,9 0-1,10-2-4554,-3-11-4009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4.971"/>
    </inkml:context>
    <inkml:brush xml:id="br0">
      <inkml:brushProperty name="width" value="0.025" units="cm"/>
      <inkml:brushProperty name="height" value="0.025" units="cm"/>
    </inkml:brush>
  </inkml:definitions>
  <inkml:trace contextRef="#ctx0" brushRef="#br0">1 6 13357,'0'0'11755,"79"16"-10987,-34-16-543,0-3-161,-3-3-417,-3 2-1152,-12 0-1282,-9 1-960,-11 2-1282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5.379"/>
    </inkml:context>
    <inkml:brush xml:id="br0">
      <inkml:brushProperty name="width" value="0.025" units="cm"/>
      <inkml:brushProperty name="height" value="0.025" units="cm"/>
    </inkml:brush>
  </inkml:definitions>
  <inkml:trace contextRef="#ctx0" brushRef="#br0">1 53 10186,'0'0'9160,"74"8"-7718,-20-18-385,3-1-289,3 2-319,-1 0-353,-12 1-577,-11 2-2177,-7 3-3204,-4-2-4291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6.660"/>
    </inkml:context>
    <inkml:brush xml:id="br0">
      <inkml:brushProperty name="width" value="0.025" units="cm"/>
      <inkml:brushProperty name="height" value="0.025" units="cm"/>
    </inkml:brush>
  </inkml:definitions>
  <inkml:trace contextRef="#ctx0" brushRef="#br0">1 218 4036,'0'0'20713,"10"-9"-20388,22-23-265,-2-2 1,-1-1-1,46-72 0,-75 107-57,0 0 0,-1 0 0,1 0 0,0 0 0,0 0 0,0 1 0,0-1 0,0 0 0,0 0 0,0 0 0,0 0 0,0 0 0,0 1 0,0-1 0,0 0 0,0 0 0,0 0 0,1 0 0,-1 0 0,0 1 0,0-1 0,0 0 0,0 0 0,0 0 0,0 0 0,0 0 0,0 0 0,0 1 0,0-1 0,1 0 1,-1 0-1,0 0 0,0 0 0,0 0 0,0 0 0,0 0 0,0 0 0,1 0 0,-1 0 0,0 0 0,0 0 0,0 1 0,0-1 0,1 0 0,-1 0 0,0 0 0,0 0 0,0 0 0,0 0 0,0 0 0,1-1 0,-1 1 0,0 0 0,0 0 0,0 0 0,0 0 0,0 0 0,1 0 0,-1 0 0,0 0 0,0 0 0,0 0 0,3 27 257,-2 35 182,-1-62-438,1 11 123,-1 0-1,2 0 0,-1-1 1,2 1-1,-1-1 1,5 12-1,-6-19-251,0 0 0,1-1 1,-1 1-1,0-1 0,1 1 0,0-1 1,-1 0-1,1 0 0,0 0 0,0 0 1,0 0-1,5 3 0,-5-4-258,-1 0 0,1-1 0,0 1 0,0-1 1,0 1-1,-1-1 0,1 0 0,0 0 0,0 0 0,0 0 0,0 0 0,-1 0 0,1 0 0,0-1 0,0 1 0,0-1 0,-1 1 0,1-1 0,0 0 0,-1 1 0,1-1 0,2-1 0,10-12-12247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7.372"/>
    </inkml:context>
    <inkml:brush xml:id="br0">
      <inkml:brushProperty name="width" value="0.025" units="cm"/>
      <inkml:brushProperty name="height" value="0.025" units="cm"/>
    </inkml:brush>
  </inkml:definitions>
  <inkml:trace contextRef="#ctx0" brushRef="#br0">0 1 11243,'0'0'14435,"3"12"-14110,2 23-257,-1 0 0,-1 46-1,-3-71-199,1 1 0,1-1 0,-1 0 0,2-1 0,0 1-1,0 0 1,0-1 0,9 16 0,-7-13-1070,-6-28-12139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7.702"/>
    </inkml:context>
    <inkml:brush xml:id="br0">
      <inkml:brushProperty name="width" value="0.025" units="cm"/>
      <inkml:brushProperty name="height" value="0.025" units="cm"/>
    </inkml:brush>
  </inkml:definitions>
  <inkml:trace contextRef="#ctx0" brushRef="#br0">0 38 10922,'0'0'11691,"89"-11"-9929,-46 6-321,11-2-416,-6 1-480,1 1-385,-4 2-96,-9 2-96,-3 1-801,-10 0-768,-3 0-898,-9 1-511,-6 1-1763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8.034"/>
    </inkml:context>
    <inkml:brush xml:id="br0">
      <inkml:brushProperty name="width" value="0.025" units="cm"/>
      <inkml:brushProperty name="height" value="0.025" units="cm"/>
    </inkml:brush>
  </inkml:definitions>
  <inkml:trace contextRef="#ctx0" brushRef="#br0">1 19 13869,'0'0'5413,"48"3"-3395,-8-3-705,-2-2 97,5-3-449,2 0-481,-5 1-384,-1 3-128,-4 1-929,-10 0-993,-2-2-1185,-3 0-3171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075"/>
    </inkml:context>
    <inkml:brush xml:id="br0">
      <inkml:brushProperty name="width" value="0.025" units="cm"/>
      <inkml:brushProperty name="height" value="0.025" units="cm"/>
    </inkml:brush>
  </inkml:definitions>
  <inkml:trace contextRef="#ctx0" brushRef="#br0">15 0 17200,'0'0'1922,"-5"51"224,5-15 288,-6 9-832,6 4-321,-3 0-288,3-2-416,0-4-257,0-6-256,9-10-64,7-5-64,0-9-705,2-8-352,0-5-865,4-2-1313,-4-15-1986,2-5-2338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8.394"/>
    </inkml:context>
    <inkml:brush xml:id="br0">
      <inkml:brushProperty name="width" value="0.025" units="cm"/>
      <inkml:brushProperty name="height" value="0.025" units="cm"/>
    </inkml:brush>
  </inkml:definitions>
  <inkml:trace contextRef="#ctx0" brushRef="#br0">8 1 15310,'0'0'11526,"-1"11"-11131,0-4-387,-5 66-487,7 137 0,2-194-503,0-12-2057,-2-12-5005,-1-7 939</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4:48.738"/>
    </inkml:context>
    <inkml:brush xml:id="br0">
      <inkml:brushProperty name="width" value="0.025" units="cm"/>
      <inkml:brushProperty name="height" value="0.025" units="cm"/>
    </inkml:brush>
  </inkml:definitions>
  <inkml:trace contextRef="#ctx0" brushRef="#br0">1 43 13421,'0'0'10602,"59"-12"-8745,-17 12-447,3 0-449,5 0-385,3 0-416,-7 0-63,3 0-97,-9 0-129,-4 0-799,-4-6-1090,-9-5-1858,-3-3-4132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0.759"/>
    </inkml:context>
    <inkml:brush xml:id="br0">
      <inkml:brushProperty name="width" value="0.025" units="cm"/>
      <inkml:brushProperty name="height" value="0.025" units="cm"/>
    </inkml:brush>
  </inkml:definitions>
  <inkml:trace contextRef="#ctx0" brushRef="#br0">3 35 5765,'0'0'11291,"1"-7"-8675,1-21 285,-5 51 487,1-11-3301,2 1 1,-1-1 0,1 0 0,1 1 0,0-1 0,1 0 0,1 0 0,0 1-1,0-2 1,1 1 0,0 0 0,12 19 0,-13-24 884,1-3-4412,-4-16-4849,-6-6 2769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1.107"/>
    </inkml:context>
    <inkml:brush xml:id="br0">
      <inkml:brushProperty name="width" value="0.025" units="cm"/>
      <inkml:brushProperty name="height" value="0.025" units="cm"/>
    </inkml:brush>
  </inkml:definitions>
  <inkml:trace contextRef="#ctx0" brushRef="#br0">1 44 11499,'0'0'8424,"52"-17"-6855,-14 14 33,7-1-129,4 0-512,1 0-544,0 0-321,-5 1-32,-9-1-128,-8 3-513,-12 1-480,-11 0-576,-14 0-4357,-7 0 353,-8 0-3524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1.438"/>
    </inkml:context>
    <inkml:brush xml:id="br0">
      <inkml:brushProperty name="width" value="0.025" units="cm"/>
      <inkml:brushProperty name="height" value="0.025" units="cm"/>
    </inkml:brush>
  </inkml:definitions>
  <inkml:trace contextRef="#ctx0" brushRef="#br0">21 0 10410,'0'0'12940,"54"46"-11915,-15-46-512,4 0-193,-3 0-224,0 0-32,-6 0-256,-11 0-545,-12 0-800,-5 0-1282</inkml:trace>
  <inkml:trace contextRef="#ctx0" brushRef="#br0" timeOffset="1">1 204 11211,'0'0'11306,"57"13"-10633,-17-20-481,5-2-160,-2 1-769,-3 2-1184,-1-3-1635,-6 0-2529,-8-3-4614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1.811"/>
    </inkml:context>
    <inkml:brush xml:id="br0">
      <inkml:brushProperty name="width" value="0.025" units="cm"/>
      <inkml:brushProperty name="height" value="0.025" units="cm"/>
    </inkml:brush>
  </inkml:definitions>
  <inkml:trace contextRef="#ctx0" brushRef="#br0">66 0 12204,'0'0'7265,"-9"11"-5653,7-9-1559,-3 3 275,-1 1 1,1 1 0,0-1 0,1 1-1,0 0 1,0 0 0,0 0 0,1 1-1,0-1 1,0 1 0,1 0 0,0-1 0,-2 17-1,4-20-205,0 0 0,-1 0 0,1 0 0,1 0-1,-1 0 1,1 0 0,-1-1 0,1 1 0,0 0 0,1 0-1,-1 0 1,4 6 0,-3-8-104,0 0 1,0 0-1,1 0 0,-1 0 1,1-1-1,-1 1 1,1-1-1,-1 0 0,1 0 1,0 0-1,0 0 0,-1 0 1,1 0-1,0-1 0,0 1 1,0-1-1,0 0 1,4 0-1,0 0-23,-1 0 0,0 0 0,1-1-1,-1 0 1,0 0 0,0-1 0,0 1 0,1-1 0,-2 0 0,1-1 0,0 0-1,0 0 1,-1 0 0,0 0 0,1-1 0,-2 0 0,1 0 0,0 0 0,-1-1-1,1 0 1,4-7 0,0-1-100,-1 0 1,-1-1-1,0 0 0,0 0 1,-2-1-1,8-29 0,-13 46 29,-6 18 187,2-1 0,0 1 0,2 0 0,-1 21 0,3-35-205,0 0 1,1 0-1,0 0 1,0 0-1,1 0 0,-1-1 1,5 11-1,-4-12-240,0-1-1,1 1 1,-1-1-1,1 1 1,-1-1-1,1 0 1,0 0-1,0 0 1,0 0 0,1-1-1,-1 1 1,6 2-1,11 3-5303</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2.759"/>
    </inkml:context>
    <inkml:brush xml:id="br0">
      <inkml:brushProperty name="width" value="0.025" units="cm"/>
      <inkml:brushProperty name="height" value="0.025" units="cm"/>
    </inkml:brush>
  </inkml:definitions>
  <inkml:trace contextRef="#ctx0" brushRef="#br0">1 43 11147,'0'5'2850,"0"-3"-319,10-2-225,14 0-577,5 0-383,10 0-321,4-6-417,2-3-384,0-1-127,-8 1-65,-5 0-673,-12 4-896,-6 3-994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3.109"/>
    </inkml:context>
    <inkml:brush xml:id="br0">
      <inkml:brushProperty name="width" value="0.025" units="cm"/>
      <inkml:brushProperty name="height" value="0.025" units="cm"/>
    </inkml:brush>
  </inkml:definitions>
  <inkml:trace contextRef="#ctx0" brushRef="#br0">0 57 9385,'0'0'9769,"56"22"-8135,-16-22-609,3-9-481,2-3-352,-2 0-128,-9 2-576,-5 0-1282,-9 2-1409,-9 0-2274,-8-1-5605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3.438"/>
    </inkml:context>
    <inkml:brush xml:id="br0">
      <inkml:brushProperty name="width" value="0.025" units="cm"/>
      <inkml:brushProperty name="height" value="0.025" units="cm"/>
    </inkml:brush>
  </inkml:definitions>
  <inkml:trace contextRef="#ctx0" brushRef="#br0">0 230 12300,'0'0'12096,"14"-7"-10980,-6 3-980,140-83 865,-134 77-976,0 1 0,-1-2 0,-1 1 1,1-2-1,-2 0 0,0 0 0,0-1 0,-1 0 0,9-17 0,-20 40-48,1 0 0,0 0 0,0-1 0,1 1-1,0 0 1,1 0 0,0-1 0,1 1 0,0-1 0,0 1 0,8 14 0,-7-19-191,-1 0 1,0 0 0,1 0-1,0-1 1,0 1-1,0-1 1,1 0 0,8 7-1,-10-10-601,0 1-1,0 0 0,0-1 0,1 1 0,-1-1 0,1 0 0,-1 0 0,1-1 1,6 2-1,14-2-10443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5.111"/>
    </inkml:context>
    <inkml:brush xml:id="br0">
      <inkml:brushProperty name="width" value="0.025" units="cm"/>
      <inkml:brushProperty name="height" value="0.025" units="cm"/>
    </inkml:brush>
  </inkml:definitions>
  <inkml:trace contextRef="#ctx0" brushRef="#br0">19 1 11627,'0'0'10752,"2"11"-10037,1 12-631,-1-1 0,-1 0 0,-1 1-1,-1-1 1,-1 0 0,-7 31 0,6-35-179,-1-4-274,2 0 1,0 1-1,0-1 1,1 1-1,1-1 1,2 23 0,-2-36 244,0-1 0,0 0 0,0 1 0,0-1 0,1 0 0,-1 1 0,0-1 1,0 0-1,0 0 0,0 1 0,1-1 0,-1 0 0,0 0 0,0 1 1,0-1-1,1 0 0,-1 0 0,0 0 0,0 1 0,1-1 0,-1 0 0,0 0 1,1 0-1,-1 0 0,0 0 0,1 0 0,-1 0 0,0 1 0,0-1 1,1 0-1,-1 0 0,0 0 0,1 0 0,-1 0 0,0 0 0,1-1 0,0 1-487,6 0-4919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433"/>
    </inkml:context>
    <inkml:brush xml:id="br0">
      <inkml:brushProperty name="width" value="0.025" units="cm"/>
      <inkml:brushProperty name="height" value="0.025" units="cm"/>
    </inkml:brush>
  </inkml:definitions>
  <inkml:trace contextRef="#ctx0" brushRef="#br0">89 1 13453,'0'0'3603,"-8"5"-1163,2-1-2140,0 0 1,0 0 0,1 1-1,-1-1 1,1 1 0,0 0-1,1 1 1,-1-1 0,1 1-1,0 0 1,1 0 0,0 0-1,-1 1 1,2-1-1,-1 1 1,1-1 0,0 1-1,0 0 1,1 0 0,0 0-1,0 13 1,1-18-255,0 1 1,0-1-1,0 0 1,0 1-1,0-1 0,0 0 1,1 1-1,-1-1 1,1 0-1,0 1 1,0-1-1,0 0 0,0 0 1,0 0-1,0 0 1,0 0-1,1 0 0,-1 0 1,1-1-1,-1 1 1,1 0-1,0-1 0,0 1 1,-1-1-1,1 0 1,3 2-1,1-1-17,1 0-1,-1 0 1,1-1 0,-1 0-1,1-1 1,0 1 0,0-1-1,8-1 1,-10 0-1,-1 0 1,0 0-1,1-1 1,-1 1-1,0-1 1,1 0-1,-1-1 1,0 1-1,0-1 1,-1 1-1,1-1 0,-1 0 1,1-1-1,-1 1 1,0 0-1,0-1 1,0 0-1,-1 0 1,1 0-1,-1 0 1,0 0-1,0 0 1,0 0-1,-1-1 1,0 1-1,0-1 1,0 1-1,0-1 0,0 0 1,-1 1-1,0-1 1,0 0-1,-1 1 1,1-1-1,-2-5 1,1 8-25,0 1-1,0-1 1,0 0 0,0 0-1,0 0 1,0 1 0,-1-1 0,1 1-1,-1-1 1,1 1 0,-1 0 0,0-1-1,1 1 1,-1 0 0,0 0 0,0 0-1,0 0 1,0 0 0,0 1 0,0-1-1,0 1 1,0-1 0,0 1 0,0 0-1,0 0 1,0 0 0,-1 0 0,1 0-1,0 0 1,0 0 0,0 1 0,0-1-1,-2 2 1,-1-2-68,0 1 0,1 0 0,-1 1 0,1-1 0,-1 1 0,1 0 0,-1 0 0,1 1 0,0-1 0,0 1 0,0 0 0,0 0 0,-4 5 0,7-7-43,0 0 0,0-1 0,0 1 0,0 0 0,1 0 0,-1 0 0,0 0 0,1 0 0,-1 0 0,1 0 0,-1 1 0,1-1 0,-1 0 0,1 0 0,0 0 0,0 0 0,-1 1 0,1-1 0,0 0 0,0 0 0,0 0 0,0 1 0,1-1 0,-1 0 0,0 0 0,0 0 0,1 1 0,-1-1 0,1 0 0,0 2 0,1-2-186,0 0 1,0 0-1,0 1 0,0-2 1,0 1-1,0 0 1,1 0-1,-1-1 1,0 1-1,0-1 0,1 1 1,-1-1-1,0 0 1,4 0-1,6-1-1073,0 0 0,0 0 0,0-1-1,-1-1 1,15-4 0,6-10-4106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5.457"/>
    </inkml:context>
    <inkml:brush xml:id="br0">
      <inkml:brushProperty name="width" value="0.025" units="cm"/>
      <inkml:brushProperty name="height" value="0.025" units="cm"/>
    </inkml:brush>
  </inkml:definitions>
  <inkml:trace contextRef="#ctx0" brushRef="#br0">1 85 12460,'0'0'7116,"2"-9"-5515,-1 6-1473,0 0-1,0-1 1,1 1 0,-1 0-1,1 0 1,-1 0-1,1 0 1,0 0-1,0 0 1,1 0-1,-1 1 1,0-1 0,1 1-1,0 0 1,-1-1-1,1 1 1,0 0-1,0 1 1,0-1-1,1 0 1,-1 1-1,0 0 1,0 0 0,1 0-1,-1 0 1,1 0-1,4 0 1,20-4 140,0 1 0,1 1 0,33 2 1,-53 1-270,1 0 1,-1 1 0,1 0-1,-1 1 1,0 0-1,1 0 1,-1 1 0,-1 0-1,1 1 1,0-1 0,-1 2-1,1-1 1,8 8-1,-15-10 0,0-1 0,-1 1 0,1-1 0,0 1-1,-1 0 1,0-1 0,1 1 0,-1 0-1,0 0 1,0 0 0,0 0 0,0 0-1,1 4 1,-2-6 4,0 1 0,0 0 0,0 0 0,0 0 0,0 0 0,-1 0 0,1 0 0,0 0-1,0 0 1,0 0 0,-1 0 0,1 0 0,-1 0 0,1 0 0,-1 0 0,1-1 0,-1 1 0,1 0 0,-1 0 0,0-1-1,0 2 1,-3 0 11,1 0-1,0 0 0,-1 0 0,0 0 0,1-1 1,-1 1-1,0-1 0,1 0 0,-1 0 1,0-1-1,0 1 0,-7-1 0,-50 1-188,47-1-3079,1 0-3348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6.465"/>
    </inkml:context>
    <inkml:brush xml:id="br0">
      <inkml:brushProperty name="width" value="0.025" units="cm"/>
      <inkml:brushProperty name="height" value="0.025" units="cm"/>
    </inkml:brush>
  </inkml:definitions>
  <inkml:trace contextRef="#ctx0" brushRef="#br0">33 0 9577,'1'3'8737,"0"9"-4102,-2 69-2264,-7-21-2000,0 77 0,8-131-1546,-1-19-9383,-3 1 8288,-9-5-2582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36.826"/>
    </inkml:context>
    <inkml:brush xml:id="br0">
      <inkml:brushProperty name="width" value="0.025" units="cm"/>
      <inkml:brushProperty name="height" value="0.025" units="cm"/>
    </inkml:brush>
  </inkml:definitions>
  <inkml:trace contextRef="#ctx0" brushRef="#br0">21 95 8168,'0'0'5520,"-4"-8"-2526,-12-24-661,16 32-2259,0 0 0,0-1-1,0 1 1,0 0 0,0-1 0,0 1-1,0 0 1,0-1 0,-1 1-1,1 0 1,0-1 0,0 1 0,1 0-1,-1-1 1,0 1 0,0 0-1,0-1 1,0 1 0,0 0 0,0-1-1,0 1 1,0 0 0,1 0-1,-1-1 1,0 1 0,0 0 0,0-1-1,1 1 1,-1 0 0,0 0-1,0 0 1,1-1 0,-1 1 0,0 0-1,0 0 1,1 0 0,-1 0-1,0-1 1,1 1 0,-1 0 0,0 0-1,1 0 1,-1 0 0,0 0-1,1 0 1,-1 0 0,0 0 0,1 0-1,0 0 1,20 0 793,-18 0-391,81 2 2359,47-1-1323,-105-2-2281,1-1 0,46-10-1,-51 3-2536,-9 0-1716,1-4-3636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6.489"/>
    </inkml:context>
    <inkml:brush xml:id="br0">
      <inkml:brushProperty name="width" value="0.025" units="cm"/>
      <inkml:brushProperty name="height" value="0.025" units="cm"/>
    </inkml:brush>
  </inkml:definitions>
  <inkml:trace contextRef="#ctx0" brushRef="#br0">35 0 14157,'0'0'865,"-2"10"262,-8 27-151,4-17-178,1 0 0,0 1 1,-2 34-1,7-54-800,1 0 1,-1 0-1,0 0 0,0 0 1,0 0-1,0 0 1,1 0-1,-1 0 0,1 0 1,-1 0-1,0 0 1,1 0-1,0 0 0,-1 0 1,1 0-1,-1-1 1,1 1-1,0 0 0,0 0 1,-1-1-1,1 1 1,0-1-1,0 1 0,0-1 1,0 1-1,0-1 1,0 1-1,0-1 0,0 0 1,0 1-1,0-1 1,0 0-1,0 0 0,0 0 1,0 0-1,0 0 0,0 0 1,0 0-1,0 0 1,0 0-1,0 0 0,0-1 1,0 1-1,0 0 1,0-1-1,0 1 0,1-1 1,5-1-169,-1-1 1,1 1-1,0-1 1,-1 0-1,11-7 1,-8 3-428,1-1 0,-1 0 0,-1 0 0,0 0 0,0-1 0,0-1 0,9-16 0,-14 21 970,0-1 1,0 0-1,-1 0 1,0 0-1,0 0 1,0 0-1,-1 0 1,0-1-1,0-10 1,-19 33 2001,14-10-2249,-20 41 932,23-44-1015,0-1 0,0 1-1,0-1 1,1 1 0,-1 0 0,1-1-1,-1 1 1,1 0 0,0 0 0,0-1 0,0 1-1,0 0 1,1 0 0,-1-1 0,1 1-1,1 3 1,-2-5-98,1 0-1,0 0 1,0 0-1,-1-1 1,1 1 0,0 0-1,0 0 1,0-1-1,0 1 1,0-1-1,0 1 1,0-1 0,0 1-1,1-1 1,-1 1-1,0-1 1,0 0-1,0 0 1,0 0-1,1 1 1,0-1 0,19-2-5201,-1-3-4396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2.635"/>
    </inkml:context>
    <inkml:brush xml:id="br0">
      <inkml:brushProperty name="width" value="0.025" units="cm"/>
      <inkml:brushProperty name="height" value="0.025" units="cm"/>
    </inkml:brush>
  </inkml:definitions>
  <inkml:trace contextRef="#ctx0" brushRef="#br0">132 124 1281,'6'-2'1049,"44"-18"238,-31 4 863,-11-6 5482,-9 21-7450,1 1-1,-1-1 0,0 0 1,0 0-1,0 1 1,0-1-1,0 0 0,0 1 1,0-1-1,0 1 0,-1-1 1,1 1-1,0 0 1,0-1-1,0 1 0,0 0 1,-1 0-1,1 0 0,0 0 1,0 0-1,0 0 1,-1 0-1,1 0 0,0 0 1,0 1-1,-1-1 0,-35 7 997,33-6-1103,1 0-1,0 1 1,0 0-1,0 0 0,0 0 1,0 0-1,0 0 1,0 0-1,1 1 0,-1 0 1,1-1-1,0 1 1,-1 0-1,1 0 1,1 0-1,-1 0 0,0 1 1,1-1-1,0 0 1,-1 1-1,2-1 0,-1 1 1,0-1-1,0 1 1,1-1-1,0 1 0,0 5 1,1-3-50,0-1 0,0 1 1,0 0-1,1 0 0,0-1 0,0 1 1,0-1-1,1 0 0,0 0 0,0 0 1,0 0-1,0 0 0,1-1 1,0 1-1,9 7 0,-5-5-2,5 4-9,0 0 1,-1 1-1,18 22 1,-28-31-9,0 0 1,1 0 0,-1 0-1,-1 0 1,1 0 0,0 0-1,-1 1 1,0-1 0,0 1-1,0-1 1,0 1 0,0-1-1,-1 1 1,1 0 0,-1-1-1,0 1 1,0 0-1,-1-1 1,1 1 0,-1 0-1,1-1 1,-1 1 0,-2 4-1,1-5 29,-1 0-1,1 0 0,0-1 1,-1 1-1,1-1 0,-1 0 0,0 1 1,0-1-1,0-1 0,0 1 1,0 0-1,0-1 0,-1 1 0,1-1 1,0 0-1,-1 0 0,1-1 1,-1 1-1,-3 0 0,-70 3 204,73-4-201,-1-1 0,1 0 0,0 0 0,0 0 0,0 0 0,0-1 0,0 1 0,0-1 0,0 0 0,0 0 0,1 0 0,-1-1 0,1 1 0,0-1 0,-1 0 1,1 0-1,0 0 0,1-1 0,-1 1 0,1-1 0,-1 1 0,-2-6 0,4 6-12,0 0 1,-1 1 0,1-1-1,0 0 1,0 0 0,1 0-1,-1 1 1,1-1-1,-1 0 1,1 0 0,0 0-1,0 0 1,0 0 0,0 0-1,1 0 1,-1 0-1,1 0 1,0 0 0,0 0-1,0 1 1,0-1 0,0 0-1,1 1 1,-1-1-1,1 0 1,0 1 0,0 0-1,0-1 1,0 1 0,0 0-1,0 0 1,3-2-1,13-6-20,0 0-1,1 1 1,0 1-1,0 1 1,0 0-1,26-4 0,-26 7 5,0-1 0,-1 0 0,0-2 0,0 0-1,0-1 1,-1-1 0,19-13 0,-34 21 22,0-1-1,0 1 1,0-1 0,0 1 0,-1-1-1,1 0 1,0 0 0,-1 0-1,0 0 1,1 0 0,-1 0 0,0-1-1,0 1 1,0 0 0,0-1-1,-1 1 1,1 0 0,-1-1 0,1 1-1,-1-1 1,0-2 0,0 1 16,-1 0 1,0 1 0,0-1-1,0 1 1,0-1 0,-1 1-1,1 0 1,-1 0 0,0-1-1,0 1 1,0 0 0,-5-5-1,0 1-14,-1-1 0,0 2 0,0-1-1,0 1 1,-1 0 0,0 1 0,0 0-1,0 0 1,-13-3 0,21 7-95,1 1 0,0 0-1,-1 0 1,1-1 0,-1 1 0,1 0 0,-1 0 0,1 0 0,0-1 0,-1 1-1,1 0 1,-1 0 0,1 0 0,-1 0 0,1 0 0,-1 0 0,1 0 0,-1 0-1,1 0 1,-1 0 0,1 1 0,0-1 0,-1 0 0,1 0 0,-1 0 0,1 0 0,-1 1-1,1-1 1,0 0 0,-1 0 0,1 1 0,0-1 0,-1 0 0,1 1 0,0-1-1,-1 0 1,1 1 0,0-1 0,0 1 0,-1-1 0,1 0 0,0 1 0,0-1-1,0 1 1,0-1 0,-1 1 0,1-1 0,0 0 0,0 1 0,0-1 0,0 1-1,0-1 1,0 1 0,0-1 0,0 1 0,0-1 0,1 1 0,-1-1 0,0 1 0,0-1-1,0 0 1,0 1 0,1-1 0,-1 1 0,0-1 0,0 0 0,1 1 0,-1-1-1,20 31-8035,-3-19 822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3.648"/>
    </inkml:context>
    <inkml:brush xml:id="br0">
      <inkml:brushProperty name="width" value="0.025" units="cm"/>
      <inkml:brushProperty name="height" value="0.025" units="cm"/>
    </inkml:brush>
  </inkml:definitions>
  <inkml:trace contextRef="#ctx0" brushRef="#br0">33 11 8072,'-21'-11'9607,"43"19"-3894,7 3-5520,103 25 245,-131-36-440,-1 0 1,0 0 0,1 0-1,-1 0 1,0 0-1,1 1 1,-1-1 0,0 0-1,1 0 1,-1 0-1,0 0 1,0 1 0,1-1-1,-1 0 1,0 0-1,0 1 1,1-1 0,-1 0-1,0 1 1,0-1-1,0 0 1,0 1 0,1-1-1,-1 0 1,0 0-1,0 1 1,0-1 0,0 1-1,0-1 1,0 0-1,0 1 1,0-1 0,0 0-1,0 1 1,0-1-1,0 0 1,0 1 0,0-1-1,0 0 1,0 1-1,-1-1 1,1 0 0,0 1-1,0-1 1,0 0-1,0 0 1,-1 1 0,1-1-1,0 0 1,0 1 0,-1-1-1,1 0 1,0 0-1,0 0 1,-1 1 0,1-1-1,0 0 1,-1 0-1,1 0 1,-23 16 30,18-13-33,-118 93 1351,82-62-447,37-26-1247,16-8-728,17-7-1981,-3-8-1450,3-6-2856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4.043"/>
    </inkml:context>
    <inkml:brush xml:id="br0">
      <inkml:brushProperty name="width" value="0.025" units="cm"/>
      <inkml:brushProperty name="height" value="0.025" units="cm"/>
    </inkml:brush>
  </inkml:definitions>
  <inkml:trace contextRef="#ctx0" brushRef="#br0">1 20 9321,'0'0'13901,"9"2"-12983,13 1-489,0 0 0,34-1 0,-48-2-394,1-1 0,0 0 0,0 0 0,0-1 0,0 0 0,-1 0 0,1-1-1,-1 0 1,0-1 0,13-7 0,-34 22 0,0 0 1,1 1-1,0 0 1,1 0-1,0 1 0,1 1 1,1 0-1,0 0 1,1 1-1,-8 21 1,8-19-26,2 1 1,0-1 0,1 1-1,0 0 1,2 1 0,0-1-1,1 0 1,1 1 0,2 34 0,9-39-2207,-10-14 2067,0 0 0,0 0 0,0 0 0,1 0 0,-1 1 1,0-1-1,0 0 0,0 0 0,1 0 0,-1 0 0,0 0 0,0 0 0,1 0 0,-1 0 0,0 0 0,0 0 0,1 0 0,-1 0 0,0 0 0,0 0 1,0 0-1,1 0 0,-1 0 0,0 0 0,0 0 0,1 0 0,-1-1 0,0 1 0,0 0 0,0 0 0,1 0 0,-1 0 0,0 0 0,0-1 0,0 1 0,0 0 1,1 0-1,-1 0 0,0 0 0,0-1 0,0 1 0,0 0 0,0 0 0,0-1 0,0 1 0,0 0 0,1 0 0,-1 0 0,0-1 0,0 1 0,0 0 1,0 0-1,0-1 0,0 1 0,0 0 0,0 0 0,-1-1 0,1 1 0,0 0 0,0 0 0,0 0 0,0-1 0,0 1 0,0-17-5449</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4.438"/>
    </inkml:context>
    <inkml:brush xml:id="br0">
      <inkml:brushProperty name="width" value="0.025" units="cm"/>
      <inkml:brushProperty name="height" value="0.025" units="cm"/>
    </inkml:brush>
  </inkml:definitions>
  <inkml:trace contextRef="#ctx0" brushRef="#br0">0 13 9513,'0'0'13997,"63"-13"-13132,-23 19-513,3 0-256,6-1-192,-8-3-2306,-3-2-2755,-2 0-6085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5.826"/>
    </inkml:context>
    <inkml:brush xml:id="br0">
      <inkml:brushProperty name="width" value="0.025" units="cm"/>
      <inkml:brushProperty name="height" value="0.025" units="cm"/>
    </inkml:brush>
  </inkml:definitions>
  <inkml:trace contextRef="#ctx0" brushRef="#br0">0 0 6246,'42'2'10816,"33"4"-7675,31 2-3597,-92-8 281,35 2-133,-48-2 69,1 1-1,-1-1 1,1 0 0,-1 1 0,1-1-1,-1 1 1,0-1 0,1 1-1,-1 0 1,0-1 0,1 1-1,-1 0 1,2 2 0,-3-3 118,0 0 1,0 0-1,0 1 1,0-1-1,0 0 1,0 0 0,0 0-1,0 0 1,0 1-1,0-1 1,0 0-1,0 0 1,0 0-1,0 0 1,0 1 0,0-1-1,0 0 1,0 0-1,0 0 1,0 0-1,-1 1 1,1-1-1,0 0 1,0 0 0,0 0-1,0 0 1,0 0-1,0 0 1,-1 0-1,1 0 1,0 1-1,0-1 1,0 0 0,0 0-1,-1 0 1,1 0-1,0 0 1,0 0-1,0 0 1,-1 0-1,1 0 1,0 0 0,0 0-1,0 0 1,0 0-1,-1 0 1,1 0-1,0 0 1,0 0-1,-1 0-86,-12 1-5729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6.172"/>
    </inkml:context>
    <inkml:brush xml:id="br0">
      <inkml:brushProperty name="width" value="0.025" units="cm"/>
      <inkml:brushProperty name="height" value="0.025" units="cm"/>
    </inkml:brush>
  </inkml:definitions>
  <inkml:trace contextRef="#ctx0" brushRef="#br0">1 0 7399,'0'0'8744,"59"13"-7463,-25-13-512,6 2-384,0 0-289,-1-1-32,-1 3-513,-7-4-2113,-8 0-2755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2.781"/>
    </inkml:context>
    <inkml:brush xml:id="br0">
      <inkml:brushProperty name="width" value="0.025" units="cm"/>
      <inkml:brushProperty name="height" value="0.025" units="cm"/>
    </inkml:brush>
  </inkml:definitions>
  <inkml:trace contextRef="#ctx0" brushRef="#br0">10 0 8456,'0'0'12369,"-1"10"-11360,-5 56 916,3 0 1,10 123-1,17 29 355,-18-367-1425,-6 91-1338,3 1-1,2-1 1,20-88-1,-24 142 444,0 1 1,0-1-1,0 1 0,1-1 0,-1 1 0,1 0 1,0 0-1,0 0 0,0 0 0,1 0 0,-1 0 0,1 0 1,-1 1-1,1-1 0,0 1 0,0 0 0,0 0 0,6-3 1,-6 4 1,-1 0 1,1 1 0,0-1 0,0 1 0,0-1-1,0 1 1,-1 0 0,1 0 0,0 0 0,0 1-1,0-1 1,0 1 0,-1-1 0,1 1-1,0 0 1,0 0 0,-1 0 0,1 0 0,-1 1-1,1-1 1,-1 1 0,0 0 0,1-1 0,2 4-1,-3-3 24,0 0-1,1 0 0,-1 0 1,0 1-1,0-1 0,0 0 1,-1 1-1,1 0 1,-1-1-1,1 1 0,-1 0 1,0 0-1,0 0 0,0-1 1,0 1-1,-1 0 0,1 0 1,-1 0-1,0 0 0,0 5 1,0-4 100,-1 0 0,0 1 0,-1-1 0,1 0-1,-1 0 1,1-1 0,-1 1 0,-1 0 0,1-1 0,0 1 0,-1-1 0,0 1 0,-3 3 0,0-1 22,-1-1 0,1 1 1,-1-1-1,0 0 0,-1-1 1,1 0-1,-1 0 0,1 0 0,-1-1 1,0 0-1,-1-1 0,1 1 0,0-2 1,-11 2-1,18-3-225,1 0 0,-1-1 0,1 1 0,-1 0 0,1 0 0,-1-1 0,1 1-1,-1 0 1,1-1 0,-1 1 0,1-1 0,0 1 0,-1-1 0,1 1 0,0-1 0,-1 1 0,1-1 0,0 1 0,0-1 0,-1 1-1,1-1 1,0 1 0,0-1 0,0 1 0,0-1 0,0 0 0,0 1 0,0-1 0,0 1 0,0-1 0,0 1 0,0-1 0,0 0 0,0 1-1,0-1 1,0 1 0,1-1 0,-1 1 0,0-1 0,1 0 0,9-26-4089,7 5 224,1-2-2008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6.569"/>
    </inkml:context>
    <inkml:brush xml:id="br0">
      <inkml:brushProperty name="width" value="0.025" units="cm"/>
      <inkml:brushProperty name="height" value="0.025" units="cm"/>
    </inkml:brush>
  </inkml:definitions>
  <inkml:trace contextRef="#ctx0" brushRef="#br0">170 48 1505,'0'0'19427,"-1"-3"-19240,1 2-186,0 1-1,0 0 1,0-1 0,0 1 0,-1-1 0,1 1 0,0 0 0,0-1 0,0 1-1,0 0 1,0-1 0,0 1 0,0 0 0,-1-1 0,1 1 0,0 0 0,0-1-1,0 1 1,-1 0 0,1 0 0,0-1 0,-1 1 0,1 0 0,0 0 0,0 0-1,-1-1 1,1 1 0,0 0 0,-1 0 0,1 0 0,0 0 0,-1 0 0,1-1-1,0 1 1,-1 0 0,1 0 0,-1 0 0,1 0 0,0 0 0,-1 0 0,1 0-1,0 0 1,-1 1 0,1-1 0,0 0 0,-1 0 0,1 0 0,0 0 0,-1 1-1,-9 22 86,8-17-67,1 0 1,0 0-1,0 0 1,1 0-1,0 0 0,0 0 1,0 1-1,3 8 1,27 42 45,-25-49-56,0-1 0,-1 1 0,1-1 0,-2 1 0,1 1 0,-1-1 0,0 0 0,-1 1 0,3 16 0,-5-20 16,0 0 1,0 0-1,-1 0 1,1 0-1,-1 0 1,0-1-1,-1 1 1,1 0-1,-1-1 0,0 1 1,0-1-1,0 1 1,0-1-1,-1 0 1,0 0-1,0 0 1,0 0-1,0 0 1,-1-1-1,1 0 1,-1 1-1,-7 3 1,4-2 39,-1-1 0,1 0 1,-1 0-1,0-1 1,0 0-1,0-1 0,-1 0 1,1 0-1,0 0 1,-1-1-1,1 0 0,-14-1 1,21 0-41,-1 0 0,0 0-1,1-1 1,-1 1 0,0 0 0,0-1 0,1 1 0,-1-1 0,1 1 0,-1-1 0,0 0 0,1 1-1,-1-1 1,1 0 0,0 0 0,-1 0 0,1 0 0,0-1 0,-1 1 0,1 0 0,0 0-1,0-1 1,0 1 0,0-1 0,0 1 0,1-1 0,-1 1 0,0-1 0,1 1 0,-1-1-1,1 0 1,0 0 0,-1 1 0,1-1 0,0 0 0,0 1 0,0-1 0,0 0 0,0 0 0,0 1-1,1-1 1,-1 0 0,1 1 0,-1-1 0,2-2 0,0-3-29,0 0 0,0 0 0,1 0 0,0 1 0,1-1 0,-1 1 0,1 0 0,1-1 0,7-7 0,3 1-101,1 1 0,1 0 0,0 1 0,24-10 0,-28 15 119,-1 0-1,0-1 1,0 0 0,0-1 0,-1 0-1,0-1 1,0 0 0,-1 0 0,-1-2-1,15-18 1,-22 27 31,-1 0 1,0 0-1,1 0 0,-1 0 1,0 0-1,0-1 0,-1 1 1,1 0-1,0-1 0,-1 1 0,1 0 1,-1-1-1,0 1 0,0-1 1,0 1-1,0 0 0,0-1 1,0 1-1,-1-1 0,1 1 0,-1 0 1,0-1-1,0 1 0,0 0 1,0 0-1,0-1 0,0 1 1,0 0-1,-1 0 0,1 0 0,-1 1 1,1-1-1,-1 0 0,0 0 1,0 1-1,0-1 0,0 1 1,0 0-1,-2-2 0,-3 0-18,1 0 0,-1 0 0,0 1 0,0 0 0,0 0 0,0 0 0,0 1 0,0 0-1,0 1 1,-1-1 0,1 1 0,-9 1 0,15 0-116,-1-1 0,0 0 0,1 1 0,-1-1-1,1 1 1,-1 0 0,1-1 0,0 1 0,-1 0 0,1 0-1,0 0 1,-1 0 0,1 0 0,0 0 0,0 0 0,0 0 0,0 0-1,0 0 1,0 1 0,-1 1 0,-3 20-6046,5-14-426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7.542"/>
    </inkml:context>
    <inkml:brush xml:id="br0">
      <inkml:brushProperty name="width" value="0.025" units="cm"/>
      <inkml:brushProperty name="height" value="0.025" units="cm"/>
    </inkml:brush>
  </inkml:definitions>
  <inkml:trace contextRef="#ctx0" brushRef="#br0">40 1 11371,'0'0'2290,"-3"8"-48,-1 1-1776,-22 65 2735,25-69-3039,-1 0 0,1 0-1,0 0 1,1 0 0,-1 0-1,1 0 1,0 0 0,0 0 0,0 0-1,1 0 1,0 1 0,0-1-1,3 8 1,-3-11-151,0-1 0,1 1 0,-1 0 0,1 0 0,0-1 0,-1 1 0,1-1 0,0 1 0,0-1 0,0 0 0,0 1 0,0-1-1,0 0 1,0 0 0,0-1 0,1 1 0,-1 0 0,0-1 0,0 1 0,1-1 0,-1 0 0,0 0 0,1 0 0,-1 0 0,0 0 0,1 0 0,-1-1 0,0 1 0,0-1 0,1 0 0,-1 1 0,3-3 0,2 1-64,-1-1 0,0 0 1,1 0-1,-1-1 0,0 1 0,-1-1 1,1-1-1,-1 1 0,9-10 1,-9 8-46,0-1 1,-1 1-1,0-1 1,0 0-1,0 0 1,-1-1 0,0 1-1,-1-1 1,1 1-1,-2-1 1,3-12-1,-4 19 509,-2 25 534,2-17-1013,-1 2 222,1 0 1,0 1-1,0-1 0,3 14 1,-3-21-259,1 0 1,-1 0-1,1 0 1,0 0-1,-1 0 0,1-1 1,0 1-1,0 0 1,0 0-1,1-1 1,-1 1-1,0 0 1,1-1-1,-1 1 0,1-1 1,-1 0-1,1 1 1,-1-1-1,1 0 1,0 0-1,0 0 0,0 0 1,0-1-1,-1 1 1,1 0-1,3 0 1,13 0-5054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9.906"/>
    </inkml:context>
    <inkml:brush xml:id="br0">
      <inkml:brushProperty name="width" value="0.025" units="cm"/>
      <inkml:brushProperty name="height" value="0.025" units="cm"/>
    </inkml:brush>
  </inkml:definitions>
  <inkml:trace contextRef="#ctx0" brushRef="#br0">0 29 3267,'0'0'19442,"49"6"-18128,0-9-353,1-3-545,2-2-224,2 2-96,-9 0-64,-10 2-224,-12 2-801,-7 2-897,-12 0-1056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0.237"/>
    </inkml:context>
    <inkml:brush xml:id="br0">
      <inkml:brushProperty name="width" value="0.025" units="cm"/>
      <inkml:brushProperty name="height" value="0.025" units="cm"/>
    </inkml:brush>
  </inkml:definitions>
  <inkml:trace contextRef="#ctx0" brushRef="#br0">0 1 8360,'0'0'12428,"34"46"-11467,-3-40-449,7-2-288,1 1-128,1-3-32,-6-1-512,0-1-1474,1 0-1601,-10-1-2851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0.629"/>
    </inkml:context>
    <inkml:brush xml:id="br0">
      <inkml:brushProperty name="width" value="0.025" units="cm"/>
      <inkml:brushProperty name="height" value="0.025" units="cm"/>
    </inkml:brush>
  </inkml:definitions>
  <inkml:trace contextRef="#ctx0" brushRef="#br0">1 0 8872,'0'0'7309,"8"3"-5969,55 23 186,-2 3 1,92 57 0,-152-85-1520,0-1-1,0 1 1,0-1 0,0 1 0,0-1-1,0 1 1,0-1 0,0 1 0,0 0 0,0-1-1,0 1 1,-1 0 0,1 0 0,0 0-1,0 0 1,-1 0 0,1 0 0,-1 0-1,1 0 1,-1 0 0,1 0 0,-1 0-1,0 0 1,0 0 0,1 0 0,-1 0 0,0 0-1,0 0 1,0 1 0,0-1 0,0 0-1,0 0 1,0 0 0,-1 0 0,1 0-1,0 0 1,-1 0 0,1 0 0,0 0-1,-1 0 1,0 0 0,1 0 0,-1 0 0,1 0-1,-1 0 1,0 0 0,0 0 0,1 0-1,-1-1 1,0 1 0,-1 0 0,-7 5 213,0 0 0,-1-1 1,1 0-1,-17 6 1,10-4 172,1 0-196,-4 0-145,0 2 0,2 0 0,-1 1 0,1 0 0,0 2 0,-22 19 0,27-14-1439,9-4-2346,3-5-2427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1.676"/>
    </inkml:context>
    <inkml:brush xml:id="br0">
      <inkml:brushProperty name="width" value="0.025" units="cm"/>
      <inkml:brushProperty name="height" value="0.025" units="cm"/>
    </inkml:brush>
  </inkml:definitions>
  <inkml:trace contextRef="#ctx0" brushRef="#br0">286 8 12524,'0'0'12593,"-12"-3"-11942,4 2-568,0-1 0,-1 2-1,1-1 1,0 1-1,-1 0 1,1 1-1,0 0 1,-1 0 0,1 1-1,0 0 1,0 0-1,0 1 1,0 0 0,1 1-1,-1-1 1,-7 7-1,0-1 8,1 0-1,1 1 0,0 1 0,-19 19 0,28-25-64,0 0 0,0 0-1,0 0 1,0 1 0,1-1 0,0 1-1,0 0 1,1 0 0,-1 0 0,1 0-1,1 1 1,-1-1 0,1 0-1,-1 13 1,2-17-26,1 0-1,-1 1 1,1-1-1,0 1 1,0-1-1,0 0 1,0 0 0,0 0-1,0 1 1,0-1-1,1 0 1,-1 0-1,1-1 1,-1 1-1,1 0 1,0 0-1,0-1 1,0 1 0,0-1-1,0 0 1,0 0-1,0 1 1,0-1-1,1 0 1,-1-1-1,0 1 1,1 0-1,-1-1 1,0 1 0,1-1-1,4 0 1,13 3-790,0-2 1,38-1-1,-36-1-789,27-2-2664,-5-7-2114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2.182"/>
    </inkml:context>
    <inkml:brush xml:id="br0">
      <inkml:brushProperty name="width" value="0.025" units="cm"/>
      <inkml:brushProperty name="height" value="0.025" units="cm"/>
    </inkml:brush>
  </inkml:definitions>
  <inkml:trace contextRef="#ctx0" brushRef="#br0">109 9 8456,'0'0'13373,"-7"11"-12781,-16 36 27,1 1 1,3 0-1,-18 75 0,77-241 684,-22-34-1383,-17 137 501,-1 28-293,0 0 0,1 0 0,0 0 0,1 0-1,0-1 1,1 1 0,0 0 0,1-1-1,1 0 1,0 0 0,1 0 0,0-1-1,0 1 1,14 15 0,-19-25-96,0 0 1,1-1-1,-1 1 1,1-1-1,-1 1 1,1-1-1,0 0 1,-1 1-1,1-1 0,0 0 1,0 0-1,0 0 1,0-1-1,0 1 1,0 0-1,0-1 1,0 1-1,0-1 0,0 0 1,0 0-1,0 0 1,0 0-1,0 0 1,1 0-1,-1 0 1,0-1-1,0 1 1,0-1-1,0 0 0,2 0 1,0-2-7,-1 1 0,1 0-1,-1-1 1,0 0 0,0 1 0,0-1 0,-1 0-1,1-1 1,-1 1 0,1 0 0,-1-1 0,0 1 0,-1-1-1,3-6 1,2-7-223,-1-1 1,0 0-1,-2 0 0,0 0 0,-1 0 1,-1-30-1,-3 42-2238,1 13-2545,1-1-353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2.770"/>
    </inkml:context>
    <inkml:brush xml:id="br0">
      <inkml:brushProperty name="width" value="0.025" units="cm"/>
      <inkml:brushProperty name="height" value="0.025" units="cm"/>
    </inkml:brush>
  </inkml:definitions>
  <inkml:trace contextRef="#ctx0" brushRef="#br0">1 0 11691,'0'0'12780,"75"1"-11403,-31 3-448,-1-2-512,5 1-321,-3-1-64,-7-2-256,-2 1-641,-16 0-545,-5-1-575,-24 0-9226,-13 0 673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3.103"/>
    </inkml:context>
    <inkml:brush xml:id="br0">
      <inkml:brushProperty name="width" value="0.025" units="cm"/>
      <inkml:brushProperty name="height" value="0.025" units="cm"/>
    </inkml:brush>
  </inkml:definitions>
  <inkml:trace contextRef="#ctx0" brushRef="#br0">0 22 8904,'0'0'10987,"49"15"-9450,-18-15-832,3 0-513,-5 0-128,3-3-352,-7-4-1346,-3-4-1120,-10-4-3556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3.451"/>
    </inkml:context>
    <inkml:brush xml:id="br0">
      <inkml:brushProperty name="width" value="0.025" units="cm"/>
      <inkml:brushProperty name="height" value="0.025" units="cm"/>
    </inkml:brush>
  </inkml:definitions>
  <inkml:trace contextRef="#ctx0" brushRef="#br0">1 176 9993,'0'0'7453,"10"3"-5814,-4-1-1508,1 0 1,-1-1-1,1 1 1,-1-2 0,1 1-1,0-1 1,-1 0-1,1 0 1,0-1-1,-1 0 1,1 0 0,-1 0-1,1-1 1,-1 0-1,1 0 1,10-6 0,6-5-84,-1-1 1,0-1 0,-1-1-1,-1-1 1,0-1 0,-2 0 0,31-39-1,-49 57-85,0 26-343,2 53 1653,-2-75-1577,1 0 0,-1-1 0,1 1 0,0 0-1,1-1 1,-1 1 0,0 0 0,1-1 0,0 0 0,0 1 0,0-1 0,0 0 0,1 0 0,-1 0 0,1 0 0,5 4 0,6 1-6364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3.345"/>
    </inkml:context>
    <inkml:brush xml:id="br0">
      <inkml:brushProperty name="width" value="0.025" units="cm"/>
      <inkml:brushProperty name="height" value="0.025" units="cm"/>
    </inkml:brush>
  </inkml:definitions>
  <inkml:trace contextRef="#ctx0" brushRef="#br0">10 1 14286,'0'0'7986,"1"9"-6961,-5 85 979,-2-10-101,6-84-1894,0 1 0,0 0 0,0 0 0,0-1 0,0 1 0,0 0 0,0-1 0,0 1 0,0 0 0,1 0 0,-1-1 0,0 1 0,0 0 0,1-1 0,-1 1 0,0 0 0,1-1 0,-1 1 0,0-1 0,1 1 0,-1-1 0,1 1 0,-1-1 0,1 1 0,0-1 0,-1 1 0,1-1 0,-1 1 0,1-1 0,0 0 0,-1 1 0,1-1 0,1 0 0,0 0 3,1 0 0,-1 0 0,0 0 0,1 0 0,-1-1 0,0 1 0,1-1 0,-1 0 0,0 0-1,4-1 1,45-32-240,-13-5-213,-31 31 383,-1 0-1,2 0 1,-1 1 0,1 0-1,0 1 1,1-1-1,16-8 1,-25 15 72,0 0 0,1 0 0,-1 0 0,0 0 0,0 0 0,1 0 0,-1 0 0,0 0 0,1 0 0,-1 0 0,0 0 0,1 0 0,-1 0 0,0 0 0,0 0 0,1 0 0,-1 0 0,0 0 0,1 1 0,-1-1 0,0 0 0,0 0 0,1 0 0,-1 0 0,0 1 0,0-1 0,0 0 0,1 0 0,-1 1 0,0-1 0,0 0 0,0 0-1,0 1 1,1-1 0,-1 0 0,0 1 0,0-1 0,4 20 314,-4 29 185,0-38-241,0-10-241,-1 0 0,1-1-1,0 1 1,0 0 0,0 0-1,0 0 1,0 0 0,0 0 0,0 0-1,0 0 1,0 0 0,0-1-1,0 1 1,0 0 0,1 0-1,-1 0 1,0 0 0,1 0 0,-1-1-1,1 1 1,-1 0 0,1 0-1,-1-1 1,1 1 0,0 0 0,-1-1-1,1 1 1,0 0 0,-1-1-1,1 1 1,0-1 0,0 1-1,-1-1 1,1 0 0,0 1 0,2-1-1,-1 0 2,1-1 0,0 0 1,0 0-1,0 0 0,0 0 0,-1-1 0,1 1 0,0-1 0,-1 1 0,0-1 1,3-2-1,18-14 37,70-50-1069,-85 63 926,0 0 0,-1 1 0,2 0 0,-1 1-1,0 0 1,1 0 0,-1 1 0,1 0 0,0 0 0,9 0 0,-17 2 88,0 0 0,-1 0-1,1 1 1,0-1 0,-1 0 0,1 1-1,0-1 1,-1 1 0,1-1-1,-1 0 1,1 1 0,-1-1 0,1 1-1,-1-1 1,1 1 0,-1 0 0,1-1-1,-1 1 1,0 0 0,1-1 0,-1 1-1,0 0 1,1-1 0,-1 1-1,0 0 1,0-1 0,0 1 0,0 0-1,0 0 1,0-1 0,0 2 0,0 29 305,0-24-202,0 6 1,-1-9-16,1-1 0,0 0 0,0 1 0,0-1 0,1 0 0,-1 1 0,1-1 0,0 0 0,1 4 0,-1-6-82,-1 0 0,1-1 0,0 1 1,0-1-1,0 1 0,0-1 0,0 1 1,0-1-1,0 1 0,0-1 0,0 0 0,0 1 1,0-1-1,0 0 0,0 0 0,0 0 1,1 0-1,-1 0 0,0 0 0,0 0 0,0 0 1,0-1-1,0 1 0,0 0 0,0-1 1,0 1-1,0 0 0,0-1 0,0 1 0,0-1 1,0 0-1,0 1 0,1-2 0,49-31-242,-44 27-21,0 1 0,1 0 0,-1 0 0,1 0 0,0 1 0,0 0 0,1 1 0,-1-1 0,1 2 0,-1-1-1,14-1 1,-22 5 242,1-1 1,0 0-1,-1 1 0,1-1 0,-1 1 0,1-1 0,-1 1 0,1 0 1,-1-1-1,1 1 0,-1-1 0,0 1 0,1 0 0,-1-1 0,0 1 0,0 0 1,1-1-1,-1 1 0,0 0 0,0 0 0,0-1 0,0 1 0,0 0 1,0 0-1,0-1 0,0 1 0,0 0 0,0 0 0,0-1 0,-1 2 0,-3 34 8,2-23-563,2-12-289,0 2 820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3.809"/>
    </inkml:context>
    <inkml:brush xml:id="br0">
      <inkml:brushProperty name="width" value="0.025" units="cm"/>
      <inkml:brushProperty name="height" value="0.025" units="cm"/>
    </inkml:brush>
  </inkml:definitions>
  <inkml:trace contextRef="#ctx0" brushRef="#br0">21 0 12043,'0'0'10570,"-20"63"-10089,20-30-161,0 4-192,0-1 32,0-6-63,7 0-65,-2-8-32,-3-2-577,4-10-736,-3-3-833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4.136"/>
    </inkml:context>
    <inkml:brush xml:id="br0">
      <inkml:brushProperty name="width" value="0.025" units="cm"/>
      <inkml:brushProperty name="height" value="0.025" units="cm"/>
    </inkml:brush>
  </inkml:definitions>
  <inkml:trace contextRef="#ctx0" brushRef="#br0">11 16 6438,'0'0'15343,"47"-12"-13870,-9 12-288,3-1-512,8-1-353,-6 2-192,-3 0-64,-2 0-32,-9 0-704,-8 0-1026,-6 4-1089,-5-2-1857,-4 0-2819</inkml:trace>
  <inkml:trace contextRef="#ctx0" brushRef="#br0" timeOffset="1">1 138 12236,'0'0'10249,"61"1"-8839,-25-1-353,3-2-609,10 0-352,-8 2-64,1 0-352,1 0-1346,-7 0-1345,-3 0-1985,-8 0-2852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4.530"/>
    </inkml:context>
    <inkml:brush xml:id="br0">
      <inkml:brushProperty name="width" value="0.025" units="cm"/>
      <inkml:brushProperty name="height" value="0.025" units="cm"/>
    </inkml:brush>
  </inkml:definitions>
  <inkml:trace contextRef="#ctx0" brushRef="#br0">0 0 8840,'0'0'13827,"0"8"-13058,0 215 368,0-221-1278,0-1 0,0 0 0,0 0 0,0 1 0,0-1 1,0 0-1,1 1 0,-1-1 0,0 0 0,1 0 0,-1 0 1,1 1-1,-1-1 0,1 0 0,-1 0 0,1 0 0,1 2 0,-1-4-212,-1 1-1,1-1 0,0 0 0,-1 1 0,1-1 0,-1 0 1,0 0-1,1 1 0,-1-1 0,0 0 0,1 0 0,-1 0 0,0 0 1,0 1-1,1-1 0,-1 0 0,0 0 0,0 0 0,0 0 0,0 0 1,0 0-1,0 1 0,-1-1 0,1-2 0,0-21-6495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24.874"/>
    </inkml:context>
    <inkml:brush xml:id="br0">
      <inkml:brushProperty name="width" value="0.025" units="cm"/>
      <inkml:brushProperty name="height" value="0.025" units="cm"/>
    </inkml:brush>
  </inkml:definitions>
  <inkml:trace contextRef="#ctx0" brushRef="#br0">0 0 8488,'0'0'13997,"54"11"-12683,-5-2-450,3-3-255,8-2-257,-4-2-160,-4-2-128,-7 0-31,-7 0-1090,-8-8-2082,-8-8-4004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5.035"/>
    </inkml:context>
    <inkml:brush xml:id="br0">
      <inkml:brushProperty name="width" value="0.025" units="cm"/>
      <inkml:brushProperty name="height" value="0.025" units="cm"/>
    </inkml:brush>
  </inkml:definitions>
  <inkml:trace contextRef="#ctx0" brushRef="#br0">30 1 5445,'-1'14'9809,"-2"2"-4066,-6 18-1918,5-21-3860,1 0 0,0 1 0,1 0 0,-1 14 0,3-17 118,-1-7-42,1 1 0,0-1 0,0 0 0,1 1 0,-1-1 0,1 0 0,2 9 0,-2-12-70,0 0 0,-1 0 0,1 0-1,0-1 1,0 1 0,0 0-1,0 0 1,0 0 0,0-1 0,0 1-1,0-1 1,0 1 0,0-1-1,0 1 1,0-1 0,0 1 0,1-1-1,-1 0 1,0 0 0,0 1-1,0-1 1,1 0 0,-1 0 0,0 0-1,0-1 1,0 1 0,1 0-1,-1 0 1,0-1 0,0 1 0,0 0-1,0-1 1,0 1 0,2-2-1,3-1-458,-1 0-1,0 0 1,0 0-1,0-1 0,0 0 1,0 0-1,-1 0 1,0 0-1,1-1 0,-2 0 1,1 0-1,-1 0 1,1 0-1,-1 0 0,-1-1 1,3-6-1,20-56-4188,-14 28 4587,-4 24 5873,-9 40 242,1-9-6788,-8 117 2524,9-131-1957,0-1-1,0 1 1,0 0-1,0 0 0,0 0 1,0 0-1,0 0 1,0 0-1,0-1 0,0 1 1,0 0-1,1 0 1,-1 0-1,0 0 0,0 0 1,1-1-1,-1 1 1,1 0-1,-1 0 0,1-1 1,-1 1-1,1 0 1,0-1-1,-1 1 0,1 0 1,0-1-1,-1 1 1,1-1-1,0 1 0,-1-1 1,1 0-1,0 1 1,0-1-1,1 1 0,12 0-9481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8.934"/>
    </inkml:context>
    <inkml:brush xml:id="br0">
      <inkml:brushProperty name="width" value="0.025" units="cm"/>
      <inkml:brushProperty name="height" value="0.025" units="cm"/>
    </inkml:brush>
  </inkml:definitions>
  <inkml:trace contextRef="#ctx0" brushRef="#br0">24 0 11627,'-3'32'6002,"-5"6"-3980,4-16-1382,0-1 1,-1 30-1,5-47-467,6 49 511,-6-52-643,0 0 0,0 0 1,0 0-1,0-1 0,1 1 1,-1 0-1,0 0 0,1 0 0,-1 0 1,1 0-1,-1-1 0,1 1 1,-1 0-1,1 0 0,0-1 0,-1 1 1,1 0-1,0-1 0,-1 1 0,1-1 1,0 1-1,0-1 0,0 1 1,0-1-1,-1 0 0,1 1 0,0-1 1,0 0-1,0 0 0,0 1 1,0-1-1,0 0 0,0 0 0,0 0 1,0 0-1,0 0 0,0-1 1,-1 1-1,1 0 0,0 0 0,0 0 1,0-1-1,0 1 0,0-1 0,0 1 1,-1-1-1,1 1 0,0-1 1,0 1-1,-1-1 0,1 1 0,0-1 1,0 0-1,11-13 608,-7 11-263,-4 25 1563,9-36-12124,-2 2 3182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49.901"/>
    </inkml:context>
    <inkml:brush xml:id="br0">
      <inkml:brushProperty name="width" value="0.025" units="cm"/>
      <inkml:brushProperty name="height" value="0.025" units="cm"/>
    </inkml:brush>
  </inkml:definitions>
  <inkml:trace contextRef="#ctx0" brushRef="#br0">1 27 10762,'0'-1'372,"0"0"0,0 0 0,0 0 1,0 0-1,0 1 0,1-1 0,-1 0 0,0 0 0,0 0 0,1 1 0,-1-1 0,1 0 0,-1 0 1,1 1-1,-1-1 0,1 0 0,-1 1 0,1-1 0,-1 1 0,1-1 0,0 1 0,0-1 0,24-7 3402,36 8-2741,-39 1-75,27-2-695,37 0 221,-35 10-5934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0.250"/>
    </inkml:context>
    <inkml:brush xml:id="br0">
      <inkml:brushProperty name="width" value="0.025" units="cm"/>
      <inkml:brushProperty name="height" value="0.025" units="cm"/>
    </inkml:brush>
  </inkml:definitions>
  <inkml:trace contextRef="#ctx0" brushRef="#br0">0 2 10025,'0'0'6599,"47"1"-4581,-18-1-417,3 0-416,4-1-288,0 0-448,-1 1-321,-5 0-96,-10 0-224,-6 0-865,-5 0-705,-5 1-801,-9 2-5700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0.625"/>
    </inkml:context>
    <inkml:brush xml:id="br0">
      <inkml:brushProperty name="width" value="0.025" units="cm"/>
      <inkml:brushProperty name="height" value="0.025" units="cm"/>
    </inkml:brush>
  </inkml:definitions>
  <inkml:trace contextRef="#ctx0" brushRef="#br0">1 1 8296,'0'0'13116,"7"1"-11407,112 11 3044,-40-5-6629,-54-6-6623,-16-2 2050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1.993"/>
    </inkml:context>
    <inkml:brush xml:id="br0">
      <inkml:brushProperty name="width" value="0.025" units="cm"/>
      <inkml:brushProperty name="height" value="0.025" units="cm"/>
    </inkml:brush>
  </inkml:definitions>
  <inkml:trace contextRef="#ctx0" brushRef="#br0">64 1 10090,'0'0'9747,"-9"12"-9640,3-3-8,0 0-1,0 0 0,0 1 0,1 0 1,1 0-1,0 0 0,0 1 1,1-1-1,0 1 0,1 0 1,-2 16-1,3-20 51,1 1-1,0 0 1,0 0 0,1-1-1,0 1 1,0 0-1,1-1 1,-1 1 0,2-1-1,3 9 1,-4-13-71,0 0 0,-1-1 0,2 1 1,-1-1-1,0 0 0,0 0 0,1 0 0,-1 0 0,1 0 0,0 0 0,0-1 0,-1 1 1,1-1-1,0 0 0,0 0 0,0 0 0,0 0 0,0 0 0,1-1 0,-1 0 0,0 1 1,0-1-1,0 0 0,1 0 0,-1-1 0,0 1 0,5-2 0,0 0 12,1-1 0,-1 1 0,0-2 0,0 1 0,-1-1 0,1 0-1,-1-1 1,0 0 0,0 0 0,0 0 0,-1-1 0,0 0 0,0 0 0,0-1 0,8-13-1,-5 8-59,0-1-1,-2-1 1,1 1-1,-2-1 1,0 0-1,0-1 0,-2 1 1,4-18-1,-8 29-41,-2 6-24,-5 20-70,-7 35-23,13-52 119,0 0 0,1-1 0,0 1 0,0 0 0,1 0 0,-1 0 0,1-1 0,0 1 0,1 0 0,-1-1 0,1 1 0,4 7 0,-4-10-113,1 0 1,-1-1-1,1 1 0,0-1 1,-1 1-1,1-1 0,0 0 1,1 0-1,-1 0 0,0 0 1,0-1-1,1 1 0,-1-1 1,1 0-1,0 0 0,-1 0 0,1-1 1,-1 1-1,1-1 0,5 0 1,-8 0 73,9 1-1222,-1 0 1,1-1 0,0-1-1,18-2 1,5-11-5259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4.583"/>
    </inkml:context>
    <inkml:brush xml:id="br0">
      <inkml:brushProperty name="width" value="0.025" units="cm"/>
      <inkml:brushProperty name="height" value="0.025" units="cm"/>
    </inkml:brush>
  </inkml:definitions>
  <inkml:trace contextRef="#ctx0" brushRef="#br0">20 524 4356,'0'0'13277,"9"4"-11372,-7-3-1860,1 1 123,0-1 0,0 1 1,0-1-1,1 0 0,-1 0 1,0 0-1,0 0 0,1-1 1,-1 1-1,0-1 0,1 0 0,-1 0 1,1 0-1,-1 0 0,0-1 1,1 1-1,-1-1 0,0 0 1,1 0-1,-1 0 0,0-1 0,0 1 1,0-1-1,0 1 0,3-4 1,1 0-63,-1 0 0,0 0 0,0-1 1,-1 0-1,1 0 0,-1-1 0,-1 1 1,1-1-1,-1 0 0,0 0 0,-1-1 0,1 1 1,-2-1-1,1 0 0,-1 0 0,0 0 1,-1 0-1,1 0 0,-1-10 0,-1 17-100,0 0-1,-1 0 0,1 0 1,0 0-1,0 0 0,-1 0 1,1 0-1,0 0 0,-1 0 1,1 0-1,-1 0 0,0 1 1,1-1-1,-1 0 0,0 0 1,1 0-1,-1 1 0,0-1 1,0 0-1,0 1 0,1-1 1,-1 0-1,0 1 0,0-1 1,-1 1-1,-1-1 19,0 0 1,0 1-1,0-1 0,1 1 1,-1 0-1,0 0 0,0 0 0,0 0 1,-4 1-1,1 0 13,-1 0 0,1 1 0,0 0 0,0 0 0,0 1 0,0-1 1,0 1-1,-6 5 0,4-2-6,1 1 1,0 0 0,0 0 0,1 1-1,0 0 1,0 0 0,1 0 0,0 1-1,0 0 1,1 0 0,0 0 0,0 1-1,2-1 1,-1 1 0,1 0 0,0-1-1,1 1 1,-1 17 0,3-26-27,-1 0 1,1 1-1,-1-1 1,1 0-1,0 0 0,-1 0 1,1 0-1,0 0 1,0 0-1,-1 0 0,1-1 1,0 1-1,0 0 1,0 0-1,0-1 0,0 1 1,0 0-1,0-1 1,0 1-1,1-1 0,-1 0 1,0 1-1,0-1 1,0 0-1,1 0 1,-1 1-1,0-1 0,0 0 1,0 0-1,1 0 1,-1-1-1,0 1 0,0 0 1,1 0-1,-1-1 1,0 1-1,2-1 0,49-15 180,-32 4-153,0-1 0,-1-1 1,-1-1-1,0-1 1,26-31-1,10-7-50,-53 55 4,0 1 0,0-1 1,-1 1-1,1 0 0,0-1 1,-1 1-1,0 0 0,1-1 0,-1 1 1,0 0-1,0 0 0,0-1 1,0 1-1,0 0 0,-1 3 1,1-3 18,-3 42 113,2-32-54,0 1 0,1-1 0,0 1 0,2 16 0,-1-28-53,-1 0-1,1 0 1,-1 0-1,0 0 1,1-1-1,0 1 1,-1 0 0,1 0-1,0 0 1,-1-1-1,1 1 1,0 0-1,0-1 1,-1 1-1,1 0 1,0-1 0,0 1-1,0-1 1,0 0-1,0 1 1,0-1-1,0 0 1,0 1-1,0-1 1,0 0 0,0 0-1,0 0 1,0 0-1,0 0 1,0 0-1,0 0 1,0 0 0,0 0-1,0-1 1,0 1-1,0 0 1,0-1-1,0 1 1,0-1-1,0 1 1,-1-1 0,3 0-1,38-24 182,20-37-914,3-3-4498,-64 65 5097,0-1 0,1 1-1,-1-1 1,0 1 0,0 0-1,1-1 1,-1 1-1,0 0 1,1-1 0,-1 1-1,1 0 1,-1 0 0,0-1-1,1 1 1,-1 0 0,1 0-1,-1 0 1,1-1 0,-1 1-1,0 0 1,1 0-1,-1 0 1,1 0 0,-1 0-1,1 0 1,-1 0 0,1 0-1,-1 0 1,1 0 0,-1 0-1,1 0 1,-1 0 0,1 1-1,-1-1 1,0 0-1,1 0 1,-1 0 0,1 1-1,-1-1 1,0 0 0,1 0-1,-1 1 1,0-1 0,1 0-1,-1 1 1,0-1 0,1 1-1,-1-1 1,0 0-1,0 1 1,1-1 0,-1 1-1,0-1 1,0 1 0,0 0-1,4 39-44,-4-35 197,0 0 0,0-1 0,1 1 0,-1 0 0,1 0 0,0-1 0,3 9 1,-3-11-27,0-1 1,0 0 0,0 1 0,0-1-1,0 0 1,0 0 0,1 0 0,-1 0 0,0 0-1,0 0 1,1-1 0,-1 1 0,1 0-1,-1-1 1,1 1 0,-1-1 0,1 1 0,-1-1-1,1 0 1,-1 0 0,1 1 0,0-1 0,-1 0-1,1 0 1,-1-1 0,1 1 0,-1 0-1,1 0 1,-1-1 0,1 1 0,-1-1 0,1 0-1,-1 1 1,1-1 0,-1 0 0,0 0-1,1 0 1,-1 0 0,0 0 0,0 0 0,0 0-1,2-1 1,6-7 44,0 0 1,-1-1-1,15-20 0,-20 25-67,23-32-811,-1-1-1,-2-1 1,20-50 0,-35 71 1153,-1-1 0,-1 0 0,-1-1 0,-1 1 0,0-1 0,-1 1 0,-2-1 0,0 0 0,-2-33 0,0 53-228,1 0 0,-1-1 1,1 1-1,0 0 0,-1 0 0,1 0 0,-1 0 0,1 0 0,0 0 1,-1 0-1,1 0 0,-1 0 0,1 1 0,-1-1 0,1 0 0,0 0 1,-1 0-1,1 0 0,-1 1 0,1-1 0,0 0 0,-1 0 1,1 1-1,0-1 0,-1 0 0,1 0 0,0 1 0,0-1 0,-1 0 1,1 1-1,0-1 0,0 0 0,-1 2 0,-5 7 199,1 0-1,0 1 1,0 0 0,1 0-1,0 1 1,1-1-1,0 1 1,1 0 0,-2 16-1,-1 104 1551,5-116-1643,0-2-277,1 1 1,1 0 0,1-1-1,0 1 1,0-1-1,2 0 1,-1 0 0,2-1-1,-1 1 1,2-1-1,0 0 1,0-1 0,1 1-1,0-2 1,11 12-1,-53-46-260,7-3 1060,1-2 0,2-1 0,1-1 0,-31-53-1,54 83-704,-1 1-1,1-1 0,0 0 0,-1 0 1,1 0-1,0 0 0,0 0 0,0 0 1,0 1-1,0-1 0,0 0 0,0 0 1,0 0-1,0 0 0,1 0 0,-1 0 1,0 1-1,0-1 0,1 0 0,-1 0 0,1 0 1,-1 1-1,0-1 0,1 0 0,0 0 1,-1 1-1,1-1 0,-1 1 0,1-1 1,0 0-1,-1 1 0,1-1 0,0 1 1,0-1-1,-1 1 0,1 0 0,0-1 1,0 1-1,0 0 0,0 0 0,0-1 0,-1 1 1,1 0-1,0 0 0,1 0 0,52-7 781,-44 7-744,49-3-975,-38 3-679,0-1-1,-1-1 1,1-1-1,0 0 1,37-13-1,-21-2-9632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2.340"/>
    </inkml:context>
    <inkml:brush xml:id="br0">
      <inkml:brushProperty name="width" value="0.025" units="cm"/>
      <inkml:brushProperty name="height" value="0.025" units="cm"/>
    </inkml:brush>
  </inkml:definitions>
  <inkml:trace contextRef="#ctx0" brushRef="#br0">1 0 12748,'0'0'13773,"82"16"-13421,-42-16-255,1 0-33,1 0-193,-8 0-1088,-7 1-1345,-5 4-769,-17 1-1282,-5-1-640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2.671"/>
    </inkml:context>
    <inkml:brush xml:id="br0">
      <inkml:brushProperty name="width" value="0.025" units="cm"/>
      <inkml:brushProperty name="height" value="0.025" units="cm"/>
    </inkml:brush>
  </inkml:definitions>
  <inkml:trace contextRef="#ctx0" brushRef="#br0">0 235 11275,'0'0'13741,"51"21"-13165,-13-21-416,-2 0-128,0 2-1153,2-1-2210,-10-1-1890,-1 0-2690</inkml:trace>
  <inkml:trace contextRef="#ctx0" brushRef="#br0" timeOffset="1">602 0 15599,'0'0'6822,"-3"9"-6133,-7 20-285,2 0 0,1 1 0,2 0 0,0 0 0,3 1-1,0-1 1,2 0 0,3 33 0,3-41-351,-3-14-2556,-2-28-13240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3.047"/>
    </inkml:context>
    <inkml:brush xml:id="br0">
      <inkml:brushProperty name="width" value="0.025" units="cm"/>
      <inkml:brushProperty name="height" value="0.025" units="cm"/>
    </inkml:brush>
  </inkml:definitions>
  <inkml:trace contextRef="#ctx0" brushRef="#br0">0 20 12396,'0'0'12780,"74"-20"-12332,-34 20-159,-1 0-161,-1 0-32,-4 0-128,-1 0-705,-10 0-865,-7 0-544,-8 0-896,-3 0-2660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3.410"/>
    </inkml:context>
    <inkml:brush xml:id="br0">
      <inkml:brushProperty name="width" value="0.025" units="cm"/>
      <inkml:brushProperty name="height" value="0.025" units="cm"/>
    </inkml:brush>
  </inkml:definitions>
  <inkml:trace contextRef="#ctx0" brushRef="#br0">1 138 10922,'0'0'12716,"48"16"-11338,-10-16-1026,7 0-320,-2-2-32,-3 1-544,-4 1-2051,-7 0-1409,-6 0-2402,-3 0-5445</inkml:trace>
  <inkml:trace contextRef="#ctx0" brushRef="#br0" timeOffset="1">633 1 12364,'0'0'9353,"-40"53"-8072,29-21-64,2 5-160,0 2-577,4-2-255,5 2-161,0-7-64,0-3 32,0-5-192,4-6-833,1-6-833,-3-9-769,1-3-1312,-3-6-1538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3.741"/>
    </inkml:context>
    <inkml:brush xml:id="br0">
      <inkml:brushProperty name="width" value="0.025" units="cm"/>
      <inkml:brushProperty name="height" value="0.025" units="cm"/>
    </inkml:brush>
  </inkml:definitions>
  <inkml:trace contextRef="#ctx0" brushRef="#br0">1 4 13677,'0'0'9225,"81"-3"-7976,-41 3-609,5 0-447,-4 0-129,-1 1-256,-1-1-1154,-10 0-864,-2 0-1313,-5 0-2883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5.383"/>
    </inkml:context>
    <inkml:brush xml:id="br0">
      <inkml:brushProperty name="width" value="0.025" units="cm"/>
      <inkml:brushProperty name="height" value="0.025" units="cm"/>
    </inkml:brush>
  </inkml:definitions>
  <inkml:trace contextRef="#ctx0" brushRef="#br0">0 0 13068,'0'0'7367,"9"0"-6150,11 0-224,11 0 64,5 0-96,9 3-384,5-1-321,-1 1-160,-1-2-32,-8-1-224,-6 0-929,-14 2-673,-6-1-416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5.759"/>
    </inkml:context>
    <inkml:brush xml:id="br0">
      <inkml:brushProperty name="width" value="0.025" units="cm"/>
      <inkml:brushProperty name="height" value="0.025" units="cm"/>
    </inkml:brush>
  </inkml:definitions>
  <inkml:trace contextRef="#ctx0" brushRef="#br0">1 0 6246,'0'0'14382,"73"8"-12973,-22-8-416,7 0-577,5 0-288,-4 0-64,-5 0-800,-9 0-1442,-11-2-2082,-10-3-2243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6:56.088"/>
    </inkml:context>
    <inkml:brush xml:id="br0">
      <inkml:brushProperty name="width" value="0.025" units="cm"/>
      <inkml:brushProperty name="height" value="0.025" units="cm"/>
    </inkml:brush>
  </inkml:definitions>
  <inkml:trace contextRef="#ctx0" brushRef="#br0">233 1 14510,'0'0'7596,"10"9"-6662,28 21-448,-14-13-338,-2 0 0,0 2 1,22 24-1,-42-40-117,0 1 0,0-1 0,0 0 0,0 1 0,-1-1 0,1 1 0,-1 0 0,0-1 0,0 1-1,0 0 1,-1 0 0,1 0 0,-1 0 0,0 0 0,0-1 0,0 1 0,-1 0 0,1 0 0,-1 0 0,0 0 0,0-1 0,0 1 0,-1 0 0,1-1 0,-1 1 0,0-1 0,0 0 0,0 1 0,-5 5 0,-8 9 282,0-1 0,-1-1 0,-36 29 0,32-28-220,-47 41-204,-40 34-711,37-29-8559,44-40-3207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00.661"/>
    </inkml:context>
    <inkml:brush xml:id="br0">
      <inkml:brushProperty name="width" value="0.025" units="cm"/>
      <inkml:brushProperty name="height" value="0.025" units="cm"/>
    </inkml:brush>
  </inkml:definitions>
  <inkml:trace contextRef="#ctx0" brushRef="#br0">53 1 9289,'0'0'3795,"-3"9"-1985,-10 38 298,4-18-1183,1 0 0,1 0-1,2 0 1,-2 31 0,6-52-1279,5 38 1417,6-30-2351,-9-16 1046,0 1 0,-1-1 0,1 0 0,0 1 0,0-1-1,0 0 1,0 0 0,0 0 0,0 0 0,0 0-1,0 0 1,0 0 0,0 0 0,0 0 0,0 0 0,0 0-1,0-1 1,0 1 0,0 0 0,0-1 0,9-8-5214,-1-9-3256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01.007"/>
    </inkml:context>
    <inkml:brush xml:id="br0">
      <inkml:brushProperty name="width" value="0.025" units="cm"/>
      <inkml:brushProperty name="height" value="0.025" units="cm"/>
    </inkml:brush>
  </inkml:definitions>
  <inkml:trace contextRef="#ctx0" brushRef="#br0">2 1 10570,'0'0'11275,"0"56"-10731,0-28-320,0 2-63,0 2-129,0 2 32,-1 0-64,1-3-737,0-2-1217,1-7-1313,8-8-3203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5.555"/>
    </inkml:context>
    <inkml:brush xml:id="br0">
      <inkml:brushProperty name="width" value="0.025" units="cm"/>
      <inkml:brushProperty name="height" value="0.025" units="cm"/>
    </inkml:brush>
  </inkml:definitions>
  <inkml:trace contextRef="#ctx0" brushRef="#br0">22 192 9385,'0'0'9251,"-5"-10"-8071,2 3-1044,1 5-108,1 0 0,-1 0 0,1 0 0,0 0 0,0-1 0,0 1 0,0 0 0,0-1 0,0 1 0,1-1 0,0 1-1,-1-1 1,1 1 0,0-1 0,0 1 0,0-1 0,0 1 0,1-1 0,-1 1 0,1-1 0,-1 1 0,1-1 0,0 1 0,0 0 0,0-1-1,0 1 1,3-4 0,-1 1 15,51-57 447,-50 58-386,0 1 0,0-1 0,1 1 0,-1-1 0,1 1 0,0 1 0,0-1 0,0 1 0,0-1 0,0 2 0,0-1 0,8-1 0,-12 3-91,0 0 1,0 0-1,0 0 1,0 0-1,-1 0 1,1 0-1,0 1 1,0-1-1,0 0 1,0 1-1,0-1 1,0 0-1,-1 1 1,1-1-1,0 1 1,0-1-1,-1 1 1,1 0-1,0-1 1,-1 1-1,1 0 1,0-1-1,-1 1 1,1 0-1,-1 0 1,0 0-1,1-1 1,-1 1-1,1 0 1,-1 0-1,0 0 1,0 0-1,0 0 1,1 1-1,2 38 187,-3-32-125,-10 254 1025,9-260-1070,1-1 0,0 1 0,-1 0 0,1 0 0,0 0 0,0 0 0,1-1 0,-1 1 0,0 0 0,0 0 0,1 0 0,-1-1 0,1 1 0,0 0 0,-1-1 0,1 1 0,0 0 0,0-1 0,0 1 1,0-1-1,0 1 0,1-1 0,-1 0 0,0 0 0,1 1 0,-1-1 0,1 0 0,-1 0 0,1 0 0,-1 0 0,1-1 0,0 1 0,-1 0 0,1-1 0,0 1 0,0-1 0,-1 0 0,1 1 0,0-1 0,0 0 0,0 0 0,0 0 0,-1 0 0,1 0 0,0-1 0,0 1 0,0-1 0,2 0 0,5-2 188,-1 0-1,0 0 0,0-1 1,0 0-1,0-1 0,0 1 0,-1-1 1,12-12-1,-7 6-85,-1-1 0,0 0 0,-1-1 0,0 0 0,12-23-1,-17 27-83,-2 1 0,1-1 0,-1 0 0,-1-1 0,1 1 0,-2 0 0,1-1 0,-1 1 0,0-1 0,-2-18 0,1 28-141,0-1-1,0 1 1,0-1 0,0 1 0,0-1 0,0 1 0,0-1 0,0 1 0,0-1 0,0 1 0,0 0-1,0-1 1,0 1 0,-1-1 0,1 1 0,0-1 0,0 1 0,-1-1 0,1 1 0,0 0 0,0-1-1,-1 1 1,1 0 0,0-1 0,-1 1 0,1 0 0,-1-1 0,1 1 0,0 0 0,-1 0 0,1-1-1,-1 1 1,1 0 0,-1 0 0,1 0 0,-1 0 0,1-1 0,-1 1 0,1 0 0,0 0 0,-1 0-1,1 0 1,-1 0 0,1 0 0,-1 0 0,1 1 0,-1-1 0,1 0 0,-1 0 0,1 0 0,-1 0-1,1 1 1,-1-1 0,1 0 0,0 0 0,-1 1 0,1-1 0,-1 0 0,1 1 0,0-1 0,-1 1 0,-2 10-4522,4-11 4458,0 1 0,-1-1 0,1 1 0,0 0-1,-1-1 1,1 0 0,0 1 0,0-1 0,0 1 0,-1-1 0,1 0 0,0 0 0,0 1 0,0-1 0,0 0 0,0 0 0,0 0 0,-1 0-1,1 0 1,0 0 0,1 0 0,17-1-4578,0-5-518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24.051"/>
    </inkml:context>
    <inkml:brush xml:id="br0">
      <inkml:brushProperty name="width" value="0.025" units="cm"/>
      <inkml:brushProperty name="height" value="0.025" units="cm"/>
    </inkml:brush>
  </inkml:definitions>
  <inkml:trace contextRef="#ctx0" brushRef="#br0">238 6 5862,'0'0'16095,"-9"-1"-15172,3-1-733,-1 1 0,0 0 0,0 1 0,0 0 0,-1 0 0,1 0 0,1 1 0,-1 0 0,0 1 0,0-1 0,0 1 0,0 1 0,1-1 0,-1 1 0,1 0 0,-7 5 0,0-1 24,1 2 1,0-1-1,1 1 0,-20 20 1,28-26-192,0 1-1,1-1 1,-1 0 0,1 1 0,0-1 0,0 1-1,0 0 1,0 0 0,1 0 0,-1 0 0,1 0-1,0 0 1,0 0 0,1 0 0,-1 0 0,1 0-1,0 0 1,0 1 0,1-1 0,-1 0 0,1 0-1,1 4 1,-1-5-10,1 0-1,0-1 0,-1 1 1,1-1-1,0 0 1,1 0-1,-1 0 1,0 0-1,1 0 0,-1 0 1,1 0-1,-1-1 1,1 1-1,0-1 1,0 0-1,0 0 0,5 1 1,53 13-23,-57-15-65,75 7-3700,-28-11-5636,-35-3 1991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24.617"/>
    </inkml:context>
    <inkml:brush xml:id="br0">
      <inkml:brushProperty name="width" value="0.025" units="cm"/>
      <inkml:brushProperty name="height" value="0.025" units="cm"/>
    </inkml:brush>
  </inkml:definitions>
  <inkml:trace contextRef="#ctx0" brushRef="#br0">24 31 9673,'0'0'12535,"2"8"-11772,0 11-451,-1 0-1,-1 1 1,-1-1 0,0 0-1,-2 0 1,-5 26 0,2-14-23,-3 61 0,18-99 309,2-8-459,-3-2-236,-1-1 0,0 0 0,-2-1 0,0 1 0,4-38 0,0-76-549,-9 149 782,2 0 0,0 0-1,1-1 1,9 33 0,-10-42-83,0-1 1,1 1-1,0 0 0,0-1 1,0 1-1,1-1 0,0 0 1,0 0-1,1 0 0,0-1 0,0 1 1,0-1-1,0-1 0,8 6 1,-11-8 41,0-1 0,0 0 0,0 0 1,1 0-1,-1 0 0,0 0 0,0 0 0,1-1 1,-1 1-1,0-1 0,1 0 0,-1 0 1,1 0-1,-1 0 0,0 0 0,1 0 1,-1 0-1,0-1 0,1 1 0,-1-1 0,0 0 1,5-2-1,-4 1-23,0 0 0,0-1 1,0 0-1,0 0 0,0 0 0,-1 0 1,1 0-1,-1 0 0,0-1 0,0 1 0,0-1 1,2-5-1,1-5 15,-1-1 1,0 1 0,-1-1-1,0 0 1,-1 0-1,0-17 1,-9-11 149,7 41-321,0 1 0,-1-1 0,1 1 0,0 0 0,-1-1-1,0 1 1,1 0 0,-1 0 0,0 0 0,1-1-1,-1 1 1,0 0 0,0 0 0,0 0 0,0 0 0,0 0-1,0 0 1,0 1 0,-1-1 0,1 0 0,0 0 0,0 1-1,-1-1 1,1 1 0,0-1 0,-1 1 0,-1-1-1,3 1-49,0 0 0,-1 0 0,1 0 0,0 0 0,0 0 0,-1 0 0,1 0 0,0 0 0,0 1 0,0-1 0,-1 0 0,1 0 0,0 0 0,0 0 0,-1 0 0,1 0 0,0 0 0,0 0 0,0 1 0,-1-1 0,1 0 0,0 0 0,0 0 0,0 0 0,0 1 0,0-1 0,-1 0 0,1 0 0,0 0 0,0 1 0,0-1 0,0 0 0,0 0 0,0 1 0,0-1 0,0 0 0,0 0 0,0 1 0,0-1-1,0 0 1,0 0 0,0 0 0,0 1 0,0-1 0,0 0 0,0 0 0,0 1 0,0 1-832,0 8-6363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26.925"/>
    </inkml:context>
    <inkml:brush xml:id="br0">
      <inkml:brushProperty name="width" value="0.025" units="cm"/>
      <inkml:brushProperty name="height" value="0.025" units="cm"/>
    </inkml:brush>
  </inkml:definitions>
  <inkml:trace contextRef="#ctx0" brushRef="#br0">272 31 6534,'1'0'322,"-1"-1"-1,1 1 1,-1-1-1,1 1 1,-1-1-1,1 1 1,-1-1-1,1 1 1,-1-1-1,0 1 1,1-1-1,-1 0 1,0 1-1,1-1 1,-1 1-1,0-1 1,0 0-1,0 1 1,0-1-1,1 0 0,-1 0 1,0 1-1,0-1 1,0 0-1,0 1 1,-1-1-1,1-1 1,-16-7 3473,-29 6-2228,43 3-1330,-13 0 38,1 0 1,-1 1-1,1 1 1,-1 1-1,1 0 1,-21 8-1,29-9-225,0 1 1,0-1-1,0 1 0,1 1 0,-1-1 0,1 1 0,0 0 0,0 0 0,1 1 0,-1-1 0,1 1 0,0 0 0,0 0 0,0 0 0,1 1 0,0-1 0,-3 9 0,4-11-35,1 0-1,0 0 1,1 0 0,-1 0-1,0 0 1,1 0 0,0 1-1,-1-1 1,1 0 0,1 0 0,-1 0-1,0 0 1,1 0 0,-1 1-1,1-1 1,0 0 0,0 0-1,1-1 1,-1 1 0,0 0-1,1 0 1,0 0 0,-1-1-1,1 1 1,0-1 0,0 0-1,1 1 1,-1-1 0,0 0 0,1 0-1,0 0 1,-1-1 0,5 3-1,-2-1-288,1-1 0,-1 1 0,1-1 0,0 0 0,0 0 0,0-1 0,8 1 0,-8-1-696,-1-1-1,1 1 1,0-2 0,-1 1 0,1-1 0,-1 1 0,12-4 0,6-8-5596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27.602"/>
    </inkml:context>
    <inkml:brush xml:id="br0">
      <inkml:brushProperty name="width" value="0.025" units="cm"/>
      <inkml:brushProperty name="height" value="0.025" units="cm"/>
    </inkml:brush>
  </inkml:definitions>
  <inkml:trace contextRef="#ctx0" brushRef="#br0">10 92 7559,'0'0'9652,"0"9"-8280,-9 318 3972,11-319-3659,4-15-870,4-16-321,-4-10-194,3-54-1,-7 51-187,9-45 0,-11 80-103,0 1 1,0-1 0,1 0-1,-1 0 1,0 0 0,0 1 0,1-1-1,-1 0 1,0 0 0,1 0-1,-1 1 1,1-1 0,-1 0-1,1 1 1,-1-1 0,1 0 0,-1 1-1,1-1 1,0 1 0,-1-1-1,1 1 1,0-1 0,-1 1-1,1 0 1,0-1 0,0 1 0,0 0-1,-1-1 1,1 1 0,0 0-1,0 0 1,0 0 0,0 0-1,-1 0 1,1 0 0,0 0 0,0 0-1,0 0 1,0 0 0,-1 0-1,1 1 1,1-1 0,42 23-65,-5-4 104,-36-19-39,1 0-1,0 0 1,-1 0 0,1-1 0,-1 1 0,0-1 0,1 0 0,-1 0-1,0 0 1,1-1 0,-1 1 0,0-1 0,0 0 0,0 0 0,0 0 0,0 0-1,-1 0 1,1-1 0,-1 1 0,1-1 0,-1 1 0,0-1 0,0 0 0,0 0-1,0 0 1,-1 0 0,1-1 0,-1 1 0,0 0 0,1-4 0,2-3-113,-1 0 0,-1 0 1,1 0-1,-2-1 0,0 1 1,0 0-1,0-1 0,-2 1 1,0-12-1,1 21 44,0 0-1,-1 1 1,1-1 0,0 0-1,0 0 1,0 1 0,0-1-1,-1 0 1,1 1-1,0-1 1,-1 0 0,1 1-1,-1-1 1,1 0 0,0 1-1,-1-1 1,1 1 0,-1-1-1,0 1 1,1-1 0,-1 1-1,1-1 1,-1 1 0,0 0-1,-1-1 1,-1-1-3878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7.789"/>
    </inkml:context>
    <inkml:brush xml:id="br0">
      <inkml:brushProperty name="width" value="0.025" units="cm"/>
      <inkml:brushProperty name="height" value="0.025" units="cm"/>
    </inkml:brush>
  </inkml:definitions>
  <inkml:trace contextRef="#ctx0" brushRef="#br0">5 9 13068,'-2'51'3879,"0"-33"-3110,2 0 1,1 30 0,0-47-787,-1 0 1,1 0 0,-1 0 0,1 1 0,-1-1-1,1 0 1,0 0 0,-1 0 0,1-1 0,0 1 0,0 0-1,-1 0 1,1 0 0,0 0 0,0-1 0,0 1 0,0 0-1,0-1 1,0 1 0,0-1 0,1 0 0,-1 1 0,0-1-1,0 0 1,0 1 0,0-1 0,1 0 0,-1 0-1,0 0 1,0 0 0,0 0 0,0 0 0,1 0 0,-1-1-1,2 0 1,2 1-223,0-1 1,1 0-1,-1-1 0,0 1 0,0-1 0,-1 0 0,6-3 1,2-3-1151,-1 0 1,0-1 0,-1-1 0,0 0-1,0 0 1,10-15 0,1-8 1366,-7-1 7317,-17 45-4066,0-3-2895,-1 0-129,0 0 0,1 1 0,0-1 0,1 1 0,0-1-1,0 1 1,0 0 0,2 0 0,-1-1 0,1 1-1,1 17 1,9-12-1463,1-11-3057,5-3-5582</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8.528"/>
    </inkml:context>
    <inkml:brush xml:id="br0">
      <inkml:brushProperty name="width" value="0.025" units="cm"/>
      <inkml:brushProperty name="height" value="0.025" units="cm"/>
    </inkml:brush>
  </inkml:definitions>
  <inkml:trace contextRef="#ctx0" brushRef="#br0">0 0 11147,'0'0'11787,"49"5"-10570,-15-5-288,0 0-577,8 0-256,-1 0-64,-3 0-32,-4 0-897,-5 0-1121,-11 0-1537,-9 1-1474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8.857"/>
    </inkml:context>
    <inkml:brush xml:id="br0">
      <inkml:brushProperty name="width" value="0.025" units="cm"/>
      <inkml:brushProperty name="height" value="0.025" units="cm"/>
    </inkml:brush>
  </inkml:definitions>
  <inkml:trace contextRef="#ctx0" brushRef="#br0">0 0 8040,'0'0'11210,"47"21"-10217,-7-20-480,7 1-417,5-2-481,2 0-2081,-7 0-4581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9.219"/>
    </inkml:context>
    <inkml:brush xml:id="br0">
      <inkml:brushProperty name="width" value="0.025" units="cm"/>
      <inkml:brushProperty name="height" value="0.025" units="cm"/>
    </inkml:brush>
  </inkml:definitions>
  <inkml:trace contextRef="#ctx0" brushRef="#br0">35 0 14125,'0'0'4356,"-33"65"-3170,31-39-97,2 2-513,0 0-320,0 3-159,8-3-130,2-1-1056,-1-5-1121,-1-5-2306,-7-7-2178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9.595"/>
    </inkml:context>
    <inkml:brush xml:id="br0">
      <inkml:brushProperty name="width" value="0.025" units="cm"/>
      <inkml:brushProperty name="height" value="0.025" units="cm"/>
    </inkml:brush>
  </inkml:definitions>
  <inkml:trace contextRef="#ctx0" brushRef="#br0">1 106 11563,'0'0'1959,"0"-9"689,0 6-2518,0 0 1,0 0-1,0 1 1,0-1-1,1 0 0,-1 0 1,1 0-1,-1 1 0,1-1 1,0 0-1,0 1 1,0-1-1,1 0 0,-1 1 1,1 0-1,-1-1 1,1 1-1,0 0 0,0 0 1,0 0-1,0 0 0,0 0 1,0 0-1,1 0 1,-1 1-1,0-1 0,1 1 1,0 0-1,-1 0 1,1 0-1,0 0 0,5-1 1,21-5 208,0 1 0,1 1 0,0 2 0,0 1 0,0 1 0,0 1 0,52 8 0,-68-6-332,0 1 1,-1 0-1,21 8 1,-31-10-9,0 0 1,0 0-1,0 1 0,0-1 1,-1 0-1,1 1 0,-1 0 1,1 0-1,-1 0 1,1 0-1,-1 0 0,0 0 1,0 0-1,0 1 1,0-1-1,-1 1 0,1 0 1,-1-1-1,1 1 0,-1 0 1,0 0-1,1 4 1,-2-5 37,-1 1 0,1-1 1,-1 1-1,0-1 0,1 0 1,-1 1-1,0-1 0,0 0 1,-1 0-1,1 1 0,0-1 1,-1 0-1,1 0 0,-1 0 1,0-1-1,0 1 0,1 0 1,-1-1-1,0 1 0,0-1 1,-1 1-1,1-1 0,0 0 1,-5 1-1,-59 25 1211,66-27-1246,-72 19-1299,70-18-217,11 0-10681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39.940"/>
    </inkml:context>
    <inkml:brush xml:id="br0">
      <inkml:brushProperty name="width" value="0.025" units="cm"/>
      <inkml:brushProperty name="height" value="0.025" units="cm"/>
    </inkml:brush>
  </inkml:definitions>
  <inkml:trace contextRef="#ctx0" brushRef="#br0">222 69 2787,'0'0'17088,"-3"10"-16047,-6 21-643,2 0 0,0 0 0,2 0 0,2 1 0,1 0 0,3 61 0,0-90-516,-1-1-1,1 0 1,-1 0-1,1 0 1,0 0-1,0 0 1,0-1-1,0 1 1,0 0-1,0 0 1,0-1-1,1 1 1,-1 0-1,2 1 1,10 0-3790,-12-4 3656,-1 1-1,1-1 1,-1 1-1,1 0 1,-1-1 0,0 1-1,1-1 1,-1 1 0,0-1-1,0 0 1,1 1-1,-1-1 1,0 1 0,0-1-1,0 1 1,0-1-1,0 0 1,0 1 0,0-1-1,0 1 1,0-1-1,0 0 1,0 1 0,0-1-1,0 0 1,-1-3-1236,1-16-5724</inkml:trace>
  <inkml:trace contextRef="#ctx0" brushRef="#br0" timeOffset="1">1 20 6566,'0'0'15343,"59"-20"-14543,-23 20-319,7 3-289,-5 0-160,5 0-128,-1-1-1473,1-2-2179,-9 0-3459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502"/>
    </inkml:context>
    <inkml:brush xml:id="br0">
      <inkml:brushProperty name="width" value="0.05" units="cm"/>
      <inkml:brushProperty name="height" value="0.05" units="cm"/>
    </inkml:brush>
  </inkml:definitions>
  <inkml:trace contextRef="#ctx0" brushRef="#br0">24 116 15323,'39'-23'1653,"1"2"0,1 2-1,81-27 1,-93 40-1201,-29 6-443,1 0 0,-1 0 0,0 0 1,0 0-1,1 0 0,-1 0 0,0 0 0,1-1 0,-1 1 0,0 0 0,0 0 1,1 0-1,-1 0 0,0 0 0,1 1 0,-1-1 0,0 0 0,1 0 0,-1 0 1,0 0-1,0 0 0,1 0 0,-1 0 0,0 0 0,0 1 0,1-1 0,-1 0 1,0 0-1,0 0 0,1 1 0,-1-1 0,0 0 0,0 0 0,0 1 0,0-1 0,1 0 1,-1 0-1,0 1 0,0-1 0,0 1 0,-7 10 205,-16 9 102,-49 33 0,9-8 16,40-28-209,-41 36 206,58-47-287,0 0 1,0 0-1,1 1 1,0 0 0,0 0-1,0 0 1,-4 10 0,8-16-38,1 0 0,-1 1 0,0-1 0,1 0 0,-1 0 0,1 1 0,0-1 0,-1 0-1,1 1 1,0-1 0,0 1 0,-1-1 0,1 0 0,0 1 0,1-1 0,-1 1 0,0-1 0,0 0 0,1 1 0,-1-1 0,0 0 0,1 1 0,-1-1 0,1 0 0,0 1 0,-1-1 0,1 0 0,0 0 0,0 0 0,0 0 0,0 0 0,0 0 0,0 0 0,0 0 0,0 0 0,0 0 0,1-1 0,-1 1 0,0 0 0,0-1 0,1 1 0,-1-1 0,0 1 0,1-1 0,-1 0 0,2 1 0,8 0-28,-1 0 1,0 0-1,1-1 1,18-2-1,-29 2 23,49-6-615,-1-2 0,-1-3 0,82-29-1,-84 24 134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5.931"/>
    </inkml:context>
    <inkml:brush xml:id="br0">
      <inkml:brushProperty name="width" value="0.025" units="cm"/>
      <inkml:brushProperty name="height" value="0.025" units="cm"/>
    </inkml:brush>
  </inkml:definitions>
  <inkml:trace contextRef="#ctx0" brushRef="#br0">131 1 9993,'0'0'8830,"-9"3"-6470,4 0-2049,-62 28 2008,63-29-2187,1 0 0,-1 0 0,1 0 0,-1 1 0,1-1 0,0 1 0,0 0 0,0 0 0,1 0 0,-1 0 0,1 1 0,-1-1 0,1 1 0,0-1 0,0 1 0,-2 7 0,4-11-121,0 1 1,0-1-1,1 1 1,-1 0 0,0-1-1,0 1 1,0-1-1,1 1 1,-1-1-1,0 1 1,1-1 0,-1 1-1,0-1 1,1 0-1,-1 1 1,1-1 0,-1 1-1,1-1 1,-1 0-1,1 1 1,-1-1-1,1 0 1,-1 0 0,1 1-1,-1-1 1,1 0-1,-1 0 1,1 0 0,-1 0-1,1 0 1,0 0-1,-1 0 1,1 0 0,-1 0-1,1 0 1,-1 0-1,1 0 1,0 0-1,-1 0 1,1 0 0,-1-1-1,1 1 1,-1 0-1,1-1 1,30-6 230,37-29 281,-59 29-518,2 0-1,-1 1 0,1 1 1,0 0-1,0 0 1,1 1-1,-1 0 0,1 1 1,0 1-1,15-2 0,-26 4-7,1 0 0,-1 0 0,1 0 0,0 0 0,-1 1 0,0-1 0,1 0 0,-1 1 0,1-1 0,-1 1 0,1 0 0,-1-1 0,0 1 0,0 0 0,1 0 0,-1 0 0,0 0 0,0 0 0,0 0 0,0 0 0,0 0 0,0 1 0,0-1 0,1 2 0,10 39 285,-12-38-252,1-1 0,-1 1 0,1-1 0,0 1 0,0-1 0,0 0 0,0 1 0,1-1 0,-1 0 0,1 0 0,0 0 0,0 0 0,0 0 0,3 3 0,-3-5 21,0 0 0,-1 0 0,1-1 0,0 1 0,0 0 0,-1-1 0,1 0 0,0 1 0,0-1 0,0 0 0,0 0 0,0 0 0,0 0 0,-1 0 0,1-1 0,0 1 0,0-1 0,0 1 0,0-1 0,-1 1 0,1-1 0,0 0 0,1-1 0,43-29 386,-25 15-443,-15 12-167,0 0 0,1 0 0,0 0 0,0 0 0,0 1 0,0 1 0,0-1 0,1 1 0,-1 0 0,1 1 0,0 0 0,-1 0 0,1 0 0,13 2 0,-20-1 141,1 1 0,-1 0 0,0-1 0,1 1 0,-1 0 0,1 0 0,-1 0 0,0 0 0,0 0 0,0 1-1,1-1 1,-1 0 0,0 1 0,-1-1 0,1 0 0,0 1 0,0-1 0,-1 1 0,1-1 0,0 1 0,-1-1 0,1 4 0,-1-3-277,1 0 0,0 0 0,-1 0 0,1 0 0,0 0 1,0 0-1,0-1 0,0 1 0,0 0 0,0 0 0,1-1 0,-1 1 1,1-1-1,2 3 0,6-2-5414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40.316"/>
    </inkml:context>
    <inkml:brush xml:id="br0">
      <inkml:brushProperty name="width" value="0.025" units="cm"/>
      <inkml:brushProperty name="height" value="0.025" units="cm"/>
    </inkml:brush>
  </inkml:definitions>
  <inkml:trace contextRef="#ctx0" brushRef="#br0">0 0 16271,'0'0'5478,"69"11"-4806,-26-10-480,4 0-128,-6 1-352,-1-1-929,-2 2-1089,-11-2-1570,-13 0-1441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40.692"/>
    </inkml:context>
    <inkml:brush xml:id="br0">
      <inkml:brushProperty name="width" value="0.025" units="cm"/>
      <inkml:brushProperty name="height" value="0.025" units="cm"/>
    </inkml:brush>
  </inkml:definitions>
  <inkml:trace contextRef="#ctx0" brushRef="#br0">1 297 13901,'0'0'7880,"57"1"-7048,-13-1-511,6 0-257,-3 0-192,0-2-1025,-2 0-1378,-6-4-2177,-1-3-2275</inkml:trace>
  <inkml:trace contextRef="#ctx0" brushRef="#br0" timeOffset="1">480 0 12716,'0'0'5717,"8"7"-4361,-6-6-1238,16 12 577,-2 1 1,0 0-1,0 1 1,21 28-1,-33-39-616,-1 1 0,0-1 0,0 0 0,0 1-1,-1 0 1,0 0 0,0 0 0,0 0 0,-1 0-1,1 0 1,-1 0 0,0 1 0,-1-1 0,1 0-1,-1 1 1,0-1 0,-1 0 0,1 1 0,-1-1 0,0 0-1,0 1 1,-1-1 0,1 0 0,-1 0 0,0 0-1,-4 6 1,-13 15 70,0-1 0,-2-1 0,0-1 0,-26 21 0,-26 28-1091,26-19-2061,18-18-2397,2-3-5939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4.207"/>
    </inkml:context>
    <inkml:brush xml:id="br0">
      <inkml:brushProperty name="width" value="0.025" units="cm"/>
      <inkml:brushProperty name="height" value="0.025" units="cm"/>
    </inkml:brush>
  </inkml:definitions>
  <inkml:trace contextRef="#ctx0" brushRef="#br0">165 57 3043,'22'-18'4418,"-15"12"-2829,-1 1 1,1-1 0,0 1-1,0 1 1,0-1 0,9-3-1,-39 28 1737,3-4-3235,11-9-12,-17 11 88,0 2-1,1 1 1,-35 37 0,54-51-132,0 0 0,1 0 0,0 0 0,0 1-1,1 0 1,0-1 0,0 2 0,1-1 0,0 0 0,1 1 0,0 0 0,0-1 0,0 1 0,1 0 0,1 0-1,0 0 1,0 0 0,1 9 0,0-16-34,-1 1 1,1 0-1,0 0 0,0-1 1,0 1-1,0-1 0,0 1 1,0-1-1,1 1 0,0-1 0,-1 0 1,1 1-1,0-1 0,0 0 1,0 0-1,0-1 0,0 1 0,0 0 1,1-1-1,-1 1 0,1-1 1,-1 0-1,1 0 0,-1 0 1,1 0-1,0 0 0,0 0 0,-1-1 1,1 1-1,0-1 0,0 0 1,-1 0-1,1 0 0,0 0 0,4-1 1,5 0-763,-1-1 1,1 0-1,0-1 1,-1 0-1,0 0 1,1-1-1,11-7 0,6-5-4443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5.819"/>
    </inkml:context>
    <inkml:brush xml:id="br0">
      <inkml:brushProperty name="width" value="0.025" units="cm"/>
      <inkml:brushProperty name="height" value="0.025" units="cm"/>
    </inkml:brush>
  </inkml:definitions>
  <inkml:trace contextRef="#ctx0" brushRef="#br0">1 38 11082,'0'0'8200,"4"12"-7164,13 45 67,14 49 610,-27-93-1439,1-2 0,0 1 0,1 0 1,0-1-1,1 0 0,8 10 0,-14-19-196,0 0 0,1 0 1,-1-1-1,1 1 0,-1 0 0,1-1 0,0 0 1,0 1-1,-1-1 0,1 0 0,0 0 0,0 0 1,0 0-1,0 0 0,0 0 0,1-1 0,-1 1 1,0-1-1,0 1 0,0-1 0,1 0 0,-1 0 0,0 0 1,3 0-1,-2-1 16,-1-1 1,1 1-1,0 0 0,-1-1 1,1 0-1,0 0 0,-1 1 1,0-2-1,0 1 0,1 0 1,-1 0-1,0-1 1,-1 1-1,1-1 0,1-2 1,5-9 153,-2 0 0,0 0 0,0 0 1,-2-1-1,6-26 0,-6 10 55,-2-1 0,-1-43 0,-2 31-294,14 76-7963,5-5-1436,-8-16 1799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7.083"/>
    </inkml:context>
    <inkml:brush xml:id="br0">
      <inkml:brushProperty name="width" value="0.025" units="cm"/>
      <inkml:brushProperty name="height" value="0.025" units="cm"/>
    </inkml:brush>
  </inkml:definitions>
  <inkml:trace contextRef="#ctx0" brushRef="#br0">1 1 2402,'3'0'10463,"6"2"-4235,22 5-1472,40 10-6946,-47-12 3614,46 17-1998,-67-21 69,1 1 1,0 0-1,-1 0 0,0 0 0,1 0 1,-1 1-1,0-1 0,0 1 1,4 4-1,-7 3-7786,-4-9 2035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7.442"/>
    </inkml:context>
    <inkml:brush xml:id="br0">
      <inkml:brushProperty name="width" value="0.025" units="cm"/>
      <inkml:brushProperty name="height" value="0.025" units="cm"/>
    </inkml:brush>
  </inkml:definitions>
  <inkml:trace contextRef="#ctx0" brushRef="#br0">62 1 7175,'0'0'4644,"-53"20"-2882,48-14-161,1 0-127,4 0-481,0 2-385,9-1-159,8 0-129,-3-4-256,8-2 160,-1-1-192,-1 0-1121,0-9-1057,-6-8-1441,-3-2-289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7.776"/>
    </inkml:context>
    <inkml:brush xml:id="br0">
      <inkml:brushProperty name="width" value="0.025" units="cm"/>
      <inkml:brushProperty name="height" value="0.025" units="cm"/>
    </inkml:brush>
  </inkml:definitions>
  <inkml:trace contextRef="#ctx0" brushRef="#br0">0 105 9257,'0'0'9433,"10"-1"-8787,0 0-580,-1 0 0,1 0 1,-1-1-1,0-1 1,1 1-1,-1-1 0,0-1 1,-1 0-1,1 0 1,-1-1-1,0 0 0,0 0 1,0-1-1,0 0 1,8-9-1,-3-3-27,1 0 26,-9 21-36,-4 11-7,-2 46 248,-1-29-195,2 0 1,5 39-1,-5-66-168,1 0-1,0 0 0,0 0 1,0 0-1,1 0 0,0 0 1,-1-1-1,1 1 0,0-1 1,4 5-1,-5-7-332,0 0 0,0 0-1,0 0 1,0 0 0,1 0 0,-1 0-1,0 0 1,1 0 0,-1 0 0,1-1 0,-1 1-1,0-1 1,1 1 0,-1-1 0,1 1-1,0-1 1,-1 0 0,2 0 0,9 0-7683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8.106"/>
    </inkml:context>
    <inkml:brush xml:id="br0">
      <inkml:brushProperty name="width" value="0.025" units="cm"/>
      <inkml:brushProperty name="height" value="0.025" units="cm"/>
    </inkml:brush>
  </inkml:definitions>
  <inkml:trace contextRef="#ctx0" brushRef="#br0">191 21 10282,'0'0'8392,"2"67"-7495,-13-33-65,0 5-287,4 0-289,2-1-128,-1-6-64,6-3-32,0-9-96,0-8-769,0-6-320,6-6-833,-3-6-1473,-3-14-801</inkml:trace>
  <inkml:trace contextRef="#ctx0" brushRef="#br0" timeOffset="1">0 9 9833,'0'0'11852,"74"-9"-11180,-40 9-352,4 0-223,-2 4-33,2-2-128,-2 3-769,-7-2-577,-6 1-351,-6-3-706,-8 1-1152,-4-1-609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8.465"/>
    </inkml:context>
    <inkml:brush xml:id="br0">
      <inkml:brushProperty name="width" value="0.025" units="cm"/>
      <inkml:brushProperty name="height" value="0.025" units="cm"/>
    </inkml:brush>
  </inkml:definitions>
  <inkml:trace contextRef="#ctx0" brushRef="#br0">0 0 8648,'0'0'12396,"63"2"-11403,-28-2-385,4 0-255,-1 1-225,2 2-96,-6 2-320,-3-1-1186,-8 0-1344,-9-3-2147,-8-1-1890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8.808"/>
    </inkml:context>
    <inkml:brush xml:id="br0">
      <inkml:brushProperty name="width" value="0.025" units="cm"/>
      <inkml:brushProperty name="height" value="0.025" units="cm"/>
    </inkml:brush>
  </inkml:definitions>
  <inkml:trace contextRef="#ctx0" brushRef="#br0">23 1 12204,'0'0'7078,"-7"67"-6053,-2-32-192,7 5-417,-1 0-255,1-1-129,2-4 32,0-7-64,0-6-128,0-8-321,0-9-544,2-5-801,-2-18-5893,0-8-705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6.468"/>
    </inkml:context>
    <inkml:brush xml:id="br0">
      <inkml:brushProperty name="width" value="0.025" units="cm"/>
      <inkml:brushProperty name="height" value="0.025" units="cm"/>
    </inkml:brush>
  </inkml:definitions>
  <inkml:trace contextRef="#ctx0" brushRef="#br0">1 1 11211,'0'0'11338,"12"60"-10024,-8-25-546,-2 3-255,1 1-289,-1-3-160,3-4 0,1-6-64,1-4-512,7-7-770,-1-5-319,-2-9-417,-4-1-993,-2-1-2882</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39.153"/>
    </inkml:context>
    <inkml:brush xml:id="br0">
      <inkml:brushProperty name="width" value="0.025" units="cm"/>
      <inkml:brushProperty name="height" value="0.025" units="cm"/>
    </inkml:brush>
  </inkml:definitions>
  <inkml:trace contextRef="#ctx0" brushRef="#br0">1 46 8552,'0'0'12716,"50"-41"-11723,-25 39-448,2-1-385,0 3-64,-2 0-64,-1 0-288,1 0-769,-11 0-993,3 0-1666,-5 0-3074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41.178"/>
    </inkml:context>
    <inkml:brush xml:id="br0">
      <inkml:brushProperty name="width" value="0.025" units="cm"/>
      <inkml:brushProperty name="height" value="0.025" units="cm"/>
    </inkml:brush>
  </inkml:definitions>
  <inkml:trace contextRef="#ctx0" brushRef="#br0">47 0 7527,'-3'0'328,"-30"3"6961,32-3-7205,1 0 0,-1 0 0,1 0 0,0 0 0,-1 0 0,1 0 0,-1 0 0,1 0 0,0 1 0,-1-1 0,1 0 0,-1 0-1,1 0 1,0 1 0,-1-1 0,1 0 0,0 1 0,-1-1 0,1 0 0,0 1 0,0-1 0,-1 0 0,1 1 0,0-1 0,0 0 0,0 1 0,-1-1-1,1 1 1,0-1 0,0 0 0,0 1 0,0-1 0,0 1 0,0-1 0,0 1 0,0-1 0,0 1 0,0-1 0,0 0 0,0 1 0,0-1-1,0 1 1,0-1 0,1 0 0,-1 1 0,0-1 0,0 1 0,0-1 0,1 0 0,-1 1 0,0-1 0,0 0 0,1 1 0,-1-1 0,0 0 0,1 1-1,-1-1 1,0 0 0,1 0 0,-1 0 0,1 1 0,-1-1 0,0 0 0,1 0 0,-1 0 0,1 0 0,0 1 0,8 3 114,2 1 1,-1-1 0,0-1 0,1 0-1,-1 0 1,1-1 0,0 0 0,0-1-1,16 0 1,-10 0-168,71 2 319,-63-2-6133,-41-1-5889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8:41.525"/>
    </inkml:context>
    <inkml:brush xml:id="br0">
      <inkml:brushProperty name="width" value="0.025" units="cm"/>
      <inkml:brushProperty name="height" value="0.025" units="cm"/>
    </inkml:brush>
  </inkml:definitions>
  <inkml:trace contextRef="#ctx0" brushRef="#br0">56 1 5029,'0'0'4804,"-50"14"-2658,45-6 32,5 1-192,0-1-448,9 0-193,10-2-96,12 2-192,3-4-352,8-1-289,-1-1-256,-1-2-96,-3 2-320,-6 0-1025,-7-2-1474,-8 0-2241,-7 0-3428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08.443"/>
    </inkml:context>
    <inkml:brush xml:id="br0">
      <inkml:brushProperty name="width" value="0.025" units="cm"/>
      <inkml:brushProperty name="height" value="0.025" units="cm"/>
    </inkml:brush>
  </inkml:definitions>
  <inkml:trace contextRef="#ctx0" brushRef="#br0">1 35 7143,'0'0'16704,"9"-4"-15722,-2 1-843,0 1-1,0-1 1,1 1 0,-1 1 0,1-1 0,-1 1-1,1 1 1,0 0 0,-1 0 0,16 2 0,-10 0-119,45 5-819,-55-7 215,1 0 0,-1 0 0,1 0-1,0-1 1,-1 1 0,1-1 0,-1 0-1,0 0 1,1 0 0,-1 0 0,0-1-1,1 1 1,2-3 0,9-10-6692</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08.881"/>
    </inkml:context>
    <inkml:brush xml:id="br0">
      <inkml:brushProperty name="width" value="0.025" units="cm"/>
      <inkml:brushProperty name="height" value="0.025" units="cm"/>
    </inkml:brush>
  </inkml:definitions>
  <inkml:trace contextRef="#ctx0" brushRef="#br0">0 29 9257,'0'0'5317,"11"-5"-2808,1 1-2080,1-1 0,0 1-1,0 1 1,1 1 0,-1 0 0,1 0 0,-1 1 0,1 1-1,-1 0 1,1 1 0,-1 1 0,1 0 0,-1 0 0,18 7 0,-27-8-364,-1 1 0,1-1 1,-1 1-1,0 0 0,1 0 1,-1 0-1,0 1 1,0-1-1,-1 1 0,1-1 1,0 1-1,-1 0 0,0 0 1,0 0-1,0 0 0,0 1 1,0-1-1,0 0 1,-1 1-1,0 0 0,1-1 1,-1 6-1,0-4 56,-1 0 0,0 1 0,-1-1 0,1 0 0,-1 1-1,0-1 1,0 0 0,-1 0 0,0 0 0,0 0 0,0 0 0,0 0 0,-1 0 0,0-1 0,-4 7-1,-23 24 354,-1 0 0,-1-3 0,-59 48 0,49-45-309,41-35-165,1 0 0,-1 1 0,1-1 0,-1 0 0,1 1 0,0-1 0,-1 0 0,1 1 0,-1-1 0,1 1 0,0-1 0,-1 0 0,1 1 0,0-1 0,0 1 0,-1-1 0,1 1 0,0-1 0,0 1 0,0-1 0,0 1 0,0 0 0,-1-1 0,1 1 0,0-1 0,0 1 0,0-1 0,0 1 0,1 0-1,14 7 23,32-6 47,-42-2-57,103-4 572,-52 0-3055,1 3-8599,-43 1-1822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8.508"/>
    </inkml:context>
    <inkml:brush xml:id="br0">
      <inkml:brushProperty name="width" value="0.025" units="cm"/>
      <inkml:brushProperty name="height" value="0.025" units="cm"/>
    </inkml:brush>
  </inkml:definitions>
  <inkml:trace contextRef="#ctx0" brushRef="#br0">0 0 9865,'5'0'3524,"10"0"-802,12 0-512,3 0-512,10 0-417,0 0-384,5 0-481,-2 3-255,-9 0-97,-9-1 0,-7 0-481,-7 2-576,-11-1-640,0-1-449,-11 0-5670,2-2-1472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8.839"/>
    </inkml:context>
    <inkml:brush xml:id="br0">
      <inkml:brushProperty name="width" value="0.025" units="cm"/>
      <inkml:brushProperty name="height" value="0.025" units="cm"/>
    </inkml:brush>
  </inkml:definitions>
  <inkml:trace contextRef="#ctx0" brushRef="#br0">1 0 8456,'0'0'10090,"52"8"-8617,-18-8-480,9 0-609,-1 0-320,3 3-128,-6-1-1409,-3-1-1666,-7-1-2370,-2 0-3140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9.170"/>
    </inkml:context>
    <inkml:brush xml:id="br0">
      <inkml:brushProperty name="width" value="0.025" units="cm"/>
      <inkml:brushProperty name="height" value="0.025" units="cm"/>
    </inkml:brush>
  </inkml:definitions>
  <inkml:trace contextRef="#ctx0" brushRef="#br0">0 0 9641,'0'0'11739,"12"2"-11125,184 10-838,-181-15-160,-17 3 394,1 1 1,-1-1 0,0 1-1,1-1 1,-1 1 0,1 0-1,-1 0 1,1 0 0,-1 0-1,1 0 1,0 0 0,-1 0-1,1 0 1,0 1 0,0-1-1,-1 2 1,-6 8 173,1-1-1,0 1 1,0 1-1,2-1 1,-1 1 0,1 0-1,1 0 1,-5 23-1,4-6-495,2-1 0,-1 55-1,7-70-1783</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7:19.562"/>
    </inkml:context>
    <inkml:brush xml:id="br0">
      <inkml:brushProperty name="width" value="0.025" units="cm"/>
      <inkml:brushProperty name="height" value="0.025" units="cm"/>
    </inkml:brush>
  </inkml:definitions>
  <inkml:trace contextRef="#ctx0" brushRef="#br0">1 18 9033,'0'0'12748,"59"-18"-12108,-25 27-384,6 2-159,-4 0-65,2-2-1474,-4-6-3106,2-3-8745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6.647"/>
    </inkml:context>
    <inkml:brush xml:id="br0">
      <inkml:brushProperty name="width" value="0.025" units="cm"/>
      <inkml:brushProperty name="height" value="0.025" units="cm"/>
    </inkml:brush>
  </inkml:definitions>
  <inkml:trace contextRef="#ctx0" brushRef="#br0">0 22 10634,'0'0'10922,"47"-10"-10281,-24 8-321,6-2-192,0 1-96,0 1 0,1 2-32,-10 0-704,-4 0-609,-8 0-577,-5 0-897,-3 4-480,-7-1 288,-9 0-1473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6.816"/>
    </inkml:context>
    <inkml:brush xml:id="br0">
      <inkml:brushProperty name="width" value="0.025" units="cm"/>
      <inkml:brushProperty name="height" value="0.025" units="cm"/>
    </inkml:brush>
  </inkml:definitions>
  <inkml:trace contextRef="#ctx0" brushRef="#br0">0 176 9993,'0'0'11435,"2"-49"-10474,41 38 256,4-4-64,11 0-256,5-2-224,5 2-257,-1 0-352,-8 5-192,-4-1-2306,-16 2-2563,-14 0-6534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6.990"/>
    </inkml:context>
    <inkml:brush xml:id="br0">
      <inkml:brushProperty name="width" value="0.025" units="cm"/>
      <inkml:brushProperty name="height" value="0.025" units="cm"/>
    </inkml:brush>
  </inkml:definitions>
  <inkml:trace contextRef="#ctx0" brushRef="#br0">0 0 3459,'0'0'14510,"29"36"-14350,3-36-96,-1 0-64,3 0-929,0-4-1793,-7-5-962,-3-2-1601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7.334"/>
    </inkml:context>
    <inkml:brush xml:id="br0">
      <inkml:brushProperty name="width" value="0.025" units="cm"/>
      <inkml:brushProperty name="height" value="0.025" units="cm"/>
    </inkml:brush>
  </inkml:definitions>
  <inkml:trace contextRef="#ctx0" brushRef="#br0">4 0 5285,'0'0'9716,"10"1"-8328,-3-1-1159,1 1 0,-1 1-1,1-1 1,-1 1 0,0 1 0,1-1 0,-1 1 0,0 0 0,8 6-1,-12-7-200,0 0-1,0 0 0,0 0 0,0 0 0,-1 1 0,1-1 0,-1 1 1,0 0-1,0 0 0,0 0 0,0 0 0,0 0 0,-1 0 0,1 0 1,-1 0-1,0 1 0,0-1 0,0 1 0,0-1 0,-1 1 1,1-1-1,-1 1 0,0-1 0,0 1 0,0-1 0,-2 6 0,-1-1-17,0 0 1,-1 0-1,0 0 0,0-1 0,-1 0 0,0 0 0,-1 0 0,1 0 0,-1-1 0,-7 6 0,-17 20-382,-4 15-3632,23-28-1051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2.645"/>
    </inkml:context>
    <inkml:brush xml:id="br0">
      <inkml:brushProperty name="width" value="0.025" units="cm"/>
      <inkml:brushProperty name="height" value="0.025" units="cm"/>
    </inkml:brush>
  </inkml:definitions>
  <inkml:trace contextRef="#ctx0" brushRef="#br0">269 0 6534,'0'0'12609,"-9"3"-11797,-28 9 453,-57 28 1,83-34-1080,0-1 1,1 1 0,-1 1 0,2 0 0,-1 0 0,1 1-1,0 0 1,0 1 0,1 0 0,-10 15 0,16-22-164,1 0 0,-1 1 1,1-1-1,0 1 1,-1-1-1,1 1 0,0-1 1,1 1-1,-1 0 1,0 0-1,1-1 0,-1 1 1,1 0-1,0 0 1,0 0-1,0-1 0,1 1 1,-1 0-1,0 0 1,1 0-1,0-1 1,0 1-1,2 4 0,-1-4 36,1 1-1,0-1 1,0 0 0,0 0-1,0-1 1,1 1-1,-1 0 1,1-1-1,0 0 1,-1 0-1,1 0 1,0-1 0,8 3-1,4 1-345,0-1-1,32 3 1,19-3-4199,-42-2 637,-4-2-2018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4.079"/>
    </inkml:context>
    <inkml:brush xml:id="br0">
      <inkml:brushProperty name="width" value="0.025" units="cm"/>
      <inkml:brushProperty name="height" value="0.025" units="cm"/>
    </inkml:brush>
  </inkml:definitions>
  <inkml:trace contextRef="#ctx0" brushRef="#br0">17 47 8584,'6'-17'8321,"-2"28"-4220,-5 31-2424,-5-9-939,-1-1-352,2 1 0,1 0 0,1 0 1,3 63-1,0-96-377,0 0 0,0 1 0,0-1 0,0 0 0,0 0 0,0 1 0,0-1 1,1 0-1,-1 1 0,0-1 0,0 0 0,0 0 0,0 1 0,0-1 0,1 0 0,-1 0 0,0 1 0,0-1 0,0 0 0,1 0 0,-1 0 0,0 1 1,0-1-1,0 0 0,1 0 0,-1 0 0,0 0 0,1 0 0,-1 1 0,0-1 0,0 0 0,1 0 0,-1 0 0,0 0 0,1 0 0,-1 0 1,0 0-1,0 0 0,1 0 0,-1 0 0,0 0 0,1 0 0,-1 0 0,0-1 0,1 1 0,-1 0 0,0 0 0,0 0 0,1 0 0,-1 0 0,0-1 1,0 1-1,1 0 0,-1 0 0,0 0 0,0-1 0,0 1 0,0 0 0,1 0 0,-1-1 0,13-14 153,-6-3-605,-1-2-1,-1 1 1,-1 0-1,3-36 0,-1 6-946,0 14 1272,2-58 1,-7 102 323,1 0 1,0 0-1,0-1 1,0 1-1,1 0 1,0-1-1,5 10 1,33 57 948,-40-73-1122,2 5 107,1-1 1,1 1-1,-1-1 1,1-1-1,0 1 1,0 0-1,8 5 0,-12-10-92,0 0 0,0-1 0,1 1 0,-1 0-1,0-1 1,0 1 0,0-1 0,1 1-1,-1-1 1,0 0 0,1 1 0,-1-1-1,0 0 1,1 0 0,-1 0 0,0 0-1,1 0 1,-1 0 0,0 0 0,1-1-1,-1 1 1,0 0 0,0-1 0,1 1 0,-1-1-1,0 1 1,0-1 0,0 0 0,1 1-1,-1-1 1,0 0 0,0 0 0,0 0-1,0 0 1,-1 0 0,1 0 0,0 0-1,0 0 1,0 0 0,-1 0 0,1-1-1,-1 1 1,1 0 0,-1 0 0,1-1-1,-1-1 1,5-10 21,-2-1 0,0 1 0,0-1 0,-1 1 0,-1-1 0,0 0 0,-1 0 0,0 1 0,-1-1 0,-1 0 0,0 0 0,-1 1 0,-7-20 0,9 30-315,1 9-729,10 14-2341,5-8-3619,-5-7 1181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6.101"/>
    </inkml:context>
    <inkml:brush xml:id="br0">
      <inkml:brushProperty name="width" value="0.025" units="cm"/>
      <inkml:brushProperty name="height" value="0.025" units="cm"/>
    </inkml:brush>
  </inkml:definitions>
  <inkml:trace contextRef="#ctx0" brushRef="#br0">1 0 8360,'2'5'7151,"11"-1"-5039,12 1-1003,99 3 1241,-40-7-8703</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6.494"/>
    </inkml:context>
    <inkml:brush xml:id="br0">
      <inkml:brushProperty name="width" value="0.025" units="cm"/>
      <inkml:brushProperty name="height" value="0.025" units="cm"/>
    </inkml:brush>
  </inkml:definitions>
  <inkml:trace contextRef="#ctx0" brushRef="#br0">1 20 8360,'0'0'10378,"52"7"-9257,-20-7-545,2 0-448,1-4-63,-5 1-226,-6-2-768,-5 1-832,-6-1-2051,-8-1-1633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6.823"/>
    </inkml:context>
    <inkml:brush xml:id="br0">
      <inkml:brushProperty name="width" value="0.025" units="cm"/>
      <inkml:brushProperty name="height" value="0.025" units="cm"/>
    </inkml:brush>
  </inkml:definitions>
  <inkml:trace contextRef="#ctx0" brushRef="#br0">1 227 4452,'0'0'15199,"8"-4"-14046,9-3-953,-1-2 1,1 0 0,-1-1 0,-1-1 0,0 0-1,21-22 1,-11 7-171,-2-1 0,35-51-1,-58 78-29,0 0-1,0 0 0,0 0 0,0 0 0,0-1 0,0 1 1,0 0-1,0 0 0,0 0 0,0 0 0,0 0 0,1 0 1,-1 0-1,0 0 0,0 0 0,0 0 0,0-1 1,0 1-1,0 0 0,0 0 0,1 0 0,-1 0 0,0 0 1,0 0-1,0 0 0,0 0 0,0 0 0,0 0 0,1 0 1,-1 0-1,0 0 0,0 0 0,0 0 0,0 0 0,0 0 1,0 0-1,0 0 0,1 0 0,-1 1 0,0-1 0,0 0 1,0 0-1,0 0 0,0 0 0,0 0 0,0 0 1,0 0-1,0 0 0,1 0 0,-1 0 0,0 1 0,0-1 1,0 0-1,0 0 0,0 0 0,0 0 0,0 0 0,0 0 1,0 0-1,0 1 0,0-1 0,0 0 0,0 0 0,0 0 1,0 0-1,0 0 0,4 17-24,-1 25 51,-3-39-14,1 35-43,-2-24-46,1 0-1,1 0 1,0 0-1,1 0 0,0-1 1,1 1-1,1 0 1,0-1-1,7 17 1,6-13-2875,4-11-3214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7.657"/>
    </inkml:context>
    <inkml:brush xml:id="br0">
      <inkml:brushProperty name="width" value="0.025" units="cm"/>
      <inkml:brushProperty name="height" value="0.025" units="cm"/>
    </inkml:brush>
  </inkml:definitions>
  <inkml:trace contextRef="#ctx0" brushRef="#br0">35 0 9065,'0'0'11434,"-14"70"-10056,3-38-513,4 4-417,5 1-288,2-2-96,0-2 0,0-6-32,9-6-576,-4-6-385,4-8-577,-3-6-832,-6-10-9129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7.991"/>
    </inkml:context>
    <inkml:brush xml:id="br0">
      <inkml:brushProperty name="width" value="0.025" units="cm"/>
      <inkml:brushProperty name="height" value="0.025" units="cm"/>
    </inkml:brush>
  </inkml:definitions>
  <inkml:trace contextRef="#ctx0" brushRef="#br0">1 74 10954,'0'0'5376,"1"-8"-3353,-1 5-1888,0 1 0,1-1 0,-1 1-1,1-1 1,0 1 0,0-1-1,0 1 1,0 0 0,0-1 0,0 1-1,1 0 1,-1 0 0,1 0 0,1-2-1,1 1 31,-1 1-1,1 0 0,-1 0 1,1 0-1,0 0 0,-1 1 1,1 0-1,0 0 0,0 0 1,0 0-1,5 0 0,16-3 55,0 1-1,0 1 0,0 2 0,39 3 0,-56-2-221,0 0 0,-1 1 1,1 0-1,0 1 0,-1-1 0,0 1 0,0 1 0,9 5 0,-12-7 7,-1 1 0,1 0 0,-1 0 0,0 0 0,0 0 0,-1 0 0,1 1 0,-1-1 0,1 1 0,-1-1 0,0 1 0,0 0 0,-1 0-1,1 0 1,-1 0 0,1 6 0,-1-7 34,-1-1-1,1 1 1,-1 0-1,0 0 1,0-1-1,0 1 1,0 0 0,0 0-1,-1-1 1,0 1-1,1 0 1,-1-1-1,0 1 1,0 0-1,0-1 1,0 0-1,-1 1 1,1-1-1,-1 1 1,-2 2 0,0-2 88,0 1 0,0-1 1,-1 1-1,1-1 0,-1 0 1,0-1-1,0 1 0,0-1 1,-9 3-1,-5 0-275,0-1 1,0 0-1,0-2 0,-34 1 0,51-3-1698,14 0-5039,3 0 1467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8.490"/>
    </inkml:context>
    <inkml:brush xml:id="br0">
      <inkml:brushProperty name="width" value="0.025" units="cm"/>
      <inkml:brushProperty name="height" value="0.025" units="cm"/>
    </inkml:brush>
  </inkml:definitions>
  <inkml:trace contextRef="#ctx0" brushRef="#br0">22 0 9513,'0'0'10986,"0"10"-9640,0 42 407,-10 86 1,-2 31-3201,14-192-7164,-2 0 3182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7.398"/>
    </inkml:context>
    <inkml:brush xml:id="br0">
      <inkml:brushProperty name="width" value="0.025" units="cm"/>
      <inkml:brushProperty name="height" value="0.025" units="cm"/>
    </inkml:brush>
  </inkml:definitions>
  <inkml:trace contextRef="#ctx0" brushRef="#br0">1 12 8648,'0'0'12743,"0"11"-12049,2 5-503,9 84 730,-9-90-772,0 0 1,1 0-1,0-1 0,0 1 0,1-1 1,0 0-1,1 0 0,8 13 1,-13-22-93,0 1 0,0-1 1,1 1-1,-1-1 1,0 1-1,0-1 0,1 1 1,-1-1-1,1 1 1,-1-1-1,1 1 1,-1-1-1,1 0 0,-1 1 1,1-1-1,-1 0 1,1 1-1,-1-1 0,1 0 1,-1 0-1,1 0 1,0 1-1,-1-1 0,1 0 1,-1 0-1,1 0 1,0 0-1,-1 0 1,1 0-1,-1 0 0,1 0 1,0 0-1,-1 0 1,1-1-1,-1 1 0,1 0 1,0-1-1,11-23 1064,-4-36-703,-8 59-423,1-13 10,0 5-24,0 0 0,0 0 0,-1 0 0,0 1 1,-1-1-1,0 0 0,0 0 0,-1 1 0,0-1 0,-6-13 0,8 22-15,0 0 0,0 1 0,0-1 0,0 0 0,0 1 0,0-1 0,0 0 0,0 1 0,-1-1 0,1 0 0,0 1 0,0-1 0,0 0 0,0 1 0,-1-1 0,1 0 0,0 0 0,0 1 0,-1-1 0,1 0 0,0 0 0,-1 0 0,1 0 0,0 1 0,0-1-1,-1 0 1,1 0 0,0 0 0,-1 0 0,1 0 0,0 0 0,-1 0 0,1 0 0,0 0 0,-1 0 0,1 0 0,0 0 0,-1 0 0,1 0 0,-1 0 0,1 0 0,0 0 0,0 0 0,-1 0 0,1 0 0,0-1 0,-1 1 0,1 0 0,0 0 0,-1 0 0,1-1 0,0 1 0,0 0 0,-1 0 0,1-1 0,0 1 0,0 0 0,0 0 0,-1-1 0,1 1-1,0 0 1,0-1 0,0 1 0,0 0 0,0-1 0,0 0 0,-1 3-88,1-1 0,0 1 0,0 0-1,0-1 1,0 1 0,0-1 0,0 1 0,0-1-1,1 1 1,-1-1 0,0 1 0,1-1 0,0 1-1,-1-1 1,1 1 0,0-1 0,-1 0 0,3 2 0,0 1-224,0-2 0,1 1 0,0 0 1,0-1-1,0 0 0,0 0 0,0 0 1,5 2-1,-1-2-940,-1 0-1,1 0 1,-1-1 0,1 0 0,0-1-1,-1 1 1,1-2 0,9 0-1,21-8-3159,-6-10 3633,-30 17 1489,1 0 1,-1-1-1,1 1 1,-1-1-1,0 0 1,0 0-1,0 1 1,-1-1-1,1 0 1,-1-1-1,3-5 1,-4-10 4846,-12 16-2169,10 3-3254,0 1 0,0 0 0,-1 0 1,1 0-1,0 0 0,0 0 0,0 1 1,0-1-1,0 1 0,0-1 0,1 1 1,-4 3-1,1 2 13,-1-1 0,2 1 0,-1 0-1,1 0 1,0 0 0,0 0 0,1 1 0,0-1 0,0 1 0,1-1 0,0 1-1,1 0 1,-1 7 0,1-14-88,1 0-1,-1 0 1,0 0-1,0 0 1,1 0-1,-1 0 1,0 0 0,1 0-1,-1-1 1,1 1-1,-1 0 1,1 0-1,-1 0 1,1-1-1,0 1 1,-1 0-1,1-1 1,0 1 0,0-1-1,-1 1 1,1-1-1,0 1 1,0-1-1,0 1 1,0-1-1,0 0 1,0 1-1,0-1 1,-1 0 0,1 0-1,0 0 1,0 0-1,0 0 1,0 0-1,0 0 1,0 0-1,0 0 1,0 0-1,0 0 1,0-1 0,0 1-1,0 0 1,0-1-1,0 0 1,5 0 113,-1 0 0,0-1 0,0 0 0,0 0 0,0 0 0,9-6 0,2-5 67,-1 0 0,17-20 1,-28 29-197,0 0 0,-1 0 0,1 0 0,-1-1 0,0 0 0,-1 1 0,1-1 0,-1 0 0,0 0 0,0-1 0,0 1 0,-1 0 0,2-8 0,-21 52-2075,16-33 1798,1-1 0,0 1 0,0-1-1,0 1 1,1-1 0,0 1-1,0 0 1,0-1 0,1 1-1,2 8 1,-3-11-60,1-1 1,0 0-1,1 0 1,-1 1-1,0-1 1,1 0-1,-1 0 1,1-1-1,-1 1 1,1 0-1,0 0 1,0-1-1,0 1 1,0-1-1,0 1 1,0-1-1,0 0 1,1 0-1,-1 0 1,0 0-1,1 0 1,-1-1-1,0 1 1,1-1-1,4 1 1,18 0-4489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28.823"/>
    </inkml:context>
    <inkml:brush xml:id="br0">
      <inkml:brushProperty name="width" value="0.025" units="cm"/>
      <inkml:brushProperty name="height" value="0.025" units="cm"/>
    </inkml:brush>
  </inkml:definitions>
  <inkml:trace contextRef="#ctx0" brushRef="#br0">1 25 6598,'0'0'16458,"9"-6"-15240,-5 4-1109,1-1 1,-1 1 0,1 0-1,-1 0 1,1 0 0,0 1 0,0-1-1,0 1 1,0 1 0,0-1-1,0 1 1,0-1 0,0 2-1,0-1 1,0 0 0,0 1 0,0 0-1,0 0 1,4 2 0,9 2-459,84 19 405,-68-21-3500,-2-5-3993,-20-2-970</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5.212"/>
    </inkml:context>
    <inkml:brush xml:id="br0">
      <inkml:brushProperty name="width" value="0.025" units="cm"/>
      <inkml:brushProperty name="height" value="0.025" units="cm"/>
    </inkml:brush>
  </inkml:definitions>
  <inkml:trace contextRef="#ctx0" brushRef="#br0">0 2 5990,'0'0'14130,"10"0"-13035,141-1 2378,-80 1-5695,-9 0-6754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5.576"/>
    </inkml:context>
    <inkml:brush xml:id="br0">
      <inkml:brushProperty name="width" value="0.025" units="cm"/>
      <inkml:brushProperty name="height" value="0.025" units="cm"/>
    </inkml:brush>
  </inkml:definitions>
  <inkml:trace contextRef="#ctx0" brushRef="#br0">1 0 9065,'0'0'12972,"58"22"-12524,-24-22-384,0 0-64,0 0-800,0 0-1282,-5 0-1730,0 0-1857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5.922"/>
    </inkml:context>
    <inkml:brush xml:id="br0">
      <inkml:brushProperty name="width" value="0.025" units="cm"/>
      <inkml:brushProperty name="height" value="0.025" units="cm"/>
    </inkml:brush>
  </inkml:definitions>
  <inkml:trace contextRef="#ctx0" brushRef="#br0">0 58 9577,'0'0'7260,"10"-9"-5642,34-25-401,-40 32-1160,0-1 1,0 2-1,1-1 0,-1 0 1,0 1-1,1 0 0,0 0 1,-1 0-1,1 1 0,-1 0 1,1 0-1,0 0 0,-1 0 1,1 0-1,0 1 1,-1 0-1,1 0 0,-1 1 1,1-1-1,-1 1 0,0 0 1,0 0-1,1 0 0,-1 0 1,-1 1-1,1 0 0,0 0 1,-1 0-1,1 0 0,-1 0 1,0 1-1,0 0 0,0-1 1,4 9-1,-6-9-7,0 0 1,0 0-1,0 0 0,-1 0 1,1 0-1,-1 0 0,0 0 1,0 0-1,0 0 0,0 0 1,0 0-1,0 0 0,-1 1 1,0-1-1,0 0 0,0 0 0,0-1 1,0 1-1,0 0 0,-1 0 1,1 0-1,-4 4 0,-2 1 304,-1-1-1,0 1 1,-1-1-1,1-1 1,-13 8-1,12-9 22,1 1-1,0 0 1,0 0-1,0 1 1,-13 15-1,21-22-367,0 0-1,0 0 1,-1 1-1,1-1 0,0 0 1,0 1-1,0-1 0,0 0 1,0 1-1,-1-1 1,1 0-1,0 1 0,0-1 1,0 0-1,0 1 1,0-1-1,0 1 0,0-1 1,0 0-1,0 1 0,0-1 1,1 0-1,-1 1 1,0-1-1,0 0 0,0 1 1,0-1-1,0 0 0,1 1 1,-1-1-1,0 0 1,0 0-1,0 1 0,1-1 1,-1 0-1,0 0 1,1 1-1,-1-1 0,0 0 1,0 0-1,1 0 0,-1 0 1,0 1-1,1-1 1,-1 0-1,0 0 0,1 0 1,-1 0-1,1 0 1,-1 0-1,0 0 0,1 0 1,-1 0-1,0 0 0,1 0 1,-1 0-1,0 0 1,1 0-1,30 0 24,-22 0 1,24 0-203,41-1-3245,-24-6-5123,-17-2-2425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7.727"/>
    </inkml:context>
    <inkml:brush xml:id="br0">
      <inkml:brushProperty name="width" value="0.025" units="cm"/>
      <inkml:brushProperty name="height" value="0.025" units="cm"/>
    </inkml:brush>
  </inkml:definitions>
  <inkml:trace contextRef="#ctx0" brushRef="#br0">1 6 8104,'0'0'12363,"74"16"-11434,-35-19-640,5-1-225,-5 0 0,-5-1-128,-5 1-801,-9 4-769,-4-1-864,-10 1-897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8.073"/>
    </inkml:context>
    <inkml:brush xml:id="br0">
      <inkml:brushProperty name="width" value="0.025" units="cm"/>
      <inkml:brushProperty name="height" value="0.025" units="cm"/>
    </inkml:brush>
  </inkml:definitions>
  <inkml:trace contextRef="#ctx0" brushRef="#br0">1 178 1666,'0'0'17424,"61"13"-16495,-27-13-641,0 2-224,-1-2-128,-4 1-801,-6-1-928,-5 0-1923,-5 0-1537</inkml:trace>
  <inkml:trace contextRef="#ctx0" brushRef="#br0" timeOffset="1">220 3 8872,'0'0'6567,"13"-1"-5131,4 0-975,1 1 1,-1 1 0,32 5 0,-42-5-422,0 0 0,-1 1-1,1 0 1,0 0 0,0 1 0,-1 0 0,0 0 0,1 0-1,-1 1 1,0 0 0,-1 0 0,1 0 0,-1 1 0,8 8 0,-12-12-31,0 1 1,0 0 0,1 0-1,-1 0 1,-1 0 0,1 0 0,0 1-1,0-1 1,-1 0 0,1 0 0,-1 0-1,0 0 1,0 1 0,0-1-1,0 0 1,0 0 0,0 1 0,0-1-1,-1 0 1,1 0 0,-1 0-1,0 1 1,1-1 0,-1 0 0,0 0-1,0 0 1,0 0 0,-1 0-1,1-1 1,0 1 0,-1 0 0,1-1-1,-3 3 1,-7 6 132,0 0 0,-1-1 1,0-1-1,-15 9 0,-1 1-41,-18 22-2845,42-37-1938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39.572"/>
    </inkml:context>
    <inkml:brush xml:id="br0">
      <inkml:brushProperty name="width" value="0.025" units="cm"/>
      <inkml:brushProperty name="height" value="0.025" units="cm"/>
    </inkml:brush>
  </inkml:definitions>
  <inkml:trace contextRef="#ctx0" brushRef="#br0">0 57 7751,'0'-2'352,"0"0"-1,1 0 0,-1 0 0,0 0 1,1 0-1,-1 0 0,1 1 1,-1-1-1,1 0 0,0 0 0,0 0 1,0 0-1,0 1 0,0-1 1,0 1-1,0-1 0,1 1 0,1-3 1,0 2-40,0 0 1,0 0 0,1 0 0,-1 0 0,0 1-1,1-1 1,-1 1 0,1 0 0,5-1 0,5 0 168,0 1 0,0 0 1,0 1-1,18 2 0,-31-2-456,1 0-1,-1 0 1,0 0-1,0 0 1,0 1-1,0-1 1,0 0-1,0 1 1,1-1-1,-1 0 1,0 1-1,0-1 0,0 1 1,0-1-1,0 1 1,0 0-1,-1-1 1,1 1-1,0 0 1,0 0-1,0 0 1,-1 0-1,1 0 1,0-1-1,-1 1 1,1 0-1,-1 0 1,1 1-1,-1-1 1,0 0-1,1 0 1,-1 0-1,0 0 1,0 0-1,1 0 0,-1 0 1,0 1-1,0-1 1,0 0-1,-1 0 1,1 0-1,0 0 1,0 0-1,-1 0 1,0 3-1,0 0 73,-1 1 0,0 0-1,0-1 1,-1 0 0,1 1-1,-1-1 1,0 0 0,0 0-1,-5 4 1,-22 15 299,-15 13 382,43-34-734,0 0-1,1 0 1,-1 0-1,1 0 1,-1 0 0,1 0-1,0 0 1,-1 1-1,1-1 1,0 0 0,1 1-1,-1-1 1,0 1 0,1-1-1,-1 1 1,1-1-1,0 5 1,1-5-36,0 0-1,0 1 0,0-1 1,0 0-1,0 0 1,1 0-1,-1 0 1,1 0-1,0 0 0,-1 0 1,1-1-1,0 1 1,0-1-1,0 1 1,0-1-1,1 0 1,-1 0-1,0 0 0,0 0 1,1 0-1,-1 0 1,3 0-1,57 14-1315,-16-11-2196,-14-4-1565,-32 0 4956,40 0-10489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0.046"/>
    </inkml:context>
    <inkml:brush xml:id="br0">
      <inkml:brushProperty name="width" value="0.025" units="cm"/>
      <inkml:brushProperty name="height" value="0.025" units="cm"/>
    </inkml:brush>
  </inkml:definitions>
  <inkml:trace contextRef="#ctx0" brushRef="#br0">6 1 10250,'0'0'11942,"12"8"-11441,7 5-427,1-2 0,1 0-1,0-1 1,40 13 0,-44-19-39,35 12-110,-50-16 56,0 1 0,1 0 0,-1 0 0,0 0-1,0 0 1,1 1 0,-1-1 0,0 1-1,-1-1 1,1 1 0,0 0 0,0-1 0,-1 1-1,1 0 1,2 4 0,-4-4 21,0-1 0,0 0 0,0 0 1,0 1-1,0-1 0,0 0 0,-1 0 1,1 1-1,0-1 0,-1 0 0,1 0 0,-1 0 1,1 1-1,-1-1 0,0 0 0,1 0 1,-1 0-1,0 0 0,0 0 0,0 0 0,0 0 1,1-1-1,-1 1 0,-1 0 0,1 0 1,0-1-1,0 1 0,-2 0 0,-41 21 375,33-17-178,-51 21 712,30-13-395,-43 24 1,73-37-557,1 1 1,-1 0-1,1 0 1,0 0-1,0 0 1,-1 1-1,1-1 1,0 0-1,0 0 1,0 1-1,0-1 1,0 1-1,0-1 1,1 1 0,-1-1-1,0 3 1,1-4-99,0 1 0,0-1 0,0 1 0,0 0 0,0-1 0,0 1 0,0-1 0,0 1 0,1 0 0,-1-1 0,0 1 0,0-1 0,1 1 0,-1-1 0,0 1 0,1-1 0,-1 1 0,1-1 0,-1 1 0,1-1 0,-1 0 0,1 1 0,-1-1 0,1 0 0,-1 1 0,1-1 0,-1 0 0,1 1 0,-1-1 0,1 0 0,0 0 0,-1 0 0,1 0 0,-1 0 0,1 0 0,0 0 0,-1 0 0,1 0 0,0 0 0,-1 0 0,1 0 0,-1 0 0,2-1 0,20 1-6182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0.566"/>
    </inkml:context>
    <inkml:brush xml:id="br0">
      <inkml:brushProperty name="width" value="0.025" units="cm"/>
      <inkml:brushProperty name="height" value="0.025" units="cm"/>
    </inkml:brush>
  </inkml:definitions>
  <inkml:trace contextRef="#ctx0" brushRef="#br0">1 1 12043,'0'0'12140,"77"0"-12108,-46 0-64,3 0-801,-5 1-768,-2 1-994,-4-2-2113,-5 0-2916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0.977"/>
    </inkml:context>
    <inkml:brush xml:id="br0">
      <inkml:brushProperty name="width" value="0.025" units="cm"/>
      <inkml:brushProperty name="height" value="0.025" units="cm"/>
    </inkml:brush>
  </inkml:definitions>
  <inkml:trace contextRef="#ctx0" brushRef="#br0">1 63 6502,'0'0'9631,"6"-9"-7870,-6 8-1750,2-2 132,0-1 0,0 1 0,0 0 0,0 0 0,1 0 0,-1 0 0,1 0 0,0 0 0,0 1 0,0 0 0,0-1 0,0 1 0,0 0 0,1 0 0,-1 1 0,1-1 0,-1 1 0,1 0 0,0 0-1,0 0 1,-1 0 0,9 0 0,4 0 272,-3 0-222,0 1-1,0 0 0,0 0 0,0 2 0,15 2 1,-26-3-178,0-1 0,0 1 0,0-1 0,0 1 1,0 0-1,0 0 0,0 0 0,0 0 0,0 1 0,0-1 1,0 0-1,-1 1 0,1-1 0,-1 1 0,1 0 1,-1 0-1,1-1 0,-1 1 0,0 0 0,0 0 0,0 0 1,0 0-1,0 0 0,-1 0 0,1 0 0,-1 1 1,1-1-1,-1 0 0,0 0 0,1 0 0,-1 1 0,-1-1 1,1 0-1,0 0 0,0 0 0,-2 5 0,0-2 141,1 0 0,-1 0 0,-1 0 0,1 0 0,-1 0 0,0 0 0,0-1-1,0 0 1,-1 1 0,0-1 0,-6 5 0,-54 43 1073,40-34-939,16-11-240,1-1-1,-1 1 1,1 1 0,-11 14-1,17-21-51,0 0 0,1 0 0,-1 0 0,0 0-1,0 0 1,1 0 0,-1 0 0,0 1 0,1-1 0,-1 0-1,1 0 1,0 1 0,-1-1 0,1 0 0,0 0 0,0 1-1,0-1 1,0 0 0,0 1 0,0-1 0,0 0 0,0 1-1,1-1 1,-1 0 0,0 0 0,1 1 0,-1-1 0,1 0 0,-1 0-1,1 0 1,0 0 0,0 1 0,-1-1 0,1 0 0,0 0-1,0 0 1,0-1 0,0 1 0,0 0 0,0 0 0,0 0-1,0-1 1,0 1 0,1-1 0,-1 1 0,0-1 0,3 1-1,14 4-802,1-1 1,-1-1-1,1-1 0,0-1 0,0 0 0,24-3 0,-18 1-1376,20 0-3056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7.744"/>
    </inkml:context>
    <inkml:brush xml:id="br0">
      <inkml:brushProperty name="width" value="0.025" units="cm"/>
      <inkml:brushProperty name="height" value="0.025" units="cm"/>
    </inkml:brush>
  </inkml:definitions>
  <inkml:trace contextRef="#ctx0" brushRef="#br0">85 176 10218,'0'0'9059,"-8"2"-7991,4-1-950,0 0 1,0 0 0,0 1 0,0-1 0,0 1 0,1 0 0,-1 0 0,1 1-1,-1-1 1,1 1 0,0-1 0,0 1 0,0 0 0,0 0 0,1 0-1,-1 1 1,1-1 0,0 1 0,0-1 0,0 1 0,0 0 0,1 0 0,-1 0-1,1 0 1,0 0 0,0 0 0,1 0 0,-1 0 0,1 6 0,-1-8-30,1 1 1,-1 0-1,1 0 1,0-1-1,0 1 1,0 0-1,1 0 1,-1-1-1,1 1 1,-1 0-1,1 0 1,0-1-1,0 1 1,0-1-1,0 1 1,1-1-1,-1 1 1,1-1-1,-1 0 1,1 0-1,0 0 1,0 0-1,0 0 1,3 2-1,-2-2-57,1-1-1,-1 1 0,1-1 1,0 0-1,-1 0 1,1-1-1,0 1 1,0-1-1,0 0 0,0 0 1,-1 0-1,1 0 1,0-1-1,0 1 1,0-1-1,-1 0 0,1 0 1,3-2-1,3-1-2,0-1 0,-1 0-1,0-1 1,0 0 0,0 0-1,-1-1 1,0 0 0,0 0-1,-1-1 1,9-11 0,0-1-7,-1-1 1,-1 0-1,13-28 1,-22 37-16,0 0 0,-1 0 0,0 0 0,0-1 1,-2 0-1,1 1 0,-2-1 0,1-19 0,-2 32-7,0 0-1,1-1 1,-1 1 0,0-1-1,0 1 1,0-1 0,0 1-1,0-1 1,0 0 0,0 1-1,0-1 1,0 1 0,0-1-1,0 1 1,0-1 0,-1 1-1,1 0 1,0-1 0,0 1-1,0-1 1,-1 1 0,1-1-1,0 1 1,-1-1 0,1 1-1,0 0 1,-1-1 0,1 1-1,0 0 1,-1-1 0,1 1-1,-1 0 1,1 0 0,-1-1-1,1 1 1,0 0 0,-1 0-1,1 0 1,-1-1 0,1 1-1,-1 0 1,1 0 0,-1 0-1,1 0 1,-1 0 0,1 0-1,-1 0 1,0 0 0,-1 1-1,0 0 1,1 0 0,-1 0-1,1-1 1,0 1 0,-1 1-1,1-1 1,0 0 0,0 0-1,-1 0 1,1 1 0,0-1-1,0 0 1,-1 3 0,-3 7 30,0-1 1,1 1 0,0 0 0,1 1 0,0-1-1,1 1 1,0-1 0,1 1 0,1 0-1,-1-1 1,3 16 0,-2-22-136,1 1 1,1 0-1,-1-1 1,1 1-1,0 0 1,0-1-1,0 0 1,1 0 0,0 0-1,6 9 1,-7-11-235,2 0 0,-1 0 1,0 0-1,1 0 1,-1 0-1,1-1 0,0 0 1,0 1-1,0-1 1,0-1-1,0 1 0,0-1 1,0 1-1,1-1 0,5 1 1,28-1-4258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1.786"/>
    </inkml:context>
    <inkml:brush xml:id="br0">
      <inkml:brushProperty name="width" value="0.025" units="cm"/>
      <inkml:brushProperty name="height" value="0.025" units="cm"/>
    </inkml:brush>
  </inkml:definitions>
  <inkml:trace contextRef="#ctx0" brushRef="#br0">0 7 9929,'0'0'8777,"63"3"-7208,-23-2-416,7-1-544,3 0-385,-3 0-160,-4 0 0,-7 0-160,-9 0-609,-9 0-512,-11-2-640,-7 0-1603,0-2-992,-14 1-5093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2.133"/>
    </inkml:context>
    <inkml:brush xml:id="br0">
      <inkml:brushProperty name="width" value="0.025" units="cm"/>
      <inkml:brushProperty name="height" value="0.025" units="cm"/>
    </inkml:brush>
  </inkml:definitions>
  <inkml:trace contextRef="#ctx0" brushRef="#br0">0 1 9385,'0'0'9737,"72"26"-8584,-27-24-608,9 0-417,0 0-64,-5-1-609,-6-1-864,-8 0-1890,-8-2-1634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2.491"/>
    </inkml:context>
    <inkml:brush xml:id="br0">
      <inkml:brushProperty name="width" value="0.025" units="cm"/>
      <inkml:brushProperty name="height" value="0.025" units="cm"/>
    </inkml:brush>
  </inkml:definitions>
  <inkml:trace contextRef="#ctx0" brushRef="#br0">78 1 11050,'0'0'7506,"9"0"-6566,0 2-810,0 0-1,1 0 1,-1 1 0,0 1 0,0-1 0,-1 1-1,1 1 1,-1 0 0,0 0 0,0 0 0,0 1-1,13 14 1,-18-18-134,0 1-1,-1-1 1,1 1-1,-1 0 1,0 0-1,0 0 1,0 1-1,0-1 0,0 0 1,0 1-1,-1-1 1,0 1-1,0-1 1,0 1-1,0 0 1,0 0-1,-1-1 1,0 1-1,0 0 1,0 0-1,0 0 1,0-1-1,-1 1 1,1 0-1,-1-1 0,0 1 1,-1 0-1,1-1 1,0 1-1,-1-1 1,0 1-1,0-1 1,0 0-1,0 0 1,0 0-1,-1 0 1,1 0-1,-4 2 1,-19 16-148,-1-1 0,0-1 0,-50 27 0,36-23-2620,20-10-2651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3.208"/>
    </inkml:context>
    <inkml:brush xml:id="br0">
      <inkml:brushProperty name="width" value="0.025" units="cm"/>
      <inkml:brushProperty name="height" value="0.025" units="cm"/>
    </inkml:brush>
  </inkml:definitions>
  <inkml:trace contextRef="#ctx0" brushRef="#br0">237 23 9001,'0'0'10073,"-11"-5"-9422,5 2-563,0 0 0,0 1-1,0 0 1,0 0-1,0 0 1,0 1 0,0 0-1,-1 0 1,1 1-1,-1-1 1,1 1 0,0 1-1,-1-1 1,1 1-1,0 0 1,0 1 0,-1-1-1,1 1 1,0 0-1,1 1 1,-10 4-1,7-2 27,0 1 0,1 0 0,-1 0 0,1 1-1,0-1 1,1 2 0,-10 12 0,14-18-94,1 0 1,-1 0 0,1-1 0,0 1 0,0 0 0,0 0 0,0 0 0,0 0-1,0 1 1,0-1 0,1 0 0,-1 0 0,1 0 0,-1 1 0,1-1 0,0 0-1,0 1 1,0-1 0,0 0 0,1 0 0,-1 1 0,1-1 0,-1 0 0,1 0-1,0 0 1,0 0 0,-1 0 0,2 0 0,-1 0 0,0 0 0,0 0 0,1 0-1,-1 0 1,1-1 0,-1 1 0,1 0 0,0-1 0,1 2 0,7 2 8,0 1 1,0-2 0,1 1-1,-1-1 1,1-1-1,0 0 1,0-1 0,21 3-1,97-2-2065,-90-3 0,10-2-2337,-4-9-2145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3.678"/>
    </inkml:context>
    <inkml:brush xml:id="br0">
      <inkml:brushProperty name="width" value="0.025" units="cm"/>
      <inkml:brushProperty name="height" value="0.025" units="cm"/>
    </inkml:brush>
  </inkml:definitions>
  <inkml:trace contextRef="#ctx0" brushRef="#br0">1 0 9513,'0'0'10437,"1"10"-9306,0-1-961,21 173 1830,-21-154-2773,-1 0 0,-5 41 0,-2-50-84,1-11-941,-1-9-3715,7-5-461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4.026"/>
    </inkml:context>
    <inkml:brush xml:id="br0">
      <inkml:brushProperty name="width" value="0.025" units="cm"/>
      <inkml:brushProperty name="height" value="0.025" units="cm"/>
    </inkml:brush>
  </inkml:definitions>
  <inkml:trace contextRef="#ctx0" brushRef="#br0">1 93 9737,'0'0'9401,"7"8"-8002,20 24-375,-11-12-680,1 0-1,0-1 0,1-1 0,1-1 1,1-1-1,33 22 0,-51-36-317,0-1-1,0 0 1,1 0-1,-1 0 1,0 0-1,1 0 1,-1-1 0,1 1-1,-1-1 1,1 0-1,-1 1 1,1-1-1,-1 0 1,1 0 0,-1-1-1,1 1 1,-1 0-1,1-1 1,-1 0-1,1 1 1,3-3-1,-3 1 15,0 0-1,-1-1 0,0 1 0,1 0 1,-1-1-1,0 0 0,0 1 0,0-1 1,-1 0-1,1 0 0,-1 0 0,0 0 1,1 0-1,0-5 0,2-11 65,-1-1 0,0 0 0,-1 0 1,-2-26-1,0 41-121,0-4 36,-1 0-1,0 0 1,0 0 0,-5-15 0,5 20-188,0 1 1,0 0 0,-1 0-1,1-1 1,-1 1 0,1 0-1,-1 0 1,0 0 0,0 1-1,-1-1 1,1 0 0,0 1-1,-1 0 1,1-1-1,-6-2 1,11 12-6665,-1-1 4762,5 7-3492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6.311"/>
    </inkml:context>
    <inkml:brush xml:id="br0">
      <inkml:brushProperty name="width" value="0.025" units="cm"/>
      <inkml:brushProperty name="height" value="0.025" units="cm"/>
    </inkml:brush>
  </inkml:definitions>
  <inkml:trace contextRef="#ctx0" brushRef="#br0">11 5 8136,'-10'4'7988,"19"0"-4144,22 1-1802,188-17-742,-172 8-2066,1 2-3991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6.676"/>
    </inkml:context>
    <inkml:brush xml:id="br0">
      <inkml:brushProperty name="width" value="0.025" units="cm"/>
      <inkml:brushProperty name="height" value="0.025" units="cm"/>
    </inkml:brush>
  </inkml:definitions>
  <inkml:trace contextRef="#ctx0" brushRef="#br0">1 11 9641,'0'0'9609,"46"8"-7975,-11-8-513,1 0-417,9 0-447,-6-1-257,1-1-160,-6 0-1186,-7-1-1280,-3-1-1987,-6-2-2273</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7.209"/>
    </inkml:context>
    <inkml:brush xml:id="br0">
      <inkml:brushProperty name="width" value="0.025" units="cm"/>
      <inkml:brushProperty name="height" value="0.025" units="cm"/>
    </inkml:brush>
  </inkml:definitions>
  <inkml:trace contextRef="#ctx0" brushRef="#br0">0 250 10154,'0'0'10682,"8"-3"-9503,4-2-928,0-1 0,0 0 0,-1-1 0,0 0 0,0-1 0,-1 0-1,0 0 1,0-1 0,12-15 0,9-14 56,34-53 0,-56 77-279,4-2-66,-12 17 34,-1 0 1,1 0-1,0 0 0,-1 0 1,1 0-1,-1 0 1,1 0-1,-1 0 1,1 0-1,-1 0 1,0 0-1,0 1 0,1-1 1,-1 0-1,0 0 1,0 0-1,0 0 1,0 0-1,0 1 1,-1 0-1,2 13 71,1-1 0,1 1 0,0-1 0,1 0 0,0 0 0,9 19 0,-10-27-230,1 0 0,-1 0 0,1-1 0,0 1 0,0-1 0,0 0 0,7 5 0,-8-8-389,0 1 1,1 0-1,0-1 1,-1 0 0,1 0-1,0 0 1,0 0-1,1-1 1,-1 1-1,0-1 1,8 1 0,9-1-6896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7.635"/>
    </inkml:context>
    <inkml:brush xml:id="br0">
      <inkml:brushProperty name="width" value="0.025" units="cm"/>
      <inkml:brushProperty name="height" value="0.025" units="cm"/>
    </inkml:brush>
  </inkml:definitions>
  <inkml:trace contextRef="#ctx0" brushRef="#br0">0 0 11179,'0'0'10890,"0"67"-10217,0-34-257,0 2-288,0-2-96,2-1 0,7-6-192,-2-1-833,-1-7-993,3-6-929,-8-5-1697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8.484"/>
    </inkml:context>
    <inkml:brush xml:id="br0">
      <inkml:brushProperty name="width" value="0.025" units="cm"/>
      <inkml:brushProperty name="height" value="0.025" units="cm"/>
    </inkml:brush>
  </inkml:definitions>
  <inkml:trace contextRef="#ctx0" brushRef="#br0">1 136 8456,'0'0'11921,"10"-1"-10411,-4 1-1365,0 0-1,-1-1 0,1 0 0,-1 0 0,1-1 0,-1 0 0,0 0 0,1 0 1,-1 0-1,0-1 0,-1 0 0,1 0 0,0 0 0,-1-1 0,0 1 1,1-1-1,5-8 0,-7 8-42,23-32 214,-25 35-301,0-1 0,0 0 0,0 1-1,0-1 1,-1 0 0,1 1 0,0-1 0,-1 0 0,0 1 0,1-1 0,-1 0 0,0 0 0,0 0 0,0 1 0,0-1 0,0 0 0,-1 0 0,1 0 0,0 1 0,-1-1 0,0-2 0,0 4-19,1-1 1,-1 0-1,0 1 0,1-1 0,-1 1 0,0-1 1,1 1-1,-1-1 0,0 1 0,0 0 1,0-1-1,1 1 0,-1 0 0,0 0 0,0-1 1,0 1-1,1 0 0,-1 0 0,0 0 0,0 0 1,0 0-1,0 0 0,0 0 0,1 1 1,-1-1-1,0 0 0,0 0 0,0 1 0,1-1 1,-1 0-1,0 1 0,0-1 0,1 1 1,-1-1-1,0 1 0,-1 0 0,-24 23-368,19-13 333,0 1 0,0 0 1,2 1-1,-1 0 1,-3 15-1,6-22 58,1 1-1,1 0 1,0 0 0,0 0-1,0 0 1,0 0-1,1 0 1,1 0 0,-1 0-1,1 0 1,0 0 0,2 7-1,-2-12 8,1 0-1,-1 0 1,1 0-1,0 0 1,-1 0-1,1 0 1,0-1-1,0 1 1,0 0-1,0-1 1,0 0-1,0 1 1,1-1-1,-1 0 1,0 0-1,1 0 1,-1-1-1,1 1 1,-1 0 0,1-1-1,-1 0 1,1 1-1,-1-1 1,1 0-1,-1-1 1,6 1-1,1-1 60,0 0-1,0-1 1,0 1 0,0-2-1,0 1 1,11-6 0,35-24-1878,-8-11-4299,-22 12-5210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8.011"/>
    </inkml:context>
    <inkml:brush xml:id="br0">
      <inkml:brushProperty name="width" value="0.025" units="cm"/>
      <inkml:brushProperty name="height" value="0.025" units="cm"/>
    </inkml:brush>
  </inkml:definitions>
  <inkml:trace contextRef="#ctx0" brushRef="#br0">0 106 11627,'0'0'2269,"1"-8"320,-1 5-2421,0 0 0,1 0 0,-1 0 0,1 0 0,0 0 0,0 0 0,0 0 0,0 0 1,0 0-1,0 0 0,1 0 0,0 1 0,-1-1 0,1 1 0,0-1 0,0 1 0,0 0 0,1 0 0,-1 0 0,1 0 0,-1 0 0,1 0 0,-1 1 1,1-1-1,0 1 0,0 0 0,0 0 0,5-2 0,13-4 305,1 1 1,0 1-1,0 1 1,39-2-1,-48 5-455,-1 1-1,1 1 0,0 0 1,-1 0-1,1 2 1,-1-1-1,0 1 0,0 1 1,22 10-1,-33-14-11,0 1-1,1-1 1,-1 1 0,0-1-1,1 1 1,-1 0-1,0 0 1,0-1 0,0 1-1,0 0 1,0 0 0,0 0-1,0 0 1,0 0 0,0 1-1,0-1 1,-1 0 0,1 0-1,0 0 1,-1 1-1,1-1 1,-1 0 0,1 1-1,-1-1 1,0 1 0,0-1-1,1 0 1,-1 2 0,-1-1 34,0-1 1,0 1 0,0-1 0,0 1 0,0-1 0,0 0 0,0 1-1,-1-1 1,1 0 0,0 0 0,-1 0 0,1 0 0,-1 0-1,1 0 1,-1 0 0,0 0 0,1-1 0,-1 1 0,0-1 0,1 1-1,-3-1 1,-16 5 124,11-3-274,0-1-1,0 2 1,0-1 0,0 1-1,1 1 1,-1-1 0,1 2-1,0-1 1,-10 8-1,17-8-1293,8-3-9856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8.357"/>
    </inkml:context>
    <inkml:brush xml:id="br0">
      <inkml:brushProperty name="width" value="0.025" units="cm"/>
      <inkml:brushProperty name="height" value="0.025" units="cm"/>
    </inkml:brush>
  </inkml:definitions>
  <inkml:trace contextRef="#ctx0" brushRef="#br0">1 0 8680,'0'0'14120,"0"12"-12993,2 57 263,-3-33-1096,1 1 0,3 0 0,1-1 1,9 37-1,-8-68-4473,-2-15-1134,-3-7-740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48.690"/>
    </inkml:context>
    <inkml:brush xml:id="br0">
      <inkml:brushProperty name="width" value="0.025" units="cm"/>
      <inkml:brushProperty name="height" value="0.025" units="cm"/>
    </inkml:brush>
  </inkml:definitions>
  <inkml:trace contextRef="#ctx0" brushRef="#br0">1 38 13100,'0'0'11435,"54"-19"-10154,-16 18-416,12 1-480,-1-1-321,-6 1-32,2 0-224,-11-2-994,-1 1-1280,-10-4-1249,-1-4-4005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0.430"/>
    </inkml:context>
    <inkml:brush xml:id="br0">
      <inkml:brushProperty name="width" value="0.025" units="cm"/>
      <inkml:brushProperty name="height" value="0.025" units="cm"/>
    </inkml:brush>
  </inkml:definitions>
  <inkml:trace contextRef="#ctx0" brushRef="#br0">5 39 6502,'0'0'10389,"10"0"-9300,96 6-358,129-11 0,-228 3-408,-14-2-214,-18-1-87,-37 6 16,-84 13-1,24-1 1047,219-18-894,-8 2 67,128-23 0,-214 26-256,0 0 5,-1-1-1,1 1 0,-1 0 0,0-1 1,1 1-1,-1-1 0,0 0 1,1 0-1,-1 0 0,0 0 0,0 0 1,0 0-1,0-1 0,0 1 0,3-3 1,-10 2 9,1 1 0,0 0 0,0 0 0,0 1 0,0-1 0,-1 1 0,1 0 0,0 0 0,-6 1 0,5-1 0,-16 0 32,-4-1 11,0 1 0,0 0 0,0 3 1,-1 0-1,2 1 0,-49 15 0,63-13-225,9-4-2325,10-2-2323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6.841"/>
    </inkml:context>
    <inkml:brush xml:id="br0">
      <inkml:brushProperty name="width" value="0.025" units="cm"/>
      <inkml:brushProperty name="height" value="0.025" units="cm"/>
    </inkml:brush>
  </inkml:definitions>
  <inkml:trace contextRef="#ctx0" brushRef="#br0">867 114 6887,'-8'-5'448,"-19"-15"529,-36-33 0,59 49-933,-1 1 1,0-1 0,0 1-1,0 0 1,-1 0 0,1 0-1,-1 1 1,0 0 0,0 0-1,0 0 1,1 1 0,-2 0-1,1 0 1,0 0 0,0 1-1,0 0 1,0 0 0,0 1-1,0-1 1,0 1 0,0 1-1,0-1 1,-7 4-1,-6 2-1,0 1 0,0 1 0,1 0 0,0 2 0,-26 19 0,8-1-63,0 3-1,2 0 1,2 3 0,1 0 0,2 2-1,-47 78 1,40-53 25,3 2 0,4 2-1,-41 128 1,58-149 163,1 1 1,2 1-1,3 0 0,1 0 0,3 0 0,1 1 0,8 59 1,-5-90-107,2 0 1,0 0 0,0-1 0,2 0 0,0 0 0,1-1 0,0 1 0,1-1 0,1-1 0,13 17 0,-14-21-26,0-1 1,0-1-1,1 1 1,0-1-1,1-1 1,-1 0-1,2 0 0,-1-1 1,1 0-1,0-1 1,0 0-1,0 0 1,1-2-1,-1 1 1,14 1-1,4-2 80,-1-1-1,1-1 1,-1-2-1,0 0 1,1-2-1,-1-2 0,0 0 1,0-2-1,49-19 1,-7-3 123,-2-3 0,98-63 0,-59 27-48,-3-5 0,142-129 0,-194 153 45,-3-2-1,-2-2 1,-2-1-1,-3-3 0,-3-2 1,35-67-1,-62 103-88,-2-1 0,-1 0-1,-1-1 1,0 0 0,-2 0-1,-1 0 1,2-30 0,-6 47-112,-1-1 1,0 0 0,0 1-1,0-1 1,-1 0 0,-1 1-1,1-1 1,-1 1 0,-1-1-1,1 1 1,-2 0 0,1 0-1,-1 0 1,0 1 0,-1-1-1,1 1 1,-1 0 0,-1 0-1,0 1 1,0 0 0,0-1-1,0 2 1,-1-1 0,-10-5-1,1 3 9,0 0 0,0 1-1,-1 2 1,0-1 0,0 2-1,0 0 1,-34-2-1,-130 4-425,46 3-6043,122-2 1117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35.994"/>
    </inkml:context>
    <inkml:brush xml:id="br0">
      <inkml:brushProperty name="width" value="0.025" units="cm"/>
      <inkml:brushProperty name="height" value="0.025" units="cm"/>
    </inkml:brush>
  </inkml:definitions>
  <inkml:trace contextRef="#ctx0" brushRef="#br0">0 70 7335,'0'0'6315,"0"-9"-3245,0-25-1068,0 7 2717,15 45-2963,-8 7-1497,-2-1-1,0 1 0,-1 0 1,-2 0-1,-1 1 1,0-1-1,-5 34 0,2 12-141,13 149-80,-12-209-974,-2-11-1851,-9-20-5300,5 7 3101,-4-3-4894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5:36.387"/>
    </inkml:context>
    <inkml:brush xml:id="br0">
      <inkml:brushProperty name="width" value="0.025" units="cm"/>
      <inkml:brushProperty name="height" value="0.025" units="cm"/>
    </inkml:brush>
  </inkml:definitions>
  <inkml:trace contextRef="#ctx0" brushRef="#br0">13 26 9289,'0'0'9849,"-2"9"-9064,-2 6-408,2 0 1,-1 0-1,2 0 1,0 1-1,1-1 0,1 1 1,0-1-1,1 0 1,6 23-1,25 64 494,-29-91-635,1 0-1,0 0 1,1-1-1,0 0 1,1 0-1,15 18 1,-22-28-166,1 1 1,0 0-1,0 0 1,0-1-1,-1 1 1,1 0-1,0-1 1,0 1-1,0-1 1,0 1-1,0-1 1,0 0-1,0 1 1,0-1-1,0 0 1,0 0-1,0 0 1,0 0-1,0 0 1,0 0-1,1 0 1,-1 0-1,0 0 1,0 0-1,0 0 1,0-1-1,0 1 1,0 0-1,0-1 1,0 1-1,0-1 1,-1 1-1,1-1 1,0 0-1,0 1 1,0-1-1,0 0 1,-1 0-1,1 1 1,0-1-1,-1 0 1,1 0-1,-1 0 1,1 0-1,-1 0 1,1 0-1,0-2 1,5-9 276,0 0-1,-1-1 1,5-15 0,-1 3-105,-1 7-269,9-18 469,38-63 1,-46 86-1272,1 0 1,1 0 0,0 1 0,17-14-1,4-4-5459,-13 8-1303,-4 1-3817</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5.768"/>
    </inkml:context>
    <inkml:brush xml:id="br0">
      <inkml:brushProperty name="width" value="0.025" units="cm"/>
      <inkml:brushProperty name="height" value="0.025" units="cm"/>
    </inkml:brush>
  </inkml:definitions>
  <inkml:trace contextRef="#ctx0" brushRef="#br0">1487 233 5125,'-25'-14'33,"2"-1"0,0-2 0,1 0 0,-39-39 0,51 45 147,-1 0-1,0 1 0,0 1 1,-1 0-1,-1 1 0,1 0 1,-1 1-1,0 0 0,-1 1 1,0 0-1,0 1 0,0 1 1,0 1-1,-1 0 0,1 0 0,-1 1 1,0 1-1,0 1 0,0 0 1,1 1-1,-24 4 0,-14 6-195,1 2 0,0 2 0,-56 26 0,35-13-32,13-7 275,1 3-1,2 3 0,0 2 0,2 3 1,-67 51-1,95-62-196,2 0 0,1 2 0,0 0-1,2 2 1,1 0 0,1 2 0,1 0 0,1 1 0,1 0-1,2 1 1,1 1 0,-10 37 0,17-44 136,0 1 1,2-1-1,1 1 1,1 1-1,1-1 0,1 0 1,1 0-1,1 0 1,2 0-1,0 0 1,1 0-1,2-1 0,0 0 1,1 0-1,2-1 1,0 0-1,1-1 1,1 0-1,1 0 0,30 34 1,-22-31-214,0-1-1,2-1 1,1-1 0,0-2 0,1 0-1,1-1 1,1-2 0,1-1-1,0 0 1,1-3 0,0 0 0,1-2-1,0-1 1,1-1 0,50 5 0,-37-9 103,0-3 1,1-1-1,-1-2 1,0-2-1,-1-2 0,1-2 1,53-17-1,-49 8 48,-1-2 0,0-2 0,-2-2 0,0-1 0,-2-3 0,41-33 0,-21 11 42,-3-4 0,75-82 1,-100 95 499,-2-2 1,-2-1 0,-1-1 0,37-78 0,-60 107-269,-1 0 1,0-1-1,-1 0 1,0 0-1,-2-1 0,0 1 1,1-34-1,-4 41-286,0 0 0,-1 0 0,0 0 0,-1 1 0,0-1 0,0 0 0,-1 0 0,0 1 0,0 0 0,-1 0 0,0 0 0,-1 0 0,0 0 0,0 1 0,-1 0 0,-6-7 0,-14-10-558,-2 2 0,-1 1 0,-1 1 1,0 1-1,-34-15 0,-36-22-2574,22 7-851,0-2-1587</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8.186"/>
    </inkml:context>
    <inkml:brush xml:id="br0">
      <inkml:brushProperty name="width" value="0.025" units="cm"/>
      <inkml:brushProperty name="height" value="0.025" units="cm"/>
    </inkml:brush>
  </inkml:definitions>
  <inkml:trace contextRef="#ctx0" brushRef="#br0">1 587 6887,'0'0'3368,"2"-11"-3192,-1 5-153,0 1-8,-1 0 1,1 0 0,0 0-1,1 0 1,-1 1-1,1-1 1,0 0 0,0 1-1,1 0 1,-1-1-1,1 1 1,0 0 0,0 0-1,0 0 1,8-6-1,96-66 293,4 5 0,181-87 0,-209 117-325,136-47-1,-172 73 15,0 3-1,0 2 0,1 2 0,85-4 1,66 16 193,204 32 0,16 2 1533,712-56 551,-527 6-2162,-458 20-9,-1 5 1,164 37-1,-26 10 259,240 55-148,-403-85-141,133 52 0,-207-64-20,-1 2 0,-1 3 1,0 1-1,-2 1 0,72 59 0,-102-73-31,1 1 1,-2 1-1,0 0 0,0 1 1,-1 0-1,-1 0 0,0 1 1,-1 0-1,-1 1 0,0-1 1,-1 2-1,-1-1 1,4 18-1,-6-13 148,0 0 0,-2 0 0,0 1 0,-1-1 0,-1 0 0,-1 0 0,-1 0 0,-1 0 0,-1 0 0,-8 24 0,-4-2-8,-2 0 0,-2-1-1,-1-1 1,-2-1 0,-2-1-1,-61 69 1,-218 187 131,48-51-186,222-206-123,-70 69-288,95-101-454,7-11-1945,7-18-2426,-3 21 4975,4-18-3903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8.546"/>
    </inkml:context>
    <inkml:brush xml:id="br0">
      <inkml:brushProperty name="width" value="0.025" units="cm"/>
      <inkml:brushProperty name="height" value="0.025" units="cm"/>
    </inkml:brush>
  </inkml:definitions>
  <inkml:trace contextRef="#ctx0" brushRef="#br0">0 263 8008,'0'0'9961,"58"-43"-9384,-26 31-193,4 3-192,9 0-128,-2 0 0,2-3-32,4-3 0,2-9-256,-1-7-897,2-13-3011,-1-11-2466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9.270"/>
    </inkml:context>
    <inkml:brush xml:id="br0">
      <inkml:brushProperty name="width" value="0.025" units="cm"/>
      <inkml:brushProperty name="height" value="0.025" units="cm"/>
    </inkml:brush>
  </inkml:definitions>
  <inkml:trace contextRef="#ctx0" brushRef="#br0">143 95 9065,'0'0'2840,"1"-8"-593,1 3-1736,5-41 2362,-7 45-2760,1 0-1,-1-1 1,0 1 0,0 0 0,0 0-1,0-1 1,0 1 0,0 0 0,-1-1-1,1 1 1,0 0 0,-1 0 0,1 0-1,-1-1 1,1 1 0,-1 0 0,1 0-1,-1 0 1,0 0 0,1 0 0,-1 0 0,0 0-1,0 0 1,0 0 0,0 1 0,0-1-1,0 0 1,0 0 0,0 1 0,0-1-1,0 1 1,-1-1 0,0 0 0,-3 1-38,1-1-1,0 1 1,-1 1 0,1-1 0,-1 0 0,1 1 0,0 0 0,0 0 0,-1 0 0,1 1 0,0-1 0,0 1 0,0 0 0,0 0 0,0 0 0,1 1 0,-1-1 0,1 1 0,-1 0 0,1 0 0,0 0 0,0 1 0,-4 5 0,3-2-70,-1 0 0,1 0 1,1 0-1,-1 0 0,1 1 1,1 0-1,-1 0 0,1-1 1,1 1-1,-1 1 0,1-1 1,0 8-1,1-15-5,0 1 0,0-1 1,0 0-1,0 0 0,1 0 0,-1 1 1,0-1-1,0 0 0,1 0 0,-1 0 1,1 0-1,-1 0 0,1 0 0,-1 0 1,1 0-1,0 0 0,-1 0 0,1 0 1,0 0-1,0 0 0,0 0 0,0 0 1,-1-1-1,1 1 0,0 0 0,1-1 1,-1 1-1,1 0 0,2 0 8,-1-1 0,0 1 0,1-1 0,-1 1 0,1-1 0,-1 0 0,0-1 1,1 1-1,-1 0 0,5-2 0,2-1 17,-1 0 0,1 0 0,-1-1 1,1 0-1,-1 0 0,13-10 0,-14 8-60,1-1-1,-1-1 1,-1 1 0,1-1-1,-2-1 1,1 1-1,-1-1 1,0 0-1,-1 0 1,5-12 0,-13 34 43,0-1 0,0 1 0,1-1 1,1 1-1,0 0 0,1 0 1,0 0-1,3 20 0,-2-31 38,0 0 0,1 0-1,-1 0 1,0-1-1,0 1 1,1-1 0,-1 1-1,1-1 1,-1 1-1,1-1 1,0 0 0,0 0-1,-1 1 1,1-2 0,0 1-1,0 0 1,0 0-1,0 0 1,0-1 0,0 1-1,0-1 1,1 0 0,-1 1-1,0-1 1,0 0-1,0 0 1,0-1 0,0 1-1,0 0 1,0-1 0,0 1-1,3-2 1,7 0 160,1-1 0,-1-1 0,0 0 0,11-6 0,70-42 85,-62 33-234,38-18 1,-40 30-35,-28 7-20,0 0 0,0 0 0,-1 1-1,1-1 1,0 0 0,-1 0 0,1 1-1,0-1 1,0 0 0,-1 1 0,1-1 0,-1 0-1,1 1 1,0-1 0,-1 1 0,1-1-1,-1 1 1,1 0 0,-1-1 0,1 1-1,0 1 1,0 2 16,0 0 0,0 1 0,0-1 0,-1 1 0,1-1 0,-1 1 0,0 0 0,-1 6 0,0-5-2,1-1 0,0 1-1,0-1 1,0 1 0,1-1 0,-1 1 0,3 6-1,-2-11-11,-1-1-1,1 1 0,-1-1 1,1 1-1,-1-1 0,1 1 1,-1-1-1,1 0 0,0 1 0,-1-1 1,1 0-1,-1 1 0,1-1 1,0 0-1,-1 0 0,1 0 1,0 1-1,-1-1 0,1 0 0,0 0 1,0 0-1,-1 0 0,1 0 1,0 0-1,-1-1 0,1 1 1,0 0-1,-1 0 0,1 0 0,0-1 1,-1 1-1,1 0 0,0 0 1,-1-1-1,1 1 0,-1-1 1,1 1-1,-1-1 0,1 0 0,30-21-2073,-25 17 657,18-13-3211,-6 6-1618,5-2-6112</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9.357"/>
    </inkml:context>
    <inkml:brush xml:id="br0">
      <inkml:brushProperty name="width" value="0.025" units="cm"/>
      <inkml:brushProperty name="height" value="0.025" units="cm"/>
    </inkml:brush>
  </inkml:definitions>
  <inkml:trace contextRef="#ctx0" brushRef="#br0">0 1198 9417,'0'0'3993,"15"-5"-3208,536-213 1314,-294 111-1903,680-289-17,-184 76-497,-374 176 399,-355 136-156,-36 13-486,-42 13-1553,-4-2-1414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19:59.827"/>
    </inkml:context>
    <inkml:brush xml:id="br0">
      <inkml:brushProperty name="width" value="0.025" units="cm"/>
      <inkml:brushProperty name="height" value="0.025" units="cm"/>
    </inkml:brush>
  </inkml:definitions>
  <inkml:trace contextRef="#ctx0" brushRef="#br0">414 190 2498,'14'-12'1468,"5"-5"-1025,91-74 3498,-96 80-3109,1 1 0,0 0 0,0 1 0,1 1 0,1 0-1,17-6 1,-26 16 95,-11 8-637,-13 11-76,-85 83 142,-158 124-1,160-145-174,51-43 47,10-9 273,1 2-1,-45 51 0,74-68-204,19-10-157,25-12-83,18-10 2,63-29-1,-11 4-257,335-107-5085,-287 96 651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6.789"/>
    </inkml:context>
    <inkml:brush xml:id="br0">
      <inkml:brushProperty name="width" value="0.025" units="cm"/>
      <inkml:brushProperty name="height" value="0.025" units="cm"/>
    </inkml:brush>
  </inkml:definitions>
  <inkml:trace contextRef="#ctx0" brushRef="#br0">131 399 5317,'0'0'6459,"8"-10"-3357,-3 4-2753,33-44 2755,-36 45-2650,1 1 1,-1 0 0,0 0-1,-1-1 1,1 1-1,-1-1 1,0 1 0,0-1-1,0 1 1,0-1 0,-1 0-1,0 0 1,0-5-1,-1 9-401,1 0-1,0 1 0,0-1 0,0 1 1,0-1-1,0 1 0,-1-1 1,1 1-1,0-1 0,-1 1 0,1-1 1,0 1-1,-1-1 0,1 1 0,0 0 1,-1-1-1,1 1 0,-1 0 1,1-1-1,-1 1 0,1 0 0,0-1 1,-1 1-1,0 0 0,1 0 1,-1 0-1,1-1 0,-1 1 0,1 0 1,-2 0-1,-22 4 357,-18 17-490,32-13 60,0 0 1,0 1-1,1 0 1,0 1 0,1 0-1,0 0 1,1 1-1,0 0 1,1 1-1,0-1 1,0 1-1,1 0 1,1 0-1,0 1 1,1-1-1,0 1 1,-1 20 0,4-31 25,0-1 0,0 1 1,0 0-1,0-1 1,0 1-1,0 0 0,0-1 1,1 1-1,-1-1 1,1 1-1,-1-1 1,1 1-1,0-1 0,0 1 1,-1-1-1,1 1 1,0-1-1,0 0 1,0 1-1,0-1 0,1 0 1,-1 0-1,0 0 1,0 0-1,1 0 0,-1 0 1,1 0-1,-1-1 1,1 1-1,-1 0 1,1-1-1,-1 1 0,1-1 1,-1 0-1,1 1 1,0-1-1,-1 0 1,1 0-1,0 0 0,-1 0 1,1 0-1,0 0 1,-1-1-1,1 1 1,-1 0-1,1-1 0,2-1 1,4 0 31,1-1 1,-1 0-1,0 0 1,0-1-1,-1 0 1,1-1 0,13-10-1,-6 1 10,-1 0-1,0-1 1,21-30-1,-30 38-35,0-1-1,-1 1 0,0-1 0,0 0 1,0-1-1,-1 1 0,0-1 1,-1 1-1,0-1 0,-1 0 0,2-10 1,-17 50-727,13-25 700,0-1 0,1 1 0,0 0 0,0 0-1,0 0 1,1 0 0,0-1 0,0 1 0,2 6 0,-2-10 16,0 0 1,0 0 0,1 0-1,-1 0 1,0 0 0,1 0 0,0-1-1,-1 1 1,1 0 0,0-1-1,0 1 1,0-1 0,0 0-1,0 1 1,0-1 0,0 0 0,1 0-1,-1-1 1,0 1 0,1 0-1,-1-1 1,0 1 0,1-1 0,3 0-1,2 1 25,1-1 1,-1 0-1,0-1 0,1 1 0,-1-2 1,0 1-1,0-1 0,0 0 0,0-1 1,0 0-1,0 0 0,7-5 0,-3 0-14,0 1 1,-1-2-1,0 1 0,0-1 0,-1-1 0,16-20 0,-14 14-7,-1 1 0,0-1 0,-2-1 0,0 0 0,0 0-1,-2-1 1,0 0 0,-1-1 0,-1 1 0,4-34 0,-7-38-15,-3 91 5,1-1 0,0 0 0,0 0 0,0 0 0,0 0 0,-1 0 0,1 0 0,0 0 0,0 0 0,0 0 0,0 0 0,-1 0 0,1 0 0,0 0 0,0 0 0,0 0 0,-1 0 0,1 0 0,0 0 0,0 0 0,0 0 0,-1 0 0,1 0 0,0 0 0,0 0 0,0 0 0,0 0 0,-1 0 0,1 0 0,0 0 0,0-1 0,0 1 0,0 0 0,0 0 0,-1 0 0,1 0 0,0 0 0,0-1 0,0 1 0,0 0 0,0 0 0,0 0 0,0 0 0,0-1 0,0 1 0,0 0 0,-1 0 0,1 0 0,0-1 0,0 1 0,0 0 0,0 0 0,0 0 0,0-1 0,0 1 1,1 0-1,-1 0 0,0 0 0,0 0 0,0-1 0,-9 16-302,-4 26 311,1 0 0,3 1-1,1 0 1,2 1 0,2 0-1,2 0 1,4 50 0,1-73 72,0-1 1,2 1-1,0-1 1,1 0-1,16 34 1,-13-35-58,-2 1 0,0-1 0,-1 1-1,-1 1 1,6 37 0,-11-45-8,1 1 0,-2-1-1,1 1 1,-2-1 0,-3 18 0,4-27 3,0-1-1,1 1 1,-1-1 0,0 1 0,0-1-1,0 0 1,0 1 0,-1-1 0,1 0 0,0 0-1,-1 0 1,0 0 0,0 0 0,1 0 0,-1 0-1,0 0 1,0-1 0,-1 1 0,1-1-1,0 0 1,0 0 0,-1 1 0,1-1 0,-1-1-1,1 1 1,-1 0 0,1-1 0,-1 1-1,1-1 1,-1 0 0,0 1 0,-3-2 0,2 0 49,1 0 0,-1-1 0,1 1 0,-1-1 0,1 0 0,0 0 0,0 0 0,0 0 0,0-1 1,0 1-1,0-1 0,0 0 0,1 0 0,0 0 0,-1 0 0,1 0 0,0 0 0,1-1 0,-1 1 0,-1-4 1,-28-75 688,25 65-689,2-1 0,0 0 0,0 0 1,2 0-1,0 0 0,2 0 0,1-28 0,0 40-61,-1 0 0,2-1 0,-1 1-1,1 0 1,0 0 0,0 0 0,1 0 0,-1 0 0,1 1-1,1-1 1,-1 1 0,1 0 0,0 0 0,0 0 0,1 0-1,-1 1 1,1-1 0,0 1 0,0 0 0,0 1-1,1-1 1,-1 1 0,1 0 0,8-2 0,7-2-380,0 2-1,0 0 1,30-2 0,43-9-7051,-37-3-1747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1.006"/>
    </inkml:context>
    <inkml:brush xml:id="br0">
      <inkml:brushProperty name="width" value="0.025" units="cm"/>
      <inkml:brushProperty name="height" value="0.025" units="cm"/>
    </inkml:brush>
  </inkml:definitions>
  <inkml:trace contextRef="#ctx0" brushRef="#br0">143 119 10218,'1'-12'2146,"-1"-9"-967,1-30 2353,2 16 1718,2 53-2232,-1-3-2966,21 162 628,67 250 1,-87-410-1390,1 0 1,0 0-1,16 29 0,-49-81-9255,-31-22 7813,27 28 1566,-36-33 969,4 3 2151,4-4 3488,59 63-5923,-1-1 1,0 0-1,1 1 1,-1-1-1,0 0 0,1 0 1,-1 1-1,1-1 0,0 0 1,-1 0-1,1 0 0,-1 0 1,1 1-1,0-1 0,0 0 1,0 0-1,-1 0 1,1 0-1,0 0 0,0 0 1,0 0-1,0 0 0,1 0 1,-1 0-1,0 1 0,0-1 1,0 0-1,1 0 0,-1 0 1,1 0-1,-1 0 1,0 1-1,1-1 0,-1 0 1,1 0-1,0 1 0,-1-1 1,1 0-1,0 1 0,-1-1 1,1 1-1,0-1 0,0 0 1,-1 1-1,1 0 1,0-1-1,1 0 0,51-15 388,-38 13-129,107-27 651,55-15-1241,-64 3-4151,-50 11-1987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1.937"/>
    </inkml:context>
    <inkml:brush xml:id="br0">
      <inkml:brushProperty name="width" value="0.025" units="cm"/>
      <inkml:brushProperty name="height" value="0.025" units="cm"/>
    </inkml:brush>
  </inkml:definitions>
  <inkml:trace contextRef="#ctx0" brushRef="#br0">6 232 10826,'0'0'1751,"-2"-9"48,1 3-1610,0 1 0,1 0 0,-1 0 0,1 0 0,0 0 0,0-1 0,1 1 0,-1 0 1,1 0-1,0 0 0,1 0 0,-1 0 0,1 0 0,0 0 0,0 1 0,1-1 0,-1 0 0,1 1 0,0 0 0,0 0 0,4-5 0,2-1 55,1 0 0,-1 1 0,2 0 0,-1 0 1,1 1-1,1 0 0,-1 1 0,1 0 0,0 1 0,1 0 0,0 1 1,-1 1-1,2 0 0,20-4 0,-32 8-229,-1 0 1,1 0-1,0 0 0,0 0 1,-1 0-1,1 0 0,0 1 0,0-1 1,-1 0-1,1 1 0,0-1 1,-1 1-1,1 0 0,-1 0 1,1 0-1,-1-1 0,1 1 1,-1 1-1,1-1 0,-1 0 0,0 0 1,0 0-1,2 3 0,-1-1 43,-1 0-1,1 0 1,-1 1-1,0-1 1,0 0-1,0 1 1,0-1-1,-1 1 0,1-1 1,-1 1-1,0 4 1,-1 10 128,-1 0-1,-1 1 1,-8 27 0,10-43-219,-6 22 104,-14 64-37,19-80 8,1 0 1,0 0-1,1 0 0,0 0 0,0 0 1,1 0-1,2 14 0,-2-22-23,-1 0 1,1 0-1,-1 0 1,1 0-1,-1 0 1,1 0-1,0 0 0,0 0 1,-1 0-1,1 0 1,0 0-1,0 0 0,0 0 1,0-1-1,0 1 1,0 0-1,0-1 0,0 1 1,1-1-1,-1 1 1,0-1-1,0 0 0,0 1 1,0-1-1,1 0 1,-1 0-1,0 0 0,0 0 1,1 0-1,-1 0 1,0 0-1,0 0 0,1 0 1,-1-1-1,0 1 1,0 0-1,2-2 1,3 1 59,0-2 0,0 1 0,-1-1 0,1 1 1,0-2-1,5-3 0,3-3-28,-1-1 0,0-1 0,0 0 0,-1-1 0,-1 0 1,0-1-1,-1 0 0,0-1 0,-1 0 0,-1 0 0,-1-1 0,0 0 0,6-21 0,-15 48-135,1 0 0,0 0-1,1 0 1,1 19 0,-1-27 84,0 0 1,0 0-1,1-1 0,-1 1 1,1 0-1,-1 0 0,1-1 1,0 1-1,0 0 0,0-1 1,0 1-1,1-1 0,-1 1 1,1-1-1,-1 0 0,1 0 1,0 0-1,0 0 0,0 0 1,0 0-1,0 0 1,0 0-1,1-1 0,-1 1 1,0-1-1,1 0 0,-1 0 1,1 0-1,5 2 0,-1-3 76,-1 0 0,1 0-1,-1 0 1,1-1-1,0 0 1,-1-1 0,1 1-1,-1-1 1,0 0-1,0-1 1,0 0 0,0 0-1,0 0 1,0 0-1,-1-1 1,1 0 0,-1 0-1,0-1 1,-1 1 0,1-1-1,5-7 1,-4 4 112,0 0 0,-1 0 0,0 0 0,0-1 0,-1 0 0,0 1 0,-1-2 0,0 1 0,0 0 0,-1-1 0,0 1 0,-1-1 0,0 0 0,0-10 1,-2 16-195,1 1 0,-1 0 1,-1 0-1,1 0 0,0 0 1,-1-1-1,1 2 0,-1-1 1,0 0-1,0 0 1,0 1-1,0-1 0,-1 1 1,1-1-1,-1 1 0,1 0 1,-1 0-1,0 0 1,-3-1-1,2 1-364,1 0 0,-1 0 0,1 0 0,-1 1 0,1 0 1,-1-1-1,0 2 0,0-1 0,-7-1 0,11 3 75,-1-1 0,1 0-1,0 0 1,-1 0 0,1 0 0,0 1 0,-1-1 0,1 0 0,0 0 0,0 1-1,-1-1 1,1 0 0,0 1 0,0-1 0,0 0 0,-1 0 0,1 1-1,0-1 1,0 1 0,0-1 0,0 0 0,0 1 0,-1-1 0,1 0 0,0 1-1,0-1 1,0 0 0,0 1 0,0-1 0,0 1 0,0-1 0,1 0-1,-1 1 1,0-1 0,0 0 0,0 1 0,0-1 0,0 0 0,0 1-1,1-1 1,-1 1 0,5 9-6586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2.310"/>
    </inkml:context>
    <inkml:brush xml:id="br0">
      <inkml:brushProperty name="width" value="0.025" units="cm"/>
      <inkml:brushProperty name="height" value="0.025" units="cm"/>
    </inkml:brush>
  </inkml:definitions>
  <inkml:trace contextRef="#ctx0" brushRef="#br0">227 86 15855,'-12'0'1703,"-8"0"-864,0 0 1,0 2-1,-31 6 0,45-8-744,1 1-1,-1 1 0,1-1 1,-1 1-1,1 0 0,0 0 1,0 1-1,0 0 0,0-1 1,1 2-1,-1-1 0,1 0 1,-1 1-1,1 0 0,0 0 1,1 0-1,-1 1 0,1-1 1,0 1-1,-4 7 0,6-10-67,0-1-1,1 0 1,-1 1-1,1-1 0,-1 1 1,1 0-1,-1-1 1,1 1-1,0-1 1,0 1-1,0 0 1,0-1-1,0 1 0,1-1 1,-1 1-1,0-1 1,1 1-1,-1 0 1,1-1-1,-1 1 0,1-1 1,0 0-1,0 1 1,-1-1-1,1 0 1,0 1-1,0-1 0,2 2 1,0-1 19,1 0 1,-1 0-1,1 0 0,-1-1 1,1 1-1,0-1 1,-1 0-1,1 0 0,0 0 1,0 0-1,5-1 0,5 1 77,0-1 0,0 0 0,0-1 0,0-1 0,-1 0 0,16-5 0,-17 3-31,0-1 0,0-1-1,-1 0 1,0 0 0,0-1 0,0-1 0,13-12 0,-19 16 62,-1-1 0,1 1 0,-1-1 0,0 0 0,0 0 0,0-1 0,-1 1 0,0-1 0,0 0 0,0 1-1,-1-1 1,0-1 0,0 1 0,-1 0 0,1 0 0,0-11 0,-2 15-131,0 0-1,-1 1 1,1-1-1,0 1 1,-1-1-1,1 1 1,-1-1-1,1 1 1,-1-1 0,1 1-1,-1 0 1,0-1-1,0 1 1,0 0-1,0-1 1,0 1-1,0 0 1,0 0-1,0 0 1,-3-2-1,0 1-34,0 0 0,0 0 0,0 0 0,0 0 0,0 1 0,0 0 0,-7-2-1,-3 1-974,1 1 0,0 0 0,0 1 0,-18 2 0,19 1-2654,7 0-2658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3.194"/>
    </inkml:context>
    <inkml:brush xml:id="br0">
      <inkml:brushProperty name="width" value="0.025" units="cm"/>
      <inkml:brushProperty name="height" value="0.025" units="cm"/>
    </inkml:brush>
  </inkml:definitions>
  <inkml:trace contextRef="#ctx0" brushRef="#br0">82 105 13196,'0'0'9567,"-2"9"-9540,-3 30 92,2 0 1,2 0-1,3 43 1,20 126-150,-22-201-62,0-4-19,1 0 0,-1 0-1,0 0 1,1 0 0,-1 0-1,1-1 1,0 1 0,0 0-1,0 0 1,0 0 0,1-1-1,-1 1 1,1 0 0,2 2-1,-4-6 43,1 1 0,-1 0 0,1 0 0,-1 0 0,0 0 0,1-1 0,-1 1 1,1 0-1,-1 0 0,1-1 0,-1 1 0,0 0 0,1-1 0,-1 1 0,0 0 0,1-1 0,-1 1 0,0 0 0,1-1 0,-1 1 0,0-1 0,0 1 0,1-1 0,-1 1 0,0-1 0,0 1 0,0-1 0,0 1 0,0-1 0,0 1 0,0-1 0,0 1 0,0-1 0,0 0 0,4-22-794,-3 10 334,-1 0 1,0 0-1,-1 0 1,0 0 0,-1 0-1,-1 0 1,-8-24-1,-2 5-2519,-27-49 0,-8-19-1346,47 99 4556,0 0 0,1 1 1,-1-1-1,1 0 1,-1 0-1,1-1 0,-1 1 1,1 0-1,0 0 1,0 0-1,0 0 0,-1 0 1,1 0-1,0 0 1,0 0-1,0 0 1,1-1-1,-1 1 0,0 0 1,1-2-1,15 10 1754,23 29-297,1 10 352,-20-22-749,1-1 0,1 0 0,28 22 0,-43-40-1047,0 0 1,0-1 0,0 1-1,0-1 1,1-1-1,0 1 1,0-1 0,0 0-1,0-1 1,0 0-1,1-1 1,-1 1-1,1-2 1,-1 1 0,1-1-1,12-1 1,-18 0-24,0 0 1,0 1-1,0-1 0,0 0 0,0 0 1,0-1-1,-1 1 0,1-1 1,0 1-1,-1-1 0,1 0 1,-1 0-1,1 0 0,-1 0 1,0 0-1,3-5 0,-1 1 57,-1 0 0,1 1 0,-1-2 0,-1 1 0,1 0 0,-1-1 0,2-9 0,-1-1 134,-1-1 1,0 1-1,-1-1 0,-1 1 0,-3-23 0,0 28-298,0 0-1,0 0 1,-1 0-1,0 1 1,-1-1-1,-1 1 1,0 0-1,0 1 1,-1-1-1,0 1 1,-1 1-1,0-1 1,-1 2-1,0-1 1,0 1-1,-1 0 1,-16-10-1,25 17-112,-1 0-1,0 0 0,1 0 1,-1 1-1,0-1 0,0 0 1,0 1-1,0-1 1,1 1-1,-1 0 0,0-1 1,0 1-1,0 0 0,0 0 1,-2 1-1,4-1-25,-1 0-1,1 0 1,-1 1-1,1-1 1,-1 0-1,1 1 1,-1-1-1,1 0 1,0 1-1,-1-1 1,1 1-1,0-1 1,0 1-1,-1-1 1,1 1-1,0-1 1,0 1-1,-1-1 1,1 1-1,0-1 1,0 1-1,0-1 1,0 1-1,0-1 1,0 1-1,0-1 1,0 1-1,0-1 1,0 1-1,0-1 1,0 1-1,1 0 1,-1 2-405,1 0 0,1 0 0,-1 0 0,0-1 0,1 1 0,-1 0 1,1-1-1,0 1 0,0-1 0,0 0 0,0 0 0,0 0 0,0 0 0,1 0 0,-1 0 1,1 0-1,4 2 0,20 5-6970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3.885"/>
    </inkml:context>
    <inkml:brush xml:id="br0">
      <inkml:brushProperty name="width" value="0.025" units="cm"/>
      <inkml:brushProperty name="height" value="0.025" units="cm"/>
    </inkml:brush>
  </inkml:definitions>
  <inkml:trace contextRef="#ctx0" brushRef="#br0">124 103 12364,'1'-8'3342,"0"0"-2715,1-41 3468,-3 47-3945,1 0-1,0 1 1,0-1-1,-1 0 1,1 1-1,-1-1 1,0 1-1,1-1 1,-1 1-1,0-1 1,0 1 0,0-1-1,0 1 1,0 0-1,0-1 1,0 1-1,0 0 1,-1 0-1,1 0 1,0 0-1,-1 0 1,1 0-1,-1 1 1,1-1 0,-1 0-1,1 1 1,-1-1-1,1 1 1,-4-1-1,2 0-137,1 1 0,-1 0 0,0-1 0,0 1-1,0 1 1,0-1 0,0 0 0,0 1 0,0-1 0,0 1 0,0 0-1,1 0 1,-1 0 0,0 0 0,1 1 0,-1-1 0,0 1 0,1-1-1,0 1 1,-1 0 0,1 0 0,0 0 0,0 0 0,0 1-1,0-1 1,1 0 0,-1 1 0,1-1 0,-1 1 0,1 0 0,0-1-1,-2 6 1,0 5-12,-1 0 0,2 0 0,0 1-1,0-1 1,1 26 0,1-37 4,0 0-1,0 0 1,0 0 0,0 0 0,0 0 0,1 0-1,-1 0 1,1 0 0,-1 0 0,1 0-1,0 0 1,-1 0 0,1 0 0,0 0 0,0 0-1,1-1 1,-1 1 0,0 0 0,1-1-1,-1 1 1,0-1 0,4 3 0,-2-3 9,-1 0 0,1 0 0,0 0 0,0-1 0,-1 1 0,1-1 0,0 1 0,0-1 0,0 0 0,-1 0 0,1 0 0,0-1 0,0 1 0,5-2 0,1 0 19,-1-1 0,1 0 0,0-1 0,-1 0 0,0 0 1,0-1-1,0 0 0,0-1 0,9-8 0,-11 8 15,0-1-1,-1 1 1,0-1-1,0 0 1,0 0 0,-1 0-1,0-1 1,-1 1-1,0-1 1,0 0-1,0 0 1,-1 0 0,0-1-1,-1 1 1,0 0-1,0-1 1,-1-11-1,0 20-49,0-1 0,0 1 0,0 0 1,0 0-1,0 0 0,0-1 0,0 1 0,0 0 0,0 0 0,0-1 0,-1 1 0,1 0 0,0 0 0,0 0 0,0-1 0,0 1 0,0 0 0,0 0 0,-1 0 0,1 0 1,0-1-1,0 1 0,0 0 0,-1 0 0,1 0 0,0 0 0,0 0 0,0 0 0,-1-1 0,1 1 0,0 0 0,0 0 0,0 0 0,-1 0 0,1 0 0,0 0 0,0 0 1,-1 0-1,1 0 0,0 0 0,0 0 0,-1 0 0,1 0 0,0 0 0,0 0 0,0 1 0,-1-1 0,1 0 0,0 0 0,0 0 0,-1 0 0,1 0 0,0 0 0,0 1 1,0-1-1,0 0 0,-1 0 0,1 0 0,0 0 0,0 1 0,-11 11-325,9-6 167,1 1 0,-1-1 0,1 0 1,0 0-1,0 0 0,1 1 0,0-1 0,0 0 0,1 0 0,-1 1 0,1-1 0,1 0 1,-1 0-1,1 0 0,0 0 0,5 10 0,-5-11-281,1-1 0,0 0-1,-1 0 1,1 0 0,1 0 0,-1 0 0,1-1-1,-1 1 1,1-1 0,0 0 0,0 0 0,0-1 0,9 5-1,23 3-5530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4.279"/>
    </inkml:context>
    <inkml:brush xml:id="br0">
      <inkml:brushProperty name="width" value="0.025" units="cm"/>
      <inkml:brushProperty name="height" value="0.025" units="cm"/>
    </inkml:brush>
  </inkml:definitions>
  <inkml:trace contextRef="#ctx0" brushRef="#br0">190 7 13677,'-7'-2'2045,"2"1"-1846,1 0 1,-1 0 0,1 0 0,-1 1 0,1-1-1,-1 1 1,1 1 0,-1-1 0,1 0 0,-1 1-1,1 0 1,0 0 0,-1 0 0,1 1 0,0 0-1,0-1 1,0 1 0,0 1 0,0-1 0,-4 4 0,-1 0 36,1 1 0,1 0 0,-1 1 0,1 0 0,0 0 0,1 0 0,0 1 0,0 0 1,1 0-1,0 0 0,1 1 0,-6 14 0,10-23-236,0-1-1,0 1 1,0-1 0,0 1-1,0 0 1,0-1-1,0 1 1,0-1 0,0 1-1,0 0 1,0-1 0,1 1-1,-1-1 1,0 1-1,0-1 1,1 1 0,-1-1-1,0 1 1,0-1 0,1 1-1,-1-1 1,1 1 0,-1-1-1,0 1 1,1-1-1,-1 0 1,1 1 0,-1-1-1,1 0 1,0 1 0,24 3 147,25-11 11,17-10-1478,-35 9 221,0 0-1,0 3 1,57-4-1,-88 8 1137,0 1-1,-1 0 0,1 0 0,0 0 0,-1 0 1,1 0-1,0 0 0,-1 0 0,1 0 1,0 0-1,-1 1 0,1-1 0,-1 0 0,1 0 1,0 0-1,-1 1 0,1-1 0,-1 0 0,1 1 1,-1-1-1,1 0 0,-1 1 0,1-1 1,-1 1-1,1-1 0,-1 1 0,0-1 0,1 1 1,-1-1-1,1 1 0,-1 0 0,0-1 1,0 1-1,1-1 0,-1 1 0,0 0 0,0-1 1,0 1-1,0 0 0,0-1 0,0 1 1,0 0-1,0-1 0,0 1 0,0-1 0,0 1 1,0 0-1,0-1 0,-1 1 0,1 0 1,0-1-1,0 1 0,-1-1 0,1 1 0,0-1 1,-2 2-1,-21 31 1908,5-17-1137,0-1-1,0-1 0,-1-1 0,-35 18 0,38-22-710,0-2 0,-1 0 0,0 0 0,0-2 0,0 0 0,-27 3 1,43-8-218,1 0 1,-1 1 0,1-1 0,-1 0 0,0 0 0,1 0 0,-1 0 0,0 0 0,1 0 0,-1 0 0,0 0 0,1 0 0,-1 0 0,0 0 0,1-1 0,-1 1 0,1 0 0,-1 0 0,0-1 0,1 1 0,-1 0 0,1-1 0,-1 1 0,1 0 0,-1-1 0,1 1 0,-1-1 0,1 1-1,0-1 1,-1 1 0,1-1 0,0 1 0,-1-1 0,1 0 0,0 1 0,-1-2 0,1 1-347,0-1-1,1 0 1,-1 0-1,0 1 1,1-1-1,-1 0 1,1 1-1,-1-1 1,1 0-1,0 1 1,0-1-1,0 1 1,1-3-1,17-19-5308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4.660"/>
    </inkml:context>
    <inkml:brush xml:id="br0">
      <inkml:brushProperty name="width" value="0.025" units="cm"/>
      <inkml:brushProperty name="height" value="0.025" units="cm"/>
    </inkml:brush>
  </inkml:definitions>
  <inkml:trace contextRef="#ctx0" brushRef="#br0">83 0 16752,'0'0'833,"-9"8"277,3-3-908,0 0-1,0 1 1,1 0-1,0 0 1,0 0-1,0 1 1,1 0-1,0-1 1,0 1-1,1 1 1,0-1-1,0 0 1,0 1-1,1 0 1,-1 8-1,0 11 712,0 1-1,2 0 0,5 48 1,-3-68-862,-1 0 0,2 0 0,-1 0 0,1 0 0,1-1 0,-1 1 1,1-1-1,1 1 0,-1-1 0,1 0 0,0 0 0,1-1 0,0 1 0,0-1 1,0 0-1,0 0 0,11 7 0,-14-11-29,0-1 1,0 1-1,1-1 1,-1 0-1,1 0 0,-1 0 1,0 0-1,1 0 1,0-1-1,-1 1 0,1-1 1,-1 0-1,1 1 0,0-1 1,-1 0-1,1-1 1,-1 1-1,1 0 0,0-1 1,2 0-1,0-1 7,-1 0-1,-1 0 1,1-1 0,0 1-1,-1-1 1,1 0 0,-1 0-1,0 0 1,0 0 0,0 0-1,3-5 1,5-10 34,0 0-1,-1-1 1,-1 0 0,6-20-1,-11 29-57,-4 9 1,0 1-1,0-1 1,0 1 0,0-1 0,0 1-1,0-1 1,1 1 0,-1-1 0,0 1 0,0-1-1,0 1 1,0-1 0,1 1 0,-1-1-1,0 1 1,1 0 0,-1-1 0,0 1 0,1-1-1,-1 1 1,0 0 0,1-1 0,-1 1-1,1 0 1,-1 0 0,0-1 0,1 1 0,-1 0-1,1 0 1,-1-1 0,1 1 0,0 0-1,3 18 47,-3 42-32,-1-51 33,0-2-520,-1 5 715,2 0 0,-1 0 1,2 0-1,2 17 0,-3-28-345,-1 1 1,1-1-1,-1 1 0,1-1 1,0 1-1,-1-1 1,1 1-1,0-1 0,0 0 1,0 1-1,0-1 0,0 0 1,0 0-1,0 0 1,1 0-1,-1 0 0,2 2 1,-1-3-241,-1 0-1,1 1 1,0-1 0,-1 0 0,1 0 0,-1 0 0,1 0 0,0 0 0,-1-1 0,1 1 0,-1 0-1,1-1 1,0 1 0,-1-1 0,1 0 0,-1 1 0,0-1 0,1 0 0,-1 0 0,0 0 0,3-1 0,12-14-9000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09.617"/>
    </inkml:context>
    <inkml:brush xml:id="br0">
      <inkml:brushProperty name="width" value="0.025" units="cm"/>
      <inkml:brushProperty name="height" value="0.025" units="cm"/>
    </inkml:brush>
  </inkml:definitions>
  <inkml:trace contextRef="#ctx0" brushRef="#br0">108 198 9129,'0'0'10847,"-9"-2"-8258,6 2-2523,0-1 0,0 0 0,0 1 0,0 0 0,0 0 0,0 0 0,0 0 0,0 0 0,0 0 0,0 1 0,-1 0 0,1-1 0,1 1-1,-1 0 1,0 1 0,0-1 0,0 0 0,0 1 0,1-1 0,-1 1 0,1 0 0,-1 0 0,1 0 0,0 0 0,0 1 0,0-1 0,0 0 0,0 1-1,1 0 1,-1-1 0,1 1 0,-1 0 0,1 0 0,0 0 0,0 0 0,0 3 0,-1-3 9,0 1-1,1 0 1,0-1-1,0 1 1,0 0-1,0 0 1,1-1-1,-1 1 1,1 0-1,0 0 1,0 0-1,0 0 1,1 0-1,0 0 1,1 4-1,-1-6-57,0 0-1,0 0 1,1-1-1,-1 1 1,1-1-1,-1 1 1,1-1-1,0 1 1,0-1-1,-1 0 1,1 0-1,0 0 1,0 0-1,0 0 1,0 0-1,0-1 1,0 1-1,0-1 1,1 1-1,-1-1 1,0 0-1,0 0 1,0 0-1,0 0 1,1 0-1,-1 0 1,0-1-1,2 0 1,7-1 10,0 0-1,0-2 1,-1 1-1,1-1 1,-1-1 0,0 1-1,0-2 1,-1 1 0,1-2-1,-1 1 1,-1-1-1,16-15 1,-4 1-20,-1 0 0,0-2 0,26-42 0,-39 56-18,0 0 0,-1 0 1,0 0-1,-1 0 0,0-1 1,0 1-1,-1-1 0,0 0 0,-1 0 1,2-16-1,-4 25 8,0 1 0,0 0 0,1-1 0,-1 1 0,0 0 0,0-1 0,0 1 0,0 0 0,0-1 0,0 1 0,-1 0 0,1-1 0,0 1 0,0 0 0,0-1 0,0 1 0,0 0 0,0 0 0,-1-1 0,1 1 0,0 0 0,0-1 0,0 1 0,-1 0 0,1 0 0,0-1 0,0 1 0,-1 0 0,1 0 0,0 0 0,-1-1 0,1 1 0,0 0 0,0 0 0,-1 0 0,-12 5-13,-9 19-9,14-9 49,0 0 1,1 1 0,1 0 0,1 1-1,-5 20 1,8-28-68,0 0 0,1-1 0,0 1 0,0 0 0,1 0 0,0 0 0,1 0 0,0 0 0,0 0 0,1-1 0,0 1 0,4 9 0,-4-14-369,1 0 1,0 0-1,-1-1 1,1 1-1,1-1 0,-1 0 1,0 1-1,1-2 1,0 1-1,0 0 1,0-1-1,0 1 1,0-1-1,0-1 1,0 1-1,1 0 1,-1-1-1,1 0 1,-1 0-1,1 0 1,-1-1-1,8 1 1,32 0-6118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5.703"/>
    </inkml:context>
    <inkml:brush xml:id="br0">
      <inkml:brushProperty name="width" value="0.025" units="cm"/>
      <inkml:brushProperty name="height" value="0.025" units="cm"/>
    </inkml:brush>
  </inkml:definitions>
  <inkml:trace contextRef="#ctx0" brushRef="#br0">0 43 5189,'0'0'20179,"69"9"-19795,-24-9-288,5-9-96,2-2-1441,-5-3-2082,-2-4-3011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6.174"/>
    </inkml:context>
    <inkml:brush xml:id="br0">
      <inkml:brushProperty name="width" value="0.025" units="cm"/>
      <inkml:brushProperty name="height" value="0.025" units="cm"/>
    </inkml:brush>
  </inkml:definitions>
  <inkml:trace contextRef="#ctx0" brushRef="#br0">51 181 12556,'0'0'12454,"11"-2"-11792,3-2-580,-1-1-1,1 0 0,-1-1 0,1 0 1,-2-1-1,14-10 0,-18 12-58,-1 0 0,0 0-1,0-1 1,0 0 0,-1-1 0,0 1-1,0-1 1,0 0 0,-1-1 0,0 1 0,-1-1-1,7-16 1,-11 23-20,1 1 1,-1-1-1,0 0 0,0 0 0,1 0 0,-1 0 1,0 0-1,0 1 0,0-1 0,0 0 0,0 0 1,-1 0-1,1 0 0,0 0 0,0 1 0,0-1 1,-1 0-1,1 0 0,0 0 0,-1 1 0,1-1 1,-1 0-1,1 0 0,-1 1 0,1-1 0,-1 0 1,0 1-1,1-1 0,-1 1 0,0-1 0,1 1 1,-1-1-1,0 1 0,0-1 0,1 1 0,-1 0 1,0 0-1,0-1 0,0 1 0,0 0 0,1 0 1,-1 0-1,0 0 0,0 0 0,0 0 0,0 0 1,0 0-1,1 0 0,-1 0 0,0 0 0,0 0 1,0 1-1,-1 0 0,-4 0-14,1 0 0,0 0 0,-1 0 0,1 1 0,0 0 0,0 0 0,-9 5 1,-4 7-7,0 1 0,1 0 1,1 1-1,-22 28 1,29-33 50,1 1 1,0 0 0,0 1-1,1 0 1,1 0 0,0 0 0,1 1-1,-4 16 1,9-28-32,-1-1 1,1 1-1,0 0 0,0-1 1,-1 1-1,1 0 0,0-1 1,1 1-1,-1 0 0,0-1 0,0 1 1,1 0-1,-1-1 0,1 1 1,-1 0-1,1-1 0,0 1 1,0-1-1,-1 0 0,1 1 0,0-1 1,0 0-1,1 1 0,-1-1 1,2 2-1,0-1-3,0 0-1,1-1 1,-1 1-1,1-1 1,0 1-1,-1-1 1,1 0-1,0 0 1,0-1-1,7 1 1,9-1-481,1 0 0,-1-2 0,26-5 0,-43 7 338,19-5-2941,0-1 1,36-14-1,-9-1-6958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7.135"/>
    </inkml:context>
    <inkml:brush xml:id="br0">
      <inkml:brushProperty name="width" value="0.025" units="cm"/>
      <inkml:brushProperty name="height" value="0.025" units="cm"/>
    </inkml:brush>
  </inkml:definitions>
  <inkml:trace contextRef="#ctx0" brushRef="#br0">146 151 7239,'0'0'1484,"5"-8"486,15-32 875,-17 32-1569,0-1 0,-1 0 0,0 0 0,0 0-1,-1 0 1,1-15 0,-2 23-1211,0 0-1,0 0 1,0 0-1,-1 0 0,1 0 1,0-1-1,0 1 1,-1 0-1,1 0 1,-1 0-1,1 0 1,-1 1-1,1-1 1,-1 0-1,0 0 0,1 0 1,-1 0-1,0 0 1,0 1-1,1-1 1,-1 0-1,0 1 1,0-1-1,0 1 0,0-1 1,0 1-1,0-1 1,0 1-1,0-1 1,0 1-1,0 0 1,0 0-1,0 0 0,0 0 1,0-1-1,-1 1 1,-1 1-1,0-1 54,0 0-1,0 0 1,0 1-1,0-1 1,0 1 0,0 0-1,0 0 1,0 0-1,0 0 1,0 1-1,0-1 1,-4 4-1,-4 7-132,0 0 0,0 1-1,1 0 1,1 0 0,0 1-1,1 1 1,1-1 0,0 1-1,1 1 1,0-1 0,1 1-1,1 0 1,1 0-1,0 1 1,-1 25 0,4-40 17,0-1 0,0 0-1,0 0 1,0 0 0,0 0 0,0 1 0,1-1 0,-1 0 0,0 0 0,1 0-1,-1 0 1,0 0 0,1 0 0,-1 0 0,1 0 0,0 0 0,-1 0 0,1 0-1,0 0 1,0 0 0,-1 0 0,1 0 0,0 0 0,0-1 0,0 1 0,0 0 0,0-1-1,0 1 1,0-1 0,0 1 0,0-1 0,0 0 0,1 1 0,-1-1 0,0 0-1,0 0 1,0 0 0,0 0 0,1 0 0,-1 0 0,0 0 0,0 0 0,0 0-1,0 0 1,1-1 0,-1 1 0,0 0 0,0-1 0,1 0 0,6-2 33,0 0 1,-1 0-1,0 0 0,1-1 1,-1 0-1,6-6 0,17-16-84,-1-2-1,-1-1 1,-2-1-1,-1-1 1,-1-1-1,29-52 0,-87 175-441,0-16 757,3 2-1,3 1 1,-33 156 0,59-223-827,0 0-1,0 0 1,-1 0 0,-1 0 0,0-1 0,0 0 0,-1 1 0,-9 12 0,22-55-7516,6 4 3149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7.658"/>
    </inkml:context>
    <inkml:brush xml:id="br0">
      <inkml:brushProperty name="width" value="0.025" units="cm"/>
      <inkml:brushProperty name="height" value="0.025" units="cm"/>
    </inkml:brush>
  </inkml:definitions>
  <inkml:trace contextRef="#ctx0" brushRef="#br0">46 143 11082,'0'0'2995,"3"-9"96,-1 1-3018,5-15 2988,-19 46-1257,4-5-1556,0 0-1,2 1 1,0-1 0,1 2-1,1-1 1,0 0-1,0 27 1,4-45-220,0 0 0,0-1 0,0 1 0,0 0-1,0 0 1,0-1 0,0 1 0,0 0 0,0 0 0,0-1 0,1 1 0,-1 0 0,0-1 0,0 1 0,1 0 0,-1-1 0,1 1 0,-1 0 0,0-1 0,1 1 0,-1 0-1,1-1 1,0 1 0,-1-1 0,1 1 0,-1-1 0,1 0 0,0 1 0,-1-1 0,2 1 0,0-1 42,0 0 0,-1 0-1,1 0 1,0 0 0,0 0 0,0 0 0,-1-1 0,1 1 0,0-1-1,0 1 1,-1-1 0,3-1 0,45-29 884,-30 13-925,-2 1 1,0-2 0,-1-1-1,-1 0 1,-1-1-1,-1 0 1,-1-1 0,-1 0-1,0-1 1,12-41-1,-24 66-210,-13 43 340,2 0-1,-10 87 0,21-131-143,1 0 0,0-1-1,0 1 1,0 0 0,0 0 0,0 0 0,0 0 0,1-1-1,-1 1 1,0 0 0,0 0 0,1 0 0,-1-1 0,0 1-1,1 0 1,-1 0 0,0-1 0,1 1 0,-1 0 0,1-1-1,0 1 1,-1 0 0,1-1 0,-1 1 0,1-1 0,0 1-1,-1-1 1,2 1 0,-1-1 17,1 0 1,0 1-1,-1-1 0,1 0 1,-1 0-1,1-1 0,-1 1 1,1 0-1,-1 0 0,1-1 1,-1 1-1,1-1 0,-1 1 1,2-2-1,5-2 99,-1 0 0,1-1 0,-1 0 0,10-8-1,-3-2-148,0 0-1,-1-1 0,0 0 1,-1-1-1,-1 0 0,-1-1 1,-1-1-1,0 1 0,-1-1 1,-1-1-1,4-20 0,-23 68-779,-2 1 1064,2 1 0,-18 59 0,30-89-281,0 0 0,0 1 0,0-1 1,0 0-1,0 1 0,0-1 0,0 0 0,0 0 0,0 1 0,0-1 0,0 0 0,0 1 0,1-1 0,-1 0 0,0 1 0,0-1 0,0 0 1,0 0-1,0 1 0,1-1 0,-1 0 0,0 1 0,0-1 0,1 0 0,-1 0 0,0 0 0,0 1 0,1-1 0,-1 0 0,0 0 1,0 0-1,1 0 0,-1 0 0,0 1 0,1-1 0,-1 0 0,1 0 0,17-1-1284,16-12-7437,-19-3-3547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8.491"/>
    </inkml:context>
    <inkml:brush xml:id="br0">
      <inkml:brushProperty name="width" value="0.025" units="cm"/>
      <inkml:brushProperty name="height" value="0.025" units="cm"/>
    </inkml:brush>
  </inkml:definitions>
  <inkml:trace contextRef="#ctx0" brushRef="#br0">93 0 11307,'0'0'11701,"-1"9"-11434,-6 28 94,0 0-1,-22 59 1,18-65-172,1 1 1,2 1-1,1-1 1,-5 65-1,11-95-179,1-1-1,0 1 1,0-1 0,0 1 0,1-1 0,-1 1-1,0-1 1,0 1 0,1-1 0,-1 1-1,1-1 1,0 1 0,-1-1 0,1 0-1,0 1 1,0-1 0,-1 0 0,1 0 0,0 1-1,0-1 1,1 0 0,-1 0 0,0 0-1,0 0 1,3 1 0,-1-1 19,-1 0 0,1-1 0,0 1-1,0-1 1,0 0 0,0 1 0,0-1 0,0 0 0,0-1-1,0 1 1,0 0 0,4-2 0,5-2 31,0 0 0,0-1-1,0 0 1,0-1 0,12-8 0,-4 0-31,0-2 0,-1 0 0,25-26 0,-36 33-21,-1 0 1,1 0-1,-1 0 0,-1-1 0,0 0 0,0-1 0,-1 1 0,0-1 0,4-16 0,-47 88-88,7 24 157,29-77-56,0 0 0,0 1 0,1-1 0,0 1 0,0-1 1,1 1-1,1 0 0,1 11 0,-2-19-13,0 0-1,0-1 1,0 1 0,1 0-1,-1 0 1,0 0 0,1-1-1,-1 1 1,1 0 0,-1 0-1,1-1 1,-1 1 0,1 0 0,-1-1-1,1 1 1,0-1 0,-1 1-1,1-1 1,0 1 0,-1-1-1,1 1 1,0-1 0,0 0-1,0 1 1,-1-1 0,1 0-1,0 0 1,1 1 0,29-6 277,-23 3-286,0-2 0,0 1-1,0-1 1,14-10 0,10-22-2117,-11-8-3777,-10 11-1707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8.824"/>
    </inkml:context>
    <inkml:brush xml:id="br0">
      <inkml:brushProperty name="width" value="0.025" units="cm"/>
      <inkml:brushProperty name="height" value="0.025" units="cm"/>
    </inkml:brush>
  </inkml:definitions>
  <inkml:trace contextRef="#ctx0" brushRef="#br0">1 22 14414,'0'0'11466,"0"-21"-30459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9.272"/>
    </inkml:context>
    <inkml:brush xml:id="br0">
      <inkml:brushProperty name="width" value="0.025" units="cm"/>
      <inkml:brushProperty name="height" value="0.025" units="cm"/>
    </inkml:brush>
  </inkml:definitions>
  <inkml:trace contextRef="#ctx0" brushRef="#br0">185 0 16528,'0'0'7788,"-7"12"-7371,-11 30-112,1 0 1,2 2-1,2-1 1,2 1-1,1 1 1,3 0-1,2 1 1,0 64-1,5-110-301,0 1 0,0-1 0,0 1 0,0-1 1,0 0-1,0 1 0,0-1 0,0 1 0,0-1 0,0 0 0,0 1 0,0-1 0,0 1 0,0-1 1,0 0-1,1 1 0,-1-1 0,0 0 0,0 1 0,0-1 0,1 0 0,-1 1 0,0-1 0,0 0 1,1 1-1,-1-1 0,0 0 0,1 0 0,-1 0 0,0 1 0,1-1 0,-1 0 0,0 0 1,1 0-1,0 1 0,15-8 226,18-22 34,-30 25-313,2-1-33,-1-1 1,1 1 0,0 0 0,0 0-1,1 0 1,0 1 0,-1 0-1,1 0 1,1 1 0,-1 0 0,0 0-1,1 1 1,0 0 0,-1 0 0,1 1-1,0 0 1,11 0 0,-17 1 69,0 0 0,-1 1-1,1-1 1,0 1 0,-1-1 0,1 1 0,-1 0 0,1 0 0,-1-1 0,1 1-1,-1 0 1,0 0 0,1 1 0,-1-1 0,0 0 0,0 0 0,0 1-1,0-1 1,0 0 0,0 1 0,0-1 0,0 1 0,-1-1 0,1 1-1,0 0 1,-1-1 0,1 1 0,-1-1 0,0 1 0,0 0 0,0 0 0,0-1-1,0 1 1,0 2 0,0 0 52,0 0-1,0 0 1,-1 1-1,1-1 1,-1 0-1,0 0 1,0 0-1,-1 0 1,1 0-1,-1 0 0,0-1 1,0 1-1,-3 4 1,-5 3 241,-1 0-1,0-1 1,-1 0-1,0 0 1,-1-2-1,0 1 1,0-2-1,-1 0 1,1 0 0,-2-1-1,1-1 1,-1 0-1,0-1 1,0-1-1,0 0 1,0-1 0,-20 0-1,34-2-328,0 0-1,0 0 1,0 0-1,0 0 1,-1-1-1,1 1 1,0 0-1,0 0 1,0-1-1,0 1 1,0-1 0,0 1-1,0-1 1,0 1-1,0-1 1,0 0-1,0 1 1,0-1-1,0 0 1,1 0-1,-1 0 1,0 0 0,0 1-1,1-1 1,-1 0-1,1 0 1,-1 0-1,1 0 1,-1-1-1,1 1 1,0 0-1,-1 0 1,1 0-1,0 0 1,0 0 0,0 0-1,0-1 1,0 1-1,0 0 1,0 0-1,0 0 1,1-2-1,-1-1-483,1 1-1,0-1 1,0 1-1,0 0 1,1-1 0,-1 1-1,1 0 1,0 0-1,-1 0 1,2 0-1,-1 0 1,4-5-1,16-9-4378,3 0-2328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09.864"/>
    </inkml:context>
    <inkml:brush xml:id="br0">
      <inkml:brushProperty name="width" value="0.025" units="cm"/>
      <inkml:brushProperty name="height" value="0.025" units="cm"/>
    </inkml:brush>
  </inkml:definitions>
  <inkml:trace contextRef="#ctx0" brushRef="#br0">114 0 20724,'0'0'4073,"-5"9"-3128,-17 30 679,-27 68 0,41-87-1529,1 0 1,1 0 0,1 1 0,1 0-1,1 0 1,-1 24 0,4-44 59,9-16 219,-1-7-450,0-1 1,-2-1-1,0 1 1,-2-1 0,0 0-1,-2 0 1,-1-36-1,-1 59 2,1 23-498,-1-19 573,0-1 0,1 1 0,-1-1 0,1 1 0,-1 0 0,1-1 0,0 1 0,0-1 0,0 1 0,1-1 0,-1 0 0,1 1 0,-1-1 0,1 0 0,0 0 0,-1 0 0,1 0 0,0-1 0,1 1 0,-1 0 0,0-1 0,0 1 0,1-1 0,-1 0 0,0 0 0,1 0 0,-1 0 0,1 0 0,0 0 0,-1-1 0,1 1 0,0-1 0,-1 0 0,1 0 0,0 0 0,2 0 0,2-1 24,-1 1 1,1-1-1,-1 0 0,0 0 1,1 0-1,-1-1 0,0 0 1,0-1-1,0 1 0,0-1 1,-1 0-1,1 0 0,-1-1 0,7-5 1,-2-3-32,-1-1 1,0 0 0,-1 0-1,0-1 1,6-16 0,-21 44-22,2 0 0,0 0 1,0 1-1,2-1 0,0 1 1,0 0-1,1 0 0,1 0 1,1 0-1,1 21 0,-1-34 28,1-1 0,-1 0-1,0 0 1,1 1 0,-1-1 0,1 0 0,-1 0-1,1 1 1,0-1 0,-1 0 0,1 0-1,0 0 1,0 0 0,0 0 0,0 0 0,0 0-1,0 0 1,0-1 0,0 1 0,0 0-1,0 0 1,0-1 0,2 1 0,1 0 17,-1 0 1,0 0 0,1 0 0,-1-1-1,1 1 1,-1-1 0,1 0 0,6-1-1,-2 0-399,1-1-1,-1 0 0,0 0 0,0 0 1,-1-1-1,1 0 0,8-5 0,9-17-3955,-16 4-1794,-4 1-3062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0.260"/>
    </inkml:context>
    <inkml:brush xml:id="br0">
      <inkml:brushProperty name="width" value="0.025" units="cm"/>
      <inkml:brushProperty name="height" value="0.025" units="cm"/>
    </inkml:brush>
  </inkml:definitions>
  <inkml:trace contextRef="#ctx0" brushRef="#br0">0 0 7559,'0'0'16784,"6"53"-16720,13-44-576,-4 2-2051,5-4-3138,-6 5-5318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0.610"/>
    </inkml:context>
    <inkml:brush xml:id="br0">
      <inkml:brushProperty name="width" value="0.025" units="cm"/>
      <inkml:brushProperty name="height" value="0.025" units="cm"/>
    </inkml:brush>
  </inkml:definitions>
  <inkml:trace contextRef="#ctx0" brushRef="#br0">207 16 17809,'-10'2'1751,"-7"1"-1008,1 0 0,0 2 1,0 0-1,0 0 0,-22 12 0,33-14-560,0 0 0,0-1 1,0 1-1,0 1 0,1-1 0,-1 1 0,1 0 0,0 0 0,0 0 0,1 0 0,-1 1 0,1-1 0,0 1 0,0 0 0,0 0 0,1 0 0,0 1 0,0-1 0,0 0 0,0 1 0,1 0 0,-1 6 0,2-11-168,0 0 0,0 0 0,0 1 0,0-1 0,0 0 0,1 1 0,-1-1-1,0 0 1,1 1 0,-1-1 0,1 0 0,-1 0 0,1 0 0,-1 0 0,1 1-1,0-1 1,0 0 0,-1 0 0,1 0 0,0 0 0,0-1 0,0 1 0,0 0-1,1 1 1,1-1 11,0 0 0,0 0-1,0 0 1,0 0 0,0 0-1,0 0 1,0-1 0,0 1-1,0-1 1,4 0 0,1 0 17,1-1 1,-1 0 0,1 0-1,-1-1 1,0 0 0,0-1-1,9-3 1,-2-2-54,-1-1-1,0 0 1,-1-1 0,0-1 0,0 0-1,-1 0 1,-1-2 0,0 1-1,-1-1 1,0-1 0,-1 0-1,0 0 1,6-16 0,-15 25-50,-9 12-45,-9 13-34,8-5 171,0-1 0,1 1 1,1 1-1,-7 18 1,12-27 21,1 0 0,-1 1 0,1-1 0,1 0 0,0 1 0,0-1 0,0 1 0,1 0 0,0-1 0,0 1 0,1-1 0,2 9 0,-2-13-37,0 0-1,1-1 0,0 1 0,0-1 0,0 0 1,0 0-1,0 1 0,0-1 0,1-1 0,-1 1 0,0 0 1,1 0-1,0-1 0,-1 1 0,1-1 0,0 0 1,0 0-1,0 0 0,0 0 0,-1-1 0,1 1 1,0-1-1,0 0 0,5 0 0,4 1-300,0 0 1,0-1-1,0-1 0,24-4 0,9-14-3883,-17 0-2124,1-9-6409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1.284"/>
    </inkml:context>
    <inkml:brush xml:id="br0">
      <inkml:brushProperty name="width" value="0.025" units="cm"/>
      <inkml:brushProperty name="height" value="0.025" units="cm"/>
    </inkml:brush>
  </inkml:definitions>
  <inkml:trace contextRef="#ctx0" brushRef="#br0">47 101 9833,'-1'-21'6569,"-1"24"-3307,0 37-2469,13 104 1235,1 28 791,-13-148-2327,-1 1 0,-2-1 0,0 0 0,-1 0 0,-11 29 0,14-136 1312,7 25-1845,2-1 0,16-63-1,1-2-325,-23 118 332,3-22-334,1 0 0,18-54 0,-23 80 317,1 1 1,0 0-1,-1-1 1,1 1-1,0 0 0,0 0 1,0 0-1,0-1 1,0 1-1,0 0 1,0 0-1,0 0 1,0 1-1,0-1 0,1 0 1,-1 0-1,0 1 1,1-1-1,-1 1 1,0-1-1,1 1 0,-1-1 1,1 1-1,-1 0 1,1 0-1,-1-1 1,0 1-1,1 0 0,-1 1 1,1-1-1,-1 0 1,1 0-1,-1 1 1,1-1-1,-1 0 0,0 1 1,1 0-1,1 1 1,-2-2 13,0 0 1,0 1 0,0 0-1,0-1 1,0 1-1,0-1 1,0 1 0,-1 0-1,1 0 1,0 0-1,0-1 1,-1 1 0,1 0-1,-1 0 1,1 0-1,-1 0 1,1 0 0,-1 0-1,1 0 1,-1 0-1,0 0 1,0 0 0,0 0-1,1 0 1,-1 0-1,0 0 1,0 0 0,0 1-1,-1-1 1,1 0-1,0 0 1,0 0 0,0 0-1,-1 0 1,1 0 0,-1 0-1,1 0 1,-1 0-1,1 0 1,-1 0 0,1-1-1,-1 1 1,0 0-1,0 0 1,1 0 0,-1-1-1,0 1 1,0 0-1,0-1 1,0 1 0,-1 0-1,-161 104-506,155-97-292,7 0-4933,21-2-3129,0-5 3261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0.959"/>
    </inkml:context>
    <inkml:brush xml:id="br0">
      <inkml:brushProperty name="width" value="0.025" units="cm"/>
      <inkml:brushProperty name="height" value="0.025" units="cm"/>
    </inkml:brush>
  </inkml:definitions>
  <inkml:trace contextRef="#ctx0" brushRef="#br0">0 1 21492,'0'0'3139,"67"53"-4484,-45-32-1153,-2-8-2563,-4-5-7495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7.790"/>
    </inkml:context>
    <inkml:brush xml:id="br0">
      <inkml:brushProperty name="width" value="0.025" units="cm"/>
      <inkml:brushProperty name="height" value="0.025" units="cm"/>
    </inkml:brush>
  </inkml:definitions>
  <inkml:trace contextRef="#ctx0" brushRef="#br0">23 0 5573,'0'0'10522,"0"11"-9064,-10 118 3063,3-65-3383,2 74 0,6-118-1119,0 0 1,1 0-1,2-1 0,0 1 1,0-1-1,2 0 1,1 0-1,10 21 1,0-20-1109,-10-21-1285,-4-14-372,-4-9-1733,-2-8-1222</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8.119"/>
    </inkml:context>
    <inkml:brush xml:id="br0">
      <inkml:brushProperty name="width" value="0.025" units="cm"/>
      <inkml:brushProperty name="height" value="0.025" units="cm"/>
    </inkml:brush>
  </inkml:definitions>
  <inkml:trace contextRef="#ctx0" brushRef="#br0">0 61 8488,'0'0'13741,"67"6"-12428,-26-6-288,13 0-512,0-13-289,8 0-128,-5 0-64,-6 3-320,-5 3-929,-11 2-1346,-8 1-672,-11 3-1954,-5 0-2274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8.477"/>
    </inkml:context>
    <inkml:brush xml:id="br0">
      <inkml:brushProperty name="width" value="0.025" units="cm"/>
      <inkml:brushProperty name="height" value="0.025" units="cm"/>
    </inkml:brush>
  </inkml:definitions>
  <inkml:trace contextRef="#ctx0" brushRef="#br0">1 118 12620,'0'0'9449,"86"9"-8200,-37-26-256,9-1-481,1-1-351,0 2-97,-5 2-321,-3 2-1344,-12 4-1442,-4 0-1377,-8 0-1986</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8.822"/>
    </inkml:context>
    <inkml:brush xml:id="br0">
      <inkml:brushProperty name="width" value="0.025" units="cm"/>
      <inkml:brushProperty name="height" value="0.025" units="cm"/>
    </inkml:brush>
  </inkml:definitions>
  <inkml:trace contextRef="#ctx0" brushRef="#br0">3 0 13677,'0'0'7949,"-1"13"-6860,-1 51-370,2-1 0,17 124 0,-14-160-1148,-3-20-2564,1 0-4887,-2-18 1293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9.184"/>
    </inkml:context>
    <inkml:brush xml:id="br0">
      <inkml:brushProperty name="width" value="0.025" units="cm"/>
      <inkml:brushProperty name="height" value="0.025" units="cm"/>
    </inkml:brush>
  </inkml:definitions>
  <inkml:trace contextRef="#ctx0" brushRef="#br0">1 103 13036,'0'0'9481,"72"-12"-7751,-29 7-481,11-4-576,0 1-417,-3-1-192,-5 0-64,-2-1-1025,-14 0-1025,-3 1-769,-9-1-1088,-2-1-2852</inkml:trace>
  <inkml:trace contextRef="#ctx0" brushRef="#br0" timeOffset="1">651 256 16976,'0'0'5926,"0"53"-3908,0-30-289,5 3-800,4 0-705,-3 0-224,3 0-160,-4 0-1377,6-2-1250,-2-5-1185,-5-5-3939</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19.801"/>
    </inkml:context>
    <inkml:brush xml:id="br0">
      <inkml:brushProperty name="width" value="0.025" units="cm"/>
      <inkml:brushProperty name="height" value="0.025" units="cm"/>
    </inkml:brush>
  </inkml:definitions>
  <inkml:trace contextRef="#ctx0" brushRef="#br0">1 0 13965,'0'0'8670,"2"10"-8152,44 270 811,-35-209-3710,-17-71-3529,-2-6 545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0.198"/>
    </inkml:context>
    <inkml:brush xml:id="br0">
      <inkml:brushProperty name="width" value="0.025" units="cm"/>
      <inkml:brushProperty name="height" value="0.025" units="cm"/>
    </inkml:brush>
  </inkml:definitions>
  <inkml:trace contextRef="#ctx0" brushRef="#br0">0 187 12812,'0'0'9225,"76"-39"-7335,-35 22-417,10-1-448,1-3-480,4-1-353,-4 3-128,-2 3-64,-5 3-353,-7 4-1056,-7 5-1121,-8 1-385,-1 2-2562,-6-3-3332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0.576"/>
    </inkml:context>
    <inkml:brush xml:id="br0">
      <inkml:brushProperty name="width" value="0.025" units="cm"/>
      <inkml:brushProperty name="height" value="0.025" units="cm"/>
    </inkml:brush>
  </inkml:definitions>
  <inkml:trace contextRef="#ctx0" brushRef="#br0">0 143 10890,'0'0'12012,"51"0"-10347,-12-8-352,6-4-448,2 1-288,4-2-385,-5 1-128,3 0-96,-11 0-641,1 0-832,-4-3-1186,-3-2-1697,-5-2-4740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0.921"/>
    </inkml:context>
    <inkml:brush xml:id="br0">
      <inkml:brushProperty name="width" value="0.025" units="cm"/>
      <inkml:brushProperty name="height" value="0.025" units="cm"/>
    </inkml:brush>
  </inkml:definitions>
  <inkml:trace contextRef="#ctx0" brushRef="#br0">0 1 6983,'0'0'17307,"1"12"-16918,1 60-166,6 93 832,-5-140-2965,1-1 0,10 34 0,-8-53-6519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1.679"/>
    </inkml:context>
    <inkml:brush xml:id="br0">
      <inkml:brushProperty name="width" value="0.025" units="cm"/>
      <inkml:brushProperty name="height" value="0.025" units="cm"/>
    </inkml:brush>
  </inkml:definitions>
  <inkml:trace contextRef="#ctx0" brushRef="#br0">1 23 4740,'8'0'1837,"46"-7"1435,7-8 4506,-61 15-7741,1 0 0,-1 0 0,1 0 0,-1 0 0,0 0 0,1 0 0,-1 0 0,1 0 0,-1 0 0,1 0 0,-1 0 0,0 0 0,1 0 0,-1 0 0,1 0 0,-1 0 0,0 0 0,1 1 0,-1-1 0,0 0 0,1 0 0,-1 1 0,0-1 0,1 0 0,-1 0 0,0 1 0,1-1 0,-1 0 0,0 1 0,0-1 0,1 0 0,-1 1 0,0-1 0,0 1 0,5 21 242,-7 27-243,2-47 63,-2 8 165,0-1 1,-1 1-1,0-1 1,-1 0 0,0 0-1,-6 12 1,5-13 188,1-1 0,0 1 0,1 0 1,0 0-1,0 1 0,1-1 0,0 1 0,-1 12 1,3-21-443,0 0 1,1 1-1,-1-1 1,0 0-1,0 1 1,0-1-1,1 0 1,-1 1-1,0-1 1,0 0-1,1 0 1,-1 1-1,0-1 1,1 0-1,-1 0 1,0 0-1,1 1 1,-1-1-1,1 0 1,-1 0-1,0 0 1,1 0-1,-1 0 1,0 0-1,1 0 1,-1 0-1,1 0 1,-1 0-1,0 0 1,1 0-1,-1 0 1,1 0-1,-1 0 1,0 0-1,1 0 1,-1-1-1,0 1 1,1 0-1,-1 0 1,0 0-1,1-1 1,-1 1-1,0 0 1,0 0-1,1-1 1,-1 1-1,19-12 313,-12 2-258,-1 1 0,0-1 0,-1 0 0,0-1 0,-1 1 0,0-1 0,0 0 0,-1 0 0,-1 0 0,0-1 0,0 1 0,-1 0 0,-1-23 0,-1 35-146,1 0 0,0 0 0,0 1 0,0-1 0,0 0 0,1 0 0,-1 0 0,0 1 0,0-1 0,1 0-1,-1 0 1,0 0 0,1 0 0,0 0 0,-1 0 0,1 0 0,-1 0 0,1 0 0,0 0 0,0 0 0,0 0 0,-1 0 0,1 0 0,0-1 0,0 1 0,0 0 0,2 0 0,38 4-4228,-41-5 4307,23-1-3288,2-1-2204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1.311"/>
    </inkml:context>
    <inkml:brush xml:id="br0">
      <inkml:brushProperty name="width" value="0.025" units="cm"/>
      <inkml:brushProperty name="height" value="0.025" units="cm"/>
    </inkml:brush>
  </inkml:definitions>
  <inkml:trace contextRef="#ctx0" brushRef="#br0">0 104 12940,'0'0'11051,"79"-49"-9994,-44 39-609,4 0-288,10 1-96,-6 2-32,0 1-640,-1 2-1346,-4 0-1826,-2 0-3298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1.677"/>
    </inkml:context>
    <inkml:brush xml:id="br0">
      <inkml:brushProperty name="width" value="0.025" units="cm"/>
      <inkml:brushProperty name="height" value="0.025" units="cm"/>
    </inkml:brush>
  </inkml:definitions>
  <inkml:trace contextRef="#ctx0" brushRef="#br0">180 0 4644,'0'0'12172,"1"8"-10795,5 16-164,1-1-1,0 0 0,2 0 0,13 25 1,-9-21-788,-1 1 0,-1 0 0,8 35 0,-15-44-482,-2 1 0,0-1-1,-1 1 1,-1-1-1,0 1 1,-2 0 0,0-1-1,-2 1 1,0-1 0,-1 0-1,-1 0 1,0-1 0,-2 0-1,0 0 1,-17 28 0,12-27-923,-1 0 0,0-1 0,-1-1 0,-1 0 0,0-2 0,-2 1 0,0-2 0,-23 15 0,-20 5-5084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2.009"/>
    </inkml:context>
    <inkml:brush xml:id="br0">
      <inkml:brushProperty name="width" value="0.025" units="cm"/>
      <inkml:brushProperty name="height" value="0.025" units="cm"/>
    </inkml:brush>
  </inkml:definitions>
  <inkml:trace contextRef="#ctx0" brushRef="#br0">231 1 10602,'0'0'5168,"-9"5"-4544,-4 5-354,1 1 1,0 0-1,0 1 0,1 1 1,0-1-1,1 2 0,1-1 1,0 1-1,1 1 0,-9 20 1,-1 8 297,1 2 1,2 0-1,2 0 1,2 1-1,2 1 1,2 0-1,2 0 1,3 0-1,4 78 1,-1-113-546,1 0 0,1 0 0,-1 0 0,2 0 0,-1-1 0,2 1 0,0-1 0,0 0 0,1 0 0,0-1 0,1 1 0,0-2 0,0 1 0,1-1 0,1 0 0,-1 0 0,16 11 0,-9-10-200,0-1 1,0 0-1,1-1 1,0-1 0,1-1-1,-1 0 1,1-1 0,0 0-1,1-2 1,-1 0-1,30 1 1,0-2-3449,79-8 1,-38-10-5174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3.245"/>
    </inkml:context>
    <inkml:brush xml:id="br0">
      <inkml:brushProperty name="width" value="0.025" units="cm"/>
      <inkml:brushProperty name="height" value="0.025" units="cm"/>
    </inkml:brush>
  </inkml:definitions>
  <inkml:trace contextRef="#ctx0" brushRef="#br0">214 115 10025,'0'0'2045,"2"-11"555,0 1-2312,-1 4 283,1-1-1,-1 0 1,0 0 0,-1 1-1,0-1 1,-1-9 0,1 14-453,0 0 1,-1 0-1,1 1 1,-1-1 0,0 0-1,1 0 1,-1 1-1,0-1 1,0 0-1,0 1 1,0-1 0,0 1-1,-1-1 1,1 1-1,0 0 1,-1-1-1,1 1 1,-1 0-1,1 0 1,-1 0 0,1 0-1,-1 0 1,0 1-1,0-1 1,1 0-1,-1 1 1,0-1 0,0 1-1,0 0 1,0-1-1,-2 1 1,-2 0-113,-1 0 0,1 1 1,0-1-1,0 1 0,-1 0 1,1 1-1,0 0 0,0 0 0,0 0 1,1 0-1,-1 1 0,0 0 1,1 0-1,0 1 0,0 0 0,0-1 1,0 2-1,1-1 0,-1 0 1,1 1-1,0 0 0,0 0 0,1 0 1,0 1-1,0-1 0,-3 8 1,-1 1 3,1 0 1,0 0 0,1 1 0,1 0 0,1-1-1,0 1 1,1 1 0,0-1 0,1 28-1,1-41-2,1-1 0,-1 1 0,1 0 0,-1 0 0,1-1 0,-1 1-1,1 0 1,0-1 0,0 1 0,0 0 0,0-1 0,0 1 0,0-1 0,0 0-1,1 1 1,-1-1 0,0 0 0,1 0 0,-1 0 0,1 0 0,-1 0-1,1 0 1,-1 0 0,1 0 0,0-1 0,0 1 0,-1-1 0,1 1-1,0-1 1,0 0 0,0 0 0,-1 1 0,1-1 0,0 0 0,0-1 0,0 1-1,-1 0 1,1 0 0,3-2 0,4 1 35,-1-1 1,1 0-1,-1 0 1,1-1-1,-1 0 1,0-1-1,8-4 0,1-3 0,-2-1 0,1 0 0,-2-1 0,0 0 0,18-22 0,-26 27-30,0 1 0,0-1 1,-1 0-1,0 0 0,-1-1 0,0 1 1,0-1-1,-1 0 0,0 0 0,-1 0 1,0 0-1,0-1 0,0-10 0,-13 42-466,8-8 513,-2-2 38,2 1 1,0 0 0,0 0-1,1 1 1,1-1 0,0 0-1,1 0 1,1 1-1,2 18 1,-2-29-54,1-1 1,-1 0-1,0 1 1,1-1-1,-1 0 0,1 0 1,0 0-1,0-1 1,0 1-1,0 0 0,0-1 1,0 1-1,0-1 0,0 1 1,1-1-1,-1 0 1,1 0-1,-1 0 0,1 0 1,-1-1-1,1 1 1,-1-1-1,1 0 0,-1 1 1,1-1-1,0 0 1,-1 0-1,1-1 0,-1 1 1,4-1-1,5-1 37,-1 1 0,0-1 0,0-1 0,0 0 0,-1-1 0,15-6 0,-8 0-104,0-2 1,0 0 0,-1 0-1,0-1 1,-1-1-1,-1-1 1,0 0 0,-1 0-1,20-35 1,-33 65-95,1-1 0,1 0 0,3 16 0,-3-29 143,-1 0 1,1 0 0,0 0-1,0 0 1,0 0 0,1 0 0,-1 0-1,0 0 1,0-1 0,0 1-1,1 0 1,-1-1 0,0 1 0,0-1-1,1 1 1,-1-1 0,1 0-1,-1 0 1,0 0 0,1 1 0,-1-1-1,1 0 1,-1-1 0,0 1-1,1 0 1,-1 0 0,1-1 0,-1 1-1,0 0 1,1-1 0,-1 1-1,2-2 1,42-18 488,-2-11-466,-36 25-81,0 0 1,0 0 0,0 1-1,0 0 1,1 1-1,0 0 1,0 0 0,0 0-1,0 1 1,1 0 0,11-2-1,-18 8 5,0-1-1,0 1 1,-1 0 0,1-1-1,-1 1 1,0 0-1,0 0 1,0 0-1,0 0 1,0 0-1,-1 0 1,1 0-1,-1 0 1,0 4 0,1-2 22,-1-2-80,0-1-1,1 1 1,-1 0-1,1-1 1,-1 1-1,1-1 1,0 1 0,0-1-1,0 0 1,0 1-1,1-1 1,-1 0-1,0 0 1,1 1 0,0-1-1,-1 0 1,1-1-1,0 1 1,0 0 0,0 0-1,0-1 1,1 0-1,-1 1 1,0-1-1,1 0 1,-1 0 0,0 0-1,1 0 1,-1 0-1,1-1 1,0 1-1,-1-1 1,1 0 0,-1 0-1,1 0 1,0 0-1,-1 0 1,1 0 0,-1-1-1,1 1 1,0-1-1,4-1 1,21-9-3477,2-9-2183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3.609"/>
    </inkml:context>
    <inkml:brush xml:id="br0">
      <inkml:brushProperty name="width" value="0.025" units="cm"/>
      <inkml:brushProperty name="height" value="0.025" units="cm"/>
    </inkml:brush>
  </inkml:definitions>
  <inkml:trace contextRef="#ctx0" brushRef="#br0">187 171 13805,'-7'0'4164,"-4"2"-3661,1-1-1,-1 2 1,1 0 0,0 0-1,0 0 1,0 1 0,1 1-1,-15 8 1,18-9-247,1-1 1,0 0-1,-1 1 1,1 0-1,1 0 0,-1 1 1,0-1-1,1 1 1,0 0-1,0 0 1,1 1-1,-1-1 0,1 1 1,0 0-1,1-1 1,-4 12-1,6-17-252,0 1-1,0-1 1,0 1 0,0 0 0,0-1-1,0 1 1,0-1 0,0 1-1,0-1 1,0 1 0,1-1-1,-1 1 1,0-1 0,0 1-1,1-1 1,-1 1 0,0-1-1,0 1 1,1-1 0,-1 1-1,1-1 1,-1 0 0,0 1 0,1-1-1,-1 0 1,1 1 0,-1-1-1,1 0 1,-1 0 0,1 1-1,23 4 104,27-8 62,-39 0-220,0-1-1,0 0 1,-1-1 0,1 0 0,-1-1-1,0 0 1,-1 0 0,1-2 0,-1 1-1,-1-1 1,1 0 0,-1-1 0,13-16-1,-5 3-39,-1 0 0,0-1-1,-2-1 1,-1 0 0,12-29 0,-15 11 495,-10 42-396,0 0-1,0 0 1,0 0-1,0 0 1,0 1 0,0-1-1,0 0 1,0 0 0,0 0-1,0 0 1,0 0 0,0 0-1,0 0 1,0 0-1,0 0 1,0 0 0,0 0-1,-1 1 1,1-1 0,0 0-1,0 0 1,0 0-1,0 0 1,0 0 0,0 0-1,0 0 1,0 0 0,0 0-1,-1 0 1,1 0 0,0 0-1,0 0 1,0 0-1,0 0 1,0 0 0,0 0-1,0 0 1,0 0 0,-1 0-1,1 0 1,0 0-1,0 0 1,0 0 0,0 0-1,0 0 1,0 0 0,0 0-1,0-1 1,0 1 0,-1 0-1,1 0 1,0 0-1,0 0 1,0 0 0,0 0-1,0 0 1,0 0 0,0 0-1,0 0 1,0 0-1,0-1 1,0 1 0,0 0-1,0 0 1,-12 23 31,8-15-22,0 0 0,1 1 0,0-1-1,1 1 1,0 0 0,0 0 0,1 0 0,0 0-1,0 0 1,1 0 0,1 0 0,1 9 0,-1-12-42,0-1 1,1 0 0,0 0 0,0 0-1,1 0 1,-1-1 0,1 1 0,0 0-1,0-1 1,1 0 0,-1 0 0,1 0-1,0 0 1,0-1 0,0 1 0,0-1-1,1 0 1,0 0 0,-1-1 0,1 1-1,7 1 1,39 9-2605,-14-11-1906,9-2-6446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4.097"/>
    </inkml:context>
    <inkml:brush xml:id="br0">
      <inkml:brushProperty name="width" value="0.025" units="cm"/>
      <inkml:brushProperty name="height" value="0.025" units="cm"/>
    </inkml:brush>
  </inkml:definitions>
  <inkml:trace contextRef="#ctx0" brushRef="#br0">1 1 9833,'0'0'3812,"3"55"-705,1-20-929,1 5-384,1 2-385,-1-1-352,6-1-320,-4-7-449,4-3-256,-4-6 32,2-7-352,-7-4-929,-2-7-545,-2-6-576,-18 0-1698,-5-4-2851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4.462"/>
    </inkml:context>
    <inkml:brush xml:id="br0">
      <inkml:brushProperty name="width" value="0.025" units="cm"/>
      <inkml:brushProperty name="height" value="0.025" units="cm"/>
    </inkml:brush>
  </inkml:definitions>
  <inkml:trace contextRef="#ctx0" brushRef="#br0">27 197 11275,'0'0'2567,"-5"-9"209,-14-29-768,18 36-1909,1 1 0,-1-1 0,1 0 1,0 1-1,0-1 0,-1 0 0,1 1 1,0-1-1,0 0 0,1 1 0,-1-1 0,0 0 1,0 1-1,1-1 0,-1 0 0,1 1 1,0-1-1,-1 1 0,1-1 0,0 1 1,0-1-1,0 1 0,0-1 0,0 1 1,0 0-1,0 0 0,0 0 0,1-1 0,-1 1 1,3-1-1,4-4 112,1 1 0,0 0 0,0 1 0,9-3 1,-6 2 156,23-9-182,2 1-1,0 2 1,0 2 0,0 1 0,1 2 0,0 2-1,1 1 1,-1 2 0,54 5 0,-87-4-254,0 1 0,0 0 1,1 0-1,-1 1 0,-1-1 1,1 1-1,0 0 0,0 0 1,-1 1-1,1-1 1,-1 1-1,1 0 0,-1 0 1,0 1-1,5 5 0,-7-7 66,-1 0-1,0 1 0,1-1 0,-1 0 0,0 0 0,-1 1 0,1-1 0,0 1 1,-1-1-1,1 1 0,-1-1 0,0 1 0,0-1 0,0 1 0,0-1 0,0 1 1,0-1-1,-1 1 0,1-1 0,-1 1 0,0-1 0,1 0 0,-1 1 1,-1-1-1,1 0 0,0 1 0,0-1 0,-1 0 0,1 0 0,-1 0 0,0 0 1,1-1-1,-4 3 0,-6 8 51,-1-1 1,-1 0-1,0-1 1,0 0 0,-1-1-1,-17 9 1,-22-1-2957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4.808"/>
    </inkml:context>
    <inkml:brush xml:id="br0">
      <inkml:brushProperty name="width" value="0.025" units="cm"/>
      <inkml:brushProperty name="height" value="0.025" units="cm"/>
    </inkml:brush>
  </inkml:definitions>
  <inkml:trace contextRef="#ctx0" brushRef="#br0">17 0 14478,'0'0'4196,"-11"45"-3043,5-15 64,6 4-64,0 3-384,0 2 31,0-2-351,0 1-321,9-4-64,-1-4-32,-1-5-160,2-7-865,-7-6-352,-2-8-1025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5.137"/>
    </inkml:context>
    <inkml:brush xml:id="br0">
      <inkml:brushProperty name="width" value="0.025" units="cm"/>
      <inkml:brushProperty name="height" value="0.025" units="cm"/>
    </inkml:brush>
  </inkml:definitions>
  <inkml:trace contextRef="#ctx0" brushRef="#br0">1 81 14510,'0'0'10602,"86"-46"-10474,-30 40-64,5-2 0,-1 4-32,-2 0-609,-3 0-1472,-8 3-1283,-9-3-1889,-7 1-2658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5.531"/>
    </inkml:context>
    <inkml:brush xml:id="br0">
      <inkml:brushProperty name="width" value="0.025" units="cm"/>
      <inkml:brushProperty name="height" value="0.025" units="cm"/>
    </inkml:brush>
  </inkml:definitions>
  <inkml:trace contextRef="#ctx0" brushRef="#br0">0 0 19218,'0'0'4773,"0"54"-3812,6-20-161,-1 2-383,2 2-289,-1 1-128,3-3 0,-2 0-1538,0-8-1633,-3-9-3042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31.939"/>
    </inkml:context>
    <inkml:brush xml:id="br0">
      <inkml:brushProperty name="width" value="0.05" units="cm"/>
      <inkml:brushProperty name="height" value="0.05" units="cm"/>
    </inkml:brush>
  </inkml:definitions>
  <inkml:trace contextRef="#ctx0" brushRef="#br0">0 3 16732,'7'-1'307,"1"0"0,-1 1 0,0-1 0,0 2 0,1-1 0,-1 1 0,0 0 1,0 1-1,0 0 0,0 0 0,0 0 0,0 1 0,0 0 0,-1 0 0,10 7 1,-13-8-250,0 0-1,0 0 1,-1 1 0,1-1 0,-1 1 0,1 0 0,-1-1 0,0 1 0,0 0 0,0 0 0,0 1 0,0-1 0,-1 0-1,0 1 1,1-1 0,-1 1 0,-1-1 0,1 1 0,0-1 0,-1 1 0,0-1 0,1 1 0,-2 0 0,1-1 0,0 1 0,-1 0-1,1-1 1,-1 1 0,0-1 0,0 1 0,-1-1 0,-1 4 0,-6 10 280,-1-1 0,0 0 0,-20 23 0,19-26-191,1 0-1,1 0 0,0 1 0,0 0 1,-7 18-1,16-31-149,-1 0 0,1 0 0,-1 0 1,1 0-1,-1 0 0,1 0 0,-1 0 0,1 1 0,0-1 0,0 0 1,0 0-1,0 0 0,0 0 0,0 0 0,0 0 0,0 1 1,0-1-1,0 0 0,1 0 0,-1 0 0,0 0 0,1 0 1,-1 0-1,1 0 0,-1 0 0,1 0 0,-1 0 0,1 0 1,0 0-1,0 0 0,-1-1 0,1 1 0,0 0 0,0 0 1,0-1-1,0 1 0,0 0 0,0-1 0,0 1 0,0-1 1,0 0-1,0 1 0,0-1 0,0 0 0,2 1 0,2-1 41,1 1-1,-1-1 1,1 0-1,-1 0 1,1-1-1,-1 0 1,1 0-1,5-1 1,0-2-9,0-1 0,-1 0 1,1 0-1,-1-1 0,11-8 1,19-12 22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2.042"/>
    </inkml:context>
    <inkml:brush xml:id="br0">
      <inkml:brushProperty name="width" value="0.025" units="cm"/>
      <inkml:brushProperty name="height" value="0.025" units="cm"/>
    </inkml:brush>
  </inkml:definitions>
  <inkml:trace contextRef="#ctx0" brushRef="#br0">157 0 11499,'0'0'3358,"-9"1"-625,2 0-2457,0 0 1,0 1-1,0 0 0,0 0 1,0 0-1,1 1 0,-1 0 1,1 1-1,0-1 0,0 1 1,0 0-1,0 1 0,1-1 1,0 1-1,0 0 0,-7 10 1,7-10-63,2 0 1,-1 0 0,1 0-1,-1 1 1,2 0 0,-1-1 0,1 1-1,-1 0 1,1 0 0,1 0-1,0 1 1,-1-1 0,1 8-1,1-13-198,1 0-1,-1 0 1,1 0 0,-1 0-1,1 0 1,-1 0 0,1 0-1,0 0 1,-1 0-1,1 0 1,0-1 0,0 1-1,-1 0 1,1 0-1,0-1 1,0 1 0,0-1-1,0 1 1,0-1-1,0 1 1,0-1 0,0 1-1,0-1 1,0 0-1,0 0 1,1 1 0,-1-1-1,0 0 1,0 0 0,0 0-1,0 0 1,0-1-1,0 1 1,0 0 0,2-1-1,3 1 140,0-1-1,-1 0 1,1 0 0,-1 0-1,0-1 1,8-3-1,-6 1-111,0 0 0,0-1 0,-1 0-1,0 0 1,0-1 0,-1 0-1,1 0 1,-1 0 0,0 0 0,-1-1-1,0 0 1,0 0 0,0 0-1,-1-1 1,0 1 0,0-1 0,-1 0-1,0 1 1,1-11 0,-3 18-115,0-1 0,0 0 1,0 1-1,0-1 0,-1 0 0,1 1 1,0-1-1,0 1 0,-1-1 1,1 0-1,0 1 0,-1-1 0,1 1 1,-1-1-1,1 1 0,-1-1 1,1 1-1,-1-1 0,1 1 1,-1-1-1,1 1 0,-1 0 0,0-1 1,1 1-1,-1 0 0,1 0 1,-1 0-1,0-1 0,1 1 1,-1 0-1,0 0 0,1 0 0,-1 0 1,0 0-1,1 0 0,-1 0 1,0 0-1,1 0 0,-1 0 1,0 1-1,1-1 0,-1 0 0,0 0 1,1 1-1,-1-1 0,1 0 1,-1 1-1,0-1 0,1 0 0,-1 1 1,1-1-1,-1 2 0,0-2-82,1 0 0,-1 0 0,1 0 0,0 1 0,-1-1 0,1 0 0,-1 1 0,1-1 0,0 1 0,-1-1 0,1 0 0,0 1 0,-1-1 0,1 1 0,0-1 0,0 1 0,-1-1 0,1 1 0,0-1 0,0 1 0,0-1 0,0 1 0,0-1 0,0 1 0,-1-1 0,1 1 0,1 0-72,0 0 0,-1 0 0,1-1-1,0 1 1,0 0 0,-1-1 0,1 1 0,0-1 0,0 1 0,0-1 0,0 1 0,-1-1 0,1 0-1,0 1 1,0-1 0,0 0 0,0 0 0,0 0 0,0 1 0,0-1 0,0 0 0,1-1 0,19 2-3239,6-1 1265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5.872"/>
    </inkml:context>
    <inkml:brush xml:id="br0">
      <inkml:brushProperty name="width" value="0.025" units="cm"/>
      <inkml:brushProperty name="height" value="0.025" units="cm"/>
    </inkml:brush>
  </inkml:definitions>
  <inkml:trace contextRef="#ctx0" brushRef="#br0">1 1 6374,'0'0'17232,"10"51"-16975,1-13 31,5 5-64,-3 1-192,3-2 64,-3-6-96,3-3-448,-5-7-1250,0-8-768,-6-7-1282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6.233"/>
    </inkml:context>
    <inkml:brush xml:id="br0">
      <inkml:brushProperty name="width" value="0.025" units="cm"/>
      <inkml:brushProperty name="height" value="0.025" units="cm"/>
    </inkml:brush>
  </inkml:definitions>
  <inkml:trace contextRef="#ctx0" brushRef="#br0">6 136 12460,'0'0'5995,"-2"-9"-3417,1 7-2470,0-1-1,1 0 0,-1 1 1,1-1-1,0 0 1,0 0-1,0 1 0,0-1 1,0 0-1,1 0 1,-1 1-1,1-1 0,0 1 1,-1-1-1,1 0 1,0 1-1,1-1 0,-1 1 1,0 0-1,1-1 1,-1 1-1,1 0 0,0 0 1,0 0-1,0 0 1,0 0-1,0 0 0,0 1 1,0-1-1,1 1 0,-1-1 1,0 1-1,3-1 1,10-6-4,1 1-1,-1 1 1,1 0 0,0 1 0,1 0 0,-1 2-1,1 0 1,0 1 0,17-1 0,-27 3-132,0-1 1,1 1-1,-1 1 0,0-1 0,0 1 1,1 0-1,-1 1 0,0 0 0,0 0 1,0 0-1,-1 1 0,1 0 0,0 0 1,-1 1-1,0 0 0,0 0 0,0 0 1,0 1-1,-1 0 0,0 0 1,0 0-1,8 12 0,-11-15 38,-1 0 1,0 0-1,0 0 0,0-1 0,0 1 1,0 0-1,0 0 0,0 0 0,-1 1 1,1-1-1,-1 0 0,1 0 1,-1 0-1,0 0 0,0 1 0,0-1 1,0 0-1,0 0 0,0 0 0,-1 0 1,1 1-1,-1-1 0,0 0 1,1 0-1,-1 0 0,0 0 0,0 0 1,0 0-1,-1-1 0,1 1 0,0 0 1,-1-1-1,1 1 0,-1 0 0,1-1 1,-1 0-1,0 1 0,0-1 1,0 0-1,1 0 0,-1 0 0,-3 1 1,-8 3-338,-1 0 0,-1-1 0,1-1 0,-1 0 0,-16 1-1,6 0-2918,19-3-1100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6.628"/>
    </inkml:context>
    <inkml:brush xml:id="br0">
      <inkml:brushProperty name="width" value="0.025" units="cm"/>
      <inkml:brushProperty name="height" value="0.025" units="cm"/>
    </inkml:brush>
  </inkml:definitions>
  <inkml:trace contextRef="#ctx0" brushRef="#br0">386 131 12748,'0'0'6726,"-32"57"-6021,27-24 256,-3 4-192,7 1-65,-3-1-287,4-4-257,0-3-96,4-5-64,-1-7-705,8-9-768,0-6-1025,-6-3-2467</inkml:trace>
  <inkml:trace contextRef="#ctx0" brushRef="#br0" timeOffset="1">1 119 12268,'0'0'9577,"54"-38"-8072,-14 24-128,3-1-352,11 2-480,0 0-193,2 4-192,-4 1-128,2 4-352,-7 3-801,-6 1-1025,-1 0-1121,-11 0-737,0-4-1313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6.958"/>
    </inkml:context>
    <inkml:brush xml:id="br0">
      <inkml:brushProperty name="width" value="0.025" units="cm"/>
      <inkml:brushProperty name="height" value="0.025" units="cm"/>
    </inkml:brush>
  </inkml:definitions>
  <inkml:trace contextRef="#ctx0" brushRef="#br0">279 1 12396,'0'0'3112,"7"12"-1596,6 15-565,11 18 644,-2 2-1,26 84 0,-43-117-1491,-2 1-1,0-1 1,0 1-1,-1 0 1,-1 0-1,-1 0 0,0 0 1,-1 0-1,0 0 1,-2-1-1,1 1 1,-2 0-1,0-1 1,-10 23-1,3-16-154,0-1 0,-2 0 0,-1-1 0,0 0 0,-1-1 1,-1 0-1,-1-2 0,-36 29 0,27-27-1895,-1 0 1,-1-2-1,-39 18 1,-2-5-6665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27.492"/>
    </inkml:context>
    <inkml:brush xml:id="br0">
      <inkml:brushProperty name="width" value="0.025" units="cm"/>
      <inkml:brushProperty name="height" value="0.025" units="cm"/>
    </inkml:brush>
  </inkml:definitions>
  <inkml:trace contextRef="#ctx0" brushRef="#br0">160 1 7303,'0'0'2840,"-8"8"-1644,-5 7-498,0 0-1,1 1 1,1 0 0,1 1 0,0 0 0,-13 35-1,7 4 96,2 2-1,3 0 0,2 0 1,3 1-1,3-1 1,5 88-1,-1-123-755,0-1 0,2 0 0,1 0 0,0-1 0,2 1 0,0-1 0,2 0 0,17 36 0,-18-45-37,1-1-1,0 1 1,0-1-1,1-1 1,0 0-1,1 0 1,0 0-1,1-2 1,0 1-1,0-1 1,1-1-1,0 0 1,0 0-1,1-2 1,16 7 0,-7-6-634,0-1 1,0-1-1,0 0 1,1-2-1,25 0 1,38-2-4530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2.477"/>
    </inkml:context>
    <inkml:brush xml:id="br0">
      <inkml:brushProperty name="width" value="0.025" units="cm"/>
      <inkml:brushProperty name="height" value="0.025" units="cm"/>
    </inkml:brush>
  </inkml:definitions>
  <inkml:trace contextRef="#ctx0" brushRef="#br0">0 0 7751,'0'0'15482,"15"2"-14340,222 8 1442,-126-11-5539,-12 1-8109,-105 0 5651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2.827"/>
    </inkml:context>
    <inkml:brush xml:id="br0">
      <inkml:brushProperty name="width" value="0.025" units="cm"/>
      <inkml:brushProperty name="height" value="0.025" units="cm"/>
    </inkml:brush>
  </inkml:definitions>
  <inkml:trace contextRef="#ctx0" brushRef="#br0">80 0 8648,'0'0'1602,"-61"16"736,48-8-96,8-1-416,5-3-737,14 1-577,20-2 545,8-2-192,10-1-609,9 0-160,2 0-736,-2-11-2659,-8-4-2723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3.158"/>
    </inkml:context>
    <inkml:brush xml:id="br0">
      <inkml:brushProperty name="width" value="0.025" units="cm"/>
      <inkml:brushProperty name="height" value="0.025" units="cm"/>
    </inkml:brush>
  </inkml:definitions>
  <inkml:trace contextRef="#ctx0" brushRef="#br0">134 22 12684,'0'0'7079,"9"-6"-6364,-9 6-709,3-2 15,-1 0-1,0 1 1,0-1 0,0 1-1,1 0 1,-1 0-1,0 0 1,1 0-1,0 0 1,-1 0 0,1 1-1,-1-1 1,1 1-1,0-1 1,-1 1-1,1 0 1,0 0-1,-1 1 1,1-1 0,-1 0-1,1 1 1,0-1-1,-1 1 1,1 0-1,-1 0 1,1 0 0,-1 0-1,0 1 1,1-1-1,-1 1 1,0-1-1,0 1 1,0 0-1,3 3 1,0 0 81,0-1 1,0 1-1,0 1 1,0-1-1,-1 1 1,0-1-1,0 1 1,-1 0-1,0 0 0,0 1 1,0-1-1,-1 1 1,0 0-1,0-1 1,0 1-1,-1 0 0,0 0 1,-1 0-1,1 0 1,-1 0-1,-1 0 1,1 0-1,-1 0 0,-1 0 1,1 0-1,-1-1 1,0 1-1,-1 0 1,1-1-1,-1 0 0,-7 12 1,-12 9 505,-1-2 0,-1 0-1,-40 31 1,-5 7-1708,52-47-1262,2 1 0,-15 20 0</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3.771"/>
    </inkml:context>
    <inkml:brush xml:id="br0">
      <inkml:brushProperty name="width" value="0.025" units="cm"/>
      <inkml:brushProperty name="height" value="0.025" units="cm"/>
    </inkml:brush>
  </inkml:definitions>
  <inkml:trace contextRef="#ctx0" brushRef="#br0">0 1 6182,'0'0'11237,"0"12"-9406,2 337 3561,-2-347-5352,0-1 1,0 1-1,0-1 1,0 1-1,0-1 1,0 1-1,0-1 0,1 1 1,-1-1-1,1 1 1,-1-1-1,1 0 1,-1 1-1,1-1 0,0 0 1,0 1-1,1 0 1,-2-1-6,1-1 0,0 0 0,-1 1 0,1-1 1,0 0-1,-1 0 0,1 1 0,0-1 0,-1 0 1,1 0-1,0 0 0,0 0 0,-1 0 0,1 0 1,0 0-1,-1 0 0,1 0 0,0-1 0,0 1 1,-1 0-1,1 0 0,0-1 0,-1 1 0,2-1 1,3-2 88,-1 0 1,1 0 0,-1-1-1,0 0 1,0 0 0,0 0-1,5-6 1,68-109 334,-57 85-449,1 1-1,1 1 0,48-51 1,-69 81-10,1 0 1,0 0 0,0 1 0,0-1 0,0 1 0,0-1 0,0 1 0,1 0-1,-1 0 1,0 0 0,5-1 0,-7 2-1,1 0 0,0 0 0,-1 0 0,1 0 0,0 0 0,-1 1 0,1-1 0,0 0 0,-1 0 0,1 0 0,-1 1 0,1-1 0,-1 1 0,1-1 0,0 0 0,-1 1 0,1-1 0,-1 1 0,0-1 0,1 1 0,-1-1 0,1 1 0,-1-1 0,0 1 0,1 0 0,-1-1 0,0 1 0,0-1 0,1 1 0,-1 0 0,0-1 0,0 1 0,0 0 0,0-1 0,0 1 0,0 0 0,0-1 0,0 1 0,0 0 0,0 1 0,0 37 44,-2 1 0,-1 0 0,-14 66 0,16-105-41,-2 35-65,3-35 19,0-1 1,0 1-1,0-1 1,0 1-1,0-1 1,1 1-1,-1-1 1,0 1-1,0 0 1,1-1-1,-1 1 1,0-1 0,1 0-1,-1 1 1,1-1-1,-1 1 1,0-1-1,1 0 1,-1 1-1,1-1 1,-1 0-1,1 1 1,-1-1-1,1 0 1,0 0-1,-1 1 1,1-1-1,-1 0 1,1 0-1,-1 0 1,1 0-1,0 0 1,-1 0-1,1 0 1,-1 0-1,1 0 1,0 0-1,-1 0 1,1 0-1,-1-1 1,1 1-1,-1 0 1,1 0-1,-1 0 1,1-1-1,-1 1 1,1 0 0,-1-1-1,1 1 1,-1-1-1,1 0 1,35-29-5929,-26 21 3587,15-17-5922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4.622"/>
    </inkml:context>
    <inkml:brush xml:id="br0">
      <inkml:brushProperty name="width" value="0.025" units="cm"/>
      <inkml:brushProperty name="height" value="0.025" units="cm"/>
    </inkml:brush>
  </inkml:definitions>
  <inkml:trace contextRef="#ctx0" brushRef="#br0">90 93 12780,'0'0'9657,"-9"1"-9486,6-1-162,0 1 0,0-1 0,0 1-1,0 0 1,1 0 0,-1 0 0,0 0 0,0 0-1,1 0 1,-1 1 0,-3 2 0,3-1 27,1 0-1,-1 0 1,1 0 0,0 1-1,0-1 1,0 1 0,0 0-1,0-1 1,1 1 0,0 0-1,-2 5 1,-1 5 342,0 0 1,1 0-1,0 0 1,1 0-1,1 1 0,0-1 1,1 0-1,2 24 1,-1-37-368,0 0 0,-1 0 1,1 0-1,0 0 0,-1 0 1,1 0-1,0 0 0,0 0 1,0 0-1,0 0 0,0 0 1,0 0-1,0-1 0,0 1 1,1 0-1,-1-1 0,0 1 1,0-1-1,1 1 0,-1-1 1,0 0-1,0 0 0,1 1 0,-1-1 1,0 0-1,1 0 0,-1 0 1,0 0-1,1 0 0,-1-1 1,3 0-1,0 1 15,1-1 0,-1 0 0,1 0 1,0-1-1,-1 1 0,0-1 0,9-4 0,-6 0-11,0 0 0,-1 0 1,1-1-1,-1 1 0,-1-1 0,1-1 0,-1 1 0,0-1 1,-1 0-1,7-16 0,-9 18 17,1 0-1,-1-1 1,0 1-1,-1 0 1,0-1 0,0 1-1,0-1 1,-1 1 0,0-1-1,0 1 1,-1-1-1,1 1 1,-1-1 0,-1 1-1,1-1 1,-4-5 0,2 7 11,0 1 0,0 0 0,-1 0 0,1 0 0,-1 0 0,0 1 0,-1 0 0,1 0 0,0 0 0,-1 0 0,0 1 0,1-1 0,-1 1 0,0 0 0,-6-1 0,5 1-139,25 7 83,0 0 0,0-1 0,1-1 0,-1-1 0,0-1 0,1 0 0,34-4 0,39 2-721,-91 1 731,-1 0-1,0 1 1,1 0 0,-1-1-1,0 1 1,1 0-1,-1-1 1,0 1 0,0 0-1,0 0 1,0 0-1,0 0 1,0 0 0,0 0-1,0 0 1,0 1-1,0-1 1,-1 0 0,1 0-1,0 1 1,-1-1-1,1 0 1,-1 1 0,0-1-1,1 1 1,-1-1 0,0 0-1,0 1 1,0-1-1,0 3 1,0 56 20,0-42-25,-1-16 14,1 0-1,0 0 1,0 0 0,0 0-1,0 0 1,0 1 0,1-1-1,-1 0 1,0 0-1,1-1 1,0 1 0,-1 0-1,1 0 1,0 0 0,0 0-1,2 3 1,0-4 1,-1 0-1,0 0 0,1 0 1,-1-1-1,1 1 1,-1 0-1,1-1 1,-1 0-1,1 1 1,-1-1-1,1 0 1,-1 0-1,5-1 1,1 0-29,-1-1 1,0 0-1,0 0 0,0 0 1,0-1-1,-1 0 0,1 0 1,-1 0-1,1-1 0,-1 0 1,0 0-1,8-8 0,0-1-50,-1 0-1,-1 0 1,21-28 0,-27 33 81,-5 10 17,-7 19 55,-6 23 32,11-35-47,0 1-1,0-1 1,1 1 0,1-1-1,0 0 1,0 1 0,5 17-1,-5-24-38,0 0-1,1-1 0,-1 1 0,1 0 1,0 0-1,0-1 0,0 0 0,0 1 1,0-1-1,1 0 0,-1 0 0,1 0 1,-1 0-1,1 0 0,0-1 0,-1 1 0,1-1 1,0 0-1,0 0 0,0 0 0,0 0 1,0 0-1,0-1 0,1 1 0,-1-1 1,0 0-1,5 0 0,-2 0 14,0 0 0,0-1 0,1 0 0,-1 0 0,0 0 0,0-1 0,0 1 0,0-2 0,0 1 0,-1-1 0,1 1 0,-1-2 0,1 1 0,-1-1 0,0 1 0,0-1 0,-1-1 0,1 1 0,-1-1 0,0 1 0,6-11 0,-5 8 44,-1-1-1,0 0 0,0 0 0,-1 0 0,0 0 0,-1 0 0,1-1 0,-2 1 0,1-1 0,-1 1 1,0-1-1,-1 0 0,0 1 0,-1-1 0,-2-14 0,2 19-55,-1-1 0,0 1 0,0 0 0,0 0 0,0 0 0,-1 0 0,1 0 0,-1 0 0,0 1 0,0-1 0,-1 1 0,1 0 0,-1 0 0,1 0 0,-1 0 0,0 1 0,0-1 0,0 1 0,-1 0 0,1 0 0,0 1 0,-1-1 0,1 1 0,-1 0 0,1 0 0,-1 1 0,0-1 0,-9 1 0,14 1-48,-1-1 1,1 1 0,-1-1-1,1 1 1,-1-1 0,1 1-1,0 0 1,-1-1 0,1 1-1,0 0 1,-1-1 0,1 1-1,0 0 1,0 0 0,0-1-1,-1 1 1,1 0 0,0-1 0,0 1-1,0 0 1,0 0 0,0-1-1,0 1 1,1 0 0,-1 0-1,0-1 1,0 1 0,1 0-1,-1-1 1,0 1 0,1 0-1,-1-1 1,0 1 0,1 0-1,-1-1 1,1 1 0,-1-1-1,1 1 1,-1-1 0,1 1-1,0 0 1,9 2-1000,0-1-1,0 1 0,1-2 1,-1 1-1,0-2 0,1 1 1,13-2-1,19-1-6630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2.625"/>
    </inkml:context>
    <inkml:brush xml:id="br0">
      <inkml:brushProperty name="width" value="0.025" units="cm"/>
      <inkml:brushProperty name="height" value="0.025" units="cm"/>
    </inkml:brush>
  </inkml:definitions>
  <inkml:trace contextRef="#ctx0" brushRef="#br0">108 75 11243,'0'0'7959,"-11"1"-7238,7 0-592,-1 0 0,0 0 0,1 0 0,-1 1 0,1 0 0,-1 0 0,1 0 0,0 0 0,0 0 0,0 1 0,0 0 0,0 0 0,0 0 0,1 0 0,0 1 1,-1-1-1,1 1 0,1 0 0,-1 0 0,0 0 0,1 0 0,0 1 0,0-1 0,0 1 0,1-1 0,-1 1 0,1-1 0,-1 8 0,2-11-94,-1 0 1,1 0-1,0 0 0,0 0 1,0 0-1,-1 0 0,1 0 1,0 0-1,0 0 0,0 0 1,0 0-1,1 0 0,-1 0 1,0 0-1,0 0 1,1 0-1,-1 0 0,0 0 1,1 0-1,-1 0 0,1 0 1,-1-1-1,1 1 0,0 0 1,-1 0-1,1-1 0,0 1 1,-1 0-1,1-1 0,0 1 1,0 0-1,0-1 0,1 1 1,1 0-2,0-1 1,-1 0-1,1 0 1,0 0-1,0-1 1,-1 1-1,1-1 1,0 1-1,-1-1 1,1 0-1,-1 0 1,4-2-1,9-5 33,-1 0-1,-1 0 1,20-16 0,-18 11-38,-1-1 0,18-23 0,-27 32 35,-1 0 0,0-1 1,-1 0-1,1 0 1,-1 0-1,0 0 0,-1 0 1,0 0-1,0-1 1,2-11-1,-4 18-60,0 0 0,0 0 0,0-1 0,0 1 0,0 0 0,0 0-1,0-1 1,0 1 0,0 0 0,0 0 0,0-1 0,0 1 0,0 0 0,0 0 0,0-1 0,0 1 0,0 0 0,-1 0 0,1 0 0,0-1 0,0 1 0,0 0-1,0 0 1,-1 0 0,1 0 0,0-1 0,0 1 0,0 0 0,-1 0 0,1 0 0,0 0 0,0 0 0,0 0 0,-1 0 0,1 0 0,0-1 0,0 1-1,-1 0 1,1 0 0,0 0 0,0 0 0,-1 0 0,1 0 0,0 0 0,0 1 0,-1-1 0,1 0 0,0 0 0,0 0 0,-1 0 0,1 0 0,0 0-1,0 0 1,0 0 0,-1 1 0,1-1 0,0 0 0,0 0 0,0 0 0,-1 0 0,1 1 0,0-1 0,0 0 0,0 0 0,0 0 0,0 1 0,0-1-1,-6 6-8,2-1 0,-1 1 0,1 1 0,0-1 0,0 1 0,0-1 0,1 1 0,-3 9 0,-17 60 114,22-70-49,-1 0 0,1 0 0,0 0 0,0 1 0,1-1 0,0 0 0,0 0 0,0 1 0,1-1 0,0 0 0,2 8 0,-2-12-39,0 0 0,0-1 1,0 1-1,0-1 0,0 1 0,0-1 1,0 0-1,0 1 0,1-1 0,-1 0 1,0 0-1,1 0 0,-1 0 1,1 0-1,0 0 0,1 1 0,1-1 19,0 0-1,0 0 0,0 0 0,0-1 0,0 1 1,0-1-1,0 0 0,0 0 0,7-2 0,-3 0 3,0 0 0,1 0 0,-1-1 0,-1-1 0,1 1 0,0-1-1,-1-1 1,0 1 0,0-1 0,8-7 0,2-3-21,-1 0 0,24-30-1,-65 90-8,22-40 46,1 0-1,0 0 1,0 1 0,0-1-1,0 1 1,1-1 0,0 1-1,1 0 1,-1 0 0,1 11-1,1-17-43,-1 1-1,1 0 0,0 0 0,-1-1 0,1 1 0,0 0 0,-1-1 0,1 1 0,0-1 1,0 1-1,0-1 0,0 0 0,-1 1 0,1-1 0,0 0 0,0 1 0,0-1 0,0 0 1,0 0-1,0 0 0,0 0 0,0 0 0,0 0 0,0 0 0,0 0 0,0 0 0,0-1 0,0 1 1,0 0-1,-1 0 0,1-1 0,1 0 0,32-11 457,-18 1-546,-1-1 1,0-1-1,0 0 1,-2-1 0,1-1-1,-2 0 1,12-19-1,-27 40-20,0 1 0,0-1 0,1 1 0,0 0 0,0 0 0,1 0 0,-1 0 0,1 8 0,1-13 2,-1 1 0,1-1 0,1 1 0,-1-1 0,0 1 1,0-1-1,1 1 0,0-1 0,-1 1 0,1-1 0,0 0 1,0 1-1,0-1 0,3 4 0,-3-5-144,0 0-1,1 0 1,-1 0-1,0 0 1,0 0-1,1 0 1,-1 0-1,0-1 1,1 1 0,-1 0-1,1-1 1,-1 1-1,1-1 1,-1 0-1,1 1 1,2-1-1,1 0-764,0 1 0,0-1 1,0 0-1,0-1 0,0 1 0,0-1 0,6-2 0,16-10-5777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8.861"/>
    </inkml:context>
    <inkml:brush xml:id="br0">
      <inkml:brushProperty name="width" value="0.025" units="cm"/>
      <inkml:brushProperty name="height" value="0.025" units="cm"/>
    </inkml:brush>
  </inkml:definitions>
  <inkml:trace contextRef="#ctx0" brushRef="#br0">13 1 7847,'0'0'9914,"1"8"-8377,3 38 507,-3-1 1,-6 77-1,1-66-1769,5 90 1,3-119-137,-4-26-171,0-1 0,0 1 0,0 0-1,1 0 1,-1 0 0,0 0 0,0-1-1,1 1 1,-1 0 0,1 0 0,-1 0-1,1-1 1,-1 1 0,1 0 0,-1-1-1,1 1 1,-1 0 0,1-1 0,0 1-1,0-1 1,-1 1 0,1-1 0,0 0-1,0 1 1,-1-1 0,2 1 0,0-39-6236,-2 32 5203,0-1-1,-1 1 0,0 0 1,-1-1-1,1 1 0,-1 0 1,-4-10-1,-11-23-4940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39.226"/>
    </inkml:context>
    <inkml:brush xml:id="br0">
      <inkml:brushProperty name="width" value="0.025" units="cm"/>
      <inkml:brushProperty name="height" value="0.025" units="cm"/>
    </inkml:brush>
  </inkml:definitions>
  <inkml:trace contextRef="#ctx0" brushRef="#br0">0 42 12620,'0'0'9694,"9"-1"-8450,48-5-278,65 3-1,44-3 78,-99 1-3162,-35 4-1036,0-2 0,46-10-1,-68 10-2694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0.894"/>
    </inkml:context>
    <inkml:brush xml:id="br0">
      <inkml:brushProperty name="width" value="0.025" units="cm"/>
      <inkml:brushProperty name="height" value="0.025" units="cm"/>
    </inkml:brush>
  </inkml:definitions>
  <inkml:trace contextRef="#ctx0" brushRef="#br0">40 48 7976,'-9'1'1887,"-17"5"4972,22-2-3560,15 2-1166,4-2-1347,0-1 0,0-1 0,0 0 0,16 0 0,111-8 863,53-22-1621,-114 8-2789,-49 5-4617,-27 7 230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1.242"/>
    </inkml:context>
    <inkml:brush xml:id="br0">
      <inkml:brushProperty name="width" value="0.025" units="cm"/>
      <inkml:brushProperty name="height" value="0.025" units="cm"/>
    </inkml:brush>
  </inkml:definitions>
  <inkml:trace contextRef="#ctx0" brushRef="#br0">0 0 15887,'0'0'7559,"1"9"-6758,-1 115 1000,-1-65-1631,7 70 0,0-96-112,1-18-1166,3-8-3560,-10-11-536,0-5 2849,0 8 1319,0-17-5370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1.573"/>
    </inkml:context>
    <inkml:brush xml:id="br0">
      <inkml:brushProperty name="width" value="0.025" units="cm"/>
      <inkml:brushProperty name="height" value="0.025" units="cm"/>
    </inkml:brush>
  </inkml:definitions>
  <inkml:trace contextRef="#ctx0" brushRef="#br0">0 116 4837,'0'0'20638,"15"-4"-19731,34-8-98,88-10-1,-77 15-2292,100-26 1,-129 22-2592,-14 0-1539,-1-5-5661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2.106"/>
    </inkml:context>
    <inkml:brush xml:id="br0">
      <inkml:brushProperty name="width" value="0.025" units="cm"/>
      <inkml:brushProperty name="height" value="0.025" units="cm"/>
    </inkml:brush>
  </inkml:definitions>
  <inkml:trace contextRef="#ctx0" brushRef="#br0">1 1 13837,'0'0'8392,"29"73"-6374,-24-35-641,4 6-576,-4 1-321,-1-3-255,0-2-129,3-6-64,2-5-128,-2-9-641,0-5-640,-1-11-1122,-6-13-7750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2.451"/>
    </inkml:context>
    <inkml:brush xml:id="br0">
      <inkml:brushProperty name="width" value="0.025" units="cm"/>
      <inkml:brushProperty name="height" value="0.025" units="cm"/>
    </inkml:brush>
  </inkml:definitions>
  <inkml:trace contextRef="#ctx0" brushRef="#br0">1 10 15214,'0'0'10923,"45"-10"-13037,-11 16-609,0-3-1601,6 1-3299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2.827"/>
    </inkml:context>
    <inkml:brush xml:id="br0">
      <inkml:brushProperty name="width" value="0.025" units="cm"/>
      <inkml:brushProperty name="height" value="0.025" units="cm"/>
    </inkml:brush>
  </inkml:definitions>
  <inkml:trace contextRef="#ctx0" brushRef="#br0">194 1 11627,'0'0'12956,"-11"0"-11600,-8 2-1088,0 1-1,1 1 1,-29 8-1,40-9-244,0-1 0,0 2 0,1-1 0,-1 1 0,1 0 0,-8 6 0,11-8-29,1 0 0,0 0 1,0 0-1,0 0 0,0 0 0,1 1 0,-1-1 1,1 1-1,-1-1 0,1 1 0,0 0 0,0-1 1,0 1-1,0 0 0,0 0 0,1 0 0,-1 3 1,1-5-4,0 1 1,0 0 0,1-1 0,-1 1 0,0-1 0,1 1-1,-1 0 1,1-1 0,0 1 0,-1-1 0,1 1-1,0-1 1,0 0 0,0 1 0,0-1 0,0 0 0,0 0-1,0 0 1,1 1 0,-1-1 0,0-1 0,1 1 0,-1 0-1,0 0 1,1 0 0,-1-1 0,1 1 0,0 0-1,2 0 1,56 10-642,-42-9 222,31 4-908,52 9-1150,-91-13 2379,0 1-1,0 0 0,0 0 1,0 1-1,-1 1 1,0-1-1,12 9 1,-20-12 165,1 0 0,-1 0 0,1 0 0,-1 0 0,1 1 0,-1-1 0,0 0 0,1 1 0,-1-1 0,0 1 0,0-1 0,0 1 0,0 0 0,0-1 1,-1 1-1,1 0 0,0 0 0,-1 0 0,0-1 0,1 1 0,-1 0 0,0 0 0,0 0 0,0 2 0,-1-1 94,1 0-1,-1 0 1,-1-1-1,1 1 1,0 0 0,-1 0-1,1-1 1,-1 1-1,0-1 1,0 1-1,0-1 1,0 0 0,-4 3-1,-6 4 374,-1 1 0,0-2 0,-1 0 0,-22 9 0,-45 12 481,74-27-1138,0 0-1,0-1 0,0 0 1,0 0-1,-1-1 0,1 0 1,0 0-1,0-1 0,-14-2 0,20 2-113,0 1 0,0-1 0,0 1 0,0-1 0,0 1 0,0-1 0,0 0 0,0 0 0,0 0 0,0 1-1,0-1 1,0 0 0,0 0 0,1 0 0,-1 0 0,0 0 0,0-2 0,-4-13-5809,4-7-9565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3.478"/>
    </inkml:context>
    <inkml:brush xml:id="br0">
      <inkml:brushProperty name="width" value="0.025" units="cm"/>
      <inkml:brushProperty name="height" value="0.025" units="cm"/>
    </inkml:brush>
  </inkml:definitions>
  <inkml:trace contextRef="#ctx0" brushRef="#br0">224 110 11723,'3'-8'2958,"-3"7"-2779,16-37 3301,-15 37-3324,-1 0 1,1-1 0,-1 1-1,1 0 1,-1 0-1,0 0 1,1 0-1,-1 0 1,0-1 0,0 1-1,0 0 1,0 0-1,0 0 1,0-1-1,0 1 1,-1 0 0,1 0-1,0 0 1,0 0-1,-1 0 1,1-1-1,-1 1 1,1 0 0,-1 0-1,0 0 1,1 0-1,-1 0 1,0 0-1,0 1 1,0-1 0,1 0-1,-1 0 1,0 0-1,0 1 1,0-1-1,0 0 1,-2 0 0,-4 0-43,0 1 1,-1-1-1,1 1 1,0 1-1,-1-1 1,1 1-1,0 0 1,0 1-1,0 0 1,0 0-1,0 1 1,0-1-1,0 1 1,1 1-1,0 0 1,-1-1-1,1 2 1,1-1-1,-1 1 1,1 0-1,-1 0 1,-7 11-1,5-7-98,0 1-1,1-1 1,1 1-1,0 1 1,0-1-1,1 1 1,0 0-1,1 0 1,1 1-1,-1-1 1,2 1-1,-1 0 1,0 17-1,3-27-10,0-1 0,0 1 0,0 0 0,0-1-1,0 1 1,1-1 0,-1 1 0,0-1 0,1 1 0,-1-1-1,1 1 1,0-1 0,-1 0 0,1 1 0,0-1-1,0 0 1,0 0 0,0 1 0,0-1 0,0 0-1,0 0 1,0 0 0,0 0 0,1 0 0,-1 0 0,0-1-1,1 1 1,-1 0 0,1-1 0,-1 1 0,0-1-1,1 1 1,-1-1 0,1 0 0,0 1 0,-1-1 0,1 0-1,-1 0 1,1 0 0,-1 0 0,1-1 0,-1 1-1,1 0 1,-1-1 0,1 1 0,-1-1 0,2 0 0,7-2 27,0 0 1,0 0-1,0-2 1,-1 1-1,0-1 1,9-6-1,6-5-243,-1-1-1,0-2 0,-1 0 0,-2-1 1,0-1-1,-1-1 0,-1-1 0,21-34 1,-37 54 205,-1-1 0,1 0 1,-1-1-1,1 1 1,-1 0-1,0 0 1,0-6-1,-1 9 8,0 1 1,0 0-1,0 0 1,0 0-1,0 0 1,0-1-1,0 1 1,0 0-1,0 0 0,0 0 1,0-1-1,0 1 1,0 0-1,0 0 1,0 0-1,0-1 1,0 1-1,0 0 1,0 0-1,0 0 0,0 0 1,0-1-1,0 1 1,-1 0-1,1 0 1,0 0-1,0 0 1,0-1-1,0 1 1,0 0-1,-1 0 0,1 0 1,0 0-1,0 0 1,0 0-1,0 0 1,-1 0-1,1 0 1,0-1-1,0 1 1,0 0-1,-1 0 0,1 0 1,0 0-1,0 0 1,-15 15 83,10-6-7,-1 0 0,2 0 0,-1 0-1,1 1 1,1 0 0,0-1-1,0 1 1,1 0 0,0 1 0,-1 19-1,3-26-74,0 0 0,0 0 0,0 0 0,0 0 0,1 0 0,-1 0 0,1 0 0,0 0 0,0 0 0,1 0 0,-1-1-1,1 1 1,0 0 0,0-1 0,0 1 0,0-1 0,1 0 0,-1 0 0,1 0 0,0 0 0,0 0 0,0 0 0,0-1 0,1 1-1,-1-1 1,1 0 0,-1 0 0,1-1 0,0 1 0,5 1 0,0-1-546,1 0 0,-1 0 0,0-1-1,1-1 1,-1 0 0,1 0 0,-1 0 0,11-3 0,35-14-7065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4.229"/>
    </inkml:context>
    <inkml:brush xml:id="br0">
      <inkml:brushProperty name="width" value="0.025" units="cm"/>
      <inkml:brushProperty name="height" value="0.025" units="cm"/>
    </inkml:brush>
  </inkml:definitions>
  <inkml:trace contextRef="#ctx0" brushRef="#br0">1 1 5093,'0'0'8392,"2"11"-6171,32 262 6626,-8 156-6366,-24-405-2413,-1-16-26,0-1 0,0 1 0,-1 0 0,0 0-1,0 0 1,-1 0 0,0 0 0,0 0 0,-1 0-1,-3 8 1,5-16-26,0 0 0,-1 1 0,1-1 0,0 0 0,0 1 0,-1-1 0,1 0 0,0 0 0,-1 1 0,1-1 0,0 0 0,-1 0 0,1 0 0,0 1 0,-1-1 0,1 0 0,0 0 0,-1 0 0,1 0 1,-1 0-1,1 0 0,0 0 0,-1 0 0,1 0 0,-1 0 0,1 0 0,0 0 0,-1 0 0,1 0 0,-1 0 0,1 0 0,0 0 0,-1-1 0,1 1 0,0 0 0,-1 0 0,1 0 0,0-1 0,-1 1 0,1 0 0,0 0 0,-1-1 0,1 1 0,0 0 0,0-1 0,-1 1 0,1 0 0,0-1 0,0 1 0,0 0 0,0-1 0,-1 1 0,1-1 0,-9-20 358,0-23-320,2 1 1,2-1-1,1-1 1,5-67-1,-1 60-43,0 10-214,2 0 0,15-80 0,-14 106 165,1 0 0,1 0 0,0 0 0,1 1 0,1 0 1,1 0-1,0 1 0,0 0 0,2 0 0,16-19 1,-17 26-20,0 0 0,0 1 0,0-1 1,1 2-1,0 0 0,0 0 1,1 1-1,-1 0 0,1 0 0,0 1 1,0 1-1,22-2 0,-25 3-15,-1 1 0,0 0 0,1 0 0,-1 1 0,0 0 0,0 0 0,1 0 0,-1 1 0,10 4 0,-14-4 35,1 0 0,-1 0 0,1 0 1,-1 0-1,0 1 0,0-1 0,0 1 0,0 0 1,-1 0-1,1 0 0,-1 0 0,1 0 1,-1 0-1,0 1 0,-1-1 0,1 1 0,0-1 1,0 5-1,-1-4 34,0-1 0,-1 0-1,0 1 1,0-1 0,0 1 0,0-1 0,0 1 0,-1-1 0,1 0 0,-1 1-1,0-1 1,0 0 0,0 1 0,-1-1 0,1 0 0,-1 0 0,1 0 0,-1 0-1,0-1 1,0 1 0,-1 0 0,1-1 0,0 1 0,-1-1 0,0 0 0,-4 3-1,-8 6 111,0-2-1,0 0 1,-29 12-1,27-14-35,0-1-1,-1-1 0,0 0 0,0-1 0,0-1 0,-1 0 0,-33-1 0,50-2-86,0 0 0,0 0 1,0 0-1,0 0 0,0-1 0,0 1 1,0-1-1,0 1 0,0-1 0,1 0 0,-1 1 1,0-1-1,-2-2 0,3 3-65,1 0 0,0-1 0,-1 1 0,1-1 0,0 1 0,-1-1 1,1 1-1,0-1 0,-1 1 0,1-1 0,0 0 0,0 1 0,0-1 0,-1 1 0,1-1 0,0 0 0,0 1 0,0-1 0,0 0 0,0 1 0,0-1 0,0 1 0,0-1 1,1 0-1,-1 1 0,0-1 0,0 0 0,2-2-360,-1 1 0,1-1 0,0 0 0,0 1 0,0 0 0,0-1 0,0 1 0,0 0 0,1 0 0,-1 0 0,1 0 0,-1 1 0,1-1 0,5-1 0,29-12-5154,4 0-2220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001"/>
    </inkml:context>
    <inkml:brush xml:id="br0">
      <inkml:brushProperty name="width" value="0.025" units="cm"/>
      <inkml:brushProperty name="height" value="0.025" units="cm"/>
    </inkml:brush>
  </inkml:definitions>
  <inkml:trace contextRef="#ctx0" brushRef="#br0">103 1 17553,'0'0'6507,"-8"1"-5685,0 0-573,1 1 1,0 0-1,-1 0 0,1 1 0,0-1 0,-10 7 0,15-8-210,0 0 1,0 1-1,-1-1 0,1 0 0,1 1 0,-1-1 0,0 1 0,0-1 1,0 1-1,1 0 0,-1 0 0,1 0 0,0 0 0,-1 0 0,1 0 1,0 0-1,0 0 0,0 0 0,1 1 0,-1-1 0,0 0 0,1 1 1,0-1-1,-1 0 0,1 1 0,0-1 0,0 1 0,0-1 0,1 0 1,0 4-1,-1-5-80,1 0 0,0 0 0,-1 0 0,1-1 1,0 1-1,0 0 0,0 0 0,0 0 0,0-1 0,0 1 1,0-1-1,0 1 0,0 0 0,0-1 0,0 0 1,0 1-1,0-1 0,0 0 0,0 0 0,1 1 0,-1-1 1,0 0-1,2 0 0,33-1-1068,-29 0 865,4 0-704,1-1 1,-1-1-1,1 0 1,-1 0-1,0-1 0,0-1 1,-1 0-1,1 0 1,-1-1-1,0 0 1,11-10-1,14-13-4988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4.576"/>
    </inkml:context>
    <inkml:brush xml:id="br0">
      <inkml:brushProperty name="width" value="0.025" units="cm"/>
      <inkml:brushProperty name="height" value="0.025" units="cm"/>
    </inkml:brush>
  </inkml:definitions>
  <inkml:trace contextRef="#ctx0" brushRef="#br0">158 33 14382,'0'0'3480,"-10"1"-1013,2 1-2261,1-1 0,0 1 0,0 1 0,0-1 0,0 1 0,0 0 0,1 1 0,-1 0 0,1 0 0,0 0 0,0 1 0,0-1 0,1 2 0,0-1 0,0 0 1,0 1-1,0 0 0,1 0 0,-7 13 0,8-12-46,0 1 0,0 0-1,0 0 1,1 0 0,0 0 0,0 0 0,0 14 0,1-20-145,1 0 0,0 0 0,0 1 0,0-1 1,1 0-1,-1 0 0,0 0 0,1 0 0,-1 0 0,1 0 0,0 0 1,0 0-1,0 0 0,0 0 0,0 0 0,0 0 0,0 0 0,1-1 1,-1 1-1,0 0 0,1-1 0,0 1 0,-1-1 0,1 0 0,0 1 0,0-1 1,0 0-1,0 0 0,0 0 0,0-1 0,0 1 0,0 0 0,4 0 0,3 0 8,1 0-1,0 0 0,0-1 1,0-1-1,0 0 0,0 0 1,0-1-1,0 0 0,0 0 0,-1-1 1,1-1-1,-1 1 0,0-2 1,0 1-1,0-1 0,12-10 0,-15 10 20,0 1 0,0-1 0,-1 0 0,0-1 0,0 0 1,0 1-1,-1-2 0,1 1 0,-1 0 0,-1-1 0,0 0 0,0 0 0,0 0 0,0 0 0,-1 0 0,-1 0 0,1-1 0,-1 1 0,0 0 0,-1-1 0,0 0 0,-1-13 0,0 18-22,0 0 0,0 1 0,0-1 0,0 0 0,0 1 1,-1-1-1,1 1 0,-1-1 0,1 1 0,-1 0 0,0 0 0,0 0 1,0 0-1,0 0 0,-1 0 0,1 0 0,0 1 0,-1-1 0,1 1 0,-1 0 1,0 0-1,1 0 0,-1 0 0,0 0 0,1 0 0,-1 1 0,-5-1 1,5 0-64,1 1 1,-1 0 0,0 0-1,1 0 1,-1 0 0,1 0-1,-1 0 1,1 1 0,-1-1-1,1 1 1,-1 0 0,1-1 0,0 1-1,-1 0 1,1 1 0,0-1-1,0 0 1,0 1 0,-1-1-1,2 1 1,-1-1 0,0 1-1,0 0 1,0 0 0,1 0 0,-1 0-1,1 0 1,0 0 0,-1 1-1,1-1 1,-1 4 0,2-5-74,-1 0 0,1-1 0,0 1 1,0 0-1,0 0 0,0 0 0,-1 0 1,1 0-1,0 0 0,1 0 0,-1 0 1,0 0-1,0 0 0,0 0 0,0 0 1,1 0-1,-1 0 0,1-1 0,-1 1 0,0 0 1,1 0-1,-1 0 0,1 0 0,0-1 1,-1 1-1,1 0 0,0-1 0,-1 1 1,1 0-1,0-1 0,0 1 0,-1-1 1,1 1-1,0-1 0,2 1 0,35 5-7295,-5-6 199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4.922"/>
    </inkml:context>
    <inkml:brush xml:id="br0">
      <inkml:brushProperty name="width" value="0.025" units="cm"/>
      <inkml:brushProperty name="height" value="0.025" units="cm"/>
    </inkml:brush>
  </inkml:definitions>
  <inkml:trace contextRef="#ctx0" brushRef="#br0">277 2 13965,'0'0'3454,"-9"-1"-400,0 0-2652,-1 1 1,1 1-1,0 0 0,-1 0 1,1 1-1,0 0 1,0 1-1,0 0 1,0 0-1,1 1 0,-1 0 1,-10 7-1,16-9-289,-23 11 676,0 2-1,2 1 1,-36 29-1,60-46-790,1 1 0,-1 0 0,1 0-1,-1 0 1,0 0 0,1 0-1,-1 0 1,1 0 0,-1 0 0,1 0-1,-1 0 1,0 1 0,1-1 0,-1 0-1,1 0 1,-1 0 0,0 0-1,1 1 1,-1-1 0,0 0 0,1 0-1,-1 1 1,0-1 0,1 0-1,-1 0 1,0 1 0,0-1 0,1 0-1,-1 1 1,0-1 0,0 1-1,0-1 1,1 0 0,-1 1 0,0-1-1,0 0 1,0 1 0,0-1 0,0 1-1,0-1 1,0 1 0,0-1-1,0 0 1,0 1 0,0-1 0,0 1-1,0-1 1,0 0 0,0 1-1,0-1 1,-1 1 0,1-1 0,0 0-1,0 1 1,0-1 0,-1 0-1,1 1 1,0-1 0,0 0 0,-1 1-1,1-1 1,0 0 0,-1 1 0,1-1-1,0 0 1,-1 0 0,0 1-1,44-3-380,-35 1 281,89-9-1544,-58 4 776,0 3 1,1 0-1,51 5 0,-89-2 866,0 0 0,1 0 0,-1 1 0,0-1 0,0 1 0,0-1 0,0 1 0,1 0 0,-1 0 0,0-1 0,0 1 0,-1 1 0,1-1 0,0 0 0,0 0 0,0 1 0,2 3 0,-3-4 48,0 0 0,-1 1 0,1-1 0,-1 1 0,1-1 0,-1 1 0,0-1 0,0 1 0,1-1 1,-1 1-1,0-1 0,0 1 0,-1-1 0,1 1 0,0-1 0,0 1 0,-1-1 0,1 1 0,-2 1 0,-1 4 270,-1 0 0,1 0 0,-2-1 0,1 0 0,-1 0 0,0 0 0,0 0 0,-9 7 0,-1-1 274,0-2 0,0 0 0,-1 0 0,-26 10 0,34-16-525,1-1 0,0 0 0,-1-1 0,1 0 0,-1 0 0,0-1 0,0 0 0,0 0 0,0 0 0,0-1 0,0-1 0,-15-1 0,22 1-161,0 0 0,0 1 1,-1-1-1,1 0 0,0 1 1,0-1-1,0 0 0,0 0 0,1 0 1,-1 0-1,0 0 0,0 0 1,0 0-1,1 0 0,-1 0 1,1 0-1,-1 0 0,1 0 1,-1-1-1,1 1 0,-1 0 1,1 0-1,0-1 0,0 1 1,0 0-1,0 0 0,0-1 0,0 1 1,0 0-1,0-1 0,0 1 1,1 0-1,-1 0 0,0-1 1,1 1-1,-1 0 0,1 0 1,0 0-1,0-1 0,1-4-897,0 1-1,1 0 0,0 0 1,0 0-1,0 0 0,1 0 1,5-5-1,18-13-5207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5.298"/>
    </inkml:context>
    <inkml:brush xml:id="br0">
      <inkml:brushProperty name="width" value="0.025" units="cm"/>
      <inkml:brushProperty name="height" value="0.025" units="cm"/>
    </inkml:brush>
  </inkml:definitions>
  <inkml:trace contextRef="#ctx0" brushRef="#br0">211 27 13036,'0'0'8878,"-9"-5"-6348,5 2-2420,0 0 0,-1 1 0,1 0-1,0 0 1,-1 0 0,0 0 0,1 1-1,-1 0 1,0 0 0,0 0 0,0 0-1,0 1 1,0 0 0,0 0-1,0 0 1,0 1 0,0-1 0,1 1-1,-1 0 1,0 1 0,0-1 0,1 1-1,-1 0 1,1 0 0,-1 1 0,-6 4-1,-36 35 97,45-41-201,0 1 0,0 0 0,0 0 0,1 0 0,-1 0 0,1 0 0,-1 1 0,1-1 0,0 0 0,0 1 0,0-1 0,0 0 0,0 1 0,1-1 0,-1 1 0,1 0-1,0-1 1,0 1 0,-1-1 0,2 1 0,-1 4 0,2-5 6,0-1 0,0 1-1,0-1 1,0 0 0,1 0-1,-1 0 1,0 0 0,1 0 0,-1 0-1,0-1 1,1 1 0,-1-1-1,1 1 1,-1-1 0,1 0-1,4 0 1,-1 0 5,64 5-338,-47-5-28,-1 2 1,1 0 0,0 1-1,-1 2 1,40 12-1,-60-16 355,-1-1 0,1 1-1,-1-1 1,0 1-1,1 0 1,-1 0 0,0-1-1,1 1 1,-1 0-1,0 0 1,0 0-1,0 0 1,0 0 0,0 1-1,0-1 1,0 0-1,0 0 1,-1 1-1,1-1 1,0 0 0,-1 1-1,1-1 1,-1 1-1,1-1 1,-1 1 0,0 1-1,0 0 90,-1 0-1,1 0 1,-1 0-1,0-1 0,0 1 1,0 0-1,0 0 1,0-1-1,-1 1 1,1-1-1,-1 0 1,-3 5-1,-5 4 371,-1-1-1,1 0 1,-2-1 0,-15 11-1,20-15-375,0 0-1,0 0 1,0-1-1,0 0 1,-1-1-1,1 0 1,-1 0-1,0 0 0,0-1 1,0 0-1,-1-1 1,-13 1-1,21-2-130,0 0-1,1 0 0,-1 0 1,0 0-1,1 0 0,-1 0 0,0 0 1,0-1-1,1 1 0,-1 0 1,0-1-1,1 1 0,-1 0 0,0-1 1,1 1-1,-1-1 0,1 1 1,-1-1-1,1 1 0,-1-1 1,1 1-1,-1-1 0,1 0 0,0 1 1,-1-1-1,1 0 0,0 1 1,-1-2-1,4-23-2749,22-21-3802,-2 15 926,5-4-2120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5.661"/>
    </inkml:context>
    <inkml:brush xml:id="br0">
      <inkml:brushProperty name="width" value="0.025" units="cm"/>
      <inkml:brushProperty name="height" value="0.025" units="cm"/>
    </inkml:brush>
  </inkml:definitions>
  <inkml:trace contextRef="#ctx0" brushRef="#br0">58 0 15951,'0'0'8264,"-28"64"-6310,13-29-417,8 0-288,0 0-416,7-6-448,0 1-225,0-8-160,7-2 0,4-5-1057,0-7-1121,-2-5-1666,0-3-1857,1-5-6823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6.006"/>
    </inkml:context>
    <inkml:brush xml:id="br0">
      <inkml:brushProperty name="width" value="0.025" units="cm"/>
      <inkml:brushProperty name="height" value="0.025" units="cm"/>
    </inkml:brush>
  </inkml:definitions>
  <inkml:trace contextRef="#ctx0" brushRef="#br0">42 1 16400,'0'0'1692,"-1"8"144,-24 288 7499,12-182-8121,10-70-1035,4 60 0,-1-104-178,0 1 1,0 0-1,0 0 1,0-1-1,0 1 1,1 0-1,-1-1 1,0 1-1,1-1 1,-1 1-1,0 0 1,1-1-1,-1 1 1,1-1-1,-1 1 1,1-1-1,-1 1 1,1-1-1,-1 1 1,1-1-1,-1 1 1,1-1-1,0 0 1,-1 0-1,1 1 1,0-1-1,-1 0 1,1 0 0,0 1-1,-1-1 1,1 0-1,0 0 1,0 0-1,-1 0 1,1 0-1,0 0 1,-1 0-1,1-1 1,0 1-1,-1 0 1,1 0-1,0 0 1,-1-1-1,1 1 1,0 0-1,-1-1 1,2 0-1,31-17-57,18-35-1011,-40 41 688,-1 0 0,1 1 0,1 0-1,0 1 1,0 0 0,21-12 0,-31 21 372,0 0 1,0 0 0,-1 0 0,1 0-1,0 1 1,0-1 0,0 0 0,0 1-1,0 0 1,0-1 0,0 1 0,0 0-1,0 0 1,0 0 0,0 0 0,0 1-1,0-1 1,0 0 0,0 1 0,0-1-1,4 3 1,-4-2 19,-1 0 0,0 1 0,1-1 0,-1 1 0,0 0 0,0-1 0,0 1 0,0 0 0,0 0 0,0-1 0,0 1 0,0 0 0,-1 0 0,1 0 0,-1 0 0,0 0 0,1 0-1,-1 2 1,0 3 96,0-1-1,0 1 0,0-1 0,-1 0 0,0 1 0,-1-1 0,1 0 1,-1 0-1,0 0 0,-1 0 0,1 0 0,-1 0 0,-4 5 1,0-3 0,0-1 1,0 0-1,-1 0 1,0-1-1,0 0 1,-1 0-1,1-1 1,-1 0 0,0-1-1,-1 0 1,1 0-1,-1-1 1,0 0-1,0-1 1,0 0 0,0 0-1,0-1 1,0-1-1,0 1 1,-16-3-1,24 1-226,1 1 0,-1-1-1,1 0 1,0 0-1,-1 1 1,1-1 0,0 0-1,0-1 1,-1 1-1,1 0 1,0 0-1,0 0 1,0-1 0,0 1-1,0 0 1,1-1-1,-1 1 1,0-1 0,1 1-1,-1-1 1,1 1-1,-1-1 1,1 1 0,0-1-1,0 0 1,0 1-1,0-1 1,0 0-1,0 1 1,0-1 0,0 1-1,0-1 1,1 0-1,0-2 1,1-2-853,-1-1-1,1 1 1,0 0-1,0 0 1,1 0 0,0 0-1,5-8 1,16-14-4865,7 0-1970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6.351"/>
    </inkml:context>
    <inkml:brush xml:id="br0">
      <inkml:brushProperty name="width" value="0.025" units="cm"/>
      <inkml:brushProperty name="height" value="0.025" units="cm"/>
    </inkml:brush>
  </inkml:definitions>
  <inkml:trace contextRef="#ctx0" brushRef="#br0">91 0 11787,'0'0'11782,"-6"10"-10533,-6 10-688,2 1 1,0 0-1,1 0 0,2 1 0,0 1 0,1-1 0,1 1 1,-1 26-1,-6 199 800,18-218-1201,-5-29-367,-1 0-1,1 0 0,-1 1 0,1-1 0,0 0 1,0 0-1,0-1 0,0 1 0,0 0 1,0 0-1,0 0 0,0 0 0,0-1 1,0 1-1,2 0 0,-2-1-174,0 0 0,1 0 0,-1 0 0,1 0 0,-1 0 0,1 0 0,-1 0 0,0-1 0,1 1 0,-1-1 0,0 1 0,1-1 0,-1 1 0,0-1 0,0 0 0,1 0 0,-1 1 0,0-1 0,0 0 0,0 0 0,0 0 0,0 0 0,0 0 0,-1-1 0,1 1 0,0 0 0,0 0 1,-1-1-1,1 1 0,-1 0 0,1-1 0,-1 1 0,1 0 0,-1-2 0,10-32-10151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6.691"/>
    </inkml:context>
    <inkml:brush xml:id="br0">
      <inkml:brushProperty name="width" value="0.025" units="cm"/>
      <inkml:brushProperty name="height" value="0.025" units="cm"/>
    </inkml:brush>
  </inkml:definitions>
  <inkml:trace contextRef="#ctx0" brushRef="#br0">1 109 14606,'0'0'8595,"10"7"-6487,-5-3-1948,0-1-1,0 1 0,0-1 0,0-1 1,1 1-1,-1-1 0,1 0 0,0 0 1,0 0-1,-1-1 0,1 0 0,0 0 1,0 0-1,0-1 0,0 0 0,0 0 1,0-1-1,0 0 0,0 0 1,0 0-1,0-1 0,-1 1 0,11-6 1,-6 2-39,-1 0 1,1-1 0,-1 0 0,-1-1 0,10-8 0,-16 12-102,1 1 0,-1-1 0,0 0 0,1 0 0,-1 0 0,0 0 0,0 0 0,-1 0 0,1 0 0,-1-1 0,0 1 0,0 0 0,0-1 0,0 1 0,0-1 0,-1 0 0,1 1 0,-1-1 0,0-3 0,-1 6-21,1 0 1,-1-1-1,0 1 0,1 0 0,-1 0 0,0 0 1,0 0-1,1 0 0,-1 0 0,0 0 0,0 0 1,0 0-1,0 0 0,0 1 0,-1-1 0,1 0 0,0 1 1,0-1-1,0 1 0,-1-1 0,1 1 0,0 0 1,0-1-1,-1 1 0,1 0 0,0 0 0,-1 0 0,1 0 1,-2 0-1,-42 4-87,36-1 113,0 0 0,1 1 0,-1 1 1,1 0-1,0 0 0,0 0 0,0 1 0,1 0 0,0 0 0,0 1 0,0 0 0,1 1 0,0-1 0,1 1 1,-1 0-1,1 0 0,1 1 0,0 0 0,0-1 0,1 1 0,0 1 0,0-1 0,1 0 0,0 1 0,1-1 1,0 1-1,1-1 0,0 1 0,2 16 0,-1-23-5,0 1 1,1-1-1,-1 1 1,1-1-1,0 0 0,0 1 1,1-1-1,-1 0 1,1-1-1,-1 1 1,1 0-1,0-1 0,0 1 1,0-1-1,0 0 1,0 0-1,1 0 0,-1-1 1,1 1-1,-1-1 1,1 0-1,-1 0 1,1 0-1,0 0 0,6 0 1,7 1-81,-1 0-1,1-1 1,0-1 0,24-3-1,-36 2-170,0 1-1,0-1 1,0 0-1,-1-1 0,1 1 1,0-1-1,-1 0 1,1 0-1,-1 0 0,0-1 1,1 0-1,6-5 1,-9 5-224,0 1 1,0-1 0,0 1 0,0-1 0,0 0 0,0 0 0,-1 0-1,0 0 1,1 0 0,-1 0 0,0 0 0,0 0 0,0-5 0,1-24-6353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7.023"/>
    </inkml:context>
    <inkml:brush xml:id="br0">
      <inkml:brushProperty name="width" value="0.025" units="cm"/>
      <inkml:brushProperty name="height" value="0.025" units="cm"/>
    </inkml:brush>
  </inkml:definitions>
  <inkml:trace contextRef="#ctx0" brushRef="#br0">0 8 12492,'0'0'10410,"54"-8"-12076,-34 8-3683,2 0-9993</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8.639"/>
    </inkml:context>
    <inkml:brush xml:id="br0">
      <inkml:brushProperty name="width" value="0.025" units="cm"/>
      <inkml:brushProperty name="height" value="0.025" units="cm"/>
    </inkml:brush>
  </inkml:definitions>
  <inkml:trace contextRef="#ctx0" brushRef="#br0">232 379 4933,'0'0'10564,"-10"-7"-7857,7 5-2564,0-1-1,0 0 1,-1 1-1,1-1 1,-1 1 0,0 0-1,0 0 1,0 0 0,0 1-1,0 0 1,0-1 0,0 1-1,0 1 1,-1-1-1,1 1 1,0-1 0,0 1-1,-1 1 1,1-1 0,0 0-1,-1 1 1,1 0-1,0 0 1,0 0 0,0 1-1,0-1 1,0 1 0,0 0-1,0 0 1,1 0 0,-6 5-1,0 1-27,1 1 1,0 0-1,0 0 0,1 1 0,0 0 0,1 0 1,0 1-1,1 0 0,0 0 0,0 0 0,1 0 1,1 1-1,0 0 0,0 0 0,2 0 0,-1 0 1,1 0-1,1 15 0,0-24-95,1 0 0,-1 0 0,1 0 0,-1 0-1,1 0 1,0 0 0,0 0 0,0-1 0,1 1 0,-1 0 0,0-1 0,1 1 0,0-1-1,0 1 1,0-1 0,0 0 0,0 0 0,0 0 0,0 0 0,1 0 0,-1 0 0,1-1-1,-1 1 1,1-1 0,0 0 0,-1 0 0,1 0 0,0 0 0,0 0 0,0 0 0,4 0 0,-1-1-7,-1 1 1,1-1 0,0 0 0,-1-1 0,1 0 0,0 1 0,-1-2 0,1 1 0,-1-1 0,1 1 0,-1-2 0,0 1 0,0 0 0,0-1-1,9-7 1,-4 3-27,-1-1 0,0-1 0,-1 0 0,0 0 0,0 0 0,-1-1 0,0-1 0,-1 1-1,0-1 1,-1 0 0,0 0 0,0 0 0,-1-1 0,-1 1 0,0-1 0,-1 0 0,0 0 0,-1-1-1,0 1 1,-1 0 0,-1-15 0,1 25 18,0 0-1,-1 0 1,1 0 0,0 0-1,-1 0 1,1 0 0,-1 0-1,0 0 1,0 0-1,0 0 1,0 1 0,0-1-1,0 0 1,0 0 0,0 1-1,-1-1 1,1 1-1,-1-1 1,1 1 0,-1 0-1,0-1 1,1 1 0,-1 0-1,0 0 1,0 0-1,0 1 1,0-1 0,0 0-1,0 1 1,0-1 0,0 1-1,0-1 1,0 1-1,0 0 1,0 0 0,0 0-1,0 0 1,0 0 0,0 1-1,0-1 1,0 1-1,0-1 1,0 1 0,0 0-1,0 0 1,0-1 0,1 1-1,-1 1 1,0-1-1,0 0 1,1 0 0,-1 1-1,1-1 1,-1 1 0,1-1-1,0 1 1,-1-1 0,1 1-1,-1 2 1,0 2 9,-1-1 1,1 1 0,1 0-1,-1 0 1,1 0-1,0 0 1,1 1-1,-1-1 1,1 0 0,0 0-1,2 8 1,-2-11-1,1-1 0,-1 1 0,1-1 0,0 0 1,0 1-1,0-1 0,0 0 0,0 0 0,0 0 0,1 0 1,-1 0-1,1 0 0,-1 0 0,1 0 0,0 0 0,0-1 0,0 1 1,0-1-1,0 1 0,0-1 0,0 0 0,0 0 0,0 0 1,1 0-1,-1 0 0,1 0 0,-1-1 0,0 1 0,1-1 0,3 1 1,4-1-26,1-1 1,-1 0-1,1 0 1,-1-1-1,1 0 1,-1-1-1,0 0 1,0-1-1,0 0 1,0 0-1,-1-1 1,0 0 0,0-1-1,10-8 1,-11 8-265,0 0 0,-1-1 0,0 0 0,0 0 1,0 0-1,-1-1 0,0 0 0,-1 0 1,0-1-1,0 1 0,0-1 0,-1 0 0,-1 0 1,0-1-1,4-16 0,-19 67 839,9-34-359,0 0 0,0 0 0,1 0 0,0 0 0,1 0 0,0 0 0,0 0 1,0 1-1,1-1 0,0 0 0,0 1 0,2 7 0,-1-13-179,-1 0 1,1-1-1,0 1 0,0 0 1,0-1-1,0 1 0,0-1 1,0 1-1,0-1 1,0 0-1,1 1 0,-1-1 1,1 0-1,-1 0 1,1 0-1,-1 0 0,1 0 1,-1 0-1,1-1 0,0 1 1,0 0-1,-1-1 1,1 1-1,0-1 0,0 0 1,0 1-1,-1-1 1,1 0-1,0 0 0,0 0 1,0-1-1,0 1 0,-1 0 1,1-1-1,0 1 1,0-1-1,-1 1 0,3-2 1,3-1-44,1 1-1,-1-1 1,-1-1 0,1 1 0,0-1 0,-1 0-1,11-10 1,-11 9-85,0-1-1,-1 1 1,0-2 0,0 1-1,-1 0 1,0-1-1,0 0 1,0 0-1,-1 0 1,0 0 0,0-1-1,-1 1 1,0-1-1,0 0 1,1-14-1,-6 20 220,-2 10-19,-3 12 66,4 0 71,0 1 0,2-1 0,1 1 0,0 0 0,2 0 0,2 23 0,-2-42-199,-1 0 1,1 0 0,0 0 0,-1 0 0,1 0 0,0 0 0,0 0 0,0 0-1,0-1 1,1 1 0,-1 0 0,0 0 0,1-1 0,-1 1 0,1-1-1,0 0 1,-1 1 0,1-1 0,0 0 0,0 0 0,0 0 0,0 0 0,0 0-1,0 0 1,0-1 0,0 1 0,0-1 0,0 0 0,0 1 0,0-1-1,0 0 1,1 0 0,2 0 0,-1-1-16,1 0 1,0 0-1,0 0 1,-1 0-1,1 0 1,-1-1-1,1 0 0,-1 0 1,0 0-1,0-1 1,0 0-1,0 1 1,0-1-1,3-4 0,6-7-198,-1 0 0,-1-1 0,-1 0 0,0-1 0,-1 0 0,0 0 0,-2-1 0,0 0 0,-1-1 0,6-26 0,-2-10-1047,-3 0 0,0-67 0,-5 80 950,0 19 1005,-2 20-327,0 4-3,0 32 724,0-11-1266,0 11 328,3 1 1,0-1 0,2 1 0,2-1 0,1-1-1,2 0 1,1 0 0,1 0 0,2-2 0,29 51 0,-27-66-643,-15-16 425,-1 0 1,0 0-1,1 0 0,-1 0 1,0-1-1,0 1 1,1 0-1,-1 0 0,0 0 1,0-1-1,0 1 1,1 0-1,-1-1 0,0 1 1,0 0-1,0 0 1,0-1-1,1 1 1,-1 0-1,0-1 0,0 1 1,0 0-1,0-1 1,0 1-1,0 0 0,0-1 1,0 1-1,0 0 1,0-1-1,0 1 0,0 0 1,0 0-1,0-1 1,-1 1-1,1-1 0,0-3-241,-1-1 0,0 0 0,0 1 0,-1-1 0,1 0 0,-1 1 0,-3-7 0,-7-5-547,0 1 1,0 0 0,-1 1-1,-23-19 1,-65-43 882,63 49 903,37 27-867,1 0 0,-1 0 0,1-1-1,-1 1 1,1 0 0,-1-1 0,1 1-1,-1 0 1,1-1 0,-1 1 0,1-1 0,-1 1-1,1 0 1,0-1 0,-1 1 0,1-1 0,0 0-1,-1 1 1,1-1 0,0 1 0,0-1 0,-1 1-1,1-1 1,0 0 0,0 1 0,0-1 0,0 1-1,0-1 1,0 0 0,0 1 0,0-1-1,0 0 1,0 0 0,21-9 1165,52 1-1455,-52 7 431,66-11-2096,-31-1-3536,-5-5-5442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49.379"/>
    </inkml:context>
    <inkml:brush xml:id="br0">
      <inkml:brushProperty name="width" value="0.025" units="cm"/>
      <inkml:brushProperty name="height" value="0.025" units="cm"/>
    </inkml:brush>
  </inkml:definitions>
  <inkml:trace contextRef="#ctx0" brushRef="#br0">205 87 11563,'3'-3'789,"-1"-1"0,0 0-1,0 0 1,-1-1 0,1 1 0,-1 0 0,0-1-1,0 1 1,0 0 0,-1-1 0,1 1 0,-2-8 0,1 11-604,0-1 0,0 1 1,-1 0-1,1 0 1,-1 0-1,1 0 0,-1 0 1,0 0-1,1 0 1,-1 0-1,0 0 1,0 0-1,1 1 0,-1-1 1,0 0-1,0 0 1,0 1-1,0-1 0,-1 0 1,-1 0-75,0 0 1,0 0-1,0 0 0,1 1 1,-1-1-1,0 1 0,0 0 1,0 0-1,0 0 0,-5 0 1,2 2-19,0-1 0,-1 1 1,1 0-1,0 1 1,0-1-1,0 1 0,0 1 1,0-1-1,1 1 1,-1 0-1,1 0 0,0 0 1,1 1-1,-1 0 1,-7 10-1,1-1-30,2 0 1,0 0-1,0 1 0,1 0 0,-6 17 0,12-25-33,-1-1 0,1 1 0,1 0-1,-1-1 1,1 1 0,0 0-1,1 0 1,-1 0 0,2 11-1,-1-15-22,1-1-1,0 0 0,-1 1 1,1-1-1,0 0 0,0 1 0,1-1 1,-1 0-1,0 0 0,1 0 1,-1 0-1,1 0 0,0-1 0,-1 1 1,1 0-1,0-1 0,0 1 1,0-1-1,0 0 0,0 0 1,1 1-1,-1-1 0,0-1 0,0 1 1,1 0-1,-1-1 0,0 1 1,1-1-1,3 1 0,17 1-150,-1 0-1,0-2 0,1 0 1,-1-2-1,0 0 0,34-9 1,-38 6-1146,0 0-1,-1-1 1,0-1 0,30-17 0,-9-3-4854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347"/>
    </inkml:context>
    <inkml:brush xml:id="br0">
      <inkml:brushProperty name="width" value="0.025" units="cm"/>
      <inkml:brushProperty name="height" value="0.025" units="cm"/>
    </inkml:brush>
  </inkml:definitions>
  <inkml:trace contextRef="#ctx0" brushRef="#br0">112 0 10666,'0'0'11867,"-8"4"-10932,4-3-820,0 1 1,0 0 0,0 0 0,0 1 0,0-1-1,1 1 1,-1 0 0,1 0 0,0 0 0,0 1 0,0-1-1,0 1 1,1-1 0,-1 1 0,1 0 0,0 0-1,0 0 1,0 0 0,1 0 0,-1 1 0,1-1 0,-1 7-1,-5 27 198,2 0 0,1 0 0,3 66-1,1-73-297,3-21-111,2-17 182,4-20 46,-6-51 170,-2 74-301,-2 1-1,1-1 1,0 1 0,-1 0 0,1-1 0,-1 1 0,0-1 0,0 1 0,0 0 0,-1 0 0,1 0 0,-1 0 0,0 0 0,0 0 0,0 0 0,0 0 0,0 1 0,-1-1 0,-4-3 0,7 6-4,0 0 1,1 1-1,-1-1 0,0 0 1,0 1-1,0-1 1,0 0-1,0 1 1,0-1-1,0 0 0,0 0 1,0 1-1,0-1 1,0 0-1,0 1 1,0-1-1,0 0 0,-1 1 1,1-1-1,0 0 1,0 1-1,0-1 1,0 0-1,0 0 0,-1 1 1,1-1-1,0 0 1,0 0-1,0 0 1,-1 1-1,1-1 0,0 0 1,0 0-1,-1 0 1,1 1-1,0-1 1,-1 0-1,1 0 0,0 0 1,0 0-1,-1 0 1,1 0-1,0 0 1,-1 0-1,1 0 0,0 0 1,-1 0-1,1 0 1,0 0-1,-1 0 1,1 0-1,0 0 0,-1 0 1,1 0-1,0 0 1,0 0-1,-1 0 1,1-1-1,0 1 0,-1 0 1,1 0-1,0 0 1,0-1-1,-1 1 1,2 2 4,0-1 0,-1 1 0,1 0 1,0-1-1,0 1 0,0-1 0,0 1 1,0-1-1,0 1 0,0-1 0,1 0 0,-1 0 1,1 1-1,1 0 0,4 1 16,1-1 0,-1 1 0,1-2 0,-1 1 0,1-1 0,-1 0-1,1-1 1,0 1 0,0-2 0,-1 1 0,1-1 0,0 0 0,-1-1 0,1 0 0,-1 0-1,0 0 1,1-1 0,7-4 0,9-7 220,-1 0 0,0-1 0,34-31 0,-52 42-158,-5 4-79,0 0 0,0 0 0,0 0 0,0 0-1,0 0 1,0 0 0,0-1 0,0 1 0,1 0 0,-1 0-1,0 0 1,0 0 0,0 0 0,0 0 0,0 0 0,1 0-1,-1 0 1,0 0 0,0-1 0,0 1 0,0 0 0,1 0-1,-1 0 1,0 0 0,0 0 0,0 0 0,0 0 0,0 0-1,1 0 1,-1 0 0,0 1 0,0-1 0,0 0 0,0 0-1,1 0 1,-1 0 0,0 0 0,0 0 0,0 0 0,0 0-1,0 0 1,1 0 0,-1 0 0,0 1 0,0-1 0,0 0-1,0 0 1,0 0 0,0 0 0,0 0 0,0 1 0,0-1-1,1 0 1,-1 15 37,-6 25 90,4-31-45,0-2 39,1 1 0,0-1 0,1 1 1,0 0-1,0-1 0,0 1 0,1-1 0,0 1 1,3 8-1,-3-14-92,0 1 0,0-1 0,0 0-1,1 0 1,-1 0 0,1 0 0,-1 0 0,1 0 0,0 0 0,-1-1 0,1 1-1,0 0 1,0-1 0,1 0 0,-1 1 0,0-1 0,0 0 0,1 0-1,-1 0 1,0-1 0,1 1 0,-1 0 0,1-1 0,-1 0 0,1 0 0,-1 1-1,1-1 1,-1-1 0,1 1 0,-1 0 0,5-2 0,-3 1-129,1 0 0,-1 0-1,0 0 1,0-1 0,0 1 0,0-1 0,-1 0 0,1-1 0,0 1 0,-1 0-1,1-1 1,-1 0 0,0 0 0,0 0 0,0 0 0,0-1 0,-1 1 0,4-7 0,-1 2-1211,0-1 1,-1 0-1,0 0 1,-1 0 0,0 0-1,-1-1 1,3-14-1,-1-18-7247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0.263"/>
    </inkml:context>
    <inkml:brush xml:id="br0">
      <inkml:brushProperty name="width" value="0.025" units="cm"/>
      <inkml:brushProperty name="height" value="0.025" units="cm"/>
    </inkml:brush>
  </inkml:definitions>
  <inkml:trace contextRef="#ctx0" brushRef="#br0">208 76 9961,'0'0'6326,"1"-9"-3854,4-31-433,-5 39-1927,0 0 0,-1 0 0,1 0-1,0-1 1,0 1 0,-1 0 0,1 0 0,-1 0-1,1 0 1,-1 0 0,1 0 0,-1 0 0,1 0-1,-1 0 1,0 0 0,0 0 0,0 0-1,1 0 1,-1 1 0,0-1 0,0 0 0,0 1-1,0-1 1,0 0 0,0 1 0,0-1 0,-1 1-1,1 0 1,0-1 0,0 1 0,0 0-1,0 0 1,-1 0 0,1-1 0,0 1 0,0 1-1,0-1 1,0 0 0,-2 0 0,-45 7 547,41-4-607,0 0 0,0 1 1,0-1-1,1 1 0,-1 1 1,1-1-1,0 1 0,0 0 1,1 1-1,0-1 0,-1 1 0,2 0 1,-1 1-1,1-1 0,-7 14 1,6-9 41,0 1-1,0 1 1,1-1 0,0 0 0,1 1 0,1 0 0,0 0-1,0 20 1,2-32-85,0 0 0,0 0 0,0 0 0,0-1 0,0 1 0,0 0 0,0 0 0,0 0 0,0 0 0,1 0 0,-1 0 0,0-1 0,1 1 0,-1 0 0,0 0 0,1-1 0,-1 1 0,1 0 0,-1 0 0,1-1 0,0 1 0,-1 0 0,1-1 0,0 1 0,-1-1 0,1 1 0,0-1 0,0 1 0,-1-1 0,3 1 0,-1-1 11,1 0 0,-1 1 1,1-1-1,-1-1 0,1 1 0,-1 0 0,1 0 1,-1-1-1,0 0 0,1 1 0,2-2 0,4-2 30,0 0-1,0-1 1,0 0-1,14-11 1,-7 0-21,1-1 1,-2 0-1,15-23 1,-15 19-5,1 2-1,24-24 1,-40 42-25,1 0 0,0 0 0,-1 1 0,1-1 0,0 0 0,0 0 0,0 1 0,0-1 0,0 1-1,0-1 1,0 1 0,0-1 0,0 1 0,0-1 0,0 1 0,0 0 0,0 0 0,0 0 0,0-1 0,1 1 0,-1 0 0,0 0 0,0 1 0,0-1 0,0 0 0,0 0 0,1 1-1,0 0 1,-1 0 0,1 0 0,-1 0 0,0 1 0,0-1 0,1 1 0,-1-1 0,0 1 0,0-1 0,-1 1 0,1-1 0,0 1 0,0 0 0,0 3 0,2 8 8,0 1 0,-1-1 0,0 19-1,-2-28 1,0-3 1,0 0 0,0-1 1,0 1-1,0 0 0,0 0 0,0-1 0,0 1 0,0 0 0,0 0 0,1-1 0,-1 1 0,0 0 0,0 0 0,1-1 0,-1 1 0,0 0 0,1-1 0,-1 1 0,1-1 0,-1 1 0,1 0 0,-1-1 0,1 1 0,-1-1 0,1 1 0,-1-1 0,1 1 0,0-1 0,-1 0 0,1 1 0,0-1 1,-1 0-1,1 0 0,0 1 0,0-1 0,-1 0 0,1 0 0,0 0 0,0 0 0,-1 0 0,1 0 0,0 0 0,0 0 0,-1 0 0,1 0 0,0 0 0,0 0 0,-1-1 0,1 1 0,0 0 0,-1-1 0,1 1 0,0 0 0,-1-1 0,2 0 0,44-32 125,-34 23-234,-9 9 60,67-46-718,-63 43 737,-1 1 0,1-1 0,0 2 0,0-1 0,0 1-1,0 0 1,1 0 0,-1 1 0,9-1 0,-15 3 39,0-1 0,1 0 1,-1 1-1,0-1 0,0 1 1,0-1-1,0 1 0,0 0 1,-1-1-1,1 1 0,0 0 1,0-1-1,0 1 0,-1 0 1,1 0-1,0 0 0,-1 0 1,1 0-1,0 0 0,-1 0 1,1 0-1,-1 0 0,0 0 1,1 0-1,-1 0 0,0 0 1,0 0-1,0 0 0,0 0 1,0 1-1,0-1 0,0 1 1,0 49 931,-1-35-552,1-16-390,0 0 0,0 1 0,0-1-1,0 0 1,0 0 0,0 1-1,0-1 1,0 0 0,0 1 0,0-1-1,1 0 1,-1 0 0,0 1-1,0-1 1,0 0 0,0 0-1,0 1 1,1-1 0,-1 0 0,0 0-1,0 1 1,0-1 0,1 0-1,-1 0 1,0 0 0,0 0 0,1 1-1,-1-1 1,0 0 0,0 0-1,1 0 1,-1 0 0,0 0 0,0 0-1,1 0 1,-1 0 0,0 0-1,1 0 1,-1 0 0,0 0-1,1 0 1,16-6 191,14-13-108,-10 2-402,45-31-1067,-60 43 1329,1 2-1,-1-1 1,1 1-1,-1 0 0,1 1 1,0-1-1,0 1 1,11-1-1,-18 3 58,1 0 0,-1 0-1,1-1 1,-1 2 0,1-1 0,-1 0 0,0 0-1,1 0 1,-1 0 0,1 0 0,-1 0 0,1 0 0,-1 0-1,1 1 1,-1-1 0,0 0 0,1 0 0,-1 1-1,1-1 1,-1 0 0,0 1 0,1-1 0,-1 0-1,0 1 1,0-1 0,1 0 0,-1 1 0,0-1-1,0 1 1,1-1 0,-1 1 0,0-1 0,0 0-1,0 2 1,1 21 245,3 8 86,-4-30-328,1 0 0,0 0 0,-1-1 0,1 1 0,0 0 1,0-1-1,-1 1 0,1-1 0,0 1 0,0-1 0,0 1 0,0-1 1,0 0-1,0 1 0,0-1 0,0 0 0,0 0 0,0 0 1,0 1-1,0-1 0,0 0 0,0-1 0,0 1 0,0 0 0,-1 0 1,1 0-1,0 0 0,0-1 0,0 1 0,0 0 0,0-1 1,0 1-1,1-1 0,34-18-347,-33 16 94,2 1 0,-1-1 0,0 1 0,1 0 0,-1 0 0,1 0 0,-1 1 0,1-1 0,0 1 0,-1 0 0,7 0-1,-10 1 222,0 1-1,-1-1 0,1 1 0,-1-1 0,1 0 0,-1 1 0,1-1 1,-1 1-1,1 0 0,-1-1 0,1 1 0,-1-1 0,0 1 0,1 0 0,-1-1 1,0 1-1,1 0 0,-1-1 0,0 1 0,0 0 0,0-1 0,0 1 1,0 0-1,0-1 0,0 1 0,0 0 0,0 0 0,0-1 0,0 1 0,0 0 1,-1 0-1,-3 36-811,2-23-7121</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3.221"/>
    </inkml:context>
    <inkml:brush xml:id="br0">
      <inkml:brushProperty name="width" value="0.025" units="cm"/>
      <inkml:brushProperty name="height" value="0.025" units="cm"/>
    </inkml:brush>
  </inkml:definitions>
  <inkml:trace contextRef="#ctx0" brushRef="#br0">10 260 5029,'-1'1'579,"0"0"0,0 0-1,0 0 1,1 0 0,-1 0 0,0 0 0,1 0 0,-1 0 0,1 1 0,-1-1 0,1 0-1,0 0 1,-1 0 0,1 1 0,0 1 0,8 10 5393,-6-12-5708,0 0 0,0 0 0,0 0 0,0-1 0,0 1 0,0 0 0,0-1 0,1 0 0,-1 0 0,0 1 0,0-1 0,0 0 0,0-1 0,0 1 0,1 0 1,-1-1-1,3 0 0,5-4 20,-1 1 0,0-1 1,0-1-1,0 1 0,0-2 1,-1 1-1,0-1 1,13-15-1,50-68-153,-36 30-91,-33 55-38,0 1 0,0-1 0,0 1 0,-1-1-1,0 0 1,0 1 0,-1-1 0,1 0 0,-1 0 0,0 0 0,0 0-1,-1-5 1,1 10-2,0-1-1,0 0 0,-1 1 1,1-1-1,0 0 0,0 1 0,-1-1 1,1 1-1,0-1 0,-1 1 1,1-1-1,0 0 0,-1 1 1,1 0-1,-1-1 0,1 1 1,-1-1-1,1 1 0,-1-1 0,1 1 1,-1 0-1,0 0 0,1-1 1,-1 1-1,1 0 0,-1 0 1,0-1-1,1 1 0,-1 0 1,-1 0-1,-23 7-44,-18 21-6,37-22 121,0 1 0,1 0 1,0 1-1,0-1 0,0 1 1,1 0-1,0 0 0,1 0 0,0 1 1,0-1-1,0 1 0,1 0 1,1 0-1,0 0 0,0-1 0,0 1 1,2 16-1,0-23-42,0 1 1,0-1-1,0 0 1,0 0-1,0 1 0,1-1 1,-1 0-1,1 0 1,-1 0-1,1-1 1,0 1-1,0 0 0,0 0 1,0-1-1,0 0 1,0 1-1,0-1 0,0 0 1,0 0-1,1 0 1,-1 0-1,1 0 0,-1-1 1,0 1-1,1-1 1,4 1-1,9 1 23,-1-2-1,1 1 1,18-3-1,-22 1-42,5 0-473,0-2-1,30-7 1,5-8-3830,-20 3-1716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5.309"/>
    </inkml:context>
    <inkml:brush xml:id="br0">
      <inkml:brushProperty name="width" value="0.025" units="cm"/>
      <inkml:brushProperty name="height" value="0.025" units="cm"/>
    </inkml:brush>
  </inkml:definitions>
  <inkml:trace contextRef="#ctx0" brushRef="#br0">64 1 9705,'0'11'10126,"-2"33"-4745,-7 87-4051,5-90-449,2 61 0,2-100-869,0-1 0,0 0 0,0 0 0,0 0-1,0 0 1,0 0 0,1 1 0,-1-1 0,1 0 0,-1 0-1,1 0 1,-1 0 0,1 0 0,-1 0 0,1 0 0,0 0 0,0 0-1,-1-1 1,1 1 0,0 0 0,0 0 0,0-1 0,0 1-1,0 0 1,0-1 0,2 1 0,0 0 7,0 0-1,0 0 1,0-1 0,1 1-1,-1-1 1,0 0 0,0 0-1,1-1 1,4 0 0,6-2 9,-1 0 0,1-1 0,18-9 0,-21 7-115,1 1 0,-1 1 0,1 0 0,0 0-1,0 1 1,0 0 0,0 1 0,0 1 0,1 0-1,-1 1 1,14 1 0,-24-1 85,0 1 0,0 0 0,1 0 1,-1 0-1,-1 0 0,1 0 0,0 0 0,0 1 0,0-1 0,-1 0 1,1 1-1,0 0 0,-1-1 0,0 1 0,1 0 0,-1 0 0,0 0 1,0 0-1,0 0 0,0 0 0,0 0 0,-1 0 0,1 0 0,0 0 1,-1 0-1,0 1 0,1-1 0,-1 4 0,0-3 29,0 0 1,0 1-1,0-1 0,0 0 1,0 1-1,-1-1 0,1 0 0,-1 1 1,0-1-1,0 0 0,0 0 1,0 0-1,-1 0 0,1 0 0,-1 0 1,0 0-1,0 0 0,-3 2 0,-7 4 229,0-1-1,-1 0 1,0-1-1,-1-1 0,1 0 1,-1-1-1,-1 0 1,1-1-1,0-1 0,-23 3 1,29-5-236,0 0 0,0 0 1,0-1-1,0 0 0,0 0 0,0-1 1,0 0-1,0 0 0,0-1 1,0 0-1,1 0 0,-1-1 0,1 0 1,-1 0-1,1-1 0,0 0 0,1 0 1,-1-1-1,1 1 0,-11-11 1,16 14-89,1 1 0,-1-1 0,0 1 0,1-1 0,-1 1 0,0-1 0,1 0 0,-1 1 0,1-1 0,-1 0 0,1 1 0,0-1 0,-1 0 0,1 0 0,0 1 0,-1-1 0,1 0 0,0 0 0,0 1 0,0-1 0,-1 0 0,1 0 0,0 0 0,0 0 0,0 1 0,0-1 0,1 0 0,-1 0 0,0 0 0,0 1 0,0-1 0,1 0 0,-1 0 0,0 0 0,1 1 0,-1-1 0,1 0 0,-1 1 0,1-1 0,-1 0 0,1 1 0,-1-1 0,1 1 0,0-1 0,-1 1 0,1-1 0,0 1 0,-1-1 0,1 1 0,0 0 0,0-1 0,-1 1 0,1 0 0,0 0 0,0-1 0,0 1 0,-1 0 0,1 0 0,0 0 0,1 0 0,10-1-995,0 0 0,-1 1-1,18 1 1,-14 0-567,20-1-2887,2 0-2583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6.134"/>
    </inkml:context>
    <inkml:brush xml:id="br0">
      <inkml:brushProperty name="width" value="0.025" units="cm"/>
      <inkml:brushProperty name="height" value="0.025" units="cm"/>
    </inkml:brush>
  </inkml:definitions>
  <inkml:trace contextRef="#ctx0" brushRef="#br0">21 50 12876,'0'0'8942,"-3"8"-7922,-1 5-635,0-1 1,1 1 0,0 1-1,1-1 1,1 0 0,0 1 0,2 20-1,-1-30-334,0-1-1,1 0 1,-1 1-1,1-1 0,0 0 1,0 0-1,0 0 1,1 0-1,-1 0 1,1 0-1,-1 0 0,1 0 1,0 0-1,0-1 1,0 1-1,1-1 1,-1 1-1,0-1 1,1 0-1,0 0 0,-1 0 1,1 0-1,0-1 1,0 1-1,0-1 1,0 0-1,0 0 0,1 0 1,-1 0-1,0 0 1,0-1-1,1 1 1,-1-1-1,0 0 0,1 0 1,-1 0-1,7-1 1,-2-1-48,0 0 1,0 0 0,0-1-1,0 0 1,-1 0-1,1-1 1,-1 0 0,0 0-1,0-1 1,0 1 0,-1-2-1,1 1 1,-1-1 0,-1 0-1,1 0 1,-1 0-1,7-11 1,-5 8-7,-1-1 0,0-1-1,0 1 1,-1-1 0,0 0 0,0 0-1,-2-1 1,1 1 0,-1-1 0,-1 0 0,1-17-1,-6 28 3,-3 7 2,-5 8 31,4 0 31,1 1 0,0-1 0,1 1 0,0 1 0,1-1 0,1 0 0,0 1 0,2 0 0,-1 30 0,2-45-49,1 1 0,0-1-1,-1 1 1,1-1-1,0 1 1,0-1 0,0 1-1,-1-1 1,2 0-1,-1 0 1,0 1 0,0-1-1,0 0 1,0 0-1,1 0 1,-1 0 0,0-1-1,1 1 1,-1 0-1,1 0 1,-1-1 0,1 1-1,-1-1 1,1 1-1,0-1 1,-1 0 0,1 0-1,0 0 1,-1 0-1,1 0 1,-1 0 0,3 0-1,2 0-6,0-1-1,0 1 1,-1-1 0,1 0-1,0 0 1,0-1 0,10-4-1,-9 2-307,1-1 0,-1 0 0,0 0 0,-1 0 1,1-1-1,-1 0 0,0-1 0,7-9 0,-4 3-889,-1 1 1,-1-1-1,-1 0 1,1-1-1,-2 0 0,0 0 1,4-19-1,-1-17-4404</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6.484"/>
    </inkml:context>
    <inkml:brush xml:id="br0">
      <inkml:brushProperty name="width" value="0.025" units="cm"/>
      <inkml:brushProperty name="height" value="0.025" units="cm"/>
    </inkml:brush>
  </inkml:definitions>
  <inkml:trace contextRef="#ctx0" brushRef="#br0">0 1 5894,'0'0'10159,"2"10"-8804,4 134 2496,1 18-2137,-4-141-1656,0 1 1,1-1-1,1 0 1,1 0-1,10 23 0,-15-41-106,0 0 0,0 0-1,0-1 1,0 1-1,0 0 1,1-1 0,-1 1-1,1-1 1,-1 0-1,1 1 1,0-1-1,0 0 1,0 0 0,0 0-1,1 0 1,-1-1-1,0 1 1,1-1 0,-1 1-1,1-1 1,0 0-1,-1 0 1,1 0-1,0 0 1,0 0 0,0-1-1,-1 1 1,5-1-1,-6 0-131,-1-1 0,1 0 0,0 1 0,0-1 0,0 0 0,0 1 0,0-1 0,-1 0-1,1 0 1,0 1 0,-1-1 0,1 0 0,-1 0 0,1 0 0,-1 0 0,1 0 0,-1 0-1,0 0 1,1 0 0,-1 0 0,0 0 0,0 0 0,0 0 0,0-1 0,0 1 0,0 0-1,0 0 1,0 0 0,0-1 0,-6-35-5382,-12 9 1297,-4-4-1783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0:56.860"/>
    </inkml:context>
    <inkml:brush xml:id="br0">
      <inkml:brushProperty name="width" value="0.025" units="cm"/>
      <inkml:brushProperty name="height" value="0.025" units="cm"/>
    </inkml:brush>
  </inkml:definitions>
  <inkml:trace contextRef="#ctx0" brushRef="#br0">69 124 9641,'0'0'3780,"-47"-44"-225,31 31-1281,11 8 1410,8 5-2659,19 1-161,7 6 129,10-2-320,4-4-289,6-1-191,2 0-129,-8-11-321,5-4-1376,-6-6-2371,1-7-4740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2.476"/>
    </inkml:context>
    <inkml:brush xml:id="br0">
      <inkml:brushProperty name="width" value="0.025" units="cm"/>
      <inkml:brushProperty name="height" value="0.025" units="cm"/>
    </inkml:brush>
  </inkml:definitions>
  <inkml:trace contextRef="#ctx0" brushRef="#br0">206 51 1121,'-16'-2'7319,"38"-11"-3279,-17 12-3200,-1-2-1,0 1 0,1 0 0,-1-1 0,0 0 0,0 0 1,-1 0-1,1 0 0,-1-1 0,5-4 0,-20 12 3272,0 0-4298,-35 21 290,2 2 0,-84 64 1,128-90-102,0-1 1,0 1-1,0 0 1,0-1-1,0 1 1,0 0-1,0 0 1,1 0-1,-1 0 1,0-1-1,0 1 1,1 0-1,-1 1 1,1-1-1,-1 0 1,1 0 0,-1 0-1,1 0 1,0 0-1,-1 2 1,2-2-2,-1-1 0,1 1 1,-1-1-1,1 1 0,-1-1 1,1 1-1,0-1 1,-1 0-1,1 1 0,0-1 1,-1 0-1,1 1 0,0-1 1,-1 0-1,1 0 1,0 0-1,0 0 0,-1 0 1,1 0-1,0 0 1,0 0-1,-1 0 0,2 0 1,57-7-60,-52 5 24,45-8-590,-30 4 311,0 2-1,1 0 1,0 1-1,0 1 1,0 1-1,44 5 1,-66-4 323,0 0 1,0 0 0,0 0-1,0 0 1,0 0 0,0 0 0,0 1-1,0-1 1,-1 0 0,1 1-1,0-1 1,0 1 0,0-1-1,0 1 1,0-1 0,-1 1 0,1-1-1,0 1 1,0 0 0,-1 0-1,1-1 1,0 1 0,-1 0 0,1 0-1,-1 0 1,1 0 0,-1-1-1,0 1 1,1 0 0,-1 0 0,0 0-1,1 0 1,-1 0 0,0 0-1,0 0 1,0 0 0,0 0 0,0 0-1,0 0 1,0 0 0,0 0-1,-1 0 1,1 0 0,0 0 0,-1 0-1,1 0 1,0 0 0,-1 0-1,1 0 1,-2 1 0,0 2 231,-1 1 0,0-1 0,-1 0 0,1 0 0,-1 0 0,0 0 0,-8 6 0,-12 6 339,-2-1 0,0-1 1,0-2-1,-2 0 0,1-2 1,-1-1-1,-1-1 0,-57 8 1,86-16-628,-1 0 0,0 0-1,0 1 1,1-1 0,-1 0 0,0 0 0,0 0 0,0 0 0,1 0 0,-1 0 0,0-1 0,0 1 0,0 0 0,1 0 0,-1 0 0,0-1 0,0 1 0,1 0 0,-1-1 0,0 1 0,1-1 0,-1 1 0,0-1 0,1 1 0,-1-1 0,1 1 0,-1-1 0,0-1 0,1 1-87,0 0 0,0 0-1,0-1 1,0 1 0,0 0-1,0 0 1,1 0 0,-1-1-1,0 1 1,1 0 0,-1 0-1,1 0 1,0 0 0,-1 0-1,1 0 1,1-1 0,35-40-4295,42-35-5534,-31 30 994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2.994"/>
    </inkml:context>
    <inkml:brush xml:id="br0">
      <inkml:brushProperty name="width" value="0.025" units="cm"/>
      <inkml:brushProperty name="height" value="0.025" units="cm"/>
    </inkml:brush>
  </inkml:definitions>
  <inkml:trace contextRef="#ctx0" brushRef="#br0">38 1 14125,'0'0'9081,"-4"12"-8163,-5 24-237,1 1-1,2 0 1,-1 62 0,6-58-340,0-22-228,0 0-1,1 0 0,1 0 0,1 0 0,0 0 0,2-1 0,0 1 0,1-1 0,9 22 0,-14-39-104,1 0-1,-1 0 1,0 0-1,1 0 1,-1 0-1,0 0 0,1-1 1,-1 1-1,1 0 1,0 0-1,-1 0 0,1-1 1,-1 1-1,1 0 1,0-1-1,0 1 1,-1-1-1,1 1 0,0-1 1,0 1-1,0-1 1,0 1-1,0-1 0,0 0 1,-1 0-1,3 1 1,-2-2-5,0 1 0,-1-1 0,1 0 0,0 1-1,0-1 1,0 0 0,0 0 0,-1 1 0,1-1 0,0 0 0,-1 0 0,1 0 0,-1 0 0,1 0 0,-1 0 0,1 0 0,-1 0 0,1-2 0,9-52-542,-9 40 381,0-79-623,-1 86 731,-1 1 0,0-1-1,0 1 1,-1-1 0,0 1-1,0 0 1,-1-1 0,0 1-1,-7-12 1,10 19 45,0-1 0,0 1-1,0-1 1,0 1 0,-1 0 0,1-1-1,0 1 1,0-1 0,0 1 0,-1 0-1,1-1 1,0 1 0,-1 0 0,1 0 0,0-1-1,-1 1 1,1 0 0,0 0 0,-1-1-1,1 1 1,0 0 0,-1 0 0,1 0-1,-1-1 1,1 1 0,-1 0 0,1 0-1,0 0 1,-1 0 0,1 0 0,-1 0-1,1 0 1,-1 0 0,-2 14-3,8 22 173,-3-33-147,0 0 1,0 0 0,0-1 0,1 1-1,-1-1 1,1 0 0,-1 0-1,1 0 1,0 0 0,0 0-1,0 0 1,0-1 0,0 1-1,0-1 1,0 0 0,1 0-1,-1 0 1,0 0 0,1-1 0,-1 1-1,1-1 1,-1 0 0,0 0-1,1 0 1,-1-1 0,1 1-1,-1-1 1,6-1 0,-1 0-25,0-1 0,-1 1 0,0-1 0,1 0 0,-1-1 0,0 0 0,0 0 0,-1 0 0,1-1 0,-1 0 0,8-9 0,7-20-90,-18 29 85,0-1-1,0 1 1,0-1-1,1 1 0,0 0 1,5-4-1,-9 44 18,-5 139 1734,5-172-1731,0 1 0,0-1 0,0 0 0,0 0 0,0 0 0,1 0 0,-1 0 1,1 0-1,-1 0 0,1 0 0,0 0 0,0 0 0,0-1 0,0 1 0,0 0 0,0 0 0,0-1 0,1 1 0,-1-1 0,1 1 0,-1-1 0,1 1 0,-1-1 0,1 0 0,0 0 1,0 0-1,0 0 0,0 0 0,-1 0 0,1 0 0,0-1 0,0 1 0,0-1 0,0 0 0,1 1 0,1-1 0,-1 0-205,-1-1-1,1 1 1,-1-1-1,0 1 1,1-1-1,-1 0 1,0 0 0,1 0-1,-1 0 1,0 0-1,0 0 1,0-1-1,0 1 1,0-1-1,0 0 1,0 1 0,-1-1-1,1 0 1,0 0-1,1-4 1,10-17-4320,0-4-2136</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3.509"/>
    </inkml:context>
    <inkml:brush xml:id="br0">
      <inkml:brushProperty name="width" value="0.025" units="cm"/>
      <inkml:brushProperty name="height" value="0.025" units="cm"/>
    </inkml:brush>
  </inkml:definitions>
  <inkml:trace contextRef="#ctx0" brushRef="#br0">22 1 16207,'0'0'1783,"-1"10"6,-7 60 1490,2-27-1830,2-1 0,1 0 0,5 68 0,-1-106-1445,-1-1 0,1 1 0,0-1 0,-1 1 0,2-1 0,-1 1 0,0-1 0,1 0 0,-1 1 1,1-1-1,0 0 0,4 4 0,-5-6-1,0 1 0,1-1 0,-1 0 0,1 0 0,-1 0 0,1 0 0,0 0 1,-1 0-1,1-1 0,0 1 0,-1 0 0,1-1 0,0 0 0,0 1 0,0-1 0,0 0 0,-1 0 1,4 0-1,-1-1-43,0 0 1,1 0-1,-1 0 1,0-1-1,0 0 1,0 1-1,0-2 1,0 1-1,-1 0 1,1-1-1,-1 0 1,1 1-1,-1-1 1,0-1-1,0 1 1,0 0-1,-1-1 1,1 1-1,1-5 1,9-16-112,-2 0 0,-1-1 0,-1 0 0,-1 0 0,-1-1 0,-2 0 0,0 0 1,-2 0-1,0-1 0,-2-30 0,-34 164 1128,27-79-574,1 0 1,-1 33 0,5-52-362,1-1 1,0 1 0,0-1 0,1 1-1,0-1 1,0 1 0,1-1 0,0 0 0,1 0-1,0 0 1,5 12 0,-6-17-106,0-1 1,0 1-1,0-1 1,0 1-1,0-1 1,1 0-1,-1 0 0,1 0 1,2 2-1,16 1-3950,-18-8-1538,-3-7 2108,0 8 1504,0-15-9720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3.860"/>
    </inkml:context>
    <inkml:brush xml:id="br0">
      <inkml:brushProperty name="width" value="0.025" units="cm"/>
      <inkml:brushProperty name="height" value="0.025" units="cm"/>
    </inkml:brush>
  </inkml:definitions>
  <inkml:trace contextRef="#ctx0" brushRef="#br0">1 1 13837,'0'0'11243,"48"39"-11243,-30-35-1570,-5-4-2402,-2 0-6598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3.678"/>
    </inkml:context>
    <inkml:brush xml:id="br0">
      <inkml:brushProperty name="width" value="0.025" units="cm"/>
      <inkml:brushProperty name="height" value="0.025" units="cm"/>
    </inkml:brush>
  </inkml:definitions>
  <inkml:trace contextRef="#ctx0" brushRef="#br0">0 0 17200,'0'0'11403,"36"48"-13965,-19-39-1570,-3 0-2851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5.042"/>
    </inkml:context>
    <inkml:brush xml:id="br0">
      <inkml:brushProperty name="width" value="0.025" units="cm"/>
      <inkml:brushProperty name="height" value="0.025" units="cm"/>
    </inkml:brush>
  </inkml:definitions>
  <inkml:trace contextRef="#ctx0" brushRef="#br0">11 249 11050,'0'0'9033,"-1"9"-8077,0-5-874,-2 9 225,1 0 0,0 0 0,1 1 0,1-1 0,1 15 0,-1-25-262,0 0 0,0 0 0,1 0 0,0 0 0,-1 0 0,1 0 1,0 0-1,0 0 0,1-1 0,-1 1 0,0 0 0,1-1 0,0 1 0,-1-1 0,1 0 0,0 0 0,1 1 0,-1-1 0,0 0 0,0-1 0,1 1 0,-1 0 0,1-1 0,0 1 0,-1-1 0,1 0 0,0 0 1,0 0-1,0 0 0,-1 0 0,1-1 0,6 1 0,-3-1-13,0 0 0,0-1 0,0 1 1,-1-1-1,1-1 0,0 1 0,0-1 0,0 0 1,-1 0-1,1 0 0,-1-1 0,0 0 0,0 0 1,0 0-1,0-1 0,0 0 0,-1 0 0,0 0 1,1 0-1,-1-1 0,-1 0 0,5-6 0,7-12-231,-1-1-1,-1-1 1,14-39 0,-24 58 208,3-14 11,-1-2 1,0 1 0,-2 0-1,0-1 1,-1 1 0,-3-44-1,1 42 119,-1 23-137,0 0 1,0 0 0,1 1 0,-1-1 0,0 0-1,0 1 1,0-1 0,0 1 0,0-1-1,1 1 1,-1-1 0,0 1 0,0 0-1,1-1 1,-1 1 0,1 0 0,-1 0 0,0 0-1,1-1 1,0 1 0,-1 0 0,1 0-1,-1 0 1,1 0 0,0 0 0,-1 1-1,2 15 371,1 0 0,1 0-1,8 27 1,3 23-374,-10-15 391,-3 66 0,-3-50 84,11-39-138,-9-28-327,0 0 0,1-1 0,-1 1 0,1-1 0,-1 1 0,0 0 0,1-1-1,-1 1 1,1-1 0,-1 1 0,1-1 0,0 0 0,-1 1 0,1-1 0,-1 0 0,1 1 0,0-1 0,-1 0-1,1 1 1,0-1 0,-1 0 0,1 0 0,0 0 0,-1 0 0,1 0 0,0 0 0,-1 0 0,1 0 0,0 0-1,0 0 1,-1 0 0,1 0 0,0 0 0,-1-1 0,1 1 0,0 0 0,-1 0 0,1-1 0,-1 1 0,1-1-1,0 0 1,1 0-30,-1 0 1,0-1-1,0 1 0,0-1 0,0 0 0,0 1 0,0-1 0,-1 0 0,1 1 1,0-1-1,-1 0 0,1 0 0,-1 1 0,0-1 0,0 0 0,1 0 0,-1 0 1,0 0-1,-1 0 0,1 1 0,0-1 0,-1 0 0,1 0 0,-2-3 0,-17-41-1250,3 25-35,-1 1 0,-1 0 1,-1 2-1,0 0 0,-25-16 0,12 8 1555,39 25 2645,29-1-2366,44 4 143,1 0-4737,-61-3-1492,-11-7-3901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5.370"/>
    </inkml:context>
    <inkml:brush xml:id="br0">
      <inkml:brushProperty name="width" value="0.025" units="cm"/>
      <inkml:brushProperty name="height" value="0.025" units="cm"/>
    </inkml:brush>
  </inkml:definitions>
  <inkml:trace contextRef="#ctx0" brushRef="#br0">1 1 16400,'0'0'3395,"57"10"-12396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5.718"/>
    </inkml:context>
    <inkml:brush xml:id="br0">
      <inkml:brushProperty name="width" value="0.025" units="cm"/>
      <inkml:brushProperty name="height" value="0.025" units="cm"/>
    </inkml:brush>
  </inkml:definitions>
  <inkml:trace contextRef="#ctx0" brushRef="#br0">5 1 17809,'0'0'1954,"-3"69"-545,1-37-288,2 0-224,0 2-641,0-9-192,2-6 0,3-3-256,1-8-737,-1-7-1281,-3-1-512,-2-10-1506,0-11-1282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6.110"/>
    </inkml:context>
    <inkml:brush xml:id="br0">
      <inkml:brushProperty name="width" value="0.025" units="cm"/>
      <inkml:brushProperty name="height" value="0.025" units="cm"/>
    </inkml:brush>
  </inkml:definitions>
  <inkml:trace contextRef="#ctx0" brushRef="#br0">0 1 14157,'0'0'8681,"11"56"-8681,16-36-993,4-6-1826,7-5-1697,3-5-3716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6.458"/>
    </inkml:context>
    <inkml:brush xml:id="br0">
      <inkml:brushProperty name="width" value="0.025" units="cm"/>
      <inkml:brushProperty name="height" value="0.025" units="cm"/>
    </inkml:brush>
  </inkml:definitions>
  <inkml:trace contextRef="#ctx0" brushRef="#br0">159 1 14958,'0'0'2499,"-9"3"116,5-2-2474,-22 7 1157,-1 0 0,1 2 0,-39 22 0,65-32-1300,-1 0 1,1 0-1,0 0 0,0 0 0,0 0 0,0 0 0,0 1 0,0-1 0,0 0 0,0 0 0,0 0 0,0 0 0,0 0 0,-1 0 1,1 0-1,0 0 0,0 0 0,0 1 0,0-1 0,0 0 0,0 0 0,0 0 0,0 0 0,0 0 0,0 0 0,0 0 1,0 1-1,0-1 0,0 0 0,0 0 0,0 0 0,0 0 0,0 0 0,0 0 0,0 0 0,0 0 0,1 1 0,-1-1 0,0 0 1,0 0-1,0 0 0,0 0 0,0 0 0,0 0 0,0 0 0,0 0 0,0 0 0,0 0 0,0 0 0,1 1 0,-1-1 1,0 0-1,0 0 0,0 0 0,0 0 0,0 0 0,0 0 0,0 0 0,0 0 0,1 0 0,-1 0 0,0 0 0,0 0 0,15 4-32,33 1 37,-23-2-105,-7 0 27,-1 1 1,0 1-1,23 9 0,-34-12 60,1 1-1,-2 0 1,1 0-1,0 0 0,0 1 1,-1 0-1,0 0 0,0 1 1,0-1-1,0 1 1,-1 0-1,5 6 0,-8-9 50,0-1 0,-1 1-1,1-1 1,0 1 0,-1 0-1,1-1 1,-1 1 0,0 0-1,1-1 1,-1 1 0,0 0-1,0-1 1,0 1 0,0 0-1,-1-1 1,1 1 0,0 0-1,-1-1 1,1 1 0,-1-1-1,0 1 1,1 0 0,-1-1-1,0 1 1,0-1 0,0 0-1,0 1 1,0-1 0,0 0-1,0 0 1,0 1 0,-1-1-1,1 0 1,0 0 0,-1 0-1,-2 1 1,-6 4 222,0-1 0,-1 0 0,0 0 1,-13 3-1,11-3-162,10-4-220,-83 26 280,48-22-5712,34-5-453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7.923"/>
    </inkml:context>
    <inkml:brush xml:id="br0">
      <inkml:brushProperty name="width" value="0.025" units="cm"/>
      <inkml:brushProperty name="height" value="0.025" units="cm"/>
    </inkml:brush>
  </inkml:definitions>
  <inkml:trace contextRef="#ctx0" brushRef="#br0">1 0 10794,'0'26'8379,"1"6"-3816,0 9-3542,2 0 0,12 55 0,-12-84-897,2 9 11,0 0-1,10 22 0,-13-39-123,-1-1 0,0 1 0,1-1 0,0 1 0,0-1 0,0 0 0,0 0 0,0 0 0,1 0 0,-1 0 0,1-1 0,0 1 0,0-1 0,0 1 0,0-1 0,0 0 0,0 0 0,1-1 0,5 3 0,-6-4 0,0 0 0,0 0 0,0 0-1,0-1 1,0 1 0,0-1 0,0 0 0,0 0 0,0 0 0,0 0-1,0 0 1,0 0 0,-1-1 0,1 0 0,-1 1 0,1-1-1,-1 0 1,1 0 0,-1-1 0,0 1 0,0 0 0,0-1 0,3-4-1,5-8-21,-1 0 0,14-30 0,-19 38-24,14-41-274,15-62 0,-24 79-301,-9 116 612,-1-63 67,0 0 0,2 0 0,0 0 0,2 0 1,7 34-1,-10-55-88,1 0 0,-1 0 0,0 1 1,1-1-1,-1 0 0,1 0 0,0 1 1,-1-1-1,1 0 0,0 0 0,-1 0 1,1 0-1,0 0 0,0 0 0,0 0 0,0 0 1,0 0-1,0 0 0,0-1 0,1 1 1,-1 0-1,0-1 0,0 1 0,0-1 0,3 1 1,-2-1-143,0 0 0,0 0 1,-1-1-1,1 1 0,0-1 1,0 1-1,0-1 0,0 0 0,0 0 1,-1 0-1,1 0 0,0 0 1,-1 0-1,1 0 0,1-2 0,5-4-1737,-1 0-1,-1 0 1,1-1-1,-1 0 0,8-13 1,6-17-10386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8.588"/>
    </inkml:context>
    <inkml:brush xml:id="br0">
      <inkml:brushProperty name="width" value="0.025" units="cm"/>
      <inkml:brushProperty name="height" value="0.025" units="cm"/>
    </inkml:brush>
  </inkml:definitions>
  <inkml:trace contextRef="#ctx0" brushRef="#br0">90 367 13965,'0'0'1767,"-11"12"470,3-5-1792,-39 42 1466,45-46-1766,-1 0 0,1 0-1,-1 1 1,1-1-1,0 1 1,1-1 0,-1 1-1,1 0 1,-1 0 0,1 0-1,0 0 1,1 0 0,-1 0-1,1 0 1,-1 0 0,1 4-1,1-7-134,-1 0 0,0 1 0,1-1 0,-1 0-1,1 0 1,0 0 0,-1 0 0,1 0 0,0 0 0,-1 0-1,1 0 1,0 0 0,0 0 0,0-1 0,0 1 0,0 0 0,0 0-1,0-1 1,0 1 0,0-1 0,2 2 0,35 5 105,-24-7-103,-1 0-1,1-1 1,19-3 0,-26 2-103,1-1-1,-1 0 0,0 0 1,1 0-1,-1-1 0,-1 0 1,1 0-1,-1 0 0,1-1 1,-1 0-1,9-11 0,-11 13 46,-2 0-1,1-1 0,0 1 1,-1-1-1,1 0 0,-1 1 1,0-1-1,-1 0 0,1 0 1,-1-1-1,1 1 1,-1 0-1,0 0 0,-1-1 1,1 1-1,-1 0 0,0-1 1,0 1-1,0 0 0,0-1 1,-1 1-1,-2-8 1,3 11 69,-1-1 1,1 1 0,-1 0 0,0-1-1,1 1 1,-1 0 0,0 0 0,0 0-1,0 0 1,0 0 0,0 0 0,0 0-1,0 0 1,0 0 0,0 0 0,-1 0-1,1 1 1,0-1 0,0 1 0,-1-1 0,1 1-1,0-1 1,-1 1 0,1-1 0,-1 1-1,1 0 1,0 0 0,-1 0 0,1 0-1,-1 0 1,1 0 0,0 0 0,-1 1-1,1-1 1,-1 0 0,1 1 0,-2 0 0,0 0 23,1 0 0,-1 0 1,1 0-1,-1 1 1,1-1-1,-1 1 1,1-1-1,0 1 0,0 0 1,0 0-1,0 0 1,0 0-1,0 0 1,0 0-1,1 1 1,-1-1-1,1 0 0,-2 4 1,2-4-4,0 1 1,1-1-1,-1 1 1,0-1-1,1 1 0,-1 0 1,1-1-1,0 1 1,0 0-1,0-1 1,1 1-1,-1 0 0,0-1 1,1 1-1,0 0 1,0-1-1,-1 1 0,3 2 1,-2-4-1,0 1 0,1 0 0,-1-1-1,1 1 1,0-1 0,-1 1 0,1-1 0,0 0 0,0 0 0,0 0 0,0 0 0,0 0-1,0 0 1,0 0 0,0-1 0,0 1 0,4 0 0,1-1 1,1 1-1,-1-1 1,0-1 0,1 1 0,-1-1-1,0-1 1,1 1 0,-1-1-1,0 0 1,0-1 0,0 0 0,6-3-1,0-2-57,0-1-1,-1 0 1,0 0 0,0-1-1,-1-1 1,-1 0-1,0 0 1,0-1-1,-1 0 1,0-1 0,-2 0-1,1 0 1,-1-1-1,7-22 1,-4 5-27,-2 1-1,-1-1 1,-2 0 0,-1 0 0,0-63-1,-15 130 314,5-5-11,2 1 0,1-1 1,1 1-1,2 0 0,6 53 1,-5-78-237,0 1 0,0 0 1,1-1-1,0 0 0,1 1 1,0-1-1,0 0 1,0 0-1,1-1 0,0 1 1,1-1-1,-1 0 0,1 0 1,0 0-1,0-1 0,1 1 1,0-1-1,0-1 0,0 1 1,0-1-1,1 0 1,0 0-1,0-1 0,0 0 1,0 0-1,0-1 0,1 0 1,-1 0-1,9 1 0,-14-3-189,0 1 0,0-1 0,0 0-1,-1 1 1,1-1 0,0 0 0,0 0-1,0 0 1,0 0 0,0-1 0,0 1-1,0 0 1,-1-1 0,1 0 0,0 1-1,0-1 1,0 0 0,-1 0 0,4-2-1,-5 2 34,1-1 0,-1 1 0,0 0 0,0-1-1,0 1 1,0-1 0,0 1 0,0 0-1,0-1 1,0 1 0,-1-1 0,1 1 0,-1 0-1,1-1 1,-1 1 0,1 0 0,-1-1-1,0 1 1,1 0 0,-1 0 0,0 0 0,0 0-1,0 0 1,0 0 0,0 0 0,0 0 0,0 0-1,-2-1 1,-24-24-271,-1 1 0,-1 2 0,0 1 0,-39-21 0,43 29 1285,0 1 1,-1 1-1,-35-10 0,120 24 3285,91-1-5236,-130-2-343,0-1 1,-1-1 0,1 0-1,32-11 1,10-10-7340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9.627"/>
    </inkml:context>
    <inkml:brush xml:id="br0">
      <inkml:brushProperty name="width" value="0.025" units="cm"/>
      <inkml:brushProperty name="height" value="0.025" units="cm"/>
    </inkml:brush>
  </inkml:definitions>
  <inkml:trace contextRef="#ctx0" brushRef="#br0">1 222 4260,'0'0'14408,"2"9"-12876,45 231 4074,-46-228-5370,0 1 0,2-1 0,-1 0 0,1 0 0,1-1-1,0 1 1,1-1 0,0 0 0,12 20 0,-16-30-220,0 0-1,0 0 0,0 0 0,0 0 1,0 0-1,0 0 0,0-1 1,0 1-1,0 0 0,0 0 0,0-1 1,1 1-1,-1-1 0,0 1 0,1-1 1,-1 0-1,0 1 0,0-1 1,1 0-1,-1 0 0,0 0 0,1 0 1,-1 0-1,1 0 0,0-1 1,0 0 6,0 0 1,0 0-1,0 0 1,0 0 0,0-1-1,0 1 1,0-1 0,-1 1-1,1-1 1,-1 0-1,1 0 1,-1 1 0,2-4-1,2-4 8,0 0-1,-1 0 1,0-1 0,-1 0-1,3-14 1,-3 8-61,-1 0 0,-1-1 1,0 1-1,-1 0 0,-3-24 1,2 33-11,0-1 1,-1 1-1,1 0 1,-1 0 0,-1 0-1,1 0 1,-1 0-1,0 1 1,-1-1 0,1 1-1,-1 0 1,-1 0 0,1 0-1,-8-7 1,11 12 34,1 1 0,-1-1 0,1 0 0,-1 1-1,0-1 1,1 0 0,-1 1 0,0-1 0,0 1 0,1 0 0,-1-1 0,0 1 0,0-1 0,0 1 0,0 0 0,1 0 0,-1 0 0,0-1 0,0 1 0,0 0-1,0 0 1,0 0 0,0 0 0,0 0 0,0 0 0,1 1 0,-1-1 0,0 0 0,-1 1 0,1 0-8,0 0-1,0 0 1,0 1 0,1-1-1,-1 0 1,0 0-1,1 1 1,-1-1 0,1 0-1,0 1 1,-1-1 0,1 1-1,0-1 1,0 1 0,0-1-1,0 2 1,0 3-24,0 1 0,0-1-1,1 0 1,0 1 0,1-1 0,-1 0 0,5 11-1,-4-14 56,0 1-1,1 0 0,0-1 0,0 1 0,0-1 0,0 0 1,0 0-1,0 0 0,1 0 0,0-1 0,-1 1 1,1-1-1,0 0 0,0 0 0,0 0 0,1-1 0,-1 0 1,0 1-1,1-1 0,-1-1 0,0 1 0,1-1 0,-1 0 1,1 0-1,-1 0 0,1 0 0,-1-1 0,0 0 1,1 0-1,-1 0 0,0 0 0,6-3 0,3-1 47,0-1 0,0-1 0,0 0 0,-1 0 0,0-2-1,-1 1 1,0-1 0,18-19 0,-18 15-49,-1-1 0,0 0 0,0-1 0,-2 0-1,0 0 1,0-1 0,-2 0 0,0 0 0,-1-1 0,0 0 0,-1 0 0,-1 0 0,-1 0-1,0-35 1,-2 47-32,-1 0 0,0 0 0,0 1 0,0-1-1,0 0 1,-1 1 0,-3-10 0,4 13 11,1 1 1,0-1 0,-1 0-1,1 0 1,-1 0-1,1 1 1,-1-1-1,1 0 1,-1 1-1,1-1 1,-1 0 0,0 1-1,1-1 1,-1 1-1,0-1 1,0 1-1,1-1 1,-1 1 0,0-1-1,0 1 1,0 0-1,0 0 1,1-1-1,-1 1 1,0 0-1,0 0 1,0 0 0,0 0-1,0 0 1,0 0-1,0 0 1,0 0-1,1 0 1,-1 0-1,0 1 1,0-1 0,0 0-1,0 1 1,1-1-1,-1 1 1,0-1-1,0 0 1,1 1-1,-1 0 1,0-1 0,0 1-1,1-1 1,-1 1-1,1 0 1,-1-1-1,0 3 1,-5 6-16,0 0 1,0 1-1,1 0 0,0 0 1,1 0-1,0 1 1,-3 18-1,-3 4 19,-1 3 125,1 1 1,3 0 0,1 0 0,-2 51 0,7-85-117,1-1 1,0 1 0,0 0 0,0 0 0,0 0 0,0-1-1,1 1 1,-1 0 0,1 0 0,0-1 0,0 1 0,0 0-1,0-1 1,0 1 0,0-1 0,1 0 0,-1 1 0,1-1-1,0 0 1,0 0 0,0 0 0,3 3 0,-1-3 7,-1-1 0,0 1 0,1-1 0,0 0 0,-1 0 0,1 0 0,-1-1 0,1 1 0,0-1 1,0 0-1,-1 0 0,1 0 0,0-1 0,6-1 0,5-1-57,-1-1-1,0-1 1,0 0-1,0-1 1,-1-1 0,1 0-1,16-13 1,6-13-556,-29 26 519,-1 1 0,1-1 0,1 1 0,-1 1 1,9-6-1,-16 11 73,1 0 1,-1 1 0,1-1-1,-1 0 1,1 1 0,-1-1-1,0 0 1,1 1 0,-1-1 0,0 0-1,1 1 1,-1-1 0,0 1-1,0-1 1,1 1 0,-1-1-1,0 1 1,0-1 0,0 0-1,0 1 1,1-1 0,-1 1 0,0-1-1,0 1 1,0-1 0,0 1-1,0-1 1,0 1 0,0-1-1,-1 1 1,1-1 0,0 2 0,0 26 259,0-24-176,-11 179 1157,11-182-1268,0 0 1,0-1 0,0 1 0,0-1 0,0 1-1,0 0 1,0-1 0,0 1 0,1 0 0,-1-1 0,0 1-1,0-1 1,0 1 0,1 0 0,-1-1 0,0 1 0,1-1-1,-1 1 1,0-1 0,1 1 0,-1-1 0,1 1-1,-1-1 1,0 1 0,1-1 0,-1 0 0,1 1 0,0-1-1,-1 0 1,1 1 0,-1-1 0,1 0 0,-1 0 0,1 0-1,0 1 1,-1-1 0,1 0 0,0 0 0,-1 0-1,1 0 1,-1 0 0,1 0 0,0 0 0,-1 0 0,1 0-1,0-1 1,-1 1 0,1 0 0,-1 0 0,1 0 0,0-1-1,-1 1 1,2-1 0,1 0-647,0-1 0,0 0 1,0 1-1,0-1 0,0 0 0,-1 0 0,1-1 1,-1 1-1,4-4 0,8-15-6057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09.956"/>
    </inkml:context>
    <inkml:brush xml:id="br0">
      <inkml:brushProperty name="width" value="0.025" units="cm"/>
      <inkml:brushProperty name="height" value="0.025" units="cm"/>
    </inkml:brush>
  </inkml:definitions>
  <inkml:trace contextRef="#ctx0" brushRef="#br0">0 95 15022,'0'0'10261,"11"6"-8970,-6-3-1216,1 0 0,0 0 0,0 0-1,-1 0 1,2-1 0,-1 0 0,0-1-1,0 1 1,1-1 0,-1 0 0,0-1-1,1 1 1,-1-1 0,1-1 0,-1 1-1,1-1 1,5-2 0,2-1-43,-1-1-1,0-1 1,22-13 0,-31 17-21,-1 0 1,1 0-1,-1-1 0,1 1 1,-1-1-1,0 0 0,0 0 1,-1 0-1,1 0 0,0-1 0,-1 1 1,0-1-1,0 0 0,0 1 1,0-1-1,-1 0 0,2-5 1,-3 8-11,0 0 1,0 1 0,0-1-1,0 0 1,0 0-1,0 1 1,0-1 0,0 0-1,-1 0 1,1 1-1,0-1 1,0 0 0,-1 1-1,1-1 1,0 0-1,-1 1 1,1-1 0,-1 1-1,1-1 1,-1 0-1,1 1 1,-1-1-1,1 1 1,-1 0 0,1-1-1,-1 1 1,0-1-1,0 1 1,-27-7 58,-29 9 15,49 0-64,1 0 1,0 0-1,0 1 0,0-1 0,0 2 0,0-1 0,0 1 1,1 0-1,0 0 0,0 1 0,0-1 0,0 2 1,1-1-1,0 0 0,0 1 0,0 0 0,1 0 0,-1 1 1,2-1-1,-1 1 0,1 0 0,0 0 0,0 0 0,1 0 1,0 0-1,0 1 0,1-1 0,0 1 0,0-1 1,1 1-1,0 7 0,0-12-15,0-1 0,1 0-1,0 1 1,-1-1 0,1 0 0,0 0 0,0 0 0,0 1 0,0-1-1,0 0 1,1 0 0,-1 0 0,1-1 0,-1 1 0,1 0 0,0-1-1,0 1 1,3 2 0,0-1-69,1 0-1,-1-1 1,0 0-1,1 1 1,0-2-1,-1 1 1,10 1-1,47 0-3208,-13-9-4877,-5-9-7690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0.773"/>
    </inkml:context>
    <inkml:brush xml:id="br0">
      <inkml:brushProperty name="width" value="0.025" units="cm"/>
      <inkml:brushProperty name="height" value="0.025" units="cm"/>
    </inkml:brush>
  </inkml:definitions>
  <inkml:trace contextRef="#ctx0" brushRef="#br0">179 33 15150,'0'0'5622,"-10"-4"-3701,6 2-1811,0 0-1,0 1 1,0-1-1,0 1 0,-1 0 1,1 0-1,0 0 0,0 0 1,-1 1-1,1 0 0,0-1 1,-1 2-1,1-1 0,-1 0 1,1 1-1,0 0 0,0 0 1,-1 0-1,1 1 0,0-1 1,0 1-1,0 0 0,1 0 1,-1 1-1,0-1 0,1 1 1,-1-1-1,-4 6 0,3-2-27,1 0 0,-1 0 0,1 0 0,0 1 0,0-1 0,1 1-1,0 0 1,0 0 0,1 0 0,0 0 0,0 1 0,0-1 0,1 1-1,0 12 1,1-19-69,0 0 0,0-1 0,0 1 0,0 0 0,0-1-1,0 1 1,0 0 0,0-1 0,0 1 0,1 0 0,-1-1 0,0 1 0,0 0-1,1-1 1,-1 1 0,0-1 0,1 1 0,-1-1 0,1 1 0,-1-1-1,1 1 1,-1-1 0,1 1 0,-1-1 0,1 1 0,-1-1 0,1 0 0,0 1-1,-1-1 1,1 0 0,0 0 0,1 1 0,27-5 418,27-22 69,28-33-386,-61 41-95,0 2-1,1 0 0,43-20 0,-66 36-8,-1-1 0,1 0 0,0 1 0,0-1 0,0 1 0,0-1 0,-1 1 0,1 0 1,0-1-1,0 1 0,0 0 0,0 0 0,0 0 0,0-1 0,0 1 0,0 0 0,0 0 0,0 1 0,0-1 0,0 0 0,0 0 0,0 0 0,0 0 0,-1 1 0,1-1 0,0 1 0,0-1 0,0 0 0,0 1 0,0-1 1,-1 1-1,1 0 0,0-1 0,-1 1 0,1 0 0,0-1 0,-1 1 0,1 0 0,-1 0 0,2 1 0,-1 3 113,0 0-1,-1 1 1,1-1-1,-1 1 1,0-1-1,-2 9 1,1-10-75,1-1 1,-1 0-1,1 1 0,0-1 1,-1 0-1,2 1 0,-1-1 1,0 0-1,1 1 1,-1-1-1,1 0 0,0 1 1,0-1-1,0 0 1,1 0-1,-1 0 0,3 3 1,-3-5-26,1 0 0,0 0 0,0-1 0,0 1 0,0-1 1,0 1-1,0-1 0,0 0 0,0 1 0,0-1 0,0 0 0,-1-1 0,1 1 1,0 0-1,0 0 0,0-1 0,0 1 0,0-1 0,0 0 0,0 1 0,0-1 1,-1 0-1,3-1 0,42-28-25,-41 26 4,22-17-152,-19 13 76,1 1 0,1 0 0,-1 0 0,1 1 0,1 0 1,10-4-1,-20 10 68,0-1 0,0 1 0,-1 0 0,1 0 0,0 0 0,0 1 0,0-1 0,-1 0 0,1 0 0,0 0 0,0 1 0,-1-1 0,1 0 0,0 0 0,0 1 0,-1-1 0,1 1 1,0-1-1,-1 1 0,1-1 0,-1 1 0,1-1 0,0 1 0,-1 0 0,1-1 0,-1 1 0,0 0 0,1-1 0,-1 1 0,1 0 0,-1 0 0,0-1 0,0 1 0,1 0 0,-1 0 0,0 0 0,0-1 1,0 1-1,0 0 0,0 0 0,0 0 0,3 48 99,-3-32-38,0-16-90,0 1 0,0-1 1,-1 1-1,1-1 0,1 1 0,-1-1 0,0 1 0,0-1 0,1 0 0,-1 1 1,0-1-1,1 1 0,-1-1 0,1 0 0,0 1 0,0-1 0,-1 0 0,1 0 1,0 0-1,0 1 0,0-1 0,0 0 0,0 0 0,0 0 0,1-1 0,-1 1 0,0 0 1,0 0-1,1-1 0,-1 1 0,0 0 0,1-1 0,-1 0 0,0 1 0,1-1 1,-1 0-1,1 1 0,-1-1 0,1 0 0,-1 0 0,1 0 0,-1-1 0,1 1 0,-1 0 1,0 0-1,1-1 0,-1 1 0,1-1 0,0 0 0,33-19-5254,-8-5-4430,-11 2-2425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4.068"/>
    </inkml:context>
    <inkml:brush xml:id="br0">
      <inkml:brushProperty name="width" value="0.025" units="cm"/>
      <inkml:brushProperty name="height" value="0.025" units="cm"/>
    </inkml:brush>
  </inkml:definitions>
  <inkml:trace contextRef="#ctx0" brushRef="#br0">83 0 9929,'0'0'12957,"-9"10"-11313,2-2-1353,0-2 93,0 1 1,0 0-1,1 0 1,0 1 0,1 0-1,0 0 1,0 0 0,0 0-1,1 1 1,-5 14-1,9-22-381,0 0-1,0 0 0,0-1 1,0 1-1,0 0 0,0-1 0,0 1 1,0 0-1,0 0 0,0-1 0,1 1 1,-1 0-1,0-1 0,1 1 1,-1 0-1,0-1 0,1 1 0,-1 0 1,1-1-1,-1 1 0,1-1 0,-1 1 1,1-1-1,-1 1 0,1-1 0,-1 1 1,1-1-1,0 0 0,-1 1 1,1-1-1,1 1 0,31 2 120,30-16-50,-14-6-343,-33 12 177,0 1 0,1 0 0,0 1 0,0 0 0,1 2 0,19-2 1,-37 5 116,1 1 0,-1-1 1,1 0-1,-1 1 1,1-1-1,-1 1 1,1-1-1,-1 1 0,0-1 1,1 1-1,-1-1 1,0 1-1,1-1 1,-1 1-1,0 0 1,0-1-1,1 1 0,-1 0 1,0-1-1,0 1 1,0-1-1,0 1 1,0 0-1,0-1 0,0 1 1,0 0-1,0-1 1,0 1-1,0 0 1,-1 0-1,-3 33 732,2-19 134,3-14-867,-1 0 0,1-1 1,0 1-1,-1-1 1,1 1-1,0-1 0,0 1 1,0-1-1,0 1 0,0-1 1,0 0-1,-1 0 0,1 1 1,0-1-1,0 0 0,0 0 1,0 0-1,0 0 1,0 0-1,0 0 0,0 0 1,0 0-1,0-1 0,0 1 1,0 0-1,1-1 0,29-5 176,19-14-241,-38 14-181,0 1 0,1 0 0,0 1-1,0 0 1,0 1 0,0 1-1,15-2 1,-27 4 220,-1 1-1,1-1 1,0 0 0,-1 1-1,1-1 1,-1 1 0,1-1-1,-1 1 1,1-1 0,-1 1-1,1-1 1,-1 1 0,0-1-1,1 1 1,-1-1-1,0 1 1,1 0 0,-1-1-1,0 1 1,0-1 0,0 1-1,1 0 1,-1-1 0,0 1-1,0 0 1,0-1 0,0 1-1,0 0 1,0 1 0,-1 33 136,1-9-3332,13-24-14614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1.438"/>
    </inkml:context>
    <inkml:brush xml:id="br0">
      <inkml:brushProperty name="width" value="0.025" units="cm"/>
      <inkml:brushProperty name="height" value="0.025" units="cm"/>
    </inkml:brush>
  </inkml:definitions>
  <inkml:trace contextRef="#ctx0" brushRef="#br0">43 1 14894,'0'0'7207,"-3"9"-5734,-27 95 1822,27-93-3095,1 0 0,0 0-1,1 1 1,0-1 0,1 1 0,0-1 0,1 1-1,3 17 1,-3-26-195,0 0 0,1 0 0,-1 0 0,1-1 0,-1 1 0,1-1 0,0 1 0,0-1 0,0 1 0,0-1 0,1 0 0,-1 0 0,1 0 0,-1 0 0,1-1 0,-1 1 0,1-1 0,0 1 0,0-1 0,0 0 0,0 0 0,0 0 0,0-1 0,0 1 0,5 0 0,-4-1-33,0 0 0,1 0 1,-1 0-1,0 0 1,0-1-1,0 1 0,0-1 1,0 0-1,1 0 1,-2-1-1,1 1 0,0-1 1,0 0-1,0 0 1,-1 0-1,1 0 0,-1-1 1,5-4-1,53-77-671,-60 83 656,-1 40 177,0-21 47,-1-10-37,1 1 0,0-1 0,1 0 0,0 0 1,3 15-1,-3-20-106,0-1 1,0 0-1,0 0 1,0 0-1,0 0 1,0 0 0,1 0-1,-1-1 1,1 1-1,-1 0 1,1-1-1,0 1 1,-1-1 0,1 1-1,0-1 1,0 0-1,0 0 1,0 0-1,0 0 1,0 0-1,1 0 1,-1-1 0,0 1-1,0-1 1,1 1-1,2-1 1,3 1-46,0-1 0,-1-1 0,1 1 0,0-1-1,0 0 1,-1-1 0,1 0 0,-1 0 0,1 0 0,-1-1 0,0 0 0,0-1 0,0 0 0,10-7 0,-5 2-296,-1 0 0,0-1 0,0-1 0,-1 1 0,-1-2 1,17-23-1,-49 131-215,18-66 788,1 0 0,1 1 0,1-1 0,4 45 0,5-11-88,16 67 0,-20-118-196,-1 0 0,0 0 1,-1 1-1,0-1 0,-2 1 1,1-1-1,-5 21 0,5-31 53,-1 0-1,0 0 1,1 0-1,-2 0 1,1-1-1,0 1 1,0 0-1,-1-1 0,1 1 1,-1-1-1,0 1 1,0-1-1,0 0 1,0 0-1,0 0 1,0 0-1,-1 0 1,1-1-1,-1 1 1,1 0-1,-1-1 1,0 0-1,1 0 1,-1 0-1,0 0 0,0 0 1,0 0-1,0-1 1,0 0-1,1 1 1,-1-1-1,0 0 1,0 0-1,0-1 1,0 1-1,0 0 1,0-1-1,0 0 1,0 0-1,-3-1 1,2 0 21,-1 0 1,1-1-1,-1 1 1,1-1-1,0 0 1,0 0 0,0-1-1,0 1 1,1-1-1,-1 1 1,1-1-1,0 0 1,0-1-1,0 1 1,1 0 0,0-1-1,-4-8 1,-2-7-26,1-1 0,-9-38 0,12 39-161,0 0-1,2-1 0,0 0 1,1 1-1,3-31 0,-1 43 83,0 0 0,1 0 0,-1 0 0,2 0 0,-1 0-1,1 1 1,1-1 0,-1 1 0,1 0 0,0 0 0,1 0-1,-1 1 1,2 0 0,-1-1 0,0 2 0,13-11 0,1 4-744,1 0 0,0 1 1,1 1-1,40-13 1,-1-1-6187,-21 7-2123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2.705"/>
    </inkml:context>
    <inkml:brush xml:id="br0">
      <inkml:brushProperty name="width" value="0.025" units="cm"/>
      <inkml:brushProperty name="height" value="0.025" units="cm"/>
    </inkml:brush>
  </inkml:definitions>
  <inkml:trace contextRef="#ctx0" brushRef="#br0">213 114 13293,'0'-1'215,"0"1"0,0-1 1,0 0-1,-1 0 0,1 0 1,0 0-1,0 1 0,-1-1 0,1 0 1,0 0-1,-1 1 0,1-1 1,-1 0-1,1 1 0,-1-1 1,1 0-1,-1 1 0,1-1 1,-1 1-1,0-1 0,1 1 1,-1-1-1,0 1 0,1-1 1,-1 1-1,0 0 0,-1-1 1,-29-3 2507,23 5-2430,-1-1 0,1 2 0,0-1 1,0 1-1,-12 4 0,12-1-167,0-1 1,1 1-1,0 0 1,0 0-1,0 1 1,0 0-1,1 0 1,0 1-1,1 0 1,-10 14-1,11-16-52,2 0-1,-1 0 1,0 1 0,1-1-1,0 0 1,0 1 0,1 0-1,0-1 1,0 1 0,0 0-1,0-1 1,1 1 0,0 0-1,0 0 1,1 0 0,-1-1-1,4 12 1,-3-15-46,0 0-1,0-1 1,1 1-1,-1 0 1,1 0-1,-1-1 1,1 1-1,-1-1 1,1 0-1,0 1 1,0-1-1,-1 0 1,1 0-1,0 0 1,0 0-1,0 0 1,0-1 0,1 1-1,-1-1 1,0 1-1,0-1 1,0 0-1,0 0 1,0 0-1,1 0 1,-1 0-1,0 0 1,0 0-1,0-1 1,4 0-1,2-1 40,1 0-1,-1 0 1,1 0-1,-1-1 1,0-1-1,11-5 1,-5 0-44,0-1 0,-1 0 0,0-1 0,-1-1 0,19-21 0,-26 27 3,-1 0 1,1 0-1,-1 0 0,-1-1 1,1 1-1,-1-1 1,0 0-1,-1 0 0,1 0 1,-2 0-1,1 0 1,-1-1-1,0 1 0,0 0 1,-1-11-1,0 17-16,0 0 0,0 0 0,0 0 0,-1 0 0,1 0 0,0 0 0,-1 0 0,1 0 0,-1 0 0,1 0 0,-1 0 0,1 0 0,-1 0 0,0 0 0,1 1 0,-1-1 0,0 0 0,0 0 0,1 1 0,-1-1 0,0 1 0,0-1 0,0 0 0,0 1 0,0 0 0,0-1 0,0 1 0,0 0 0,0-1 0,0 1 0,0 0 0,0 0 0,0 0 0,0 0 0,0 0 0,0 0 0,0 0 0,-1 0 1,1 0-1,0 1 0,0-1 0,-1 1 0,-1 0-8,0 0 0,-1 0 1,1 0-1,1 0 1,-1 0-1,0 1 1,0 0-1,0-1 0,1 1 1,-1 0-1,1 0 1,0 1-1,-3 2 1,2-1 8,1 0 0,-1 0 0,1 1 0,0-1 0,1 1 0,-1-1 0,1 1 0,0 0 0,0-1 0,0 1 0,1 0 1,-1 0-1,1 0 0,1-1 0,-1 1 0,0 0 0,3 6 0,-2-8 7,0 0 1,0 0-1,0-1 1,0 1-1,1 0 1,0-1-1,-1 1 0,1-1 1,0 0-1,0 1 1,0-1-1,1 0 1,-1 0-1,0 0 0,1-1 1,-1 1-1,1-1 1,0 1-1,0-1 1,-1 0-1,1 0 0,0 0 1,0 0-1,0 0 1,0-1-1,0 0 1,5 1-1,0-2 1,0 1 0,-1-1 0,1-1-1,0 1 1,-1-1 0,1-1 0,-1 1 0,1-1 0,-1 0 0,0-1-1,-1 0 1,1 0 0,0-1 0,-1 1 0,0-1 0,0-1-1,6-7 1,-5 6-17,-1 0-1,0 0 0,-1 0 0,0-1 0,0 1 1,0-2-1,-1 1 0,0 0 0,-1-1 1,0 1-1,0-1 0,-1 0 0,0 0 0,1-16 1,-19 55-312,12-19 400,1 0 0,0 1 1,0-1-1,1 1 0,1 0 0,0 0 0,1 0 0,2 23 0,-2-34-77,1 0 0,-1 0 0,0 1 0,1-1 0,-1 0 0,1 0 0,0 0-1,-1 1 1,1-1 0,0 0 0,0 0 0,0 0 0,-1 0 0,1 0 0,0-1-1,0 1 1,0 0 0,1 0 0,-1-1 0,0 1 0,0 0 0,0-1 0,3 1-1,-1 0 4,0-1-1,0 1 0,0-1 0,0 0 0,0 0 1,0 0-1,0-1 0,0 1 0,6-3 0,0 1-3,0-2-1,0 1 0,-1-1 0,1-1 1,13-9-1,-8 2-165,-2-1 1,1 0-1,20-28 0,-2 1 128,-29 60-246,-5 13 363,1-26-28,0 0-1,1 0 1,0 1 0,0-1 0,0 1-1,1-1 1,1 1 0,0 7 0,0-14-41,-1 0 0,0 1-1,1-1 1,0 0 0,-1 1 0,1-1 0,0 0 0,0 0 0,-1 0-1,1 0 1,0 0 0,0 0 0,0 0 0,0 0 0,1 0 0,-1 0 0,0 0-1,2 0 1,0 0-6,0 0 1,0 0-1,0 0 0,0-1 0,0 1 0,1-1 0,-1 0 1,0 0-1,0 0 0,0-1 0,4 0 0,6-1-5,-1-2 0,0 1-1,0-1 1,0-1 0,0 0 0,16-11-1,67-48-525,-36 23 171,-49 34 309,-7 5 28,0-1-1,1 1 0,-1 0 1,1 0-1,-1 0 1,1 0-1,0 1 1,0 0-1,0-1 1,6 0-1,-9 3 9,0 0 0,-1-1 0,1 1 0,0 0 0,-1 0-1,1-1 1,-1 1 0,1 0 0,-1 0 0,0 0 0,1 0 0,-1 0 0,0 0 0,1 0 0,-1-1-1,0 1 1,0 0 0,0 0 0,0 0 0,0 0 0,0 0 0,0 0 0,0 0 0,0 0-1,-1 0 1,1 0 0,0 0 0,-1 0 0,1 0 0,-1 1 0,-8 34 195,6-29-179,-5 33-34,10-40-271,-1 0 0,1-1 0,-1 1-1,1-1 1,-1 1 0,0-1-1,1 1 1,-1-1 0,1 0 0,-1 0-1,0 0 1,0 0 0,3-2 0,11-13-3359,-1-2 1,-1 1 0,18-31 0,-13 9-977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3.082"/>
    </inkml:context>
    <inkml:brush xml:id="br0">
      <inkml:brushProperty name="width" value="0.025" units="cm"/>
      <inkml:brushProperty name="height" value="0.025" units="cm"/>
    </inkml:brush>
  </inkml:definitions>
  <inkml:trace contextRef="#ctx0" brushRef="#br0">164 0 9897,'0'0'12321,"-7"8"-11450,-1 3-491,1 1 1,0 0 0,1 0 0,0 1 0,1 0-1,1 0 1,0 0 0,0 0 0,1 1 0,1-1-1,-1 21 1,2-5-45,1 0-1,7 53 0,13 10-3108,-31-113-2379,-21-22 4667,3 5 810,13 15 247,12 18-202,0 0-1,0 0 1,0 0 0,1-1 0,0 1 0,0-1-1,0 0 1,1 0 0,0 0 0,-2-8 0,4 13-300,0 1 0,1-1 0,-1 1 0,0-1 0,0 1 0,0 0 0,1-1 0,-1 1 0,0-1 0,1 1 0,-1-1 0,0 1 0,1 0 0,-1-1 0,0 1 0,1 0 0,-1-1 0,1 1 0,-1 0 0,1 0 0,-1-1 0,1 1 0,-1 0 0,0 0 0,1 0 0,0 0 0,-1-1 0,1 1 0,-1 0 0,1 0 0,-1 0 0,1 0 0,0 1 0,26-2 49,-20 1 67,115 10-1291,-59-4-3089,1-3-5134,-37-3-1098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4.125"/>
    </inkml:context>
    <inkml:brush xml:id="br0">
      <inkml:brushProperty name="width" value="0.025" units="cm"/>
      <inkml:brushProperty name="height" value="0.025" units="cm"/>
    </inkml:brush>
  </inkml:definitions>
  <inkml:trace contextRef="#ctx0" brushRef="#br0">168 67 12684,'3'-6'1344,"-1"0"0,1-1 0,-1 1 0,-1-1 0,1 0 0,-1 0 0,1-7 0,-2 14-1280,-1-1 0,1 1 1,-1-1-1,1 1 1,0-1-1,-1 1 0,1-1 1,-1 1-1,1 0 1,-1-1-1,1 1 0,-1 0 1,1-1-1,-1 1 1,1 0-1,-1 0 1,1 0-1,-1-1 0,1 1 1,-1 0-1,0 0 1,1 0-1,-1 0 0,1 0 1,-1 0-1,0 0 1,1 0-1,-1 0 1,1 0-1,-1 1 0,0-1 1,1 0-1,-1 0 1,1 0-1,-1 1 0,0-1 1,-24 10 29,11-1 88,1 1 1,1 1 0,-1 0 0,2 1 0,-19 23 0,24-27-67,1-1 0,0 0 0,1 1 0,0 0 0,0 0 0,0 1 0,1-1 0,0 1 0,1-1 0,0 1 0,0 0 0,0 10 0,2-17-113,1 0 0,-1 0 0,0 0 0,1 0 1,-1 0-1,1 0 0,0 0 0,0-1 1,0 1-1,0 0 0,0 0 0,0-1 0,0 1 1,1-1-1,-1 1 0,0-1 0,1 1 0,0-1 1,-1 0-1,1 0 0,0 1 0,-1-1 0,1 0 1,0-1-1,0 1 0,0 0 0,0-1 1,0 1-1,0-1 0,0 1 0,2-1 0,10 2-93,0 0 0,0-1-1,21-1 1,-22 0-132,5 0-793,1-1 1,-1-1-1,34-8 0,16-16-6985,-36 9-867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4.868"/>
    </inkml:context>
    <inkml:brush xml:id="br0">
      <inkml:brushProperty name="width" value="0.025" units="cm"/>
      <inkml:brushProperty name="height" value="0.025" units="cm"/>
    </inkml:brush>
  </inkml:definitions>
  <inkml:trace contextRef="#ctx0" brushRef="#br0">83 95 12332,'0'0'10511,"-9"3"-9369,5-1-976,-1 0 0,1 0 1,0 0-1,0 1 0,-1 0 0,2-1 0,-1 1 0,0 1 0,1-1 0,-1 0 0,1 1 0,0 0 0,0 0 0,0 0 0,1 0 0,0 0 0,-1 0 0,1 1 1,1-1-1,-1 1 0,1 0 0,0-1 0,0 1 0,0 0 0,0 0 0,1-1 0,0 8 0,1-10-140,0-1 0,0 0 0,0 0 0,0 0 0,0 0 0,0-1 0,0 1 1,0 0-1,1 0 0,-1-1 0,0 1 0,1-1 0,-1 1 0,0-1 0,1 1 0,-1-1 0,1 0 0,-1 0 0,0 0 0,1 0 0,-1 0 0,1 0 0,-1 0 0,0 0 0,1 0 0,-1-1 1,1 1-1,2-2 0,44-9 152,-15-4-380,-2-1 0,46-30-1,-44 24-118,56-26 0,-89 48 333,1 0-1,-1 0 0,0 0 1,0 0-1,1 0 1,-1 0-1,0-1 1,0 1-1,1 0 0,-1 0 1,0 0-1,1 0 1,-1 0-1,0 0 1,0 0-1,1 0 0,-1 0 1,0 0-1,1 1 1,-1-1-1,0 0 1,0 0-1,1 0 0,-1 0 1,0 0-1,0 0 1,1 0-1,-1 1 1,0-1-1,0 0 1,0 0-1,1 0 0,-1 1 1,0-1-1,0 0 1,0 0-1,0 1 1,1-1-1,-1 0 0,0 0 1,0 1-1,0-1 1,1 19 410,-9 25 121,6-39-494,-3 46 911,5-51-939,1 1 0,-1-1-1,0 1 1,0-1-1,1 1 1,-1-1 0,1 1-1,-1-1 1,0 1-1,1-1 1,-1 0 0,1 1-1,-1-1 1,1 0-1,-1 0 1,1 1 0,-1-1-1,1 0 1,-1 0-1,1 0 1,0 0 0,-1 0-1,1 1 1,-1-1-1,1 0 1,-1 0 0,1 0-1,0 0 1,-1-1-1,1 1 1,-1 0 0,1 0-1,-1 0 1,1 0-1,-1-1 1,1 1 0,-1 0-1,1 0 1,0-1-1,25-9 21,34-30-274,-39 25 47,1 1 0,0 0 0,41-16 0,-62 29 189,-1 1 0,1 0 0,0-1 0,-1 1 0,1 0 0,0-1-1,0 1 1,-1 0 0,1 0 0,0 0 0,0-1 0,0 1 0,-1 0 0,1 0-1,0 0 1,0 0 0,-1 0 0,1 1 0,0-1 0,0 0 0,-1 0 0,1 0-1,0 1 1,0-1 0,-1 0 0,1 1 0,0-1 0,-1 1 0,1-1 0,0 1-1,-1-1 1,1 1 0,-1-1 0,1 1 0,-1-1 0,1 1 0,-1 0 0,1-1-1,-1 1 1,0 0 0,1-1 0,-1 1 0,0 0 0,1 1 0,-3 42 355,1-14 355,2-29-688,1 0-1,0-1 0,-1 1 0,1-1 0,0 0 0,0 1 0,0-1 0,-1 0 0,1 0 0,0 0 0,0 0 0,0-1 0,-1 1 0,1 0 0,0-1 0,0 1 0,2-2 0,14-6-96,0-1 1,-1 0-1,0-2 1,-1 0-1,25-22 1,-21 16-206,1 2 0,32-19 0,-53 34 276,0-1 0,1 1-1,-1 0 1,0-1 0,1 1 0,-1 0 0,0 0-1,1 0 1,-1-1 0,1 1 0,-1 0-1,0 0 1,1 0 0,-1 0 0,1 0 0,-1 0-1,0 0 1,1 0 0,-1 0 0,1 0-1,-1 0 1,0 0 0,1 0 0,-1 0 0,1 0-1,-1 0 1,0 0 0,1 1 0,-1-1 0,1 0-1,-1 0 1,0 0 0,1 1 0,-1-1-1,0 0 1,0 18 54,-20 34 324,11-32-16,9-19-353,-1 1-1,1-1 1,0 0-1,-1 0 0,1 0 1,0 1-1,0-1 0,0 0 1,0 0-1,0 1 0,0-1 1,0 0-1,0 0 1,0 1-1,1-1 0,0 1 1,-1-1 1,0-1 1,1 1 0,-1-1-1,1 0 1,-1 1 0,1-1-1,-1 0 1,0 1-1,1-1 1,0 0 0,-1 0-1,1 1 1,-1-1 0,1 0-1,-1 0 1,1 0-1,-1 0 1,1 0 0,-1 0-1,1 0 1,0 0 0,-1 0-1,1 0 1,-1 0-1,1 0 1,48-20-724,-14 6-3389,-35 22-9579,0-4 6480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5.243"/>
    </inkml:context>
    <inkml:brush xml:id="br0">
      <inkml:brushProperty name="width" value="0.025" units="cm"/>
      <inkml:brushProperty name="height" value="0.025" units="cm"/>
    </inkml:brush>
  </inkml:definitions>
  <inkml:trace contextRef="#ctx0" brushRef="#br0">56 103 15503,'0'0'11787,"9"6"-11285,31 18-251,-38-23-241,1 0 0,-1 0 0,1-1 0,0 1 0,-1 0 0,1-1 0,0 0 0,-1 1 0,1-1 0,0 0 0,-1 0 0,1-1 1,0 1-1,-1-1 0,1 1 0,0-1 0,-1 0 0,1 0 0,-1 0 0,1 0 0,-1 0 0,0-1 0,1 1 0,-1-1 0,0 0 1,0 1-1,0-1 0,3-3 0,-2 1 7,1-1 0,0 1 0,-1-1 0,0 0 0,0 0 0,0 0 0,-1 0 0,0 0 0,0-1 0,0 1 0,1-7 0,-3 10-18,1 0 0,-1 0 1,0 1-1,0-1 0,0 0 0,0 0 0,0 1 0,-1-1 1,1 0-1,0 0 0,-1 1 0,0-1 0,1 0 0,-1 1 1,0-1-1,0 0 0,1 1 0,-1-1 0,-1 1 0,1 0 1,0-1-1,0 1 0,0 0 0,-1 0 0,1 0 0,-1-1 1,1 2-1,-1-1 0,1 0 0,-1 0 0,1 0 0,-1 1 1,0-1-1,1 1 0,-1-1 0,0 1 0,0 0 0,1-1 1,-1 1-1,0 0 0,0 0 0,0 0 0,1 1 0,-3-1 1,-3 1-6,1-1 0,-1 1 0,1 0 0,0 1 1,-1-1-1,1 1 0,0 1 0,0-1 1,0 1-1,1 0 0,-8 5 0,4-1 87,1 1-1,0 1 1,0 0-1,1 0 0,0 0 1,1 1-1,-9 16 1,13-21 40,-1 1 0,1-1 1,0 1-1,0-1 1,1 1-1,-1 0 0,1 0 1,1 0-1,-1 0 0,1 0 1,0-1-1,0 1 0,1 0 1,0 0-1,0 0 0,3 10 1,-2-14-104,-1 1 0,1 0 1,0 0-1,0 0 0,0-1 0,1 1 0,-1-1 1,0 0-1,1 0 0,0 0 0,0 0 1,-1 0-1,1 0 0,0-1 0,0 1 1,1-1-1,-1 0 0,0 0 0,0 0 1,0 0-1,5 0 0,9 1-210,0 0 0,32-2 0,-33 0-242,-8 0-266,0 0-1,0 0 1,0-1-1,0 0 1,0-1-1,-1 0 1,1 0-1,9-4 1,18-15-6005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5.736"/>
    </inkml:context>
    <inkml:brush xml:id="br0">
      <inkml:brushProperty name="width" value="0.025" units="cm"/>
      <inkml:brushProperty name="height" value="0.025" units="cm"/>
    </inkml:brush>
  </inkml:definitions>
  <inkml:trace contextRef="#ctx0" brushRef="#br0">1 0 15150,'0'0'12588,"32"61"-11787,-26-42-513,1-2-224,4-2 0,7-5-608,1-5-1282,1-1-1473,2-4-2595,-9 0-10057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6.113"/>
    </inkml:context>
    <inkml:brush xml:id="br0">
      <inkml:brushProperty name="width" value="0.025" units="cm"/>
      <inkml:brushProperty name="height" value="0.025" units="cm"/>
    </inkml:brush>
  </inkml:definitions>
  <inkml:trace contextRef="#ctx0" brushRef="#br0">48 1 6246,'0'0'9449,"-24"56"-6855,13-35 898,4-4-962,2-3-416,5-1-1409,0-1-481,9-3-192,11-2 0,3 0-609,2 1-960,-7 1-1730,-1 4-801,-10 2-320,-7 0 704,0 2 129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6.913"/>
    </inkml:context>
    <inkml:brush xml:id="br0">
      <inkml:brushProperty name="width" value="0.025" units="cm"/>
      <inkml:brushProperty name="height" value="0.025" units="cm"/>
    </inkml:brush>
  </inkml:definitions>
  <inkml:trace contextRef="#ctx0" brushRef="#br0">14 73 9737,'0'0'1917,"0"-9"565,0-48 2461,-2 51-2885,-1 8-1188,-2 13-531,2 21 227,2 0 0,2 0 0,1 0 0,1 0 0,3 0 0,1-1 0,19 59-1,-26-92-536,1 0-1,0-1 1,-1 1-1,1 0 1,0 0-1,0-1 1,0 1-1,1-1 1,-1 1-1,0-1 0,0 1 1,1-1-1,-1 0 1,4 3-1,-4-4-8,-1 0-1,1 0 0,0 1 0,0-1 0,0 0 1,-1 0-1,1 0 0,0 0 0,0 0 1,0 0-1,0 0 0,0 0 0,-1 0 0,1 0 1,0-1-1,0 1 0,0 0 0,-1-1 1,1 1-1,0 0 0,0-1 0,-1 1 1,2-1-1,0-2 11,1 1 0,-1-1 1,1 1-1,-1-1 1,0 0-1,0 0 0,0 0 1,-1 0-1,1 0 0,-1-1 1,0 1-1,0 0 0,2-8 1,-2 1-22,0-1 1,-1 0-1,0 0 0,-1 0 1,0 0-1,-1 1 1,0-1-1,-1 1 0,0-1 1,0 1-1,-1 0 1,0 0-1,-1 0 1,0 0-1,-1 1 0,-13-17 1,19 26-18,-1-1 1,1 0-1,-1 0 0,1 0 1,-1 1-1,1-1 0,-1 0 1,0 1-1,1-1 1,-1 0-1,0 1 0,0-1 1,0 1-1,1-1 1,-1 1-1,0-1 0,0 1 1,0 0-1,0 0 0,0-1 1,-1 1-1,1 0 2,0 1 0,1-1 1,-1 1-1,1-1 0,-1 1 0,1-1 0,-1 1 0,1-1 1,0 1-1,-1-1 0,1 1 0,0 0 0,-1-1 0,1 1 1,0 0-1,0-1 0,-1 1 0,1 0 0,0-1 0,0 1 0,0 1 1,-1 53-110,2-44 125,0-1-11,0 0 0,0-1 0,1 1-1,0-1 1,1 1 0,0-1 0,0 0-1,1 0 1,8 12 0,-12-19 11,1 0 0,0 0 0,1 0 1,-1-1-1,0 1 0,0 0 0,1 0 0,-1-1 0,1 1 1,-1-1-1,1 0 0,0 1 0,0-1 0,-1 0 0,1 0 0,0 0 1,0 0-1,0 0 0,0-1 0,0 1 0,0 0 0,1-1 1,-1 0-1,0 1 0,0-1 0,0 0 0,0 0 0,0 0 1,1-1-1,-1 1 0,0 0 0,0-1 0,0 1 0,0-1 0,0 0 1,0 0-1,0 0 0,0 0 0,0 0 0,-1 0 0,1 0 1,0-1-1,0 1 0,-1 0 0,1-1 0,-1 0 0,3-2 1,1-2-32,1-1 0,-1 1 0,1-1 0,-2 0 1,1 0-1,-1 0 0,0-1 0,-1 1 0,0-1 1,0 0-1,0 0 0,-1 0 0,-1 0 0,1-1 1,-1 1-1,0 0 0,-1-1 0,-1-15 1,1 23-14,0 1 0,0-1 0,0 1 0,0-1 1,0 1-1,0-1 0,0 1 0,-1-1 1,1 1-1,0-1 0,0 1 0,0-1 1,0 1-1,-1-1 0,1 1 0,0 0 1,0-1-1,-1 1 0,1-1 0,0 1 1,-1 0-1,1-1 0,-1 1 0,1 0 1,0-1-1,-1 1 0,1 0 0,-1 0 1,1-1-1,-1 1 0,1 0 0,-1 0 0,1 0 1,0 0-1,-1 0 0,1 0 0,-1-1 1,1 1-1,-1 0 0,1 0 0,-1 1 1,1-1-1,-1 0 0,1 0 0,-1 0 1,1 0-1,-1 0 0,1 0 0,-1 1 1,1-1-1,-1 0 0,1 0 0,0 1 1,-1-1-1,1 0 0,-1 1 0,1-1 1,0 0-1,-1 1 0,1-1 0,0 1 0,0-1 1,-1 0-1,1 1 0,0-1 0,0 1 1,-1-1-1,1 1 0,-19 32-1187,6 43-3051,11-25-1833,2-22 174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7.759"/>
    </inkml:context>
    <inkml:brush xml:id="br0">
      <inkml:brushProperty name="width" value="0.025" units="cm"/>
      <inkml:brushProperty name="height" value="0.025" units="cm"/>
    </inkml:brush>
  </inkml:definitions>
  <inkml:trace contextRef="#ctx0" brushRef="#br0">8 163 6438,'0'0'598,"1"-10"737,1-31 3493,-5-71 1,1 129-1550,-1 27-3297,2 12 486,-1-11 515,7 61 0,-4-95-886,1 1-1,0-1 1,0 1 0,1-1-1,1 0 1,0-1 0,1 1-1,0 0 1,0-1-1,10 13 1,-15-22-70,1 1-1,0-1 1,-1 0-1,1 0 1,0-1-1,-1 1 1,1 0-1,0 0 1,0 0 0,0 0-1,0-1 1,0 1-1,-1 0 1,2-1-1,-1 1 1,0-1-1,0 1 1,0-1-1,0 1 1,0-1 0,0 0-1,0 0 1,0 1-1,1-1 1,-1 0-1,0 0 1,0 0-1,0 0 1,0 0-1,1-1 1,-1 1-1,0 0 1,0 0 0,0-1-1,0 1 1,0-1-1,0 1 1,0-1-1,0 0 1,0 1-1,0-1 1,0 0-1,0 1 1,0-1 0,0 0-1,-1 0 1,1 0-1,0 0 1,0 0-1,-1 0 1,1 0-1,-1 0 1,1 0-1,-1 0 1,1-2-1,3-5 92,0-2 0,0 1 0,-1 0 0,0-1 0,1-10 0,0-2 12,-2 0-1,0 0 1,-2-24-1,0 39-127,0 1 0,-1 0-1,1 0 1,-2-1 0,1 1-1,-1 0 1,1 0 0,-2 0-1,1 0 1,-1 1 0,1-1-1,-2 1 1,1-1-1,-1 1 1,-5-7 0,8 11-19,1 1 0,-1-1 0,0 0 0,0 1 0,1-1 1,-1 0-1,0 1 0,0-1 0,0 1 0,0-1 0,1 1 0,-1-1 1,0 1-1,0 0 0,0-1 0,0 1 0,0 0 0,0 0 0,0 0 1,0 0-1,0 0 0,0 0 0,0 0 0,0 0 0,0 0 0,-2 1 1,2 0 3,0 0 0,0 0 1,0 0-1,0 0 0,0 0 0,0 0 1,0 1-1,0-1 0,1 0 1,-1 0-1,0 1 0,1-1 0,-1 1 1,1-1-1,-1 3 0,-4 59-61,5-59 65,0-1 8,1 0 1,-1-1-1,1 1 1,-1 0 0,1-1-1,0 1 1,0-1-1,0 1 1,1-1 0,-1 1-1,0-1 1,1 0-1,0 0 1,-1 0-1,1 0 1,0 0 0,0 0-1,0 0 1,0 0-1,5 2 1,-6-3 1,0-1 1,1 1-1,-1 0 1,0-1-1,1 1 1,-1-1-1,1 1 1,-1-1-1,1 0 1,-1 1-1,0-1 0,1 0 1,-1 0-1,1 0 1,-1 0-1,1 0 1,-1-1-1,1 1 1,-1 0-1,1-1 1,-1 1-1,1-1 0,-1 1 1,0-1-1,1 0 1,-1 1-1,0-1 1,0 0-1,0 0 1,1 0-1,-1 0 1,0 0-1,0 0 0,0-1 1,-1 1-1,1 0 1,0 0-1,1-2 1,2-6-215,0-1-1,-1 1 1,0-1 0,-1 0 0,0 0 0,0 0 0,-1 0 0,0 0 0,-1 0-1,0 0 1,0 0 0,-3-14 0,3 24 177,0 1 0,0-1 0,-1 0 0,1 1 1,0-1-1,0 0 0,0 1 0,0-1 0,-1 0 0,1 1 0,0-1 0,0 0 0,0 0 0,-1 1 1,1-1-1,0 0 0,-1 0 0,1 0 0,0 1 0,0-1 0,-1 0 0,1 0 0,0 0 0,-1 0 0,1 0 1,0 1-1,-1-1 0,1 0 0,0 0 0,-1 0 0,1 0 0,0 0 0,-1 0 0,1 0 0,-1 0 1,1 0-1,0-1 0,-1 1 0,1 0 0,0 0 0,-1 0 0,1 0 0,0 0 0,0 0 0,-1-1 0,1 1 1,0 0-1,-1 0 0,1-1 0,0 1 0,0 0 0,-1 0 0,1-1 0,0 1 0,0 0 0,0-1 1,0 1-1,-1 0 0,1-1 0,0 1 0,0 0 0,0-1 0,0 1 0,0 0 0,0-1 0,0 1 0,0 0 1,0-1-1,0 1 0,-14 24-734,11-14 513,0 0-1,1 0 1,0 1 0,0-1-1,1 12 1,0 28-3776,1-43 3070,0 23-5234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7.129"/>
    </inkml:context>
    <inkml:brush xml:id="br0">
      <inkml:brushProperty name="width" value="0.025" units="cm"/>
      <inkml:brushProperty name="height" value="0.025" units="cm"/>
    </inkml:brush>
  </inkml:definitions>
  <inkml:trace contextRef="#ctx0" brushRef="#br0">1 1 7111,'0'0'14541,"10"46"-13387,-8-21-674,2 6-384,-4 1 0,0 1-96,2-3-416,-1-1-609,-1-6-513,6-6-383,-6-3-1250,3-10-2082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18.242"/>
    </inkml:context>
    <inkml:brush xml:id="br0">
      <inkml:brushProperty name="width" value="0.025" units="cm"/>
      <inkml:brushProperty name="height" value="0.025" units="cm"/>
    </inkml:brush>
  </inkml:definitions>
  <inkml:trace contextRef="#ctx0" brushRef="#br0">1 0 9001,'0'0'10858,"-1"10"-9876,1-8-868,3 53 656,-3-54-720,0 0 0,0 0 0,0 0 0,0 1 0,0-1 0,1 0 0,-1 0 0,0 0 0,1 0 0,-1 0 0,1 0 0,-1 0 0,1 0 0,-1 0 0,1-1 0,0 1 0,-1 0 0,1 0 0,0 0 0,0-1 0,0 1 0,-1 0 0,1-1 0,0 1 0,0-1 0,0 1 0,0-1 0,0 1 0,0-1 0,0 0 0,0 1 0,1-1 0,-1 0 0,0 0 0,0 0 0,0 0 0,0 0 0,0 0 0,0 0 0,0 0 0,0 0 0,0-1 0,0 1 0,0 0 0,1-1 0,-1 1 0,-1-1 0,1 1 0,0-1 0,0 1 0,0-1 0,1-1 0,2-1-8,0 0 0,-1-1-1,0 1 1,0-1 0,0 0 0,0 0-1,-1 0 1,1 0 0,-1-1 0,0 1-1,0-1 1,-1 1 0,1-1 0,-1 1 0,0-1-1,0-5 1,-1 10-85,0-1 0,0 1 0,0 0 0,0 0 0,0 0 0,0-1 0,-1 1 0,1 0 0,0 0-1,0 0 1,0-1 0,0 1 0,-1 0 0,1 0 0,0 0 0,0 0 0,0 0 0,-1-1 0,1 1 0,0 0 0,0 0 0,-1 0 0,1 0 0,0 0 0,0 0 0,0 0-1,-1 0 1,1 0 0,0 0 0,0 0 0,-1 0 0,1 0 0,0 0 0,0 0 0,-1 0 0,1 0 0,0 0 0,0 0 0,0 0 0,-1 1 0,1-1 0,0 0 0,0 0-1,0 0 1,-1 0 0,1 0 0,0 1 0,0-1 0,0 0 0,0 0 0,-1 0 0,1 1 0,0-1 0,0 0 0,0 0 0,0 0 0,0 1 0,0-1 0,0 0 0,0 0-1,0 1 1,0-1 0,-1 0 0,-11 16-1904,0 12-4630,8-17-213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47.952"/>
    </inkml:context>
    <inkml:brush xml:id="br0">
      <inkml:brushProperty name="width" value="0.025" units="cm"/>
      <inkml:brushProperty name="height" value="0.025" units="cm"/>
    </inkml:brush>
  </inkml:definitions>
  <inkml:trace contextRef="#ctx0" brushRef="#br0">216 30 11307,'0'0'6833,"-8"-5"-5691,4 2-1066,0 0-1,0 0 1,0 1-1,-1 0 0,1 0 1,-1 0-1,0 0 1,1 1-1,-1 0 1,0 0-1,0 0 1,0 0-1,0 1 1,0 0-1,0 0 0,0 0 1,0 0-1,0 1 1,0 0-1,1 0 1,-1 0-1,0 1 1,0 0-1,1 0 0,-1 0 1,1 0-1,0 1 1,0-1-1,-6 6 1,4-3-60,1 0 0,-1 1 1,1 0-1,0 0 0,1 0 0,-1 1 1,1 0-1,1-1 0,-1 1 1,1 1-1,0-1 0,1 0 1,0 1-1,0-1 0,0 1 0,1 0 1,0 0-1,1 14 0,0-20-9,1 1 0,0-1 0,0 1 0,0-1 0,1 1 0,-1-1 0,0 0 0,1 0 0,-1 0 0,1 0 0,0 0 0,0 0-1,0 0 1,0 0 0,0-1 0,0 1 0,0-1 0,1 1 0,-1-1 0,0 0 0,5 1 0,60 17 129,-57-17-104,19 4-14,-12-4-16,0 2 0,-1 0-1,0 1 1,27 11-1,-41-15-1,-1 0 0,1 0 0,-1-1 0,1 1-1,-1 0 1,0 0 0,1 1 0,-1-1 0,0 0 0,0 0-1,0 1 1,0-1 0,0 0 0,0 1 0,0-1 0,0 1-1,0-1 1,-1 1 0,1 0 0,-1-1 0,1 1 0,-1 0-1,1 3 1,-1-2 66,-1-1 0,1 1 0,-1 0 0,0 0 0,0 0 0,0 0 0,0 0 1,0-1-1,-1 1 0,1 0 0,-1-1 0,-3 4 0,-3 4 253,0-1 1,-1-1-1,0 1 0,-1-1 1,-13 8-1,8-5-158,-1-2 1,0 0-1,0 0 1,-1-2-1,0 0 1,0 0-1,-31 5 1,47-12-174,1 1 0,0-1 0,-1 0 0,1 0 0,0 0 0,-1 0-1,1 0 1,0 0 0,0-1 0,-1 1 0,1 0 0,0 0 0,-1 0 0,1 0 0,0 0 0,0 0 0,-1 0 0,1-1 0,0 1 0,0 0 0,-1 0 0,1 0 0,0-1 0,0 1 0,-1 0-1,1 0 1,0 0 0,0-1 0,0 1 0,0 0 0,-1-1 0,1 1 0,0 0 0,0 0 0,0-1 0,0 1 0,0-1 0,3-15-743,12-14-1235,36-56-7358,-21 31-618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48.471"/>
    </inkml:context>
    <inkml:brush xml:id="br0">
      <inkml:brushProperty name="width" value="0.025" units="cm"/>
      <inkml:brushProperty name="height" value="0.025" units="cm"/>
    </inkml:brush>
  </inkml:definitions>
  <inkml:trace contextRef="#ctx0" brushRef="#br0">31 1 15054,'0'0'1372,"-2"11"54,-1 3-1027,-5 23 1169,1 0 0,-1 49 0,8-66-1421,-2-4-112,2-1 0,0 1-1,1 0 1,0 0 0,1-1-1,1 1 1,1-1 0,0 0-1,1 0 1,11 25 0,-15-40-31,-1 1 1,0-1 0,0 1 0,0-1 0,0 1-1,0-1 1,0 1 0,1-1 0,-1 1 0,0-1-1,0 1 1,1-1 0,-1 0 0,0 1 0,0-1-1,1 1 1,-1-1 0,1 0 0,-1 1 0,0-1-1,1 0 1,-1 0 0,1 1 0,-1-1 0,1 0-1,-1 0 1,0 0 0,1 1 0,-1-1 0,1 0-1,-1 0 1,1 0 0,-1 0 0,1 0 0,-1 0 0,1 0-1,-1 0 1,1 0 0,-1 0 0,1 0 0,-1-1-1,1 1 1,-1 0 0,1 0 0,-1 0 0,1-1-1,-1 1 1,1 0 0,-1 0 0,0-1 0,1 1-1,-1 0 1,0-1 0,1 1 0,-1-1 0,0 1-1,1 0 1,-1-1 0,0 1 0,0-1 0,1 1-1,-1-1 1,0 1 0,0-1 0,0 1 0,0-1-1,0 1 1,0-1 0,0 0 0,10-43 205,-9 37-271,19-163-1295,-19 175 1434,0 0 0,0-1-1,1 1 1,-1 0-1,1-1 1,0 1-1,1-1 1,-1 0 0,1 0-1,0 0 1,0 0-1,0 0 1,1 0 0,6 5-1,-7-7-45,-1 0 0,0-1 0,1 1 0,-1-1-1,1 0 1,0 0 0,-1 0 0,1 0 0,0 0 0,-1-1-1,1 1 1,0-1 0,0 0 0,0 0 0,0 0 0,-1 0 0,1 0-1,0 0 1,0-1 0,0 0 0,-1 1 0,1-1 0,0 0-1,-1 0 1,1 0 0,-1-1 0,1 1 0,2-3 0,2-2 19,0-1 1,-1-1 0,1 1-1,-1-1 1,-1 0 0,1-1-1,-1 1 1,-1-1 0,0 0-1,0 0 1,3-14 0,-3 12 315,-9 27-234,0 1 0,1 0 0,1 0 0,1 0 0,0 0 0,1 0-1,1 1 1,3 25 0,-3-40-145,1 0 0,-1 0 0,1 0 0,0 0-1,0-1 1,0 1 0,0 0 0,1 0 0,-1-1 0,1 1 0,-1-1-1,1 1 1,0-1 0,0 0 0,0 1 0,0-1 0,1 0 0,-1 0-1,0-1 1,1 1 0,-1 0 0,1-1 0,0 0 0,0 1-1,-1-1 1,1 0 0,0-1 0,0 1 0,0 0 0,0-1 0,0 0-1,0 1 1,0-1 0,0 0 0,0-1 0,0 1 0,5-2 0,-1 1-439,0 0 0,0-1 0,0 0-1,0 0 1,0-1 0,-1 1 0,7-5 0,-8 4-408,-1 0-1,1 0 0,-1 0 0,0 0 0,0-1 0,0 0 1,-1 0-1,1 0 0,3-5 0,6-16-4900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48.896"/>
    </inkml:context>
    <inkml:brush xml:id="br0">
      <inkml:brushProperty name="width" value="0.025" units="cm"/>
      <inkml:brushProperty name="height" value="0.025" units="cm"/>
    </inkml:brush>
  </inkml:definitions>
  <inkml:trace contextRef="#ctx0" brushRef="#br0">2 118 6342,'0'0'1457,"0"-9"588,-1-10-1231,1 1 3727,2 38-1782,3 47-1653,-5-43-277,2-1 0,0 0 0,2 1 0,0-1 1,9 24-1,-13-45-787,1 0 0,-1-1 0,1 1 0,-1-1 0,1 1 0,0-1 0,0 1 0,0-1 0,0 1 0,0-1 0,0 1 0,0-1 0,0 0 0,0 0 0,1 0 0,-1 0-1,0 0 1,1 0 0,-1 0 0,1 0 0,-1 0 0,1-1 0,-1 1 0,1 0 0,0-1 0,-1 0 0,1 1 0,0-1 0,-1 0 0,1 0 0,0 0 0,0 0 0,-1 0 0,1 0 0,0 0 0,-1-1 0,1 1 0,0-1 0,-1 1 0,1-1 0,-1 0 0,1 1 0,-1-1 0,1 0 0,-1 0 0,1 0 0,0-1 0,6-4-52,0 0-1,-1-1 1,0 0 0,0 0 0,-1 0-1,11-17 1,-8 8-135,-2 0 0,0 0 0,-1-1 0,-1 0 0,0 0 0,-2-1 0,1 1 0,-2-1 0,-1 0 0,0 0 0,-1 1 0,-3-22 0,-7 9 26,1 23 91,2 20 26,3 16 208,2 0 0,0 0 0,2 1 0,6 47 0,-5-70-180,0 1-1,1 0 1,0-1-1,1 1 1,0-1 0,0 0-1,0 0 1,1 0-1,0 0 1,0-1-1,1 0 1,0 0-1,0 0 1,0 0-1,1-1 1,0 1 0,0-1-1,0-1 1,7 5-1,-8-6-697,1-1 0,-1 1 0,0-1 0,1 0 0,0-1 1,-1 1-1,1-1 0,0 0 0,10 0 0,-10-3-5136,-5-4-3695</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49.261"/>
    </inkml:context>
    <inkml:brush xml:id="br0">
      <inkml:brushProperty name="width" value="0.025" units="cm"/>
      <inkml:brushProperty name="height" value="0.025" units="cm"/>
    </inkml:brush>
  </inkml:definitions>
  <inkml:trace contextRef="#ctx0" brushRef="#br0">0 1 14798,'0'0'4901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1.710"/>
    </inkml:context>
    <inkml:brush xml:id="br0">
      <inkml:brushProperty name="width" value="0.025" units="cm"/>
      <inkml:brushProperty name="height" value="0.025" units="cm"/>
    </inkml:brush>
  </inkml:definitions>
  <inkml:trace contextRef="#ctx0" brushRef="#br0">0 266 4933,'6'-10'2264,"0"1"1,0-1 0,1 2-1,11-12 1,-13 15-2066,-1 1 0,1 0 0,0 0 0,0 0 0,0 0-1,1 1 1,-1 0 0,1 0 0,0 1 0,0-1 0,0 1 0,0 1 0,0-1 0,11-1 0,-16 3-199,0 0 0,0 0 1,0 0-1,0 0 1,0 1-1,0-1 0,0 0 1,0 0-1,0 1 1,0-1-1,0 0 0,-1 1 1,1-1-1,0 1 1,0-1-1,0 1 0,0-1 1,-1 1-1,1 0 1,0 0-1,0-1 0,-1 1 1,1 0-1,-1 0 1,1 0-1,-1-1 1,1 3-1,1 0 54,-1 0 0,0 0 0,-1 1-1,1-1 1,-1 1 0,1-1 0,-1 0 0,0 6 0,-2 4 384,1 1-1,-1-1 1,-6 17 0,3-16 54,3-8-172,-1 1 0,1-1 0,1 0 1,-1 1-1,1-1 0,0 1 0,0-1 1,1 12-1,1-18-286,-1 1 1,0-1-1,1 1 1,-1-1-1,1 1 1,-1-1-1,1 1 1,-1-1-1,1 0 0,-1 1 1,1-1-1,-1 0 1,1 0-1,-1 1 1,1-1-1,-1 0 1,1 0-1,0 0 1,-1 0-1,1 1 1,0-1-1,-1 0 0,1 0 1,-1 0-1,1 0 1,0-1-1,-1 1 1,1 0-1,-1 0 1,1 0-1,1-1 1,19-6 447,-12 1-415,0-1 0,-1 1 0,1-1 0,-1-1 0,-1 0 0,1 0 0,-1 0 0,-1-1 0,0 0 0,6-10 0,0-2-27,-1-1 0,-1-1 0,10-32 0,-17 158-253,-4-94 235,1 0 1,1 0 0,-1 0-1,2-1 1,-1 1 0,1 0-1,5 14 1,-6-21 1,0 0-1,1 0 1,-1 0-1,1 0 1,-1 0-1,1-1 1,0 1-1,-1 0 1,1-1 0,0 1-1,0-1 1,0 0-1,0 0 1,1 0-1,-1 0 1,0 0-1,0 0 1,1 0 0,-1-1-1,0 1 1,1-1-1,-1 0 1,1 0-1,-1 0 1,0 0-1,1 0 1,-1 0 0,1 0-1,-1-1 1,0 1-1,1-1 1,-1 0-1,4-2 1,0 1-3,0-1 1,-1 0-1,1 0 0,-1 0 1,0-1-1,0 0 1,0 0-1,0-1 0,-1 1 1,0-1-1,0 0 0,0 0 1,0 0-1,-1 0 1,0-1-1,0 0 0,0 1 1,-1-1-1,3-10 0,-3 9-10,1 0 0,-1 1-1,-1-1 1,0 0 0,0 0-1,0 0 1,-1 0 0,0 0-1,0 0 1,0 0 0,-1 0-1,0 0 1,-1 0 0,0 0-1,0 0 1,0 0 0,-5-8-1,-11-3-5,17 18-5,1 0 0,-1 0 0,1 0 1,-1 0-1,1 0 0,-1 0 0,0 0 0,1 0 0,-1 0 1,1 0-1,-1 0 0,1 0 0,-1 0 0,0 0 1,1 0-1,-1 0 0,1 1 0,-1-1 0,1 0 0,-1 0 1,1 1-1,-1-1 0,1 0 0,-1 1 0,-1 1 13,1 0 0,0 0 0,-1 0 0,1 0 0,0 1 0,0-1 0,0 0 0,1 0 0,-1 1-1,0-1 1,1 0 0,0 1 0,-1-1 0,1 5 0,0-5 12,0 0 1,0 0-1,0-1 1,1 1-1,-1 0 0,0 0 1,1 0-1,-1-1 1,1 1-1,-1 0 1,1-1-1,0 1 0,0 0 1,0-1-1,0 1 1,0-1-1,0 0 0,0 1 1,1-1-1,-1 0 1,0 1-1,3 0 0,-1 0 1,0-1 0,1 1 0,-1-1 0,0 0 0,1 0 0,-1-1 0,0 1 0,1-1 0,-1 1 0,1-1 0,4-1 0,3 0 1,1 0 1,-1-1 0,1-1-1,-1 0 1,0 0-1,16-8 1,-12 3-37,0 0 0,-1-1 0,0 0-1,19-17 1,-29 22-20,1 0 1,-1 0-1,0-1 0,0 1 0,0-1 0,-1 0 0,1-1 1,-1 1-1,0 0 0,-1-1 0,0 1 0,1-1 0,-2 0 1,1 0-1,1-9 0,-3 14 28,0 0 1,0 1-1,0-1 1,0 0-1,0 1 1,0-1-1,0 0 1,0 0-1,0 1 1,0-1-1,0 0 1,0 1-1,-1-1 1,1 0-1,0 1 1,0-1-1,-1 1 1,1-1-1,-1 0 1,1 1-1,0-1 1,-1 1-1,1-1 1,-1 1-1,1-1 1,-1 1-1,1 0 1,-1-1-1,0 1 1,1 0-1,-1-1 1,1 1-1,-1 0 1,0 0-1,1-1 1,-1 1-1,0 0 1,1 0 0,-1 0-1,0 0 1,0 0-1,1 0 1,-1 0-1,0 0 1,1 0-1,-1 0 1,0 0-1,1 1 1,-1-1-1,0 0 1,-3 1 9,1 0 1,0 1 0,0-1 0,-1 0 0,1 1 0,0 0 0,0 0 0,-5 4 0,0 1 33,1 1 0,0 0 0,0 0 0,1 1 0,0-1 0,0 1 0,1 1 0,0-1 0,1 1 0,0 0 0,0 0 0,1 0 0,0 0 0,1 1 0,0-1 0,0 14 0,2-22-35,0 1-1,1-1 1,-1 1-1,0-1 1,1 1-1,0-1 0,-1 0 1,1 1-1,0-1 1,0 0-1,0 0 1,1 0-1,-1 1 0,0-1 1,1-1-1,-1 1 1,1 0-1,0 0 1,2 1-1,1 1 5,-1-1-1,1 0 1,0-1 0,1 1 0,-1-1-1,0 0 1,1 0 0,5 1-1,12 1-1201,0-1-1,0-1 1,27-1-1,-45-1 521,31-3-5848,-3-11-5563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2.537"/>
    </inkml:context>
    <inkml:brush xml:id="br0">
      <inkml:brushProperty name="width" value="0.025" units="cm"/>
      <inkml:brushProperty name="height" value="0.025" units="cm"/>
    </inkml:brush>
  </inkml:definitions>
  <inkml:trace contextRef="#ctx0" brushRef="#br0">6 1 12364,'-2'14'9450,"-1"32"-6687,3-41-2656,-1 0 0,1 1 0,0-1 0,1 0 1,-1 1-1,1-1 0,0 0 0,0 0 0,1 1 0,-1-1 0,1 0 1,1 0-1,-1-1 0,0 1 0,1 0 0,5 5 0,-6-9-70,0 0 0,0 0 1,0 0-1,1 0 0,-1 0 0,0-1 0,1 0 0,-1 1 0,0-1 0,1 0 0,-1 0 0,0 0 0,1 0 0,-1 0 1,0-1-1,1 1 0,-1-1 0,0 1 0,0-1 0,1 0 0,-1 0 0,0 0 0,0 0 0,3-3 0,48-36 253,-47 34-274,19-20 15,-20 20-33,1 0-1,-1 0 1,1 1-1,0 0 0,0 0 1,0 0-1,1 0 1,-1 1-1,1 0 1,0 1-1,10-4 0,-16 7-4,-1 0 0,1 0 0,0 0 0,-1 1 0,1-1 0,-1 0 1,1 0-1,-1 1 0,1-1 0,-1 0 0,1 1 0,-1-1 0,1 1 0,-1-1 0,1 0 0,-1 1 0,1-1 0,-1 1 0,0-1 0,1 1 0,-1 0 0,0-1 0,0 1 0,1-1 0,-1 1 0,0 0 0,0-1 0,0 1 0,0-1 0,0 1 0,0 0 0,0-1 0,0 1 0,0 0 0,0 0 0,0 32-9,0-25 27,-4 35 96,3-33-116,0 1 0,0-1 0,1 0 0,0 1 1,2 9-1,-2-20-38,0 1 1,0-1-1,1 0 1,-1 0 0,0 0-1,1 1 1,-1-1-1,0 0 1,0 0-1,1 0 1,-1 0 0,0 0-1,1 1 1,-1-1-1,0 0 1,1 0 0,-1 0-1,0 0 1,1 0-1,-1 0 1,0 0 0,1 0-1,-1-1 1,0 1-1,1 0 1,-1 0-1,0 0 1,1 0 0,-1 0-1,0 0 1,1-1-1,-1 1 1,0 0 0,0 0-1,1 0 1,-1-1-1,0 1 1,0 0-1,1 0 1,-1-1 0,0 1-1,13-11-1927,1-8-1736,-1-6-2504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3.102"/>
    </inkml:context>
    <inkml:brush xml:id="br0">
      <inkml:brushProperty name="width" value="0.025" units="cm"/>
      <inkml:brushProperty name="height" value="0.025" units="cm"/>
    </inkml:brush>
  </inkml:definitions>
  <inkml:trace contextRef="#ctx0" brushRef="#br0">1 154 9897,'0'0'13266,"11"1"-12502,-6 0-735,0 0 0,0 0 0,0-1 0,1 0 0,-1 0 0,0-1 0,0 1 0,0-1 0,1 0 1,-1 0-1,0-1 0,0 0 0,0 0 0,-1 0 0,1 0 0,0-1 0,-1 1 0,1-1 0,4-5 1,-2 3 14,27-27 10,-33 31-40,0 0-1,0 0 0,0 0 0,0 0 1,0 0-1,0 0 0,0 0 0,-1-1 1,1 1-1,0 0 0,-1-1 0,1 1 1,-1 0-1,1-1 0,-1 1 0,0-1 0,0 1 1,0 0-1,0-1 0,0 1 0,0-1 1,0 1-1,0-1 0,0 1 0,-1-3 1,-2 3 14,0 0 0,0 1 0,0-1 0,-1 1 0,1 0 0,0 0 0,0 0 0,0 0 0,0 1 0,0-1 0,0 1 0,0-1 0,0 1 0,0 0 0,-5 3 0,0 2 68,-1 0 0,1 1-1,0 0 1,1 0 0,0 1 0,0 0 0,0 0-1,1 0 1,1 1 0,-1 0 0,1 0 0,1 1-1,0-1 1,0 1 0,1 0 0,0 0 0,-1 11-1,3-19-74,1-1-1,0 1 1,0-1 0,0 1-1,0-1 1,1 1-1,-1-1 1,0 1-1,1-1 1,-1 1-1,1-1 1,-1 1 0,1-1-1,0 0 1,-1 1-1,1-1 1,0 0-1,0 0 1,0 1-1,0-1 1,0 0 0,0 0-1,0 0 1,2 1-1,1 0 0,-1-1-1,1 1 1,-1-1-1,1 0 0,0 0 1,-1 0-1,1 0 1,0-1-1,6 1 1,3-1 0,0-1 1,0 0 0,0 0 0,-1-2-1,15-3 1,-10 0-76,0-1 0,-1-1 0,0 0 0,0-1 0,-1 0 0,0-1 0,17-16 0,-25 21 53,-1-1 0,0 0 0,0 0-1,0-1 1,-1 0 0,0 0 0,0 0-1,-1 0 1,0-1 0,0 0 0,-1 1-1,0-1 1,0-1 0,-1 1-1,0 0 1,0-1 0,0-9 0,-2 17 6,0 0 1,0-1 0,0 1 0,-1 0-1,1-1 1,0 1 0,-1 0 0,1-1-1,-1 1 1,0 0 0,1-1 0,-1 1-1,0 0 1,0 0 0,0 0 0,0 0-1,0 0 1,0 0 0,0 0 0,0 0-1,0 0 1,0 1 0,0-1-1,-1 0 1,1 1 0,0-1 0,-1 1-1,1-1 1,0 1 0,-1 0 0,1-1-1,0 1 1,-1 0 0,1 0 0,-1 0-1,1 0 1,-3 0 0,1 0 5,-1 1-1,1-1 1,0 0 0,-1 1 0,1 0-1,0 0 1,0 0 0,0 0 0,-1 0-1,1 1 1,0-1 0,1 1 0,-1 0-1,0 0 1,-3 3 0,0 3 32,1-1 0,1 1 0,-1 0 0,1 0 0,1 1 0,0-1 1,0 1-1,0 0 0,1 0 0,1 0 0,-1 0 0,1 0 0,1 0 0,0 0 0,0 0 0,3 14 0,-3-20-33,1 1-1,1-1 1,-1 1-1,0-1 0,1 1 1,0-1-1,0 0 1,0 0-1,0 0 1,0 0-1,1 0 0,-1 0 1,1-1-1,0 1 1,0-1-1,0 0 0,0 0 1,0 0-1,0 0 1,1 0-1,-1-1 1,0 1-1,1-1 0,0 0 1,-1 0-1,1-1 1,-1 1-1,8 0 1,-2 0-273,0 0 1,0-1 0,0 0 0,0 0 0,9-2 0,-12 1-371,-1 0 0,1 0 0,-1-1 0,0 0 0,0 0 0,0 0 0,9-5 0,12-14-4960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3.828"/>
    </inkml:context>
    <inkml:brush xml:id="br0">
      <inkml:brushProperty name="width" value="0.025" units="cm"/>
      <inkml:brushProperty name="height" value="0.025" units="cm"/>
    </inkml:brush>
  </inkml:definitions>
  <inkml:trace contextRef="#ctx0" brushRef="#br0">171 238 12748,'0'0'2776,"-2"-8"117,1 5-2722,0 0 0,0 0-1,-1 0 1,1 0 0,0 0 0,-1 0-1,0 0 1,0 1 0,0-1-1,0 0 1,0 1 0,0 0-1,-1 0 1,1-1 0,-1 1-1,1 1 1,-1-1 0,0 0-1,0 1 1,0-1 0,0 1-1,0 0 1,0 0 0,0 0 0,0 0-1,0 1 1,-1-1 0,1 1-1,0 0 1,-1 0 0,1 0-1,0 0 1,0 1 0,0-1-1,-1 1 1,-3 1 0,3-1-138,1 0 1,0 1 0,-1-1-1,1 1 1,0 0-1,0 0 1,0 0 0,0 0-1,0 1 1,0-1-1,1 1 1,-1-1 0,1 1-1,0 0 1,-1 0-1,1 0 1,1 0 0,-1 1-1,0-1 1,-1 6-1,0 0 13,0-1-1,1 1 0,0 0 0,0 0 1,1 0-1,0 0 0,1 11 0,0-19-26,0 1-1,0 0 0,0 0 0,1-1 0,-1 1 1,0 0-1,1-1 0,-1 1 0,1 0 1,-1-1-1,1 1 0,0-1 0,0 1 0,0-1 1,0 1-1,0-1 0,0 0 0,0 1 0,0-1 1,1 0-1,-1 0 0,0 0 0,3 1 0,-2 0 16,1-1 0,0 0 0,0-1-1,0 1 1,0 0 0,0-1-1,0 0 1,0 0 0,0 0 0,0 0-1,0 0 1,4-1 0,3-1 55,1-1 0,-1 0 0,0-1 1,0 0-1,0 0 0,15-10 0,-1-2-46,-2-1-1,0-1 0,-1-1 0,33-39 0,-45 48-32,-1 0 0,0-1 1,-1 0-1,0 0 0,-1-1 0,0 1 0,-1-2 0,-1 1 0,0 0 0,0-1 0,-1 0 0,2-19 0,-5 31-11,0 0 0,1 0 0,-1 0-1,0 0 1,0 0 0,0 0 0,0-1 0,0 1-1,-1 0 1,1 0 0,0 0 0,0 0 0,-1 0-1,1 0 1,0 0 0,-1 0 0,1 0 0,-1 0 0,0 1-1,0-3 1,0 3-1,0 0 0,1 0-1,-1 0 1,0 0 0,1 0-1,-1 0 1,0 0 0,1 0-1,-1 1 1,0-1 0,1 0 0,-1 0-1,1 0 1,-1 1 0,0-1-1,1 0 1,-1 1 0,1-1 0,-1 1-1,1-1 1,-1 1 0,1-1-1,-1 1 1,-28 39-78,21-25 98,2 2 0,0-1 0,0 1 0,2-1 0,0 2 0,1-1 0,-2 31 0,5-42-41,0 1 0,1 0 0,0-1 0,0 1-1,0 0 1,1-1 0,-1 1 0,2-1 0,-1 0 0,5 8 0,-5-10-61,0-1 1,1 0 0,-1 0 0,1 0-1,0 0 1,0 0 0,0 0 0,0-1-1,0 0 1,1 1 0,-1-1 0,1 0-1,0-1 1,-1 1 0,1-1 0,0 1-1,0-1 1,5 0 0,32 3-3062,4-4-2076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4.695"/>
    </inkml:context>
    <inkml:brush xml:id="br0">
      <inkml:brushProperty name="width" value="0.025" units="cm"/>
      <inkml:brushProperty name="height" value="0.025" units="cm"/>
    </inkml:brush>
  </inkml:definitions>
  <inkml:trace contextRef="#ctx0" brushRef="#br0">193 88 7303,'0'0'5829,"5"-9"-2866,-1 4-2342,15-30 1342,-13 3 2810,-10 30-4450,-1 1 0,1 0 1,-1 0-1,0 0 1,1 0-1,-1 1 1,0 0-1,0 0 0,-6 1 1,7-1-62,-2 1-191,-1 0 0,1 0 0,0 1 0,0 0 0,0 0 0,1 0 0,-1 1 0,0 0 0,1 0 0,0 0 0,0 1 0,0-1 0,0 1 0,0 1 0,1-1-1,-1 1 1,1-1 0,1 1 0,-1 0 0,1 1 0,-1-1 0,2 1 0,-4 5 0,6-10-71,1 0 0,-1 0 0,0 0 0,1 0 0,-1 0 0,0-1 1,1 1-1,-1 0 0,1 0 0,-1-1 0,1 1 0,0 0 0,-1-1 0,1 1 0,0-1 0,-1 1 0,1 0 0,0-1 0,-1 0 0,1 1 0,0-1 0,0 1 0,0-1 1,0 0-1,-1 0 0,1 1 0,0-1 0,0 0 0,2 0 0,37 8 30,-28-6-35,2 1-58,0 0 0,0 2 0,0-1 0,24 14 0,-35-17 63,-1 0 0,1 1 0,-1-1 0,0 1 1,1-1-1,-1 1 0,0 0 0,0 0 0,0 0 0,0 0 1,0 1-1,-1-1 0,1 0 0,-1 1 0,1-1 0,-1 1 1,0 0-1,0-1 0,0 1 0,0 0 0,-1-1 0,1 1 1,-1 0-1,1 0 0,-1 0 0,0 0 0,0-1 0,-1 1 1,1 0-1,0 0 0,-1 0 0,-1 2 0,1-1 54,-2-1 0,1 0 0,0 1 0,-1-1 0,1 0 0,-1-1 0,0 1 0,0 0-1,0-1 1,-1 0 0,1 1 0,0-1 0,-1-1 0,1 1 0,-1 0 0,-7 1 0,-3 2 274,-2 0 0,-29 4 0,32-6-288,-1-2 0,0 0 0,1 0 0,-1-1 0,-22-3 0,35 3-79,0 0 0,1 0 1,-1 0-1,0 0 0,1 0 1,-1 0-1,0 0 0,1-1 1,-1 1-1,0 0 0,1 0 1,-1-1-1,0 1 0,1 0 1,-1 0-1,1-1 0,-1 1 0,1-1 1,-1 1-1,1-1 0,-1 1 1,1-1-1,-1 1 0,1-1 1,0 1-1,-1-1 0,1 1 1,0-1-1,-1 0 0,1 1 1,0-1-1,0 0 0,0 1 0,-1-1 1,1 0-1,0 1 0,0-1 1,0 0-1,0 1 0,0-1 1,0 0-1,0 1 0,1-1 1,-1 0-1,0 1 0,0-1 1,0 0-1,1 1 0,-1-1 0,0 1 1,1-1-1,-1 1 0,0-1 1,1 0-1,-1 1 0,1-1 1,2-2-310,0 0 1,0 0-1,0 0 0,0 1 1,0 0-1,0-1 1,1 1-1,3-2 1,97-32-9721,-65 22 4729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7.649"/>
    </inkml:context>
    <inkml:brush xml:id="br0">
      <inkml:brushProperty name="width" value="0.025" units="cm"/>
      <inkml:brushProperty name="height" value="0.025" units="cm"/>
    </inkml:brush>
  </inkml:definitions>
  <inkml:trace contextRef="#ctx0" brushRef="#br0">62 0 12364,'0'0'10287,"0"12"-9903,-17 139 849,3-55 358,13-95-1569,1 0 1,0 0-1,0 0 0,-1 0 0,1 1 0,0-1 1,0 0-1,0 0 0,0 0 0,1 0 0,-1 0 1,0 0-1,0 1 0,0-1 0,1 0 1,-1 0-1,1 0 0,-1 0 0,1 0 0,-1 0 1,1 0-1,0 0 0,-1-1 0,1 1 0,0 0 1,0 0-1,1 0 0,-1 0-2,1-1 0,-1 0-1,1 0 1,0 1 0,-1-1 0,1-1 0,0 1-1,0 0 1,-1 0 0,1 0 0,-1-1 0,1 1-1,0-1 1,-1 0 0,1 1 0,1-2-1,13-7 40,0-1 0,25-20-1,-27 19-49,-4 4-44,0 0 1,1 0 0,0 1 0,20-8 0,-30 13 25,1 1 0,0-1 0,-1 0 0,1 1 0,0-1 0,-1 1 0,1 0 0,0 0 0,-1-1 0,1 1 0,0 0 0,0 1 0,-1-1 0,1 0 0,0 0 0,0 1 0,-1-1 0,1 1 0,-1-1 0,1 1 0,0 0 0,-1 0 0,1-1 0,-1 1 0,0 0 0,1 0 0,-1 1 0,0-1 0,1 0 0,-1 0 0,0 1 0,0-1 0,0 1 0,0-1 1,0 0-1,-1 1 0,1 0 0,0-1 0,-1 1 0,1 0 0,-1-1 0,1 1 0,-1 2 0,3 10 16,0 0 0,-1 0 1,-1 0-1,-1 1 1,0-1-1,0 0 0,-2 1 1,0-1-1,-6 23 1,7-32 67,-1 0 1,1 0-1,-1-1 1,-1 1-1,1 0 0,-1-1 1,1 0-1,-1 1 1,-1-1-1,1 0 1,-1-1-1,1 1 1,-1-1-1,0 1 1,0-1-1,0 0 1,-1 0-1,1-1 1,-1 0-1,0 1 1,1-1-1,-1-1 1,0 1-1,0-1 1,0 0-1,0 0 0,-1 0 1,1-1-1,-7 0 1,3 0-44,0-1 0,-1-1 1,1 0-1,0 0 0,0 0 0,0-1 0,0-1 1,1 1-1,-16-10 0,-35-30-2815,87 47-10045,-20-2 10740,15 3-2422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5.325"/>
    </inkml:context>
    <inkml:brush xml:id="br0">
      <inkml:brushProperty name="width" value="0.025" units="cm"/>
      <inkml:brushProperty name="height" value="0.025" units="cm"/>
    </inkml:brush>
  </inkml:definitions>
  <inkml:trace contextRef="#ctx0" brushRef="#br0">128 40 12043,'0'0'9679,"-8"-6"-8115,-28-20-576,34 25-948,0 1 0,1-1 0,-1 0 1,0 1-1,1-1 0,-1 1 1,0 0-1,0 0 0,0 0 0,1 0 1,-1 0-1,0 0 0,0 0 1,0 0-1,1 1 0,-1-1 0,0 1 1,0-1-1,1 1 0,-1 0 1,0-1-1,1 1 0,-1 0 0,1 0 1,-1 0-1,1 1 0,-1-1 0,1 0 1,0 0-1,0 1 0,0-1 1,0 1-1,0-1 0,0 1 0,0-1 1,-1 4-1,-2 2 87,0 0 0,1 0 1,0 1-1,0-1 0,1 1 0,-2 11 1,3-17-96,1-1 0,0 0 1,-1 1-1,1-1 0,0 1 1,0-1-1,0 0 0,0 1 1,0-1-1,0 1 0,0-1 1,0 0-1,1 1 0,-1-1 1,1 1-1,-1-1 0,1 0 1,-1 1-1,1-1 0,0 0 1,-1 0-1,1 0 0,0 1 1,0-1-1,0 0 0,0 0 1,2 1-1,0-1-7,1 0 1,-1 0-1,0-1 0,0 1 0,0-1 0,0 0 1,1 0-1,-1 0 0,0 0 0,0-1 0,0 0 1,4 0-1,10-4-57,0-1 0,-1 0 0,0-2 1,0 0-1,0 0 0,24-19 0,-20 14-87,-1 0 0,1 2 0,25-10-1,-44 21 136,0-1 1,-1 1-1,1 0 0,0-1 0,-1 1 0,1 0 0,0 0 0,0 0 0,0 0 0,-1 0 0,1 0 1,0 0-1,0 0 0,-1 0 0,1 0 0,0 0 0,0 0 0,-1 1 0,1-1 0,0 0 0,0 0 0,-1 1 1,1-1-1,0 1 0,-1-1 0,1 0 0,-1 1 0,1-1 0,0 1 0,-1 0 0,1-1 0,-1 1 0,1-1 1,-1 1-1,0 0 0,1-1 0,-1 1 0,0 0 0,1-1 0,-1 1 0,0 0 0,0 0 0,0-1 1,1 1-1,-1 0 0,0 0 0,0 1 0,-2 48 1185,0-29-639,4-21-529,-1 1 0,0-1 0,0 0 0,1 1 0,-1-1 0,1 0 0,-1 0-1,0 0 1,1 0 0,-1 0 0,1 0 0,-1 0 0,0 0 0,1 0 0,-1-1 0,0 1 0,3-1 0,8-5-45,-1 0 1,1 0 0,-1-1 0,15-11-1,-19 12-95,0 1-1,0 0 0,1 0 0,-1 0 0,1 1 0,0 0 0,1 1 1,-1-1-1,0 2 0,1-1 0,16-1 0,-25 4 115,1 1-1,0-1 1,0 1-1,0-1 1,0 1-1,-1 0 1,1-1-1,0 1 1,-1 0-1,1 0 1,0 0-1,-1-1 1,1 1-1,-1 0 1,1 0-1,-1 0 1,0 0-1,1 0 1,-1 0-1,0 0 1,0 0-1,1 0 1,-1 0-1,0 0 1,0 0-1,0 0 1,0 0-1,0 0 1,-1 0-1,1 0 1,0 0-1,-1 2 1,-6 42 523,6-40-447,1-4-68,0-1 0,0 0 0,0 0 0,0 1 0,0-1 0,0 0 0,0 0 0,0 1 0,0-1 1,0 0-1,0 0 0,0 1 0,0-1 0,0 0 0,0 0 0,0 1 0,0-1 0,0 0 1,0 1-1,0-1 0,0 0 0,0 0 0,0 1 0,1-1 0,-1 0 0,0 0 0,0 0 1,0 1-1,0-1 0,1 0 0,-1 0 0,0 0 0,0 0 0,1 1 0,-1-1 0,0 0 0,0 0 1,0 0-1,1 0 0,-1 0 0,14-4 206,16-16-264,-28 19 46,20-16-251,-17 12 124,0 0-1,0 1 1,1-1-1,0 1 1,0 1-1,0-1 1,0 1-1,1 0 1,-1 0-1,1 1 1,0 0-1,0 0 1,11-1-1,-18 3 147,1 1 0,0-1 0,0 1 0,0-1 0,0 1 0,-1 0-1,1-1 1,0 1 0,0 0 0,-1 0 0,1-1 0,-1 1 0,1 0 0,-1 0 0,1 0 0,-1 0 0,1 0 0,-1 0 0,0 0-1,0 0 1,1 0 0,-1 0 0,0 0 0,0 0 0,0 0 0,0 0 0,0 0 0,0 1 0,0 40 1008,0-33-822,0-7-201,-1 0 0,1-1 0,0 1-1,1-1 1,-1 1 0,0 0 0,0-1 0,1 1 0,-1-1 0,1 1 0,-1-1 0,1 1 0,0-1 0,0 1 0,-1-1-1,1 1 1,0-1 0,0 0 0,0 0 0,0 1 0,1-1 0,-1 0 0,0 0 0,2 1 0,16-2-3421,2-14-3536,-8 2-107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5.675"/>
    </inkml:context>
    <inkml:brush xml:id="br0">
      <inkml:brushProperty name="width" value="0.025" units="cm"/>
      <inkml:brushProperty name="height" value="0.025" units="cm"/>
    </inkml:brush>
  </inkml:definitions>
  <inkml:trace contextRef="#ctx0" brushRef="#br0">18 122 10666,'0'0'18743,"8"5"-18567,-6-3-166,1 0-1,0-1 0,0 1 1,-1-1-1,1 0 1,0 0-1,0 0 0,0 0 1,0 0-1,1-1 1,-1 1-1,0-1 0,6 0 1,-5-1-4,-1 0 1,1 0-1,-1 0 1,1-1-1,-1 1 1,0-1-1,0 0 0,0 0 1,0 0-1,0 0 1,0-1-1,0 1 1,-1-1-1,1 0 1,2-4-1,-1 3 1,-1 0 1,1 0-1,-1-1 0,0 1 0,-1-1 1,1 0-1,-1 0 0,0 0 0,0 0 0,0 0 1,-1 0-1,0 0 0,0-1 0,0 1 1,-1 0-1,1-10 0,-2 14-6,1 0-1,0 1 1,-1-1-1,1 0 1,-1 0-1,1 1 1,-1-1-1,1 0 1,-1 1 0,0-1-1,1 0 1,-1 1-1,0-1 1,1 1-1,-1-1 1,0 1 0,0-1-1,0 1 1,1 0-1,-1-1 1,0 1-1,0 0 1,0 0-1,0 0 1,0 0 0,0 0-1,1-1 1,-1 1-1,0 1 1,0-1-1,0 0 1,0 0 0,0 0-1,0 0 1,-1 1-1,-33 9-15,27-5 70,1 1-1,-1 0 0,1 0 0,1 1 1,-1 0-1,1 0 0,0 0 1,0 1-1,1 0 0,0 0 0,1 0 1,0 1-1,0 0 0,1-1 0,0 1 1,0 0-1,-2 15 0,5-22-42,0 0 0,0 0-1,0 0 1,0 0-1,1-1 1,-1 1 0,0 0-1,1 0 1,0 0 0,-1-1-1,1 1 1,0 0 0,0-1-1,0 1 1,0-1 0,0 1-1,0-1 1,0 1 0,0-1-1,1 0 1,-1 1-1,1-1 1,-1 0 0,1 0-1,-1 0 1,1 0 0,-1-1-1,1 1 1,0 0 0,0-1-1,-1 1 1,1-1 0,0 1-1,3-1 1,8 2-238,1 0 0,-1-2 0,26-1 0,-17 1-687,-9 0-559,0-1-1,0 0 1,0-1 0,22-6-1,5-5-8509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6.364"/>
    </inkml:context>
    <inkml:brush xml:id="br0">
      <inkml:brushProperty name="width" value="0.025" units="cm"/>
      <inkml:brushProperty name="height" value="0.025" units="cm"/>
    </inkml:brush>
  </inkml:definitions>
  <inkml:trace contextRef="#ctx0" brushRef="#br0">222 27 10218,'0'0'9459,"-10"-5"-7793,6 2-1574,0 0 0,0 1 0,0 0 0,-1 0 0,1 0 0,-1 0 0,1 1 1,-1 0-1,0 0 0,0 0 0,1 0 0,-1 1 0,0 0 0,0 0 0,0 0 0,1 0 0,-1 1 0,0 0 1,0 0-1,1 0 0,-1 0 0,1 1 0,-1 0 0,1 0 0,0 0 0,-1 1 0,-4 3 0,1 1 69,0 0-1,1 0 0,0 1 0,0 0 0,0 1 1,1-1-1,1 1 0,-1 1 0,1-1 0,-4 11 1,8-17-107,0 0 1,0 0-1,1 0 0,-1 0 1,1 0-1,-1 0 1,1 0-1,0 0 1,0 0-1,0 0 1,1 0-1,-1 0 0,1 0 1,-1 0-1,1 0 1,2 4-1,-1-4-44,0-1-1,0 0 1,0 1-1,0-1 1,0 0-1,0 0 1,1 0-1,-1 0 1,1 0-1,0-1 0,-1 1 1,1-1-1,0 0 1,0 0-1,0 0 1,0 0-1,0 0 1,0-1-1,5 1 1,10 2-392,1-2 1,-1 0 0,27-3-1,-26 0-1003,-1 0-1,0-2 0,25-7 1,11-9-4509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6.742"/>
    </inkml:context>
    <inkml:brush xml:id="br0">
      <inkml:brushProperty name="width" value="0.025" units="cm"/>
      <inkml:brushProperty name="height" value="0.025" units="cm"/>
    </inkml:brush>
  </inkml:definitions>
  <inkml:trace contextRef="#ctx0" brushRef="#br0">103 33 8392,'0'0'9662,"-8"-2"-7291,4 2-2267,1-1 0,0 1 0,-1 0 0,1 0 0,0 0 0,-1 0 0,1 0 0,0 1 1,-1-1-1,1 1 0,0 0 0,0 0 0,0 0 0,0 1 0,0-1 0,0 1 0,0 0 0,0-1 1,0 1-1,1 0 0,-1 1 0,1-1 0,-1 0 0,1 1 0,0 0 0,0-1 0,0 1 0,0 0 1,1 0-1,-1 0 0,1 0 0,0 0 0,0 0 0,0 0 0,0 1 0,0-1 0,1 0 0,-1 1 0,1 4 1,0-4-41,-1-1 0,1 1 0,0-1 1,0 1-1,1-1 0,-1 1 1,1-1-1,-1 1 0,1-1 1,0 0-1,1 1 0,-1-1 0,0 0 1,1 0-1,0 0 0,0 0 1,0 0-1,3 3 0,-2-4-47,0 1 0,1-1-1,-1-1 1,0 1 0,1-1-1,0 1 1,-1-1 0,1 0-1,0 0 1,0 0 0,0-1 0,0 0-1,-1 1 1,1-1 0,0-1-1,6 0 1,-4 0-8,0 0 1,0-1-1,0 0 1,0 0-1,-1 0 1,1-1-1,-1 0 1,0 0-1,1 0 1,-1-1-1,-1 0 1,1 0-1,0 0 1,5-7-1,-7 8 7,0 0 0,-1 0 0,1-1 0,-1 1-1,0 0 1,0-1 0,0 1 0,0-1 0,0 0 0,-1 1 0,0-1 0,0 0 0,0 0-1,0 0 1,-1 0 0,1 0 0,-1 0 0,0 0 0,0 0 0,0 0 0,-1 0-1,0 0 1,-1-5 0,0 6 33,0 0-1,0 0 1,-1 0 0,1 1-1,-1-1 1,0 1-1,1-1 1,-1 1 0,-1 0-1,1 0 1,0 0-1,0 1 1,-1-1 0,1 1-1,-1 0 1,1 0-1,-1 0 1,0 0 0,-5 0-1,-73-6 26,80 7-74,1 0 0,-1 0 0,0 0 0,1 0 0,-1 0-1,0 1 1,1-1 0,-1 0 0,0 1 0,1-1-1,-1 1 1,1 0 0,-1 0 0,1-1 0,-3 3-1,4-3-20,-1 1-1,1-1 0,0 1 1,-1-1-1,1 1 0,0 0 1,0-1-1,-1 1 0,1-1 0,0 1 1,0 0-1,0-1 0,0 1 1,0 0-1,0-1 0,0 1 1,0 0-1,0-1 0,0 1 1,0-1-1,0 1 0,0 0 1,0-1-1,1 1 0,-1 0 1,1 0-1,0 2-209,1-1 1,0 1-1,0-1 1,0 1-1,0-1 1,0 1-1,1-1 1,-1 0-1,1 0 1,-1 0-1,1-1 1,0 1-1,-1-1 1,5 2-1,3 0-1190,-1 0 0,1-1 0,1 0 0,17 1 0,11-2-5386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7.340"/>
    </inkml:context>
    <inkml:brush xml:id="br0">
      <inkml:brushProperty name="width" value="0.025" units="cm"/>
      <inkml:brushProperty name="height" value="0.025" units="cm"/>
    </inkml:brush>
  </inkml:definitions>
  <inkml:trace contextRef="#ctx0" brushRef="#br0">177 73 12684,'0'0'6166,"-6"-10"-3951,-24-31-587,29 40-1541,0-1-1,-1 0 1,1 1-1,-1-1 1,1 1-1,-1-1 1,0 1-1,0 0 1,1 0-1,-1-1 1,0 1-1,0 1 1,0-1-1,0 0 1,0 0-1,0 1 1,-1-1-1,1 1 1,0 0-1,0-1 1,0 1-1,0 0 1,0 0-1,-1 1 0,1-1 1,0 0-1,0 1 1,0-1-1,0 1 1,0 0-1,0 0 1,-4 2-1,1 0-11,1 0 0,-1 0 0,1 1 0,0-1 0,0 1 0,0 0 0,1 1 0,-1-1 0,1 1 0,-3 5 0,2-3 39,0 0 0,1 1 1,-1 0-1,2 0 1,-1 0-1,1 0 0,0 0 1,1 0-1,-1 0 1,2 1-1,-1-1 0,1 1 1,1 8-1,0-16-105,-1 1 1,1-1-1,-1 0 0,1 1 1,0-1-1,0 0 0,-1 0 1,1 1-1,0-1 0,0 0 1,0 0-1,0 0 0,0 0 1,0 0-1,1-1 0,-1 1 1,0 0-1,0 0 0,1-1 0,-1 1 1,0-1-1,1 1 0,-1-1 1,0 1-1,1-1 0,-1 0 1,1 0-1,-1 0 0,1 0 1,-1 0-1,0 0 0,1 0 1,-1 0-1,1 0 0,-1-1 1,3 0-1,1 0 5,1-1 0,-1 1 0,1-1-1,-1 0 1,0 0 0,0-1 0,0 1 0,7-6 0,45-53-99,-17 17-54,-39 43 131,0-1 0,1 1 0,-1 0 1,1-1-1,-1 1 0,1 0 0,-1 0 0,1 0 1,0 0-1,0 0 0,-1 1 0,1-1 0,0 0 1,0 1-1,0 0 0,0-1 0,0 1 0,0 0 1,0 0-1,0 0 0,0 0 0,0 0 1,-1 0-1,1 1 0,0-1 0,0 1 0,0-1 1,0 1-1,0 0 0,-1-1 0,1 1 0,0 0 1,-1 0-1,1 1 0,0-1 0,1 2 0,0 0-10,0 0 0,0 0 0,0 1 0,-1-1 0,0 0 0,1 1 0,-1 0 0,-1-1 0,1 1 0,0 0 0,-1 0 0,0 0 0,0 0 0,0 0 0,0 8 0,-1-2 48,0-13 48,-2-28 158,1-47 93,1 77-377,1 0 1,-1 1-1,1-1 1,0 0 0,-1 0-1,1 1 1,0-1-1,0 0 1,-1 1-1,1-1 1,0 1-1,0-1 1,0 1 0,0-1-1,0 1 1,0 0-1,0-1 1,0 1-1,0 0 1,0 0-1,0 0 1,0 0-1,0 0 1,0 0 0,0 0-1,2 0 1,39 1-3031,-31-1 1426,14 0-1711,3 0-139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7.908"/>
    </inkml:context>
    <inkml:brush xml:id="br0">
      <inkml:brushProperty name="width" value="0.025" units="cm"/>
      <inkml:brushProperty name="height" value="0.025" units="cm"/>
    </inkml:brush>
  </inkml:definitions>
  <inkml:trace contextRef="#ctx0" brushRef="#br0">144 150 14157,'0'0'2867,"-10"-1"-662,2 0-1906,0 0 0,0 0 0,-1 1 1,1 1-1,0-1 0,0 1 0,-12 3 0,17-3-168,0 0 0,0 0-1,0 1 1,0-1 0,0 1 0,0-1-1,1 1 1,-1 0 0,1 0-1,-1 0 1,1 1 0,-1-1 0,1 1-1,0-1 1,0 1 0,0 0 0,1-1-1,-1 1 1,1 0 0,-1 0-1,1 0 1,0 0 0,0 1 0,1-1-1,-2 5 1,2-7-99,0 1 0,-1-1 0,1 0 0,0 1 0,0-1 0,0 1 0,0-1 0,0 0 0,0 1 0,1-1 0,-1 0-1,0 1 1,1-1 0,-1 0 0,1 1 0,-1-1 0,1 0 0,-1 0 0,1 0 0,0 1 0,0-1 0,0 0 0,0 0 0,0 0 0,0 0 0,0 0 0,0-1 0,0 1 0,0 0 0,0 0 0,0-1 0,1 1-1,-1-1 1,0 1 0,0-1 0,1 1 0,-1-1 0,0 0 0,1 0 0,-1 0 0,1 1 0,-1-1 0,3-1 0,1 1-14,0 0-1,0-1 1,0 1 0,0-1-1,0-1 1,-1 1-1,1-1 1,0 1 0,-1-1-1,1-1 1,6-3 0,-2-1-41,0 0 0,-1-1 1,0 0-1,0 0 0,-1-1 1,0 0-1,-1 0 1,0-1-1,0 0 0,-1 0 1,0 0-1,-1-1 0,0 1 1,0-1-1,-1 0 1,-1 0-1,0 0 0,0-1 1,-2 1-1,1-19 0,-1 30 24,0-1-1,0 1 1,0 0-1,1-1 1,-1 1-1,0-1 1,0 1-1,0 0 1,0-1-1,0 1 1,0-1-1,0 1 1,0-1-1,0 1 0,0 0 1,0-1-1,0 1 1,0-1-1,-1 1 1,1 0-1,0-1 1,0 1-1,0-1 1,0 1-1,-1 0 1,1-1-1,0 1 1,0 0-1,-1-1 0,1 1 1,0 0-1,-1 0 1,1-1-1,0 1 1,-1 0-1,1 0 1,0-1-1,-1 1 1,1 0-1,-1 0 1,1 0-1,0 0 1,-1 0-1,1 0 1,-1 0-1,1 0 0,-1 0 1,1 0-1,0 0 1,-1 0-1,1 0 1,-1 0-1,1 0 1,-1 0-1,1 0 1,0 0-1,-1 0 1,1 1-1,-1-1 1,-1 1 8,0 1 0,1-1 0,-1 0 0,1 1 1,-1-1-1,1 1 0,-1 0 0,1 0 1,0-1-1,-1 1 0,0 2 0,-6 16 292,1-1-1,1 1 0,1 0 0,0 0 1,2 1-1,0-1 0,1 29 0,2-47-288,0 1 0,0-1 0,0 0 0,0 0 0,1 0 0,-1 0 0,1 0 0,0 0 0,0 0 0,-1 0 0,1 0 0,0 0 0,1 0 0,-1 0 0,0 0 0,0-1 0,1 1 0,-1-1 0,1 1 0,0-1 0,-1 1-1,1-1 1,0 0 0,0 0 0,0 0 0,0 0 0,0 0 0,0 0 0,0-1 0,0 1 0,0 0 0,0-1 0,0 0 0,0 1 0,0-1 0,4 0 0,1 0-47,-1 0 0,1-1 0,-1 0-1,0 0 1,1 0 0,-1 0 0,0-1 0,0 0 0,0-1 0,0 1 0,8-6 0,41-37-875,-46 36 880,1 0 0,-1 1 0,2 0 1,-1 0-1,20-9 0,-30 17 36,1 0-1,-1-1 1,0 1 0,0 0 0,1 0-1,-1 0 1,0 0 0,0 0 0,1 0-1,-1 0 1,0 0 0,0 0 0,1 0-1,-1 1 1,0-1 0,0 0 0,1 0-1,-1 0 1,0 0 0,0 0 0,1 0-1,-1 0 1,0 1 0,0-1 0,0 0-1,1 0 1,-1 0 0,0 1 0,0-1-1,0 0 1,0 0 0,1 0 0,-1 1 0,0-1-1,0 0 1,0 0 0,0 1 0,0-1-1,4 18 170,-3 31 305,-1-30 50,0-18-520,1 0-1,-1 0 1,1 0-1,0 0 0,-1 0 1,1 0-1,0 0 1,0 0-1,0 0 1,0 0-1,-1 0 1,1 0-1,0-1 1,1 1-1,-1 0 0,0-1 1,0 1-1,0-1 1,0 1-1,0-1 1,1 0-1,-1 0 1,0 1-1,0-1 1,0 0-1,1 0 0,-1 0 1,0 0-1,0 0 1,1 0-1,-1-1 1,0 1-1,3-1 1,43-9-81,17-20-972,-50 22 639,0 1 0,0 1 0,18-6 1,-32 12 407,1 0 1,-1 0 0,0 0 0,1 0-1,-1 1 1,0-1 0,1 0 0,-1 0 0,0 1-1,0-1 1,1 0 0,-1 0 0,0 1 0,0-1-1,1 0 1,-1 1 0,0-1 0,0 0-1,0 1 1,0-1 0,1 0 0,-1 1 0,0-1-1,0 1 1,0-1 0,0 0 0,0 1 0,0-1-1,0 1 1,0-1 0,0 0 0,0 1-1,0-1 1,0 0 0,-1 1 0,6 18-1652,-5-19 1455,1 1 0,-1-1 0,1 0 0,-1 1-1,1-1 1,-1 1 0,1-1 0,-1 0 0,1 0 0,-1 1 0,1-1-1,0 0 1,-1 0 0,1 1 0,0-1 0,-1 0 0,1 0-1,0 0 1,-1 0 0,1 0 0,0 0 0,-1 0 0,1 0 0,0 0-1,-1-1 1,1 1 0,-1 0 0,1 0 0,0-1 0,-1 1-1,2-1 1,9-7-4778,1-6-1131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8.242"/>
    </inkml:context>
    <inkml:brush xml:id="br0">
      <inkml:brushProperty name="width" value="0.025" units="cm"/>
      <inkml:brushProperty name="height" value="0.025" units="cm"/>
    </inkml:brush>
  </inkml:definitions>
  <inkml:trace contextRef="#ctx0" brushRef="#br0">1 0 2915,'0'0'288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8.842"/>
    </inkml:context>
    <inkml:brush xml:id="br0">
      <inkml:brushProperty name="width" value="0.025" units="cm"/>
      <inkml:brushProperty name="height" value="0.025" units="cm"/>
    </inkml:brush>
  </inkml:definitions>
  <inkml:trace contextRef="#ctx0" brushRef="#br0">100 318 7847,'0'0'8547,"-10"-2"-7025,6 1-1350,0 0 1,-1 0 0,1 1 0,0 0 0,-1 0 0,1 0 0,0 0 0,-1 0-1,1 1 1,-6 2 0,7-2 11,1 0-1,0 0 0,0 0 0,0 1 1,0-1-1,0 1 0,0-1 1,0 1-1,0 0 0,1 0 1,-1 0-1,1 0 0,-1 0 1,1 0-1,0 0 0,0 0 0,0 1 1,0-1-1,0 0 0,1 1 1,-1-1-1,0 1 0,1-1 1,0 1-1,0 3 0,-1-5-135,1 1-1,0-1 0,0 0 1,0 1-1,0-1 0,0 1 1,0-1-1,0 0 0,0 1 1,1-1-1,-1 0 0,0 1 1,1-1-1,-1 0 0,1 1 1,-1-1-1,1 0 1,0 0-1,0 1 0,0-1 1,-1 0-1,1 0 0,0 0 1,0 0-1,0 0 0,1 0 1,-1-1-1,0 1 0,0 0 1,0 0-1,1-1 0,-1 1 1,3 0-1,1 0-59,0 0 1,0-1-1,0 0 1,0 0-1,0 0 0,0 0 1,0-1-1,9-2 1,-5 0-290,0-1 1,-1 0-1,1 0 1,-1-1-1,1 0 1,-2-1-1,1 0 1,0 0-1,-1 0 1,0-1-1,-1 0 1,0-1 0,0 1-1,0-1 1,-1 0-1,0-1 1,-1 1-1,1-1 1,-2 0-1,5-16 1,-12 34 746,-1 0 0,2 1 1,-1-1-1,-2 14 0,5-22-355,1 1 0,0-1 0,0 1 0,0-1-1,-1 1 1,1-1 0,1 1 0,-1-1 0,0 1 0,0-1-1,0 1 1,1-1 0,-1 1 0,1-1 0,-1 0 0,1 1 0,0-1-1,0 0 1,-1 1 0,1-1 0,0 0 0,0 0 0,2 2 0,-2-2-62,1-1 1,-1 1-1,1-1 1,0 1-1,-1-1 1,1 0-1,-1 0 1,1 0-1,0 1 1,-1-2-1,1 1 1,0 0 0,-1 0-1,1 0 1,-1-1-1,1 1 1,2-2-1,4-1-50,-1 0-1,-1 0 1,1-1 0,0 0-1,-1-1 1,0 1 0,0-1-1,8-8 1,-5 2-135,0-2 1,-1 1-1,0-1 0,0 0 1,-2 0-1,1-1 1,-2 0-1,7-25 0,-6 11-296,-1 1 0,-2-1 0,0-48 0,-3 76 480,0 0 0,0 0 0,0 0 0,0 0-1,0 0 1,0 0 0,-1 0 0,1 0 0,0 0-1,0 0 1,0 0 0,0 0 0,0 0 0,0 0-1,0 0 1,0 0 0,-1 0 0,1 0-1,0-1 1,0 1 0,0 0 0,0 0 0,0 0-1,0 0 1,0 0 0,0 0 0,0 0 0,0 0-1,-1 0 1,1 0 0,0 0 0,0-1 0,0 1-1,0 0 1,0 0 0,0 0 0,0 0-1,0 0 1,0 0 0,0 0 0,0-1 0,0 1-1,0 0 1,0 0 0,-7 18 509,-6 31 137,7-11-291,0 0 0,3 1 0,1 0 1,6 61-1,-3-96-424,-1 0 1,1 0-1,1 0 1,-1 0-1,0-1 0,1 1 1,0 0-1,0-1 0,0 1 1,3 3-1,-5-7 31,1 1 0,-1-1 0,1 1 1,-1-1-1,1 1 0,-1-1 0,1 1 0,0-1 0,-1 1 0,1-1 0,0 0 0,-1 0 0,1 1 0,0-1 1,-1 0-1,1 0 0,0 0 0,0 1 0,-1-1 0,1 0 0,0 0 0,0-1 0,1 1 9,-1-1 0,0 1 0,0-1 0,0 1 0,0-1 0,0 0 0,0 0 0,0 0 0,0 1 0,0-1-1,0 0 1,0 0 0,-1 0 0,1 0 0,0-1 0,-1 1 0,2-1 0,3-11-89,0-1-1,-1 1 1,0-1 0,-1 1 0,-1-1-1,0 0 1,-1 0 0,-1 0 0,0 0-1,-3-23 1,0 22 616,1 24 439,6 29-299,-2-33-670,1 0 0,0 0 0,0 0 0,1-1 0,-1 1 0,1-1 0,0 0 0,0 0 0,1-1 0,-1 1 0,1-1 0,-1 0 1,1 0-1,0 0 0,0-1 0,1 0 0,-1 0 0,0 0 0,1 0 0,-1-1 0,1 0 0,0 0 0,-1-1 0,1 0 0,-1 1 0,1-2 0,0 1 0,-1-1 1,1 0-1,-1 0 0,1 0 0,-1-1 0,1 0 0,-1 0 0,0 0 0,0-1 0,0 0 0,0 0 0,-1 0 0,1 0 0,7-8 0,-3 0 20,0-1-1,-1 0 0,0-1 1,-1 0-1,0 0 0,-1 0 1,7-24-1,-19 54 435,0 2 1,1-1-1,1 1 1,1-1-1,1 1 1,0 0-1,2 37 0,1-53-487,-1 0-1,1 0 0,-1-1 0,1 1 1,0 0-1,0 0 0,1-1 0,-1 1 0,0-1 1,1 1-1,0-1 0,-1 1 0,1-1 0,0 0 1,0 0-1,0 0 0,1 0 0,-1 0 1,0 0-1,1-1 0,-1 1 0,1-1 0,0 0 1,-1 0-1,1 0 0,0 0 0,0 0 0,0 0 1,-1-1-1,1 1 0,0-1 0,0 0 1,0 0-1,0 0 0,5-1 0,-6 0-338,1 1 0,0-1 0,0 0 0,-1 0 0,1 0 0,-1 0 0,1 0 0,-1-1 0,1 1 0,2-4 0,-2 3-269,-1 0-1,0 0 0,0 0 1,-1-1-1,1 1 0,0-1 0,-1 1 1,0-1-1,1 0 0,-1 1 1,1-5-1,5-27-9593</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1:59.269"/>
    </inkml:context>
    <inkml:brush xml:id="br0">
      <inkml:brushProperty name="width" value="0.025" units="cm"/>
      <inkml:brushProperty name="height" value="0.025" units="cm"/>
    </inkml:brush>
  </inkml:definitions>
  <inkml:trace contextRef="#ctx0" brushRef="#br0">7 1 12908,'0'0'3358,"-1"10"-422,-1-5-2849,1 1-1,0 0 1,0 0-1,0 0 1,1 0-1,0 0 1,0 0-1,1 0 1,0 0-1,0 0 1,0-1-1,1 1 1,-1 0 0,1 0-1,1-1 1,-1 1-1,1-1 1,0 0-1,0 0 1,0 0-1,1 0 1,0-1-1,5 5 1,-5-5-568,1-1 0,-1 0 0,1 0 0,0 0 0,0-1 0,0 0 1,0 0-1,1 0 0,-1 0 0,0-1 0,9 1 0,-11-2 414,0 0-1,-1 0 1,1 0 0,0 0-1,0 0 1,0-1 0,0 1-1,0-1 1,-1 0-1,4-1 1,-4 1 344,0 0-1,0 0 1,-1-1-1,1 1 1,0 0-1,-1-1 1,1 1-1,-1-1 1,0 1-1,1-1 1,-1 0-1,0 1 1,0-1-1,0 0 1,1-3 2049,-8 16 1417,1-1-3087,3-7-478,0 0-1,0-1 1,0 1 0,0 0-1,1 0 1,0 0-1,-1 0 1,1 1 0,0-1-1,0 0 1,1 0-1,-1 1 1,1-1 0,-1 6-1,2-8-157,-1 1-1,1-1 1,0 0 0,-1 1-1,1-1 1,0 0-1,0 0 1,0 1-1,0-1 1,0 0 0,0 0-1,0 0 1,0 0-1,0 0 1,1 0-1,-1 0 1,0-1 0,1 1-1,-1 0 1,0-1-1,1 1 1,-1-1-1,1 1 1,-1-1 0,1 0-1,-1 0 1,1 0-1,-1 0 1,1 0-1,-1 0 1,1 0-1,2-1 1,11 0-232,-1-1 1,0-1-1,1 0 1,-1-1-1,-1 0 1,1-1-1,18-10 0,-19 9-12,-1 0 0,2 1 0,-1 0 0,0 1 0,1 1-1,0 0 1,19-1 0,-32 7 541,0 1 1,0-1-1,-1 1 0,1-1 1,-1 1-1,0 0 0,0-1 1,0 1-1,-1 3 0,1-3-57,0-2-203,0 0 0,0 0 1,0 1-1,0-1 0,0 0 1,0 1-1,1-1 1,-1 0-1,1 0 0,-1 0 1,1 0-1,0 1 0,0-1 1,0 0-1,0 0 0,0 0 1,1-1-1,0 3 0,17 3-2038,10-9-3854,-2-3-2530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0.290"/>
    </inkml:context>
    <inkml:brush xml:id="br0">
      <inkml:brushProperty name="width" value="0.025" units="cm"/>
      <inkml:brushProperty name="height" value="0.025" units="cm"/>
    </inkml:brush>
  </inkml:definitions>
  <inkml:trace contextRef="#ctx0" brushRef="#br0">0 41 4356,'0'0'20617,"1"14"-20030,30 320 2088,-30-323-2664,-2-8-4,1 0 0,0 0 0,0 1 1,1-1-1,-1 0 0,1 0 0,0 0 0,-1 0 1,1 0-1,0 0 0,1 0 0,-1 0 1,3 3-1,-4-6-2,0 0 1,1 1 0,-1-1-1,1 0 1,-1 0 0,1 0-1,-1 0 1,1 0-1,-1 0 1,1 0 0,-1 0-1,1 0 1,-1-1 0,1 1-1,-1 0 1,1 0 0,-1 0-1,1 0 1,-1-1-1,0 1 1,1 0 0,-1-1-1,1 1 1,-1 0 0,0-1-1,1 1 1,-1 0-1,0-1 1,1 1 0,-1 0-1,0-1 1,0 1 0,1-1-1,-1 1 1,0-1-1,0 1 1,0-1 0,10-19 84,-2-7-196,-1 0 1,-1 0-1,-2-1 0,2-39 1,-4 41-194,0 0 0,1 1 0,2-1 0,1 1 0,13-37 0,-17 59 291,0-1 0,0 1-1,1-1 1,-1 1 0,1 0 0,0 0 0,0 0 0,0 0 0,0 1-1,0-1 1,1 1 0,-1 0 0,1 0 0,-1 0 0,1 0 0,0 1-1,0-1 1,0 1 0,0 0 0,0 0 0,0 1 0,0-1 0,0 1-1,0 0 1,0 0 0,0 0 0,6 1 0,-8-1 3,1 1 0,-1-1 0,1 1 0,0-1 0,-1 1 1,0 0-1,1 0 0,-1 0 0,0 0 0,1 0 0,-1 1 0,0-1 0,0 1 1,0-1-1,0 1 0,0 0 0,0 0 0,-1 0 0,1 0 0,-1 0 0,1 0 1,-1 0-1,0 1 0,0-1 0,0 0 0,0 1 0,0-1 0,0 1 0,-1-1 1,1 1-1,-1-1 0,1 1 0,-1-1 0,0 1 0,0 0 0,-1-1 0,1 1 1,0-1-1,-1 1 0,1-1 0,-1 1 0,-2 3 0,1 0 37,-1 0-1,-1-1 1,1 0 0,-1 1-1,0-1 1,0 0 0,0-1-1,-1 1 1,0-1 0,0 0-1,0 0 1,0 0 0,-8 4-1,8-5 13,0 0 0,0 0-1,-1-1 1,1 0 0,0 0 0,-1 0-1,0 0 1,1-1 0,-1 0-1,0 0 1,1-1 0,-1 0-1,0 0 1,0 0 0,-6-1 0,11 0-115,0 1 1,0-1-1,0 1 1,0-1-1,0 1 1,0-1-1,0 0 1,1 0-1,-1 1 1,0-1-1,1 0 1,-1 0-1,0 0 1,1 0-1,-1 1 1,1-1-1,0 0 1,-1 0-1,1 0 1,0 0-1,-1 0 1,1 0-1,0 0 1,0-1-1,0 1 1,0 0-1,0 0 1,0 0-1,0 0 1,0 0-1,0 0 1,1 0-1,-1 0 1,0 0-1,1-1 1,17-36-5619,5 13-808,3 3-3283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18.466"/>
    </inkml:context>
    <inkml:brush xml:id="br0">
      <inkml:brushProperty name="width" value="0.025" units="cm"/>
      <inkml:brushProperty name="height" value="0.025" units="cm"/>
    </inkml:brush>
  </inkml:definitions>
  <inkml:trace contextRef="#ctx0" brushRef="#br0">63 384 8488,'0'0'7175,"-7"10"-5510,6-8-1595,-35 58 2243,33-54-1884,0 0-1,1 1 0,-1-1 1,1 0-1,1 1 0,-1-1 1,1 1-1,0 0 0,0-1 1,1 11-1,1-16-382,-1 0 0,0 0-1,1-1 1,-1 1 0,0 0 0,1-1 0,-1 1-1,1 0 1,-1-1 0,1 1 0,-1 0 0,1-1-1,0 1 1,-1-1 0,1 1 0,0-1 0,-1 1-1,1-1 1,0 0 0,0 1 0,-1-1 0,1 0-1,0 0 1,0 1 0,0-1 0,0 0 0,-1 0-1,1 0 1,0 0 0,0 0 0,0 0 0,0 0-1,-1 0 1,1-1 0,0 1 0,0 0 0,0 0-1,-1-1 1,2 0 0,33-13 834,-23 5-765,0-1 0,0 0 1,-2 0-1,19-22 0,-25 26-89,0 1-1,0-1 1,0 0-1,0-1 1,-1 1-1,0 0 1,-1-1-1,1 0 1,-1 1-1,-1-1 1,1 0-1,0-11 1,-2 17-75,0 5-6,0 0 0,0 0 0,-1 0 0,0-1 0,0 1 0,0 0 0,0 0 0,-2 4 0,1-4 38,-3 17 17,0 1 0,1 0 0,1 0 0,0 44 0,3-65 2,0 1-1,0-1 1,0 0-1,0 0 1,0 0-1,0 1 1,1-1-1,-1 0 1,0 0-1,1 0 1,-1 0-1,1 1 1,0-1-1,-1 0 1,1 0-1,0 0 1,-1 0-1,1 0 1,0 0-1,0-1 1,0 1-1,0 0 1,0 0-1,0-1 1,0 1-1,0 0 1,0-1-1,2 1 0,0 0 11,0-1 0,0 1 0,0-1 0,0 0 0,0 0-1,0 0 1,0 0 0,0-1 0,0 1 0,0-1-1,4-1 1,3-2 26,0 0-1,0 0 1,0-1 0,0 0-1,14-11 1,-4-3-87,0 0 0,-1-2 0,-1 0 0,-1-1 0,-1-1 0,-1 0 0,-1-1 1,19-44-1,-18 31-318,-2-1 0,-2 0 0,-1 0 0,-2-1 0,5-59 0,-14 75 452,1 23-81,0 0 0,-1 0 0,1 0 0,0 0 0,0 0 0,0-1 0,-1 1 0,1 0 0,0 0 0,0 0 0,0 0 0,0 0 1,-1 0-1,1 0 0,0 0 0,0 0 0,0 0 0,-1 0 0,1 0 0,0 0 0,0 0 0,-1 0 0,1 0 0,0 0 0,0 0 0,0 0 0,-1 0 1,1 0-1,0 0 0,0 0 0,0 1 0,0-1 0,-1 0 0,1 0 0,0 0 0,0 0 0,0 0 0,0 1 0,0-1 0,-1 0 0,1 0 1,0 0-1,0 0 0,0 1 0,0-1 0,-19 36 268,8-4-124,2 1 1,1 0-1,1 0 1,2 1-1,2 0 1,1 0-1,1 0 0,2 0 1,6 44-1,-2-61-118,0 0 0,1-1 0,1 0 0,0 0 0,1-1 0,1 0-1,0 0 1,1-1 0,14 15 0,-18-27 444,-5-13-280,-7-17-104,-1 11-181,-2 0-1,0 0 1,-1 1-1,0 0 1,-1 1-1,-1 0 1,-22-21 0,-105-83 140,138 118-34,1 1-6,0 0 0,0 0 1,0 0-1,-1 0 0,1-1 0,0 1 1,0 0-1,0 0 0,0 0 0,0 0 1,0 0-1,0 0 0,0 0 0,-1 0 1,1 0-1,0-1 0,0 1 0,0 0 1,0 0-1,0 0 0,0 0 0,0 0 1,0 0-1,0-1 0,0 1 0,0 0 0,0 0 1,0 0-1,0 0 0,0 0 0,0-1 1,0 1-1,0 0 0,0 0 0,0 0 1,0 0-1,0 0 0,0 0 0,0-1 1,0 1-1,0 0 0,0 0 0,0 0 1,1 0-1,-1 0 0,0 0 0,0 0 1,0-1-1,0 1 0,0 0 0,0 0 1,0 0-1,0 0 0,1 0 0,-1 0 1,0 0-1,0 0 0,0 0 0,0 0 1,0 0-1,1 0 0,15-3 148,29 2-210,-38 1 118,73 2-55,46 0-477,-47-12-4863,-42-2-959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0.620"/>
    </inkml:context>
    <inkml:brush xml:id="br0">
      <inkml:brushProperty name="width" value="0.025" units="cm"/>
      <inkml:brushProperty name="height" value="0.025" units="cm"/>
    </inkml:brush>
  </inkml:definitions>
  <inkml:trace contextRef="#ctx0" brushRef="#br0">2 1 11211,'0'0'7879,"1"8"-5071,-2 40-165,0-15-903,5 56 0,-4-88-1734,0-1 0,0 1 0,0 0 1,0 0-1,0 0 0,0 0 0,0 0 0,0 0 0,1 0 0,-1-1 0,0 1 0,0 0 0,1 0 0,-1 0 0,1 0 1,-1-1-1,1 1 0,-1 0 0,1 0 0,-1-1 0,1 1 0,0-1 0,-1 1 0,1 0 0,0-1 0,0 1 0,-1-1 1,1 1-1,0-1 0,0 0 0,0 1 0,0-1 0,-1 0 0,1 0 0,0 0 0,0 1 0,0-1 0,0 0 0,0 0 1,0 0-1,0 0 0,0 0 0,-1-1 0,1 1 0,0 0 0,0 0 0,0-1 0,0 1 0,0 0 0,-1-1 0,2 0 1,1-1 6,0 1 0,0-1 0,-1 0 0,1-1 0,-1 1 0,1 0 0,-1-1 0,0 1 0,0-1 0,0 0 0,0 0 0,2-5 0,-1-1-87,-1 1 0,-1-1 0,0 0-1,0 0 1,0 1 0,-1-1 0,0 0 0,-3-15 0,3 22 56,0-1 0,-1 0 0,1 0 0,-1 0 0,1 0 0,-1 0 0,0 1 0,0-1 0,0 0 0,0 1 0,-1-1 0,1 1 0,-1-1 0,0 1 0,0 0 0,1-1 0,-1 1 0,-1 0 0,1 0 0,0 1 0,0-1 0,-1 0 0,1 1 0,-1-1 0,1 1 0,-1 0 0,0 0 0,1 0 0,-4-1 0,6 3 14,0-1-1,-1 0 1,1 0-1,0 0 0,0 0 1,0 0-1,-1 1 0,1-1 1,0 0-1,0 0 0,0 0 1,0 1-1,0-1 0,0 0 1,0 0-1,-1 0 1,1 1-1,0-1 0,0 0 1,0 0-1,0 1 0,0-1 1,0 0-1,0 0 0,0 1 1,0-1-1,0 0 0,0 0 1,0 0-1,0 1 1,1-1-1,-1 0 0,0 0 1,0 1-1,0-1 0,0 0 1,0 0-1,0 0 0,0 1 1,1-1-1,-1 0 0,0 0 1,0 0-1,0 0 0,1 0 1,-1 1-1,0-1 1,0 0-1,0 0 0,1 0 1,8 12-176,-2-9-324,-1 0 0,1 0 0,-1-1 0,1 0-1,0 0 1,0 0 0,8 0 0,49 1-8232,-34-3 3077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0.984"/>
    </inkml:context>
    <inkml:brush xml:id="br0">
      <inkml:brushProperty name="width" value="0.025" units="cm"/>
      <inkml:brushProperty name="height" value="0.025" units="cm"/>
    </inkml:brush>
  </inkml:definitions>
  <inkml:trace contextRef="#ctx0" brushRef="#br0">146 43 4292,'0'0'12684,"-9"-8"-9940,-32-22-929,39 29-1738,0 1 0,0-1 1,0 0-1,0 1 0,0-1 0,0 1 1,0 0-1,0 0 0,0-1 0,0 1 1,0 1-1,0-1 0,0 0 0,0 0 0,0 1 1,0-1-1,0 1 0,0 0 0,0 0 1,0-1-1,1 1 0,-1 0 0,0 0 1,0 1-1,1-1 0,-1 0 0,1 1 0,-1-1 1,1 1-1,0-1 0,-1 1 0,1-1 1,0 1-1,-1 3 0,-3 2 245,1 1-1,0 0 1,0-1-1,1 1 1,0 0-1,-3 11 1,6-16-259,-1-1 0,0 1 0,0-1 0,1 1 0,0 0 0,-1-1 0,1 1 0,0-1 0,0 1 0,1 0 0,-1-1 0,0 1 0,1 0 0,0-1 0,-1 1 0,1-1 0,0 0 0,0 1 0,1-1 0,-1 1 0,0-1 0,4 4 0,-1-4-41,-1 0 0,1 0 0,0 0 0,0-1 0,0 0 0,0 1 0,0-1 0,0-1-1,1 1 1,-1-1 0,0 1 0,0-1 0,6-1 0,-2 1-20,-1-1 1,1 0-1,-1-1 0,0 1 0,0-1 0,0-1 0,0 0 0,0 1 0,0-2 0,-1 1 0,1-1 0,9-7 0,-13 9-21,-1-1-1,1 1 1,0 0 0,-1-1-1,1 0 1,-1 1 0,0-1-1,0 0 1,0 0 0,0 0 0,0-1-1,-1 1 1,0 0 0,1 0-1,-1-1 1,0 1 0,-1-1-1,1 1 1,0-1 0,-1 0-1,0 1 1,0-1 0,0 1-1,-1-1 1,1 0 0,-1 1-1,1-1 1,-3-4 0,2 6 9,-1 0 0,1 0 0,-1 1 0,0-1 1,0 0-1,0 0 0,0 1 0,0-1 0,0 1 1,0 0-1,0 0 0,0 0 0,-1 0 0,1 0 1,0 0-1,-1 0 0,1 1 0,-1-1 1,1 1-1,-5 0 0,-21 4-2507,27-4 2190,1 1 0,-1-1 0,0 1 0,0-1 0,1 1-1,-1-1 1,0 1 0,1 0 0,-1-1 0,0 1 0,1 0 0,-1 0-1,1-1 1,-1 1 0,1 0 0,0 0 0,-1 0 0,1 0-1,0-1 1,-1 1 0,1 0 0,0 0 0,0 0 0,0 2 0,0 5-5882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1.362"/>
    </inkml:context>
    <inkml:brush xml:id="br0">
      <inkml:brushProperty name="width" value="0.025" units="cm"/>
      <inkml:brushProperty name="height" value="0.025" units="cm"/>
    </inkml:brush>
  </inkml:definitions>
  <inkml:trace contextRef="#ctx0" brushRef="#br0">156 23 12940,'0'0'10063,"-9"-5"-8867,-32-12-689,39 17-498,1 0 0,-1-1 0,1 1 0,-1 0 0,1 0 0,-1 0-1,1 1 1,-1-1 0,1 0 0,-1 0 0,1 1 0,-1-1 0,1 1 0,0-1 0,-1 1 0,1 0 0,0-1 0,-1 1-1,1 0 1,0 0 0,0 0 0,0 0 0,-1 1 0,-20 28 46,18-23-14,-4 7 153,-1 1 0,-9 26 0,16-37-112,0 1 0,1-1 0,-1 1 0,1 0 0,0-1 0,0 1 0,1 0 0,-1 0 0,1 0 0,0 0 0,1-1-1,-1 1 1,3 9 0,-1-11-72,0 0 0,0-1 0,1 0-1,-1 1 1,1-1 0,-1 0 0,1 0-1,0 0 1,-1-1 0,1 1 0,0-1-1,0 1 1,0-1 0,1 0 0,-1 0-1,0 0 1,0-1 0,1 1 0,-1-1-1,0 0 1,0 0 0,6 0 0,8 0-428,0-1 0,-1 0 0,19-4 1,36-16-4186,-28-1-2101,-13 2-1266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1.725"/>
    </inkml:context>
    <inkml:brush xml:id="br0">
      <inkml:brushProperty name="width" value="0.025" units="cm"/>
      <inkml:brushProperty name="height" value="0.025" units="cm"/>
    </inkml:brush>
  </inkml:definitions>
  <inkml:trace contextRef="#ctx0" brushRef="#br0">1 97 14414,'0'0'11285,"10"7"-10746,-9-6-524,3 3 0,-1-1 1,1-1-1,0 1 1,0 0 0,0-1-1,0 0 1,1 0 0,-1 0-1,0 0 1,1-1-1,-1 0 1,1 0 0,0 0-1,-1 0 1,1-1 0,0 0-1,-1 0 1,1 0-1,0 0 1,0-1 0,-1 0-1,7-2 1,-5 2-35,-1-1 1,0 1-1,0-1 1,0-1-1,-1 1 0,1-1 1,0 0-1,-1 0 1,0 0-1,0 0 0,0-1 1,0 0-1,0 0 1,-1 0-1,1 0 0,-1 0 1,0-1-1,-1 0 1,1 1-1,-1-1 1,0 0-1,0 0 0,0 0 1,-1 0-1,0-1 1,1-9-1,-1 14 19,-1 0-1,0 1 1,0-1 0,0 0 0,0 0-1,-1 1 1,1-1 0,0 0-1,0 0 1,0 1 0,0-1 0,-1 0-1,1 0 1,0 1 0,-1-1 0,1 1-1,-1-1 1,1 0 0,-1 1-1,1-1 1,-1 1 0,1-1 0,-1 1-1,1-1 1,-1 1 0,0-1-1,1 1 1,-1 0 0,0-1 0,0 1-1,-27 3 20,22-1-6,0 1 0,0 0 0,0 0 0,0 0 0,0 1 0,-8 6 0,7-1 91,-1 0 0,1 0 0,0 0 0,1 1 0,-9 20-1,12-24-6,1-1-1,0 1 0,0 0 0,0 0 0,1 0 1,0 0-1,0 0 0,1 0 0,-1 0 0,1 0 1,1 0-1,-1 0 0,2 7 0,-1-11-119,1 0-1,-1 1 0,1-1 0,-1 0 1,1 0-1,0 0 0,-1 0 1,1 0-1,0 0 0,0-1 0,1 1 1,-1-1-1,0 1 0,0-1 1,1 0-1,-1 0 0,1 0 0,-1 0 1,1 0-1,-1-1 0,1 1 1,0-1-1,-1 0 0,6 0 0,2 1-825,0 0-1,1-1 1,-1 0-1,0-1 0,13-3 1,11-9-4324,2-5-2632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2.070"/>
    </inkml:context>
    <inkml:brush xml:id="br0">
      <inkml:brushProperty name="width" value="0.025" units="cm"/>
      <inkml:brushProperty name="height" value="0.025" units="cm"/>
    </inkml:brush>
  </inkml:definitions>
  <inkml:trace contextRef="#ctx0" brushRef="#br0">161 1 15118,'0'0'2979,"-11"0"-518,3 0-2145,0 0 0,-1 0 0,1 1 0,0 1-1,-1-1 1,1 1 0,0 1 0,0 0 0,0 0 0,1 0 0,-1 1-1,1 0 1,0 0 0,0 1 0,0 0 0,1 0 0,-7 7-1,13-12-317,-1 1-1,1-1 0,-1 1 1,1-1-1,0 1 0,-1-1 1,1 1-1,0-1 0,-1 1 1,1-1-1,0 1 0,0-1 1,-1 1-1,1-1 0,0 1 1,0-1-1,0 1 0,0 0 1,0-1-1,0 1 0,0-1 1,0 1-1,0 0 0,0-1 1,0 1-1,0-1 0,1 1 1,-1-1-1,0 1 0,0-1 1,0 1-1,1-1 0,-1 1 1,0-1-1,1 1 0,-1-1 1,0 1-1,1-1 0,-1 1 1,1-1-1,-1 0 0,1 1 1,-1-1-1,1 0 0,-1 1 1,1-1-1,-1 0 0,1 0 1,-1 0-1,1 1 0,0-1 1,-1 0-1,1 0 0,-1 0 1,1 0-1,-1 0 0,1 0 1,0 0-1,43 1-775,-36-1 491,39-1-1536,-29-1 1101,1 2 0,-1 0 0,1 1 0,-1 1 0,28 6 0,-45-8 845,0 0 0,0 0-1,0 0 1,-1 1 0,1-1 0,0 0 0,0 1 0,0-1-1,0 0 1,0 1 0,-1-1 0,1 1 0,0 0 0,0-1-1,-1 1 1,1 0 0,0-1 0,-1 1 0,1 0 0,-1 0-1,1-1 1,-1 1 0,1 0 0,-1 0 0,0 0 0,1 0-1,-1 0 1,1 1 0,-2 0 60,1-1 0,-1 1 0,1-1 0,-1 1 0,1 0 0,-1-1 0,0 1 0,1-1 0,-1 1 1,0-1-1,0 0 0,0 1 0,-1-1 0,-1 2 0,-49 37 2120,49-38-2346,-7 4 56,3-1-153,0 0-1,0-1 0,0 0 1,0 0-1,0 0 0,-1-1 1,0 0-1,0-1 0,-14 3 1,22-5 24,0 0 1,-1 0 0,1 0 0,0 0-1,0 0 1,-1 0 0,1 0-1,0 0 1,0 0 0,0 0 0,-1 0-1,1 0 1,0-1 0,0 1 0,0 0-1,-1 0 1,1 0 0,0 0 0,0 0-1,0-1 1,0 1 0,0 0-1,-1 0 1,1 0 0,0 0 0,0-1-1,0 1 1,0 0 0,0 0 0,0 0-1,0-1 1,0 1 0,0 0-1,-1 0 1,1 0 0,0-1 0,0 1-1,0 0 1,0 0 0,0-1 0,0 1-1,1 0 1,-1 0 0,0 0-1,0-1 1,0 1 0,0 0 0,0-4-1415,0-13-5821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2.443"/>
    </inkml:context>
    <inkml:brush xml:id="br0">
      <inkml:brushProperty name="width" value="0.025" units="cm"/>
      <inkml:brushProperty name="height" value="0.025" units="cm"/>
    </inkml:brush>
  </inkml:definitions>
  <inkml:trace contextRef="#ctx0" brushRef="#br0">107 0 15855,'0'0'6716,"-10"0"-5451,5 1-1139,-1-1 1,0 1 0,1 0-1,-1 0 1,1 1-1,-1 0 1,1 0-1,-11 5 1,14-5-75,-1-1 0,1 1-1,-1 0 1,1-1 0,0 1 0,0 0-1,0 1 1,0-1 0,0 0-1,0 1 1,0-1 0,1 1 0,-1-1-1,1 1 1,0 0 0,0-1 0,0 1-1,0 0 1,0 0 0,1 0 0,-1 0-1,1 0 1,0 3 0,0-4-48,0-1 0,1 1 0,0-1 0,-1 0 0,1 1 0,0-1 0,0 0 0,0 0 0,0 0 0,0 0 0,0 1 0,0-1 0,0 0 0,0-1 0,0 1 0,0 0 0,1 0 0,-1 0 0,0-1 0,1 1 0,-1-1 0,1 1 0,-1-1 0,1 1 0,-1-1 0,0 0 0,4 0 0,46 6-537,-45-6 356,20 1-484,-17-1 433,0 0-1,0 0 0,-1 0 0,1 1 1,0 1-1,-1-1 0,1 1 1,-1 1-1,0 0 0,15 7 1,-22-10 273,0 1-1,-1-1 1,1 1 0,0-1 0,-1 1 0,1 0 0,0-1 0,-1 1 0,1 0 0,-1 0 0,1-1 0,-1 1 0,1 0 0,-1 0 0,0 0-1,1 0 1,-1-1 0,0 1 0,0 0 0,0 0 0,1 0 0,-1 0 0,0 0 0,0 0 0,0 0 0,-1 0 0,1 0 0,0-1 0,0 1 0,0 0-1,-1 0 1,1 0 0,0 0 0,-1 0 0,1 0 0,-1-1 0,1 1 0,-1 0 0,1 0 0,-1-1 0,0 1 0,1 0 0,-1-1 0,0 1 0,1-1-1,-1 1 1,0-1 0,0 1 0,0-1 0,-1 1 0,-4 3 172,-1 0 0,1-1 0,-1 0 0,0 0-1,-9 2 1,-47 6-609,36-12-4095,17-1-3184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2.900"/>
    </inkml:context>
    <inkml:brush xml:id="br0">
      <inkml:brushProperty name="width" value="0.025" units="cm"/>
      <inkml:brushProperty name="height" value="0.025" units="cm"/>
    </inkml:brush>
  </inkml:definitions>
  <inkml:trace contextRef="#ctx0" brushRef="#br0">5 0 8456,'0'0'11979,"-3"72"-10922,1-36-480,2 5-161,0 2-31,0-4-161,5-3-160,-1-6 32,5-6-96,-2-10-577,-1-8-448,5-6-1345,-6-5-2274,2-15-3876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3.321"/>
    </inkml:context>
    <inkml:brush xml:id="br0">
      <inkml:brushProperty name="width" value="0.025" units="cm"/>
      <inkml:brushProperty name="height" value="0.025" units="cm"/>
    </inkml:brush>
  </inkml:definitions>
  <inkml:trace contextRef="#ctx0" brushRef="#br0">12 38 14958,'0'0'4719,"0"-7"-3149,-1-24-743,-9 76-272,10-24-537,-1-10 187,1-1 0,1 1-1,-1 0 1,2 0 0,4 20 0,-5-27-154,1-1 0,0 0 0,-1 1 0,1-1 0,0 0 0,1 0 0,-1 0 0,1 0 0,-1-1 1,1 1-1,0-1 0,0 1 0,0-1 0,0 0 0,0 0 0,0 0 0,0-1 0,1 1 0,-1-1 0,1 0 1,6 2-1,37-1 19,-42-3-128,0 1-1,0-1 1,0 1 0,0 0-1,0 1 1,0-1-1,0 1 1,0 0-1,-1 0 1,1 1 0,0-1-1,0 1 1,5 3-1,-9-4 86,0 1 0,0-1 0,0 0 0,-1 1 0,1-1 0,0 0 0,0 1 0,-1-1 0,1 1 0,-1 0 0,0-1 0,1 1 0,-1-1 0,0 1 0,0 0 0,0-1 0,0 1 0,0-1 0,0 1 0,0 0 0,0-1 0,-1 1 0,1-1 0,-1 1 0,1-1 0,-1 1 0,0-1 0,0 1 0,1-1 0,-1 1 0,0-1 0,-2 2 0,-2 4 197,0-1 0,0 0 1,0 0-1,-1-1 1,-8 7-1,6-7 36,1 0 0,-1-1-1,0 0 1,0 0 0,0-1 0,-14 4 0,20-7-258,1 1 0,-1-1 0,0 1 0,1-1 1,-1 1-1,1-1 0,-1 0 0,0 0 0,1 0 1,-1 1-1,1-2 0,-1 1 0,0 0 0,1 0 1,-1 0-1,1-1 0,-1 1 0,0-1 1,1 0-1,-1 1 0,1-1 0,0 0 0,-1 0 1,1 0-1,0 0 0,-1 0 0,1 0 0,0 0 1,0 0-1,0 0 0,0-1 0,0 1 0,0 0 1,0-1-1,0 1 0,1-1 0,-1 1 0,0-1 1,1 1-1,-1-1 0,1-2 0,0 3-234,0-1 0,0 0 0,0 1 0,0-1 0,1 0 0,-1 1 0,1-1 0,-1 1 0,1-1 0,0 1 0,0-1-1,-1 1 1,1-1 0,0 1 0,0 0 0,0-1 0,0 1 0,1 0 0,-1 0 0,3-2 0,31-17-6992,-11 12 1075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3.890"/>
    </inkml:context>
    <inkml:brush xml:id="br0">
      <inkml:brushProperty name="width" value="0.025" units="cm"/>
      <inkml:brushProperty name="height" value="0.025" units="cm"/>
    </inkml:brush>
  </inkml:definitions>
  <inkml:trace contextRef="#ctx0" brushRef="#br0">32 307 14926,'0'0'11579,"-7"8"-11280,-17 24-27,24-32-267,0 0 1,0 0-1,0 1 0,0-1 0,-1 0 0,1 1 1,0-1-1,0 0 0,0 1 0,0-1 0,0 0 0,0 1 1,0-1-1,0 0 0,0 1 0,0-1 0,0 0 1,0 1-1,0-1 0,0 0 0,1 0 0,-1 1 0,0-1 1,0 0-1,0 1 0,0-1 0,1 0 0,-1 0 0,0 1 1,0-1-1,0 0 0,1 0 0,-1 1 0,0-1 1,0 0-1,1 0 0,-1 0 0,0 0 0,1 1 0,-1-1 1,20 3 153,20-8 30,-32 0-230,1 0 0,-1-1-1,0 0 1,-1 0 0,1-1 0,-1 0 0,0 0 0,-1-1 0,0 1 0,0-2 0,7-12-1,-11 18 18,2 13-182,-2 22-99,0-3 122,-2-27 197,1 0-1,-1 0 1,1 0-1,-1 0 1,1 0 0,0 0-1,0 0 1,0 0 0,0 0-1,0-1 1,0 1-1,1 0 1,-1-1 0,0 1-1,1-1 1,-1 1 0,1-1-1,0 0 1,-1 0-1,1 0 1,0 0 0,0 0-1,0 0 1,0 0 0,-1 0-1,1-1 1,0 1-1,0-1 1,1 1 0,-1-1-1,0 0 1,0 0-1,0 0 1,0 0 0,0 0-1,0-1 1,0 1 0,2-1-1,3 0 45,0-1 0,0 0 0,0-1 0,0 1 0,-1-1 0,1-1 0,-1 1 0,0-1-1,11-8 1,-5 0-86,0-1-1,-1 0 0,0 0 1,-1-1-1,0-1 0,-2 1 1,1-2-1,-2 1 0,0-1 1,-1 0-1,0 0 0,-2-1 1,0 0-1,0 0 0,-2 0 1,0 0-1,-1 0 1,-1-18-1,0 34 15,0 0 1,0 0-1,0 1 1,1-1-1,-1 0 1,0 0 0,0 0-1,0 1 1,0-1-1,-1 0 1,1 0-1,0 0 1,0 1-1,0-1 1,-1 0-1,1 1 1,0-1-1,-1 0 1,1 0-1,0 1 1,-1-1-1,1 0 1,-1 1-1,1-1 1,-1 1-1,0-1 1,1 1 0,-1-1-1,0 1 1,1-1-1,-1 1 1,0 0-1,0-1 1,0 1 1,-1 1 0,1-1 0,0 1-1,0-1 1,1 1 0,-1-1 0,0 1 0,0 0 0,0-1 0,0 1 0,0 0 0,1 0 0,-1 0 0,0 0 0,1-1 0,-1 1 0,1 0 0,-1 0 0,1 0 0,-1 0 0,1 1 0,0-1 0,-1 2-1,-7 25 172,2 0 0,1 1-1,1 0 1,1 0 0,2 0-1,4 51 1,-3-75-162,1 0 0,0 0 0,0 0 0,0-1 0,0 1 0,1 0 1,0 0-1,0-1 0,0 1 0,0-1 0,1 0 0,0 0 0,0 0 0,0 0 0,0 0 1,0-1-1,1 1 0,0-1 0,0 0 0,0 0 0,0 0 0,0-1 0,1 1 0,-1-1 0,1 0 1,-1 0-1,1-1 0,0 1 0,-1-1 0,1 0 0,0-1 0,0 1 0,0-1 0,8 0 0,-12-1-79,-1 1-1,1-1 0,0 1 0,0-1 1,-1 0-1,1 0 0,0 1 1,-1-1-1,1 0 0,0 0 0,-1 0 1,1 0-1,-1 0 0,0 1 0,1-1 1,-1 0-1,0 0 0,0 0 0,1 0 1,-1 0-1,0 0 0,0 0 0,0 0 1,0 0-1,0 0 0,0 0 0,-1 0 1,1 0-1,0 0 0,0 0 0,-1 0 1,0-2-1,0-1-280,0 0-1,0 0 1,0 1 0,0-1-1,-1 0 1,0 0-1,-3-5 1,-4 1-1435,0-1 0,-1 2 0,1-1 0,-2 2-1,-11-7 1,5 5-2846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4.251"/>
    </inkml:context>
    <inkml:brush xml:id="br0">
      <inkml:brushProperty name="width" value="0.025" units="cm"/>
      <inkml:brushProperty name="height" value="0.025" units="cm"/>
    </inkml:brush>
  </inkml:definitions>
  <inkml:trace contextRef="#ctx0" brushRef="#br0">0 44 12684,'0'0'13677,"52"-28"-12972,-23 28-385,5 0-128,1 0-192,-1 0 32,0 0-1057,0-3-1922,-1-9-3427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1.095"/>
    </inkml:context>
    <inkml:brush xml:id="br0">
      <inkml:brushProperty name="width" value="0.025" units="cm"/>
      <inkml:brushProperty name="height" value="0.025" units="cm"/>
    </inkml:brush>
  </inkml:definitions>
  <inkml:trace contextRef="#ctx0" brushRef="#br0">1 142 15214,'2'-8'1442,"2"-1"-994,0-1 1,0 1 0,1 0-1,1 0 1,-1 1 0,1 0-1,8-9 1,-9 12-349,-1 0 0,1 0 1,0 1-1,0-1 0,0 1 0,1 0 0,0 1 0,-1-1 0,1 1 1,0 0-1,1 1 0,-1 0 0,11-3 0,-16 5-99,0 0 0,0-1 0,0 1 0,0 0 0,0 0-1,0 0 1,0 1 0,0-1 0,0 0 0,0 0 0,-1 0 0,1 1 0,0-1 0,0 1 0,0-1-1,0 0 1,0 1 0,0 0 0,0-1 0,-1 1 0,1-1 0,0 1 0,-1 0 0,1 0-1,0-1 1,-1 1 0,1 0 0,-1 0 0,2 1 0,-1 1 23,0 1 0,0-1 0,0 1 1,-1-1-1,1 1 0,-1-1 0,0 1 0,0 6 0,-1 5 95,-1-1 1,-1 1-1,-5 19 0,-11 23 39,9-31 36,1 0-1,2 0 1,1 1 0,-4 36-1,9-62-161,1 1 0,0-1 0,0 1 0,0-1-1,0 1 1,0-1 0,0 1 0,0-1 0,0 1 0,0-1 0,1 1-1,-1-1 1,0 1 0,1-1 0,0 0 0,-1 1 0,1-1 0,0 0-1,0 1 1,-1-1 0,1 0 0,0 0 0,0 0 0,0 0 0,1 0-1,-1 0 1,0 0 0,0 0 0,0 0 0,1 0 0,-1-1 0,1 1-1,-1 0 1,0-1 0,1 1 0,-1-1 0,1 0 0,-1 1 0,1-1-1,-1 0 1,1 0 0,-1 0 0,1 0 0,-1 0 0,1-1 0,-1 1-1,1 0 1,-1-1 0,1 1 0,-1-1 0,3 0 0,5-2 78,0 0 0,0-1 1,-1 0-1,1 0 1,-1-1-1,15-11 0,-7 2-9,-1 0 1,0-1-1,23-32 0,-32 38-33,0 0 0,0 0 0,-1-1 0,0 1 0,-1-1-1,0 0 1,-1 0 0,0-1 0,3-13 0,-34 66 444,24-31-518,0-1 0,1 1 0,1 0 0,0 0 0,0-1-1,1 2 1,0-1 0,2 18 0,-1-27 7,0 1-1,1 0 1,-1 0-1,1 0 1,-1-1 0,1 1-1,0 0 1,0-1-1,1 1 1,-1-1 0,0 0-1,1 1 1,0-1 0,-1 0-1,1 0 1,0 0-1,0 0 1,0 0 0,0 0-1,1 0 1,-1-1-1,0 1 1,1-1 0,-1 0-1,1 1 1,-1-1 0,1-1-1,0 1 1,0 0-1,-1 0 1,1-1 0,0 0-1,0 1 1,-1-1 0,1 0-1,0-1 1,4 0-1,-1 1 61,-1-1-1,0-1 1,1 1-1,-1-1 1,0 0-1,0 0 1,0 0-1,0-1 1,0 1-1,-1-1 1,1-1-1,-1 1 1,0 0-1,0-1 1,0 0-1,0 0 1,-1 0-1,0-1 1,1 1 0,-2-1-1,1 0 1,0 0-1,-1 1 1,3-9-1,0-3 88,0 0-1,0 0 1,-2 0 0,0-1-1,0 0 1,-1-28 0,-2 42-159,0-1 0,0 1 1,0 0-1,-1 0 0,1 0 0,-1 0 1,0 0-1,0 0 0,0 0 0,0 0 1,0 0-1,-1 0 0,1 0 0,-1 1 1,0-1-1,0 1 0,0-1 0,0 1 1,0 0-1,-3-3 0,2 3-250,1 1 0,-1-1 0,0 1 0,1 0 0,-1 0-1,0 0 1,0 0 0,0 1 0,0-1 0,0 1 0,0 0 0,0 0-1,0 0 1,-3 0 0,-5 5-3566,11 2-4816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5.324"/>
    </inkml:context>
    <inkml:brush xml:id="br0">
      <inkml:brushProperty name="width" value="0.025" units="cm"/>
      <inkml:brushProperty name="height" value="0.025" units="cm"/>
    </inkml:brush>
  </inkml:definitions>
  <inkml:trace contextRef="#ctx0" brushRef="#br0">30 244 12748,'0'0'7132,"-4"8"-5979,-1 6-944,0 1 0,1-1 0,0 1 1,2-1-1,-1 1 0,2 0 0,0 0 0,0 0 0,2 0 0,0 0 0,4 20 0,-5-34-177,0 0-1,1 1 1,-1-1 0,1 1-1,-1-1 1,1 0-1,0 0 1,0 1-1,-1-1 1,1 0 0,0 0-1,0 0 1,0 0-1,0 0 1,0 0-1,0 0 1,1 0 0,-1-1-1,0 1 1,0 0-1,1-1 1,-1 1-1,0-1 1,2 1 0,0-1 10,-1 1 0,1-1 0,0 0 0,-1-1 0,1 1 0,0 0 0,-1-1 0,1 0 1,0 1-1,-1-1 0,5-2 0,2-2 6,-1 1 1,-1-1-1,1 0 1,-1-1-1,0 0 0,9-9 1,-2-2-36,-2 0 1,0-1-1,-1-1 0,0 0 1,-2 0-1,0-1 0,10-36 1,-19 60-122,1 1 1,0-1-1,0 1 1,0-1-1,1 1 1,-1-1-1,1 0 1,3 5 0,-5-8 148,1 1 0,0 0 0,-1 0 0,1-1 0,0 1 0,0 0 0,0-1 1,1 1-1,-1-1 0,0 0 0,1 1 0,-1-1 0,0 0 0,1 0 1,-1 0-1,1 0 0,0 0 0,-1 0 0,1 0 0,0 0 0,0-1 0,0 1 1,-1-1-1,1 1 0,0-1 0,0 0 0,0 0 0,0 0 0,2 0 1,1-2 33,0-1 0,0 0 1,0 0-1,0 0 1,0 0-1,-1-1 1,0 0-1,1 1 0,-1-2 1,-1 1-1,8-10 1,33-55-15,-38 58-52,0 0 0,-1 0 0,0 0 0,-1 0 0,0-1 0,-1 0 0,0 0 0,0 0 0,-2 0 0,0 0 0,0-1 0,-2-20 0,1 33-14,0-1 0,1 0 1,-1 1-1,0-1 0,0 0 0,-1 1 0,1-1 0,0 0 0,0 1 0,0-1 0,0 0 1,0 1-1,-1-1 0,1 1 0,0-1 0,-1 0 0,1 1 0,0-1 0,-1 1 0,1-1 1,-1 1-1,1-1 0,0 1 0,-1 0 0,1-1 0,-1 1 0,0-1 0,1 1 0,-1 0 1,1-1-1,-1 1 0,1 0 0,-1 0 0,0 0 0,1-1 0,-1 1 0,0 0 1,1 0-1,-1 0 0,0 0 0,1 0 0,-1 0 0,0 0 0,1 0 0,-1 1 0,1-1 1,-2 0-1,0 1-8,0 0 1,1 0 0,-1 0 0,0 0 0,1 1 0,-1-1 0,1 0 0,-1 1 0,1-1-1,0 1 1,-1 0 0,1-1 0,0 1 0,-1 2 0,-9 26 73,2 0-1,1 1 1,1 0 0,2 1-1,1-1 1,1 1 0,2 43 0,2-70-39,-1 1 1,1-1 0,0 0-1,0 1 1,1-1-1,-1 0 1,1 0 0,1 0-1,4 9 1,-6-13-53,0 1 0,0 0 0,0-1 0,0 1 0,0 0 0,0-1 0,1 0 0,-1 1 0,1-1 0,-1 0 0,1 1 0,0-1 0,-1 0 0,1 0-1,0-1 1,0 1 0,0 0 0,-1 0 0,1-1 0,0 1 0,0-1 0,0 0 0,0 1 0,0-1 0,0 0 0,0 0 0,0-1 0,0 1 0,0 0 0,3-1 0,-4 0-26,-1 1 0,0-1-1,1 1 1,-1 0 0,0-1 0,0 1 0,1-1-1,-1 1 1,0-1 0,0 1 0,0-1 0,0 1 0,0-1-1,0 1 1,0-1 0,1 1 0,-2-1 0,1 1-1,0-1 1,0 1 0,0-1 0,0 1 0,0-1 0,0 1-1,0-1 1,-1 1 0,1-1 0,0 1 0,0-1-1,-1 1 1,1-1 0,0 1 0,-1-1 0,-9-15-1008,1 7 877,-1 0 0,0 0 0,-1 1 0,0 0 0,0 1 0,-1 1 0,-16-8 0,12 7-672,1-1 0,0-1 0,-19-14 0,34 23 884,0 0 1,0 0-1,0 0 0,0-1 1,0 1-1,0 0 1,0 0-1,0 0 0,0 0 1,0 0-1,-1-1 1,1 1-1,0 0 0,0 0 1,0 0-1,0 0 1,0 0-1,0-1 0,0 1 1,0 0-1,0 0 1,0 0-1,0 0 0,0 0 1,0-1-1,1 1 1,-1 0-1,0 0 0,0 0 1,0 0-1,0 0 0,0-1 1,0 1-1,0 0 1,0 0-1,0 0 0,0 0 1,1 0-1,-1 0 1,0 0-1,0 0 0,0-1 1,0 1-1,0 0 1,0 0-1,1 0 0,-1 0 1,0 0-1,0 0 1,0 0-1,0 0 0,0 0 1,1 0-1,-1 0 1,17-5 1066,29-3 355,-38 7-1161,2 0-175,143-29-739,-141 22-3014,-11-3-3334,-2 1-3402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5.673"/>
    </inkml:context>
    <inkml:brush xml:id="br0">
      <inkml:brushProperty name="width" value="0.025" units="cm"/>
      <inkml:brushProperty name="height" value="0.025" units="cm"/>
    </inkml:brush>
  </inkml:definitions>
  <inkml:trace contextRef="#ctx0" brushRef="#br0">0 9 10666,'0'0'12748,"54"-9"-13388,-34 18-2051,-4-4-4196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6.004"/>
    </inkml:context>
    <inkml:brush xml:id="br0">
      <inkml:brushProperty name="width" value="0.025" units="cm"/>
      <inkml:brushProperty name="height" value="0.025" units="cm"/>
    </inkml:brush>
  </inkml:definitions>
  <inkml:trace contextRef="#ctx0" brushRef="#br0">0 1 14990,'0'0'5766,"0"70"-3652,0-37-801,0 2-320,2-1-513,7-3-320,2-9-128,0-2 0,-2-10-672,-4-6-994,1-4-640,-6-4-865,0-16-2690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6.368"/>
    </inkml:context>
    <inkml:brush xml:id="br0">
      <inkml:brushProperty name="width" value="0.025" units="cm"/>
      <inkml:brushProperty name="height" value="0.025" units="cm"/>
    </inkml:brush>
  </inkml:definitions>
  <inkml:trace contextRef="#ctx0" brushRef="#br0">0 1 8648,'0'0'9129,"38"51"-9546,-13-43-1472,8-4-1443,1-2-992,0 1-2306</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6.762"/>
    </inkml:context>
    <inkml:brush xml:id="br0">
      <inkml:brushProperty name="width" value="0.025" units="cm"/>
      <inkml:brushProperty name="height" value="0.025" units="cm"/>
    </inkml:brush>
  </inkml:definitions>
  <inkml:trace contextRef="#ctx0" brushRef="#br0">135 0 7559,'0'0'13837,"-11"9"-12529,9-8-1272,-5 5 152,-1 0-1,1 0 1,-2-1-1,1 0 1,0-1-1,-1 1 1,0-2-1,0 1 1,-17 3-1,5-3-10,21-4-178,0 0 0,0 1-1,0-1 1,0 0 0,0 0 0,0 0 0,0 0 0,0 0 0,0 0 0,0 0 0,1 0-1,-1 0 1,0 0 0,0 0 0,0 0 0,0 0 0,0 0 0,0 0 0,0 0 0,0 0-1,0 0 1,0 0 0,0 0 0,0 1 0,0-1 0,0 0 0,0 0 0,0 0 0,0 0-1,0 0 1,0 0 0,0 0 0,0 0 0,0 0 0,0 0 0,0 0 0,0 1 0,0-1-1,0 0 1,0 0 0,0 0 0,0 0 0,0 0 0,0 0 0,0 0 0,0 0 0,0 0-1,0 0 1,0 1 0,0-1 0,0 0 0,0 0 0,0 0 0,0 0 0,0 0 0,0 0-1,0 0 1,0 0 0,0 0 0,-1 0 0,38 6-409,-10-3 306,-7 1-103,0 1 0,0 1 0,28 12 0,-45-16 206,0-1 0,1 0 0,-1 1 0,0 0-1,0-1 1,0 1 0,0 1 0,0-1 0,0 0 0,-1 1 0,1-1 0,-1 1 0,1 0 0,-1 0-1,0 0 1,0 0 0,-1 0 0,1 0 0,-1 0 0,1 1 0,-1-1 0,0 1 0,0-1 0,0 1 0,-1-1-1,1 1 1,-1-1 0,0 5 0,-1-5 100,0 0 1,0 0-1,0 0 1,0 0-1,0-1 0,-1 1 1,1-1-1,-1 1 1,0-1-1,0 1 0,0-1 1,0 0-1,0 0 1,0 0-1,0 0 0,-1 0 1,1-1-1,-1 1 1,1-1-1,-1 1 0,0-1 1,0 0-1,1 0 0,-1 0 1,-5 0-1,-6 2 14,1 0 0,-1-1 1,0-1-1,-14-1 0,27 0-193,0 1 1,-1-1-1,1 0 1,0 0-1,0-1 0,0 1 1,0 0-1,0 0 1,0-1-1,0 1 1,0 0-1,0-1 1,0 1-1,0-1 1,0 1-1,0-1 0,0 1 1,0-1-1,0 0 1,1 0-1,-1 1 1,0-1-1,1 0 1,-1 0-1,0 0 1,1 0-1,-1-1 0,-3-30-9031,4 12-1566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7.612"/>
    </inkml:context>
    <inkml:brush xml:id="br0">
      <inkml:brushProperty name="width" value="0.025" units="cm"/>
      <inkml:brushProperty name="height" value="0.025" units="cm"/>
    </inkml:brush>
  </inkml:definitions>
  <inkml:trace contextRef="#ctx0" brushRef="#br0">3 102 7687,'0'0'17174,"0"12"-16534,-1-2-519,0 1 83,0 0 0,1 0 1,1 0-1,-1 0 0,2 0 1,-1 0-1,1-1 0,6 17 1,-7-26-187,-1 0 1,1 0 0,0 0 0,-1-1 0,1 1 0,0 0 0,0-1-1,-1 1 1,1 0 0,0-1 0,0 1 0,0-1 0,0 1-1,0-1 1,0 0 0,0 1 0,0-1 0,0 0 0,0 0-1,0 0 1,0 0 0,0 0 0,0 0 0,0 0 0,0 0 0,0 0-1,0 0 1,0 0 0,0-1 0,0 1 0,0 0 0,0-1-1,0 1 1,0-1 0,1 0 0,31-22 173,-1-7-280,45-58-1,-39 44 15,-39 89-172,-3-16 255,-6 53 137,11-81-132,-1-1 1,0 1-1,0-1 0,0 1 0,1-1 1,-1 1-1,0-1 0,1 1 0,-1-1 1,0 1-1,1-1 0,-1 1 0,1-1 1,-1 1-1,0-1 0,1 0 0,-1 1 1,1-1-1,0 0 0,-1 0 0,1 1 1,-1-1-1,1 0 0,-1 0 0,1 0 1,-1 0-1,1 1 0,0-1 0,-1 0 1,1 0-1,-1 0 0,1 0 0,0-1 1,-1 1-1,1 0 0,-1 0 0,1 0 1,-1 0-1,1 0 0,0-1 0,-1 1 1,1 0-1,-1-1 0,1 1 0,28-13 215,-13 1-291,-1 0 0,0-1 1,0-1-1,-2 0 0,0-1 0,0-1 0,-1 0 0,-1 0 0,10-22 0,-15 33-331,-5 19 258,-8 39 311,4-26 5,2-25-137,1 0 0,0 0 0,0-1 0,-1 1-1,1 0 1,1 0 0,-1 0 0,0 0 0,0 0-1,1 0 1,-1 0 0,1 0 0,-1 0 0,1 0 0,0-1-1,0 1 1,0 0 0,0-1 0,0 1 0,0 0 0,0-1-1,2 2 1,-1-2-25,0 0-1,0-1 1,0 0 0,0 1-1,0-1 1,0 0-1,0 0 1,0 0 0,0 0-1,1-1 1,-1 1 0,0 0-1,0-1 1,0 0-1,-1 1 1,1-1 0,0 0-1,0 0 1,0 0-1,0 0 1,-1 0 0,3-2-1,7-5-69,0 0-1,-1-1 1,0 0-1,0 0 1,-1-1 0,0-1-1,-1 1 1,0-2-1,0 1 1,10-23-1,-28 142-337,11-107 408,-1 0 1,0 0-1,0-1 1,0 1-1,1 0 1,-1 0-1,0 0 1,1 0-1,-1-1 1,1 1-1,-1 0 1,1-1-1,-1 1 1,1 0-1,0-1 1,-1 1-1,1 0 1,0-1-1,-1 1 1,1-1-1,0 1 0,0-1 1,0 0-1,-1 1 1,1-1-1,0 0 1,0 0-1,0 1 1,0-1-1,0 0 1,-1 0-1,1 0 1,0 0-1,0 0 1,0 0-1,0 0 1,0 0-1,0-1 1,-1 1-1,1 0 1,0 0-1,0-1 1,0 1-1,0-1 1,4 0 0,0-1-1,0 1 1,-1-1 0,1 0 0,-1 0 0,1 0 0,3-4-1,-1 1-62,-1 0-1,0-1 1,0 0-1,-1 0 1,1 0-1,-1-1 0,-1 1 1,1-1-1,-1 0 1,-1-1-1,1 1 1,-1-1-1,0 1 1,-1-1-1,0 0 1,0 0-1,-1 0 0,1-11 1,-3 28-17,0 1 0,0-1 0,-2 0 0,1 0 0,-5 12 0,3-12 30,1 1-1,1 0 1,-1 0-1,0 13 0,6 1-2739,-3-24 2371,1 1 1,0-1-1,0 1 0,0-1 1,0 1-1,0-1 0,0 1 1,0-1-1,0 0 0,0 1 0,0-1 1,0 0-1,0 0 0,0 0 1,0 0-1,0 0 0,0 0 1,0 0-1,0 0 0,0-1 0,2 1 1,14-3-7530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8.119"/>
    </inkml:context>
    <inkml:brush xml:id="br0">
      <inkml:brushProperty name="width" value="0.025" units="cm"/>
      <inkml:brushProperty name="height" value="0.025" units="cm"/>
    </inkml:brush>
  </inkml:definitions>
  <inkml:trace contextRef="#ctx0" brushRef="#br0">106 260 11243,'0'0'10244,"-8"-1"-9817,-29-1-208,35 2-194,0 1 0,0-1 0,0 1 0,1-1 0,-1 1-1,0 0 1,0 0 0,1 0 0,-1 0 0,0 0 0,1 0 0,-1 0 0,1 0 0,0 1 0,-1-1 0,1 0 0,0 1 0,0-1 0,-1 1-1,1 0 1,-1 2 0,-13 34 815,14-36-749,-1 6 226,0-1-1,0 0 1,1 1 0,0-1 0,0 13 0,1-19-283,0 1 0,0-1 0,0 1 0,0-1 1,0 1-1,0-1 0,1 1 0,-1-1 0,1 1 0,-1-1 0,1 1 0,-1-1 0,1 0 1,0 1-1,0-1 0,0 0 0,0 0 0,0 1 0,0-1 0,0 0 0,0 0 0,0 0 0,0 0 1,1 0-1,-1-1 0,0 1 0,1 0 0,-1-1 0,1 1 0,-1 0 0,1-1 0,1 1 1,7 0-40,0-1 0,-1 0 1,1 0-1,-1-1 1,1 0-1,-1 0 0,1-1 1,-1-1-1,0 1 1,1-2-1,-2 1 0,1-1 1,0-1-1,-1 1 1,0-1-1,0-1 0,0 0 1,0 0-1,-1 0 1,0-1-1,-1 0 1,0 0-1,0-1 0,8-12 1,-4 4-12,0 0-1,-1-1 1,-1 0 0,-1 0 0,0-1-1,-1 0 1,-1 0 0,-1 0 0,-1-1-1,0 1 1,0-35 0,-3 51 11,0-1-1,0 1 1,0-1 0,0 0-1,0 1 1,-1-1 0,1 1-1,-1-1 1,0 1 0,0-1-1,0 1 1,0 0 0,0-1-1,0 1 1,-1 0-1,1 0 1,-1 0 0,0 0-1,1 0 1,-1 0 0,0 0-1,0 0 1,0 1 0,0-1-1,-1 1 1,1 0 0,0 0-1,-1-1 1,1 1 0,0 1-1,-1-1 1,1 0 0,-1 1-1,0-1 1,1 1 0,-1 0-1,1 0 1,-1 0 0,0 0-1,1 0 1,-1 0 0,1 1-1,-1-1 1,1 1 0,-1 0-1,1 0 1,-1 0 0,1 0-1,0 0 1,-1 0 0,1 1-1,-4 2 1,-4 4 83,0-1 0,0 2-1,1-1 1,0 1 0,0 0 0,1 1-1,0 0 1,1 1 0,0-1 0,1 1 0,0 0-1,1 1 1,-8 21 0,13-32-62,0 0-1,-1 0 1,1 0-1,0 1 1,0-1-1,0 0 1,0 0-1,0 0 1,0 0-1,0 1 1,0-1-1,0 0 1,1 0-1,-1 0 1,0 0-1,1 0 1,-1 0-1,1 0 1,-1 0-1,1 0 1,-1 0-1,1 0 1,0 0 0,0 0-1,-1 0 1,1 0-1,0 0 1,2 0-1,-1 1-7,1-1-1,0 0 1,0 0 0,0 0-1,0 0 1,0-1 0,0 1-1,1-1 1,-1 0 0,6 0-1,10-2-255,0-1-1,34-9 1,-45 10 53,13-4-322,0 1 0,0 1 0,0 0 1,0 2-1,41 1 0,-61 1 545,1 0 0,0 1 1,-1-1-1,1 1 1,0-1-1,-1 1 0,1 0 1,-1-1-1,1 1 1,-1 0-1,1 0 0,-1 0 1,1 0-1,-1 1 0,0-1 1,0 0-1,0 1 1,0-1-1,0 0 0,0 1 1,0-1-1,0 1 1,0 0-1,-1-1 0,1 1 1,-1-1-1,1 1 0,-1 0 1,1 0-1,-1-1 1,0 1-1,0 0 0,0 0 1,0 2-1,-1 11 437,-1-1 1,0 1-1,-6 21 0,0 10-4515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8.813"/>
    </inkml:context>
    <inkml:brush xml:id="br0">
      <inkml:brushProperty name="width" value="0.025" units="cm"/>
      <inkml:brushProperty name="height" value="0.025" units="cm"/>
    </inkml:brush>
  </inkml:definitions>
  <inkml:trace contextRef="#ctx0" brushRef="#br0">0 204 12716,'0'0'10933,"10"4"-9876,-6-1-960,1-1 1,0 0-1,-1 0 0,1 0 0,0-1 1,0 0-1,0 0 0,0 0 0,0-1 1,0 1-1,0-1 0,0 0 0,0-1 1,0 1-1,0-1 0,0 0 0,0 0 1,0 0-1,0-1 0,0 0 0,0 0 1,5-3-1,7-5 0,0 0 0,-1-1 0,29-24 0,-41 30-88,1 1 0,-1 0 1,0-1-1,0 0 0,0 0 0,-1 0 0,1 0 1,-1-1-1,0 1 0,-1-1 0,0 0 0,0 0 1,0 0-1,0 0 0,-1 0 0,1-9 0,-2 13-6,-1 0 0,1 0-1,-1 0 1,0 0-1,1 0 1,-1 0 0,0 0-1,0 0 1,0 1-1,0-1 1,-1 0 0,1 1-1,0-1 1,-1 1-1,1-1 1,-1 1 0,1 0-1,-1 0 1,0-1-1,0 1 1,1 0 0,-1 1-1,0-1 1,0 0-1,0 1 1,0-1 0,0 1-1,0-1 1,0 1-1,0 0 1,0 0 0,0 0-1,-2 0 1,-5-1 0,1 1 1,-1 0 0,1 0-1,-1 1 1,1 0 0,0 1-1,-11 3 1,11-1 2,0 0-1,0 1 1,0 0 0,1 0 0,-1 1-1,1 0 1,1 0 0,-1 0 0,1 1 0,0 0-1,1 1 1,0-1 0,0 1 0,0 0-1,-5 14 1,5-12 51,1 1-1,0-1 1,1 1-1,0 0 1,0 0-1,1 0 1,1 1 0,0-1-1,1 0 1,0 0-1,0 1 1,3 14-1,-2-23-62,1 0 0,-1-1 0,1 1-1,0-1 1,-1 1 0,1-1 0,0 1 0,0-1-1,1 0 1,-1 0 0,0 0 0,1 0-1,-1-1 1,1 1 0,0-1 0,-1 1 0,1-1-1,0 0 1,0 0 0,0 0 0,0 0 0,0-1-1,0 1 1,0-1 0,0 0 0,0 0 0,4 0-1,8 1-518,1-2-1,-1 1 0,1-2 0,16-3 1,-16 1-1329,-1-1 1,0-1-1,0 0 1,19-10-1,9-9-6661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9.297"/>
    </inkml:context>
    <inkml:brush xml:id="br0">
      <inkml:brushProperty name="width" value="0.025" units="cm"/>
      <inkml:brushProperty name="height" value="0.025" units="cm"/>
    </inkml:brush>
  </inkml:definitions>
  <inkml:trace contextRef="#ctx0" brushRef="#br0">180 40 5990,'0'0'16228,"-9"-3"-14914,-32-10-455,38 13-770,1-1 0,-1 1 0,0 0 0,1 0 0,-1 0 0,0 1 0,1-1 0,-1 0 0,0 1 0,1 0 0,-1-1 0,1 1 0,-1 0 0,1 1 0,0-1 0,-1 0 0,1 1 0,0-1 0,0 1 0,0-1 1,-3 5-1,-34 43 1468,32-39-1267,4-6-239,0 0 0,0 0-1,1 0 1,-1 1 0,1-1 0,0 1-1,0-1 1,1 1 0,0 0-1,-1 0 1,1 0 0,1 0 0,-1 0-1,1 0 1,0 5 0,1-9-46,0 1 1,0-1-1,0 0 1,0 0-1,0 0 1,0 0-1,0 0 1,0 0-1,1 0 1,-1-1-1,0 1 1,0 0-1,1-1 0,-1 1 1,1-1-1,-1 1 1,1-1-1,-1 0 1,1 1-1,-1-1 1,1 0-1,-1 0 1,1 0-1,1 0 1,46-2 86,-43 2-86,7-1-59,-1-1-1,1-1 1,-1 0 0,1 0 0,-1-1 0,-1 0 0,1-2 0,0 1-1,-1-1 1,15-11 0,-20 13 48,0 0 1,-1-1-1,1 1 0,-1-1 1,0-1-1,-1 1 0,1-1 1,-1 1-1,0-1 0,0 0 1,-1-1-1,0 1 0,0-1 1,-1 1-1,1-1 0,-1 0 1,-1 0-1,1 0 0,0-14 1,-2 21 14,0 0 0,0-1 0,0 1 0,0-1 0,0 1-1,-1-1 1,1 1 0,0-1 0,0 1 0,0 0 0,0-1 0,-1 1 0,1-1 0,0 1 0,0 0 0,-1-1 0,1 1 0,0 0 0,0-1 0,-1 1 0,1 0 0,0-1 0,-1 1 0,1 0 0,-1 0 0,1-1 0,0 1 0,-1 0 0,1 0 0,-1 0 0,1 0 0,-1 0 0,1-1-1,0 1 1,-1 0 0,1 0 0,-1 0 0,1 0 0,-1 0 0,1 0 0,-1 0 0,1 1 0,0-1 0,-1 0 0,1 0 0,-1 0 0,1 0 0,-1 1 0,1-1 0,0 0 0,-1 0 0,1 1 0,0-1 0,-1 1 0,-24 17 50,18-9-109,0 0 0,1 1 0,-1 0 0,2 1 0,0-1 0,0 1 0,1 0 0,0 1 0,1-1 0,0 0 0,1 1 0,0 0 0,1 0 0,0-1 0,2 21 0,-1-31-87,1 0 0,-1 0 1,0 0-1,1 0 0,0-1 1,-1 1-1,1 0 0,0 0 1,-1 0-1,1 0 1,0-1-1,0 1 0,-1 0 1,1-1-1,0 1 0,0-1 1,0 1-1,0-1 1,0 1-1,0-1 0,0 1 1,0-1-1,0 0 0,0 0 1,0 1-1,0-1 0,0 0 1,0 0-1,1 0 1,-1 0-1,0-1 0,1 1 1,36-7-6632,-14-10-1732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09.677"/>
    </inkml:context>
    <inkml:brush xml:id="br0">
      <inkml:brushProperty name="width" value="0.025" units="cm"/>
      <inkml:brushProperty name="height" value="0.025" units="cm"/>
    </inkml:brush>
  </inkml:definitions>
  <inkml:trace contextRef="#ctx0" brushRef="#br0">233 0 16848,'-13'1'2872,"1"0"-2092,-91 8 4286,91-7-4721,-1 0 1,1 0-1,0 2 0,0-1 1,0 1-1,-20 11 1,47-12-545,0-1 0,0-1 0,22 0 0,-16-1-100,0 1-1,1 0 0,-1 2 0,0 1 0,29 9 0,-49-13 304,1 1 0,-1-1 0,1 1-1,-1 0 1,0-1 0,1 1 0,-1 0-1,0 0 1,1 0 0,-1 0 0,0 0-1,0 0 1,0 1 0,0-1 0,0 0-1,0 1 1,0-1 0,0 0 0,-1 1-1,1-1 1,0 1 0,-1-1 0,1 1-1,-1 0 1,0-1 0,0 1 0,1-1-1,-1 1 1,0 0 0,0-1 0,0 1-1,-1-1 1,1 1 0,0 0 0,-1-1-1,1 1 1,-1-1 0,1 1 0,-1-1 0,0 1-1,1-1 1,-1 1 0,0-1 0,0 0-1,-1 2 1,-4 6 297,0-1 1,-1 0-1,0 0 0,0 0 1,-14 11-1,19-17-243,-54 39 1212,51-37-1232,-1-1 0,1 0 0,-1 0 0,1-1 0,-1 0 0,0 0 0,0 0 0,0-1 0,-8 2 0,14-3-97,-1 0-1,1 0 1,0 0-1,-1 0 1,1 0 0,-1 0-1,1 0 1,0 0-1,-1 0 1,1 0-1,0 0 1,-1-1 0,1 1-1,-1 0 1,1 0-1,0 0 1,-1 0-1,1-1 1,0 1 0,-1 0-1,1 0 1,0 0-1,0-1 1,-1 1-1,1 0 1,0-1 0,0 1-1,-1 0 1,1-1-1,0 1 1,0 0-1,0-1 1,0 1 0,0 0-1,-1-1 1,1 1-1,0 0 1,0-1-1,0 0 1,6-19-2762,18-21-4521,-2 14 797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3.605"/>
    </inkml:context>
    <inkml:brush xml:id="br0">
      <inkml:brushProperty name="width" value="0.05" units="cm"/>
      <inkml:brushProperty name="height" value="0.05" units="cm"/>
    </inkml:brush>
  </inkml:definitions>
  <inkml:trace contextRef="#ctx0" brushRef="#br0">423 2 18972,'2'-1'1192,"-13"6"-1088,-10 4-64,-13 14 192,-4 7-152,-10 15-24,-1 4 8,-1 6-32,2 0-32,6-3 16,5-3-136,11-11-456,7-9 288,18-27 176,1-10-80,17-27-56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1.471"/>
    </inkml:context>
    <inkml:brush xml:id="br0">
      <inkml:brushProperty name="width" value="0.025" units="cm"/>
      <inkml:brushProperty name="height" value="0.025" units="cm"/>
    </inkml:brush>
  </inkml:definitions>
  <inkml:trace contextRef="#ctx0" brushRef="#br0">54 1 13389,'0'0'6635,"-7"12"-4270,-1 4-1799,1 1 1,0 0-1,1 1 0,-5 21 1,9-29-314,0 0 0,0 0 0,1 0 0,0 1 0,1-1 0,0 0 1,1 0-1,0 1 0,1-1 0,5 19 0,-6-26-241,0 0-1,0 0 1,0 0-1,1-1 1,0 1-1,-1-1 1,1 1 0,0-1-1,0 0 1,0 1-1,0-1 1,1 0-1,-1 0 1,0-1-1,1 1 1,0 0-1,-1-1 1,1 0 0,0 1-1,0-1 1,-1 0-1,1-1 1,0 1-1,0 0 1,0-1-1,0 1 1,0-1-1,0 0 1,0 0 0,0-1-1,0 1 1,4-1-1,-1 0-21,1-1-1,-1 0 1,0 0-1,0-1 1,-1 1-1,1-1 1,0 0 0,-1-1-1,0 1 1,0-1-1,0 0 1,0-1-1,-1 1 1,6-7-1,14-16-58,-14 26 57,-6 18 120,-5 21 6,0-24-70,0 1 0,1 0 1,1 0-1,1-1 0,4 21 0,-6-34-90,0 0 1,0 0-1,0 0 0,1 0 0,-1-1 0,0 1 1,1 0-1,-1 0 0,0-1 0,1 1 0,-1 0 1,1-1-1,-1 1 0,1 0 0,0-1 0,-1 1 1,1-1-1,0 1 0,-1-1 0,1 1 0,0-1 1,-1 1-1,1-1 0,0 0 0,0 0 1,0 1-1,-1-1 0,3 0 0,-1 0-203,-1 0 1,1 0-1,0-1 0,0 1 0,0-1 1,-1 0-1,1 1 0,0-1 0,-1 0 1,1 0-1,-1 0 0,3-2 0,36-38-7435,-17 13 584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0.005"/>
    </inkml:context>
    <inkml:brush xml:id="br0">
      <inkml:brushProperty name="width" value="0.025" units="cm"/>
      <inkml:brushProperty name="height" value="0.025" units="cm"/>
    </inkml:brush>
  </inkml:definitions>
  <inkml:trace contextRef="#ctx0" brushRef="#br0">30 1 6054,'0'0'17552,"5"55"-15950,-14-25-545,2 2-224,0 1-225,1-2-159,3-5-289,1-8-128,2-1-32,0-9-705,5-8-480,3 0-1121,4-8-1506,-1-11-2530,0-6-7655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0.400"/>
    </inkml:context>
    <inkml:brush xml:id="br0">
      <inkml:brushProperty name="width" value="0.025" units="cm"/>
      <inkml:brushProperty name="height" value="0.025" units="cm"/>
    </inkml:brush>
  </inkml:definitions>
  <inkml:trace contextRef="#ctx0" brushRef="#br0">0 162 11627,'0'0'8702,"3"9"-7149,-3-7-1488,1 0-3,-1 0-1,0 0 1,1 0 0,-1 0 0,1 0 0,0 0 0,0 0 0,-1 0-1,1 0 1,0 0 0,1-1 0,-1 1 0,0 0 0,1-1-1,-1 1 1,0-1 0,1 1 0,0-1 0,-1 0 0,1 0-1,0 0 1,0 0 0,-1 0 0,1 0 0,0 0 0,0 0 0,0-1-1,0 1 1,0-1 0,0 0 0,1 1 0,-1-1 0,3 0-1,4-1-33,0 0-1,0 0 0,0-1 1,0 0-1,-1 0 0,1-1 0,-1 0 1,15-8-1,-21 10-20,1 0 0,-1-1 0,1 1 0,-1 0 0,0-1 1,1 0-1,-1 1 0,0-1 0,0 0 0,0 0 0,-1 0 0,1 0 0,0-1 1,-1 1-1,0 0 0,1-1 0,-1 1 0,0-1 0,0 1 0,0-1 0,-1 0 1,1 1-1,0-1 0,-1 0 0,0 1 0,0-1 0,0 0 0,0 0 0,0 1 0,0-1 1,-1 0-1,-1-4 0,1 5 10,0 0 0,0 1 0,0-1 1,0 1-1,0 0 0,-1-1 0,1 1 0,0 0 0,-1 0 1,1-1-1,-1 1 0,0 1 0,1-1 0,-1 0 0,0 0 1,1 1-1,-1-1 0,0 0 0,0 1 0,0 0 0,0-1 1,1 1-1,-1 0 0,0 0 0,0 0 0,0 0 0,0 1 1,0-1-1,1 0 0,-5 2 0,1-1 77,-1 0 0,1 1 1,-1 0-1,1 0 0,0 0 0,0 1 0,0-1 0,0 1 0,-5 4 0,5-2 31,0 0 0,1 1-1,-1 0 1,1 0 0,0 0 0,1 0-1,-1 1 1,-1 6 0,4-11-100,0-1 1,0 0 0,1 0 0,-1 1-1,1-1 1,-1 1 0,1-1 0,0 0-1,0 1 1,-1-1 0,1 1 0,0-1-1,0 1 1,0-1 0,1 1-1,-1-1 1,0 0 0,0 1 0,1-1-1,-1 1 1,1-1 0,-1 0 0,1 1-1,0-1 1,0 0 0,-1 0 0,1 0-1,0 1 1,0-1 0,0 0-1,0 0 1,0 0 0,0 0 0,0-1-1,1 1 1,-1 0 0,0 0 0,0-1-1,1 1 1,-1-1 0,1 1 0,-1-1-1,0 1 1,1-1 0,2 0-1,19 2-161,0 0 0,44-5 0,-47 1 27,1 1-1,-1 1 1,1 1-1,27 5 1,-30 4 1162,-14-8-46,-4-15-515,-5-53-436,3 50-54,0 1 0,1-1 1,1 1-1,0-1 0,4-23 0,-3 38-5,0-1 0,0 0 0,0 1 0,0-1 0,0 1 0,1-1 0,-1 1 0,0-1 0,1 1 0,-1 0 1,1 0-1,0 0 0,-1 0 0,1 0 0,0 0 0,0 0 0,-1 0 0,1 1 0,0-1 0,0 1 0,0-1 0,0 1 0,0 0 0,0 0 0,2 0 0,60-1-430,-46 1-50,-10 1-86,20-2-1180,-27 1 1460,-1 0 0,1 0 0,0 0 1,0 0-1,-1-1 0,1 1 0,0 0 1,-1 0-1,1 0 0,0-1 0,-1 1 1,1-1-1,-1 1 0,1 0 0,0-1 1,-1 1-1,1-1 0,-1 1 0,1-1 1,-1 1-1,0-1 0,1 0 0,-1 1 1,1-1-1,-1 1 0,0-1 0,0 0 1,1 1-1,-1-2 0,0-9-7783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0.761"/>
    </inkml:context>
    <inkml:brush xml:id="br0">
      <inkml:brushProperty name="width" value="0.025" units="cm"/>
      <inkml:brushProperty name="height" value="0.025" units="cm"/>
    </inkml:brush>
  </inkml:definitions>
  <inkml:trace contextRef="#ctx0" brushRef="#br0">0 8 15278,'0'0'10859,"51"-8"-12685,-39 15-4100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1.393"/>
    </inkml:context>
    <inkml:brush xml:id="br0">
      <inkml:brushProperty name="width" value="0.025" units="cm"/>
      <inkml:brushProperty name="height" value="0.025" units="cm"/>
    </inkml:brush>
  </inkml:definitions>
  <inkml:trace contextRef="#ctx0" brushRef="#br0">6 0 11755,'0'0'7052,"-1"14"-5915,-2 34-293,2 1-1,2 0 1,2 0-1,10 51 1,-7-71-863,13 42 639,-18-67-992,1 0 1,0 0-1,1 0 0,-1 0 0,1-1 1,-1 1-1,1-1 0,4 4 1,-5-5-1270,-1-10-12050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1.740"/>
    </inkml:context>
    <inkml:brush xml:id="br0">
      <inkml:brushProperty name="width" value="0.025" units="cm"/>
      <inkml:brushProperty name="height" value="0.025" units="cm"/>
    </inkml:brush>
  </inkml:definitions>
  <inkml:trace contextRef="#ctx0" brushRef="#br0">47 112 8392,'0'0'6086,"-47"-52"-2883,47 38-1153,2 3-417,22 5-480,4 2-544,8 1-353,2-1-160,6 2-32,1-2-576,0 1-866,-2-2-1248,-4 3-1602,-4 1-2915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2.114"/>
    </inkml:context>
    <inkml:brush xml:id="br0">
      <inkml:brushProperty name="width" value="0.025" units="cm"/>
      <inkml:brushProperty name="height" value="0.025" units="cm"/>
    </inkml:brush>
  </inkml:definitions>
  <inkml:trace contextRef="#ctx0" brushRef="#br0">107 26 10730,'0'0'3486,"-10"2"-347,3 0-2765,0 0 0,1 0 0,-1 1 0,1 0 0,0 0 0,0 1-1,0 0 1,0 0 0,-8 8 0,12-10-269,0 0 0,-1 1 0,1-1 0,0 1 0,0-1 0,0 1 0,1 0 0,-1 0 0,1 0 0,0 0 0,-1 0 0,1 0 0,0 0 0,1 1 0,-1-1 0,1 0 0,-1 1 0,1-1 0,0 0 0,0 0 0,1 1 0,-1-1 0,1 0 0,-1 1-1,1-1 1,0 0 0,2 4 0,-2-5-70,1 1 0,0 0 0,1-1 0,-1 1 0,0-1 0,1 0 0,-1 1 0,1-1 0,0 0 0,0-1 0,0 1 0,0 0 0,0-1 0,0 0-1,0 0 1,0 0 0,1 0 0,-1 0 0,0-1 0,1 1 0,-1-1 0,7 0 0,-3 0-17,1 1 1,-1-2-1,0 1 1,0-1-1,1 0 0,-1-1 1,0 0-1,0 0 1,11-5-1,-12 4 9,0-1 0,-1 0 0,0 0 0,0 0 0,0-1-1,-1 0 1,0 0 0,1 0 0,-2 0 0,1 0 0,-1-1 0,4-6 0,-6 9 8,0 1 0,0 0 1,0-1-1,0 1 0,-1-1 0,1 0 1,-1 1-1,1-1 0,-1 1 1,0-1-1,0 0 0,0 1 0,-1-1 1,1 0-1,0 1 0,-1-1 1,0 1-1,1-1 0,-1 1 0,0-1 1,-1 1-1,1 0 0,0-1 0,-1 1 1,1 0-1,-1 0 0,1 0 1,-1 0-1,0 0 0,0 0 0,-3-1 1,-1-2-183,-1 1 0,1 1 1,-1 0-1,0 0 0,0 0 1,-1 0-1,-11-1 0,16 3-461,-1 0-1,1 1 0,-1 0 1,1 0-1,-1 0 0,1 0 1,-1 0-1,1 1 0,-1-1 1,1 1-1,-5 1 0,2 4-4889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2.477"/>
    </inkml:context>
    <inkml:brush xml:id="br0">
      <inkml:brushProperty name="width" value="0.025" units="cm"/>
      <inkml:brushProperty name="height" value="0.025" units="cm"/>
    </inkml:brush>
  </inkml:definitions>
  <inkml:trace contextRef="#ctx0" brushRef="#br0">135 53 11499,'0'0'5733,"0"-9"-3437,0 6-2118,0 0 1,0 0-1,0 0 1,-1 0-1,1 0 1,-1 0-1,0 1 1,0-1-1,0 0 1,-1-3-1,1 6-120,1-1-1,-1 0 1,1 1-1,-1-1 1,1 1-1,-1-1 0,0 0 1,1 1-1,-1-1 1,0 1-1,1 0 1,-1-1-1,0 1 1,1 0-1,-1-1 0,0 1 1,0 0-1,0 0 1,1 0-1,-3-1 1,1 1-8,0 1 1,0-1 0,0 1 0,-1-1 0,1 1-1,0-1 1,0 1 0,0 0 0,0 0 0,0 0 0,-3 2-1,-2 4 88,-1-1-1,1 1 1,1 0-1,0 1 1,0 0 0,0-1-1,1 2 1,0-1-1,0 1 1,1 0-1,1 0 1,-1 0-1,1 0 1,1 0-1,0 1 1,0-1-1,1 1 1,0 0-1,0 0 1,2 10-1,0-18-151,-1 0 0,1 0-1,0 0 1,0 0-1,1-1 1,-1 1 0,0 0-1,1-1 1,-1 1-1,1-1 1,-1 1-1,1-1 1,-1 0 0,1 1-1,0-1 1,0 0-1,0 0 1,0 0-1,0 0 1,0-1 0,0 1-1,0-1 1,0 1-1,0-1 1,0 0 0,0 1-1,3-1 1,71 1-1924,-58-2 1103,-2 1-426,0-1 0,1-1 0,-1 0 0,19-6 0,16-8-5043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3.109"/>
    </inkml:context>
    <inkml:brush xml:id="br0">
      <inkml:brushProperty name="width" value="0.025" units="cm"/>
      <inkml:brushProperty name="height" value="0.025" units="cm"/>
    </inkml:brush>
  </inkml:definitions>
  <inkml:trace contextRef="#ctx0" brushRef="#br0">147 3 13453,'0'0'4719,"-10"0"-3208,6-1-1363,0 0 1,0 1 0,-1-1 0,1 1 0,0 0 0,-1 1-1,1-1 1,0 1 0,-1 0 0,1 0 0,0 0 0,0 1-1,0-1 1,0 1 0,0 0 0,0 0 0,1 0 0,-1 1-1,0-1 1,1 1 0,0 0 0,0 0 0,0 0 0,-5 6-1,5-5 68,-1 1 0,1-1-1,-1 1 1,1 0 0,1 0-1,-1 0 1,1 0-1,0 0 1,0 0 0,0 1-1,1-1 1,-1 1-1,2-1 1,-1 1 0,0-1-1,1 1 1,1 11-1,0-16-192,0 0-1,0 1 0,0-1 0,1 0 1,-1 1-1,0-1 0,1 0 0,-1 0 0,1 0 1,-1 0-1,1-1 0,-1 1 0,1 0 0,0-1 1,-1 1-1,1-1 0,0 1 0,-1-1 1,1 0-1,0 0 0,0 1 0,0-1 0,2-1 1,44-2 116,-35-1-148,-1-1 1,0 1-1,0-2 0,0 0 0,-1 0 1,0-1-1,0-1 0,18-16 0,29-17-35,-58 41 47,1 0 0,-1 0-1,1 0 1,-1 0-1,1 0 1,-1 0-1,1 0 1,-1 0 0,1 0-1,-1 0 1,0 1-1,1-1 1,-1 0 0,1 0-1,-1 1 1,1-1-1,-1 0 1,0 0 0,1 1-1,-1-1 1,0 0-1,1 1 1,-1-1-1,0 1 1,0-1 0,1 0-1,-1 1 1,0-1-1,0 1 1,0-1 0,0 1-1,1-1 1,-1 1-1,0-1 1,0 1 0,0-1-1,0 0 1,0 1-1,0-1 1,0 1-1,0-1 1,0 1 0,-1-1-1,1 1 1,0-1-1,0 1 1,1 38 209,-1-26-140,0-10-49,0-1 0,0 0 0,0 0 0,0 1 0,1-1 0,-1 0 0,1 0 0,-1 1 1,1-1-1,0 0 0,0 0 0,0 0 0,0 0 0,0 0 0,0 0 0,1 0 0,-1-1 0,1 1 0,-1 0 0,1-1 0,-1 1 0,1-1 0,0 1 0,0-1 0,0 0 0,0 0 0,0 0 1,0 0-1,0 0 0,0 0 0,0-1 0,4 1 0,-1 0 32,1-2-1,-1 1 1,1-1 0,0 0 0,-1 0 0,1 0 0,-1-1-1,0 1 1,1-1 0,-1-1 0,0 1 0,7-5-1,23-17-224,-26 17 85,0 0 0,1 1 0,-1 0 0,1 1 0,0 0 0,1 0 0,-1 1 0,1 0 0,0 1 0,12-2 0,-22 5 95,0 1-1,0-1 0,0 1 0,0-1 0,0 1 0,0-1 1,0 1-1,0 0 0,0 0 0,0-1 0,-1 1 1,1 0-1,0 0 0,-1 0 0,1 0 0,-1 0 0,1 0 1,-1 0-1,1 0 0,-1 0 0,1 0 0,-1 0 0,0 0 1,0 1-1,0 1 0,1-2 19,-1 1 0,0 0 0,1 0 0,-1-1 1,1 1-1,0 0 0,0-1 0,-1 1 0,1 0 0,0-1 0,0 1 0,0-1 0,1 0 1,-1 1-1,0-1 0,0 0 0,1 0 0,-1 0 0,3 2 0,1-2 37,-1 0-1,1-1 1,0 1-1,0-1 1,0 0-1,0-1 1,0 1-1,-1-1 1,1 1-1,0-2 1,0 1-1,-1 0 1,10-5-1,60-35-315,-43 22-107,-17 11 144,-4 1-42,1 1-1,1 0 1,-1 1 0,1 0 0,-1 1 0,19-4 0,-30 8 261,0 0 1,1 0-1,-1 0 0,0 0 1,1 0-1,-1 0 1,0 0-1,1 0 1,-1 0-1,0 0 1,1 0-1,-1 0 1,0 0-1,1 1 1,-1-1-1,0 0 1,1 0-1,-1 0 1,0 1-1,0-1 1,1 0-1,-1 0 1,0 1-1,0-1 1,0 0-1,1 1 1,-1-1-1,0 0 1,0 1-1,0-1 0,0 0 1,0 1-1,1-1 1,-1 0-1,0 1 1,0-1-1,-1 20 369,-9 17 160,7-32-426,1-1 1,0 1-1,0 0 0,1 0 1,0-1-1,-1 1 1,2 0-1,-1 0 0,0 7 1,1-12-118,1 1 1,-1-1-1,0 0 1,1 0-1,-1 1 1,0-1 0,1 0-1,-1 0 1,0 1-1,1-1 1,-1 0-1,1 0 1,-1 0-1,0 0 1,1 0 0,-1 0-1,1 0 1,-1 0-1,0 0 1,1 0-1,-1 0 1,1 0 0,-1 0-1,1 0 1,-1 0-1,0 0 1,1 0-1,-1 0 1,1-1-1,-1 1 1,0 0 0,1 0-1,-1 0 1,0-1-1,1 1 1,-1 0-1,1-1 1,15-7-1636,7-23-9022,-12 11-2493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3.784"/>
    </inkml:context>
    <inkml:brush xml:id="br0">
      <inkml:brushProperty name="width" value="0.025" units="cm"/>
      <inkml:brushProperty name="height" value="0.025" units="cm"/>
    </inkml:brush>
  </inkml:definitions>
  <inkml:trace contextRef="#ctx0" brushRef="#br0">1 260 12204,'0'0'10084,"10"7"-8403,-4-1-1403,-3-4-193,0 1-1,0-1 1,0 1 0,1-1-1,-1 0 1,0 0 0,1 0-1,-1-1 1,1 1 0,0-1-1,0 0 1,-1 0-1,1 0 1,0 0 0,0-1-1,0 1 1,0-1 0,0 0-1,0 0 1,6-2 0,6-3 119,1-1 1,-1-1 0,0-1 0,0 0-1,-1-1 1,0-1 0,-1 0-1,21-19 1,-25 20-125,0-1-1,-1 0 1,0 0-1,0-1 1,-1 0 0,-1-1-1,0 0 1,0 0-1,-1 0 1,-1-1-1,6-20 1,-10 31-75,-1 0-1,1 0 1,-1 0 0,0 0-1,1-1 1,-1 1-1,0 0 1,0 0 0,-1 0-1,1 0 1,0-1 0,-1 1-1,0 0 1,1 0 0,-2-3-1,1 4-2,0 0 0,0 0 0,1 0 1,-1 0-1,0 0 0,0 0 0,0 1 0,0-1 0,0 0 0,0 0 0,-1 1 0,1-1 0,0 1 0,0-1 0,0 1 0,0-1 0,-1 1 0,1 0 0,-2 0 0,-1-1-4,0 2-1,1-1 1,-1 0-1,1 1 1,-1 0-1,1-1 0,0 1 1,-1 1-1,1-1 1,0 0-1,0 1 1,-1 0-1,1 0 1,0 0-1,1 0 0,-1 0 1,-3 4-1,0 0 20,0 1 0,1 0-1,0 1 1,0 0 0,1-1-1,0 1 1,0 1-1,1-1 1,0 0 0,1 1-1,0 0 1,0 0 0,0-1-1,1 1 1,1 0 0,0 13-1,0-19-23,1-1 0,0 1 1,0 0-1,0-1 0,0 1 0,0-1 0,1 1 0,-1-1 0,1 0 0,-1 1 0,1-1 0,0 0 0,0 0 0,0 0 0,0-1 1,0 1-1,1 0 0,-1-1 0,0 1 0,1-1 0,-1 0 0,1 0 0,0 0 0,-1 0 0,1 0 0,0-1 0,-1 1 1,1-1-1,4 1 0,8 1-677,1-1 1,0-1-1,27-2 1,6-7-3860,-1-11-3951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4.382"/>
    </inkml:context>
    <inkml:brush xml:id="br0">
      <inkml:brushProperty name="width" value="0.025" units="cm"/>
      <inkml:brushProperty name="height" value="0.025" units="cm"/>
    </inkml:brush>
  </inkml:definitions>
  <inkml:trace contextRef="#ctx0" brushRef="#br0">76 1 11403,'0'0'1612,"2"13"780,11 103 2120,-9-59-2352,3 1 0,20 78-1,-26-131-2202,0 0 0,1-1 0,-1 1 0,1 0 0,0-1 0,1 1 0,-1-1 0,1 0 0,0 0-1,0 0 1,0 0 0,0 0 0,6 4 0,-29-45-8776,-28-16 1957,-2 1 6005,14 16 4044,35 35-2880,0 1 0,0-1 0,0 0 1,0 0-1,1 0 0,-1 0 0,0 0 1,0 0-1,1 0 0,-1 0 0,0-1 1,1 1-1,-1 0 0,1 0 0,0 0 1,-1-1-1,1 1 0,0 0 0,0 0 0,0-1 1,0 1-1,0 0 0,0 0 0,0-1 1,0 1-1,0 0 0,1-3 0,0 2-46,1 1 0,-1-1 0,1 0 0,0 0-1,-1 1 1,1-1 0,0 1 0,0 0 0,0 0-1,0-1 1,0 1 0,0 0 0,0 1 0,3-2 0,9-2 140,0 0 0,1 1 0,24-2 1,30 0-724,57-6-7839,-85 5 1355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2.084"/>
    </inkml:context>
    <inkml:brush xml:id="br0">
      <inkml:brushProperty name="width" value="0.025" units="cm"/>
      <inkml:brushProperty name="height" value="0.025" units="cm"/>
    </inkml:brush>
  </inkml:definitions>
  <inkml:trace contextRef="#ctx0" brushRef="#br0">98 247 13613,'0'0'7303,"-10"8"-5568,3-3-1503,-1 1 23,1-1 1,-1 1 0,2 0-1,-1 1 1,1 0-1,-1 0 1,2 0 0,-1 1-1,1 0 1,0 0-1,-5 13 1,10-21-263,0 1 0,0-1 0,0 1 1,0-1-1,0 0 0,0 1 0,1-1 0,-1 0 0,0 1 1,0-1-1,0 0 0,0 1 0,1-1 0,-1 0 0,0 1 1,0-1-1,1 0 0,-1 1 0,0-1 0,1 0 0,-1 0 1,0 0-1,0 1 0,1-1 0,-1 0 0,1 0 0,-1 0 1,0 0-1,1 1 0,-1-1 0,0 0 0,1 0 0,-1 0 1,1 0-1,-1 0 0,0 0 0,1 0 0,-1 0 0,1 0 1,-1 0-1,0 0 0,1-1 0,-1 1 0,0 0 0,1 0 1,-1 0-1,0 0 0,1-1 0,-1 1 0,0 0 0,1 0 1,-1 0-1,0-1 0,1 1 0,22-12-685,-13-2 203,0 0 0,13-25 0,-16 27 403,-9 21 189,1 0 0,0 1 0,0-1 0,1 0 0,0 1 0,0-1 0,4 17 1,-3-24-82,0 1 0,0-1 1,0 1-1,1-1 1,-1 0-1,1 1 1,-1-1-1,1 0 1,0 0-1,0 0 1,0 0-1,0 0 1,0-1-1,1 1 1,-1-1-1,0 1 1,1-1-1,-1 0 0,1 0 1,-1 0-1,1 0 1,0-1-1,0 1 1,-1-1-1,1 1 1,0-1-1,-1 0 1,1 0-1,0 0 1,3-1-1,-1 0 20,0 0-1,0 0 1,0 0 0,0-1-1,0 0 1,0 0 0,-1 0-1,1-1 1,-1 1-1,1-1 1,-1 0 0,0-1-1,0 1 1,-1-1-1,1 1 1,-1-1 0,0 0-1,1 0 1,-2-1 0,1 1-1,3-9 1,6-9 63,-2 0-1,0-1 1,7-29 0,-9 21-21,-2-1 0,-1 1 1,-1-1-1,-2-51 1,-4 80-99,-3 15-15,-4 22-14,6-14 26,1 0 0,1 0 0,1 0 0,1 0 0,0 1 0,2-1 0,7 27 0,-9-40 4,1 0 0,0 0 0,1 0 0,0 0 0,0 0 0,1 0 0,-1-1 0,1 1 0,1-1 0,-1 0 0,1 0 0,0-1 0,1 0 0,-1 0 0,1 0 0,0 0 0,0-1 0,0 0 0,1 0 0,0-1 0,-1 1 0,1-2 0,8 3 0,-14-4-9,-1-1 1,1 0-1,0 1 1,-1-1-1,1 0 1,0 0 0,-1 0-1,1 1 1,0-1-1,0 0 1,-1 0-1,1 0 1,0 0-1,-1 0 1,1 0 0,0 0-1,0-1 1,-1 1-1,1 0 1,0 0-1,-1 0 1,1-1-1,0 1 1,-1 0 0,1-1-1,1 0 1,-9-14-700,-26-18-205,6 15 754,-1 0 1,0 2-1,-2 1 1,1 1-1,-2 2 1,0 1-1,-51-11 1,82 22 196,0 0 1,1 0 0,-1 0 0,0 0-1,0 0 1,0 0 0,0 0 0,0-1-1,0 1 1,0 0 0,0 0 0,0 0-1,0 0 1,0 0 0,0 0 0,0 0-1,1 0 1,-1 0 0,0 0 0,0 0-1,0 0 1,0 0 0,0 0 0,0-1-1,0 1 1,0 0 0,0 0 0,0 0-1,0 0 1,0 0 0,0 0 0,0 0-1,0 0 1,0 0 0,0 0-1,0-1 1,0 1 0,0 0 0,0 0-1,0 0 1,0 0 0,0 0 0,0 0-1,0 0 1,0 0 0,0 0 0,0 0-1,-1 0 1,1 0 0,0-1 0,18-3 513,39-6-517,-31 6 122,70-17-704,-33 0-4149,-9-1-6027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4.762"/>
    </inkml:context>
    <inkml:brush xml:id="br0">
      <inkml:brushProperty name="width" value="0.025" units="cm"/>
      <inkml:brushProperty name="height" value="0.025" units="cm"/>
    </inkml:brush>
  </inkml:definitions>
  <inkml:trace contextRef="#ctx0" brushRef="#br0">92 1 13293,'0'0'3576,"-9"1"-885,5 0-2528,0 0 1,0 0-1,0 1 1,0-1 0,0 1-1,0-1 1,1 1-1,-1 0 1,1 1-1,-1-1 1,1 1-1,0-1 1,0 1-1,0 0 1,1 0-1,-1 0 1,0 1-1,1-1 1,0 1-1,0-1 1,0 1 0,0 0-1,1-1 1,0 1-1,-1 0 1,1 0-1,1 0 1,-1 0-1,0 6 1,0-5-10,0 0 0,0 0 0,1 0 1,-1 0-1,1 0 0,1 0 0,-1 0 0,1 0 1,-1 0-1,1 0 0,1 0 0,-1 0 0,1-1 0,3 8 1,-3-9-121,1 0 0,-1 0 1,1-1-1,-1 1 1,1-1-1,0 0 0,0 0 1,0 0-1,0 0 1,0-1-1,1 1 0,-1-1 1,0 0-1,1 0 1,-1 0-1,1 0 0,-1 0 1,1-1-1,0 0 1,-1 1-1,5-2 0,2 1 10,0 0 0,0-1 0,0-1 0,0 1 0,0-1-1,0-1 1,-1 0 0,1-1 0,12-6 0,-18 8-40,0 0 1,0 0 0,0-1-1,0 1 1,-1-1 0,0 0-1,1 0 1,-1 0-1,0 0 1,0-1 0,-1 1-1,1-1 1,-1 0 0,0 0-1,0 0 1,0 0 0,0 0-1,-1 0 1,1 0 0,-1-1-1,0 1 1,-1 0 0,1-7-1,-1 8 1,-1 0-1,0 1 1,0-1-1,0 0 1,-1 0-1,1 1 1,-1-1 0,1 1-1,-1 0 1,0-1-1,0 1 1,0 0-1,0 0 1,0 0-1,0 0 1,-1 1-1,1-1 1,-1 0-1,1 1 1,-1 0-1,0 0 1,1-1 0,-1 2-1,0-1 1,-3-1-1,-39-9-1575,9 7-3916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5.307"/>
    </inkml:context>
    <inkml:brush xml:id="br0">
      <inkml:brushProperty name="width" value="0.025" units="cm"/>
      <inkml:brushProperty name="height" value="0.025" units="cm"/>
    </inkml:brush>
  </inkml:definitions>
  <inkml:trace contextRef="#ctx0" brushRef="#br0">142 60 13261,'0'0'3405,"-9"-1"-266,6 0-2997,-4 0 453,-1 0 0,0 0-1,0 0 1,0 1 0,-11 1 0,15 0-476,1 0-1,0-1 1,0 1-1,0 1 1,-1-1-1,1 0 1,0 1-1,1 0 1,-1-1-1,0 1 1,0 0 0,1 1-1,-1-1 1,1 0-1,0 1 1,0-1-1,0 1 1,-3 4-1,2-3-99,1 1-1,0 0 1,0-1 0,1 1-1,-1 0 1,1 0-1,0 0 1,0 0-1,0 0 1,1 0 0,0 0-1,0 6 1,0-10-16,0 0 1,1 0 0,-1 0-1,0 0 1,0 0-1,1 1 1,-1-1 0,1 0-1,-1 0 1,1 0 0,-1 0-1,1 0 1,0 0 0,-1 0-1,1-1 1,0 1 0,0 0-1,0 0 1,0 0-1,-1-1 1,3 2 0,-1-2 22,0 1 0,0-1 1,0 0-1,0 0 0,0 0 1,0 0-1,0 0 0,0 0 1,0 0-1,0-1 0,-1 1 1,1-1-1,0 0 0,0 1 1,0-1-1,-1 0 0,4-2 1,10-7 49,0-1 1,-1-1 0,0 0-1,-1-1 1,-1 0-1,0-1 1,-1 0-1,18-31 1,-6 12-40,-19 80-192,-4-37 114,0 2 81,0 0 0,0-1 0,1 1 1,1-1-1,0 1 0,4 15 0,-4-24-102,-1 1-1,1-1 1,0 0-1,0 0 1,1 0-1,-1 0 0,0 0 1,1 0-1,0 0 1,0-1-1,0 1 1,0-1-1,0 0 0,0 0 1,0 0-1,1 0 1,-1-1-1,1 1 1,0-1-1,-1 0 0,1 0 1,0 0-1,-1-1 1,5 1-1,3 0-1104,0 0 0,-1-1 1,1 0-1,0 0 0,-1-1 0,17-4 0,23-14-6771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6.475"/>
    </inkml:context>
    <inkml:brush xml:id="br0">
      <inkml:brushProperty name="width" value="0.025" units="cm"/>
      <inkml:brushProperty name="height" value="0.025" units="cm"/>
    </inkml:brush>
  </inkml:definitions>
  <inkml:trace contextRef="#ctx0" brushRef="#br0">64 0 8488,'0'0'12513,"-3"9"-11045,-3 23-713,1 0-1,1 0 1,2 1-1,3 49 1,-6 71 650,-16 155 320,6-392-860,12 45-982,2 0 0,7-62 0,-5 91 83,0 0-1,1 0 1,0 0-1,1 0 1,0 0-1,1 1 1,0-1-1,0 1 1,1 0-1,0 0 1,1 1-1,0-1 1,0 1-1,1 1 1,10-11-1,-14 16 23,-1-1 1,1 1-1,0 1 0,0-1 0,0 0 0,0 1 0,0-1 0,0 1 0,1 0 0,-1 0 0,0 0 0,1 1 0,5-1 0,-7 1-9,0 0-1,0 0 1,0 1-1,0-1 0,1 1 1,-1-1-1,0 1 1,0 0-1,0 0 1,-1 0-1,1 0 1,0 0-1,0 1 0,0-1 1,-1 0-1,3 3 1,0 2 1,0-1 0,-1 0 1,1 1-1,-2 0 0,1-1 0,0 1 1,-1 0-1,0 0 0,-1 1 1,1-1-1,-1 0 0,0 12 0,0-4 305,-1 0-1,0 0 0,-4 25 0,13-70-267,-2 1 0,-1-1 0,-1 0 0,-1 0 0,-2-63 0,45 157-321,-44-59 324,1 0 0,0-1 0,-1 0 1,1 1-1,1-1 0,-1 0 0,0-1 1,1 1-1,-1-1 0,1 0 1,0 0-1,-1-1 0,1 1 0,0-1 1,0 0-1,0 0 0,0-1 1,1 1-1,-1-1 0,0 0 0,0-1 1,0 1-1,10-3 0,-8 1 8,1-1 0,-1 0 0,0 0 0,0-1 1,0 0-1,0 0 0,-1-1 0,1 1 0,-1-1 0,0-1 0,-1 1 0,1-1 0,-1 0 0,7-11 0,-8 12-24,0 0 0,-1 0 1,1-1-1,-1 1 0,0-1 0,-1 0 0,0 0 0,1 0 0,-2 0 1,1-1-1,-1 1 0,0 0 0,0-1 0,-1 1 0,1 0 1,-2-1-1,0-8 0,1 15-6,0-1 0,-1 0 0,1 1 0,0-1 0,-1 0 0,1 1 0,0-1-1,-1 1 1,1-1 0,-1 1 0,1-1 0,-1 1 0,1-1 0,-1 1 0,1-1 0,-1 1 0,0 0 0,1-1 0,-1 1 0,0 0 0,1-1 0,-1 1 0,0 0 0,1 0 0,-1 0 0,0 0 0,1 0 0,-1 0 0,0 0 0,1 0 0,-1 0 0,0 0-1,0 0 1,1 0 0,-1 0 0,0 0 0,1 1 0,-1-1 0,0 0 0,1 1 0,-1-1 0,0 1 0,-2 0-8,1 0 0,0 1 0,-1-1 0,1 1 1,0-1-1,0 1 0,0 0 0,0 0 0,-3 4 0,-3 8 33,1-1 0,1 1-1,1 1 1,0-1 0,1 1 0,0-1 0,1 1-1,0 0 1,2 1 0,-1 24 0,3-39-14,-1 1-1,0-1 1,0 1 0,0-1 0,1 1 0,-1-1-1,1 1 1,-1-1 0,1 0 0,-1 1-1,1-1 1,0 0 0,0 1 0,0-1-1,0 0 1,0 0 0,0 0 0,0 0 0,0 0-1,0 0 1,0 0 0,1 0 0,0 1-1,2-1 5,-1 1-1,1-1 0,-1 0 1,1 0-1,-1 0 0,1-1 1,0 1-1,-1-1 0,7 0 1,-1 0-2,1-1 0,-1-1 0,0 1 0,1-1 0,-1-1 0,0 0 0,9-4 0,-5 0-30,0 0 1,-1-1-1,0-1 1,-1 0-1,0 0 0,13-15 1,-19 19 7,0 0 1,-1-1-1,0 0 1,0 0-1,0 0 0,-1 0 1,0-1-1,0 0 1,0 1-1,-1-1 1,0 0-1,-1 0 0,1 0 1,0-12-1,-3 18 11,1 1-1,0-1 0,0 0 0,0 1 0,0-1 0,-1 1 0,1-1 1,0 1-1,0-1 0,-1 1 0,1-1 0,-1 1 0,1-1 1,0 1-1,-1 0 0,1-1 0,-1 1 0,1 0 0,-1-1 1,1 1-1,-1 0 0,1-1 0,-1 1 0,1 0 0,-1 0 1,1 0-1,-1 0 0,1-1 0,-1 1 0,0 0 0,1 0 1,-1 0-1,1 0 0,-1 0 0,1 0 0,-1 0 0,0 1 1,1-1-1,-1 0 0,1 0 0,-1 0 0,1 1 0,-1-1 0,1 0 1,-1 0-1,0 1 0,-28 14-61,23-8 67,0 0 0,0 0 0,1 1 0,-1-1 0,2 1 0,-1 1 0,1-1 0,0 0 0,1 1 0,-4 15 0,6-21-52,0 0 0,0 0 0,1 0 0,-1 0 0,1 0 0,-1 0 0,1 0 0,0-1 0,0 1-1,1 0 1,-1 0 0,1 0 0,-1 0 0,1 0 0,0 0 0,0 0 0,0-1 0,0 1 0,1 0 0,-1-1-1,1 1 1,0-1 0,-1 0 0,1 1 0,0-1 0,0 0 0,1 0 0,-1 0 0,0 0 0,1-1 0,-1 1-1,1-1 1,-1 1 0,1-1 0,0 0 0,3 1 0,3 0-1028,-1 0 1,1-1-1,-1 0 1,1-1-1,0 0 1,9-1-1,19-5-8101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7.194"/>
    </inkml:context>
    <inkml:brush xml:id="br0">
      <inkml:brushProperty name="width" value="0.025" units="cm"/>
      <inkml:brushProperty name="height" value="0.025" units="cm"/>
    </inkml:brush>
  </inkml:definitions>
  <inkml:trace contextRef="#ctx0" brushRef="#br0">20 0 11787,'-9'8'7862,"5"12"-5049,3 24-2313,1-37 411,-2 77 1255,-1-46-1400,3 1 0,1 0 0,1-1-1,9 41 1,-10-77-760,-1-1 0,1 1-1,-1 0 1,1-1 0,-1 1-1,1-1 1,0 1 0,0-1 0,0 1-1,0-1 1,0 0 0,0 1-1,0-1 1,0 0 0,1 0-1,-1 0 1,0 1 0,1-2 0,-1 1-1,1 0 1,-1 0 0,1 0-1,0-1 1,-1 1 0,1-1-1,0 1 1,-1-1 0,1 0 0,0 1-1,-1-1 1,1 0 0,0 0-1,0 0 1,-1 0 0,1-1-1,0 1 1,-1 0 0,1-1 0,0 1-1,-1-1 1,4-1 0,9-4-34,0 0 0,-1-1 1,25-16-1,-20 12-224,-13 7 179,1 1-1,-1 0 1,1 0-1,0 1 1,0-1-1,0 2 1,0-1-1,0 0 0,0 1 1,10 0-1,-15 1 69,0 0 0,0 0 0,0 0 1,0 0-1,1 1 0,-1-1 0,0 0 0,0 1 0,0-1 0,0 1 0,0-1 0,0 1 0,-1 0 0,1-1 0,0 1 0,0 0 0,0 0 0,0 0 0,-1-1 0,1 1 0,0 0 0,-1 0 0,1 1 1,0 2 15,0-1 0,0 0 1,0 0-1,-1 0 1,0 0-1,0 1 1,0-1-1,0 0 1,0 0-1,0 1 1,-2 5-1,-1 2 49,-1 1 1,0-1-1,0-1 0,-1 1 0,-1 0 0,1-1 0,-11 12 0,32-68 287,-12 37-351,0-1 0,0 2 0,1-1 0,1 0 0,-1 1 1,1 0-1,1 0 0,-1 1 0,1 0 0,0 0 0,1 0 0,0 1 0,0 0 0,0 1 1,1 0-1,0 0 0,0 1 0,0 0 0,0 0 0,1 1 0,19-4 0,4 3-48,-18 2-676,1 0 1,-1-1-1,23-7 1,-38 10 635,1 0 1,-1 0 0,0-1-1,0 1 1,1 0-1,-1 0 1,0 0 0,0 0-1,1 0 1,-1 0 0,0 0-1,0 0 1,0 0 0,1-1-1,-1 1 1,0 0 0,0 0-1,0 0 1,1 0-1,-1-1 1,0 1 0,0 0-1,0 0 1,0 0 0,0-1-1,1 1 1,-1 0 0,0 0-1,0-1 1,0 1-1,0 0 1,0 0 0,0-1-1,0 1 1,0 0 0,0 0-1,0-1 1,0 1 0,0 0-1,0-1 1,0 1-1,-11-8-4590,-10-2-2130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7.523"/>
    </inkml:context>
    <inkml:brush xml:id="br0">
      <inkml:brushProperty name="width" value="0.025" units="cm"/>
      <inkml:brushProperty name="height" value="0.025" units="cm"/>
    </inkml:brush>
  </inkml:definitions>
  <inkml:trace contextRef="#ctx0" brushRef="#br0">0 12 11755,'0'0'7143,"47"-9"-6086,-15 7-256,4 2-577,8 0-256,-7 0-1410,7 0-1857,-3 2-2786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7.853"/>
    </inkml:context>
    <inkml:brush xml:id="br0">
      <inkml:brushProperty name="width" value="0.025" units="cm"/>
      <inkml:brushProperty name="height" value="0.025" units="cm"/>
    </inkml:brush>
  </inkml:definitions>
  <inkml:trace contextRef="#ctx0" brushRef="#br0">71 13 5477,'0'0'8584,"-8"8"-4633,4-4-3706,-39 47 3678,41-49-3803,0 0 1,1 0-1,0 0 1,-1 0-1,1 1 1,0-1-1,0 0 1,0 1-1,0-1 0,0 0 1,1 1-1,-1-1 1,1 1-1,0-1 1,0 1-1,-1-1 1,2 1-1,-1-1 0,0 1 1,0-1-1,1 0 1,-1 1-1,1-1 1,0 1-1,0-1 1,1 4-1,0-5-113,0 1 1,0-1-1,0 0 0,0 1 0,0-1 1,0 0-1,0 0 0,0 0 0,1-1 0,-1 1 1,0 0-1,0-1 0,1 1 0,-1-1 1,0 0-1,1 0 0,-1 0 0,1 0 1,-1 0-1,0-1 0,5 0 0,-1 0 6,0-1 1,1 1-1,-1-2 0,0 1 0,0 0 0,11-7 0,-8 2-15,0 0 1,0-1 0,0 0-1,-1 0 1,9-12-1,-13 15 8,-1 1-1,0-1 1,0 0 0,0 0-1,0 0 1,-1 0-1,0 0 1,0-1 0,-1 1-1,1-1 1,-1 1-1,1-9 1,-2 14-4,-1-1 0,1 1 0,0 0-1,0 0 1,0 0 0,-1 0 0,1 0 0,0 0 0,0 0 0,-1 0 0,1-1-1,0 1 1,0 0 0,-1 0 0,1 0 0,0 0 0,0 0 0,-1 0-1,1 0 1,0 1 0,0-1 0,-1 0 0,1 0 0,0 0 0,0 0 0,-1 0-1,1 0 1,0 0 0,0 0 0,-1 1 0,1-1 0,0 0 0,0 0-1,0 0 1,0 0 0,-1 1 0,1-1 0,0 0 0,0 0 0,0 1-1,0-1 1,0 0 0,0 0 0,-1 0 0,1 1 0,0-1 0,0 0 0,0 0-1,0 1 1,0-1 0,0 1 0,-11 14 61,8-7-37,1 0 0,-1 0-1,2 0 1,-1 0 0,1 1 0,0-1-1,1 17 1,0-22-79,0-1 0,0 0 0,0 1-1,1-1 1,-1 0 0,1 1 0,0-1 0,-1 0 0,1 1 0,0-1-1,0 0 1,1 0 0,-1 0 0,0 0 0,1 0 0,-1 0 0,1-1-1,0 1 1,-1 0 0,1-1 0,0 1 0,0-1 0,0 1 0,0-1-1,0 0 1,0 0 0,0 0 0,1 0 0,-1-1 0,0 1 0,4 0-1,4 0-1013,0 0-1,-1 0 0,1-2 1,0 1-1,-1-1 0,1 0 1,-1-1-1,11-3 0,19-12-5471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8.260"/>
    </inkml:context>
    <inkml:brush xml:id="br0">
      <inkml:brushProperty name="width" value="0.025" units="cm"/>
      <inkml:brushProperty name="height" value="0.025" units="cm"/>
    </inkml:brush>
  </inkml:definitions>
  <inkml:trace contextRef="#ctx0" brushRef="#br0">145 167 7944,'0'0'7596,"-9"-3"-4980,5 1-2434,0 1 0,0 1 0,0-1 1,0 0-1,0 1 0,0 0 0,0 0 0,0 0 0,0 1 1,-1-1-1,1 1 0,0 0 0,1 0 0,-1 0 0,0 1 1,0-1-1,0 1 0,1 0 0,-1 0 0,1 0 0,0 1 1,-1-1-1,1 1 0,0 0 0,0 0 0,1 0 0,-1 0 1,1 0-1,-1 1 0,1-1 0,-2 6 0,1-5 2,0 0 1,1 1-1,-1-1 0,1 1 0,0 0 0,1 0 0,-1 0 0,1-1 1,0 1-1,-1 9 0,2-12-164,1-1 0,-1 0 0,0 1 0,0-1 0,1 1 0,-1-1 0,1 0 0,-1 0 0,1 1 0,0-1 0,-1 0 0,1 0 0,0 0 0,0 0 0,0 0 0,0 0 0,0 0 0,0 0 0,0 0 0,0 0 0,0 0 0,1 0 0,-1-1 0,0 1 0,0-1 0,1 1 0,-1-1 0,0 1 0,1-1 0,-1 0 0,0 0 0,1 1 0,-1-1 0,1 0 0,-1 0 0,0-1 0,1 1 0,-1 0 0,1 0 0,1-1 0,6-1-27,0 0 0,0 0 0,0-1-1,0 0 1,-1-1 0,1 0 0,-1 0 0,0-1 0,0 0 0,0-1 0,-1 1 0,0-1 0,8-9 0,1-1-22,0-1-1,-1-1 1,-1-1 0,14-25-1,-21 34 35,-1-1 0,-1 0-1,1 0 1,-2 0 0,0-1 0,0 0-1,-1 0 1,3-20 0,-11 34-11,-4 12-1,-9 19 41,4 1 628,-14 47 0,25-70-428,1 1 0,-1 0-1,2 0 1,0 0 0,0 0-1,1 0 1,1 0 0,1 14-1,-1-23-223,0-1 0,0 1 0,0 0 0,0-1 0,0 0 0,0 1 0,1-1 0,-1 0 0,1 0 0,0 1 0,0-1 0,-1-1 0,1 1 0,0 0 0,1 0 0,-1-1-1,0 1 1,0-1 0,1 0 0,-1 1 0,1-1 0,-1 0 0,1-1 0,-1 1 0,1 0 0,0-1 0,-1 1 0,1-1 0,4 0 0,0 0-37,-1 0 0,1 0 1,-1 0-1,1-1 1,-1 0-1,1-1 0,-1 1 1,0-1-1,0 0 0,0-1 1,9-4-1,-3-1-62,0-1 0,0-1 1,-1 0-1,0 0 0,-1-1 0,10-13 0,-16 19 105,0 0 1,0-1-1,-1 1 0,0-1 0,0 0 0,0 0 0,0 0 1,-1 0-1,0 0 0,-1-1 0,1 1 0,-1-1 0,0 1 1,-1-1-1,0 1 0,0-8 0,0 13-8,-1 1 1,1-1-1,0 1 0,0-1 0,-1 0 1,1 1-1,0-1 0,-1 1 1,1-1-1,-1 1 0,1-1 0,-1 1 1,1-1-1,-1 1 0,1 0 1,-1-1-1,1 1 0,-1 0 0,1-1 1,-1 1-1,0 0 0,1 0 0,-1-1 1,0 1-1,1 0 0,-1 0 1,1 0-1,-1 0 0,0 0 0,1 0 1,-1 0-1,0 0 0,1 0 1,-1 0-1,0 0 0,1 1 0,-1-1 1,0 0-1,1 0 0,-1 1 0,1-1 1,-1 0-1,1 1 0,-2-1 1,-25 17 56,21-11-21,1 0 1,0 0 0,0 0-1,1 1 1,-1-1-1,1 1 1,1 0-1,-1 0 1,1 1 0,1-1-1,-1 1 1,1-1-1,1 1 1,-1 0-1,1 0 1,1 0 0,-1-1-1,1 1 1,2 11-1,-2-17-26,1 1-1,0-1 1,1 0-1,-1 1 1,0-1-1,1 0 1,-1 0 0,1 0-1,0 0 1,0 0-1,0 0 1,0 0-1,0 0 1,0-1-1,0 1 1,0-1-1,1 0 1,-1 1-1,1-1 1,-1 0-1,1-1 1,-1 1-1,1 0 1,-1-1-1,1 1 1,0-1-1,2 0 1,13 2-589,0-1 0,33-2 0,-39 1-326,31-7-3611,-16-5-2317,2-8-8806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19.349"/>
    </inkml:context>
    <inkml:brush xml:id="br0">
      <inkml:brushProperty name="width" value="0.025" units="cm"/>
      <inkml:brushProperty name="height" value="0.025" units="cm"/>
    </inkml:brush>
  </inkml:definitions>
  <inkml:trace contextRef="#ctx0" brushRef="#br0">306 5 9097,'-9'-3'7710,"-44"1"-5758,39 3-1712,0 0-1,0 1 1,0 1-1,0 0 1,0 1 0,1 0-1,-1 1 1,1 0-1,1 1 1,-1 1 0,1 0-1,0 1 1,0 0-1,1 1 1,0 0 0,-12 13-1,22-21-230,0 1 0,0-1 0,-1 0 0,1 1 0,0-1 0,0 1 0,1-1 0,-1 1 0,0 0 0,0-1 0,1 1 0,-1 0 0,1-1 0,-1 1 0,1 0 0,0 0 0,0 0 0,0-1 0,0 1 0,0 3 0,1-3-5,0-1 0,-1 0 0,1 0-1,0 1 1,0-1 0,0 0 0,0 0 0,0 0-1,1 0 1,-1 0 0,0 0 0,0 0 0,1-1-1,-1 1 1,0 0 0,1-1 0,-1 1 0,1-1-1,1 1 1,10 2 10,0-1 0,0 0 0,1-1-1,17-1 1,-24 0 5,36-2-30,-11 1-37,55 4-1,-80-2 44,0 0 0,-1 0 0,1 0 0,0 1 0,-1 0 1,1 0-1,-1 1 0,1 0 0,-1 0 0,0 0 0,0 1 0,-1 0 0,11 9 0,-14-11 39,0 0-1,0 0 1,0 1-1,-1-1 1,1 1-1,0-1 0,-1 1 1,0 0-1,1 0 1,-1 0-1,0 0 1,-1-1-1,1 1 0,0 1 1,-1-1-1,0 0 1,0 0-1,0 0 1,0 6-1,-2-4 92,1-1-1,-1 1 0,0 0 1,0-1-1,0 0 1,0 1-1,-1-1 1,0 0-1,1 0 1,-2 0-1,-4 4 0,-2 2 175,-1 0-1,-1-1 0,0-1 1,0 0-1,0-1 0,-1 0 0,-19 8 1,22-12-182,-1 0 1,1-1 0,-1 0-1,0-1 1,1 0-1,-1 0 1,0-1 0,-20-2-1,29 2-207,0-1-1,-1 1 1,1 0-1,-1-1 0,1 0 1,0 1-1,-1-1 1,1 0-1,0 0 1,0 0-1,0-1 1,0 1-1,0 0 1,0-1-1,0 1 0,0-1 1,0 0-1,1 0 1,-1 1-1,1-1 1,-1 0-1,1 0 1,0-1-1,0 1 1,0 0-1,0 0 0,0-1 1,0 1-1,1 0 1,-1-1-1,1 1 1,-1 0-1,1-1 1,0 1-1,0-1 0,0 1 1,0-1-1,1 1 1,-1 0-1,1-1 1,-1 1-1,1 0 1,0-1-1,2-2 1,-1-1-687,1 2 0,0-1 0,1 0 0,-1 1 0,1-1 0,0 1 0,0 0 0,1 0 0,-1 1 0,11-7 0,9-5-4359</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0.251"/>
    </inkml:context>
    <inkml:brush xml:id="br0">
      <inkml:brushProperty name="width" value="0.025" units="cm"/>
      <inkml:brushProperty name="height" value="0.025" units="cm"/>
    </inkml:brush>
  </inkml:definitions>
  <inkml:trace contextRef="#ctx0" brushRef="#br0">202 33 2402,'1'-1'669,"0"0"1,0 0-1,1 0 0,-1 0 0,0 0 0,0 0 0,0 0 0,0 0 1,-1 0-1,1 0 0,0-1 0,0 1 0,-1 0 0,1-1 0,-1 1 0,1 0 1,-1-1-1,0 1 0,1-2 0,-1 2-448,-1 1-1,1-1 0,-1 1 1,1-1-1,-1 1 1,1-1-1,-1 1 1,1-1-1,-1 1 1,0 0-1,1-1 1,-1 1-1,0 0 1,1 0-1,-1-1 1,0 1-1,1 0 1,-1 0-1,0 0 1,1 0-1,-1 0 1,0 0-1,1 0 1,-1 0-1,0 0 1,0 1-1,-5-1-30,1 1 0,-1 0 0,1 0 0,-1 0 0,1 1 0,0 0 0,0 0 0,0 0 0,-6 4 0,-3 6 121,-1 1-1,2 0 0,-1 1 0,2 0 0,0 1 1,-11 18-1,18-25-189,0 0 0,1 1 0,0-1 0,0 1 0,0 0 0,1 0 0,1 0 1,0 0-1,0 0 0,0 1 0,1-1 0,1 1 0,0-1 0,1 11 0,-1-18-110,1 1-1,-1-1 1,1 0 0,0 0-1,0 1 1,0-1 0,0 0-1,0 0 1,1 0 0,-1 0-1,0-1 1,1 1 0,0 0-1,-1 0 1,1-1 0,0 1-1,0-1 1,0 0 0,2 2-1,2 0-31,-1-1 0,1 0 1,0 0-1,0 0 0,0-1 0,0 0 0,8 1 0,2-1-498,0-1 1,1 0 0,-1-2-1,30-5 1,-28 2-1113,-1-1 0,32-15 0,3-8-5723,-16 3-2949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0.947"/>
    </inkml:context>
    <inkml:brush xml:id="br0">
      <inkml:brushProperty name="width" value="0.025" units="cm"/>
      <inkml:brushProperty name="height" value="0.025" units="cm"/>
    </inkml:brush>
  </inkml:definitions>
  <inkml:trace contextRef="#ctx0" brushRef="#br0">24 147 2819,'0'0'9870,"-4"8"-7078,2-3-2689,-1 0 413,0 0-1,1 1 1,0 0-1,0-1 1,0 1 0,-1 7-1,3-11-406,0-1 0,-1 0 0,1 1 0,1-1-1,-1 0 1,0 1 0,0-1 0,0 0 0,1 1-1,-1-1 1,0 0 0,1 0 0,-1 1 0,1-1-1,0 0 1,-1 0 0,1 0 0,0 0 0,0 0-1,0 0 1,0 0 0,0 0 0,0 0 0,0 0-1,0 0 1,0-1 0,0 1 0,0 0 0,0-1 0,0 1-1,1-1 1,-1 1 0,0-1 0,1 0 0,-1 0-1,0 1 1,0-1 0,1 0 0,-1 0 0,2 0-1,4 0-17,0 0 0,1 0-1,-1-1 1,0 0-1,0 0 1,0-1 0,0 0-1,0 0 1,-1 0-1,1-1 1,0 0 0,-1-1-1,0 1 1,0-1-1,0 0 1,0-1 0,-1 1-1,1-1 1,-1 0-1,4-7 1,-3 6-80,-1-1 0,0 1 0,-1-1 1,1-1-1,-1 1 0,-1-1 0,1 1 0,-1-1 0,-1 0 1,0 0-1,0 0 0,0-1 0,-1 1 0,0 0 0,-1-1 0,0 1 1,0-9-1,0 16-6,0 0 1,0-1-1,-1 1 1,1 0-1,0-1 1,0 1-1,-1 0 1,1 0-1,0 0 1,-1-1 0,1 1-1,-1 0 1,0 0-1,1 0 1,-1 0-1,0 0 1,0 0-1,0 0 1,1 0-1,-1 0 1,0 0-1,0 1 1,0-1-1,0 0 1,-1 1-1,1-1 1,0 0-1,0 1 1,0-1 0,0 1-1,-1 0 1,1-1-1,0 1 1,0 0-1,-1 0 1,1 0-1,-3 0 1,2 1-9,0-1 1,-1 1-1,1 0 1,0 0-1,0-1 1,0 2-1,0-1 1,0 0-1,0 0 1,0 1-1,0-1 1,0 1-1,1-1 1,-1 1-1,1 0 1,-1 0-1,1 0 1,0 0-1,-2 3 1,-10 21 356,2 0 1,1 0 0,1 1-1,1 1 1,2 0 0,-5 45-1,10-71-338,1 0-1,0 1 1,0-1 0,-1 0-1,2 0 1,-1 0 0,0 0-1,0 1 1,1-1 0,-1 0-1,1 0 1,0 0-1,0 0 1,-1 0 0,1 0-1,0 0 1,1 0 0,-1 0-1,0-1 1,1 1-1,2 3 1,-2-4-9,0 0 0,0 0-1,0-1 1,1 1 0,-1-1 0,0 1-1,0-1 1,0 1 0,1-1 0,-1 0-1,0 0 1,0 0 0,1-1 0,-1 1-1,0 0 1,0-1 0,4-1 0,4-1-62,0-1 0,0-1 0,0 0 0,-1 0 0,0-1 1,0 0-1,13-11 0,-10 4-69,0-1 1,-1 0-1,-1 0 1,0-1-1,9-20 0,14-19 183,-29 99 506,-4 49 711,0-94-1257,0 1-1,0-1 0,0 1 1,0-1-1,0 1 1,0-1-1,1 1 0,-1-1 1,0 1-1,0-1 0,0 1 1,0-1-1,1 1 0,-1-1 1,0 1-1,0-1 1,1 0-1,-1 1 0,0-1 1,1 1-1,-1-1 0,0 0 1,1 1-1,-1-1 1,1 0-1,-1 0 0,1 1 1,-1-1-1,0 0 0,1 0 1,-1 0-1,1 0 0,-1 1 1,1-1-1,-1 0 1,2 0-1,24-6 170,21-18-159,-14-3-549,37-38 1,-11 10-374,-59 54 886,0 1 0,1-1 0,-1 0 0,1 1 0,-1-1 0,1 0 0,-1 1 0,1-1 0,0 1 0,-1-1 0,1 1 0,0-1 0,-1 1 0,1 0 0,0-1 0,0 1 0,-1 0 0,1 0 0,0-1 0,0 1 0,-1 0 0,1 0 0,0 0 0,0 0 0,0 0 0,-1 0 0,1 0 0,0 0 0,0 0 0,0 0 0,-1 1 0,2-1 0,-1 2 15,0 0-1,-1-1 0,1 1 0,-1-1 0,1 1 0,-1 0 0,0-1 1,0 1-1,0 0 0,0-1 0,0 1 0,0 0 0,0 0 1,-1 1-1,-18 72 508,18-70-475,-5 12 82,4-14-145,0 1 0,0 0-1,1-1 1,-1 1 0,1 0-1,0 0 1,0 0-1,1 1 1,-1-1 0,1 0-1,0 0 1,1 8 0,0-12-527,0 0 0,0-1 0,0 1 0,0 0 0,0 0 0,0 0 1,0-1-1,1 1 0,-1 0 0,0-1 0,0 1 0,0-1 0,-1 1 1,1-1-1,0 0 0,0 1 0,0-1 0,0 0 0,0 0 0,-1 1 1,1-1-1,0 0 0,0-1 0,10-13-12139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3.388"/>
    </inkml:context>
    <inkml:brush xml:id="br0">
      <inkml:brushProperty name="width" value="0.025" units="cm"/>
      <inkml:brushProperty name="height" value="0.025" units="cm"/>
    </inkml:brush>
  </inkml:definitions>
  <inkml:trace contextRef="#ctx0" brushRef="#br0">1 5 9225,'0'-4'11531,"0"12"-9802,5 10-832,0 3 96,1 5-320,3 0-193,0 0-320,-4-5-96,6-3-32,-6-1 32,1-6-160,-6-5-897,0-3-1345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1.837"/>
    </inkml:context>
    <inkml:brush xml:id="br0">
      <inkml:brushProperty name="width" value="0.025" units="cm"/>
      <inkml:brushProperty name="height" value="0.025" units="cm"/>
    </inkml:brush>
  </inkml:definitions>
  <inkml:trace contextRef="#ctx0" brushRef="#br0">163 145 11819,'0'0'14585,"-10"-6"-14153,4 2-374,4 3-45,1 0 0,-1-1 0,0 1 0,1 0 1,-1 0-1,0 0 0,0 0 0,0 0 0,0 0 0,0 0 0,0 1 0,0-1 1,0 1-1,0-1 0,0 1 0,-1 0 0,1 0 0,0 0 0,0 0 1,0 0-1,0 1 0,0-1 0,0 1 0,0-1 0,0 1 0,0 0 0,0 0 1,0 0-1,0 0 0,0 0 0,0 0 0,-2 2 0,-6 8 282,0 0 0,1 1 1,0 0-1,-11 20 0,17-26-194,0 0 0,0 0 1,1 0-1,-1 0 0,1 0 0,1 1 1,-1-1-1,1 1 0,1-1 0,-1 1 1,1-1-1,1 11 0,-1-16-97,1 1 0,0-1 0,-1 0 0,1 0 1,0 0-1,0 0 0,0 0 0,0 0 0,0 0 0,0 0 0,0-1 0,0 1 0,0 0 0,1-1 0,-1 1 0,0-1 0,0 1 0,1-1 0,-1 1 1,0-1-1,1 0 0,-1 0 0,0 0 0,1 1 0,-1-1 0,0-1 0,1 1 0,-1 0 0,0 0 0,1 0 0,-1-1 0,2 0 0,44-11-111,-38 6 55,0 0 0,0 0 1,-1-1-1,0 0 0,0 0 1,-1-1-1,1 0 0,-2-1 1,1 1-1,-1-1 0,-1-1 1,1 1-1,-2-1 0,1 1 1,-1-2-1,-1 1 0,0 0 0,0-1 1,-1 1-1,-1-1 0,2-16 1,-4 27 50,1 0 1,0 0 0,0-1-1,0 1 1,0 0 0,0 0-1,0 0 1,0 0 0,0 0-1,0 0 1,0-1 0,0 1-1,0 0 1,-1 0 0,1 0-1,0 0 1,0 0 0,0 0 0,0 0-1,0 0 1,0 0 0,-1 0-1,1 0 1,0-1 0,0 1-1,0 0 1,0 0 0,0 0-1,-1 0 1,1 0 0,0 0-1,0 0 1,0 0 0,0 0-1,0 0 1,-1 0 0,1 0-1,0 1 1,0-1 0,0 0-1,0 0 1,0 0 0,-1 0-1,1 0 1,0 0 0,0 0-1,0 0 1,0 0 0,0 0-1,0 1 1,0-1 0,0 0-1,-1 0 1,1 0 0,0 0-1,0 0 1,0 0 0,0 1-1,0-1 1,0 0 0,0 0-1,0 0 1,0 0 0,0 0-1,0 0 1,0 1 0,0-1-1,0 0 1,0 0 0,-8 11 7,2 2 83,0-1 0,2 1 0,-1 0 1,2 0-1,0 0 0,0 1 0,1-1 1,1 1-1,0 26 0,2-39-81,-1 0 1,0 0-1,1 0 0,-1 0 1,1 0-1,-1 0 0,1 0 0,0 0 1,-1 0-1,1-1 0,0 1 1,0 0-1,-1-1 0,1 1 1,0 0-1,0-1 0,0 1 1,0-1-1,0 1 0,0-1 1,0 0-1,0 1 0,0-1 1,0 0-1,0 0 0,0 0 1,0 0-1,0 0 0,0 0 0,0 0 1,0 0-1,0 0 0,0 0 1,2-1-1,38-6 60,-25 0-245,-1-1-1,0 0 1,0-1 0,14-12-1,-13 10-141,1 0 0,27-13 0,-44 23 319,1 1 1,0-1 0,0 1 0,0 0-1,-1-1 1,1 1 0,0 0-1,0 0 1,0-1 0,0 1 0,0 0-1,-1 0 1,1 0 0,0 0 0,0 0-1,0 0 1,0 1 0,0-1 0,0 0-1,-1 0 1,1 1 0,0-1 0,0 0-1,0 1 1,0-1 0,-1 1-1,1-1 1,0 1 0,-1-1 0,1 1-1,0 0 1,-1-1 0,1 1 0,-1 0-1,1-1 1,-1 1 0,1 0 0,-1 0-1,1 0 1,-1-1 0,0 1 0,1 0-1,-1 0 1,0 0 0,0 0-1,0 0 1,0-1 0,0 1 0,0 2-1,0 57 684,-2-38 145,21-46 104,-11 5-955,-1-1 0,-2 0 0,4-22 1,-7 34-32,-1-1 1,0 1 0,-1-1 0,0 1 0,0-1 0,-1 1 0,0-1 0,0 1 0,-1 0-1,-4-11 1,-2 9-12,4 16-115,4-4 173,0-1 0,0 1 0,0-1 0,0 0 0,1 1 0,-1-1 0,0 0 0,1 1 0,-1-1 0,1 0-1,-1 1 1,1-1 0,0 0 0,0 0 0,-1 0 0,1 0 0,0 0 0,0 0 0,0 0 0,0 0 0,0 0 0,1 0-1,1 1 1,3 1 6,0-1 0,0 1-1,1-1 1,-1 0-1,1-1 1,0 1 0,0-1-1,-1-1 1,1 1-1,0-1 1,0-1-1,0 1 1,-1-1 0,1 0-1,12-4 1,-15 4-9,1-1 0,0 1 0,0-1 0,-1-1-1,1 1 1,-1 0 0,0-1 0,0 0 0,0 0 0,0-1 0,0 1 0,-1-1 0,0 1 0,1-1 0,-1 0 0,0 0 0,-1-1 0,1 1-1,-1-1 1,0 1 0,0-1 0,1-5 0,-3 10 6,0 0 1,0 0-1,0 0 0,0 0 1,0 0-1,-1 0 0,1 0 0,0 0 1,0 0-1,0 0 0,0 0 1,0 0-1,0 0 0,0 0 0,0 0 1,0 0-1,-1-1 0,1 1 0,0 0 1,0 0-1,0 0 0,0 0 1,0 0-1,0 0 0,0 0 0,0 0 1,0 0-1,0 0 0,0 0 1,0-1-1,0 1 0,0 0 0,0 0 1,0 0-1,0 0 0,0 0 1,0 0-1,0 0 0,0 0 0,0 0 1,0-1-1,0 1 0,0 0 0,0 0 1,0 0-1,0 0 0,-10 14-8,-12 23 192,15-20 29,1-1 1,1 2 0,0-1-1,1 1 1,1-1-1,0 1 1,1 25-1,2-42-204,-1 1-1,1 0 1,0 0-1,1-1 1,-1 1-1,0 0 1,0-1-1,1 1 0,-1 0 1,1-1-1,-1 1 1,1-1-1,0 1 1,0 0-1,0-1 1,0 0-1,0 1 1,1 1-1,-1-2-28,0-1-1,0 1 0,0-1 1,0 0-1,0 1 1,0-1-1,0 0 0,0 1 1,0-1-1,1 0 1,-1 0-1,0 0 0,0 0 1,0 0-1,0 0 1,0 0-1,0 0 0,0-1 1,0 1-1,0 0 1,2-1-1,0-1-390,1 0-1,0 0 1,-1 0-1,0 0 1,1 0-1,-1-1 0,0 1 1,0-1-1,-1 0 1,1 0-1,0 0 1,-1 0-1,0-1 1,3-4-1,4-20-5832,-1-5-3357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2.245"/>
    </inkml:context>
    <inkml:brush xml:id="br0">
      <inkml:brushProperty name="width" value="0.025" units="cm"/>
      <inkml:brushProperty name="height" value="0.025" units="cm"/>
    </inkml:brush>
  </inkml:definitions>
  <inkml:trace contextRef="#ctx0" brushRef="#br0">0 1 15855,'0'0'12780,"6"49"-12588,8-37-128,-5 2-288,2-3-1153,0 0-1090,-4 1-2081,-2-2-2819</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2.575"/>
    </inkml:context>
    <inkml:brush xml:id="br0">
      <inkml:brushProperty name="width" value="0.025" units="cm"/>
      <inkml:brushProperty name="height" value="0.025" units="cm"/>
    </inkml:brush>
  </inkml:definitions>
  <inkml:trace contextRef="#ctx0" brushRef="#br0">152 24 14157,'0'0'10709,"-9"2"-9385,2-1-1129,-1 0-1,1 1 1,0 0-1,-1 0 1,1 1 0,0 0-1,1 0 1,-1 0-1,0 1 1,1 0 0,0 1-1,0-1 1,0 1-1,0 0 1,1 1-1,0-1 1,0 1 0,0 0-1,-5 10 1,8-12-91,1-1 0,-1 1 0,1 0 0,-1-1 1,1 1-1,0 0 0,1 0 0,-1 0 0,1 0 0,-1 0 1,1 0-1,1 0 0,-1 0 0,1 5 0,0-7-87,0 0-1,0 0 1,0 0 0,0 0-1,1 0 1,-1 0 0,0-1-1,1 1 1,-1-1-1,1 1 1,0-1 0,-1 0-1,1 1 1,0-1 0,0 0-1,0 0 1,0 0-1,0 0 1,0-1 0,0 1-1,0-1 1,0 1 0,0-1-1,1 0 1,-1 1 0,0-1-1,0 0 1,3-1-1,4 1-11,-1-1 0,1 0-1,0-1 1,-1 0 0,1-1-1,-1 1 1,0-2 0,0 1-1,0-1 1,0 0 0,0-1-1,-1 0 1,0 0 0,0 0-1,6-8 1,-8 9-5,0 0-1,-1 0 1,0-1 0,0 0 0,0 0 0,0 0-1,-1 0 1,0-1 0,0 1 0,-1-1-1,1 0 1,-1 0 0,0 0 0,-1 0 0,1 0-1,-1 0 1,-1 0 0,1-1 0,-1 1-1,0 0 1,0 0 0,-2-9 0,2 14 1,-1 1 0,1-1 1,0 1-1,0-1 0,-1 0 0,1 1 1,-1-1-1,1 1 0,0-1 0,-1 1 1,1-1-1,-1 1 0,1 0 0,-1-1 1,1 1-1,-1-1 0,1 1 0,-1 0 1,0 0-1,1-1 0,-1 1 0,1 0 1,-1 0-1,0 0 0,1-1 1,-1 1-1,0 0 0,1 0 0,-1 0 1,0 0-1,1 0 0,-1 1 0,0-1 1,1 0-1,-1 0 0,1 0 0,-1 0 1,0 1-1,1-1 0,-1 0 0,1 1 1,-1-1-1,0 1 0,-24 17-24,22-15 25,1 0-1,0 0 1,0 0 0,-1 0-1,2 0 1,-1 0 0,0 1-1,1-1 1,0 1 0,0 0-1,0-1 1,0 1 0,0 0 0,1-1-1,-1 1 1,1 0 0,0 0-1,0-1 1,1 1 0,-1 0-1,1 0 1,0-1 0,1 5-1,0-5-31,0 1 0,0-1-1,0 0 1,1 0-1,-1 0 1,1 0-1,0 0 1,0 0-1,0-1 1,0 1-1,0-1 1,1 0-1,-1 0 1,1 0-1,-1-1 1,1 1-1,0-1 1,-1 0-1,1 0 1,0 0-1,6 0 1,5 1-734,-1 0 0,1-1 1,18-2-1,-27 1-200,0-1 0,-1 0 1,1 0-1,-1 0 0,1-1 0,9-4 1,14-14-8246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2:23.607"/>
    </inkml:context>
    <inkml:brush xml:id="br0">
      <inkml:brushProperty name="width" value="0.025" units="cm"/>
      <inkml:brushProperty name="height" value="0.025" units="cm"/>
    </inkml:brush>
  </inkml:definitions>
  <inkml:trace contextRef="#ctx0" brushRef="#br0">202 64 9129,'-16'-11'9963,"-19"-3"-6308,31 13-3526,-1 0 1,1 1 0,-1-1-1,1 1 1,-1 0-1,1 0 1,-1 1 0,1-1-1,-1 1 1,1 0-1,0 0 1,-1 1 0,1-1-1,0 1 1,0 0-1,0 0 1,0 0 0,0 0-1,0 1 1,1 0-1,-1 0 1,1 0 0,0 0-1,0 0 1,0 1-1,-4 5 1,2-2 35,1 0 0,-1 1 0,1-1 0,1 1 0,-1 0 0,1 0-1,1 0 1,-1 1 0,1-1 0,1 0 0,0 1 0,0 0 0,0 8 0,2-15-141,-1-1 1,0 1-1,0-1 0,1 0 0,-1 1 0,1-1 1,-1 0-1,1 1 0,-1-1 0,1 0 1,0 1-1,0-1 0,0 0 0,0 0 1,-1 0-1,1 0 0,1 0 0,-1 0 1,0 0-1,0 0 0,0-1 0,2 2 1,2 0 16,-1 0-1,1 0 1,-1-1 0,1 1 0,0-1 0,9 1 0,2-1 65,1-1 1,0-1 0,19-2 0,-25 1-18,-1 0 1,1-1 0,0 0 0,-1-1 0,0 0 0,0 0 0,0-1 0,0-1 0,-1 1 0,0-1 0,0-1 0,9-9 0,-16 14-55,-1-1 1,1 0 0,-1 0-1,0 0 1,1-1 0,-2 1-1,1 0 1,0 0 0,-1-1-1,1 1 1,-1 0-1,0-1 1,0 1 0,0 0-1,-1-1 1,1 1 0,-1 0-1,1 0 1,-1-1 0,0 1-1,-1 0 1,1 0 0,0 0-1,-1 0 1,0 0 0,0 1-1,-3-5 1,0 0 41,0 0 1,-1 0-1,0 0 1,0 1-1,0-1 0,-1 2 1,0-1-1,-1 1 1,-7-5-1,9 7-191,0 0 0,0 1 0,0 0-1,-1 0 1,1 1 0,0 0 0,-1 0 0,1 0 0,-1 1-1,1-1 1,-1 2 0,1-1 0,-1 1 0,-8 2 0,12-3 26,1 1 0,-1 0 0,1 0 0,-1 1 1,1-1-1,0 1 0,-1-1 0,1 1 0,0-1 0,0 1 1,0 0-1,0 0 0,0 0 0,1 0 0,-1 1 1,1-1-1,-1 0 0,1 1 0,0-1 0,0 1 0,0-1 1,0 1-1,0-1 0,0 1 0,1 0 0,0 0 0,-1-1 1,1 1-1,0 0 0,0 0 0,0-1 0,1 1 1,-1 0-1,1-1 0,0 5 0,5 5-3708,6-4-1980</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4:08.426"/>
    </inkml:context>
    <inkml:brush xml:id="br0">
      <inkml:brushProperty name="width" value="0.025" units="cm"/>
      <inkml:brushProperty name="height" value="0.025" units="cm"/>
    </inkml:brush>
  </inkml:definitions>
  <inkml:trace contextRef="#ctx0" brushRef="#br0">0 136 2498,'0'0'3177,"9"0"-2136,212-1 2246,385 3-1380,-150-4 665,-131-2-2085,-248-1-364,-1-3-1,0-3 1,-1-4 0,79-26-1,-52 14-100,-2 7-54,-58 17-5477,-48 3 1692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4:09.503"/>
    </inkml:context>
    <inkml:brush xml:id="br0">
      <inkml:brushProperty name="width" value="0.025" units="cm"/>
      <inkml:brushProperty name="height" value="0.025" units="cm"/>
    </inkml:brush>
  </inkml:definitions>
  <inkml:trace contextRef="#ctx0" brushRef="#br0">1 184 7271,'38'-13'731,"106"-32"605,113-31-178,-196 61-965,1 3 1,82-4 0,506 9 839,-365 10-459,204 13 3,-115-6-1161,-296-10-2190,-83 0-1428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4:34.018"/>
    </inkml:context>
    <inkml:brush xml:id="br0">
      <inkml:brushProperty name="width" value="0.025" units="cm"/>
      <inkml:brushProperty name="height" value="0.025" units="cm"/>
    </inkml:brush>
  </inkml:definitions>
  <inkml:trace contextRef="#ctx0" brushRef="#br0">170 6 4324,'0'0'1073,"-11"-1"384,4 0-1330,-6-1 584,-1 1 0,0 0 0,1 1 0,-24 3 0,34-3-583,1 0 0,-1 1-1,0-1 1,1 1 0,-1 0-1,0-1 1,1 1 0,-1 0 0,1 1-1,-1-1 1,1 0 0,0 1-1,0-1 1,-1 1 0,1 0-1,0 0 1,0 0 0,1 0 0,-1 0-1,0 0 1,1 0 0,-1 1-1,1-1 1,0 1 0,-1-1-1,1 1 1,1-1 0,-1 1 0,0 0-1,0-1 1,1 1 0,0 0-1,-1 3 1,2-4-95,-1-1 0,1 0-1,0 1 1,-1-1 0,1 0 0,0 1 0,0-1-1,-1 0 1,1 0 0,0 0 0,0 0 0,0 0-1,1 0 1,-1 0 0,0 0 0,0 0 0,0-1-1,1 1 1,-1 0 0,0-1 0,1 1 0,-1-1-1,1 1 1,-1-1 0,0 0 0,1 0-1,2 0 1,45 6 827,60-7 419,144-18 0,-50 1-549,12 5-479,780-14 85,-819 39-306,95 3 400,-270-17-355,-9-3-88,-11-2-146,-12 6-644,-18-2-6673,33-5 1555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6.211"/>
    </inkml:context>
    <inkml:brush xml:id="br0">
      <inkml:brushProperty name="width" value="0.025" units="cm"/>
      <inkml:brushProperty name="height" value="0.025" units="cm"/>
    </inkml:brush>
  </inkml:definitions>
  <inkml:trace contextRef="#ctx0" brushRef="#br0">0 90 6534,'2'-10'2392,"-1"1"-1493,7-33 1766,1 14 4293,-3 69-3520,-4 200-257,-18 121-2700,11-250 191,4-75-3021,1-31-1140,0-10-2139,0-22 1715,0-5-401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6.578"/>
    </inkml:context>
    <inkml:brush xml:id="br0">
      <inkml:brushProperty name="width" value="0.025" units="cm"/>
      <inkml:brushProperty name="height" value="0.025" units="cm"/>
    </inkml:brush>
  </inkml:definitions>
  <inkml:trace contextRef="#ctx0" brushRef="#br0">23 108 11691,'0'0'4709,"-4"10"-3023,0 0-1366,1-1-1,0 1 0,0 0 0,1 0 0,0 0 0,1 1 1,0-1-1,1 0 0,0 1 0,1-1 0,0 0 0,0 0 1,6 19-1,81 259 2473,-87-284-2786,0-1 1,0 1 0,0-1 0,0 0-1,1 1 1,-1-1 0,1 0 0,0 0-1,0 0 1,0 0 0,0 0 0,1-1-1,3 4 1,-5-5 11,1-1-1,-1 1 1,0-1 0,1 1-1,-1-1 1,1 0 0,-1 0-1,1 0 1,-1 0-1,1 0 1,-1 0 0,1 0-1,-1 0 1,1-1 0,-1 1-1,0 0 1,1-1 0,-1 1-1,1-1 1,-1 0-1,0 1 1,0-1 0,1 0-1,-1 0 1,0 0 0,0 0-1,0 0 1,0 0-1,0 0 1,0 0 0,0 0-1,0-1 1,1-1 0,34-47 171,-2-2 0,-2-1 1,45-101-1,-43 82-599,36-76-5436,-40 81-122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7.492"/>
    </inkml:context>
    <inkml:brush xml:id="br0">
      <inkml:brushProperty name="width" value="0.025" units="cm"/>
      <inkml:brushProperty name="height" value="0.025" units="cm"/>
    </inkml:brush>
  </inkml:definitions>
  <inkml:trace contextRef="#ctx0" brushRef="#br0">40 196 6983,'3'-14'2370,"8"-88"1591,-4 38 16,-4 48 1001,-3 16-4783,0 61 41,0 114-178,-22 178 0,20-333-940,-3 33-291,-3-32-1836,7-21 2689,1 1 1,-1 0-1,1-1 1,-1 1-1,0 0 0,1-1 1,-1 1-1,0-1 1,1 1-1,-1-1 0,0 0 1,1 1-1,-1-1 1,0 0-1,0 1 0,0-1 1,1 0-1,-1 0 1,-1 1-1,-9-1-5178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3.750"/>
    </inkml:context>
    <inkml:brush xml:id="br0">
      <inkml:brushProperty name="width" value="0.025" units="cm"/>
      <inkml:brushProperty name="height" value="0.025" units="cm"/>
    </inkml:brush>
  </inkml:definitions>
  <inkml:trace contextRef="#ctx0" brushRef="#br0">1 0 15631,'0'0'6758,"76"35"-6662,-31-31-864,5 0-1218,-1-1-737,-4-2-1729,-2 2 448,-12 1-1697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7.825"/>
    </inkml:context>
    <inkml:brush xml:id="br0">
      <inkml:brushProperty name="width" value="0.025" units="cm"/>
      <inkml:brushProperty name="height" value="0.025" units="cm"/>
    </inkml:brush>
  </inkml:definitions>
  <inkml:trace contextRef="#ctx0" brushRef="#br0">14 1 13100,'0'0'1981,"-3"10"-273,0 1-1492,1 0 1,0 0-1,0 1 0,1-1 0,0 1 0,1-1 1,1 1-1,0-1 0,2 13 0,13 39 565,2 0-1,4-1 1,2-2-1,43 80 1,-63-133-753,0-1 0,0 0 1,1 0-1,0 0 1,8 7-1,-12-12-25,1 0 0,-1 0 0,0 0 0,0 0 0,1 0 0,-1 0-1,1 0 1,-1 0 0,0-1 0,1 1 0,0-1 0,-1 1 0,1-1 0,-1 1 0,1-1 0,0 0 0,-1 0 0,1 0 0,0 0-1,-1 0 1,1 0 0,-1 0 0,1-1 0,0 1 0,-1-1 0,1 1 0,-1-1 0,1 1 0,-1-1 0,1 0 0,-1 0 0,2-1 0,4-4 51,-1 0 1,-1-1 0,1 0-1,-1 0 1,-1 0 0,1 0-1,6-16 1,24-70 216,-14 38-259,37-90-620,-21 49-2729,-11 23-2306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17.704"/>
    </inkml:context>
    <inkml:brush xml:id="br0">
      <inkml:brushProperty name="width" value="0.025" units="cm"/>
      <inkml:brushProperty name="height" value="0.025" units="cm"/>
    </inkml:brush>
  </inkml:definitions>
  <inkml:trace contextRef="#ctx0" brushRef="#br0">2945 164 5285,'-7'-3'107,"-215"-92"7345,206 88-7274,-1 1 1,0 0-1,0 2 0,0 0 1,0 0-1,-25 0 0,-111 3-1185,78 3 745,-155-1 829,0 11 1,-289 51 0,468-53-554,0 3 0,1 1 1,1 3-1,1 2 0,0 2 1,2 2-1,0 2 0,2 2 1,1 2-1,1 2 0,2 2 1,1 1-1,1 2 0,2 2 1,2 1-1,2 2 0,1 1 1,-42 76-1,12 5-14,-83 244 0,-3 146 0,95-297 56,8 3 0,10 1 0,-9 372 0,50-284 227,-1-225 127,29 140 0,-25-178-252,3 0-1,2-1 1,1-1 0,34 63 0,-32-75-131,1-1 0,2-1 0,1-1 1,1 0-1,1-2 0,48 40 0,-26-30-15,2-2-1,2-3 1,0-1-1,2-3 1,2-2-1,0-3 1,77 21-1,-58-24-13,0-3 0,2-4 0,-1-2 0,1-5 0,97-3 0,-103-8 15,0-2 0,0-4 0,-1-3 0,114-39 0,-39-1 0,143-79 0,-192 82 20,-1-3 0,-4-5 0,-2-3-1,-2-5 1,-4-3 0,-3-3 0,-4-4 0,-2-3 0,-5-2 0,73-118 0,-77 96 36,-5-3 1,-4-2-1,-5-3 1,-5-1-1,-5-2 1,-5-2-1,-6-2 1,25-219 0,-37 150-134,-8-1-1,-20-235 1,6 361 105,-4-1 1,-3 1-1,-2 1 0,-3 0 0,-3 1 0,-29-59 0,32 84 10,-2 0 1,-1 2-1,-2 0 1,-2 1-1,-1 2 1,-1 0-1,-2 2 1,-1 1 0,-1 1-1,-52-34 1,37 33-61,-2 3 0,-1 1 1,-62-21-1,-157-38-1524,71 24-2718,102 25-207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24.431"/>
    </inkml:context>
    <inkml:brush xml:id="br0">
      <inkml:brushProperty name="width" value="0.025" units="cm"/>
      <inkml:brushProperty name="height" value="0.025" units="cm"/>
    </inkml:brush>
  </inkml:definitions>
  <inkml:trace contextRef="#ctx0" brushRef="#br0">0 78 4612,'0'0'9711,"4"-1"-9193,3 0-277,0 1 0,-1 1 0,1-1 0,0 1 0,-1 0 0,1 1 0,-1-1 1,0 1-1,10 5 0,34 7 102,24-7-53,1-4 0,97-6-1,-47-1-266,-1 6 305,183 28 0,-128-11 331,194-3-1,180-29 411,-185 1-817,-141 0 265,413-74 1,-576 76-994,58-14-4690,-68 6-605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34.177"/>
    </inkml:context>
    <inkml:brush xml:id="br0">
      <inkml:brushProperty name="width" value="0.025" units="cm"/>
      <inkml:brushProperty name="height" value="0.025" units="cm"/>
    </inkml:brush>
  </inkml:definitions>
  <inkml:trace contextRef="#ctx0" brushRef="#br0">2097 1 5157,'0'0'4724,"-9"0"-4932,-205 7-4111,-25 2 8611,221-8-4142,-1 0 0,1 2-1,-1 0 1,1 1-1,-23 8 1,-91 41 98,57-21-91,-26 3 593,-2-5 0,-165 25 0,172-37-528,32-3-12,1 2 0,1 4 0,1 2 0,1 2 0,1 3 0,1 3 0,2 2 0,-75 58-1,121-83-131,1 1 0,0 0-1,1 1 1,0 0-1,0 0 1,1 0-1,1 1 1,-1 0-1,2 0 1,0 1-1,0 0 1,1 0-1,0 0 1,-3 20 0,2 4-65,2-1 1,1 1-1,5 69 1,-2-90-19,1 1 1,1 0 0,0-1-1,2 0 1,-1 0 0,2 0 0,0 0-1,0-1 1,2 0 0,11 17-1,-5-12 10,0-1 0,2 0 0,0-2 0,1 0-1,0 0 1,26 16 0,8-1 87,0-2 1,2-3-1,1-1 1,94 27-1,-36-21-8,1-4 0,2-6 0,0-5 0,0-5 0,1-5-1,162-13 1,-203 0-72,-1-3 0,107-30 0,138-61 32,-248 75-34,-1-4-1,71-41 0,-108 52 5,0-2-1,-1-2 0,-1-1 0,-1-1 0,50-55 0,-65 61 38,-2 0 0,1-1 0,-2-1 0,-1 0 0,-1-1 0,0 0 0,-2-1 1,-1 1-1,0-2 0,-2 1 0,0-1 0,-2 1 0,-1-1 0,-1 0 0,-2-40 0,-1 53-44,-1-1 1,0 1-1,0 0 0,-1-1 1,-1 2-1,0-1 0,0 0 1,-1 1-1,0 0 0,-1 1 1,0-1-1,0 1 0,-1 1 1,-15-14-1,0 2 22,-1 2 1,-1 0-1,0 1 0,-42-20 0,13 14 84,-1 1 0,-1 3-1,0 3 1,-1 1 0,-73-7 0,-298-10 598,356 30-880,-208-4-959,94 15-5332,113-1 1533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4:37.425"/>
    </inkml:context>
    <inkml:brush xml:id="br0">
      <inkml:brushProperty name="width" value="0.025" units="cm"/>
      <inkml:brushProperty name="height" value="0.025" units="cm"/>
    </inkml:brush>
  </inkml:definitions>
  <inkml:trace contextRef="#ctx0" brushRef="#br0">2089 256 5573,'-16'-1'1554,"-108"-11"827,104 9-1873,0-1 0,0-1 0,0 0 0,1-2 0,-23-10 0,-12-11-348,-101-37 0,122 55-117,-1 1 1,0 1 0,0 3 0,-55-4 0,-368 5 1027,292 5-855,128 0-238,0 2 1,0 2 0,0 2-1,1 1 1,0 2-1,-66 26 1,31-3 3,2 2 1,-84 57-1,144-87 56,0 1 0,0 0 1,0 1-1,1 0 0,-1 1 1,2 0-1,-1 0 0,1 0 1,1 1-1,-1 0 0,1 1 1,1-1-1,0 1 1,0 0-1,1 0 0,0 1 1,1-1-1,0 1 0,1 0 1,0 0-1,0 17 0,-6 92-406,7 128 0,2-227 324,1 0 0,0 0 1,2 0-1,0 0 0,2-1 1,0 0-1,12 26 0,-13-36 37,0 1-1,1-1 0,0-1 1,1 1-1,0-1 0,0 0 1,1-1-1,0 0 0,1 0 0,0 0 1,0-1-1,0-1 0,1 0 1,20 10-1,22 4 178,1-3 1,1-2-1,105 16 1,172-2-158,-320-28-14,468 4-159,-419-9 163,-1-3 0,-1-2 1,1-2-1,-2-4 0,0-1 0,0-3 1,-2-3-1,56-30 0,-37 11 57,-1-2 0,-3-4 0,-2-3 0,-2-3 1,63-66-1,-112 102-38,0 0 0,-1-2 0,-1 0 1,-1-1-1,-1 0 0,0-1 1,-2 0-1,12-31 0,-19 40 7,-1 1 0,0-1 0,0 0 0,-1 0 0,-1 0 0,0 0 1,-1 0-1,0 0 0,-1 0 0,0 0 0,-1 0 0,0 0 0,-1 0 0,-1 1 0,0-1 0,0 1 0,-1 0 0,-9-16 0,-1 3-14,-1 1 0,-1 0 0,-1 1 0,-1 1-1,-1 1 1,-1 0 0,-45-32 0,35 32 20,-1 1-1,-1 1 1,-1 2 0,0 1 0,-58-15-1,42 17-2,-1 3 0,-1 2 0,1 2 0,-1 2 0,0 3 0,0 2-1,0 2 1,-100 19 0,81-5-528,0 3-1,1 3 0,1 3 0,1 3 1,-75 45-1,94-45-75,1 3 1,2 2-1,1 2 0,1 1 1,3 3-1,1 1 0,-39 54 0,33-29-3245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4:48.988"/>
    </inkml:context>
    <inkml:brush xml:id="br0">
      <inkml:brushProperty name="width" value="0.025" units="cm"/>
      <inkml:brushProperty name="height" value="0.025" units="cm"/>
    </inkml:brush>
  </inkml:definitions>
  <inkml:trace contextRef="#ctx0" brushRef="#br0">931 82 4260,'-14'5'192,"-9"3"29,-28 9 505,1 3-1,-91 47 0,110-44-672,0 2-1,1 1 1,2 1-1,0 1 1,2 1-1,2 2 1,0 0-1,-32 59 1,20-23-47,3 1 0,4 2 0,-34 114 0,9 29 4,-39 306 0,33 224-46,55-603-12,13 153 1,-3-247 32,1 0 0,3 0 0,1-1 1,3 0-1,1-1 0,3 0 0,27 52 0,-9-30-23,3-1 1,3-2-1,73 86 1,-98-130 29,1-1 1,0-1-1,2-1 1,0-1 0,1 0-1,0-1 1,1-2-1,0 0 1,1-1-1,1-1 1,0-1 0,0-1-1,0-1 1,41 7-1,-14-10 98,1-1 0,-1-3 0,1-1 0,-1-4 0,86-17 0,-65 5-64,-1-4 0,-1-3-1,92-45 1,-21-6-7,-4-7 0,247-194 0,-240 163-5,250-256 1,-350 321 1,-2-2 0,-3-1 1,-1-3-1,-3-1 0,-3-1 1,-2-1-1,-2-2 0,-3-1 1,19-74-1,-25 51 0,-4-1 0,-3 0 0,-5-1 0,-2 0 0,-14-140 0,3 169 121,-3 0-1,-3 1 0,-2 0 1,-2 1-1,-3 1 1,-1 1-1,-4 1 1,-1 1-1,-2 1 1,-58-75-1,14 36 168,-3 3 0,-4 3 0,-3 5 1,-124-92-1,157 133-290,0 3 0,-2 1 0,-2 3 0,-74-29 0,83 41-5,-1 3 0,0 1 0,-1 3 0,0 1 0,-1 3 0,-48-1 0,47 6-48,1 3 0,0 1 0,0 3 0,0 2 1,1 1-1,0 3 0,0 2 0,2 1 0,0 3 0,1 1 0,0 3 0,2 1 0,-74 55 1,72-42-423,1 1 1,3 3 0,1 1-1,1 2 1,3 1 0,2 2 0,1 1-1,-33 72 1,12-10-1430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3.851"/>
    </inkml:context>
    <inkml:brush xml:id="br0">
      <inkml:brushProperty name="width" value="0.025" units="cm"/>
      <inkml:brushProperty name="height" value="0.025" units="cm"/>
    </inkml:brush>
  </inkml:definitions>
  <inkml:trace contextRef="#ctx0" brushRef="#br0">1 74 8232,'0'0'5605,"9"-6"-4826,-3 1-644,-2 2-66,0 0 0,0 0-1,0 1 1,1-1 0,-1 1 0,0 0 0,1 1 0,0-1 0,-1 1 0,1 0 0,0 0 0,0 0 0,9 0 0,232 6 829,134-3-2538,-380-2 1638,60-5-2116,-56 4 1703,0 0 1,-1 0 0,1 0-1,-1 0 1,0 0-1,1-1 1,-1 1-1,0-1 1,0 0 0,0 0-1,0 0 1,0 0-1,5-5 1,-2-6-4812</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4.186"/>
    </inkml:context>
    <inkml:brush xml:id="br0">
      <inkml:brushProperty name="width" value="0.025" units="cm"/>
      <inkml:brushProperty name="height" value="0.025" units="cm"/>
    </inkml:brush>
  </inkml:definitions>
  <inkml:trace contextRef="#ctx0" brushRef="#br0">0 1 7431,'0'0'5792,"11"0"-5173,52 5 545,92 19-1,-29-3-906,-100-18-219,-9-1-10,-1 0 0,1 1 0,27 9 0,-42-12-13,-1 1 1,0-1-1,0 0 1,0 1 0,0-1-1,0 1 1,0 0-1,0-1 1,0 1 0,0 0-1,0 0 1,0 0-1,0-1 1,0 1-1,0 0 1,-1 0 0,1 0-1,0 0 1,-1 1-1,1-1 1,-1 0 0,1 0-1,-1 0 1,0 0-1,1 1 1,-1-1 0,0 0-1,0 0 1,0 0-1,0 1 1,0-1-1,0 0 1,0 0 0,0 1-1,0-1 1,-1 0-1,1 0 1,0 0 0,-1 1-1,1-1 1,-1 0-1,1 0 1,-1 0 0,0 0-1,0 0 1,1 0-1,-1 0 1,0 0-1,0 0 1,0-1 0,-1 2-1,-6 7 284,-1 0 1,0-1-1,-18 12 0,-133 90 806,-57 42-4041,193-133-1324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0.025"/>
    </inkml:context>
    <inkml:brush xml:id="br0">
      <inkml:brushProperty name="width" value="0.025" units="cm"/>
      <inkml:brushProperty name="height" value="0.025" units="cm"/>
    </inkml:brush>
  </inkml:definitions>
  <inkml:trace contextRef="#ctx0" brushRef="#br0">178 17 6054,'-174'21'10554,"171"-19"-8405,11 1-1507,15 0-257,330-1 2240,466-50-2164,-886 51-6168,27-3-21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7.677"/>
    </inkml:context>
    <inkml:brush xml:id="br0">
      <inkml:brushProperty name="width" value="0.025" units="cm"/>
      <inkml:brushProperty name="height" value="0.025" units="cm"/>
    </inkml:brush>
  </inkml:definitions>
  <inkml:trace contextRef="#ctx0" brushRef="#br0">69 18 8392,'-10'-2'2088,"0"0"1,0 0-1,0 1 0,-18 1 1,27 0-1288,4 0 165,281 13 3808,150-20-4018,-122 1 547,-398 8-3139,118-4-8190,-15-8-806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4.108"/>
    </inkml:context>
    <inkml:brush xml:id="br0">
      <inkml:brushProperty name="width" value="0.025" units="cm"/>
      <inkml:brushProperty name="height" value="0.025" units="cm"/>
    </inkml:brush>
  </inkml:definitions>
  <inkml:trace contextRef="#ctx0" brushRef="#br0">137 1 1441,'-1'19'12753,"-11"0"-7543,-29 13-4198,23-19 390,2-2-911,13-9-371,-1 0 0,0 1 1,0-1-1,1 1 0,-1-1 1,1 1-1,0 0 0,0 0 1,0 1-1,0-1 0,1 1 1,-1-1-1,1 1 0,-3 6 0,37-8 3,16-6-125,-29 2-18,0 0 1,33 2 0,-48 0 17,-1 1 1,1-1-1,0 1 1,0 0-1,-1-1 1,1 2-1,-1-1 1,1 0-1,-1 1 1,1-1-1,-1 1 1,0 0-1,0 0 1,0 1-1,0-1 1,0 0-1,-1 1 1,1 0-1,3 4 1,-5-6 11,-1 1 1,1-1 0,0 0 0,0 1 0,-1-1 0,1 0-1,-1 1 1,1-1 0,-1 1 0,0-1 0,0 1 0,0-1 0,1 1-1,-1-1 1,-1 1 0,1-1 0,0 1 0,0-1 0,0 1 0,-1-1-1,1 0 1,-1 1 0,1-1 0,-2 2 0,0 0 18,0 0 1,0 0-1,-1-1 1,1 1-1,-1-1 0,1 0 1,-1 1-1,0-1 1,0 0-1,-4 1 0,-6 4 47,-2-1-1,1-1 1,-24 7-1,-8-6-195,24-9-2226,8-11-4727,9-5-7213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3.357"/>
    </inkml:context>
    <inkml:brush xml:id="br0">
      <inkml:brushProperty name="width" value="0.025" units="cm"/>
      <inkml:brushProperty name="height" value="0.025" units="cm"/>
    </inkml:brush>
  </inkml:definitions>
  <inkml:trace contextRef="#ctx0" brushRef="#br0">91 52 8808,'-10'1'1223,"-7"3"-427,-22 5 639,15-7 3914,153-2-2693,123 2-1496,319-40 0,-503 23-1049,-8 2-1802,-20 9-4870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2.870"/>
    </inkml:context>
    <inkml:brush xml:id="br0">
      <inkml:brushProperty name="width" value="0.025" units="cm"/>
      <inkml:brushProperty name="height" value="0.025" units="cm"/>
    </inkml:brush>
  </inkml:definitions>
  <inkml:trace contextRef="#ctx0" brushRef="#br0">266 42 3171,'2'0'622,"0"0"1,0 0-1,0 0 1,0-1-1,0 1 1,0 0-1,0-1 1,-1 1-1,1-1 0,0 0 1,0 0-1,0 1 1,2-3-1,-4 3-235,1-1 0,0 0 0,0 0 0,-1 0-1,1 0 1,-1 0 0,1 0 0,-1 0 0,1 0 0,-1 0 0,0 0 0,1 0-1,-1 0 1,0-1 0,0 1 0,0 0 0,0 0 0,0 0 0,0 0-1,0 0 1,0 0 0,-1-1 0,1 1 0,0 0 0,-1 0 0,1-1-1,-4 1-153,0 0-1,1 0 1,-1 1-1,1-1 1,-1 1-1,0 0 0,1 0 1,-1 0-1,-5 1 1,3-1-70,-3 2-113,-1-1-1,0 1 1,1 0-1,0 1 1,-1 0-1,1 1 1,0 0-1,-15 9 1,0 2 106,-40 33 0,58-43-105,0 1-1,0-1 0,1 1 1,0 1-1,0-1 0,1 1 1,0 0-1,0 0 0,1 0 1,0 0-1,0 1 0,0 0 1,1-1-1,0 1 1,1 0-1,0 0 0,-1 14 1,2-17-114,0-1 1,1 0 0,-1 0 0,1 0 0,0 1-1,0-1 1,1 0 0,-1 0 0,1 0 0,-1-1-1,1 1 1,1 0 0,-1-1 0,0 1 0,1-1-1,0 0 1,0 1 0,0-1 0,0-1 0,0 1-1,1 0 1,-1-1 0,1 0 0,-1 1 0,1-2-1,0 1 1,0 0 0,0-1 0,0 0 0,0 1-1,0-2 1,0 1 0,1 0 0,5-1 0,-5 1-592,25-1-2783,-10-5-2231,-1-7-1736</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3.947"/>
    </inkml:context>
    <inkml:brush xml:id="br0">
      <inkml:brushProperty name="width" value="0.025" units="cm"/>
      <inkml:brushProperty name="height" value="0.025" units="cm"/>
    </inkml:brush>
  </inkml:definitions>
  <inkml:trace contextRef="#ctx0" brushRef="#br0">92 46 5830,'2'-23'5637,"-1"0"4895,-2 25-10407,-1-1 0,1 1 0,-1-1 0,1 1 0,0 0 0,0 0 1,-1-1-1,1 1 0,0 0 0,1 0 0,-1 0 0,0 0 0,1 0 0,-1 0 0,0 4 0,-1-1 143,-16 58 337,2 0 0,2 1 0,4 0 0,2 1 0,1 92 0,7-156-482,-1-11-673,0 1-1,1-1 0,0 0 1,0 0-1,1 1 0,0-1 1,5-14-1,1-28-5363,-5 15-513</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4.310"/>
    </inkml:context>
    <inkml:brush xml:id="br0">
      <inkml:brushProperty name="width" value="0.025" units="cm"/>
      <inkml:brushProperty name="height" value="0.025" units="cm"/>
    </inkml:brush>
  </inkml:definitions>
  <inkml:trace contextRef="#ctx0" brushRef="#br0">0 20 11563,'0'0'10036,"10"-2"-8675,19-4-427,1 1 0,-1 1 0,48 1 0,100 10-612,-83 2-3387,-107-6-5263,-9 2 3951,-7-3-433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4.718"/>
    </inkml:context>
    <inkml:brush xml:id="br0">
      <inkml:brushProperty name="width" value="0.025" units="cm"/>
      <inkml:brushProperty name="height" value="0.025" units="cm"/>
    </inkml:brush>
  </inkml:definitions>
  <inkml:trace contextRef="#ctx0" brushRef="#br0">62 1 10666,'0'0'13784,"12"2"-12941,57 3-443,54 7-401,-112-10-769,0 0-1,-1 1 0,1 0 1,15 7-1,-25-10 595,-1 0 0,1 0-1,0 1 1,-1-1-1,1 0 1,-1 1-1,1-1 1,-1 0 0,1 1-1,-1-1 1,1 1-1,-1-1 1,1 1 0,-1-1-1,1 1 1,-1-1-1,0 1 1,1-1 0,-1 1-1,0 0 1,0-1-1,1 1 1,-1 0 0,0-1-1,0 1 1,0 0-1,0-1 1,0 1 0,0 0-1,0-1 1,0 1-1,0 0 1,0-1 0,0 1-1,0 1 1,-1-1-126,0 0 0,0 1 1,0-1-1,1 0 0,-1 0 0,0 0 1,0 0-1,-1 0 0,1 0 0,0 0 1,0 0-1,0 0 0,-1 0 0,1-1 1,-2 2-1,-21 7-3953</inkml:trace>
  <inkml:trace contextRef="#ctx0" brushRef="#br0" timeOffset="1">1 259 9833,'0'0'9705,"52"35"-8007,-25-31-321,6-4-512,1 0-384,0 0-353,0 0-32,0 0-64,1 0-352,-5 0-1026,-1 0-768,-2 0-1601,-5-2-2851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5.113"/>
    </inkml:context>
    <inkml:brush xml:id="br0">
      <inkml:brushProperty name="width" value="0.025" units="cm"/>
      <inkml:brushProperty name="height" value="0.025" units="cm"/>
    </inkml:brush>
  </inkml:definitions>
  <inkml:trace contextRef="#ctx0" brushRef="#br0">93 0 10378,'0'0'8846,"-8"12"-8259,-5 14 147,0-1 1,1 2 0,2 0 0,0 0-1,2 1 1,1 0 0,-4 36-1,11-63-691,0 0 0,0 0-1,0 1 1,0-1-1,0 0 1,0 0 0,0 0-1,0 1 1,0-1-1,1 0 1,-1 0 0,0 0-1,1 1 1,-1-1 0,1 0-1,-1 0 1,1 0-1,0 0 1,-1 0 0,1 0-1,0 0 1,0 0 0,-1-1-1,1 1 1,0 0-1,0 0 1,0-1 0,0 1-1,2 0 1,-1 0 23,1 0 0,0-1 0,0 1 0,0-1 0,0 0 0,0 0 1,0 0-1,0 0 0,0-1 0,0 1 0,5-2 0,4-2 48,0 0 0,0 0 1,0-2-1,19-11 0,-12 3-197,-1-2-1,0 0 1,-2-1 0,1 0 0,-2-2 0,-1 0-1,0 0 1,-1-1 0,-2-1 0,0 0 0,9-24 0,-31 76-58,-25 86 245,33-105-66,1 0 0,0 0 0,1 1 0,1-1 0,0 0 0,0 1 0,5 22-1,-4-31-47,0 0 0,0 0-1,1 0 1,0 0-1,0 0 1,0-1 0,0 1-1,1-1 1,-1 1-1,1-1 1,0 0-1,0 0 1,0 0 0,0 0-1,1-1 1,-1 1-1,5 2 1,31 11-2117,1-9-3806,-8-6-2657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6.161"/>
    </inkml:context>
    <inkml:brush xml:id="br0">
      <inkml:brushProperty name="width" value="0.025" units="cm"/>
      <inkml:brushProperty name="height" value="0.025" units="cm"/>
    </inkml:brush>
  </inkml:definitions>
  <inkml:trace contextRef="#ctx0" brushRef="#br0">166 12 13869,'0'0'8104,"-10"-2"-7581,5 0-497,1 0 0,-1 1 0,0 0-1,0 0 1,0 1 0,0-1 0,0 1 0,0 0 0,0 0 0,0 1 0,0-1-1,0 1 1,0 0 0,0 1 0,1-1 0,-1 1 0,0 0 0,1 0-1,-1 0 1,1 1 0,0 0 0,0 0 0,0 0 0,0 0 0,-6 7 0,6-3 116,-1 1 0,1-1 0,0 1 0,-4 15 0,5 8 192,3-30-324,0 0 0,0-1 0,0 1 0,1 0 0,-1 0 0,0 0 0,1-1 0,-1 1 0,1 0 0,-1 0 0,1-1 0,-1 1 0,1 0 0,-1-1 0,1 1 0,0-1 0,-1 1 0,1-1 0,0 1 0,-1-1 0,1 1 0,0-1 0,0 1 0,-1-1 0,1 0 0,0 0 0,1 1 0,5 0 43,0-1 0,0 1 0,0-1 0,0 0 0,0-1 0,-1 0 0,1 0 0,0 0 0,0-1 0,-1 0 0,1 0 0,-1-1 0,1 0 1,-1 0-1,0 0 0,0-1 0,10-8 0,-3 1-2,0-1 0,-1 0 0,0 0 0,-1-1 0,-1 0 1,12-19-1,-23 54 16,-7 44 27,-5 35 220,8-31-17,1-10-100,-2 0-1,-20 86 0,25-143-162,1 0 0,-1 0 0,0 0 0,0-1 0,-1 1-1,1 0 1,-1-1 0,1 1 0,-1-1 0,0 0 0,0 1 0,0-1 0,0 0 0,0 0-1,0 0 1,-1 0 0,1-1 0,-1 1 0,1-1 0,-5 3 0,5-4-28,0 0 1,0 1 0,0-1-1,0 0 1,0 0 0,0 0-1,0 0 1,0-1-1,0 1 1,0 0 0,0-1-1,0 1 1,1-1-1,-1 0 1,0 0 0,0 0-1,0 0 1,1 0 0,-1 0-1,1 0 1,-1 0-1,1-1 1,-1 1 0,1 0-1,0-1 1,0 0-1,-1 1 1,1-1 0,0 0-1,0 1 1,0-4 0,-4-4-323,0 0 1,1-1 0,0 0-1,1 0 1,0 0 0,0 0 0,1-1-1,1 1 1,0-1 0,0 1 0,1-1-1,0 1 1,1-1 0,0 1-1,3-13 1,-1 12-944,1 0 1,0 0-1,0 0 0,1 1 1,1-1-1,-1 1 0,2 0 0,10-13 1,9-7-5015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6.491"/>
    </inkml:context>
    <inkml:brush xml:id="br0">
      <inkml:brushProperty name="width" value="0.025" units="cm"/>
      <inkml:brushProperty name="height" value="0.025" units="cm"/>
    </inkml:brush>
  </inkml:definitions>
  <inkml:trace contextRef="#ctx0" brushRef="#br0">44 0 15246,'0'0'11585,"-3"12"-11233,-8 25-233,2 1 0,1 0-1,-4 51 1,12-89-198,0 1 0,0-1 0,0 0 0,0 0 0,0 1 0,0-1 0,0 0 0,0 0 0,0 0 0,0 1 0,0-1 0,0 0 0,0 0 0,0 1 0,0-1 0,0 0 0,0 0 0,0 0 0,1 1 0,-1-1 0,0 0 0,0 0 0,0 0 0,0 1 0,0-1 0,1 0 0,-1 0 0,0 0 0,0 0 0,0 0 0,1 1 0,-1-1 0,0 0 0,0 0 0,0 0 0,1 0 0,-1 0 0,0 0 0,0 0 0,0 0 0,1 0 0,-1 0 0,0 0 0,0 0 0,1 0 0,-1 0 0,0 0 0,14-8-2632,9-16-3587,-8-2-1897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7.294"/>
    </inkml:context>
    <inkml:brush xml:id="br0">
      <inkml:brushProperty name="width" value="0.025" units="cm"/>
      <inkml:brushProperty name="height" value="0.025" units="cm"/>
    </inkml:brush>
  </inkml:definitions>
  <inkml:trace contextRef="#ctx0" brushRef="#br0">7 0 12492,'0'0'6022,"1"6"-5916,0 18 2987,-1 0 0,-4 36-1,-1 20-2675,5-78-400,0-1 0,1 1 0,-1-1 0,0 1 0,0-1 0,1 1 0,-1-1 0,1 0 0,-1 1 0,1-1 0,0 0 0,-1 1 0,1-1 0,0 0 0,0 0 0,0 0 0,0 1-1,0-1 1,0 0 0,0 0 0,0-1 0,0 1 0,1 0 0,-1 0 0,0-1 0,1 1 0,-1 0 0,0-1 0,1 1 0,-1-1 0,1 0 0,-1 0 0,1 1 0,-1-1 0,1 0 0,-1 0 0,3-1 0,0 1 27,-1 0-1,1 0 1,0-1-1,-1 1 0,1-1 1,0 0-1,-1 0 1,1 0-1,-1-1 1,0 1-1,1-1 1,-1 0-1,0 0 1,4-3-1,1-4-15,-1 1 0,0-1 0,-1-1 0,0 0 1,0 1-1,-1-2 0,0 1 0,-1-1 0,0 1 0,-1-1 0,0 0 0,0 0 1,-2-1-1,2-16 0,-3 28-35,0-1 0,0 1 0,0 0 0,0 0-1,0 0 1,0 0 0,0-1 0,0 1 0,0 0 0,0 0 0,0 0 0,0-1 0,0 1 0,-1 0 0,1 0 0,0 0 0,0 0 0,0 0 0,0-1 0,0 1 0,0 0 0,-1 0 0,1 0 0,0 0-1,0 0 1,0 0 0,0 0 0,0-1 0,-1 1 0,1 0 0,0 0 0,0 0 0,0 0 0,0 0 0,-1 0 0,1 0 0,0 0 0,0 0 0,0 0 0,-1 0 0,1 0 0,0 0 0,0 0 0,0 0-1,0 0 1,-1 0 0,1 0 0,0 1 0,0-1 0,0 0 0,0 0 0,-1 0 0,1 0 0,0 0 0,0 0 0,0 0 0,0 1 0,0-1 0,-1 0 0,1 0 0,0 0 0,0 0 0,0 1-1,-9 12-170,9-10 170,-1 0 0,1 0 1,0 0-1,0 0 0,0 0 1,0 0-1,0 0 0,1 0 1,-1 0-1,1 0 0,0 0 0,0 0 1,0 0-1,0 0 0,1 0 1,-1-1-1,1 1 0,3 4 1,-2-4 7,1-1 0,0-1 0,0 1 0,-1 0 0,1-1 0,0 0 1,0 0-1,0 0 0,0 0 0,1-1 0,-1 0 0,0 1 0,0-1 1,4-1-1,-2 0-64,0 0 1,0 0 0,0-1 0,0 1 0,-1-1-1,1-1 1,-1 1 0,1-1 0,-1 0 0,0 0-1,0 0 1,0-1 0,0 0 0,-1 0 0,0 0-1,0 0 1,0-1 0,0 1 0,0-1 0,-1 0-1,0-1 1,0 1 0,-1 0 0,5-11 0,-8 16 55,1-1 1,0 1-1,0 0 1,0 0 0,0 0-1,0 0 1,0 0 0,0-1-1,0 1 1,0 0 0,0 0-1,-1 0 1,1 0 0,0 0-1,0 0 1,0 0 0,0-1-1,0 1 1,-1 0 0,1 0-1,0 0 1,0 0-1,0 0 1,0 0 0,-1 0-1,1 0 1,0 0 0,0 0-1,0 0 1,0 0 0,-1 0-1,1 0 1,0 0 0,0 0-1,0 0 1,0 0 0,-1 0-1,1 0 1,0 0 0,0 0-1,0 0 1,0 0-1,0 1 1,-1-1 0,1 0-1,0 0 1,0 0 0,0 0-1,0 0 1,0 0 0,0 0-1,-1 1 1,1-1 0,0 0-1,0 0 1,0 0 0,0 0-1,0 1 1,-12 6-147,7-2 197,-1 1 0,1-1 1,1 1-1,-1 0 0,1 1 0,-4 7 0,6-11 20,1 0 0,-1 0 0,1 0 0,0 0 0,0 0 0,0 0 0,0 0 0,1 0 0,-1 1 0,1-1 0,0 0 0,0 0 0,0 0 0,0 1 0,0-1 0,1 0 0,1 4 0,0-6-25,1 1-1,0-1 1,0 0 0,0 0-1,0-1 1,0 1-1,0-1 1,0 1 0,0-1-1,0 0 1,0 0-1,0 0 1,0 0-1,0-1 1,4 0 0,-1 0 33,9-2-179,0 0 1,1-1-1,-2-1 0,1-1 1,-1 0-1,0 0 0,0-2 1,-1 0-1,0 0 0,0-1 1,18-17-1,-30 25 193,-3 29 540,1-19-476,-1-3-74,1 0 1,0 0-1,1 0 0,-1 0 1,1 0-1,0 0 0,2 7 0,-2-11-71,1 0 0,0-1 0,0 1 0,0 0 0,0 0 0,0-1 0,0 1 0,0-1 0,0 1 0,1-1 0,-1 1 0,1-1 0,-1 0 0,1 0 0,-1 0 0,1 0 0,0 0 0,0 0 0,-1 0 0,1 0-1,0-1 1,0 1 0,0-1 0,0 1 0,3-1 0,50 5-1969,-52-5 1420,0 0 1,0-1-1,0 1 1,1-1-1,-1 1 1,0-1-1,0 0 1,0 0 0,-1 0-1,1-1 1,0 1-1,0-1 1,-1 0-1,5-3 1,9-13-6658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7.626"/>
    </inkml:context>
    <inkml:brush xml:id="br0">
      <inkml:brushProperty name="width" value="0.025" units="cm"/>
      <inkml:brushProperty name="height" value="0.025" units="cm"/>
    </inkml:brush>
  </inkml:definitions>
  <inkml:trace contextRef="#ctx0" brushRef="#br0">0 1 10922,'0'0'13229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4.764"/>
    </inkml:context>
    <inkml:brush xml:id="br0">
      <inkml:brushProperty name="width" value="0.025" units="cm"/>
      <inkml:brushProperty name="height" value="0.025" units="cm"/>
    </inkml:brush>
  </inkml:definitions>
  <inkml:trace contextRef="#ctx0" brushRef="#br0">4 165 10250,'0'0'10057,"-1"-10"-8610,0 6-1308,0 0 0,1 0 0,0 1 1,-1-1-1,1 0 0,1 0 0,-1 0 0,1 0 1,-1 1-1,1-1 0,0 0 0,0 1 0,1-1 1,-1 0-1,1 1 0,-1 0 0,1-1 0,0 1 1,1 0-1,-1 0 0,0 0 0,1 0 0,0 0 1,0 1-1,0-1 0,5-2 0,-1-1 86,1 1 0,1 1 0,-1-1-1,1 1 1,14-4 0,-22 7-214,1 0 0,-1 1 0,1-1 1,-1 1-1,1-1 0,-1 1 0,1 0 0,-1-1 0,1 1 0,0 0 0,-1 0 0,1 0 1,-1 1-1,1-1 0,-1 0 0,1 0 0,0 1 0,-1-1 0,1 1 0,-1-1 0,0 1 0,1 0 1,-1 0-1,1-1 0,-1 1 0,0 0 0,0 0 0,1 0 0,-1 1 0,0-1 0,0 0 1,0 0-1,0 0 0,-1 1 0,1-1 0,0 1 0,0-1 0,-1 1 0,1-1 0,0 3 1,1 13 3,-1-1 1,-1 1-1,0 0 1,-1-1-1,-1 1 1,0-1-1,-1 1 1,-10 26-1,6-15-167,-7 48-1,14-76 150,0 1 0,0-1 0,-1 1 0,1-1 0,0 1 1,0-1-1,0 1 0,0-1 0,0 1 0,0-1 0,0 1 0,0 0 0,0-1 0,0 1 0,1-1 0,-1 1 0,0-1 1,0 1-1,0-1 0,1 1 0,-1-1 0,0 1 0,0-1 0,1 1 0,-1-1 0,0 0 0,1 1 0,-1-1 1,1 1-1,-1-1 0,0 0 0,1 1 0,-1-1 0,1 0 0,-1 0 0,1 1 0,0-1 0,22-9 14,19-26 84,-21 12-79,-1 0 0,-2-1 0,0-1 0,-1-1 0,-2-1 0,0 0 0,11-32 0,-27 67-60,0 0 0,1 0 0,0 0 1,0 0-1,1 1 0,0-1 0,0-1 0,4 14 1,-2-7 31,-1-9 20,-1 1-1,1-1 1,0 1 0,0-1-1,0 1 1,1-1 0,0 0-1,0 0 1,1-1-1,-1 1 1,1-1 0,0 1-1,0-1 1,0 0 0,9 6-1,-11-9 52,1 1-1,0-1 0,-1 0 1,1 0-1,0 0 1,-1 0-1,1 0 1,0 0-1,0-1 0,0 0 1,0 1-1,0-1 1,0 0-1,0 0 1,0-1-1,-1 1 0,1-1 1,0 1-1,0-1 1,0 0-1,0 0 0,-1 0 1,1 0-1,-1-1 1,1 1-1,-1-1 1,1 0-1,-1 1 0,0-1 1,0 0-1,1 0 1,2-5-1,3-3 42,-1-1 1,0 0-1,-1 0 1,0 0-1,0 0 1,-2-1-1,1 0 0,-1 0 1,-1-1-1,0 1 1,-1-1-1,-1 1 1,0-1-1,0 0 0,-2-15 1,1 27-99,0 0 0,0-1 1,0 1-1,0 0 0,0 0 1,0 0-1,0-1 0,-1 1 0,1 0 1,0 0-1,-1 0 0,1 0 0,-1 0 1,1 0-1,-1 0 0,1 0 0,-1 0 1,0 0-1,0 0 0,0 0 1,1 0-1,-1 0 0,0 1 0,0-1 1,0 0-1,0 1 0,0-1 0,0 0 1,0 1-1,-1-1 0,1 1 1,0 0-1,0-1 0,0 1 0,0 0 1,-1 0-1,1 0 0,0 0 0,0 0 1,0 0-1,-2 0 0,1 1-11,0-1 0,0 1 0,0 0 0,1 0 0,-1 0 0,0 0 0,1 0 0,-1 0 0,1 0 0,-1 0 0,1 1-1,-1-1 1,1 0 0,0 1 0,0-1 0,0 1 0,0 0 0,0-1 0,0 1 0,0 0 0,0 0 0,1-1 0,-1 1 0,1 0 0,-1 0-1,1 2 1,-1-3 8,1 1 0,0-1 0,0 1-1,-1-1 1,1 1 0,0-1-1,0 1 1,0-1 0,1 1 0,-1-1-1,0 1 1,1-1 0,-1 1-1,1-1 1,-1 0 0,1 1 0,0-1-1,-1 0 1,1 1 0,0-1-1,0 0 1,0 0 0,0 0 0,0 1-1,0-1 1,0 0 0,0-1-1,1 1 1,-1 0 0,0 0 0,0 0-1,1-1 1,-1 1 0,1-1-1,-1 1 1,1-1 0,-1 0 0,1 1-1,-1-1 1,1 0 0,-1 0-1,1 0 1,-1 0 0,1 0 0,-1 0-1,1 0 1,-1-1 0,0 1-1,1-1 1,1 0 0,2 0-373,0 0 1,0-1-1,0 0 1,-1 0-1,1 0 0,0 0 1,-1-1-1,1 0 1,-1 0-1,0 0 0,0 0 1,0-1-1,-1 1 1,5-7-1,0-5-3801,-2 0-2807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8.259"/>
    </inkml:context>
    <inkml:brush xml:id="br0">
      <inkml:brushProperty name="width" value="0.025" units="cm"/>
      <inkml:brushProperty name="height" value="0.025" units="cm"/>
    </inkml:brush>
  </inkml:definitions>
  <inkml:trace contextRef="#ctx0" brushRef="#br0">290 11 4516,'0'0'22400,"-13"-3"-22293,6 1-101,-1 0 1,1 1-1,-1 0 0,0 0 1,1 1-1,-1 0 0,0 0 1,0 1-1,1 0 0,-1 0 1,0 0-1,1 1 0,-1 1 1,1-1-1,-12 7 0,3 0-2,0 0 0,2 1 0,-1 1 0,-22 20 0,33-26-5,-1-1 1,1 1-1,0 0 1,1 0-1,-1 0 1,1 1-1,0-1 1,0 1-1,1 0 1,-1 0-1,1-1 1,1 2-1,-1-1 1,1 0-1,0 0 1,0 13-1,2-16-7,-1-1-1,1 1 1,0 0-1,0 0 1,0-1 0,0 1-1,1 0 1,-1-1-1,1 1 1,-1-1 0,1 0-1,0 1 1,0-1-1,0 0 1,0 0 0,0 0-1,1-1 1,-1 1 0,1 0-1,-1-1 1,1 0-1,-1 1 1,1-1 0,0 0-1,0 0 1,5 0-1,8 3-687,0 0 0,0-1 0,25 0 0,-16-1-2261,0-2-1,26-2 1,-5-8-4768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08.998"/>
    </inkml:context>
    <inkml:brush xml:id="br0">
      <inkml:brushProperty name="width" value="0.025" units="cm"/>
      <inkml:brushProperty name="height" value="0.025" units="cm"/>
    </inkml:brush>
  </inkml:definitions>
  <inkml:trace contextRef="#ctx0" brushRef="#br0">45 41 12908,'0'0'6001,"-2"9"-5500,-7 74 1057,9-66-999,0 1 0,-2-1 0,0 0 1,-1 0-1,-1 0 0,-8 22 0,4-24 181,6-20 1148,7-28 313,-3 26-2770,20-57 636,0 4-11,-23 69-43,0 0 1,1 0-1,0-1 0,0 1 0,1 0 1,2 11-1,-3-17-3,1 0 1,-1 1 0,1-1-1,0 0 1,0 0-1,0 0 1,0 0 0,1 0-1,-1 0 1,1-1-1,-1 1 1,1 0-1,0-1 1,0 1 0,0-1-1,1 0 1,-1 0-1,0 1 1,1-2 0,0 1-1,-1 0 1,4 1-1,-5-2 41,1-1-1,-1 0 1,0 0-1,0 1 1,1-1-1,-1 0 1,0 0 0,0 0-1,1 0 1,-1 0-1,0-1 1,1 1-1,-1 0 1,0-1-1,0 1 1,1-1-1,-1 1 1,0-1-1,0 1 1,0-1-1,0 0 1,0 1-1,0-1 1,2-2-1,-1 0 20,0 1 0,0-1-1,0 0 1,-1 0 0,1-1-1,-1 1 1,0 0 0,0 0-1,1-6 1,1-8 101,-1 0-1,-1-34 1,-1 45-128,1-14 1,0 13-37,-1 0 0,0 0 0,0 0 0,-1 0 0,0 0 0,0 0 0,0 0 0,-5-12-1,5 14-1692,1-2-8209,0 2 7170,0-2-3660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0.083"/>
    </inkml:context>
    <inkml:brush xml:id="br0">
      <inkml:brushProperty name="width" value="0.025" units="cm"/>
      <inkml:brushProperty name="height" value="0.025" units="cm"/>
    </inkml:brush>
  </inkml:definitions>
  <inkml:trace contextRef="#ctx0" brushRef="#br0">0 1 10314,'0'3'5189,"9"-2"-3492,6-1-672,7 2 609,1 2-353,11-3-576,4 0-609,-2 0-32,2-1-192,-4 0-1057,-14 0-865,0 0-2050,-15 0-1666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0.449"/>
    </inkml:context>
    <inkml:brush xml:id="br0">
      <inkml:brushProperty name="width" value="0.025" units="cm"/>
      <inkml:brushProperty name="height" value="0.025" units="cm"/>
    </inkml:brush>
  </inkml:definitions>
  <inkml:trace contextRef="#ctx0" brushRef="#br0">0 0 11211,'0'0'9929,"51"45"-8776,-15-41-320,7-4-513,0 0-256,6 0-256,-4 0-1281,-7-8-1987,5-5-3202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1.240"/>
    </inkml:context>
    <inkml:brush xml:id="br0">
      <inkml:brushProperty name="width" value="0.025" units="cm"/>
      <inkml:brushProperty name="height" value="0.025" units="cm"/>
    </inkml:brush>
  </inkml:definitions>
  <inkml:trace contextRef="#ctx0" brushRef="#br0">1 193 9545,'0'0'12444,"7"-6"-11820,18-20-262,0-1-1,-2-1 1,21-33-1,-14 21-408,-30 40 37,0 0 0,0 0 0,0-1 0,0 1 0,0 0 0,0 0 0,1-1 0,-1 1 0,0 0 0,0 0 0,0 0 0,0-1 0,0 1 0,1 0 0,-1 0 0,0 0 0,0 0 0,0 0 0,0-1 0,1 1-1,-1 0 1,0 0 0,0 0 0,1 0 0,-1 0 0,0 0 0,0 0 0,0 0 0,1 0 0,-1 0 0,0 0 0,0 0 0,1 0 0,-1 0 0,0 0 0,0 0 0,1 0 0,-1 0 0,0 0 0,0 0 0,0 0 0,1 0 0,-1 0 0,0 1 0,5 13-256,-4 35 144,-1-30 192,0 2-88,7 61 182,-6-76-225,0 0 1,1-1-1,-1 1 0,1-1 1,0 1-1,0-1 1,1 0-1,0 0 0,0 0 1,0 0-1,6 7 0,-7-11-264,0 1 0,0-1-1,0 1 1,0-1 0,0 0-1,0 0 1,0 0 0,0 0-1,1 0 1,-1 0 0,0 0-1,1-1 1,-1 1 0,1-1-1,-1 0 1,0 0 0,4 0-1,17 0-7254</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1.873"/>
    </inkml:context>
    <inkml:brush xml:id="br0">
      <inkml:brushProperty name="width" value="0.025" units="cm"/>
      <inkml:brushProperty name="height" value="0.025" units="cm"/>
    </inkml:brush>
  </inkml:definitions>
  <inkml:trace contextRef="#ctx0" brushRef="#br0">18 1 9097,'0'0'11872,"0"8"-10906,-6 66-49,0 6 1725,3-31-3620,1-18-3352,1-12-4533,1-39 2056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2.207"/>
    </inkml:context>
    <inkml:brush xml:id="br0">
      <inkml:brushProperty name="width" value="0.025" units="cm"/>
      <inkml:brushProperty name="height" value="0.025" units="cm"/>
    </inkml:brush>
  </inkml:definitions>
  <inkml:trace contextRef="#ctx0" brushRef="#br0">0 25 11531,'0'0'11883,"74"-24"-10666,-34 24-480,3 0-289,6 0-255,-4 0-97,-8 3-64,7 2-256,-10-2-1090,-7 0-960,-7-3-993,-10 0-2050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2.566"/>
    </inkml:context>
    <inkml:brush xml:id="br0">
      <inkml:brushProperty name="width" value="0.025" units="cm"/>
      <inkml:brushProperty name="height" value="0.025" units="cm"/>
    </inkml:brush>
  </inkml:definitions>
  <inkml:trace contextRef="#ctx0" brushRef="#br0">0 43 6790,'0'0'16816,"76"8"-15406,-35-9-674,10-5-319,-3 0-289,-4 1-128,1-1-1121,-11 1-1634,-7-4-2722,-11-3-5285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2.991"/>
    </inkml:context>
    <inkml:brush xml:id="br0">
      <inkml:brushProperty name="width" value="0.025" units="cm"/>
      <inkml:brushProperty name="height" value="0.025" units="cm"/>
    </inkml:brush>
  </inkml:definitions>
  <inkml:trace contextRef="#ctx0" brushRef="#br0">0 0 10698,'0'0'9380,"3"12"-8195,1 29-431,-1-1 0,-2 2 0,-6 57 0,1-31-2925,4-13-4552,-2-73 1011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3.322"/>
    </inkml:context>
    <inkml:brush xml:id="br0">
      <inkml:brushProperty name="width" value="0.025" units="cm"/>
      <inkml:brushProperty name="height" value="0.025" units="cm"/>
    </inkml:brush>
  </inkml:definitions>
  <inkml:trace contextRef="#ctx0" brushRef="#br0">1 20 11531,'0'0'12940,"63"-16"-11947,-20 16-384,8 3-225,6-2-160,-1-1-128,-4 0-64,2 0-320,-9 0-1025,-9 0-1826,-7 0-2210,-5-8-6342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5.153"/>
    </inkml:context>
    <inkml:brush xml:id="br0">
      <inkml:brushProperty name="width" value="0.025" units="cm"/>
      <inkml:brushProperty name="height" value="0.025" units="cm"/>
    </inkml:brush>
  </inkml:definitions>
  <inkml:trace contextRef="#ctx0" brushRef="#br0">9 1 13485,'0'0'12961,"-1"10"-12331,-4 52-137,3 0 0,6 64 0,-4-124-628,0-1-1,0 1 1,0-1-1,1 1 1,-1 0-1,1-1 1,-1 1-1,1-1 1,0 1-1,0-1 1,-1 1-1,1-1 1,0 0 0,0 1-1,0-1 1,1 0-1,-1 0 1,2 2-1,-2-3-139,0 0-1,-1 0 0,1 1 1,0-1-1,0 0 1,0 0-1,-1 0 0,1 0 1,0 0-1,0 0 1,0 0-1,-1-1 0,1 1 1,0 0-1,0 0 0,-1-1 1,1 1-1,0 0 1,0-1-1,-1 1 0,1-1 1,0 1-1,-1-1 1,1 1-1,-1-1 0,1 1 1,-1-1-1,1 1 1,-1-1-1,1 0 0,-1 1 1,1-1-1,-1 0 0,0 0 1,1 1-1,-1-1 1,0-2-1,14-22-9050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4.525"/>
    </inkml:context>
    <inkml:brush xml:id="br0">
      <inkml:brushProperty name="width" value="0.025" units="cm"/>
      <inkml:brushProperty name="height" value="0.025" units="cm"/>
    </inkml:brush>
  </inkml:definitions>
  <inkml:trace contextRef="#ctx0" brushRef="#br0">0 1 11339,'0'0'9737,"63"12"-8456,-29-9-256,10-1-448,1-2-385,0 0-128,-2 0-32,-9 2-769,-3 0-640,-13-1-801,-7 2-1442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4.872"/>
    </inkml:context>
    <inkml:brush xml:id="br0">
      <inkml:brushProperty name="width" value="0.025" units="cm"/>
      <inkml:brushProperty name="height" value="0.025" units="cm"/>
    </inkml:brush>
  </inkml:definitions>
  <inkml:trace contextRef="#ctx0" brushRef="#br0">0 1 10922,'0'0'6791,"71"14"-5414,-23-14-608,6 0-513,2 0-192,-4 0-672,-1 0-1186,-11-4-2658,-12 0-1570</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15.203"/>
    </inkml:context>
    <inkml:brush xml:id="br0">
      <inkml:brushProperty name="width" value="0.025" units="cm"/>
      <inkml:brushProperty name="height" value="0.025" units="cm"/>
    </inkml:brush>
  </inkml:definitions>
  <inkml:trace contextRef="#ctx0" brushRef="#br0">54 3 10090,'0'0'6907,"8"0"-5193,18-1-793,-8 0-545,0 0-1,0 2 0,0 0 0,0 1 1,0 0-1,0 2 0,21 6 1,-37-9-370,0 0 0,0 0 0,0 0 0,0 0 0,0 0 0,0 0 0,-1 1 1,1-1-1,0 1 0,-1-1 0,1 1 0,-1 0 0,0-1 0,1 1 0,-1 0 0,0 0 0,0 0 0,0 0 1,0 0-1,-1 0 0,1 0 0,0 3 0,-1-2 66,0 1 1,0-1-1,-1 1 0,1-1 0,-1 1 1,1-1-1,-1 0 0,-1 1 1,1-1-1,0 0 0,-1 0 0,-2 5 1,-7 8 338,0-1 0,-1-1 0,-1 0 0,-15 13 0,22-21-322,-75 64 1029,-22 24-2220,96-85-2496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0.592"/>
    </inkml:context>
    <inkml:brush xml:id="br0">
      <inkml:brushProperty name="width" value="0.025" units="cm"/>
      <inkml:brushProperty name="height" value="0.025" units="cm"/>
    </inkml:brush>
  </inkml:definitions>
  <inkml:trace contextRef="#ctx0" brushRef="#br0">116 1 10954,'-6'4'4084,"-3"8"-3014,0 1-1,0 0 0,1 0 1,1 1-1,-10 26 1,-20 78 766,33-101-1447,0 1-1,2 0 0,-1 33 1,3-51-397,0 0-1,0 0 1,0 0 0,0 1 0,0-1-1,0 0 1,0 0 0,0 1 0,1-1 0,-1 0-1,0 0 1,0 0 0,0 1 0,0-1-1,0 0 1,1 0 0,-1 0 0,0 0 0,0 0-1,0 1 1,0-1 0,1 0 0,-1 0-1,0 0 1,0 0 0,1 0 0,-1 0-1,0 0 1,0 0 0,0 0 0,1 0 0,-1 1-1,0-1 1,0 0 0,1 0 0,-1-1-1,0 1 1,0 0 0,1 0 0,-1 0-1,0 0 1,0 0 0,0 0 0,1 0 0,-1 0-1,0 0 1,0 0 0,0-1 0,1 1-1,-1 0 1,0 0 0,0 0 0,0 0 0,0 0-1,1-1 1,-1 1 0,0 0 0,0 0-1,0 0 1,0-1 0,0 1 0,0-1 0,13-13-2154,-9 3-290,-1-1-1,-1 0 1,0 0-1,1-17 1,-2-5-7227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0.939"/>
    </inkml:context>
    <inkml:brush xml:id="br0">
      <inkml:brushProperty name="width" value="0.025" units="cm"/>
      <inkml:brushProperty name="height" value="0.025" units="cm"/>
    </inkml:brush>
  </inkml:definitions>
  <inkml:trace contextRef="#ctx0" brushRef="#br0">1 28 10122,'0'0'10532,"9"-4"-8861,18-3-1344,0 2 0,1 0 0,-1 2 0,1 1 0,-1 1 0,1 1 0,53 8 0,-69-4 211,3 4-5902,-13 1-1292,-15-2 1375,-6-4-783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1.282"/>
    </inkml:context>
    <inkml:brush xml:id="br0">
      <inkml:brushProperty name="width" value="0.025" units="cm"/>
      <inkml:brushProperty name="height" value="0.025" units="cm"/>
    </inkml:brush>
  </inkml:definitions>
  <inkml:trace contextRef="#ctx0" brushRef="#br0">85 12 6854,'0'0'14606,"67"10"-13100,-22-12-385,1-5-673,1 2-320,-2 0-64,-7 3-128,-13 2-704,-8 0-450,-14 0-1120,-3 9-769,-5-1-1986,-21 1-2914</inkml:trace>
  <inkml:trace contextRef="#ctx0" brushRef="#br0" timeOffset="1">0 186 8552,'0'0'12332,"60"24"-10763,-21-24-608,5 0-448,1 0-321,0 0-160,-2 0 0,-9 0-737,-5 1-672,-4 4-961,-5-2-2371,-6-2-1409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1.662"/>
    </inkml:context>
    <inkml:brush xml:id="br0">
      <inkml:brushProperty name="width" value="0.025" units="cm"/>
      <inkml:brushProperty name="height" value="0.025" units="cm"/>
    </inkml:brush>
  </inkml:definitions>
  <inkml:trace contextRef="#ctx0" brushRef="#br0">0 0 10826,'0'0'12044,"58"27"-11340,-27-26-415,8 2-225,-1-2-32,-4-1-257,-3 0-896,-4 0-640,-5 0-610,-13 0-671,-4 0-1122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1.993"/>
    </inkml:context>
    <inkml:brush xml:id="br0">
      <inkml:brushProperty name="width" value="0.025" units="cm"/>
      <inkml:brushProperty name="height" value="0.025" units="cm"/>
    </inkml:brush>
  </inkml:definitions>
  <inkml:trace contextRef="#ctx0" brushRef="#br0">1 48 8296,'0'0'12107,"72"6"-10858,-47-11-704,2-1-417,-3-1-128,-3 1-961,-4-2-1377,-10-3-2531,-2 0-2337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2.325"/>
    </inkml:context>
    <inkml:brush xml:id="br0">
      <inkml:brushProperty name="width" value="0.025" units="cm"/>
      <inkml:brushProperty name="height" value="0.025" units="cm"/>
    </inkml:brush>
  </inkml:definitions>
  <inkml:trace contextRef="#ctx0" brushRef="#br0">0 237 13164,'0'0'12690,"9"-2"-12279,-1-1-391,-1 0 1,1 0-1,-1 0 0,0-1 1,-1 0-1,1-1 1,-1 1-1,0-1 1,0-1-1,0 1 0,-1-1 1,1 0-1,-1 0 1,-1-1-1,1 1 0,4-11 1,3-9-116,-1 0 0,-2 0 1,9-37-1,-23 110 10,1-25 182,2-1 0,0 1-1,1 0 1,2-1 0,0 1 0,5 26-1,-5-44-152,0-1-1,0 1 1,1-1 0,-1 0-1,1 0 1,0 0-1,0 0 1,0 0-1,0 0 1,1 0-1,-1 0 1,1-1-1,5 4 1,-6-4-535,0-1 0,1 1 1,-1-1-1,0 0 0,1 0 0,-1 0 1,1 0-1,0 0 0,-1-1 0,1 1 1,4-1-1,11 0-8362</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3.134"/>
    </inkml:context>
    <inkml:brush xml:id="br0">
      <inkml:brushProperty name="width" value="0.025" units="cm"/>
      <inkml:brushProperty name="height" value="0.025" units="cm"/>
    </inkml:brush>
  </inkml:definitions>
  <inkml:trace contextRef="#ctx0" brushRef="#br0">48 1 1794,'0'0'22335,"-1"10"-21470,-8 71 70,2-41-821,0 45 1,7-84-691,0-16-4213,0 11 3746,-1-1 0,1 1 1,-1 0-1,0-1 0,0 1 0,-1 0 1,1 0-1,-3-4 0,-8-20-7739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5.863"/>
    </inkml:context>
    <inkml:brush xml:id="br0">
      <inkml:brushProperty name="width" value="0.025" units="cm"/>
      <inkml:brushProperty name="height" value="0.025" units="cm"/>
    </inkml:brush>
  </inkml:definitions>
  <inkml:trace contextRef="#ctx0" brushRef="#br0">1 73 13773,'0'0'4789,"1"8"-4448,4 73 2127,-6 91-1,0 3-809,9-120-1671,-7-53 55,-1 0 0,0 0 0,1 0-1,-1 0 1,1-1 0,-1 1-1,1 0 1,0 0 0,0-1 0,0 1-1,0 0 1,0-1 0,0 1 0,0-1-1,0 1 1,1-1 0,-1 0-1,1 1 1,-1-1 0,1 0 0,-1 0-1,1 0 1,0 0 0,3 1-1,-4-4 92,1 0 0,-1 0 0,0 0 0,0 0 0,0 0 0,-1 0-1,1 0 1,0 0 0,-1-1 0,1 1 0,-1 0 0,0 0 0,0-5-1,1 3 32,29-130-26,66-183 1,-92 306-144,-1 4-19,0 0 0,-1-1 0,1 1 1,-2-1-1,1 1 0,-1-1 0,0 0 1,-1 0-1,1 1 0,-2-9 0,1 15 11,-1 0-1,1 1 0,0-1 0,0 0 0,-1 1 0,1-1 0,-1 1 1,1-1-1,0 1 0,-1-1 0,1 1 0,-1-1 0,1 1 0,-1-1 1,1 1-1,-1-1 0,0 1 0,1 0 0,-1 0 0,1-1 0,-1 1 1,0 0-1,1 0 0,-1-1 0,0 1 0,1 0 0,-1 0 0,0 0 1,1 0-1,-1 0 0,0 0 0,1 0 0,-1 0 0,0 1 1,1-1-1,-1 0 0,0 0 0,1 0 0,-1 1 0,0-1 0,1 0 1,-1 1-1,0 0 0,-26 18-215,18-7 242,0 0 1,1 0-1,0 1 0,1 0 0,1 0 0,0 1 0,0 0 1,2 0-1,0 0 0,0 0 0,1 1 0,1 0 0,1-1 1,0 26-1,1-39-9,0 1 0,0-1 1,0 1-1,1-1 0,-1 1 0,0-1 1,1 1-1,-1-1 0,1 1 1,0-1-1,-1 0 0,1 1 0,0-1 1,0 0-1,0 0 0,0 1 0,0-1 1,0 0-1,0 0 0,1 0 1,-1 0-1,0 0 0,3 1 0,-1-1 5,0 0 1,0-1-1,0 1 0,0 0 0,0-1 0,0 0 0,1 0 0,-1 0 0,0 0 0,6-1 0,5-2-100,-1 0 1,0-1-1,0-1 0,15-7 1,-23 9 51,-1 1-54,0 0 0,1 0 0,-1 0 0,0 1 0,1-1-1,-1 1 1,6 0 0,-9 1 80,0 0 0,0 0-1,0 0 1,0 1 0,0-1-1,0 0 1,0 1 0,-1-1 0,1 1-1,0-1 1,0 1 0,0-1-1,-1 1 1,1 0 0,0-1-1,-1 1 1,1 0 0,0 0-1,-1-1 1,1 1 0,-1 0 0,1 0-1,-1 0 1,0 0 0,1 0-1,-1 0 1,0 0 0,0 0-1,1-1 1,-1 1 0,0 0-1,0 0 1,0 0 0,0 0 0,0 0-1,-1 0 1,1 0 0,0 2-1,0 13 57,0 7 209,0 1 0,-1 0-1,-1-1 1,-2 1 0,-7 31 0,10-55-614,0 1-1,0-1 1,1 1 0,-1-1 0,0 0 0,0 1-1,1-1 1,-1 0 0,0 0 0,0 1 0,0-1-1,0 0 1,1 0 0,-1 0 0,0 0 0,0 0 0,0 0-1,0 0 1,1 0 0,-1-1 0,0 1 0,0 0-1,0 0 1,0-1 0,-1 0 0,-11-9-8788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3.528"/>
    </inkml:context>
    <inkml:brush xml:id="br0">
      <inkml:brushProperty name="width" value="0.025" units="cm"/>
      <inkml:brushProperty name="height" value="0.025" units="cm"/>
    </inkml:brush>
  </inkml:definitions>
  <inkml:trace contextRef="#ctx0" brushRef="#br0">0 55 9737,'0'0'15503,"60"-39"-14510,-30 34-481,8 0-352,2 2-95,-2 1-65,7 2 32,-6 0-449,1 0-992,-8 2-1538,-8 2-961,-6 1-2882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3.925"/>
    </inkml:context>
    <inkml:brush xml:id="br0">
      <inkml:brushProperty name="width" value="0.025" units="cm"/>
      <inkml:brushProperty name="height" value="0.025" units="cm"/>
    </inkml:brush>
  </inkml:definitions>
  <inkml:trace contextRef="#ctx0" brushRef="#br0">1 21 7207,'0'0'15246,"59"-3"-13612,-24-2-545,-5 1-481,4-1-383,1 3-193,-7 1-32,-2 1-993,-3 0-1313,-9 0-994,-3 0-2273,4 0-2531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4.254"/>
    </inkml:context>
    <inkml:brush xml:id="br0">
      <inkml:brushProperty name="width" value="0.025" units="cm"/>
      <inkml:brushProperty name="height" value="0.025" units="cm"/>
    </inkml:brush>
  </inkml:definitions>
  <inkml:trace contextRef="#ctx0" brushRef="#br0">62 0 10762,'0'0'10180,"-4"10"-9405,-9 18-84,2 2 1,-10 37 0,17-52-608,1 0 1,1 0-1,0 0 0,1 1 0,0-1 0,1 1 1,3 21-1,9-20-1222,-4-10-1445,-1-9-4795,-6-6 2179</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4.644"/>
    </inkml:context>
    <inkml:brush xml:id="br0">
      <inkml:brushProperty name="width" value="0.025" units="cm"/>
      <inkml:brushProperty name="height" value="0.025" units="cm"/>
    </inkml:brush>
  </inkml:definitions>
  <inkml:trace contextRef="#ctx0" brushRef="#br0">0 1 11307,'0'0'12011,"65"2"-10762,-21 3-576,-3-1-481,0 3-96,-1-2-64,-2 0-448,-8-5-1442,-4 0-1697,-6 0-2819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5.175"/>
    </inkml:context>
    <inkml:brush xml:id="br0">
      <inkml:brushProperty name="width" value="0.025" units="cm"/>
      <inkml:brushProperty name="height" value="0.025" units="cm"/>
    </inkml:brush>
  </inkml:definitions>
  <inkml:trace contextRef="#ctx0" brushRef="#br0">0 1 8488,'0'0'13293,"69"43"-12108,-32-36-256,5-2-385,1-2-352,-3-3-128,-4 0-32,-4 0-768,-12 0-834,-4 0-1120,-12-3-1891,-4-4-2113</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5.504"/>
    </inkml:context>
    <inkml:brush xml:id="br0">
      <inkml:brushProperty name="width" value="0.025" units="cm"/>
      <inkml:brushProperty name="height" value="0.025" units="cm"/>
    </inkml:brush>
  </inkml:definitions>
  <inkml:trace contextRef="#ctx0" brushRef="#br0">0 15 8072,'0'0'9513,"77"4"-7656,-35-4-159,8-1-865,1-4-545,-4 1-224,-4 2-288,-4-1-1185,-10 3-1826,-5-3-5734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6.295"/>
    </inkml:context>
    <inkml:brush xml:id="br0">
      <inkml:brushProperty name="width" value="0.025" units="cm"/>
      <inkml:brushProperty name="height" value="0.025" units="cm"/>
    </inkml:brush>
  </inkml:definitions>
  <inkml:trace contextRef="#ctx0" brushRef="#br0">27 1 5733,'0'0'19325,"2"8"-19213,8 40-10,-9-46-98,0-1 0,1 0 1,-1 0-1,1 0 0,-1 0 0,1 0 1,-1 0-1,1 0 0,0 0 0,-1-1 1,1 1-1,0 0 0,-1-1 0,1 0 1,0 1-1,0-1 0,0 0 0,-1 0 1,4 0-1,2 1-30,5 1-66,77 16-1042,-82-16 1058,-1 0 0,1 0 0,-1 1 0,0 0 1,0 0-1,0 0 0,0 1 0,0 0 0,-1 0 0,9 9 0,-12-12 65,-1 1-1,0-1 1,1 1-1,-1 0 1,0-1-1,0 1 1,0 0-1,-1 0 1,1-1-1,0 1 1,-1 0-1,1 0 1,-1 0 0,0 0-1,1 0 1,-1 0-1,0 0 1,0 0-1,0 0 1,0 0-1,-1 0 1,0 2-1,0-1 53,0 0-1,-1 0 0,1 0 0,-1 0 0,0-1 0,0 1 1,0 0-1,0-1 0,-1 1 0,1-1 0,-6 4 0,-2 1 238,0-1 0,0 0-1,-1-1 1,1 0 0,-1-1-1,-14 4 1,14-5-27,0 0 1,0-1-1,-1 0 1,1-1-1,0 0 1,-1-1-1,1 0 1,0 0-1,-16-4 0,25 3-356,1 0-1,-1 0 1,0 0-1,1-1 0,-1 1 1,1 0-1,-1-1 1,1 1-1,-1-1 0,1 1 1,0-1-1,0 0 1,0 0-1,0 0 0,0 1 1,0-1-1,1 0 1,-1 0-1,1 0 0,-1 0 1,1 0-1,0 0 1,-1 0-1,2-4 0,1-53-9783,4 33 2960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6.644"/>
    </inkml:context>
    <inkml:brush xml:id="br0">
      <inkml:brushProperty name="width" value="0.025" units="cm"/>
      <inkml:brushProperty name="height" value="0.025" units="cm"/>
    </inkml:brush>
  </inkml:definitions>
  <inkml:trace contextRef="#ctx0" brushRef="#br0">1 1 10890,'0'0'13517,"74"4"-13485,-40 3 0,6 1-192,-1-1-1249,4-3-1730,-8 1-3940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6.974"/>
    </inkml:context>
    <inkml:brush xml:id="br0">
      <inkml:brushProperty name="width" value="0.025" units="cm"/>
      <inkml:brushProperty name="height" value="0.025" units="cm"/>
    </inkml:brush>
  </inkml:definitions>
  <inkml:trace contextRef="#ctx0" brushRef="#br0">57 1 10474,'0'0'7687,"-33"60"-5349,23-36-992,6 0-257,-1 5-609,1-3-288,4 3-160,0-3-256,0-3-577,0-3 33,5-6-289,3-6-577,-3-7-1409,4-1-1986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7.361"/>
    </inkml:context>
    <inkml:brush xml:id="br0">
      <inkml:brushProperty name="width" value="0.025" units="cm"/>
      <inkml:brushProperty name="height" value="0.025" units="cm"/>
    </inkml:brush>
  </inkml:definitions>
  <inkml:trace contextRef="#ctx0" brushRef="#br0">5 0 13068,'0'0'11408,"7"1"-10778,205 20-2140,-212-21 1500,1 0 0,-1 1 0,1-1 0,-1 1 0,1-1 0,-1 1 0,1-1 0,-1 1 0,1-1 1,-1 1-1,0-1 0,1 1 0,-1-1 0,0 1 0,0 0 0,1-1 0,-1 1 0,0 0 0,0-1 0,0 1 1,0-1-1,0 1 0,0 0 0,0-1 0,0 1 0,0 0 0,0-1 0,0 1 0,0 0 0,0-1 0,-1 1 0,1 0 1,0-1-1,0 1 0,-1-1 0,1 1 0,0-1 0,-1 1 0,0 0 0,-14 34 121,13-31-18,-26 50 442,12-24-152,0 0-1,3 1 0,0 1 1,2 0-1,-9 40 1,20-66-533,-3 27 231,9-20-2098,7-8-3446,-6-5-729</inkml:trace>
  <inkml:trace contextRef="#ctx0" brushRef="#br0" timeOffset="1">1 214 12396,'0'0'10858,"72"-4"-10185,-38 4-481,6 0-192,-6 0-545,0 0-1120,1 0-2115,-7 0-2626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6.184"/>
    </inkml:context>
    <inkml:brush xml:id="br0">
      <inkml:brushProperty name="width" value="0.025" units="cm"/>
      <inkml:brushProperty name="height" value="0.025" units="cm"/>
    </inkml:brush>
  </inkml:definitions>
  <inkml:trace contextRef="#ctx0" brushRef="#br0">0 1 16303,'0'0'3684,"49"34"-9129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7.722"/>
    </inkml:context>
    <inkml:brush xml:id="br0">
      <inkml:brushProperty name="width" value="0.025" units="cm"/>
      <inkml:brushProperty name="height" value="0.025" units="cm"/>
    </inkml:brush>
  </inkml:definitions>
  <inkml:trace contextRef="#ctx0" brushRef="#br0">77 1 11211,'0'0'8146,"-8"6"-5391,-37 34 662,43-37-3278,-1 0-1,1 0 0,0 0 1,0 0-1,0 0 1,0 0-1,1 1 1,-1-1-1,1 1 1,0-1-1,0 1 1,0-1-1,0 1 0,1 0 1,-1-1-1,1 1 1,0 6-1,1-9-138,-1 0-1,1 0 0,-1 0 1,1 0-1,-1 0 0,1 0 1,0 0-1,0 0 0,0 0 1,-1 0-1,1 0 0,0 0 1,0-1-1,0 1 0,0 0 1,0-1-1,0 1 0,0-1 1,1 1-1,-1-1 0,0 1 1,0-1-1,2 1 0,35 4-402,-27-3 64,26 1-1077,31 4-1278,-63-6 2555,-1 0-1,0 0 1,0 0 0,0 0 0,0 1-1,0 0 1,0 0 0,0 0-1,0 0 1,-1 1 0,7 5 0,-9-7 202,0 1 1,0 0 0,0 0 0,0 0 0,0 0-1,-1 0 1,1 0 0,0 0 0,-1 0-1,0 0 1,0 1 0,1-1 0,-1 0 0,-1 0-1,1 0 1,0 0 0,0 0 0,-1 0-1,1 0 1,-1 1 0,0-1 0,1 0-1,-1-1 1,0 1 0,0 0 0,-1 0 0,1 0-1,0 0 1,0-1 0,-1 1 0,1-1-1,-4 3 1,-5 7 543,0 0 0,-1-1 0,-17 11 0,19-13-374,0-1-1,-1 0 1,0-1 0,0 0-1,0-1 1,0 0 0,-1-1-1,0 0 1,0 0 0,0-1-1,-18 3 1,29-7-298,-1 1 1,0 0-1,0 0 0,1 0 1,-1-1-1,0 1 1,0 0-1,1-1 0,-1 1 1,0-1-1,1 1 0,-1-1 1,1 1-1,-1-1 1,0 1-1,1-1 0,-1 0 1,1 1-1,0-1 1,-1 0-1,1 1 0,-1-1 1,1 0-1,0 1 0,0-1 1,-1 0-1,1 0 1,0 0-1,0 1 0,0-1 1,0 0-1,0-1 0,0-34-4333,0 25 2062,0-26-4855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8.111"/>
    </inkml:context>
    <inkml:brush xml:id="br0">
      <inkml:brushProperty name="width" value="0.025" units="cm"/>
      <inkml:brushProperty name="height" value="0.025" units="cm"/>
    </inkml:brush>
  </inkml:definitions>
  <inkml:trace contextRef="#ctx0" brushRef="#br0">0 1 14734,'0'0'6630,"47"-1"-4452,-18 1-128,3 0-1153,-1 0-705,3 0-128,-1 0-800,-6 0-1571,-4 0-1889,-5 0-5573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48.762"/>
    </inkml:context>
    <inkml:brush xml:id="br0">
      <inkml:brushProperty name="width" value="0.025" units="cm"/>
      <inkml:brushProperty name="height" value="0.025" units="cm"/>
    </inkml:brush>
  </inkml:definitions>
  <inkml:trace contextRef="#ctx0" brushRef="#br0">0 45 8456,'0'0'14125,"74"-22"-13132,-43 18-224,6-1-353,3 1-352,-4 2-31,4-1-33,-2 3-833,-8 0-1153,-1 0-2018,-2-4-4804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0.663"/>
    </inkml:context>
    <inkml:brush xml:id="br0">
      <inkml:brushProperty name="width" value="0.025" units="cm"/>
      <inkml:brushProperty name="height" value="0.025" units="cm"/>
    </inkml:brush>
  </inkml:definitions>
  <inkml:trace contextRef="#ctx0" brushRef="#br0">0 1 7976,'0'0'203,"1"0"1,-1 0-1,0 0 1,0 0 0,0 0-1,0 0 1,1 0 0,-1 0-1,0 0 1,0 0 0,0 0-1,1 0 1,-1 0 0,0 0-1,0 0 1,0 0-1,0 0 1,1 0 0,-1 0-1,0 0 1,0 0 0,0 0-1,0 0 1,1 0 0,-1 0-1,0 1 1,0-1-1,0 0 1,0 0 0,0 0-1,0 0 1,1 0 0,-1 1-1,0-1 1,0 0 0,0 0-1,0 0 1,0 0 0,0 0-1,0 1 1,0-1-1,0 0 1,0 0 0,0 0-1,0 1 1,0-1 0,0 0-1,3 18 3473,-3 28-3194,0-36 731,-4 72 129,0 20-720,4-101-609,0 0 0,0 0-1,0 0 1,1 0 0,-1 0-1,1 0 1,-1 0 0,1 0 0,-1 0-1,1 0 1,-1 0 0,1-1-1,0 1 1,0 0 0,-1 0 0,1 0-1,0-1 1,0 1 0,0 0-1,0-1 1,0 1 0,0-1 0,0 1-1,0-1 1,0 0 0,0 1-1,0-1 1,0 0 0,0 0 0,0 1-1,0-1 1,0 0 0,0 0-1,0 0 1,1-1 0,-1 1 0,0 0-1,0 0 1,0 0 0,0-1-1,1 0 1,3 0 32,0 0 0,-1 0 0,1-1 0,-1 1 0,1-1 0,-1 0 1,0-1-1,8-4 0,-2-2-30,-1 0 1,0-1 0,-1 1 0,0-2-1,-1 1 1,0-1 0,0 0-1,-1-1 1,-1 1 0,0-1 0,0 0-1,-1-1 1,-1 1 0,0-1 0,-1 1-1,0-1 1,-1 0 0,0-14 0,-1 27-18,0-1 1,0 0 0,1 1 0,-1-1-1,0 0 1,0 0 0,0 0 0,0 1-1,0-1 1,0 0 0,0 0-1,-1 1 1,1-1 0,0 0 0,0 1-1,-1-1 1,1 0 0,0 0 0,-1 1-1,1-1 1,0 1 0,-1-1 0,1 0-1,-1 1 1,1-1 0,-1 1 0,1-1-1,-1 1 1,0-1 0,1 1 0,-1-1-1,0 1 1,1 0 0,-1-1 0,0 1-1,1 0 1,-1 0 0,0 0 0,0-1-1,1 1 1,-1 0 0,0 0-1,0 0 1,1 0 0,-2 0 0,0 1-6,0 0-1,0-1 1,0 1 0,1 0 0,-1 0 0,0 0 0,1 0-1,-1 1 1,1-1 0,-1 0 0,1 1 0,0-1 0,-1 0-1,1 1 1,0 0 0,0-1 0,-1 3 0,-1 3 12,0 0-1,0 0 1,0 0 0,1 0 0,0 0 0,1 1 0,0-1-1,0 1 1,0-1 0,1 1 0,0-1 0,2 13 0,-1-17-149,0 0 1,0-1 0,0 1-1,0 0 1,0 0 0,1 0 0,-1-1-1,1 1 1,0-1 0,0 1-1,0-1 1,0 0 0,4 4 0,-3-4-368,0 0 1,1 0-1,0 0 1,-1 0-1,1 0 1,0-1 0,0 0-1,0 0 1,0 0-1,0 0 1,0 0-1,5-1 1,22 1-7119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1.691"/>
    </inkml:context>
    <inkml:brush xml:id="br0">
      <inkml:brushProperty name="width" value="0.025" units="cm"/>
      <inkml:brushProperty name="height" value="0.025" units="cm"/>
    </inkml:brush>
  </inkml:definitions>
  <inkml:trace contextRef="#ctx0" brushRef="#br0">0 1 9545,'0'0'12796,"7"11"-12171,-2 0-568,0-1 0,-1 1 1,0-1-1,-1 1 0,0 0 0,-1 1 1,0-1-1,-1 0 0,0 1 0,0 12 1,-4 98-779,7-116-2654,1-15-4728,-5-7-1308</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2.037"/>
    </inkml:context>
    <inkml:brush xml:id="br0">
      <inkml:brushProperty name="width" value="0.025" units="cm"/>
      <inkml:brushProperty name="height" value="0.025" units="cm"/>
    </inkml:brush>
  </inkml:definitions>
  <inkml:trace contextRef="#ctx0" brushRef="#br0">1 13 11403,'0'0'9865,"8"-3"-8402,3 0-1123,0 1 1,1 0-1,0 0 0,-1 1 1,1 1-1,17 1 1,82 13-46,-27-3-3192,-79-9 2018,-18-2-11914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2.382"/>
    </inkml:context>
    <inkml:brush xml:id="br0">
      <inkml:brushProperty name="width" value="0.025" units="cm"/>
      <inkml:brushProperty name="height" value="0.025" units="cm"/>
    </inkml:brush>
  </inkml:definitions>
  <inkml:trace contextRef="#ctx0" brushRef="#br0">22 1 865,'0'0'20211,"45"44"-18962,-11-44-544,0 0-481,2 0-192,-2 0-160,-5 0-1025,-9 4-993,-7 3-1474,-11-1-864,-2 1-833</inkml:trace>
  <inkml:trace contextRef="#ctx0" brushRef="#br0" timeOffset="1">0 215 9865,'0'0'9417,"60"10"-7719,-32-10-641,7 0-737,-1-4-224,5 1-224,-3 1-1249,-3-2-897,-4 2-2082,-9-1-2371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2.762"/>
    </inkml:context>
    <inkml:brush xml:id="br0">
      <inkml:brushProperty name="width" value="0.025" units="cm"/>
      <inkml:brushProperty name="height" value="0.025" units="cm"/>
    </inkml:brush>
  </inkml:definitions>
  <inkml:trace contextRef="#ctx0" brushRef="#br0">6 1 13773,'0'0'7367,"-6"60"-7335,6-46-705,0 0-1345,0-3-1857,0-5-2820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3.125"/>
    </inkml:context>
    <inkml:brush xml:id="br0">
      <inkml:brushProperty name="width" value="0.025" units="cm"/>
      <inkml:brushProperty name="height" value="0.025" units="cm"/>
    </inkml:brush>
  </inkml:definitions>
  <inkml:trace contextRef="#ctx0" brushRef="#br0">27 0 11563,'0'0'8552,"-25"57"-6982,23-45-513,2 2-769,0-2-192,0-3-32,0-2 0,2-1-480,3-2-577,1-3-673,-1-1-896,-1 0-2371,1 0-1473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3.547"/>
    </inkml:context>
    <inkml:brush xml:id="br0">
      <inkml:brushProperty name="width" value="0.025" units="cm"/>
      <inkml:brushProperty name="height" value="0.025" units="cm"/>
    </inkml:brush>
  </inkml:definitions>
  <inkml:trace contextRef="#ctx0" brushRef="#br0">79 72 2114,'0'0'3662,"2"-8"-2439,1-3-682,6-20-18,-6 9 6789,-4 25-5140,-29 54 2401,21-42-4115,0 0-1,1 1 1,1 0 0,0 0 0,1 1-1,1-1 1,1 1 0,0 0 0,-2 28-1,6-44-451,0 0 0,0 0-1,0 0 1,0 0 0,1 0 0,-1 0-1,0 0 1,0 0 0,1 0-1,-1 0 1,1 0 0,-1 0-1,1 0 1,-1 0 0,1 0 0,-1 0-1,1-1 1,0 1 0,0 0-1,-1 0 1,1-1 0,0 1 0,0 0-1,0-1 1,0 1 0,1 0-1,0 0 11,1 0 0,0-1-1,0 1 1,-1-1-1,1 1 1,0-1 0,0 0-1,0 0 1,5-1 0,-1 0 0,0 0 1,0 0-1,0-1 1,-1 0 0,1-1-1,-1 0 1,12-6-1,-6 0-134,-1 0 0,0-1 0,-1 0 0,0-1 0,12-16 0,-18 21 70,0 0 0,1-1 0,-2 1 1,1-1-1,-1 0 0,0 0 1,-1 0-1,0-1 0,0 1 1,0-1-1,0-14 0,-18 51-261,9-13 355,0 2 1,1-1 0,1 1-1,-5 33 1,10-46-31,0 0 0,-1 0 0,2 1 0,-1-1 1,1 0-1,-1 0 0,1 0 0,1 0 0,2 9 0,-3-12-5,1 1 1,-1-1-1,1 1 0,0-1 0,-1 0 1,1 1-1,0-1 0,0 0 0,1 0 1,-1 0-1,0-1 0,1 1 1,-1-1-1,1 1 0,-1-1 0,1 0 1,0 0-1,4 2 0,47 4-697,-18-11-2621,-11-5-1690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29.877"/>
    </inkml:context>
    <inkml:brush xml:id="br0">
      <inkml:brushProperty name="width" value="0.025" units="cm"/>
      <inkml:brushProperty name="height" value="0.025" units="cm"/>
    </inkml:brush>
  </inkml:definitions>
  <inkml:trace contextRef="#ctx0" brushRef="#br0">1 134 9225,'8'-28'1983,"-7"21"-1005,0 1 0,1-1 0,0 1 0,0 0 1,1 0-1,-1-1 0,1 2 0,1-1 0,-1 0 0,5-5 0,-6 14-690,-1-1 0,0 1 0,0 0 0,0-1-1,0 1 1,0 0 0,-1 0 0,1 0 0,-1 0-1,0 5 1,8 155 2002,5 53-1430,-4-188-809,-9-28-33,0 1 1,1 0-1,-1-1 1,0 1 0,1-1-1,-1 0 1,1 1-1,-1-1 1,1 1-1,-1-1 1,1 0 0,0 1-1,-1-1 1,1 0-1,-1 1 1,1-1 0,0 0-1,-1 0 1,1 0-1,-1 0 1,1 1-1,0-1 1,0 0 0,1-1 16,0 0 1,-1 0 0,1 0 0,-1 0 0,1 0-1,-1 0 1,1 0 0,-1 0 0,0-1 0,1 1-1,-1 0 1,0-1 0,0 1 0,0-1 0,0 1-1,0-1 1,-1 0 0,1 1 0,0-1 0,-1 0-1,1 0 1,-1 1 0,1-3 0,3-17-12,-1-1 0,-1 1 1,-1 0-1,-1-1 0,0 1 1,-2-1-1,0 1 0,-9-34 1,10 58-52,1-1 1,0 0-1,-1 1 1,1-1 0,0 0-1,0 1 1,0-1 0,0 1-1,1-1 1,-1 0 0,1 1-1,-1-1 1,1 0-1,0 0 1,0 1 0,0-1-1,0 0 1,0 0 0,0 0-1,1 0 1,-1 0-1,1 0 1,-1-1 0,1 1-1,0 0 1,0-1 0,0 1-1,0-1 1,0 0 0,0 0-1,0 0 1,2 1-1,2 0 37,0-1 0,0 0-1,0-1 1,0 0-1,0 0 1,0 0 0,0-1-1,0 1 1,0-1-1,0-1 1,0 1-1,0-1 1,0 0 0,-1-1-1,1 1 1,-1-1-1,0 0 1,0 0 0,0-1-1,0 0 1,0 1-1,-1-2 1,0 1 0,0 0-1,0-1 1,6-9-1,-3 4 23,0-1 0,-1 0 0,0-1 0,0 1-1,-1-1 1,-1 0 0,0 0 0,-1-1 0,0 1-1,-1-1 1,1-22 0,-3 34-28,-4-47 215,4 47-219,-1 0 1,1 1-1,0-1 1,0 0 0,0 1-1,-1-1 1,1 0 0,0 1-1,-1-1 1,1 0-1,-1 1 1,1-1 0,0 1-1,-1-1 1,1 0-1,-1 1 1,0 0 0,1-1-1,-1 1 1,1-1 0,-1 1-1,-1-1 1,1 1-12,0 0 1,0 1-1,0-1 1,0 0-1,0 1 1,0-1-1,0 0 1,0 1-1,0 0 1,0-1-1,0 1 1,0-1-1,0 1 1,1 0-1,-1 0 1,0-1-1,0 1 1,1 0-1,-1 0 1,-1 2-1,-6 8-17,1 1 0,0 1 1,0-1-1,2 1 0,-1 0 0,1 0 1,-4 20-1,3-4 65,1 0-1,-3 46 1,8-72-25,-1 0 1,1 1-1,0-1 0,0 0 1,0 1-1,1-1 1,-1 0-1,1 1 0,-1-1 1,1 0-1,0 1 0,0-1 1,1 0-1,-1 0 1,1 0-1,-1 0 0,1 0 1,0-1-1,0 1 0,5 4 1,-3-4 1,1-1 0,0 0 0,0 0 0,0 0 0,0-1 0,0 1 0,1-1 1,-1 0-1,0-1 0,1 1 0,-1-1 0,8-1 0,-3 0-1,-1 0 1,1-1-1,0 0 0,0-1 0,-1 0 1,0 0-1,0-1 0,0 0 0,0-1 1,0 0-1,-1 0 0,0-1 0,0 0 0,0-1 1,-1 1-1,0-1 0,0-1 0,-1 1 1,0-1-1,0-1 0,-1 1 0,0-1 1,-1 1-1,0-1 0,0-1 0,3-9 1,-6 13-19,-4 8-21,-9 22-63,-13 41-48,24-61 155,0 0-1,0 0 1,0 0-1,1 0 1,-1 0-1,1 1 0,0-1 1,1 0-1,-1 0 1,0 0-1,1 1 1,0-1-1,0 0 0,1 0 1,-1 0-1,1 0 1,2 4-1,-1-5 2,0 0-1,0-1 1,0 1 0,0-1-1,1 0 1,-1 0-1,1 0 1,-1 0 0,1-1-1,0 1 1,0-1-1,0 0 1,0 0 0,-1 0-1,1-1 1,0 0 0,0 1-1,6-2 1,12 2-304,1-1 0,33-4 0,-45 2-777,-1 0 0,0 0-1,0-1 1,13-6 0,13-11-6860</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4.427"/>
    </inkml:context>
    <inkml:brush xml:id="br0">
      <inkml:brushProperty name="width" value="0.025" units="cm"/>
      <inkml:brushProperty name="height" value="0.025" units="cm"/>
    </inkml:brush>
  </inkml:definitions>
  <inkml:trace contextRef="#ctx0" brushRef="#br0">1 29 10346,'0'1'6758,"9"-1"-4131,11 0-738,5-4-255,15-1-353,3-2-224,5 3-416,3-1-257,-3 3-256,1 0-128,-9 2-448,-11 0-993,-10 2-930,-8 5-576,-5 2-736,-6-1-481,-11 0-128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4.793"/>
    </inkml:context>
    <inkml:brush xml:id="br0">
      <inkml:brushProperty name="width" value="0.025" units="cm"/>
      <inkml:brushProperty name="height" value="0.025" units="cm"/>
    </inkml:brush>
  </inkml:definitions>
  <inkml:trace contextRef="#ctx0" brushRef="#br0">1 1 9385,'0'0'10634,"58"17"-9161,-22-17-448,-2 0-640,0-2-321,-1-1-96,-6 3-1089,-13-2-1057,0 0-2531,-12-4-2978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5.127"/>
    </inkml:context>
    <inkml:brush xml:id="br0">
      <inkml:brushProperty name="width" value="0.025" units="cm"/>
      <inkml:brushProperty name="height" value="0.025" units="cm"/>
    </inkml:brush>
  </inkml:definitions>
  <inkml:trace contextRef="#ctx0" brushRef="#br0">0 213 10762,'0'0'9983,"12"3"-8408,-4-1-1323,-4 0-155,0-1-1,-1 0 0,1 0 0,0 0 1,0-1-1,0 1 0,0-1 1,0 0-1,0 0 0,0 0 0,0-1 1,0 1-1,0-1 0,0 0 0,0 0 1,0 0-1,0-1 0,-1 1 1,7-4-1,17-14 138,0 0-1,33-33 1,-52 44-226,0 0 0,-1 0 1,0 0-1,0-1 0,-1 0 1,0 0-1,-1 0 0,0-1 1,-1 0-1,0 0 0,4-14 1,-11 36-278,-3 20 168,-6 48-1,11-72 115,1 0-1,-1 1 1,1-1 0,1 0 0,-1 0-1,1 0 1,1 0 0,0 0-1,0 0 1,0-1 0,1 1 0,0 0-1,6 9 1,-7-15-233,-1 0-1,1-1 1,-1 1-1,1 0 1,0-1-1,0 0 1,0 1-1,-1-1 1,1 0 0,1 0-1,-1 0 1,0 0-1,0-1 1,0 1-1,0 0 1,4 0-1,15-1-5886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5.523"/>
    </inkml:context>
    <inkml:brush xml:id="br0">
      <inkml:brushProperty name="width" value="0.025" units="cm"/>
      <inkml:brushProperty name="height" value="0.025" units="cm"/>
    </inkml:brush>
  </inkml:definitions>
  <inkml:trace contextRef="#ctx0" brushRef="#br0">17 0 12332,'0'0'11370,"-7"73"-10377,2-42-448,1 3-321,4-4-96,0 0-96,0-5 32,0-4-288,0-2-769,0-5-640,0-4-706,4-8-992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5.899"/>
    </inkml:context>
    <inkml:brush xml:id="br0">
      <inkml:brushProperty name="width" value="0.025" units="cm"/>
      <inkml:brushProperty name="height" value="0.025" units="cm"/>
    </inkml:brush>
  </inkml:definitions>
  <inkml:trace contextRef="#ctx0" brushRef="#br0">9 98 11211,'0'0'2252,"-2"-9"807,1 4-2762,0 4-159,0-1 1,0 0 0,1 1-1,-1-1 1,1 0 0,-1 0 0,1 0-1,0 0 1,-1 0 0,1 0 0,0 1-1,0-1 1,1 0 0,-1 0 0,0 0-1,1 0 1,-1 0 0,1 1-1,-1-1 1,1 0 0,0 0 0,0 1-1,0-1 1,0 0 0,0 1 0,0-1-1,0 1 1,0 0 0,1-1-1,-1 1 1,1 0 0,-1 0 0,1-1-1,-1 1 1,1 1 0,0-1 0,2-1-1,21-5 254,0 2 0,0 1 0,0 0 1,1 2-1,-1 1 0,1 2 0,-1 0 0,44 8 0,-60-7-386,0 0-1,0 1 1,-1 0 0,1 0 0,-1 1 0,0 0-1,13 9 1,-20-12 8,1-1-1,-1 1 1,0 0 0,1 0-1,-1 1 1,0-1 0,0 0-1,0 0 1,0 1 0,0-1-1,0 0 1,0 1 0,0-1-1,0 1 1,-1-1 0,1 1-1,-1 0 1,1-1 0,-1 1-1,1-1 1,-1 1 0,0 0-1,0 0 1,0-1 0,0 1-1,0 0 1,0-1-1,-1 1 1,1 0 0,0-1-1,-1 1 1,1-1 0,-1 1-1,0-1 1,0 1 0,1-1-1,-1 1 1,0-1 0,0 1-1,0-1 1,0 0 0,-1 0-1,1 0 1,0 1 0,0-1-1,-1 0 1,1 0 0,-3 1-1,-9 7-34,0-1 0,0 0-1,0-1 1,-1 0-1,-1-1 1,1 0 0,-1-2-1,0 1 1,0-2 0,0 0-1,-23 1 1,63-15-9240,-18 7 6719,13-8-5487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6.258"/>
    </inkml:context>
    <inkml:brush xml:id="br0">
      <inkml:brushProperty name="width" value="0.025" units="cm"/>
      <inkml:brushProperty name="height" value="0.025" units="cm"/>
    </inkml:brush>
  </inkml:definitions>
  <inkml:trace contextRef="#ctx0" brushRef="#br0">34 1 14670,'0'0'12609,"-4"9"-12043,-3 19-294,1 1 1,1-1-1,1 1 0,1 43 0,1-45-290,1-20-97,0 0 0,1 0 1,0 0-1,0 0 1,0 0-1,1 1 1,0-1-1,0 0 1,1 0-1,0 0 1,4 11-1,5-11-2380,-11-7 2249,1 0 1,-1 0-1,1 0 0,-1 0 0,0 0 0,1 0 1,-1 0-1,1 0 0,-1-1 0,0 1 0,1 0 1,-1 0-1,1 0 0,-1-1 0,0 1 1,1 0-1,-1 0 0,0-1 0,1 1 0,-1 0 1,0-1-1,0 1 0,1 0 0,-1-1 0,0 1 1,0 0-1,0-1 0,1 1 0,-1-1 1,0 1-1,0 0 0,0-1 0,0 1 0,0-1 1,0 1-1,0-1 0,0 1 0,0 0 0,0-1 1,0-15-7459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6.589"/>
    </inkml:context>
    <inkml:brush xml:id="br0">
      <inkml:brushProperty name="width" value="0.025" units="cm"/>
      <inkml:brushProperty name="height" value="0.025" units="cm"/>
    </inkml:brush>
  </inkml:definitions>
  <inkml:trace contextRef="#ctx0" brushRef="#br0">0 41 11755,'0'0'14318,"85"-41"-13357,-36 41-417,-1 0-384,1 0-96,-4 2-160,-9 2-993,-4-3-801,-7-1-1537,-3 0-2659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8.791"/>
    </inkml:context>
    <inkml:brush xml:id="br0">
      <inkml:brushProperty name="width" value="0.025" units="cm"/>
      <inkml:brushProperty name="height" value="0.025" units="cm"/>
    </inkml:brush>
  </inkml:definitions>
  <inkml:trace contextRef="#ctx0" brushRef="#br0">1 3 11755,'0'0'10346,"77"8"-9065,-41-8-512,7 0-481,-1-4-160,-4-1-96,-4 3-320,-9 2-1089,-9 0-801,-10 0-1250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9.121"/>
    </inkml:context>
    <inkml:brush xml:id="br0">
      <inkml:brushProperty name="width" value="0.025" units="cm"/>
      <inkml:brushProperty name="height" value="0.025" units="cm"/>
    </inkml:brush>
  </inkml:definitions>
  <inkml:trace contextRef="#ctx0" brushRef="#br0">0 0 12268,'0'0'10506,"49"19"-9225,-15-19-448,9 0-481,-1 0-224,1 0-128,-5 0-961,-6 0-1505,-5-4-1666,-7-3-4452</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5:59.986"/>
    </inkml:context>
    <inkml:brush xml:id="br0">
      <inkml:brushProperty name="width" value="0.025" units="cm"/>
      <inkml:brushProperty name="height" value="0.025" units="cm"/>
    </inkml:brush>
  </inkml:definitions>
  <inkml:trace contextRef="#ctx0" brushRef="#br0">246 13 11435,'0'0'6566,"-8"-3"-5018,4 1-1446,1 1-1,0-1 0,-1 1 1,1 0-1,0 0 1,-1 1-1,1-1 0,-1 1 1,0 0-1,1 0 1,-1 0-1,1 0 0,-5 1 1,2 1 39,-1 0-1,0 0 1,1 1 0,0 0 0,-1 0 0,1 1 0,-9 6 0,5-3 6,0 1 0,1 0 0,0 0 0,0 1 1,1 0-1,0 0 0,1 1 0,0 0 0,0 0 0,1 1 1,0 0-1,1 0 0,0 0 0,1 1 0,1-1 1,0 1-1,0 0 0,1 0 0,0 0 0,1 15 0,1-24-113,0 0 0,0 0 0,1 0 0,-1 0 0,1 0-1,0 0 1,0 0 0,0 0 0,0 0 0,0 0 0,1 0-1,-1-1 1,1 1 0,0-1 0,0 1 0,0-1-1,0 0 1,0 1 0,0-1 0,1 0 0,-1 0 0,5 2-1,-1-1-1,0 0 1,0-1-1,0 1 0,0-1 0,1-1 0,-1 1 0,1-1 0,-1 0 0,1-1 0,11 1 1,-10-2-18,0 1 1,0-1 0,-1 0 0,1-1 0,0 0 0,-1 0 0,0-1 0,1 0-1,7-4 1,-12 5-6,0 0 0,0 0-1,0 0 1,0 0 0,0 0 0,0-1-1,-1 1 1,1-1 0,-1 0-1,0 0 1,0 0 0,0 0 0,0 0-1,0 0 1,-1-1 0,1 1-1,-1 0 1,0-1 0,1-3 0,-2 5-6,0 0 1,0 0 0,0 1 0,0-1 0,0 0 0,0 1 0,0-1-1,-1 0 1,1 0 0,-1 1 0,1-1 0,-1 1 0,1-1 0,-1 0-1,0 1 1,0-1 0,0 1 0,0 0 0,0-1 0,0 1-1,-3-3 1,1 2 4,0-1 0,-1 1 0,1 0 0,-1 0 0,0 1 0,1-1 0,-1 1 0,0 0 0,-5-1 0,-3-1 12,0 2 1,1 0-1,-1 0 1,0 1 0,-20 3-1,29-3-27,1 1 0,-1-1 0,0 1 0,1 0 0,-1 0 0,1 0 0,-1 1-1,1-1 1,0 0 0,0 1 0,-1 0 0,1 0 0,0-1 0,0 1 0,1 0 0,-1 0 0,0 1-1,1-1 1,-1 0 0,-1 5 0,2-6-96,1 0-1,0 0 1,-1 1-1,1-1 1,0 0 0,0 1-1,0-1 1,-1 0-1,2 0 1,-1 1-1,0-1 1,0 0 0,0 1-1,0-1 1,1 0-1,-1 0 1,1 1 0,-1-1-1,1 0 1,-1 0-1,1 0 1,0 0-1,0 1 1,-1-1 0,1 0-1,0 0 1,0-1-1,0 1 1,0 0-1,0 0 1,0 0 0,0-1-1,0 1 1,1 0-1,-1-1 1,0 1-1,0-1 1,1 0 0,-1 1-1,0-1 1,0 0-1,2 0 1,51 5-6203,-25-5 524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011"/>
    </inkml:context>
    <inkml:brush xml:id="br0">
      <inkml:brushProperty name="width" value="0.05" units="cm"/>
      <inkml:brushProperty name="height" value="0.05" units="cm"/>
    </inkml:brush>
  </inkml:definitions>
  <inkml:trace contextRef="#ctx0" brushRef="#br0">56 0 18012,'-3'17'1328,"-9"10"-1032,-2 9-136,3 11 304,1 7-176,6 4-32,3 5-32,6-4-191,2-4-58,1-9-151,1-6-184,-3-11-320,-3-10 552,-7-16-120,-6-8-88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0.554"/>
    </inkml:context>
    <inkml:brush xml:id="br0">
      <inkml:brushProperty name="width" value="0.025" units="cm"/>
      <inkml:brushProperty name="height" value="0.025" units="cm"/>
    </inkml:brush>
  </inkml:definitions>
  <inkml:trace contextRef="#ctx0" brushRef="#br0">122 96 17649,'0'-9'2466,"1"8"-2304,0-61 3656,-1 61-3733,0-1-1,-1 1 1,1 0 0,0 0 0,0-1 0,-1 1 0,1 0-1,0 0 1,-1 0 0,1 0 0,-1 0 0,0 0 0,1 0-1,-1 0 1,0 0 0,1 0 0,-1 0 0,0 0 0,0 0 0,-1 0-1,1 0-52,-1 1-1,1 1 0,-1-1 1,1 0-1,0 0 0,-1 0 1,1 1-1,0-1 0,-1 1 1,1-1-1,0 1 0,0 0 0,-1-1 1,1 1-1,0 0 0,0 0 1,0 0-1,0-1 0,0 1 1,0 0-1,0 1 0,0-1 1,-1 2-1,-7 9 7,0 0 1,0 0 0,2 1-1,-1 0 1,2 0-1,-1 1 1,2-1 0,0 2-1,1-1 1,0 0-1,1 1 1,-2 23 0,5-37-33,0 0 1,0 0 0,0 0 0,0 1 0,0-1-1,0 0 1,0 0 0,1 0 0,-1 0-1,0 0 1,1 0 0,-1 0 0,1 0-1,-1 0 1,1 0 0,-1 0 0,1 0 0,0 0-1,-1 0 1,1 0 0,0 0 0,0-1-1,-1 1 1,1 0 0,0-1 0,0 1 0,0 0-1,0-1 1,0 1 0,0-1 0,0 0-1,0 1 1,0-1 0,1 0 0,-1 0 0,0 1-1,0-1 1,0 0 0,0 0 0,0 0-1,0 0 1,1-1 0,-1 1 0,0 0-1,0 0 1,0-1 0,0 1 0,0 0 0,0-1-1,1 0 1,5-1 46,0-1 0,0 1 0,0-2-1,-1 1 1,1-1 0,9-6 0,-1-3 54,0-1-1,25-29 1,-35 38-35,-1-1 1,0 1 0,-1-1 0,1 0-1,-1 1 1,0-2 0,0 1 0,-1 0-1,0 0 1,0-1 0,-1 1-1,2-13 1,-22 69-222,0 4 104,-5 12 452,2 0 1,4 1 0,-15 101-1,31-157-517,1 0-123,-1-1 0,2 1 1,-1 0-1,1-1 0,1 1 1,0-1-1,0 1 0,5 15 0,-6-25 118,0-1 0,0 0-1,0 0 1,0 1-1,1-1 1,-1 0-1,0 0 1,0 0 0,0 0-1,0 1 1,0-1-1,0 0 1,1 0-1,-1 0 1,0 0 0,0 1-1,0-1 1,0 0-1,1 0 1,-1 0-1,0 0 1,0 0 0,0 0-1,1 0 1,-1 0-1,0 0 1,0 1 0,1-1-1,-1 0 1,0 0-1,0 0 1,0 0-1,1 0 1,-1 0 0,0-1-1,0 1 1,1 0-1,-1 0 1,0 0-1,0 0 1,0 0 0,1 0-1,-1 0 1,0 0-1,0 0 1,0-1-1,9-11-3309,1-17-2357,-2-6-2065</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0.360"/>
    </inkml:context>
    <inkml:brush xml:id="br0">
      <inkml:brushProperty name="width" value="0.025" units="cm"/>
      <inkml:brushProperty name="height" value="0.025" units="cm"/>
    </inkml:brush>
  </inkml:definitions>
  <inkml:trace contextRef="#ctx0" brushRef="#br0">79 1 4484,'0'0'12940,"-39"62"-9961,26-36-961,2 4 128,0 0-448,6 0-801,5-1-641,0-4-192,4-7-64,8-5-929,1-8-865,1-5-1152,-1-1-1346,-6-17-3684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0.727"/>
    </inkml:context>
    <inkml:brush xml:id="br0">
      <inkml:brushProperty name="width" value="0.025" units="cm"/>
      <inkml:brushProperty name="height" value="0.025" units="cm"/>
    </inkml:brush>
  </inkml:definitions>
  <inkml:trace contextRef="#ctx0" brushRef="#br0">1 90 11371,'0'0'2530,"6"-10"412,0 2-2468,-1 1 1,1 0 0,0 0-1,1 1 1,-1 0 0,1 0 0,1 0-1,7-5 1,-11 9-322,-1 0 1,0 0-1,1 1 0,-1-1 1,1 1-1,0-1 0,-1 1 1,1 0-1,0 0 0,0 1 0,0-1 1,0 1-1,0 0 0,-1 0 1,1 0-1,0 1 0,0-1 1,0 1-1,0 0 0,-1 0 1,1 0-1,0 1 0,-1-1 0,1 1 1,5 4-1,-5-4-75,-1 1 1,0-1-1,0 1 1,0 0-1,-1 0 0,1 0 1,-1 1-1,1-1 1,-1 1-1,0-1 0,-1 1 1,1 0-1,0 0 0,-1-1 1,0 1-1,0 0 1,0 0-1,-1 0 0,1 0 1,-1 1-1,0-1 0,0 0 1,0 0-1,-1 0 1,1 0-1,-1 0 0,0 0 1,-3 6-1,1 0 23,-1 0-1,-1-1 1,1 1-1,-1-1 1,-1-1 0,0 1-1,0-1 1,-1 0-1,0 0 1,-8 7-1,-74 49 941,89-63-1039,0-1 0,0 0-1,-1 0 1,1 0 0,0 1-1,0-1 1,0 0 0,-1 0-1,1 1 1,0-1 0,0 0-1,0 1 1,0-1 0,-1 0-1,1 0 1,0 1 0,0-1 0,0 0-1,0 1 1,0-1 0,0 0-1,0 1 1,0-1 0,0 0-1,0 1 1,0-1 0,0 0-1,0 0 1,0 1 0,0-1-1,1 0 1,-1 1 0,0-1-1,0 0 1,0 0 0,0 1-1,0-1 1,1 0 0,-1 0 0,0 1-1,0-1 1,1 0 0,-1 0-1,0 1 1,0-1 0,1 0-1,-1 0 1,0 0 0,0 0-1,1 0 1,-1 1 0,1-1-1,14 4 15,-15-4-14,25 4-362,0-1-1,44-2 1,8-9-6134,-47 1 392</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1.056"/>
    </inkml:context>
    <inkml:brush xml:id="br0">
      <inkml:brushProperty name="width" value="0.025" units="cm"/>
      <inkml:brushProperty name="height" value="0.025" units="cm"/>
    </inkml:brush>
  </inkml:definitions>
  <inkml:trace contextRef="#ctx0" brushRef="#br0">110 0 13645,'0'0'7741,"-5"11"-6140,2-2-1332,-6 11 542,0 1 0,2 0 0,0 1 0,2 0 1,-4 33-1,9-55-809,0 1 1,0 0 0,1-1 0,-1 1 0,0 0 0,1-1 0,-1 1 0,1 0 0,-1-1 0,1 1-1,-1-1 1,1 1 0,-1-1 0,1 1 0,0-1 0,-1 0 0,1 1 0,0-1 0,-1 0-1,1 1 1,0-1 0,-1 0 0,1 0 0,0 0 0,0 1 0,-1-1 0,1 0 0,0 0-1,0 0 1,1-1 0,32 1-230,-24 0-52,25-2-1160,-26 0 895,1 2 0,-1-1 0,1 1-1,-1 0 1,0 1 0,1 0 0,11 3 0,-20-3 568,0-1-1,0 1 1,1-1-1,-1 1 1,0-1-1,0 1 1,1 0 0,-1 0-1,0 0 1,0 0-1,0 0 1,0 0-1,0 0 1,0 0 0,-1 0-1,1 0 1,0 0-1,0 0 1,-1 1-1,1-1 1,-1 0 0,1 0-1,-1 1 1,0-1-1,1 1 1,-1-1-1,0 0 1,0 1 0,0-1-1,0 1 1,0-1-1,0 0 1,0 1-1,-1-1 1,1 0 0,0 1-1,-1-1 1,1 0-1,-1 1 1,1-1-1,-1 0 1,0 0 0,0 0-1,-1 2 1,-2 4 383,-1 0 1,0 0-1,0-1 1,-1 0-1,0 0 1,-7 5-1,-9 6 862,-45 27-1,59-40-1132,0 1 0,-1-1 0,0-1 0,0 0 0,0 0 0,0 0 0,-1-2 0,1 1 0,-13 0 0,21-2-232,0 0 0,0-1-1,0 1 1,0 0 0,0-1-1,0 1 1,0-1 0,0 1-1,0-1 1,1 1 0,-1-1-1,0 0 1,0 1 0,0-1-1,1 0 1,-1 0 0,0 1-1,1-1 1,-1 0 0,0 0 0,1 0-1,0 0 1,-1 0 0,1 0-1,-1 0 1,1 0 0,0 0-1,0 0 1,-1 0 0,1 0-1,0 0 1,0 0 0,0-1-1,1-49-6554,0 32 2425,-1-24-5645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1.401"/>
    </inkml:context>
    <inkml:brush xml:id="br0">
      <inkml:brushProperty name="width" value="0.025" units="cm"/>
      <inkml:brushProperty name="height" value="0.025" units="cm"/>
    </inkml:brush>
  </inkml:definitions>
  <inkml:trace contextRef="#ctx0" brushRef="#br0">1 7 13068,'0'0'9481,"65"0"-7367,-37 0-352,10 0-705,-2 0-705,-1 0-288,-1 0-544,-11 0-1506,-1 0-2434,-6-7-4613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2.237"/>
    </inkml:context>
    <inkml:brush xml:id="br0">
      <inkml:brushProperty name="width" value="0.025" units="cm"/>
      <inkml:brushProperty name="height" value="0.025" units="cm"/>
    </inkml:brush>
  </inkml:definitions>
  <inkml:trace contextRef="#ctx0" brushRef="#br0">1 21 11243,'0'0'11274,"72"-18"-10089,-38 16-320,6 2-448,1 0-289,-1 0-96,-3 0-224,-6 7-929,-9 2-577,-10-1-736,-8-2-1410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2.583"/>
    </inkml:context>
    <inkml:brush xml:id="br0">
      <inkml:brushProperty name="width" value="0.025" units="cm"/>
      <inkml:brushProperty name="height" value="0.025" units="cm"/>
    </inkml:brush>
  </inkml:definitions>
  <inkml:trace contextRef="#ctx0" brushRef="#br0">1 11 12812,'0'0'7463,"54"16"-6086,-9-16-768,7 0-481,7 0-384,-10-5-2146,-4-3-3011,-5-5-4581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2.960"/>
    </inkml:context>
    <inkml:brush xml:id="br0">
      <inkml:brushProperty name="width" value="0.025" units="cm"/>
      <inkml:brushProperty name="height" value="0.025" units="cm"/>
    </inkml:brush>
  </inkml:definitions>
  <inkml:trace contextRef="#ctx0" brushRef="#br0">1 2 12172,'0'0'3187,"10"-1"-2024,4 1-892,0 0-1,0 1 1,0 0-1,-1 1 1,1 0-1,14 6 1,-24-8-234,0 2 1,0-1-1,0 0 1,0 1-1,-1 0 0,1 0 1,0 0-1,-1 0 1,0 0-1,1 1 1,-1 0-1,0-1 0,0 1 1,-1 0-1,1 1 1,-1-1-1,1 0 1,-1 1-1,0-1 0,0 1 1,-1 0-1,1 0 1,-1 0-1,0-1 0,0 1 1,0 0-1,0 1 1,0 5-1,-1-4 116,-1-1 0,1 1 0,-1 0 1,0-1-1,-1 1 0,1-1 0,-1 0 0,0 1 0,0-1 0,-1 0 0,1 0 0,-1 0 1,-1-1-1,1 1 0,-6 5 0,-4 3 179,-1 0 1,-1-1-1,-21 13 1,-31 27-1582,64-48-1933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3.382"/>
    </inkml:context>
    <inkml:brush xml:id="br0">
      <inkml:brushProperty name="width" value="0.025" units="cm"/>
      <inkml:brushProperty name="height" value="0.025" units="cm"/>
    </inkml:brush>
  </inkml:definitions>
  <inkml:trace contextRef="#ctx0" brushRef="#br0">171 81 12396,'0'0'3107,"4"-8"-246,0 3-2151,-1 2-353,-1 0-1,0-1 1,1 1 0,-1 0-1,0-1 1,-1 0-1,1 1 1,-1-1 0,1 0-1,-1 0 1,0 0-1,-1 0 1,1 0 0,-1-6-1,0 10-265,-1-1 0,1 0 0,-1 1 0,1-1 0,-1 1 0,0-1-1,1 1 1,-1 0 0,0-1 0,1 1 0,-1-1 0,0 1 0,0 0 0,1 0 0,-1 0-1,0-1 1,0 1 0,1 0 0,-1 0 0,0 0 0,0 0 0,0 0 0,1 0 0,-1 0 0,-1 1-1,-22 3 147,17 0-230,-1 0 1,1 0-1,-1 1 0,1 0 1,1 0-1,-1 1 0,1 0 1,0 0-1,0 1 1,1-1-1,0 1 0,0 0 1,-5 10-1,-1 3 50,1 1 0,0 0 0,-10 39 0,16-49 1,1 1 1,0-1-1,1 1 1,1-1-1,0 1 1,0 15 0,1-24-54,0-1 1,1 1 0,-1-1-1,1 1 1,0-1 0,-1 0-1,1 1 1,0-1 0,0 0-1,1 1 1,-1-1 0,0 0-1,1 0 1,-1 0 0,1 0-1,0 0 1,0-1 0,-1 1-1,1 0 1,0-1 0,0 1 0,1-1-1,-1 0 1,0 0 0,0 0-1,1 0 1,-1 0 0,1 0-1,-1-1 1,0 1 0,1-1-1,-1 1 1,1-1 0,3 0-1,6 0-47,-1 0-1,0 0 0,1-1 0,-1-1 0,0 0 0,20-6 0,-28 7 24,0 0 0,0 0 0,0 0 0,0 0 0,0 0 0,0-1 0,0 0 0,0 0 0,0 1 0,-1-1 0,1-1 0,-1 1 0,0 0 0,0-1 0,1 1 0,-1-1 0,-1 0 0,1 1 0,0-1 0,-1 0 0,1 0 0,-1 0 0,0 0 0,0 0 0,0-1 0,-1 1 0,1-5 0,-1 7 20,0 0 0,0-1 1,0 1-1,0 0 1,0 0-1,-1 0 1,1 0-1,0 0 0,-1 0 1,1 0-1,-1 0 1,1 0-1,-1 0 0,1 0 1,-1 0-1,0 0 1,0 0-1,1 0 0,-1 1 1,0-1-1,0 0 1,0 0-1,0 1 0,0-1 1,-2 0-1,0 0 7,0 0-1,0 0 0,0 0 1,0 0-1,-1 1 0,1 0 1,0-1-1,-1 1 0,-3 1 1,1-1-5,1 1 1,0 0-1,0 0 0,0 0 1,0 0-1,0 1 1,0 0-1,1 0 1,-1 0-1,0 0 1,1 1-1,-5 3 0,7-4-12,0 0-1,1-1 0,-1 1 1,1 0-1,0-1 0,0 1 0,0 0 1,0 0-1,0 0 0,0 0 0,0 0 1,0 1-1,1-1 0,-1 0 0,1 0 1,-1 4-1,2-5-89,-1 0 0,0 0 0,1 0 0,-1 0 1,0 0-1,1 0 0,0 1 0,-1-1 0,1 0 0,-1-1 0,1 1 0,0 0 1,0 0-1,0 0 0,0 0 0,-1-1 0,1 1 0,0 0 0,0-1 0,0 1 1,1 0-1,0-1 0,4 3-772,1-1 0,-1 0 1,1-1-1,0 0 0,0 0 0,-1 0 1,1-1-1,13-1 0,18-4-5503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3.744"/>
    </inkml:context>
    <inkml:brush xml:id="br0">
      <inkml:brushProperty name="width" value="0.025" units="cm"/>
      <inkml:brushProperty name="height" value="0.025" units="cm"/>
    </inkml:brush>
  </inkml:definitions>
  <inkml:trace contextRef="#ctx0" brushRef="#br0">121 1 12332,'0'0'7014,"-63"62"-4643,45-37-1058,0 2-224,4-2-288,7-4-449,7-2-256,0-8-384,12-6-1090,6-5-768,2-3-993,-2-13-3074,-2-7-3749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4.091"/>
    </inkml:context>
    <inkml:brush xml:id="br0">
      <inkml:brushProperty name="width" value="0.025" units="cm"/>
      <inkml:brushProperty name="height" value="0.025" units="cm"/>
    </inkml:brush>
  </inkml:definitions>
  <inkml:trace contextRef="#ctx0" brushRef="#br0">47 15 11211,'0'0'3945,"9"-3"-721,-1 0-2701,0 1 0,-1 0 1,1 1-1,0-1 0,0 1 0,0 1 1,0 0-1,11 1 0,-16-1-410,0 0-1,0 1 1,0-1-1,0 1 1,0 0 0,0 0-1,-1 0 1,1 0-1,0 1 1,-1-1 0,1 1-1,-1-1 1,1 1-1,-1 0 1,0 0 0,1 0-1,-1 0 1,0 0 0,-1 1-1,1-1 1,0 1-1,-1-1 1,1 1 0,-1 0-1,0-1 1,0 1-1,0 0 1,0 0 0,0 0-1,0 5 1,-1-4-57,0 1 0,0-1 0,0 0 0,-1 0 0,0 0 0,0 0 0,0 1 0,0-1 0,0 0 0,-1-1 0,0 1 0,0 0 0,0 0 0,0-1 0,-1 1 0,1-1-1,-1 0 1,0 0 0,0 0 0,-4 4 0,-11 7 9,-1 1-1,-33 18 0,-5 5 329,38-17-136,19-20-253,0-1 1,0 0-1,0 1 0,0-1 0,0 0 1,0 1-1,0-1 0,0 0 0,0 1 1,0-1-1,0 1 0,0-1 0,0 0 1,0 1-1,0-1 0,1 0 0,-1 1 1,0-1-1,0 0 0,0 0 0,1 1 1,-1-1-1,0 0 0,0 1 1,0-1-1,1 0 0,-1 0 0,0 1 1,1-1-1,-1 0 0,0 0 0,1 0 1,-1 0-1,0 1 0,1-1 0,-1 0 1,7 1 20,-1 0 0,0 0 0,1 0 0,-1-1 0,11-1 1,-3 1 6,21-1-1096,-1-1 0,55-11 0,-64 7-2175,-1 0 1,28-12-1,-20 3-4336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0.933"/>
    </inkml:context>
    <inkml:brush xml:id="br0">
      <inkml:brushProperty name="width" value="0.025" units="cm"/>
      <inkml:brushProperty name="height" value="0.025" units="cm"/>
    </inkml:brush>
  </inkml:definitions>
  <inkml:trace contextRef="#ctx0" brushRef="#br0">25 131 14894,'0'0'6614,"-3"12"-6064,-4 14 90,2 0-1,1 1 1,1-1-1,0 46 1,3-71-624,0-1-1,0 1 1,1 0 0,-1 0-1,0-1 1,0 1 0,1 0-1,-1 0 1,0-1 0,1 1-1,-1 0 1,1-1 0,-1 1-1,0 0 1,1-1 0,0 1-1,-1-1 1,1 1 0,-1-1-1,1 1 1,0-1 0,-1 1-1,1-1 1,0 0 0,0 1-1,-1-1 1,1 0 0,0 0-1,0 0 1,-1 1 0,1-1-1,0 0 1,0 0 0,-1 0-1,1 0 1,0 0 0,0 0-1,0-1 1,-1 1 0,1 0-1,0 0 1,0 0 0,-1-1-1,1 1 1,0 0 0,0-1-1,0 0 1,3 0 98,1-1 1,-1-1-1,0 1 1,0-1-1,0 1 1,7-7-1,6-9-26,-1 0 0,-1-1 0,-1-1-1,-1-1 1,13-26 0,-18 32-72,-1-1 0,-1 1 1,0-2-1,-1 1 0,-1 0 0,0-1 1,-1 0-1,0-22 0,-26 77-27,16-17 162,1 0-1,1 0 0,1 1 0,1-1 1,1 1-1,0 28 0,2-49-177,0 0 1,0 0-1,0 0 1,1 0-1,-1 0 1,0 0-1,0 0 1,1 0-1,-1 0 1,0 0-1,1 0 1,-1 0-1,1 0 1,0 0-1,-1-1 0,1 1 1,-1 0-1,1 0 1,0-1-1,0 1 1,0 0-1,-1-1 1,1 1-1,0-1 1,0 1-1,1 0 1,1-1-206,0 1 1,0 0-1,-1-1 1,1 0-1,0 0 1,0 0-1,0 0 1,0 0-1,4-1 1,2-1-1097,-1 0 0,1 0 1,-1-1-1,0-1 1,13-6-1,10-8-6269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4.421"/>
    </inkml:context>
    <inkml:brush xml:id="br0">
      <inkml:brushProperty name="width" value="0.025" units="cm"/>
      <inkml:brushProperty name="height" value="0.025" units="cm"/>
    </inkml:brush>
  </inkml:definitions>
  <inkml:trace contextRef="#ctx0" brushRef="#br0">114 18 11211,'0'0'3998,"-8"0"-597,2 0-2896,-1 1 1,1 0-1,0 0 1,0 1-1,0-1 1,0 1-1,-7 3 1,11-4-372,0 0-1,0 1 1,0-1 0,0 0 0,0 1-1,0-1 1,0 1 0,0 0 0,1 0-1,-1 0 1,1-1 0,-1 1 0,1 1-1,0-1 1,0 0 0,0 0 0,0 0-1,0 1 1,0-1 0,0 0 0,1 1-1,-1-1 1,1 1 0,0-1 0,0 3-1,0-4-125,0 0 0,1 0 0,-1 1-1,1-1 1,-1 0 0,1 0 0,0 0 0,-1 0-1,1 0 1,0 0 0,-1-1 0,1 1-1,0 0 1,0 0 0,0 0 0,0-1-1,0 1 1,0 0 0,0-1 0,0 1 0,0-1-1,0 1 1,0-1 0,2 1 0,37 9 40,-22-5-24,-10-2-92,0 0 0,-1 1 0,0-1 0,1 2 0,-1-1 0,-1 1 0,1 0-1,10 11 1,-15-14 75,-1-1 0,1 1 0,-1 0-1,1-1 1,-1 1 0,0 0 0,0 0-1,0 0 1,0 0 0,0 0 0,0 1-1,-1-1 1,1 0 0,-1 0 0,1 0-1,-1 1 1,0-1 0,0 0 0,0 0-1,0 1 1,0-1 0,0 0 0,-1 0-1,1 1 1,-1-1 0,0 0 0,0 0-1,1 0 1,-1 0 0,0 0 0,-1 0 0,1 0-1,0 0 1,-1 0 0,1-1 0,-3 3-1,-3 4 231,-1 0 0,0-1-1,0 0 1,-1-1 0,1 0-1,-1 0 1,-1-1 0,1 0-1,-1 0 1,0-1 0,0-1-1,0 1 1,0-2 0,-19 3-1,28-5-268,1 0-1,-1 0 0,0 0 0,0-1 1,1 1-1,-1 0 0,0-1 1,0 1-1,1-1 0,-1 1 0,0-1 1,1 1-1,-1-1 0,1 1 1,-1-1-1,1 0 0,-1 1 0,1-1 1,-1 0-1,1 1 0,-1-1 1,1 0-1,0 0 0,-1 1 0,1-1 1,0 0-1,0 0 0,0 0 1,0 1-1,0-1 0,0 0 0,0-1 1,-1-35-2956,2 26 1461,-1-25-3705,0-5-2669</inkml:trace>
  <inkml:trace contextRef="#ctx0" brushRef="#br0" timeOffset="1">31 1 12588,'0'0'8424,"69"0"-6791,-46 0-255,8 0-481,-2 0-609,3 0-288,-3 0-897,0 0-2274,-6 0-4580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4.754"/>
    </inkml:context>
    <inkml:brush xml:id="br0">
      <inkml:brushProperty name="width" value="0.025" units="cm"/>
      <inkml:brushProperty name="height" value="0.025" units="cm"/>
    </inkml:brush>
  </inkml:definitions>
  <inkml:trace contextRef="#ctx0" brushRef="#br0">66 0 10698,'0'0'15150,"8"7"-14632,7 2-403,-1 1-50,0 0 0,-1 0-1,16 16 1,-27-24-35,-1 0-1,1 1 1,-1-1 0,0 0-1,0 1 1,0-1 0,0 1-1,0 0 1,-1-1 0,1 1-1,-1 0 1,0-1 0,0 1-1,0 0 1,0-1 0,0 1-1,0 0 1,-1-1 0,1 1-1,-1 0 1,0-1 0,0 1-1,0-1 1,0 1 0,0-1-1,-1 0 1,1 1 0,-1-1-1,1 0 1,-1 0 0,0 0-1,-2 2 1,-7 8 314,0 0 1,-1-1-1,0-1 1,-14 9-1,9-6-284,7-5-265,0 0 1,-1-1 0,-18 9-1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5.498"/>
    </inkml:context>
    <inkml:brush xml:id="br0">
      <inkml:brushProperty name="width" value="0.025" units="cm"/>
      <inkml:brushProperty name="height" value="0.025" units="cm"/>
    </inkml:brush>
  </inkml:definitions>
  <inkml:trace contextRef="#ctx0" brushRef="#br0">120 20 13421,'0'0'12726,"-8"8"-12197,5-5-478,-28 32 274,29-33-311,1 0-1,0 0 1,0 0 0,-1 0 0,1 0-1,1 1 1,-1-1 0,0 0-1,0 0 1,1 1 0,0-1 0,-1 1-1,1-1 1,0 0 0,0 1 0,0-1-1,0 1 1,1-1 0,-1 0-1,1 1 1,0 2 0,3-2-7,-1-1 1,1 1-1,-1 0 1,1-1-1,0 0 1,-1 0-1,1 0 1,1 0-1,-1-1 0,0 0 1,0 0-1,0 0 1,1 0-1,-1 0 1,6-1-1,7 3-41,-3 1-100,0 0 0,0 1 1,0 0-1,17 11 0,-28-14 110,0-1 0,0 1 0,0 1 0,0-1 1,0 0-1,-1 1 0,1-1 0,-1 1 0,0 0 1,0 0-1,2 3 0,-3-5 22,0 1 0,-1-1 0,0 1 0,1 0 0,-1-1 0,0 1 0,1 0 1,-1-1-1,0 1 0,0 0 0,-1-1 0,1 1 0,0 0 0,0-1 0,-1 1 0,1 0 0,-1-1 0,1 1 0,-1-1 0,0 1 0,0-1 0,0 1 1,0-1-1,-1 2 0,-3 2 71,0 0 0,0-1 0,0 1 0,-1-1 0,0-1 0,1 1 0,-1-1 0,-1 0 0,1 0 1,0-1-1,-1 0 0,1 0 0,-9 1 0,3 0 37,0-1 1,0 0 0,0-1-1,0-1 1,0 0 0,-21-3-1,29 2-230,0 0 0,1 0 0,-1-1 0,1 0 0,-1 0 0,1 0 0,0 0-1,0 0 1,0-1 0,0 1 0,0-1 0,0 0 0,1 0 0,-1 0 0,1 0-1,0 0 1,0-1 0,0 1 0,0 0 0,1-1 0,-1 0 0,1 1 0,0-1 0,0 0-1,-1-6 1,-1-7-1993,1 0-1,0 0 0,2 0 0,1-24 1,-1 36 1042,0-1 0,1 0 0,0 1 0,1-1 0,-1 1 0,1-1 0,0 1 0,5-9 0,18-16 661,9 10 3762,-24 17-1612,1 0-1,-1 0 1,1 1 0,-1 0 0,21 0-1,28 4 1889,-4 2-4132,-17-3-3452,-9-1-3818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5.879"/>
    </inkml:context>
    <inkml:brush xml:id="br0">
      <inkml:brushProperty name="width" value="0.025" units="cm"/>
      <inkml:brushProperty name="height" value="0.025" units="cm"/>
    </inkml:brush>
  </inkml:definitions>
  <inkml:trace contextRef="#ctx0" brushRef="#br0">87 0 10762,'0'0'3972,"-29"58"-353,14-28-480,-4-3-800,8 0-514,2-1-800,5-1-640,4-1-353,0-4-353,13-3-1216,3-6-1730,2-7-3043,-2-4-5349</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6.223"/>
    </inkml:context>
    <inkml:brush xml:id="br0">
      <inkml:brushProperty name="width" value="0.025" units="cm"/>
      <inkml:brushProperty name="height" value="0.025" units="cm"/>
    </inkml:brush>
  </inkml:definitions>
  <inkml:trace contextRef="#ctx0" brushRef="#br0">1 0 15471,'0'0'10030,"11"1"-9448,177 31-293,-187-32-297,-1 1 0,1-1-1,0 0 1,0 1 0,0-1 0,-1 1 0,1-1 0,0 1 0,-1 0 0,1-1 0,0 1 0,-1-1 0,1 1 0,-1 0 0,1 0 0,-1-1 0,1 1 0,-1 0 0,0 0 0,1 0 0,-1 0 0,0-1 0,0 1 0,0 0 0,1 0-1,-1 0 1,0 0 0,0 0 0,0 0 0,0-1 0,-1 1 0,1 0 0,0 0 0,0 0 0,0 0 0,-1 0 0,1 0 0,0-1 0,-1 1 0,0 1 0,-21 45 111,15-34-138,-99 230 537,92-222-1399,13-20-918,5-11-5931,1-5 240</inkml:trace>
  <inkml:trace contextRef="#ctx0" brushRef="#br0" timeOffset="1">40 186 8904,'0'0'13485,"54"20"-13068,-25-15-289,0-3-64,-2-2-929,-4 0-1377,1 0-2339,-2-11-1056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6.555"/>
    </inkml:context>
    <inkml:brush xml:id="br0">
      <inkml:brushProperty name="width" value="0.025" units="cm"/>
      <inkml:brushProperty name="height" value="0.025" units="cm"/>
    </inkml:brush>
  </inkml:definitions>
  <inkml:trace contextRef="#ctx0" brushRef="#br0">119 0 7623,'0'0'17724,"-4"11"-16481,-3 3-962,1-4-60,0 1-1,1-1 1,0 2-1,1-1 1,0 0-1,1 1 1,-3 18-1,6-29-232,1 0 1,-1 0-1,1 0 0,-1 0 0,1 0 1,-1 0-1,1 0 0,-1 0 0,1-1 1,0 1-1,0 0 0,-1 0 1,1-1-1,0 1 0,0 0 0,0-1 1,0 1-1,0-1 0,0 1 0,0-1 1,0 0-1,1 1 0,33 10-987,-19-6 165,-10-3 579,-1 1 0,1 0 0,0 1-1,-1-1 1,0 1 0,0 0 0,0 0 0,0 0 0,-1 1 0,6 7 0,-8-11 290,-1 1 1,0-1-1,0 1 0,0 0 1,-1-1-1,1 1 1,0-1-1,-1 1 1,1 0-1,-1 0 0,1-1 1,-1 1-1,0 0 1,0 0-1,0 0 0,0 0 1,0-1-1,0 1 1,0 0-1,-1 0 0,1-1 1,0 1-1,-1 0 1,0 0-1,1-1 1,-1 1-1,0 0 0,0-1 1,0 1-1,0-1 1,0 1-1,0-1 0,-1 0 1,1 0-1,0 1 1,-1-1-1,1 0 1,-1 0-1,1 0 0,-1 0 1,-1 0-1,-8 6 39,-1-1 0,0-1-1,1 0 1,-2-1 0,1 0 0,0-1 0,-1 0-1,0-1 1,1-1 0,-16 1 0,27-2-162,-1 0 0,1 0 0,0 0 0,-1-1 0,1 1 0,0 0 1,0 0-1,-1-1 0,1 1 0,0-1 0,0 1 0,-1-1 0,1 0 0,0 1 1,0-1-1,0 0 0,0 0 0,0 0 0,0 0 0,0 0 0,0 0 0,1 0 1,-1 0-1,0 0 0,0 0 0,1 0 0,-1 0 0,1-1 0,-1-1 0,-4-42-6380,6 39 5200,-1-33-7594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6.917"/>
    </inkml:context>
    <inkml:brush xml:id="br0">
      <inkml:brushProperty name="width" value="0.025" units="cm"/>
      <inkml:brushProperty name="height" value="0.025" units="cm"/>
    </inkml:brush>
  </inkml:definitions>
  <inkml:trace contextRef="#ctx0" brushRef="#br0">0 1 12364,'0'0'7399,"49"20"-5029,-24-14-480,4 0-385,3-3-896,-1-1-513,1-2-641,-1 0-2305,2-11-3300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7.310"/>
    </inkml:context>
    <inkml:brush xml:id="br0">
      <inkml:brushProperty name="width" value="0.025" units="cm"/>
      <inkml:brushProperty name="height" value="0.025" units="cm"/>
    </inkml:brush>
  </inkml:definitions>
  <inkml:trace contextRef="#ctx0" brushRef="#br0">1 11 10474,'0'0'10698,"52"3"-9193,-9-3-319,9 0-546,10 0-384,6 0-192,-9 0-31,-6-1-578,-16-3-960,-15 3-738,-13-2-863,-27-2-13262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7.643"/>
    </inkml:context>
    <inkml:brush xml:id="br0">
      <inkml:brushProperty name="width" value="0.025" units="cm"/>
      <inkml:brushProperty name="height" value="0.025" units="cm"/>
    </inkml:brush>
  </inkml:definitions>
  <inkml:trace contextRef="#ctx0" brushRef="#br0">1 13 10570,'0'0'8040,"63"9"-6791,-13-9-96,11 0-545,4 0-287,7-1-225,-5-2-288,-9 2-1634,-12-3-1281,-13-1-2530,-13-3-3972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07.973"/>
    </inkml:context>
    <inkml:brush xml:id="br0">
      <inkml:brushProperty name="width" value="0.025" units="cm"/>
      <inkml:brushProperty name="height" value="0.025" units="cm"/>
    </inkml:brush>
  </inkml:definitions>
  <inkml:trace contextRef="#ctx0" brushRef="#br0">58 1 14221,'0'0'1986,"52"15"769,-14-3-1154,3 4-512,-5 3-128,-5 3-384,-11 2-257,-6 4-96,-14-1 97,-11 5 287,-16 0-31,-7 4-321,-6-1-128,-5-3-64,6-3-64,-1-3-1377,10-9-2242,6-7-5222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1.532"/>
    </inkml:context>
    <inkml:brush xml:id="br0">
      <inkml:brushProperty name="width" value="0.025" units="cm"/>
      <inkml:brushProperty name="height" value="0.025" units="cm"/>
    </inkml:brush>
  </inkml:definitions>
  <inkml:trace contextRef="#ctx0" brushRef="#br0">149 1 14286,'0'0'5295,"-11"-1"-3613,5 1-1526,0 0 1,1 0-1,-1 1 1,1-1-1,-1 1 1,1 0-1,-1 1 1,1-1 0,0 1-1,-1 0 1,1 0-1,0 1 1,1 0-1,-1 0 1,0 0-1,1 0 1,-1 1-1,1-1 1,0 1-1,0 0 1,1 1-1,-1-1 1,1 1-1,0-1 1,0 1 0,0 0-1,-2 8 1,4-11-144,0 0 1,0 0-1,0-1 1,0 1-1,1 0 1,-1 0-1,1 0 1,-1 0-1,1 0 1,0-1-1,0 1 1,0 0-1,0 0 1,0 0-1,0 0 1,0 0-1,1 0 1,-1 0-1,1 0 1,-1-1-1,1 1 1,0 0-1,0 0 1,-1-1-1,1 1 1,1 0-1,-1-1 1,0 1-1,0-1 1,1 1-1,-1-1 1,0 0-1,1 1 1,-1-1-1,1 0 1,0 0 0,-1 0-1,4 1 1,-1-1-20,-1-1 1,1 1-1,-1 0 0,1-1 1,0 0-1,-1 0 1,1 0-1,0-1 1,-1 1-1,1-1 1,-1 1-1,1-1 1,-1-1-1,1 1 1,-1 0-1,1-1 1,-1 0-1,0 1 1,0-1-1,4-3 1,-1 0-1,0-1 1,0 1 0,0-1-1,-1 0 1,0 0 0,0 0-1,0-1 1,-1 0 0,0 0-1,0 0 1,-1-1 0,0 1-1,0-1 1,3-14 0,-8 20-93,-3 7 71,-5 6 50,5-1 162,0-1 1,1 1-1,0 0 0,0 1 0,1-1 1,1 0-1,0 1 0,0 0 0,0 18 1,2-28-172,0 0 0,0 0 0,0 0 1,0-1-1,0 1 0,0 0 1,0 0-1,0 0 0,0 0 1,1-1-1,-1 1 0,0 0 1,1 0-1,-1-1 0,0 1 0,1 0 1,-1-1-1,1 1 0,-1 0 1,1-1-1,-1 1 0,1 0 1,0-1-1,-1 1 0,1-1 0,0 1 1,-1-1-1,1 0 0,0 1 1,0-1-1,-1 0 0,2 1 1,1-1 9,-1 0 0,1 0 1,0 0-1,-1 0 0,1 0 1,-1-1-1,1 1 0,0-1 0,-1 0 1,4-1-1,5-2 22,0-1 0,-1-1 0,17-10 0,21-22-174,-26 19-224,41-25-1,-62 43 338,-1 1-1,1-1 1,-1 1-1,1-1 1,0 1-1,-1-1 1,1 1 0,0 0-1,-1-1 1,1 1-1,0 0 1,0 0-1,-1-1 1,1 1-1,0 0 1,0 0-1,-1 0 1,1 0-1,0 0 1,0 0-1,0 0 1,-1 0-1,1 0 1,0 1-1,0-1 1,-1 0-1,1 0 1,0 1 0,0-1-1,-1 0 1,1 1-1,0-1 1,-1 1-1,1-1 1,-1 1-1,1-1 1,-1 1-1,1-1 1,-1 1-1,1 0 1,-1-1-1,1 1 1,-1 0-1,0-1 1,1 1-1,-1 0 1,0 0-1,0-1 1,1 1 0,-1 0-1,0 0 1,0-1-1,0 1 1,0 0-1,0 0 1,0 0-1,0-1 1,0 1-1,0 0 1,-1 1-1,-7 64 503,4-46 34,4-19-514,0-1 1,0 0-1,0 0 0,0 1 0,0-1 0,0 0 0,0 0 0,0 1 0,0-1 0,0 0 0,0 1 0,0-1 0,0 0 1,0 0-1,0 1 0,0-1 0,1 0 0,-1 0 0,0 0 0,0 1 0,0-1 0,0 0 0,0 0 0,1 1 1,-1-1-1,0 0 0,0 0 0,1 0 0,-1 0 0,0 0 0,0 1 0,0-1 0,1 0 0,-1 0 0,0 0 0,0 0 1,1 0-1,-1 0 0,0 0 0,1 0 0,-1 0 0,0 0 0,0 0 0,1 0 0,17-5 168,13-15-129,-10 2-409,-16 13-3,1-1 0,0 1 1,0 0-1,0 0 0,0 1 1,1-1-1,0 1 0,0 1 0,0 0 1,0 0-1,12-4 0,-18 37 153,-10 26 587,10-56-599,1 0 0,-1 0 0,0 0 0,0-1 1,0 1-1,0 0 0,0 0 0,0-1 1,0 1-1,0-1 0,0 1 0,0-1 0,0 1 1,0-1-1,0 0 0,0 1 0,0-1 1,1-1-1,30-41-8236,-14 13 1782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9.367"/>
    </inkml:context>
    <inkml:brush xml:id="br0">
      <inkml:brushProperty name="width" value="0.025" units="cm"/>
      <inkml:brushProperty name="height" value="0.025" units="cm"/>
    </inkml:brush>
  </inkml:definitions>
  <inkml:trace contextRef="#ctx0" brushRef="#br0">37 0 8968,'0'0'9999,"-4"9"-8803,1-1-923,-20 62 2085,22-64-2236,-1 1 1,1 0-1,0-1 0,0 1 1,1 0-1,0 0 0,0-1 1,0 1-1,3 10 0,-2-15-129,0 0 0,1-1 0,-1 1 0,0-1 0,1 1 0,-1-1 0,1 1 0,0-1 0,-1 0 0,1 0 0,0 0 0,0 0 0,0 0 0,0 0 0,-1-1 1,1 1-1,0 0 0,0-1 0,1 0 0,-1 1 0,0-1 0,0 0 0,0 0 0,0 0 0,0-1 0,2 1 0,5-1-550,0 1 0,-1-1 0,1-1 0,16-4 0,-18 3-88,0-1 0,0 0 1,0 0-1,-1-1 0,1 0 0,-1 0 0,0 0 1,-1-1-1,1 0 0,-1 0 0,8-13 1,-10 14 876,0 1 0,0-1 0,-1-1 0,1 1 0,-2 0 1,1 0-1,0-1 0,-1 1 0,0-1 0,1-9 0,-6 18 2692,-9 15-1609,10-10-1081,1-1 0,-1 1-1,2 0 1,-1-1 0,1 1 0,0 0 0,0 0-1,1 0 1,0 0 0,2 12 0,-1-16-335,0 0 0,0 0 0,0 0 1,0 0-1,1-1 0,0 1 0,0-1 0,0 1 1,0-1-1,3 4 0,-3-5-403,0 0 1,1 1-1,-1-1 0,1 0 0,0 0 1,-1-1-1,1 1 0,0 0 0,0-1 1,0 0-1,0 0 0,0 0 0,6 1 1,21 0-11605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0.507"/>
    </inkml:context>
    <inkml:brush xml:id="br0">
      <inkml:brushProperty name="width" value="0.025" units="cm"/>
      <inkml:brushProperty name="height" value="0.025" units="cm"/>
    </inkml:brush>
  </inkml:definitions>
  <inkml:trace contextRef="#ctx0" brushRef="#br0">303 73 1922,'3'-4'2486,"-1"2"-1724,1 0 0,-1 0 1,1-1-1,-1 1 0,0-1 1,0 0-1,0 1 1,0-1-1,-1 0 0,1 0 1,-1 0-1,1 0 0,-1-1 1,0 1-1,0 0 0,-1-1 1,1 1-1,-1-4 1,-1 6-592,0 0 1,0 0 0,0 0 0,0 0 0,0 0 0,-1 1 0,1-1 0,0 0 0,-1 1 0,1-1 0,0 1 0,-1-1 0,1 1 0,-1 0-1,1 0 1,0-1 0,-1 1 0,1 0 0,-1 0 0,1 0 0,-1 1 0,-2-1 0,-37 5 352,23 1-469,1 1 1,0 0-1,0 1 0,0 1 0,1 1 0,1 0 0,0 1 0,0 0 0,1 2 0,0-1 0,1 2 0,1 0 0,0 0 0,1 1 0,-17 30 0,26-41-63,1-1 0,-1 0 0,1 0-1,0 1 1,0-1 0,0 1 0,0-1 0,1 1-1,-1-1 1,1 1 0,0 0 0,0-1-1,1 1 1,-1-1 0,1 1 0,-1-1 0,3 8-1,-1-8 26,0-1 0,0 1 0,0-1 0,0 1 0,0-1 0,0 0 0,1 0 0,-1 0 0,1 0 0,-1 0-1,1 0 1,0-1 0,0 1 0,0-1 0,0 0 0,4 2 0,13 1-55,0-1 0,0 0 0,1-1 0,-1-1-1,24-2 1,-19 0-455,72-3-3093,-34-8-1567,-22-4-137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1.072"/>
    </inkml:context>
    <inkml:brush xml:id="br0">
      <inkml:brushProperty name="width" value="0.025" units="cm"/>
      <inkml:brushProperty name="height" value="0.025" units="cm"/>
    </inkml:brush>
  </inkml:definitions>
  <inkml:trace contextRef="#ctx0" brushRef="#br0">78 37 9833,'0'0'8334,"2"10"-7795,-2 8-315,-1 1 0,0-1 0,-1 0 1,-1 1-1,-1-1 0,-1 0 0,-6 17 0,-42 123 705,73-222-1539,-4-2 0,12-95-1,-27 170 803,0-1 0,0 1 0,1-1 0,0 1 0,1-1 0,-1 1 0,2-1 0,-1 0 0,6 8 0,-8-13-58,1 0 0,0 1-1,0-1 1,0 0 0,0 0-1,1 0 1,-1 0 0,1-1-1,0 1 1,0-1 0,0 1 0,0-1-1,0 0 1,0 0 0,0 0-1,1-1 1,-1 1 0,1-1-1,-1 0 1,1 0 0,0 0 0,-1 0-1,1-1 1,0 1 0,0-1-1,0 0 1,-1 0 0,1-1-1,5 0 1,-6 0-71,0-1 0,0 1 1,-1 0-1,1-1 0,-1 0 0,1 0 0,-1 0 0,1 0 1,-1 0-1,0 0 0,0 0 0,0-1 0,-1 1 0,1-1 1,0 1-1,-1-1 0,0 0 0,1 0 0,-1 1 0,1-7 1,13-65 317,-13 60-322,6-65-924,-22 100-13153,10-10 7371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1.406"/>
    </inkml:context>
    <inkml:brush xml:id="br0">
      <inkml:brushProperty name="width" value="0.025" units="cm"/>
      <inkml:brushProperty name="height" value="0.025" units="cm"/>
    </inkml:brush>
  </inkml:definitions>
  <inkml:trace contextRef="#ctx0" brushRef="#br0">1 0 10794,'0'0'11819,"70"14"-11466,-41-11-257,5 0-64,-1 0-545,-10 0-1216,-1 1-834,-12 0-1344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1.739"/>
    </inkml:context>
    <inkml:brush xml:id="br0">
      <inkml:brushProperty name="width" value="0.025" units="cm"/>
      <inkml:brushProperty name="height" value="0.025" units="cm"/>
    </inkml:brush>
  </inkml:definitions>
  <inkml:trace contextRef="#ctx0" brushRef="#br0">0 20 8584,'0'0'13229,"90"17"-13005,-41-21-160,1-1-288,-3-1-2147,-4-3-2689,-7-3-6888</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2.216"/>
    </inkml:context>
    <inkml:brush xml:id="br0">
      <inkml:brushProperty name="width" value="0.025" units="cm"/>
      <inkml:brushProperty name="height" value="0.025" units="cm"/>
    </inkml:brush>
  </inkml:definitions>
  <inkml:trace contextRef="#ctx0" brushRef="#br0">60 0 10954,'0'0'5467,"1"12"-4213,0 68 828,8 119-1809,-9-199-391,0 1 1,0-1-1,0 0 1,0 0-1,0 0 1,0 0-1,0 0 1,0 1-1,0-1 1,0 0-1,0 0 1,0 0-1,0 0 1,0 0-1,-1 1 1,1-1-1,0 0 1,0 0-1,0 0 1,0 0-1,0 0 1,0 0-1,0 1 1,0-1-1,0 0 1,-1 0-1,1 0 1,0 0-1,0 0 1,0 0-1,0 0 1,0 0-1,-1 0 1,1 0-1,0 0 1,0 0-1,0 0 1,0 0-1,0 0 1,-1 0-1,1 0 1,0 0-1,0 0 1,0 0-1,0 0 1,0 0-1,-1 0 1,1 0-1,0 0 1,0 0-1,0 0 1,0 0-1,0 0 1,-1 0-1,-13-7-2661,-11-10-631,0-5-477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2.575"/>
    </inkml:context>
    <inkml:brush xml:id="br0">
      <inkml:brushProperty name="width" value="0.025" units="cm"/>
      <inkml:brushProperty name="height" value="0.025" units="cm"/>
    </inkml:brush>
  </inkml:definitions>
  <inkml:trace contextRef="#ctx0" brushRef="#br0">41 195 2915,'-5'-10'3358,"1"5"-3134,-1-5 785,0 1-1,0-1 1,1 1 0,-5-15-1,8 22-783,1 0 0,-1 0 0,0-1-1,1 1 1,0-1 0,-1 1 0,1 0 0,0-1 0,0 1-1,1 0 1,-1-1 0,0 1 0,1-1 0,-1 1-1,1 0 1,0 0 0,0-1 0,0 1 0,0 0-1,0 0 1,0 0 0,1 0 0,-1 0 0,1 0 0,-1 0-1,1 1 1,0-1 0,2-2 0,10-3 216,0 0 1,0 0 0,1 1-1,0 1 1,0 1 0,0 0 0,0 0-1,28-1 1,-4 2-107,0 3 0,52 4 0,-28 9-304,-60-12-38,1 0 1,-1 0 0,0 0 0,0 1 0,0-1-1,0 1 1,0 0 0,0 0 0,0 0-1,0 0 1,-1 0 0,1 1 0,-1-1 0,0 1-1,4 5 1,-6-6 15,1-1 0,-1 0 0,0 0-1,0 1 1,1-1 0,-1 0 0,0 1 0,0-1 0,-1 0-1,1 1 1,0-1 0,0 0 0,-1 0 0,1 1 0,0-1-1,-1 0 1,1 0 0,-1 0 0,0 1 0,1-1 0,-1 0-1,0 0 1,0 0 0,0 0 0,0 0 0,0 0 0,0-1-1,0 1 1,0 0 0,0 0 0,-2 0 0,-42 22 407,39-21-389,-70 21 440,59-20-623,0 1-1,0 1 0,-20 10 0,35-12-4598,12-3 262,-7 0 4004,21 0-4855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2.918"/>
    </inkml:context>
    <inkml:brush xml:id="br0">
      <inkml:brushProperty name="width" value="0.025" units="cm"/>
      <inkml:brushProperty name="height" value="0.025" units="cm"/>
    </inkml:brush>
  </inkml:definitions>
  <inkml:trace contextRef="#ctx0" brushRef="#br0">249 72 13677,'0'0'8979,"-3"10"-8322,-11 38 4,-13 75 1,23-87-1823,-2 53 0,6-79 278,0 0-921,0-2-4611</inkml:trace>
  <inkml:trace contextRef="#ctx0" brushRef="#br0" timeOffset="1">1 42 7976,'0'0'14029,"72"-42"-13196,-33 42-321,5 0-384,4 9-96,-3-2 0,-3 1-1025,-6-3-961,-9-3-1601,-9-2-2306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3.409"/>
    </inkml:context>
    <inkml:brush xml:id="br0">
      <inkml:brushProperty name="width" value="0.025" units="cm"/>
      <inkml:brushProperty name="height" value="0.025" units="cm"/>
    </inkml:brush>
  </inkml:definitions>
  <inkml:trace contextRef="#ctx0" brushRef="#br0">1 0 13261,'0'0'9769,"68"14"-9033,-14-13-447,9 0-257,-2 0 32,-8 3-449,-5-2-832,-17 2-833,-8 2 0,-17 1-832,-6-3-962,-6 1-768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3.738"/>
    </inkml:context>
    <inkml:brush xml:id="br0">
      <inkml:brushProperty name="width" value="0.025" units="cm"/>
      <inkml:brushProperty name="height" value="0.025" units="cm"/>
    </inkml:brush>
  </inkml:definitions>
  <inkml:trace contextRef="#ctx0" brushRef="#br0">0 6 11147,'0'0'11306,"61"5"-10473,-19-5-513,8 0-224,-3 0-544,2 0-1666,-4 0-1057,-6-3-3107,-8-5-4612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1.938"/>
    </inkml:context>
    <inkml:brush xml:id="br0">
      <inkml:brushProperty name="width" value="0.025" units="cm"/>
      <inkml:brushProperty name="height" value="0.025" units="cm"/>
    </inkml:brush>
  </inkml:definitions>
  <inkml:trace contextRef="#ctx0" brushRef="#br0">114 0 14542,'0'0'5723,"-2"11"-5190,-3 10-347,-26 175 4983,27 3-3626,4-214-1506,-1 0 1,0 0 0,-1 1 0,-6-26 0,6 35-41,1 0 0,-1 0 1,0 0-1,0 0 0,-1 1 1,0-1-1,1 1 0,-1-1 1,-1 1-1,1 0 0,-1 0 1,1 0-1,-1 1 1,0-1-1,-1 1 0,-8-5 1,49-11 1571,36 1-1084,-34 11-2641,0-6-5638,-9 0-5135</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24.098"/>
    </inkml:context>
    <inkml:brush xml:id="br0">
      <inkml:brushProperty name="width" value="0.025" units="cm"/>
      <inkml:brushProperty name="height" value="0.025" units="cm"/>
    </inkml:brush>
  </inkml:definitions>
  <inkml:trace contextRef="#ctx0" brushRef="#br0">112 1 8584,'0'0'9257,"8"2"-8446,101 31 2365,-94-28-3046,-1 1 0,0 1 0,0 0 0,-1 1 0,24 18 0,-35-24-106,0 1 0,0-1 0,0 1 0,0 0 1,0-1-1,0 1 0,-1 0 0,1 0 0,-1 0 0,0 0 0,0 0 0,0 1 0,-1-1 0,1 0 0,-1 0 1,1 0-1,-1 1 0,0-1 0,0 0 0,-1 0 0,1 1 0,-1-1 0,1 0 0,-1 0 0,0 0 0,0 0 1,-1 0-1,1 0 0,0 0 0,-1 0 0,-3 5 0,-7 10 257,-1-1 0,0 0 1,-28 26-1,25-27-255,-50 54 43,-35 36-157,40-30-4452,42-50-601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5.666"/>
    </inkml:context>
    <inkml:brush xml:id="br0">
      <inkml:brushProperty name="width" value="0.025" units="cm"/>
      <inkml:brushProperty name="height" value="0.025" units="cm"/>
    </inkml:brush>
  </inkml:definitions>
  <inkml:trace contextRef="#ctx0" brushRef="#br0">20 0 7111,'0'0'14387,"2"13"-12983,-1 15-736,-1 0 1,-1-1 0,-6 30-1,0 8-422,0 98-1,7-163-263,0 0-1,0 0 0,0 0 0,0 0 1,0 0-1,0-1 0,1 1 0,-1 0 1,0 0-1,0 0 0,0 0 1,0 0-1,0 0 0,1 0 0,-1-1 1,0 1-1,0 0 0,0 0 0,0 0 1,1 0-1,-1 0 0,0 0 0,0 0 1,0 0-1,1 0 0,-1 0 0,0 0 1,0 0-1,0 0 0,0 0 1,1 0-1,-1 0 0,0 0 0,0 1 1,0-1-1,0 0 0,1 0 0,-1 0 1,0 0-1,0 0 0,0 0 0,0 0 1,0 0-1,1 1 0,-1-1 0,0 0 1,0 0-1,0 0 0,0 0 1,0 1-1,0-1 0,0 0 0,0 0 1,0 0-1,0 0 0,0 1 0,0-1 1,1 0-1,-1 0 0,0 0 0,0 0 1,0 1-1,-1-1 0,1 0 1,0 0-1,9-14-2108,-6 0-331,-1 0-1,-1 1 1,0-19 0,-1 1-2181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6.028"/>
    </inkml:context>
    <inkml:brush xml:id="br0">
      <inkml:brushProperty name="width" value="0.025" units="cm"/>
      <inkml:brushProperty name="height" value="0.025" units="cm"/>
    </inkml:brush>
  </inkml:definitions>
  <inkml:trace contextRef="#ctx0" brushRef="#br0">0 26 8936,'0'0'11361,"9"-4"-9872,0 0-1190,-1 1 1,0-1-1,1 2 1,0-1-1,-1 1 1,1 1-1,0 0 1,0 0-1,18 1 1,163 5-1181,-178-1-1609,-8-1-1127,-7 2-3617,-9-2-1403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6.358"/>
    </inkml:context>
    <inkml:brush xml:id="br0">
      <inkml:brushProperty name="width" value="0.025" units="cm"/>
      <inkml:brushProperty name="height" value="0.025" units="cm"/>
    </inkml:brush>
  </inkml:definitions>
  <inkml:trace contextRef="#ctx0" brushRef="#br0">83 0 8392,'0'0'17104,"74"22"-16880,-40-22-192,-5 2-32,-4 2-929,-7 4-1217,-7 1-1089,-9 0-1793,-2 3-1987</inkml:trace>
  <inkml:trace contextRef="#ctx0" brushRef="#br0" timeOffset="1">0 255 10890,'0'0'10795,"49"5"-9194,-15-13-384,6-1-736,-2 0-385,-2 1-128,-4-1-993,-7 1-1249,0-3-1570,-10-4-2818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6.714"/>
    </inkml:context>
    <inkml:brush xml:id="br0">
      <inkml:brushProperty name="width" value="0.025" units="cm"/>
      <inkml:brushProperty name="height" value="0.025" units="cm"/>
    </inkml:brush>
  </inkml:definitions>
  <inkml:trace contextRef="#ctx0" brushRef="#br0">63 0 13645,'0'0'3833,"-7"13"-2429,-2 4-710,1 0 1,1 0-1,0 1 1,1 0-1,1 1 1,1-1 0,0 1-1,2 0 1,-1 32-1,3-49-669,0-1-1,0 0 1,0 0 0,1 1-1,-1-1 1,1 0 0,-1 0-1,1 0 1,-1 0 0,1 0-1,-1 1 1,1-1 0,0 0-1,0 0 1,0-1 0,0 1-1,-1 0 1,1 0 0,0 0-1,0-1 1,1 1 0,-1 0-1,0-1 1,0 1 0,0-1-1,0 1 1,0-1 0,1 0-1,-1 1 1,0-1 0,0 0-1,1 0 1,-1 0 0,0 0-1,0 0 1,1 0 0,-1 0-1,0 0 1,0-1 0,1 1-1,0-1 1,4 0 43,0 0 0,0-1 0,0 0 0,-1 0 0,1 0 0,-1 0 0,9-6 0,1-3-109,0-1 0,-1-1-1,-1 0 1,18-22 0,-26 29-9,0-1 0,0 0 0,0 0 0,-1 0 1,0 0-1,-1-1 0,1 1 0,-2-1 0,1 0 1,-1 0-1,0 0 0,1-14 0,-22 50-131,14-16 196,0 1 1,1 0-1,0 0 1,1 0-1,1 0 1,0 0-1,1 0 1,0 1-1,1-1 1,2 19-1,-2-30-114,1 0-1,-1 1 1,1-1 0,0 0-1,-1 1 1,1-1-1,0 0 1,0 0-1,0 0 1,1 0-1,-1 0 1,0 0-1,1 0 1,-1 0-1,1 0 1,0 0-1,2 1 1,26 8-5702,-2-9-2932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7.041"/>
    </inkml:context>
    <inkml:brush xml:id="br0">
      <inkml:brushProperty name="width" value="0.025" units="cm"/>
      <inkml:brushProperty name="height" value="0.025" units="cm"/>
    </inkml:brush>
  </inkml:definitions>
  <inkml:trace contextRef="#ctx0" brushRef="#br0">0 1 1153,'0'0'24824,"74"21"-24376,-38-17-384,0-1 32,2-1-256,-7 2-897,-6-3-897,-11 1-480,-5-2-1218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7.369"/>
    </inkml:context>
    <inkml:brush xml:id="br0">
      <inkml:brushProperty name="width" value="0.025" units="cm"/>
      <inkml:brushProperty name="height" value="0.025" units="cm"/>
    </inkml:brush>
  </inkml:definitions>
  <inkml:trace contextRef="#ctx0" brushRef="#br0">0 29 7591,'0'0'14990,"56"10"-13612,-24-10-610,3-3-607,-1-4-161,-4 0-1506,-3-2-2177,-7-3-3620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7.745"/>
    </inkml:context>
    <inkml:brush xml:id="br0">
      <inkml:brushProperty name="width" value="0.025" units="cm"/>
      <inkml:brushProperty name="height" value="0.025" units="cm"/>
    </inkml:brush>
  </inkml:definitions>
  <inkml:trace contextRef="#ctx0" brushRef="#br0">0 233 7591,'0'0'16955,"6"3"-15775,-5-3-1140,1 1 1,0-1-1,0 0 1,0 0 0,0 0-1,0 0 1,0 0-1,0 0 1,0 0 0,0 0-1,0-1 1,0 1-1,0-1 1,0 1 0,0-1-1,-1 0 1,1 0-1,0 0 1,-1 0-1,3-1 1,3-3 2,-1-1 1,1 1-1,-1-1 0,10-13 0,5-9-118,25-45 0,-46 73 75,14-31-128,-11 22 57,1-1 1,0 2-1,1-1 1,6-10-1,-10 71-233,-3-32 237,1 0-585,0 1-1,4 37 1,-3-53 374,1 0 1,0 0-1,0 0 1,1 0-1,-1 0 1,1 0-1,0-1 1,0 1-1,1 0 1,0-1-1,-1 0 0,2 1 1,-1-1-1,0-1 1,1 1-1,6 5 1,14 4-8206</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8.094"/>
    </inkml:context>
    <inkml:brush xml:id="br0">
      <inkml:brushProperty name="width" value="0.025" units="cm"/>
      <inkml:brushProperty name="height" value="0.025" units="cm"/>
    </inkml:brush>
  </inkml:definitions>
  <inkml:trace contextRef="#ctx0" brushRef="#br0">76 0 12524,'0'0'6918,"-41"48"-5284,30-22-193,0 5-192,4-3-320,3 2-544,2-2-289,2-2-64,0-1 32,0-6-224,2-3-641,4-5-640,-1-6-481,-1-5-929,-4-16-8039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8.455"/>
    </inkml:context>
    <inkml:brush xml:id="br0">
      <inkml:brushProperty name="width" value="0.025" units="cm"/>
      <inkml:brushProperty name="height" value="0.025" units="cm"/>
    </inkml:brush>
  </inkml:definitions>
  <inkml:trace contextRef="#ctx0" brushRef="#br0">0 56 9513,'0'0'12300,"74"-42"-11211,-34 39-32,8 1-289,1-1-511,-4 2-193,0 0-32,-11 1-865,-5 0-801,-11 0-1056,-2 0-2563,-1-3-5157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2.582"/>
    </inkml:context>
    <inkml:brush xml:id="br0">
      <inkml:brushProperty name="width" value="0.025" units="cm"/>
      <inkml:brushProperty name="height" value="0.025" units="cm"/>
    </inkml:brush>
  </inkml:definitions>
  <inkml:trace contextRef="#ctx0" brushRef="#br0">27 0 5189,'0'0'19581,"-3"11"-18529,-4 11-633,2 0 0,1 1 0,0 0 0,2 0 0,0 34 0,2-57-456,0 0 0,0 1 0,1-1 0,-1 1 0,0-1 0,0 1 0,0-1 0,1 1 0,-1-1 0,0 0 0,0 1 0,1-1 0,-1 0 0,0 1 0,1-1 0,-1 0 0,0 1 0,1-1 0,-1 0 0,1 0 0,-1 1 0,0-1 0,1 0 0,-1 0 0,1 0 0,-1 1 0,1-1 0,-1 0 0,1 0 0,-1 0 0,1 0 0,-1 0 0,1 0 0,-1 0 0,0 0 0,1 0 0,-1 0 0,1 0 0,-1-1 0,1 1 0,-1 0 0,1 0 0,-1 0 0,0-1-1,1 1 1,-1 0 0,1 0 0,-1-1 0,0 1 0,1-1 0,21-16-3643,-8-6-1519,-1-7-3337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9.024"/>
    </inkml:context>
    <inkml:brush xml:id="br0">
      <inkml:brushProperty name="width" value="0.025" units="cm"/>
      <inkml:brushProperty name="height" value="0.025" units="cm"/>
    </inkml:brush>
  </inkml:definitions>
  <inkml:trace contextRef="#ctx0" brushRef="#br0">0 4 8456,'0'0'14574,"60"1"-13838,-24-1-319,3 0-289,8 0-96,2 0-512,-4 0-1763,-7 0-2657,-1-5-1346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9.356"/>
    </inkml:context>
    <inkml:brush xml:id="br0">
      <inkml:brushProperty name="width" value="0.025" units="cm"/>
      <inkml:brushProperty name="height" value="0.025" units="cm"/>
    </inkml:brush>
  </inkml:definitions>
  <inkml:trace contextRef="#ctx0" brushRef="#br0">74 1 9449,'0'0'10698,"-43"56"-9064,34-30-417,2 3-288,-2-2-609,7 1-224,-1-1-32,3-2-160,0-3-705,3-4-256,4-7-32,2-4-640,2-7-610,-5 0-1312,-3-7-1634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39.687"/>
    </inkml:context>
    <inkml:brush xml:id="br0">
      <inkml:brushProperty name="width" value="0.025" units="cm"/>
      <inkml:brushProperty name="height" value="0.025" units="cm"/>
    </inkml:brush>
  </inkml:definitions>
  <inkml:trace contextRef="#ctx0" brushRef="#br0">1 18 11115,'0'0'13228,"85"-17"-12587,-42 19-417,5 0-160,3 1-128,-1-1-1345,-3-1-2243,-7 0-2722,-6-1-4901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0.251"/>
    </inkml:context>
    <inkml:brush xml:id="br0">
      <inkml:brushProperty name="width" value="0.025" units="cm"/>
      <inkml:brushProperty name="height" value="0.025" units="cm"/>
    </inkml:brush>
  </inkml:definitions>
  <inkml:trace contextRef="#ctx0" brushRef="#br0">0 1 4516,'0'0'15887,"62"13"-14445,-17-11-545,0 1-321,3-3-416,1 0-64,-4 0-384,-16 0-961,-9 0-961,-10 0-1250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0.585"/>
    </inkml:context>
    <inkml:brush xml:id="br0">
      <inkml:brushProperty name="width" value="0.025" units="cm"/>
      <inkml:brushProperty name="height" value="0.025" units="cm"/>
    </inkml:brush>
  </inkml:definitions>
  <inkml:trace contextRef="#ctx0" brushRef="#br0">0 1 9865,'0'0'12780,"82"38"-12171,-28-37-385,0 1-160,1-1-32,-8-1-1313,-7 0-1922,-6 0-3299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1.410"/>
    </inkml:context>
    <inkml:brush xml:id="br0">
      <inkml:brushProperty name="width" value="0.025" units="cm"/>
      <inkml:brushProperty name="height" value="0.025" units="cm"/>
    </inkml:brush>
  </inkml:definitions>
  <inkml:trace contextRef="#ctx0" brushRef="#br0">168 33 10954,'0'0'8173,"-12"-7"-6854,-39-18-395,48 25-896,1 0 0,-1-1 0,1 1 0,-1 0 0,1 0 0,-1 0 0,1 1 0,-1-1 0,1 1 0,0-1 0,-1 1 1,1 0-1,0 0 0,-1 0 0,1 0 0,0 0 0,0 1 0,0-1 0,0 0 0,0 1 0,0 0 0,0-1 1,1 1-1,-1 0 0,1 0 0,-3 3 0,-2 3 94,0 1-1,1 0 1,0 0 0,-5 14-1,8-18 7,0 0 0,0 1 1,1-1-1,0 0 0,0 1 0,0-1 0,0 1 0,1 0 0,0-1 0,0 1 0,0-1 0,3 11 1,-2-14-76,0 1 0,0-1 0,0 1 0,0-1 1,1 1-1,-1-1 0,1 0 0,0 0 0,-1 0 1,1 0-1,0 0 0,0 0 0,1 0 0,-1 0 1,0-1-1,0 0 0,1 1 0,-1-1 0,1 0 1,-1 0-1,1 0 0,0 0 0,-1-1 0,1 1 1,0-1-1,-1 1 0,4-1 0,4 0 31,0 0 0,-1-1 0,1 0 0,0 0 0,-1-1 0,1 0 0,-1-1 1,0 0-1,1 0 0,-2-1 0,1-1 0,0 1 0,-1-1 0,10-8 0,-13 10-65,-1 0 1,0 0-1,0-1 1,0 0-1,-1 1 1,1-1-1,-1 0 1,0-1-1,0 1 1,0-1-1,-1 1 1,0-1-1,1 0 1,-2 0-1,1 1 1,-1-2-1,1 1 1,-1 0-1,-1 0 1,1 0-1,-1 0 0,0-1 1,0 1-1,0 0 1,-1 0-1,0 0 1,0-1-1,-2-5 1,3 9-26,-1 1 0,1 0 1,-1-1-1,1 1 0,-1 0 0,0 0 1,1 0-1,-1-1 0,0 1 0,0 0 1,0 0-1,0 0 0,0 0 0,0 0 1,0 1-1,0-1 0,-1 0 0,1 0 1,0 1-1,0-1 0,-1 1 0,1-1 1,0 1-1,0-1 0,-1 1 0,1 0 1,-1 0-1,1 0 0,0 0 0,-1 0 1,1 0-1,-1 0 0,1 0 0,0 0 1,-1 1-1,1-1 0,0 0 0,-1 1 0,-1 0 1,1 0-123,0 0 0,-1 1 1,1-1-1,0 1 1,0-1-1,0 1 0,0-1 1,0 1-1,0 0 1,0 0-1,1 0 0,-1 0 1,1 0-1,0 0 1,-1 1-1,1-1 0,0 0 1,0 1-1,0-1 1,1 1-1,-2 2 0,2 0-524,-1-1-1,0 1 1,1 0 0,0 0-1,0 0 1,1-1-1,-1 1 1,1 0 0,0-1-1,1 1 1,-1 0-1,1-1 1,4 9-1,10 7-4194</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1.775"/>
    </inkml:context>
    <inkml:brush xml:id="br0">
      <inkml:brushProperty name="width" value="0.025" units="cm"/>
      <inkml:brushProperty name="height" value="0.025" units="cm"/>
    </inkml:brush>
  </inkml:definitions>
  <inkml:trace contextRef="#ctx0" brushRef="#br0">35 0 12043,'0'0'7720,"-24"61"-6023,15-35-383,8-1-738,1 0-448,0-5-96,5-4-416,8-5-1442,5-8-1345,1-3-2562,1-15-1730</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2.119"/>
    </inkml:context>
    <inkml:brush xml:id="br0">
      <inkml:brushProperty name="width" value="0.025" units="cm"/>
      <inkml:brushProperty name="height" value="0.025" units="cm"/>
    </inkml:brush>
  </inkml:definitions>
  <inkml:trace contextRef="#ctx0" brushRef="#br0">0 58 12556,'0'0'4025,"10"-8"-1244,32-25-1019,-39 31-1621,0 0 0,0 0-1,0 1 1,0-1 0,0 1 0,1-1 0,-1 1 0,1 0-1,-1 0 1,1 1 0,-1-1 0,1 1 0,-1 0-1,1 0 1,-1 0 0,1 0 0,0 0 0,-1 1-1,1 0 1,-1 0 0,1 0 0,-1 0 0,0 0 0,1 1-1,-1-1 1,0 1 0,0 0 0,0 0 0,0 0-1,-1 0 1,1 1 0,4 4 0,-5-5-120,1 1 0,-1 0 0,0-1 0,-1 1 0,1 0 0,0 0-1,-1 0 1,0 0 0,1 0 0,-1 0 0,0 1 0,-1-1 0,1 0 0,-1 0 0,1 1 0,-1-1 0,0 0 0,0 1 0,0-1 0,-1 0 0,1 1 0,-1-1 0,0 0-1,0 0 1,0 0 0,0 1 0,-1-1 0,1 0 0,-1-1 0,1 1 0,-5 5 0,-5 2 191,1-1 1,-2 0-1,-18 12 0,21-16-93,0 1 0,0 0-1,1 0 1,0 1 0,0 0 0,1 0-1,-10 13 1,17-20-120,-1 1 0,0 0-1,1 0 1,-1-1 0,1 1-1,-1 0 1,1 0 0,0 0 0,-1 0-1,1 0 1,0-1 0,0 1 0,0 0-1,0 0 1,-1 0 0,1 0 0,0 0-1,1 0 1,-1 0 0,0 0-1,0 0 1,0 0 0,0 0 0,1-1-1,-1 1 1,0 0 0,1 0 0,-1 0-1,1 0 1,-1-1 0,1 1-1,-1 0 1,1 0 0,0-1 0,-1 1-1,1 0 1,0-1 0,0 1 0,-1-1-1,1 1 1,0-1 0,0 1 0,0-1-1,0 0 1,-1 1 0,1-1-1,0 0 1,0 0 0,0 0 0,0 1-1,0-1 1,1 0 0,57 4-1007,-54-4 743,66-2-5815,-37-8-487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2.475"/>
    </inkml:context>
    <inkml:brush xml:id="br0">
      <inkml:brushProperty name="width" value="0.025" units="cm"/>
      <inkml:brushProperty name="height" value="0.025" units="cm"/>
    </inkml:brush>
  </inkml:definitions>
  <inkml:trace contextRef="#ctx0" brushRef="#br0">127 27 14446,'0'0'2840,"-9"6"-267,4-3-2246,-1 1 1,0 0-1,1 1 1,0 0-1,-1-1 1,2 2-1,-1-1 1,1 0 0,0 1-1,0 0 1,0 0-1,1 0 1,0 0-1,0 1 1,1-1-1,-4 14 1,6-19-325,0 0 0,1 1 1,-1-1-1,0 0 0,1 0 1,-1 0-1,1 0 1,-1 0-1,1 0 0,-1 0 1,1 0-1,0 0 0,-1 0 1,1 0-1,0 0 0,0 0 1,0 0-1,0-1 0,0 1 1,0 0-1,0-1 0,0 1 1,0-1-1,0 1 1,0-1-1,0 1 0,0-1 1,1 0-1,-1 1 0,0-1 1,0 0-1,0 0 0,1 0 1,-1 0-1,2 0 0,57 0-1008,-46 0 203,-4 0 264,0 0 0,0 1 0,0 1 0,0 0 0,0 0 1,18 7-1,-27-9 563,1 1 1,0-1-1,0 1 0,-1 0 1,1 0-1,0 0 1,-1 0-1,1 0 1,-1 0-1,0 1 1,1-1-1,-1 0 1,0 1-1,0-1 0,0 1 1,0-1-1,0 1 1,0-1-1,0 1 1,0 0-1,0 0 1,-1-1-1,1 1 0,-1 0 1,0 0-1,1 0 1,-1 0-1,0-1 1,0 1-1,0 0 1,0 0-1,0 0 1,-1 0-1,1 0 0,-1-1 1,1 1-1,-1 0 1,1 0-1,-1-1 1,0 1-1,0 0 1,0-1-1,0 1 0,0-1 1,-2 3-1,-4 5 442,0 0-1,-1-1 0,0 1 1,-1-1-1,1-1 0,-2 0 1,-12 8-1,-1-1 663,-50 23 1,66-35-1086,0 1 0,0-1 0,0 0 0,0 0 0,0-1 0,-1 0 0,-10 0 0,17-1-119,1 0 0,-1 0 0,1 0 0,-1 0 0,1 0 0,-1 0 0,1-1 0,-1 1 0,1 0 0,-1 0 0,1-1 1,-1 1-1,1 0 0,0-1 0,-1 1 0,1 0 0,-1-1 0,1 1 0,0-1 0,-1 1 0,1 0 0,0-1 0,0 1 0,-1-1 0,1 1 0,0-1 0,0 1 0,0-1 0,0 1 0,0-1 0,-1 1 0,1-2 0,0-21-3248,0 15 1647,0-24-4981</inkml:trace>
  <inkml:trace contextRef="#ctx0" brushRef="#br0" timeOffset="1">52 2 12908,'0'0'6118,"54"-1"-4100,-20 1-32,0 0-289,0 2-800,-1 3-737,-3-1-160,-1 0-1537,-4-4-1986,-5 0-4805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2.920"/>
    </inkml:context>
    <inkml:brush xml:id="br0">
      <inkml:brushProperty name="width" value="0.025" units="cm"/>
      <inkml:brushProperty name="height" value="0.025" units="cm"/>
    </inkml:brush>
  </inkml:definitions>
  <inkml:trace contextRef="#ctx0" brushRef="#br0">1 0 16816,'0'0'9481,"10"55"-9449,5-43-160,-6 2-865,5-2-1441,-3 1-1570,-6-1-3684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3.353"/>
    </inkml:context>
    <inkml:brush xml:id="br0">
      <inkml:brushProperty name="width" value="0.025" units="cm"/>
      <inkml:brushProperty name="height" value="0.025" units="cm"/>
    </inkml:brush>
  </inkml:definitions>
  <inkml:trace contextRef="#ctx0" brushRef="#br0">77 0 17392,'0'0'4656,"0"12"-3632,-3 173 2885,0 119-1486,3-302-2418,-1 0-1,1-1 1,0 0-1,0 0 0,0 1 0,0-1 0,0 0 0,0 1 0,0-1 1,0 0-1,1 1 0,-1-1 0,0 0 0,1 0 0,-1 0 1,1 1-1,0-1 0,-1 0 0,1 0 0,0 0 0,-1 0 0,1 0 1,0 0-1,0 0 0,0 0 0,0 0 0,2 1 0,-2-3 16,0 0 0,0-1 0,-1 1 0,1 0 0,0 0 0,-1-1 0,1 1 0,-1 0 0,0-1 0,1 1 0,-1-1-1,0 1 1,0 0 0,0-1 0,0 1 0,0-1 0,0 1 0,0 0 0,-1-4 0,1 2 3,-1-13-152,-1 1 1,0-1-1,-1 1 0,-1 0 1,-1 0-1,0 0 0,-1 0 1,0 1-1,-15-24 0,20 36 72,0 0 0,0 0 0,0 0-1,0 0 1,-1 0 0,1 1 0,0-1 0,-1 0-1,0 1 1,1-1 0,-1 1 0,0 0-1,0-1 1,0 1 0,1 0 0,-1 0-1,-3-1 1,4 2 42,1 1 1,-1-1-1,1 1 0,0-1 0,-1 0 1,1 1-1,0-1 0,0 1 0,-1-1 0,1 1 1,0-1-1,0 1 0,0-1 0,0 1 1,-1-1-1,1 1 0,0-1 0,0 1 1,0-1-1,0 1 0,0-1 0,0 1 0,0-1 1,1 1-1,-1-1 0,0 1 0,0-1 1,0 1-1,0-1 0,1 1 0,-1-1 1,0 1-1,0-1 0,1 0 0,-1 1 0,10 20-195,-5-17-110,0 0 0,0-1 1,1 0-1,-1 0 0,1 0 0,0-1 0,0 1 1,0-2-1,0 1 0,0 0 0,0-1 0,0 0 0,1-1 1,-1 0-1,12 0 0,-6 0-1111,0-1 0,0-1 0,0 1 0,-1-2 0,1 0 0,-1 0 0,18-8 0,-19 6 822,-1 0 1,0-1-1,0-1 0,11-9 1,1-10 3723,-20 24-2349,0-1-1,0 1 1,0-1 0,0 1 0,0-1 0,0 1 0,-1-1-1,1 0 1,-1-4 0,-21 41 2704,13-18-2697,1 0 1,1 0-1,0 1 0,1 0 1,1 0-1,-3 29 0,7-45-756,0 0 0,-1 0 0,1 0 0,0 0 0,0 1 0,0-1 0,0 0 0,0 0 0,1 0 0,-1 0 0,0 0 0,1 1 0,-1-1 0,0 0 0,1 0-1,-1 0 1,1 0 0,-1 0 0,1 0 0,0 0 0,0-1 0,-1 1 0,1 0 0,0 0 0,0 0 0,0-1 0,0 1 0,0 0 0,0-1 0,0 1 0,0-1 0,0 1 0,0-1 0,0 0 0,0 1 0,0-1 0,0 0 0,0 0 0,1 1-1,-1-1 1,0 0 0,0 0 0,0-1 0,0 1 0,0 0 0,1 0 0,-1 0 0,0-1 0,0 1 0,0-1 0,0 1 0,1-1 0,5-1 14,0-1 0,-1 1 0,1-1 0,-1 0 1,0-1-1,0 0 0,8-5 0,-4-1 3,0 0 0,0-1-1,14-21 1,-20 27-86,-1-1-1,0 1 1,0-1-1,0 0 0,-1 0 1,0 0-1,0 0 1,0 0-1,-1 0 0,2-12 1,-18 53-850,1-3 918,12-24-84,0 0 1,0 1 0,1-1 0,0 1 0,1-1 0,0 16 0,0-23-43,1 1 1,-1-1 0,0 1-1,1-1 1,-1 0-1,1 1 1,0-1 0,-1 0-1,1 0 1,0 1 0,0-1-1,0 0 1,0 0-1,0 0 1,0 0 0,0 0-1,0 0 1,2 1 0,-1-1-147,0-1 1,1 1 0,-1 0 0,1-1 0,-1 1 0,1-1 0,-1 1 0,1-1 0,-1 0 0,1 0 0,-1-1 0,0 1 0,1 0 0,2-2 0,1 1-660,-1-1 0,0 0 0,1 0 0,-1-1 0,0 1 0,0-1 0,-1 0 0,1-1 0,6-5 0,18-18-7718</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3.283"/>
    </inkml:context>
    <inkml:brush xml:id="br0">
      <inkml:brushProperty name="width" value="0.025" units="cm"/>
      <inkml:brushProperty name="height" value="0.025" units="cm"/>
    </inkml:brush>
  </inkml:definitions>
  <inkml:trace contextRef="#ctx0" brushRef="#br0">31 1 11082,'0'0'8200,"-31"59"-6246,31-49-352,0 1-417,0-3-577,4-2-480,7 1-64,5-6-544,-2-1-1570,3-3-2562,-5-11-7400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4.059"/>
    </inkml:context>
    <inkml:brush xml:id="br0">
      <inkml:brushProperty name="width" value="0.025" units="cm"/>
      <inkml:brushProperty name="height" value="0.025" units="cm"/>
    </inkml:brush>
  </inkml:definitions>
  <inkml:trace contextRef="#ctx0" brushRef="#br0">29 1 8072,'0'0'11440,"0"12"-9513,-12 99 971,4-62-3119,0 54 0,10-92-2189,3-13-1261,4-21-2783,-7-1 859</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4.391"/>
    </inkml:context>
    <inkml:brush xml:id="br0">
      <inkml:brushProperty name="width" value="0.025" units="cm"/>
      <inkml:brushProperty name="height" value="0.025" units="cm"/>
    </inkml:brush>
  </inkml:definitions>
  <inkml:trace contextRef="#ctx0" brushRef="#br0">1 24 11275,'0'0'9641,"45"-24"-8552,-18 24-160,3 0-257,5 0-415,1 1-193,-2 4-64,-5 0-417,-6-1-864,-5 3-385,-11-2 33,-7-1-289,-5 1-6950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4.735"/>
    </inkml:context>
    <inkml:brush xml:id="br0">
      <inkml:brushProperty name="width" value="0.025" units="cm"/>
      <inkml:brushProperty name="height" value="0.025" units="cm"/>
    </inkml:brush>
  </inkml:definitions>
  <inkml:trace contextRef="#ctx0" brushRef="#br0">1 0 9161,'0'0'14862,"68"29"-13677,-30-29-801,2-4-288,-4 2-192,-4 2-993,-10 0-961,-10 7-800,-12 3-898,0 1-960,-16 2-4101</inkml:trace>
  <inkml:trace contextRef="#ctx0" brushRef="#br0" timeOffset="1">35 155 9353,'0'0'12492,"69"19"-12012,-32-19-352,-1-4-128,4-2-1281,-6 0-2306,-5-2-3652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5.383"/>
    </inkml:context>
    <inkml:brush xml:id="br0">
      <inkml:brushProperty name="width" value="0.025" units="cm"/>
      <inkml:brushProperty name="height" value="0.025" units="cm"/>
    </inkml:brush>
  </inkml:definitions>
  <inkml:trace contextRef="#ctx0" brushRef="#br0">18 1 8904,'0'0'11387,"-4"13"-10474,0 7-602,0 1 1,1 0-1,0 38 0,3-54-244,0 0-1,1-1 0,-1 1 1,1 0-1,0-1 0,0 1 1,1-1-1,-1 0 0,1 1 1,0-1-1,0 0 0,4 6 1,-4-8-24,-1-1 1,1 1-1,0-1 1,0 0-1,0 1 1,0-1-1,0 0 1,0 0-1,0-1 1,0 1-1,1 0 1,-1-1-1,0 1 1,0-1-1,1 0 1,-1 1-1,0-1 1,1 0-1,-1-1 1,0 1-1,0 0 1,1-1-1,-1 1 1,0-1-1,0 0 1,0 1-1,4-3 1,0 0-18,0 0 0,0-1 0,-1 1 1,1-1-1,-1-1 0,0 1 0,0-1 0,-1 1 0,1-1 0,-1-1 1,0 1-1,6-11 0,-1 1-158,-2 0 0,0 0 1,10-30-1,-16 35 112,-7 12 44,-7 12 52,9-5-29,0 0 0,0 1 0,1-1 0,0 1 0,0 0 1,1 0-1,1 0 0,0 0 0,0 0 0,1 0 0,1 12 0,-1-18-133,0-1 0,0 1 0,1-1 1,0 0-1,0 1 0,0-1 0,0 1 0,0-1 0,0 0 1,1 0-1,0 0 0,0 0 0,0 0 0,0 0 0,0 0 0,0-1 1,1 1-1,-1-1 0,1 1 0,0-1 0,-1 0 0,1 0 1,0 0-1,1-1 0,-1 1 0,0-1 0,0 1 0,1-1 1,-1 0-1,0-1 0,1 1 0,-1 0 0,1-1 0,3 0 0,25-1-4889,2-5-5018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5.760"/>
    </inkml:context>
    <inkml:brush xml:id="br0">
      <inkml:brushProperty name="width" value="0.025" units="cm"/>
      <inkml:brushProperty name="height" value="0.025" units="cm"/>
    </inkml:brush>
  </inkml:definitions>
  <inkml:trace contextRef="#ctx0" brushRef="#br0">1 1 13549,'0'0'9577,"61"13"-9225,-32-13-288,3 0-416,2 0-1186,-9 0-864,-7 0-1794,-3 0-2146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6.090"/>
    </inkml:context>
    <inkml:brush xml:id="br0">
      <inkml:brushProperty name="width" value="0.025" units="cm"/>
      <inkml:brushProperty name="height" value="0.025" units="cm"/>
    </inkml:brush>
  </inkml:definitions>
  <inkml:trace contextRef="#ctx0" brushRef="#br0">65 0 9225,'0'0'7623,"-59"24"-5093,54-17-320,5-1-480,5-4-833,15 2-256,10-4-289,5 0-192,4 0-160,-1 0-96,2 0-1121,-12-5-1057,-2-4-1506,-8-4-3074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6.439"/>
    </inkml:context>
    <inkml:brush xml:id="br0">
      <inkml:brushProperty name="width" value="0.025" units="cm"/>
      <inkml:brushProperty name="height" value="0.025" units="cm"/>
    </inkml:brush>
  </inkml:definitions>
  <inkml:trace contextRef="#ctx0" brushRef="#br0">1 179 8904,'0'0'13517,"9"-8"-12588,35-26-443,-20 16-529,0-1 1,-1 0-1,-1-2 0,33-38 0,-54 65 104,1 0-1,-1 0 0,-1 0 0,1 0 1,-1 1-1,0 6 0,-2 9 111,-1 7 186,1 0 0,3 31 0,-1-53-427,1 0 0,0 0 0,0 0 0,0-1 0,1 1 0,0 0 0,1-1 0,-1 0 0,1 1 0,0-1 0,1 0 0,0-1 0,0 1 0,6 7 0,-8-11-439,0 0-1,0-1 1,0 1-1,1-1 1,-1 1-1,0-1 1,1 1-1,-1-1 1,1 0-1,0 0 1,-1-1-1,1 1 1,0 0 0,-1-1-1,5 1 1,18-1-9234</inkml:trace>
  <inkml:trace contextRef="#ctx0" brushRef="#br0" timeOffset="1">590 222 15855,'0'0'7079,"-33"56"-6182,28-22-385,-1 2-224,4 2-224,2 0-32,0-4-192,6-2-1153,1-10-737,4-7-1345,0-10-3364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6.768"/>
    </inkml:context>
    <inkml:brush xml:id="br0">
      <inkml:brushProperty name="width" value="0.025" units="cm"/>
      <inkml:brushProperty name="height" value="0.025" units="cm"/>
    </inkml:brush>
  </inkml:definitions>
  <inkml:trace contextRef="#ctx0" brushRef="#br0">0 67 13036,'0'0'5760,"4"-8"-4105,-3 4-1544,0 1 0,1 0-1,-1 0 1,1-1 0,0 1-1,0 1 1,0-1 0,0 0-1,0 0 1,1 1 0,-1-1 0,1 1-1,0 0 1,0 0 0,-1 0-1,1 0 1,1 0 0,-1 1-1,0-1 1,0 1 0,1 0-1,-1 0 1,0 0 0,1 1-1,-1-1 1,1 1 0,-1-1-1,1 1 1,4 1 0,-1-2-28,26-1 175,50 4-1,-75-2-248,0 1-1,0 0 0,0 1 0,-1 0 0,1 0 0,-1 0 1,1 1-1,-1 0 0,0 1 0,0-1 0,0 2 0,7 5 0,-12-9 13,-1 0-1,0 0 0,0 0 0,0 0 0,0 0 0,0 1 0,0-1 0,0 0 0,-1 1 0,1-1 0,0 0 0,-1 1 0,1-1 0,-1 1 0,0-1 0,1 1 0,-1-1 0,0 1 0,0-1 0,0 1 0,0 0 0,0 2 0,-1-1 65,0 1-1,-1-1 1,1 0 0,0 0-1,-1 0 1,0 0-1,0 0 1,0 0 0,0 0-1,-3 2 1,-7 7 198,0-1-1,-1 0 1,-20 12 0,26-18-409,-10 7-423,-20 13 1223,25-18-3715,0-2-3379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7.143"/>
    </inkml:context>
    <inkml:brush xml:id="br0">
      <inkml:brushProperty name="width" value="0.025" units="cm"/>
      <inkml:brushProperty name="height" value="0.025" units="cm"/>
    </inkml:brush>
  </inkml:definitions>
  <inkml:trace contextRef="#ctx0" brushRef="#br0">204 37 9097,'0'0'12972,"-34"67"-11242,25-36-962,-2 0-415,6 4-161,-1 2-128,6-5-32,0-2-32,0-4-641,4-9-288,3-4-32,2-10-736,-2-3-1762,-3-11-3620</inkml:trace>
  <inkml:trace contextRef="#ctx0" brushRef="#br0" timeOffset="1">1 11 10346,'0'0'10249,"74"-6"-8839,-33 6-321,8 0-288,-1 0-577,-3 0-160,0 0-32,-7 0-609,-7 0-1120,-8 0-1378,-3-4-2851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167"/>
    </inkml:context>
    <inkml:brush xml:id="br0">
      <inkml:brushProperty name="width" value="0.025" units="cm"/>
      <inkml:brushProperty name="height" value="0.025" units="cm"/>
    </inkml:brush>
  </inkml:definitions>
  <inkml:trace contextRef="#ctx0" brushRef="#br0">40 1 9257,'0'0'12310,"-5"10"-11760,-1 8-169,0 0 0,1 0 0,1 1 0,1 0 0,0 0 0,2 0 0,0 24 0,1 109 884,2-140-977,1-27-40,-1-27-15,-1 4-93,1 24-143,-2 0 0,0 1 0,0-1 0,-1 0 1,-6-23-1,7 37-5,0 0-1,0 0 1,0 0-1,0 0 1,0 0 0,0 1-1,0-1 1,0 0 0,0 0-1,0 0 1,0 0 0,0 0-1,0 0 1,0 0 0,0 0-1,0 0 1,0 0 0,0 0-1,0 0 1,0 1 0,0-1-1,0 0 1,0 0 0,0 0-1,0 0 1,0 0 0,-1 0-1,1 0 1,0 0-1,0 0 1,0 0 0,0 0-1,0 0 1,0 0 0,0 0-1,0 0 1,0 0 0,0 0-1,0 0 1,-1 0 0,1 0-1,0 0 1,0 0 0,0 0-1,0 0 1,0 0 0,0 0-1,0 0 1,0 0 0,0 0-1,-3 16-131,1 21 97,2-28 36,0 0-1,1 1 1,0-1-1,1 0 1,0 0-1,4 12 1,-5-20 17,-1 1 0,1 0 0,0-1 1,-1 1-1,1 0 0,0-1 0,0 1 0,0-1 0,0 0 1,0 1-1,1-1 0,-1 0 0,0 1 0,0-1 0,1 0 1,-1 0-1,1 0 0,-1 0 0,1-1 0,-1 1 0,1 0 1,0 0-1,-1-1 0,1 1 0,0-1 0,0 0 0,-1 0 1,1 1-1,0-1 0,0 0 0,-1 0 0,1-1 0,0 1 1,0 0-1,-1 0 0,1-1 0,0 1 0,-1-1 0,1 0 1,0 1-1,-1-1 0,1 0 0,1-1 0,1-1 36,1-1 0,-1 1-1,0-1 1,0 0-1,0 0 1,0-1-1,-1 1 1,1-1 0,2-5-1,27-51-13,-26 47-18,-2 10-355,-1 14 239,2 23 169,-5-23-113,3 1-313,0 0-1,0 0 0,1 0 1,0-1-1,1 1 0,1-1 1,11 14-1,-14-21 444,-1-1 0,1 0 0,-1 0 0,1 0 0,0 0-1,0-1 1,0 1 0,0-1 0,0 0 0,0 0 0,0-1 0,0 1 0,0-1 0,6 0 0,58-3 1246,-63 2-1294,0 0-1,0 0 0,0-1 1,0 0-1,0 0 1,0-1-1,0 1 0,-1-1 1,1 0-1,-1 0 1,0 0-1,0-1 0,0 0 1,-1 1-1,1-1 1,-1-1-1,0 1 0,0 0 1,0-1-1,0 0 1,-1 1-1,2-8 0,0 4 97,-1 0 0,0 0-1,-1-1 1,0 0-1,0 1 1,-1-1 0,0 0-1,0 0 1,-1 1-1,0-1 1,-1 0 0,-3-16-1,3 22-129,0 1 0,0-1 0,0 0 0,0 0 0,-1 1 0,1-1 0,-1 0 0,1 1 0,-1 0 0,0-1 0,0 1 0,0 0 0,-1 0 0,1 0 0,0 0 0,-1 0 0,1 1 0,-1-1 0,0 1 0,0 0 0,1 0 0,-1 0 0,-4-1 0,7 2-8,-1 0 0,1 0-1,-1 0 1,1 1 0,-1-1 0,1 0-1,0 0 1,-1 1 0,1-1 0,-1 0-1,1 1 1,0-1 0,-1 0-1,1 1 1,0-1 0,0 1 0,-1-1-1,1 1 1,0-1 0,0 0 0,0 1-1,-1-1 1,1 1 0,0-1-1,0 1 1,0-1 0,0 1 0,0-1-1,0 1 1,0-1 0,0 1 0,0-1-1,0 1 1,0-1 0,0 1 0,0-1-1,1 1 1,-1-1 0,0 1-1,0-1 1,0 0 0,1 1 0,-1-1-1,0 1 1,1-1 0,-1 1 0,14 22 39,-12-22-30,-1 0 0,0 0 0,1 0 0,-1 0 0,1 0 0,0 0 0,-1 0 1,1-1-1,0 1 0,-1-1 0,1 1 0,0-1 0,0 1 0,-1-1 0,1 0 1,0 0-1,0 0 0,0 0 0,-1 0 0,1-1 0,2 1 0,7-13-2039,-12-11-3614,-5 7-954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7.839"/>
    </inkml:context>
    <inkml:brush xml:id="br0">
      <inkml:brushProperty name="width" value="0.025" units="cm"/>
      <inkml:brushProperty name="height" value="0.025" units="cm"/>
    </inkml:brush>
  </inkml:definitions>
  <inkml:trace contextRef="#ctx0" brushRef="#br0">0 27 12011,'0'0'10058,"45"2"-8745,-1-2-160,4-7-480,8 2-449,-4-3-160,-3 3-32,-9 2-384,-15 3-769,-11 0-705,-28 6-16912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8.171"/>
    </inkml:context>
    <inkml:brush xml:id="br0">
      <inkml:brushProperty name="width" value="0.025" units="cm"/>
      <inkml:brushProperty name="height" value="0.025" units="cm"/>
    </inkml:brush>
  </inkml:definitions>
  <inkml:trace contextRef="#ctx0" brushRef="#br0">1 13 9065,'0'0'12395,"50"12"-11338,-3-12-384,9 0-449,2-5-192,3 0-833,-4-2-2209,-6-1-3877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8.739"/>
    </inkml:context>
    <inkml:brush xml:id="br0">
      <inkml:brushProperty name="width" value="0.025" units="cm"/>
      <inkml:brushProperty name="height" value="0.025" units="cm"/>
    </inkml:brush>
  </inkml:definitions>
  <inkml:trace contextRef="#ctx0" brushRef="#br0">0 54 4676,'0'0'15364,"2"-8"-13944,-1 6-1330,-1-1-1,1 1 0,0 0 1,0 0-1,0-1 1,0 1-1,0 0 0,0 0 1,0 0-1,1 0 0,-1 1 1,1-1-1,-1 0 1,1 0-1,0 1 0,-1-1 1,1 1-1,0 0 1,0-1-1,0 1 0,0 0 1,1 0-1,-1 0 0,0 1 1,0-1-1,1 0 1,-1 1-1,0-1 0,1 1 1,-1 0-1,0 0 0,1 0 1,-1 0-1,4 1 1,1-1 135,-1 0 1,1 0 0,-1 0 0,1 1 0,-1 0 0,1 1 0,10 3-1,-16-4-213,1 0 1,-1 0-1,1 0 0,-1 0 0,0 0 0,1 0 0,-1 0 0,0 1 0,0-1 0,0 1 0,0-1 0,0 1 0,0-1 0,-1 1 0,1-1 0,0 1 0,-1 0 0,1-1 0,-1 1 0,1 0 0,-1-1 0,0 1 0,0 0 0,0 0 0,0-1 0,0 1 0,0 0 0,0 0 0,-1-1 0,1 1 0,-1 0 0,1-1 0,-2 3 0,-1 2 2,1 0-1,-1-1 1,-1 1-1,1-1 1,-1 0-1,0 0 1,0 0 0,0-1-1,-1 0 1,0 0-1,1 0 1,-1 0-1,-8 4 1,5-3 0,0 1 1,1 0-1,0 0 0,-12 14 1,18-19-32,1-1 1,-1 0 0,1 0 0,0 1 0,-1-1 0,1 1-1,0-1 1,-1 0 0,1 1 0,0-1 0,0 1 0,-1-1-1,1 1 1,0-1 0,0 1 0,0-1 0,-1 1-1,1-1 1,0 1 0,0-1 0,0 1 0,0-1 0,0 1-1,0-1 1,0 1 0,0-1 0,0 1 0,1-1 0,-1 1-1,0-1 1,0 1 0,0-1 0,0 0 0,1 1-1,-1-1 1,0 1 0,1-1 0,-1 1 0,0-1 0,1 0-1,-1 1 1,0-1 0,1 0 0,-1 1 0,1-1 0,-1 0-1,0 1 1,1-1 0,-1 0 0,1 0 0,-1 0-1,1 0 1,-1 1 0,1-1 0,-1 0 0,2 0 0,34 1-2204,-27-1 1315,23-2-3392,-1-4-2414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9.082"/>
    </inkml:context>
    <inkml:brush xml:id="br0">
      <inkml:brushProperty name="width" value="0.025" units="cm"/>
      <inkml:brushProperty name="height" value="0.025" units="cm"/>
    </inkml:brush>
  </inkml:definitions>
  <inkml:trace contextRef="#ctx0" brushRef="#br0">72 0 13196,'0'0'3460,"-43"57"-738,30-30-896,2-1-353,6-4-351,5-4-706,0-6-288,11-7-288,7-5-1506,5 0-1088,-3-9-2563,-2-13-6374</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9.462"/>
    </inkml:context>
    <inkml:brush xml:id="br0">
      <inkml:brushProperty name="width" value="0.025" units="cm"/>
      <inkml:brushProperty name="height" value="0.025" units="cm"/>
    </inkml:brush>
  </inkml:definitions>
  <inkml:trace contextRef="#ctx0" brushRef="#br0">18 40 10570,'0'0'5611,"10"-5"-3439,1-1-1888,-1 1 1,1 0-1,1 1 0,-1 0 0,1 1 0,-1 1 0,1 0 0,22-2 0,-34 4-284,1 0 0,0 1 0,0-1-1,0 0 1,0 0 0,0 0 0,-1 1-1,1-1 1,0 0 0,0 1 0,0-1-1,-1 1 1,1-1 0,0 1 0,-1-1-1,1 1 1,0-1 0,-1 1 0,1 0-1,-1-1 1,1 1 0,-1 0 0,1-1-1,-1 1 1,1 0 0,-1 0 0,1 1-1,3 31 144,-13 34 778,-5-5-56,-9 33-3262,21-92-1003,-2-1-1944</inkml:trace>
  <inkml:trace contextRef="#ctx0" brushRef="#br0" timeOffset="1">0 196 11307,'0'0'10121,"54"-1"-9961,-19 7-96,4-2-224,1 0-704,3-4-898,-7 0-1505,-2-5-2755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49.809"/>
    </inkml:context>
    <inkml:brush xml:id="br0">
      <inkml:brushProperty name="width" value="0.025" units="cm"/>
      <inkml:brushProperty name="height" value="0.025" units="cm"/>
    </inkml:brush>
  </inkml:definitions>
  <inkml:trace contextRef="#ctx0" brushRef="#br0">147 0 12780,'0'0'2776,"-12"7"-368,7-4-2195,-45 28 1558,47-29-1596,0 0 0,0 0 1,1 0-1,-1 0 0,1 1 0,0-1 0,0 1 0,0-1 0,0 1 0,0 0 0,0 0 0,1 0 0,-1 0 0,1 0 0,0 0 0,0 0 0,-1 6 0,2-8-169,0-1 0,1 1 0,-1 0 0,0-1 0,0 1 0,1 0 0,-1-1 0,1 1 0,-1 0 0,1-1 0,-1 1 0,1-1 0,-1 1 0,1-1 0,-1 1 0,1-1 0,-1 0 0,1 1 0,0-1 0,-1 1 0,1-1 0,0 0 0,-1 0 0,1 0 0,0 1 0,0-1 0,1 0 0,27 4-63,-15-2-86,0 1-289,0 0 0,-1 1 0,0 1 0,25 11 0,-36-15 424,1 0 0,-1 1-1,0-1 1,1 0-1,-1 1 1,0 0 0,0-1-1,0 1 1,0 0-1,-1 0 1,1 0 0,0 0-1,-1 0 1,1 1-1,-1-1 1,0 0 0,0 1-1,0-1 1,0 1 0,0-1-1,-1 1 1,1-1-1,-1 1 1,1 0 0,-1-1-1,0 1 1,0 0-1,0-1 1,0 1 0,-1 0-1,1-1 1,-1 1 0,-1 3-1,0-2 231,0 0 0,-1 0 0,0-1-1,0 0 1,0 1 0,0-1 0,0 0 0,0 0-1,-1-1 1,1 1 0,-1-1 0,0 0-1,0 0 1,0 0 0,-7 2 0,1 0-20,-1 0 0,0-1 0,0 0 1,0-1-1,-12 1 0,20-3-278,-1 1-1,1-1 1,0 0 0,0 0 0,0 0-1,0-1 1,-1 1 0,1-1 0,0 0-1,0 0 1,0 0 0,0 0 0,0 0-1,1-1 1,-1 1 0,0-1 0,0 0-1,1 0 1,0 0 0,-4-3-1,3 0-760,0 0 0,0 0 0,1 0 0,-1 0 0,1-1 0,0 1-1,1-1 1,-1 1 0,1-1 0,0-9 0,-3-20-6338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0.158"/>
    </inkml:context>
    <inkml:brush xml:id="br0">
      <inkml:brushProperty name="width" value="0.025" units="cm"/>
      <inkml:brushProperty name="height" value="0.025" units="cm"/>
    </inkml:brush>
  </inkml:definitions>
  <inkml:trace contextRef="#ctx0" brushRef="#br0">0 5 4901,'0'0'11210,"44"0"-8295,-17 0-641,5 0-544,2 0-513,4 0-865,2 0-320,3 0-897,2 0-1665,-3-4-3139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0.503"/>
    </inkml:context>
    <inkml:brush xml:id="br0">
      <inkml:brushProperty name="width" value="0.025" units="cm"/>
      <inkml:brushProperty name="height" value="0.025" units="cm"/>
    </inkml:brush>
  </inkml:definitions>
  <inkml:trace contextRef="#ctx0" brushRef="#br0">1 1 13325,'0'0'12075,"49"3"-11819,-6-3-160,2 0-64,2 0-32,-1 3-672,-1 1-1090,-10 1-672,-6-3-673,-10-2-2787,-11 0-4131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0.878"/>
    </inkml:context>
    <inkml:brush xml:id="br0">
      <inkml:brushProperty name="width" value="0.025" units="cm"/>
      <inkml:brushProperty name="height" value="0.025" units="cm"/>
    </inkml:brush>
  </inkml:definitions>
  <inkml:trace contextRef="#ctx0" brushRef="#br0">60 188 13645,'0'0'3876,"-50"14"-930,41-10-896,9-3-672,5-1-385,20 0-65,13 0-543,7-1-289,2-3-32,3 0-192,3 3-993,-7-2-1249,-2 1-866,-10-2-1632,-9-4-1634</inkml:trace>
  <inkml:trace contextRef="#ctx0" brushRef="#br0" timeOffset="1">458 26 7399,'0'0'15828,"-1"-5"-14915,1 4-890,0 1 0,-1-1 0,1 1 0,0-1-1,0 1 1,-1-1 0,1 1 0,0-1 0,0 1 0,0-1 0,0 1 0,0-1-1,0 1 1,0-1 0,0 1 0,0-1 0,0 1 0,0-1 0,0 1-1,0-1 1,0 0 0,1 1 0,-1-1 0,0 1 0,0-1 0,0 1-1,1 0 1,-1-1 0,0 1 0,1-1 0,-1 1 0,0-1 0,1 1-1,-1 0 1,1-1 0,-1 1 0,1 0 0,-1-1 0,0 1 0,1 0-1,-1 0 1,1 0 0,-1-1 0,1 1 0,0 0 0,-1 0 0,1 0-1,-1 0 1,1 0 0,-1 0 0,1 0 0,-1 0 0,1 0 0,-1 0 0,1 0-1,0 1 1,41 18 564,-41-18-592,4 1 11,-1 0 0,1 1 0,-1 0 1,0 0-1,0 1 0,0-1 0,0 1 1,0-1-1,-1 1 0,0 1 1,0-1-1,0 0 0,0 1 0,-1-1 1,1 1-1,-1 0 0,0 0 0,-1 0 1,3 9-1,-4-6 0,1-1 0,-2 1 0,1 0 0,-1 0 0,0 0 0,-1-1 0,1 1 0,-2-1 0,1 1 0,-1-1 0,0 0 0,-7 11-1,-34 61-483,14-29-3159,18-31-1563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1.738"/>
    </inkml:context>
    <inkml:brush xml:id="br0">
      <inkml:brushProperty name="width" value="0.025" units="cm"/>
      <inkml:brushProperty name="height" value="0.025" units="cm"/>
    </inkml:brush>
  </inkml:definitions>
  <inkml:trace contextRef="#ctx0" brushRef="#br0">1 69 6919,'0'0'2434,"8"-5"288,16-6-1544,0 1 0,1 1-1,-1 1 1,2 1 0,-1 1-1,1 1 1,0 1 0,0 2-1,37 1 1,-64 1-1164,1 0 0,-1 0 1,1 1-1,0-1 0,-1 0 0,1 1 1,-1-1-1,1 0 0,0 1 0,-1-1 1,1 1-1,0-1 0,0 0 0,-1 1 1,1-1-1,0 1 0,0-1 1,0 1-1,-1-1 0,1 1 0,0-1 1,0 1-1,0-1 0,0 1 0,0-1 1,0 1-1,0-1 0,0 1 0,0-1 1,0 1-1,0-1 0,1 1 0,-1-1 1,0 1-1,0-1 0,0 1 0,1-1 1,-1 1-1,0-1 0,0 0 0,1 1 1,-1-1-1,0 1 0,1-1 0,-1 0 1,1 1-1,-1-1 0,0 0 0,1 1 1,-1-1-1,1 0 0,-1 0 0,1 0 1,-1 1-1,1-1 0,-1 0 0,1 0 1,-1 0-1,1 0 0,-1 0 0,1 0 1,-1 0-1,1 0 0,-1 0 1,1 0-1,-1 0 0,2-1 0,-35 27 581,-44 7-184,61-28-394,0 2 0,1-1-1,0 2 1,0 0 0,1 0 0,-25 20 0,39-28-18,-1 1 1,1-1 0,-1 0-1,1 1 1,-1-1 0,1 0-1,-1 1 1,1-1 0,-1 0-1,1 1 1,0-1 0,-1 1 0,1-1-1,0 1 1,-1-1 0,1 1-1,0 0 1,0-1 0,0 1-1,-1-1 1,1 1 0,0-1-1,0 1 1,0 0 0,0-1 0,0 1-1,0-1 1,0 1 0,0-1-1,0 1 1,0 0 0,1-1-1,-1 1 1,0-1 0,0 1 0,0-1-1,1 1 1,-1-1 0,0 1-1,1-1 1,-1 1 0,0-1-1,1 1 1,-1-1 0,1 1-1,-1-1 1,0 0 0,1 1 0,-1-1-1,1 0 1,0 1 0,-1-1-1,1 0 1,-1 0 0,1 1-1,-1-1 1,1 0 0,-1 0-1,1 0 1,0 0 0,0 0 0,43 6 67,-37-5-51,129 8-1407,-45-11-5861,-63-2 1065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515"/>
    </inkml:context>
    <inkml:brush xml:id="br0">
      <inkml:brushProperty name="width" value="0.025" units="cm"/>
      <inkml:brushProperty name="height" value="0.025" units="cm"/>
    </inkml:brush>
  </inkml:definitions>
  <inkml:trace contextRef="#ctx0" brushRef="#br0">1 17 14189,'0'0'9257,"54"-17"-12011,-40 22-3588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2.367"/>
    </inkml:context>
    <inkml:brush xml:id="br0">
      <inkml:brushProperty name="width" value="0.025" units="cm"/>
      <inkml:brushProperty name="height" value="0.025" units="cm"/>
    </inkml:brush>
  </inkml:definitions>
  <inkml:trace contextRef="#ctx0" brushRef="#br0">1 86 6022,'0'0'7660,"5"-9"-5893,0-2-1171,-4 8-373,0-1 0,1 0 0,0 1-1,0-1 1,0 1 0,0-1 0,1 1 0,-1 0-1,6-5 1,-1 5 482,0 0-1,1 0 0,-1 1 0,1 1 0,-1-1 1,1 1-1,-1 1 0,1-1 0,12 2 1,18 0 1073,-31 0-1454,-15 0-425,6 0 170,0-1 1,1 1-1,-1 0 1,0-1 0,0 1-1,0 0 1,1 0 0,-1 0-1,0 0 1,1 0-1,-1 0 1,1 1 0,-1-1-1,-1 3 1,3-5 396,10-16-311,-10 17-167,1-1 1,-1 0-1,1 0 0,-1 0 1,0 1-1,1-1 0,-1 0 1,1 0-1,0 1 0,-1-1 1,1 0-1,0 1 0,-1-1 1,1 1-1,0-1 0,0 1 1,-1-1-1,1 1 0,0 0 1,0-1-1,0 1 0,-1 0 0,1 0 1,0-1-1,0 1 0,1 0 1,12 5-6128,-8-2 251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2.759"/>
    </inkml:context>
    <inkml:brush xml:id="br0">
      <inkml:brushProperty name="width" value="0.025" units="cm"/>
      <inkml:brushProperty name="height" value="0.025" units="cm"/>
    </inkml:brush>
  </inkml:definitions>
  <inkml:trace contextRef="#ctx0" brushRef="#br0">17 1 11082,'0'0'14788,"2"8"-14468,0-1-295,-1 0 0,0 0-1,0 0 1,0 0 0,-1 1 0,0-1-1,-1 0 1,1 0 0,-2 0 0,-3 14-1,-8 39-187,10-20-4457,12-44-5021,1-10 1094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3.105"/>
    </inkml:context>
    <inkml:brush xml:id="br0">
      <inkml:brushProperty name="width" value="0.025" units="cm"/>
      <inkml:brushProperty name="height" value="0.025" units="cm"/>
    </inkml:brush>
  </inkml:definitions>
  <inkml:trace contextRef="#ctx0" brushRef="#br0">0 5 10858,'0'0'11787,"10"-2"-10863,-2 1-806,0 0 0,0 1 0,-1 0 0,1 0 0,0 0 0,0 1-1,-1 0 1,1 1 0,0 0 0,13 5 0,-5-2-65,-1-1-1,1-1 1,0 0-1,0-2 1,26 1-1,-42 0-50,0 0 1,0 0-1,0 0 0,0-1 1,0 1-1,-1 0 1,1 0-1,0 0 0,-1-1 1,1 1-1,-1 0 0,0 0 1,0-1-1,1 1 0,-3 1 1,-25 48 288,2 0 1,-36 102 0,59-136-315,3-11-6979,0-12 233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3.591"/>
    </inkml:context>
    <inkml:brush xml:id="br0">
      <inkml:brushProperty name="width" value="0.025" units="cm"/>
      <inkml:brushProperty name="height" value="0.025" units="cm"/>
    </inkml:brush>
  </inkml:definitions>
  <inkml:trace contextRef="#ctx0" brushRef="#br0">1 142 4933,'0'0'16677,"10"0"-16069,52-1 536,-38 0-3911,46-9 0,-56 7 1613,-1 0-1,0-1 1,0-1-1,0 0 0,13-8 1,-16 6 820,1 1 1,-1-2-1,15-14 0,-13 11 640,13-13 2877,-14 6 3012,-11 18-6028,-8 21 5195,5-14-5217,0 1 0,1-1 0,0 0 0,0 1 0,1 0 0,0-1 0,0 13 0,3-18-148,0 1 0,0-1 0,0 0-1,1 1 1,-1-1 0,1 0 0,-1 0 0,1 0 0,0-1-1,-1 1 1,1-1 0,0 1 0,0-1 0,0 0 0,4 1-1,5 3-153,17 7-459,-19-8 394,0 0 0,0 0 0,-1 1 0,1 1 0,-1-1 0,0 1 0,11 11 0,-20-17 242,0 0-1,0 0 0,0 0 1,0 0-1,1 1 0,-1-1 0,0 0 1,0 0-1,0 0 0,0 1 1,0-1-1,0 0 0,0 0 1,0 0-1,0 1 0,0-1 0,0 0 1,0 0-1,0 1 0,0-1 1,0 0-1,0 0 0,0 0 1,0 1-1,0-1 0,0 0 0,0 0 1,0 0-1,0 1 0,0-1 1,-1 0-1,1 0 0,0 0 0,0 0 1,0 1-1,0-1 0,0 0 1,-1 0-1,1 0 0,0 0 1,0 0-1,-1 1 0,-13 5 423,-22 1-115,32-7-271,-29 5-127,0-1 0,-57-1 0,88-3-73,0-1 0,0 1 0,0 0 0,0 0 0,0-1 0,0 0 0,0 1 0,0-1 0,0 0 0,0 0 0,0 0 0,0 0 0,1 0-1,-1 0 1,0 0 0,1-1 0,-1 1 0,1-1 0,-1 1 0,1-1 0,-1-1 0,-1-2-1042,1 0 0,-1 0 0,2-1-1,-1 1 1,0 0 0,0-9 0,-4-16-7062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3.937"/>
    </inkml:context>
    <inkml:brush xml:id="br0">
      <inkml:brushProperty name="width" value="0.025" units="cm"/>
      <inkml:brushProperty name="height" value="0.025" units="cm"/>
    </inkml:brush>
  </inkml:definitions>
  <inkml:trace contextRef="#ctx0" brushRef="#br0">0 29 8520,'0'0'7175,"52"-11"-4581,-23 7-1120,0 3-289,0-1-224,7 1-577,-7 1-320,1 0-544,-1 0-1634,-2-5-3043,-2 1-4580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4.328"/>
    </inkml:context>
    <inkml:brush xml:id="br0">
      <inkml:brushProperty name="width" value="0.025" units="cm"/>
      <inkml:brushProperty name="height" value="0.025" units="cm"/>
    </inkml:brush>
  </inkml:definitions>
  <inkml:trace contextRef="#ctx0" brushRef="#br0">52 1 12684,'0'0'12849,"9"3"-12448,45 17-194,85 34-750,-139-54 551,1 1 0,0-1 1,0 0-1,-1 1 0,1-1 1,0 1-1,-1-1 0,1 1 1,0-1-1,-1 1 0,1-1 1,-1 1-1,1 0 1,0-1-1,-1 1 0,0 0 1,1 0-1,-1-1 0,1 1 1,-1 0-1,0 0 0,0-1 1,1 1-1,-1 0 1,0 0-1,0 0 0,0 0 1,0-1-1,0 1 0,0 0 1,0 0-1,0 0 0,0 0 1,-1-1-1,1 1 0,0 0 1,-1 0-1,1 0 1,0-1-1,-1 1 0,1 0 1,-1-1-1,1 1 0,-1 0 1,1-1-1,-2 2 0,-35 31 980,27-25-831,-40 32 952,-65 39-1,92-64-1131,5 1-1294,11-8-4146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5.392"/>
    </inkml:context>
    <inkml:brush xml:id="br0">
      <inkml:brushProperty name="width" value="0.025" units="cm"/>
      <inkml:brushProperty name="height" value="0.025" units="cm"/>
    </inkml:brush>
  </inkml:definitions>
  <inkml:trace contextRef="#ctx0" brushRef="#br0">263 99 8360,'2'-5'1007,"0"-1"-1,0 1 1,-1-1 0,0 1-1,0-1 1,0 0 0,0 0 0,-1 0-1,-1-6 1,1 10-848,0 1 0,-1-1-1,1 0 1,-1 1 0,1-1 0,-1 0 0,0 1 0,0-1 0,0 1-1,0-1 1,0 1 0,0-1 0,0 1 0,0 0 0,-1-1 0,1 1-1,0 0 1,-1 0 0,1 0 0,-1 0 0,1 0 0,-1 1 0,0-1-1,1 0 1,-1 1 0,0-1 0,1 1 0,-1-1 0,0 1 0,0 0-1,-3 0 1,-4 0-83,-1 0 0,1 1 0,-1 0 0,1 0 0,-1 1 0,1 1 0,0-1 0,0 1 0,0 1 0,0 0 0,1 0 0,-1 1 0,1 0 0,0 0 0,1 1 0,-10 8 0,10-8-55,1 0 0,0 0 0,0 1-1,1-1 1,0 1 0,0 0 0,0 1 0,1-1-1,0 1 1,1 0 0,0 0 0,0 0-1,0 0 1,1 1 0,1-1 0,-1 1 0,1-1-1,0 13 1,2-18-8,-1 0 1,1 0-1,0 0 0,0-1 1,0 1-1,0 0 0,1 0 0,-1-1 1,1 1-1,-1 0 0,1-1 0,0 0 1,0 1-1,0-1 0,1 0 0,-1 0 1,0 0-1,1 0 0,-1-1 0,1 1 1,0-1-1,-1 1 0,1-1 1,0 0-1,0 0 0,0 0 0,0-1 1,0 1-1,0-1 0,0 1 0,5-1 1,4 1 41,0-1 1,0 0 0,0 0 0,0-1-1,0-1 1,0 0 0,12-4-1,-13 2-27,0 0-1,0-2 1,0 1-1,0-1 1,-1-1-1,0 0 0,-1 0 1,11-11-1,-16 15-20,-1 0 0,0 0-1,0 0 1,0 0 0,0-1 0,-1 1-1,1-1 1,-1 0 0,0 1-1,0-1 1,0 0 0,0-1 0,-1 1-1,0 0 1,0 0 0,0-1 0,0 1-1,-1 0 1,1-1 0,-1 1-1,0-1 1,-1 1 0,1 0 0,-1-1-1,-1-6 1,0 9-65,0 0 0,0 0 0,0 0 0,0 0 0,0 0 0,0 0-1,-1 0 1,1 1 0,-1-1 0,1 1 0,-1-1 0,0 1 0,1 0 0,-1 0 0,0 1 0,0-1 0,0 0 0,1 1-1,-1 0 1,0 0 0,0 0 0,-4 0 0,4 0-74,-1-1 0,1 1-1,-1 0 1,1 1 0,-1-1 0,1 1-1,0-1 1,-1 1 0,1 0-1,0 0 1,0 1 0,0-1 0,0 1-1,0-1 1,0 1 0,0 0 0,0 0-1,-4 4 1,6-3-588,-1 0 0,1 0 0,0 0 0,0 0 0,0 0 0,1 0 0,-1 1 0,1-1 0,-1 0 0,1 0 0,0 1 0,1-1 0,-1 0 0,1 6 1,5 7-5228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5.739"/>
    </inkml:context>
    <inkml:brush xml:id="br0">
      <inkml:brushProperty name="width" value="0.025" units="cm"/>
      <inkml:brushProperty name="height" value="0.025" units="cm"/>
    </inkml:brush>
  </inkml:definitions>
  <inkml:trace contextRef="#ctx0" brushRef="#br0">12 1 13677,'0'0'7655,"0"57"-6534,-8-27-256,5-4-160,3 4-353,0-4-192,0-4-192,9-2-1153,0-7-1281,0-7-1986,-2-6-2691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6.109"/>
    </inkml:context>
    <inkml:brush xml:id="br0">
      <inkml:brushProperty name="width" value="0.025" units="cm"/>
      <inkml:brushProperty name="height" value="0.025" units="cm"/>
    </inkml:brush>
  </inkml:definitions>
  <inkml:trace contextRef="#ctx0" brushRef="#br0">1 47 2659,'0'0'9278,"11"-8"-4570,-1 2-4040,1 1 1,-1 0-1,1 0 1,0 1-1,0 1 1,0 0-1,18-3 0,-26 5-565,0 1-1,0-1 1,1 1-1,-1 0 1,0 0-1,0 0 0,0 1 1,1-1-1,-1 1 1,0-1-1,0 1 1,0 0-1,0 0 0,0 0 1,0 1-1,0-1 1,0 1-1,-1 0 1,1 0-1,-1 0 0,1 0 1,-1 0-1,0 0 1,1 0-1,-1 1 1,0-1-1,-1 1 1,1 0-1,0 0 0,-1-1 1,1 1-1,-1 0 1,0 0-1,0 0 1,0 1-1,-1-1 0,1 0 1,0 4-1,-1-2-67,1-1 0,-1 1-1,0 0 1,0-1 0,-1 1-1,1-1 1,-1 1 0,0-1-1,0 0 1,0 1 0,-1-1-1,0 0 1,0 0 0,0 0 0,0 0-1,0 0 1,-1 0 0,0-1-1,1 1 1,-5 3 0,-6 4 187,0-1 1,0 0-1,-1-1 0,-19 10 1,-28 20 659,60-38-874,1-1 0,-1 0 0,0 1 0,1-1 0,-1 1-1,0 0 1,1-1 0,-1 1 0,1-1 0,-1 1 0,1 0 0,-1-1 0,1 1 0,-1 0 0,1-1 0,0 1 0,-1 0 0,1 0 0,0 0 0,0-1 0,0 1 0,-1 2-1,14 5-70,34-6-711,-42-2 559,81-4-4561,-74 2 2986,0-1 1,0 0-1,0 0 0,0-1 1,12-7-1,10-6-5763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6.440"/>
    </inkml:context>
    <inkml:brush xml:id="br0">
      <inkml:brushProperty name="width" value="0.025" units="cm"/>
      <inkml:brushProperty name="height" value="0.025" units="cm"/>
    </inkml:brush>
  </inkml:definitions>
  <inkml:trace contextRef="#ctx0" brushRef="#br0">184 42 10954,'0'0'7463,"-9"-2"-5007,5 0-2318,1 2 0,0-1 0,-1 0 0,1 1-1,0-1 1,-1 1 0,1 0 0,-1 0 0,1 0 0,-1 1 0,1-1-1,0 1 1,-1 0 0,1 0 0,0 0 0,0 0 0,0 0 0,-1 1-1,1-1 1,0 1 0,1 0 0,-1 0 0,0 0 0,1 1 0,-1-1 0,1 1-1,0-1 1,-1 1 0,1 0 0,0-1 0,1 1 0,-1 0 0,1 0-1,-1 1 1,1-1 0,0 0 0,0 0 0,0 1 0,0 5 0,0-8-121,0 1 0,1 0 0,-1 0 0,1-1 0,0 1 0,-1 0 0,1 0 0,0 0 1,0 0-1,0 0 0,1-1 0,-1 1 0,0 0 0,1 0 0,-1 0 0,1-1 0,-1 1 0,1 0 1,0-1-1,0 1 0,0 0 0,0-1 0,0 1 0,0-1 0,0 1 0,1-1 0,-1 0 1,0 0-1,1 1 0,-1-1 0,1 0 0,-1 0 0,4 1 0,4 1-259,1 0-1,-1 0 1,1-1 0,-1-1 0,16 1-1,22 5-1927,-42-6 2046,0 1-1,0 0 1,-1 0 0,1 0 0,-1 0 0,1 1 0,-1-1-1,0 1 1,0 0 0,5 5 0,-8-7 175,0 0 0,0 1 1,0-1-1,0 0 0,-1 0 1,1 1-1,0-1 0,-1 1 0,1-1 1,-1 0-1,1 1 0,-1-1 0,0 1 1,0-1-1,0 1 0,0 0 0,0-1 1,0 1-1,0-1 0,0 1 0,0-1 1,-1 1-1,1-1 0,0 1 0,-1-1 1,0 0-1,1 1 0,-1-1 0,0 0 1,0 1-1,1-1 0,-1 0 0,0 0 1,0 0-1,-1 1 0,1-1 0,-2 1 1,-8 8 325,-1-1 0,0 0 0,0-1 0,-1 0 1,0-1-1,-25 10 0,26-12-491,0 0 0,-1-2 0,1 1 1,-1-2-1,0 1 0,0-2 0,-25 1 0,37-2-51,0 0 0,0-1-1,0 1 1,0 0 0,1 0-1,-1 0 1,0-1 0,0 1-1,0 0 1,0-1 0,1 1-1,-1-1 1,0 1 0,1-1-1,-1 1 1,0-1 0,1 1-1,-1-1 1,0 0 0,1 1-1,-1-1 1,1 0 0,-1 0-1,1 1 1,0-1 0,-1 0-1,1 0 1,0 0 0,-1 0-1,1 1 1,0-1 0,0 0-1,0 0 1,0-2-1,-1-21-6154</inkml:trace>
  <inkml:trace contextRef="#ctx0" brushRef="#br0" timeOffset="1">110 49 9257,'0'0'9865,"47"-34"-7302,-23 25-770,1 4-608,0 4-864,4 1-257,0 0-641,-2 0-1921,5 3-2851,2-3-9353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4.920"/>
    </inkml:context>
    <inkml:brush xml:id="br0">
      <inkml:brushProperty name="width" value="0.025" units="cm"/>
      <inkml:brushProperty name="height" value="0.025" units="cm"/>
    </inkml:brush>
  </inkml:definitions>
  <inkml:trace contextRef="#ctx0" brushRef="#br0">1 98 17713,'0'0'8151,"8"0"-6848,2-1-1191,-1 0-1,0-1 1,0 0-1,0-1 1,-1 0-1,1 0 1,-1-1-1,1 0 1,-1 0-1,0-1 1,-1 0-1,1 0 1,-1-1-1,0 0 1,0-1-1,-1 1 1,7-10-1,-12 15-97,-1 1 0,0 0 0,1 0 0,-1-1 0,0 1 0,0 0 0,0 0 0,1-1 0,-1 1 0,0 0 0,0-1 0,0 1-1,0 0 1,0-1 0,1 1 0,-1 0 0,0-1 0,0 1 0,0 0 0,0-1 0,0 1 0,0 0 0,0-1 0,0 1 0,0 0 0,0-1 0,0 1 0,-1 0 0,1-1-1,0 1 1,0 0 0,0-1 0,0 1 0,0 0 0,-1-1 0,1 1 0,0 0 0,-1-1 0,-15 0 95,-20 12-233,31-6 134,-1 0 0,1 0 1,0 0-1,1 1 0,-1 0 0,1 0 1,0 0-1,1 0 0,-1 0 0,1 1 1,0 0-1,1-1 0,-2 9 0,3-13 2,1 1-1,-1 0 0,1 0 1,-1-1-1,1 1 0,0 0 0,1 0 1,-1 0-1,0-1 0,1 1 1,-1 0-1,1 0 0,0-1 0,0 1 1,0 0-1,0-1 0,0 1 0,1-1 1,-1 0-1,1 1 0,0-1 1,-1 0-1,1 0 0,0 0 0,0 0 1,1 0-1,-1-1 0,0 1 1,0 0-1,1-1 0,-1 0 0,1 0 1,-1 1-1,1-2 0,3 2 1,7 2-278,-1-2 1,1 0-1,-1 0 1,26 0-1,21-7-5277,-20-5-2048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6.772"/>
    </inkml:context>
    <inkml:brush xml:id="br0">
      <inkml:brushProperty name="width" value="0.025" units="cm"/>
      <inkml:brushProperty name="height" value="0.025" units="cm"/>
    </inkml:brush>
  </inkml:definitions>
  <inkml:trace contextRef="#ctx0" brushRef="#br0">1 0 15855,'0'0'9801,"68"3"-9769,-12-3-352,0 1-929,0 0-353,-8-1-191,-3 0-930,-7 0-1729,-9 0-2275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7.133"/>
    </inkml:context>
    <inkml:brush xml:id="br0">
      <inkml:brushProperty name="width" value="0.025" units="cm"/>
      <inkml:brushProperty name="height" value="0.025" units="cm"/>
    </inkml:brush>
  </inkml:definitions>
  <inkml:trace contextRef="#ctx0" brushRef="#br0">73 35 11018,'0'0'3428,"-62"8"-514,52-8 97,24 0-2242,9 0 128,8-1-192,3-2-321,6 3-224,3-2-64,4 0 0,-2 0-64,0-3-416,-3 2-1218,-3-4-1505,-5-1-1569,-7-1-1634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7.511"/>
    </inkml:context>
    <inkml:brush xml:id="br0">
      <inkml:brushProperty name="width" value="0.025" units="cm"/>
      <inkml:brushProperty name="height" value="0.025" units="cm"/>
    </inkml:brush>
  </inkml:definitions>
  <inkml:trace contextRef="#ctx0" brushRef="#br0">166 0 12268,'0'0'9118,"9"8"-8077,-7-6-997,8 8 347,0 0 0,0 1 0,-1 0 0,13 21 0,-19-29-329,-1 1 0,0 0 0,-1-1-1,1 1 1,-1 0 0,0 0 0,0 0 0,0 0-1,0 0 1,0 0 0,-1 0 0,0 0 0,0 0-1,0 0 1,0 0 0,-1 0 0,0 0 0,0 0-1,0 0 1,0 0 0,0-1 0,-1 1 0,0 0-1,-4 6 1,-16 17-266,-2 0 1,-1-2-1,-1-1 0,-1-2 0,-47 31 1,51-38-4015,7-11-4878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8.909"/>
    </inkml:context>
    <inkml:brush xml:id="br0">
      <inkml:brushProperty name="width" value="0.025" units="cm"/>
      <inkml:brushProperty name="height" value="0.025" units="cm"/>
    </inkml:brush>
  </inkml:definitions>
  <inkml:trace contextRef="#ctx0" brushRef="#br0">426 20 7687,'0'0'9631,"-10"-5"-8777,5 3-782,0-1 1,0 1 0,-1 0-1,1 1 1,-1-1-1,1 1 1,-1 0 0,1 1-1,-1-1 1,0 1-1,1 0 1,-1 1 0,0-1-1,1 1 1,-1 0-1,1 0 1,-1 1 0,1 0-1,-10 4 1,-11 5 115,1 2 0,0 0 1,0 2-1,1 1 0,1 1 1,1 0-1,1 2 0,0 1 1,1 0-1,-23 32 0,41-49-174,0 0-1,-1 0 1,1 0-1,0 1 1,1-1-1,-1 0 1,1 1-1,-1-1 1,1 1-1,0 0 0,0 0 1,1-1-1,-1 1 1,1 0-1,0 0 1,0-1-1,0 1 1,0 0-1,0 0 1,1 0-1,0-1 1,1 6-1,1-5 17,-1-1-1,1 0 1,-1 1 0,1-1-1,0 0 1,0 0-1,1 0 1,-1-1 0,0 1-1,1-1 1,0 0 0,-1 0-1,1 0 1,0 0-1,0-1 1,0 1 0,0-1-1,1 0 1,5 0-1,25 5-52,0-2 0,0-1-1,1-2 1,-1-2 0,52-7-1,-44 2-3880,84-25 0,-68 10-3858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0.779"/>
    </inkml:context>
    <inkml:brush xml:id="br0">
      <inkml:brushProperty name="width" value="0.025" units="cm"/>
      <inkml:brushProperty name="height" value="0.025" units="cm"/>
    </inkml:brush>
  </inkml:definitions>
  <inkml:trace contextRef="#ctx0" brushRef="#br0">80 38 32,'5'-21'11854,"0"5"-415,-8 38-10720,-7 17-582,-14 40-1,12-45-21,-12 64-1,17-52-1718,-2 73 0,14-121-4594,1-12 2108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1.143"/>
    </inkml:context>
    <inkml:brush xml:id="br0">
      <inkml:brushProperty name="width" value="0.025" units="cm"/>
      <inkml:brushProperty name="height" value="0.025" units="cm"/>
    </inkml:brush>
  </inkml:definitions>
  <inkml:trace contextRef="#ctx0" brushRef="#br0">0 43 9641,'0'0'10954,"3"9"-10201,7 27-71,2-1 0,19 40 0,-24-60-523,0-1-1,1 0 1,1 0 0,0 0-1,1-1 1,1-1 0,23 23-1,-32-33-89,0 0 0,1 0-1,-1-1 1,1 1 0,-1-1-1,0 0 1,1 0 0,0 0-1,-1 0 1,1 0 0,0-1-1,0 1 1,-1-1-1,1 1 1,0-1 0,0 0-1,-1 0 1,1 0 0,0-1-1,0 1 1,0-1 0,-1 1-1,1-1 1,0 0 0,-1 0-1,1 0 1,-1-1 0,1 1-1,-1-1 1,0 1 0,1-1-1,-1 0 1,0 1 0,0-1-1,0 0 1,0-1-1,-1 1 1,1 0 0,2-5-1,5-7 72,0 0-1,-1-1 0,-1 0 1,0 0-1,5-20 0,-5 13-104,-2 0-1,0-1 0,-1 0 0,0-27 1,-2-12-3607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6.933"/>
    </inkml:context>
    <inkml:brush xml:id="br0">
      <inkml:brushProperty name="width" value="0.025" units="cm"/>
      <inkml:brushProperty name="height" value="0.025" units="cm"/>
    </inkml:brush>
  </inkml:definitions>
  <inkml:trace contextRef="#ctx0" brushRef="#br0">1 0 12043,'3'20'5440,"10"24"-3418,5 16-1802,-18-58-250,0 0 0,0 1 0,1-1 0,-1 0 0,1 0 0,-1 1 0,1-1 0,0 0 0,0 0 0,0 0 0,0 0 0,0 0 0,1 0 0,-1 0 0,1 0 0,-1 0 0,1 0 0,0-1 0,-1 1 0,1-1 0,0 0 0,0 1 0,0-1 0,0 0 0,0 0 0,1 0 0,-1 0 0,0 0 0,0-1 0,1 1 0,-1-1 0,4 1 0,-3-2-126,0 1-1,0-1 0,0 0 1,1 0-1,-1 0 1,0-1-1,0 1 1,-1-1-1,1 1 1,0-1-1,0 0 0,-1 0 1,1 0-1,-1-1 1,0 1-1,0 0 1,0-1-1,0 0 1,0 1-1,0-1 0,-1 0 1,3-5-1,-4 17 3506,-7 53-1944,6-61-1611,1 1 0,0 0 1,-1 0-1,1 0 0,0-1 0,0 1 0,1 0 0,-1 0 1,0-1-1,0 1 0,1 0 0,-1 0 0,1-1 1,0 1-1,-1-1 0,1 1 0,0 0 0,0-1 1,0 1-1,0-1 0,0 0 0,1 1 0,-1-1 1,0 0-1,0 0 0,1 0 0,2 2 0,12-2-7161</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7.641"/>
    </inkml:context>
    <inkml:brush xml:id="br0">
      <inkml:brushProperty name="width" value="0.025" units="cm"/>
      <inkml:brushProperty name="height" value="0.025" units="cm"/>
    </inkml:brush>
  </inkml:definitions>
  <inkml:trace contextRef="#ctx0" brushRef="#br0">0 0 10090,'0'0'10986,"0"12"-10271,2 137 900,-2-118-3906,0-25-267,0-9-1196,0-23-799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7.972"/>
    </inkml:context>
    <inkml:brush xml:id="br0">
      <inkml:brushProperty name="width" value="0.025" units="cm"/>
      <inkml:brushProperty name="height" value="0.025" units="cm"/>
    </inkml:brush>
  </inkml:definitions>
  <inkml:trace contextRef="#ctx0" brushRef="#br0">1 0 12364,'0'0'6150,"57"45"-4421,-26-31-287,3-3-450,0-4-639,4-4-193,2-3-64,-6 0-96,0 0-801,-12 0-544,-9-3-353,-8-1-736,-5-1-801,-9 1-2915</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8.319"/>
    </inkml:context>
    <inkml:brush xml:id="br0">
      <inkml:brushProperty name="width" value="0.025" units="cm"/>
      <inkml:brushProperty name="height" value="0.025" units="cm"/>
    </inkml:brush>
  </inkml:definitions>
  <inkml:trace contextRef="#ctx0" brushRef="#br0">26 1 9801,'0'0'8232,"-18"52"-6566,36-46-65,11 1-512,5-3-448,5-3-417,5 2-128,-3-1-608,-3 4-1602,-15 0-1634,-6-1-2466</inkml:trace>
  <inkml:trace contextRef="#ctx0" brushRef="#br0" timeOffset="1">1 240 1409,'0'0'20083,"82"35"-19826,-26-35-161,5-3-513,3-8-2209,-3-2-2307,-13-4-4196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5.949"/>
    </inkml:context>
    <inkml:brush xml:id="br0">
      <inkml:brushProperty name="width" value="0.025" units="cm"/>
      <inkml:brushProperty name="height" value="0.025" units="cm"/>
    </inkml:brush>
  </inkml:definitions>
  <inkml:trace contextRef="#ctx0" brushRef="#br0">1 176 17713,'0'0'3977,"0"9"-3166,1 10-276,1 59 714,15 88-1,-12-154 1042,0-25-1271,0-27-692,-4 24-307,0 6-6,0 0-1,-1 0 1,0 0-1,-1 0 0,0 0 1,0 0-1,-1 0 1,0 0-1,-7-15 1,1 16-353,4 18-58,7 19 161,-1-23 237,0 0 0,0-1 0,1 1 0,0-1 0,0 0-1,0 0 1,0 0 0,1 0 0,-1-1 0,1 1 0,0-1 0,0 0-1,1 0 1,-1 0 0,0-1 0,1 1 0,0-1 0,0 0 0,-1-1 0,1 1-1,0-1 1,0 0 0,0 0 0,1 0 0,9-1 0,-6 1 2,0-1 1,1 0-1,-1-1 0,0 0 1,0 0-1,0-1 0,0 0 1,0-1-1,0 0 0,-1 0 1,1-1-1,-1 0 0,13-8 1,-16 9 3,-1-1 1,0 1-1,0-1 0,-1 0 1,1 0-1,-1 0 1,0 0-1,0-1 1,0 1-1,-1-1 1,1 0-1,-1 1 1,0-1-1,-1 0 1,1 0-1,-1-1 1,0 1-1,0 0 1,0-7-1,-1 12-11,-1-1 1,1 1-1,0-1 1,0 1-1,-1-1 0,1 1 1,0 0-1,-1-1 0,1 1 1,0 0-1,-1-1 1,1 1-1,-1 0 0,1-1 1,-1 1-1,1 0 1,-1 0-1,1-1 0,-1 1 1,1 0-1,-1 0 0,1 0 1,-1 0-1,1 0 1,-1 0-1,1 0 0,-1 0 1,1 0-1,-1 0 0,1 0 1,-1 0-1,1 0 1,-1 0-1,1 0 0,-1 0 1,1 1-1,-1-1 1,1 0-1,-1 0 0,1 1 1,-1-1-1,1 0 0,0 1 1,-1-1-1,-23 13-207,16-5 194,1 1 0,0 0-1,1 0 1,0 0 0,1 1-1,-9 18 1,12-22 37,0-1 0,0 1 0,0-1 1,0 1-1,1 0 0,0-1 0,0 1 0,1 0 1,0 0-1,0 0 0,0 0 0,0 0 0,1 0 1,2 8-1,-2-13-10,1 1 1,-1 0-1,0 0 1,1-1-1,-1 1 0,1-1 1,0 1-1,-1-1 1,1 0-1,0 0 1,0 0-1,0 0 0,0 0 1,0 0-1,0 0 1,0 0-1,0-1 1,0 1-1,0-1 0,1 0 1,-1 0-1,0 0 1,3 0-1,55-3 146,-42-1-151,-1 0 1,1-2 0,-1 0 0,0-1 0,0 0 0,-1-1 0,0-1 0,-1-1 0,0 0 0,0-1 0,-1-1 0,0 0 0,14-17 0,-14 14 17,-1-1 0,0-1 1,-1 0-1,-1 0 0,-1-1 1,0 0-1,-2-1 0,0 0 1,-1 0-1,0-1 0,4-29 1,-10 44-4,0 0 1,-1-1 0,0 1-1,1-1 1,-2 1 0,1 0-1,-1-1 1,-1-5 0,2 10-26,-1-1 0,1 1-1,-1 0 1,0 0 0,1 0 0,-1 0 0,0 0 0,0 0 0,0 0 0,0 0 0,0 1 0,0-1 0,0 0 0,0 0 0,0 1 0,0-1 0,0 0 0,0 1 0,0-1 0,-1 1 0,1 0-1,0-1 1,0 1 0,0 0 0,-1 0 0,1 0 0,0 0 0,-1 0 0,1 0 0,0 0 0,0 0 0,-1 1 0,1-1 0,0 0 0,0 1 0,0-1 0,-1 1 0,1-1 0,-1 1 0,-4 2-10,-1 1 1,1-1 0,0 1 0,1 0 0,-1 0 0,1 1 0,0-1 0,0 1-1,0 0 1,0 1 0,1-1 0,-4 8 0,-7 10 50,-20 42-1,29-52-33,0 1-1,1-1 1,0 1-1,1 0 1,1 1-1,0-1 1,1 1-1,0-1 1,1 1-1,3 27 0,-2-40-179,0 0 0,1 1 0,-1-1-1,1 0 1,0 0 0,0 0 0,0 0-1,0 0 1,0 0 0,0 0 0,1 0 0,-1 0-1,1 0 1,-1-1 0,1 1 0,0 0-1,0-1 1,-1 0 0,1 1 0,4 1-1,-1-1-1030,0 0 0,0 0 0,0 0 0,1-1 0,-1 0 0,1 0 0,9 0 0,23 0-8870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8.677"/>
    </inkml:context>
    <inkml:brush xml:id="br0">
      <inkml:brushProperty name="width" value="0.025" units="cm"/>
      <inkml:brushProperty name="height" value="0.025" units="cm"/>
    </inkml:brush>
  </inkml:definitions>
  <inkml:trace contextRef="#ctx0" brushRef="#br0">47 1 11755,'0'0'5472,"-5"11"-4314,-3 7-544,1 0-1,1 0 0,0 0 0,2 0 1,0 1-1,1 0 0,-1 25 0,4-43-589,0 1 0,0-1 0,0 1 0,1-1 0,-1 1-1,0-1 1,0 0 0,1 1 0,-1-1 0,1 1 0,-1-1-1,1 0 1,0 1 0,0-1 0,-1 0 0,1 0 0,0 0-1,0 1 1,0-1 0,0 0 0,0 0 0,0-1 0,1 1-1,0 1 1,1-1 26,0 0-1,0 0 1,-1 0-1,1 0 0,0-1 1,0 1-1,0-1 1,0 0-1,0 0 1,0 0-1,4-1 0,1 0 3,-1 0 0,1-1 0,-1 0 0,0 0 0,0-1 0,0 0 0,0 0 0,0-1 0,6-4 0,-2-1-212,-1-2-1,0 1 1,0-1 0,-1-1 0,0 0 0,-1 0 0,-1-1-1,0 0 1,7-17 0,-21 85-550,4-42 501,1-1-1,0 1 1,1 0-1,0 0 0,1 0 1,1 18-1,0-28 88,-1 0-1,1 0 0,-1 0 1,1-1-1,0 1 0,0 0 1,0 0-1,1-1 0,-1 1 1,1-1-1,-1 1 0,1-1 1,0 0-1,0 0 0,0 0 1,0 0-1,0 0 0,0 0 1,1 0-1,-1-1 0,0 1 1,1-1-1,0 1 0,-1-1 1,1 0-1,0 0 0,-1-1 1,1 1-1,0 0 0,0-1 1,0 0-1,0 1 0,0-1 1,3-1-1,17 1-6972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9.023"/>
    </inkml:context>
    <inkml:brush xml:id="br0">
      <inkml:brushProperty name="width" value="0.025" units="cm"/>
      <inkml:brushProperty name="height" value="0.025" units="cm"/>
    </inkml:brush>
  </inkml:definitions>
  <inkml:trace contextRef="#ctx0" brushRef="#br0">0 0 12556,'0'0'10442,"69"36"-10186,-30-32-192,1 3-384,-4-5-1474,-3 3-1121,-10-3-2113,-5-2-1795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9.371"/>
    </inkml:context>
    <inkml:brush xml:id="br0">
      <inkml:brushProperty name="width" value="0.025" units="cm"/>
      <inkml:brushProperty name="height" value="0.025" units="cm"/>
    </inkml:brush>
  </inkml:definitions>
  <inkml:trace contextRef="#ctx0" brushRef="#br0">0 1 10378,'0'0'9449,"56"19"-9385,-25-17-256,3-2-1410,0 0-2434,-5 0-3331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19.702"/>
    </inkml:context>
    <inkml:brush xml:id="br0">
      <inkml:brushProperty name="width" value="0.025" units="cm"/>
      <inkml:brushProperty name="height" value="0.025" units="cm"/>
    </inkml:brush>
  </inkml:definitions>
  <inkml:trace contextRef="#ctx0" brushRef="#br0">0 136 11531,'0'0'9310,"10"2"-7837,-3-1-1382,1 0-1,0-1 0,-1 0 0,1 0 0,0-1 0,-1 0 0,1 0 0,-1-1 1,1 0-1,-1 0 0,0-1 0,0 0 0,0 0 0,0-1 0,0 0 0,10-8 1,-8 4-151,0 1 0,0-2 0,0 1 0,-1-1 0,13-20 0,3-2-387,-20 79-231,-4-35 376,-1 4 535,2 0 0,0 0 0,0 1 1,8 27-1,-8-40-340,1-1 1,-1 0-1,1 1 0,0-1 0,1 0 1,-1 0-1,1 0 0,0 0 0,4 4 1,-4-5-288,0-1 1,0 1-1,0-1 1,0 0-1,1 0 1,-1 0 0,1-1-1,-1 1 1,1-1-1,0 0 1,-1 0-1,1 0 1,4 0-1,24 0-8761</inkml:trace>
  <inkml:trace contextRef="#ctx0" brushRef="#br0" timeOffset="1">661 152 13773,'0'0'6951,"-30"66"-5958,15-37-225,4 6-415,4 0-257,2 0-32,-1-1-32,6-5-32,0-6 32,0-5-417,0-6-415,6-7-610,3-5-1280,-6-14-8809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0.050"/>
    </inkml:context>
    <inkml:brush xml:id="br0">
      <inkml:brushProperty name="width" value="0.025" units="cm"/>
      <inkml:brushProperty name="height" value="0.025" units="cm"/>
    </inkml:brush>
  </inkml:definitions>
  <inkml:trace contextRef="#ctx0" brushRef="#br0">1 38 12236,'0'0'11627,"79"-37"-11403,-36 37-96,4 0-32,0 0-96,-2 0-224,3 0-1121,-8 0-962,-11 0-319,-9 0-2243,-6 0-1217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0.427"/>
    </inkml:context>
    <inkml:brush xml:id="br0">
      <inkml:brushProperty name="width" value="0.025" units="cm"/>
      <inkml:brushProperty name="height" value="0.025" units="cm"/>
    </inkml:brush>
  </inkml:definitions>
  <inkml:trace contextRef="#ctx0" brushRef="#br0">0 1 12524,'0'0'12492,"58"4"-12332,-19-1 32,12 1-192,-4-3 0,7 1-1537,-9 0-1058,-8-2-1345,-2 0-2530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0.771"/>
    </inkml:context>
    <inkml:brush xml:id="br0">
      <inkml:brushProperty name="width" value="0.025" units="cm"/>
      <inkml:brushProperty name="height" value="0.025" units="cm"/>
    </inkml:brush>
  </inkml:definitions>
  <inkml:trace contextRef="#ctx0" brushRef="#br0">228 69 13357,'0'0'7783,"-33"52"-6790,26-25-288,2 7-417,-4 0-128,3 0-160,6-2 64,0-3-256,0-5-865,0-5-481,0-7-479</inkml:trace>
  <inkml:trace contextRef="#ctx0" brushRef="#br0" timeOffset="1">1 23 9001,'0'0'12171,"76"-22"-11466,-33 22-353,-2 4-192,4 1-96,2-3 0,-4 0-384,-7-2-1057,-3 0-1666,-4 0-2114,-6-4-3587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1.226"/>
    </inkml:context>
    <inkml:brush xml:id="br0">
      <inkml:brushProperty name="width" value="0.025" units="cm"/>
      <inkml:brushProperty name="height" value="0.025" units="cm"/>
    </inkml:brush>
  </inkml:definitions>
  <inkml:trace contextRef="#ctx0" brushRef="#br0">1 0 10282,'0'0'8456,"48"28"-7335,-14-22-160,11 1-577,-1-2-288,3-2 0,-6-2-192,-7 0-737,-9-1-448,-5 0-545,-11 0-1281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1.559"/>
    </inkml:context>
    <inkml:brush xml:id="br0">
      <inkml:brushProperty name="width" value="0.025" units="cm"/>
      <inkml:brushProperty name="height" value="0.025" units="cm"/>
    </inkml:brush>
  </inkml:definitions>
  <inkml:trace contextRef="#ctx0" brushRef="#br0">0 1 5926,'0'0'17136,"74"7"-17104,-25-5-224,-6 1-993,2-3-961,-2 0-1090,-7 0-2017</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21.938"/>
    </inkml:context>
    <inkml:brush xml:id="br0">
      <inkml:brushProperty name="width" value="0.025" units="cm"/>
      <inkml:brushProperty name="height" value="0.025" units="cm"/>
    </inkml:brush>
  </inkml:definitions>
  <inkml:trace contextRef="#ctx0" brushRef="#br0">206 1 9001,'0'0'10100,"11"2"-9251,3 1-597,-1 1 1,1 1 0,-1 0-1,-1 0 1,1 2 0,-1-1-1,0 1 1,0 1 0,20 18-1,-28-23-201,0 1 0,0-1 0,-1 1 0,1 0 0,-1 0 0,0 0 0,0 0 0,-1 0 0,1 1 0,-1-1 0,0 1 0,0-1 0,0 1 0,-1 0 0,0 0 0,0 0 0,0 0 0,0 0 0,-1 0 0,0 0 0,0 0 0,0 0 0,-1 0 0,0 0 0,0 0 0,0 0 0,0 0 0,-1 0 0,0 0 0,0-1 0,0 1 0,0-1 0,-5 6 0,-11 13 280,-1-1 0,-1-1 0,-1 0 0,-1-2 0,-36 24 0,5-1-273,46-37-98,-70 56-1062,23-23-3836,16-16-2744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448"/>
    </inkml:context>
    <inkml:brush xml:id="br0">
      <inkml:brushProperty name="width" value="0.05" units="cm"/>
      <inkml:brushProperty name="height" value="0.05" units="cm"/>
    </inkml:brush>
  </inkml:definitions>
  <inkml:trace contextRef="#ctx0" brushRef="#br0">0 1 15843,'17'31'1569,"15"-12"-977,6-6-264,14-9 920,5-1-592,7-6-448,1-4-280,0-7 136,0-5-96,-12-7-136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6.292"/>
    </inkml:context>
    <inkml:brush xml:id="br0">
      <inkml:brushProperty name="width" value="0.025" units="cm"/>
      <inkml:brushProperty name="height" value="0.025" units="cm"/>
    </inkml:brush>
  </inkml:definitions>
  <inkml:trace contextRef="#ctx0" brushRef="#br0">134 15 18706,'0'0'6790,"-10"-4"-5493,5 2-1222,0 0 0,0 1 0,0 0 0,0-1 0,0 1 0,0 1 1,0-1-1,0 1 0,-6 0 0,8 1-33,0 0 0,0-1 1,0 1-1,0 0 0,1 1 1,-1-1-1,0 1 0,1-1 1,-1 1-1,1 0 0,-1 0 1,1 0-1,0 0 0,0 0 1,0 0-1,0 1 0,0-1 1,0 1-1,1-1 0,-1 1 1,0 3-1,-1-2 19,1 0-1,0 0 1,1 0-1,-1 0 1,1 0-1,-1 1 1,1-1 0,1 1-1,-1-1 1,1 0-1,-1 1 1,1-1-1,0 1 1,1-1 0,-1 1-1,1-1 1,2 7-1,-2-9-51,0 0 1,1 0-1,-1 0 0,1 0 0,0 0 0,-1 0 0,1 0 0,0-1 1,0 1-1,0 0 0,1-1 0,-1 0 0,0 1 0,0-1 0,1 0 0,-1 0 1,1-1-1,-1 1 0,1 0 0,-1-1 0,1 0 0,-1 1 0,1-1 1,0 0-1,-1 0 0,1 0 0,-1-1 0,1 1 0,-1-1 0,1 1 0,2-2 1,1 0 14,0 0 0,-1-1 0,1 1 0,-1-1 0,1 0 1,-1-1-1,0 1 0,0-1 0,0 0 0,-1 0 0,0-1 0,6-6 1,43-63-788,-54 79 495,0 0 0,1 0-1,0 0 1,0 0 0,0 1-1,2 7 1,-1 5 37,-1-14 119,-1 0 0,1-1 0,1 1 0,-1 0 0,1 0 0,-1-1 0,1 1 0,0 0 0,0-1 0,1 1 0,-1-1 0,1 1 0,0-1 0,-1 0-1,6 6 1,-5-7-132,1 0 1,-1-1-1,1 1 0,-1-1 0,1 0 0,0 0 0,0 0 0,-1 0 0,1 0 0,0 0 1,0-1-1,0 1 0,0-1 0,0 0 0,0 0 0,0 0 0,0-1 0,0 1 0,0-1 1,0 1-1,3-2 0,0 0-390,0 0 0,0-1 1,-1 1-1,1-1 0,-1 0 1,0-1-1,0 1 0,0-1 1,7-7-1,18-18-4074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48.759"/>
    </inkml:context>
    <inkml:brush xml:id="br0">
      <inkml:brushProperty name="width" value="0.025" units="cm"/>
      <inkml:brushProperty name="height" value="0.025" units="cm"/>
    </inkml:brush>
  </inkml:definitions>
  <inkml:trace contextRef="#ctx0" brushRef="#br0">254 109 5958,'0'0'4051,"9"-9"-1958,-3 3-1591,26-29 1502,-30 32-1579,-1 1 1,1-1-1,0 0 1,-1 1-1,1-1 1,-1 0-1,0 0 1,0 0-1,0 0 1,0 0-1,-1 0 1,1 0-1,-1-1 1,0-4 0,0 7-354,-1 0 1,0 0 0,1 1-1,-1-1 1,0 0-1,0 1 1,1-1 0,-1 1-1,0-1 1,0 1 0,0-1-1,0 1 1,0-1 0,0 1-1,0 0 1,0 0 0,0 0-1,0-1 1,0 1 0,1 0-1,-1 0 1,0 0 0,0 0-1,0 0 1,-2 1 0,-27 1 93,19 1-163,0 0-1,0 1 1,0 0 0,1 0 0,0 1 0,0 0-1,0 1 1,1 0 0,-10 8 0,-6 7-9,-42 44 0,60-57-113,0 0 0,1 0 0,0 1 0,1 0 0,0 0 0,0 0 0,1 0 0,-6 19 0,9-26 79,0 0 0,1 1-1,-1-1 1,1 1 0,0-1-1,0 0 1,-1 1 0,2-1-1,-1 1 1,0-1 0,0 1-1,1-1 1,-1 0-1,1 1 1,0-1 0,0 0-1,0 1 1,0-1 0,0 0-1,0 0 1,1 0 0,-1 0-1,1 0 1,-1 0 0,1-1-1,0 1 1,-1 0 0,1-1-1,0 1 1,0-1-1,0 0 1,1 1 0,-1-1-1,0 0 1,0-1 0,1 1-1,-1 0 1,0 0 0,1-1-1,-1 0 1,5 1 0,7 1-929,0-1 0,0 0 0,1-1 0,-1 0 0,0-1 0,0-1 0,0 0 0,0-1 0,26-9 0,0-3-3744</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49.391"/>
    </inkml:context>
    <inkml:brush xml:id="br0">
      <inkml:brushProperty name="width" value="0.025" units="cm"/>
      <inkml:brushProperty name="height" value="0.025" units="cm"/>
    </inkml:brush>
  </inkml:definitions>
  <inkml:trace contextRef="#ctx0" brushRef="#br0">56 51 9769,'0'0'4506,"0"10"-3561,-5 41-617,-1 0-1,-3-1 1,-17 58 0,16-69-310,23-99-11188,0-20 6905,-1-7 5748,-5 4 4590,-2 89 599,5 27-5013,10 41-1054,-17-65-380,18 57 155,-21-64-297,1 0-1,0 0 1,0 0-1,-1 0 1,1 0-1,1 0 0,-1 0 1,0-1-1,0 1 1,1 0-1,-1-1 1,1 1-1,-1-1 1,1 0-1,0 1 1,-1-1-1,1 0 1,0 0-1,0 0 0,0 0 1,0 0-1,0-1 1,0 1-1,0-1 1,4 1-1,-3-2 94,0 0 1,0 0-1,0-1 0,0 1 0,0-1 0,-1 0 0,1 1 0,0-1 1,-1-1-1,0 1 0,1 0 0,-1-1 0,0 1 0,0-1 1,0 0-1,-1 1 0,3-5 0,26-54 734,-29 60-864,6-15 147,-2 0 0,0 0-1,0-1 1,-2 1 0,0-1 0,-1 0 0,0-29 0,-1 46-209,-1-1 1,0 1 0,0 0-1,0-1 1,0 1 0,0 0-1,0-1 1,0 1 0,0 0-1,0-1 1,0 1 0,0 0-1,0-1 1,0 1 0,-1 0-1,1-1 1,0 1 0,0 0-1,0-1 1,0 1-1,0 0 1,-1-1 0,1 1-1,0 0 1,0 0 0,-1-1-1,1 1 1,0 0 0,0 0-1,-1 0 1,1-1 0,0 1-1,-1 0 1,1 0 0,0 0-1,-1 0 1,1 0 0,0 0-1,-1 0 1,1-1 0,0 1-1,-1 0 1,1 0 0,0 0-1,-1 0 1,1 1 0,0-1-1,-1 0 1,1 0 0,0 0-1,-1 0 1,1 0 0,-1 1-154,0-1 0,1 0 0,-1 1 0,0-1 0,1 1 0,-1-1 0,0 1 0,1 0 0,-1-1 0,1 1 0,-1 0 0,1-1 0,-1 1 0,1 0 0,0-1 0,-1 1 0,1 0 0,0 0 0,-1 0 0,1-1 0,0 1 0,0 0 0,0 1 0,1 10-3397,3-4-2205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0.070"/>
    </inkml:context>
    <inkml:brush xml:id="br0">
      <inkml:brushProperty name="width" value="0.025" units="cm"/>
      <inkml:brushProperty name="height" value="0.025" units="cm"/>
    </inkml:brush>
  </inkml:definitions>
  <inkml:trace contextRef="#ctx0" brushRef="#br0">1 4 9577,'0'0'12684,"74"-4"-12396,-31 4-256,-4 0 0,5 0-320,-14 0-1409,-3 7-802,-14 0-1248,-13 0 127,0-4-1280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0.417"/>
    </inkml:context>
    <inkml:brush xml:id="br0">
      <inkml:brushProperty name="width" value="0.025" units="cm"/>
      <inkml:brushProperty name="height" value="0.025" units="cm"/>
    </inkml:brush>
  </inkml:definitions>
  <inkml:trace contextRef="#ctx0" brushRef="#br0">0 0 7303,'0'0'7623,"60"45"-5573,-21-39-865,6-3-448,-1-3-353,-5 0-256,-3 0-64,-3 0-32,-10-1-960,-3-8-2468,-4-2-3234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0.783"/>
    </inkml:context>
    <inkml:brush xml:id="br0">
      <inkml:brushProperty name="width" value="0.025" units="cm"/>
      <inkml:brushProperty name="height" value="0.025" units="cm"/>
    </inkml:brush>
  </inkml:definitions>
  <inkml:trace contextRef="#ctx0" brushRef="#br0">0 216 10570,'0'0'6726,"9"-4"-5904,17-10-600,-1-2-1,-1 0 0,0-2 0,-2 0 1,0-1-1,-1-2 0,0 0 0,33-48 1,-53 113-687,-1-30 471,1 0 0,1 0 1,0 0-1,1 0 0,7 21 0,15 14-1878,-22-45 1066,0 1 1,1-1-1,-1 0 1,1 0-1,0-1 1,1 1-1,6 4 0,10 1-5114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1.159"/>
    </inkml:context>
    <inkml:brush xml:id="br0">
      <inkml:brushProperty name="width" value="0.025" units="cm"/>
      <inkml:brushProperty name="height" value="0.025" units="cm"/>
    </inkml:brush>
  </inkml:definitions>
  <inkml:trace contextRef="#ctx0" brushRef="#br0">65 0 12011,'0'0'7239,"-39"77"-7175,28-41 0,2 2-64,7-3 32,-2-2 0,4-5 32,0-5-480,0-7-96,4-8-289,1-7-1121,1-6-6342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1.484"/>
    </inkml:context>
    <inkml:brush xml:id="br0">
      <inkml:brushProperty name="width" value="0.025" units="cm"/>
      <inkml:brushProperty name="height" value="0.025" units="cm"/>
    </inkml:brush>
  </inkml:definitions>
  <inkml:trace contextRef="#ctx0" brushRef="#br0">13 24 8264,'0'0'11531,"68"-24"-11243,-28 24-128,9 3-96,-3 1 32,-4-2-192,-2 2-1185,-12-3-1345,-6-1-1154,-11 0-1313</inkml:trace>
  <inkml:trace contextRef="#ctx0" brushRef="#br0" timeOffset="1">0 118 8200,'0'0'11467,"76"9"-11179,-36-7-160,8 0-96,-8 1-865,-6-2-1793,-5 0-1698,-9 1-1730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1.850"/>
    </inkml:context>
    <inkml:brush xml:id="br0">
      <inkml:brushProperty name="width" value="0.025" units="cm"/>
      <inkml:brushProperty name="height" value="0.025" units="cm"/>
    </inkml:brush>
  </inkml:definitions>
  <inkml:trace contextRef="#ctx0" brushRef="#br0">54 0 10250,'0'0'5317,"-34"64"-3972,29-38-256,-3 7-320,3-2-161,3 0-448,2 0-31,0-3-97,0-5-289,0-5-511,2-6 95,2-7-352,-3-5-1153,-1-18-6150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2.208"/>
    </inkml:context>
    <inkml:brush xml:id="br0">
      <inkml:brushProperty name="width" value="0.025" units="cm"/>
      <inkml:brushProperty name="height" value="0.025" units="cm"/>
    </inkml:brush>
  </inkml:definitions>
  <inkml:trace contextRef="#ctx0" brushRef="#br0">0 11 10154,'0'0'9769,"58"-7"-8712,-20 7-224,3 0-545,1 0-192,1 1-64,-3-1-609,-6 0-1248,-9 0-2115,-2-5-2658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2.652"/>
    </inkml:context>
    <inkml:brush xml:id="br0">
      <inkml:brushProperty name="width" value="0.025" units="cm"/>
      <inkml:brushProperty name="height" value="0.025" units="cm"/>
    </inkml:brush>
  </inkml:definitions>
  <inkml:trace contextRef="#ctx0" brushRef="#br0">1 1 11211,'0'0'5317,"52"1"-4485,-9-1 257,4 0-320,9 0-352,-2 0-289,0 0-96,-15 2-993,-10 2-1121,-14 1-1666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6.799"/>
    </inkml:context>
    <inkml:brush xml:id="br0">
      <inkml:brushProperty name="width" value="0.025" units="cm"/>
      <inkml:brushProperty name="height" value="0.025" units="cm"/>
    </inkml:brush>
  </inkml:definitions>
  <inkml:trace contextRef="#ctx0" brushRef="#br0">101 61 6342,'1'-8'2920,"4"-29"-630,-5 36-2147,1 1-1,-1-1 0,0 1 1,0-1-1,0 1 1,0-1-1,0 0 0,0 1 1,0-1-1,0 1 1,0-1-1,0 1 0,0-1 1,0 1-1,0-1 1,0 0-1,-1 1 0,1-1 1,0 1-1,0-1 1,0 1-1,-1-1 0,1 1 1,0-1-1,-1 1 1,1 0-1,-1-1 0,-11 6 2016,-10 19-461,12-7-1190,1 0-1,0 0 1,2 1-1,0 0 0,0 0 1,2 1-1,0 0 0,1 0 1,2 0-1,-1 0 1,2 0-1,1 1 0,2 26 1,-2-45-502,0 0 0,0 1 1,1-1-1,-1 0 1,0 0-1,0 1 0,1-1 1,-1 0-1,1 0 0,-1 0 1,1 0-1,0 0 1,-1 0-1,1 0 0,0 0 1,0 0-1,0 0 0,0 0 1,0 0-1,0 0 1,0-1-1,0 1 0,0 0 1,2 0-1,-2-1 2,0 0 0,-1 0 0,1 0 1,0 0-1,0 0 0,0 0 0,0-1 0,0 1 0,-1 0 0,1-1 1,0 1-1,0 0 0,0-1 0,-1 1 0,1-1 0,0 1 0,-1-1 1,1 0-1,0 1 0,-1-1 0,1 0 0,-1 1 0,1-1 0,-1 0 1,1 0-1,-1 1 0,0-1 0,1 0 0,-1 0 0,0 0 1,0 0-1,1 1 0,-1-1 0,0-1 0,3-13 33,0 1-1,0-1 1,0-21-1,-3 31-35,1 0 0,-1 1-1,-1-1 1,1 0 0,-1 1-1,1-1 1,-1 0 0,-1 1 0,1-1-1,-1 1 1,1 0 0,-1-1-1,-1 1 1,-4-8 0,7 12-11,-1-1 1,1 1 0,-1-1 0,1 1-1,-1-1 1,1 1 0,-1-1 0,1 1-1,-1-1 1,0 1 0,1-1 0,-1 1-1,1 0 1,-1-1 0,0 1 0,1 0-1,-1 0 1,0 0 0,0-1-1,1 1 1,-1 0 0,0 0 0,1 0-1,-1 0 1,0 0 0,0 0 0,1 1-1,-1-1 1,0 0 0,1 0 0,-1 0-1,0 1 1,1-1 0,-1 0 0,0 1-1,1-1 1,-1 0 0,0 1 0,1-1-1,-1 1 1,1-1 0,-1 1 0,1-1-1,-1 1 1,1-1 0,0 1 0,-1 0-1,1-1 1,0 1 0,-1 0-1,1-1 1,-1 2 0,1 0 5,-1-1 0,1 1 0,-1-1 0,1 1 0,0 0 0,-1-1 0,1 1 0,0 0 0,0-1 0,0 1 0,0 0 0,1-1-1,-1 1 1,0-1 0,1 1 0,-1 0 0,1-1 0,-1 1 0,1-1 0,0 1 0,0-1 0,-1 1 0,1-1 0,2 2 0,2 1 16,0-1 0,0 0 0,0 0 0,1-1 0,-1 0 0,1 0 0,-1 0 0,1 0 0,0-1 0,0 0 0,0 0 0,0-1 0,-1 1 0,8-2 0,-2 1 11,-1 0 0,1-1 0,0-1-1,0 0 1,-1 0 0,21-8 0,-18 4 15,1-1 1,24-18 0,-33 22-11,-1 0 1,1-1 0,-1 0 0,0 0 0,0 0 0,-1 0 0,1-1-1,-1 1 1,0-1 0,0 0 0,2-6 0,-6 8 83,-8 8-127,-7 10 0,13-9 99,0 0 0,0-1 1,0 1-1,1 0 0,0 0 1,0 0-1,0 1 1,1-1-1,0 0 0,0 1 1,1-1-1,0 1 0,1 10 1,-1-15-108,0 0 0,1 0 1,-1 0-1,1 1 0,-1-1 0,1 0 1,0 0-1,0 0 0,0 0 1,0 0-1,1 0 0,-1 0 0,0-1 1,1 1-1,-1 0 0,1-1 1,0 1-1,-1-1 0,1 0 0,0 1 1,0-1-1,0 0 0,0 0 1,0 0-1,0 0 0,0-1 0,0 1 1,1 0-1,-1-1 0,0 0 0,0 1 1,0-1-1,1 0 0,-1 0 1,0 0-1,0-1 0,1 1 0,-1 0 1,0-1-1,0 1 0,4-2 1,-2 0-419,0 0 0,0 1 0,0-1 0,-1 0 0,1-1 1,0 1-1,-1-1 0,1 1 0,-1-1 0,0 0 0,5-6 1,27-43-8168,-20 17 1035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3.044"/>
    </inkml:context>
    <inkml:brush xml:id="br0">
      <inkml:brushProperty name="width" value="0.025" units="cm"/>
      <inkml:brushProperty name="height" value="0.025" units="cm"/>
    </inkml:brush>
  </inkml:definitions>
  <inkml:trace contextRef="#ctx0" brushRef="#br0">0 0 9097,'0'0'7110,"80"31"-5636,-32-30-513,10 1-481,-4-2-320,0 0-160,-9 0-2338,-11-3-3940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3.738"/>
    </inkml:context>
    <inkml:brush xml:id="br0">
      <inkml:brushProperty name="width" value="0.025" units="cm"/>
      <inkml:brushProperty name="height" value="0.025" units="cm"/>
    </inkml:brush>
  </inkml:definitions>
  <inkml:trace contextRef="#ctx0" brushRef="#br0">139 1 10218,'0'0'8744,"-2"10"-7874,-7 24-134,2-8-148,-8 49-1,15-74-583,0 1-1,0 0 1,0 0-1,0-1 1,0 1-1,1 0 1,-1-1 0,1 1-1,-1 0 1,1-1-1,-1 1 1,1-1-1,0 1 1,0-1-1,0 1 1,0-1-1,0 0 1,0 1 0,0-1-1,1 0 1,-1 0-1,0 0 1,1 0-1,-1 0 1,1 0-1,-1 0 1,1 0-1,-1-1 1,1 1-1,-1-1 1,1 1 0,0-1-1,-1 1 1,1-1-1,2 0 1,10 2-434,-1-1 0,1-1 0,23-2 0,-12 1-1266,-22 1 1506,-1 0 1,1 0-1,-1 0 1,1 0-1,-1 0 1,1 0 0,-1 1-1,1 0 1,-1-1-1,1 1 1,-1 0-1,0 0 1,1 0-1,-1 1 1,0-1-1,0 0 1,3 3-1,-4-2 199,-1-1-1,1 1 0,-1-1 0,0 1 0,1-1 0,-1 1 1,0-1-1,0 1 0,0 0 0,0-1 0,0 1 0,0 0 0,0-1 1,-1 1-1,1-1 0,-1 1 0,1-1 0,-1 1 0,1-1 1,-1 1-1,0-1 0,0 0 0,0 1 0,0-1 0,0 0 1,0 1-1,0-1 0,0 0 0,-2 1 0,-8 11 630,-1-1 1,0 0-1,0-1 0,-1 0 1,-1-1-1,-16 10 0,21-15-458,-1 0-1,0-1 1,0 0 0,0 0-1,0-1 1,0 0-1,-1-1 1,1 0-1,-1-1 1,-19 0 0,28-1-384,0 0 0,0-1 0,0 1 1,0-1-1,0 0 0,0 1 1,1-1-1,-1 0 0,0 0 1,0 0-1,1 0 0,-1-1 1,0 1-1,1 0 0,-1-1 0,1 1 1,0-1-1,-1 1 0,1-1 1,0 0-1,0 0 0,0 1 1,0-1-1,0 0 0,1 0 1,-1 0-1,0 0 0,1 0 0,0 0 1,-1 0-1,1-3 0,-3-27-4888</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4.115"/>
    </inkml:context>
    <inkml:brush xml:id="br0">
      <inkml:brushProperty name="width" value="0.025" units="cm"/>
      <inkml:brushProperty name="height" value="0.025" units="cm"/>
    </inkml:brush>
  </inkml:definitions>
  <inkml:trace contextRef="#ctx0" brushRef="#br0">0 17 9993,'0'0'8168,"54"-15"-6566,-36 14-321,6 1-833,-1 0-320,6 0-96,3 0-608,-1 0-1026,-4 0-2594,-5 0-3555</inkml:trace>
  <inkml:trace contextRef="#ctx0" brushRef="#br0" timeOffset="1">325 183 7751,'0'0'3267,"-26"65"129,12-33-738,0 0-896,5-3-897,3-4-545,6-7-256,6-8-1249,8-10-1666,0 0-2530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4.477"/>
    </inkml:context>
    <inkml:brush xml:id="br0">
      <inkml:brushProperty name="width" value="0.025" units="cm"/>
      <inkml:brushProperty name="height" value="0.025" units="cm"/>
    </inkml:brush>
  </inkml:definitions>
  <inkml:trace contextRef="#ctx0" brushRef="#br0">0 54 12300,'0'0'8263,"12"-5"-7894,13-5-349,1 0 0,0 2 1,1 1-1,47-6 0,-73 58-143,-4-12 293,-1-1 0,-13 46-1,-2 16-1335,14-31-3803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4.821"/>
    </inkml:context>
    <inkml:brush xml:id="br0">
      <inkml:brushProperty name="width" value="0.025" units="cm"/>
      <inkml:brushProperty name="height" value="0.025" units="cm"/>
    </inkml:brush>
  </inkml:definitions>
  <inkml:trace contextRef="#ctx0" brushRef="#br0">1 136 9129,'0'0'10666,"59"-10"-10602,-30 16-32,5-1-609,-5-5-2241,11 0-3492</inkml:trace>
  <inkml:trace contextRef="#ctx0" brushRef="#br0" timeOffset="1">474 1 10890,'0'0'3433,"-8"8"-545,-6 5-2213,-49 47 3080,58-55-3478,1-1 0,0 1 1,1 0-1,-1 0 0,1 0 0,0 1 1,0-1-1,0 1 0,1 0 0,0-1 0,-2 13 1,4-18-292,0 1 1,0 0 0,0 0 0,0 0-1,1 0 1,-1 0 0,0 0 0,1 0-1,-1 0 1,1 0 0,-1 0 0,1-1 0,-1 1-1,1 0 1,-1 0 0,1-1 0,0 1-1,0 0 1,-1-1 0,1 1 0,0-1-1,0 1 1,0-1 0,0 1 0,-1-1-1,1 1 1,0-1 0,0 0 0,0 0-1,0 1 1,2-1 0,40 5-1974,-19-3-55,-22-1 1830,1-1-1,-1 1 0,0 0 1,1-1-1,-1 1 0,1 0 0,-1 0 1,0 1-1,0-1 0,0 0 0,1 1 1,-1 0-1,-1-1 0,4 4 1,-4-3 223,0-1 1,0 0 0,-1 0-1,1 1 1,-1-1 0,1 0-1,-1 1 1,0-1-1,0 1 1,1-1 0,-1 0-1,0 1 1,0-1 0,0 1-1,-1-1 1,1 0 0,0 1-1,0-1 1,-1 3 0,-2 1 260,1-1 1,0 1 0,-1-1-1,0 1 1,0-1 0,-1 0-1,1 0 1,-1-1 0,1 1 0,-1-1-1,-1 1 1,-6 3 0,-53 28 1668,59-33-1898,1-1 0,-1 1 0,1-1 1,-1 0-1,0 0 0,0 0 0,1-1 1,-1 1-1,0-1 0,0-1 0,1 1 1,-1 0-1,-6-3 0,9 2-356,0-1 0,0 1 1,0-1-1,0 0 0,0 1 0,1-1 0,-1 0 1,1 0-1,-1 0 0,1 0 0,0-1 0,0 1 0,0 0 1,0-1-1,0 1 0,0 0 0,1-1 0,-1 1 1,1-1-1,0 1 0,-1-1 0,2-4 0,-2 3-601,-3-31-6266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5.196"/>
    </inkml:context>
    <inkml:brush xml:id="br0">
      <inkml:brushProperty name="width" value="0.025" units="cm"/>
      <inkml:brushProperty name="height" value="0.025" units="cm"/>
    </inkml:brush>
  </inkml:definitions>
  <inkml:trace contextRef="#ctx0" brushRef="#br0">1 14 11563,'0'0'6983,"54"-12"-4934,-29 10-351,4 2-1089,0 0-481,5 0-224,-3 0-2018,-3 0-3075,-2 0-9545</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5.949"/>
    </inkml:context>
    <inkml:brush xml:id="br0">
      <inkml:brushProperty name="width" value="0.025" units="cm"/>
      <inkml:brushProperty name="height" value="0.025" units="cm"/>
    </inkml:brush>
  </inkml:definitions>
  <inkml:trace contextRef="#ctx0" brushRef="#br0">0 0 13421,'0'0'4900,"0"60"-4483,0-39-225,0-4-96,9 0-384,-2-3-1922,1-6-2691,3-3-5669</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6.309"/>
    </inkml:context>
    <inkml:brush xml:id="br0">
      <inkml:brushProperty name="width" value="0.025" units="cm"/>
      <inkml:brushProperty name="height" value="0.025" units="cm"/>
    </inkml:brush>
  </inkml:definitions>
  <inkml:trace contextRef="#ctx0" brushRef="#br0">40 0 10602,'0'0'5926,"-29"50"-3876,24-35-833,1-2-160,2 0-513,2 0-448,0 0 0,6-4-1409,5-5-865,1-4-2018,5 0-3139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7.781"/>
    </inkml:context>
    <inkml:brush xml:id="br0">
      <inkml:brushProperty name="width" value="0.025" units="cm"/>
      <inkml:brushProperty name="height" value="0.025" units="cm"/>
    </inkml:brush>
  </inkml:definitions>
  <inkml:trace contextRef="#ctx0" brushRef="#br0">240 16 10602,'0'0'202,"0"-1"0,0 0 0,-1 1 0,1-1 0,0 0 0,0 1 0,0-1 0,0 0 0,-1 1 1,1-1-1,0 1 0,0-1 0,-1 0 0,1 1 0,-1-1 0,1 1 0,0-1 0,-1 1 0,1-1 0,-1 1 0,1 0 0,-1-1 0,1 1 0,-1-1 0,0 1 0,1 0 0,-1 0 0,1-1 1,-1 1-1,0 0 0,0 0 0,-29 0 1766,21 2-1769,1 0 0,-1 1-1,0 0 1,-11 6 0,2 1 134,1 1-1,1 1 1,-22 19 0,33-27-214,0 1-1,1 0 0,-1 0 1,1 0-1,0 0 0,0 1 1,1 0-1,0 0 0,0 0 1,0 0-1,1 0 1,0 0-1,0 1 0,-1 8 1,3-13-98,0 0 1,0 0 0,0 0 0,0 0 0,1 0 0,-1 0 0,1 0-1,0 0 1,-1 0 0,1 0 0,0 0 0,0 0 0,0 0-1,0-1 1,1 1 0,-1 0 0,0-1 0,1 1 0,-1-1 0,1 1-1,0-1 1,-1 0 0,1 0 0,0 0 0,0 0 0,0 0-1,0 0 1,-1 0 0,1 0 0,1-1 0,-1 1 0,0-1 0,3 1-1,10 1 21,0 0-1,0 0 0,24-2 0,-28 0-62,10 0-805,0-1 0,27-4-1,10-14-4691,-34 6-130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8.333"/>
    </inkml:context>
    <inkml:brush xml:id="br0">
      <inkml:brushProperty name="width" value="0.025" units="cm"/>
      <inkml:brushProperty name="height" value="0.025" units="cm"/>
    </inkml:brush>
  </inkml:definitions>
  <inkml:trace contextRef="#ctx0" brushRef="#br0">75 1 10954,'0'0'8825,"-1"8"-7774,-5 23-461,-1-1 1,-17 47-1,11-38-1249,-9 47 1,26-138-9701,-7-46 7917,1 19 5111,4 60 2530,3 39-1871,3 10-2636,-3-15 58,2 4-210,1-1 0,1 0 0,20 33 0,-27-48-496,0 0 0,0 0 0,0 0 0,0-1 0,0 1 0,0-1 0,1 0 0,-1 0 0,1 1 0,-1-2 0,1 1 0,0 0 0,0 0 0,0-1 0,0 0 0,0 1 0,0-1 0,0 0 0,0-1 1,1 1-1,-1-1 0,0 1 0,1-1 0,-1 0 0,0 0 0,1 0 0,-1-1 0,0 1 0,0-1 0,1 0 0,4-1 0,-4-1 2,-1 1 0,0-1 0,0 0-1,0 0 1,0 0 0,0 0 0,-1-1 0,1 1 0,-1-1 0,0 1-1,0-1 1,0 0 0,0 0 0,-1 0 0,0 0 0,2-5 0,1-7 96,-1 0 0,3-31 0,-5 34-100,0 5-27,0 0 1,-1 1-1,0-1 0,0 0 1,-3-13-1,0 20-1494,1 9-92,0 12-2346,6-6-1133,7 1-2557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7.154"/>
    </inkml:context>
    <inkml:brush xml:id="br0">
      <inkml:brushProperty name="width" value="0.025" units="cm"/>
      <inkml:brushProperty name="height" value="0.025" units="cm"/>
    </inkml:brush>
  </inkml:definitions>
  <inkml:trace contextRef="#ctx0" brushRef="#br0">20 48 15022,'0'0'9289,"-20"-47"-7399,20 54-5478,4-2-3875</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8.745"/>
    </inkml:context>
    <inkml:brush xml:id="br0">
      <inkml:brushProperty name="width" value="0.025" units="cm"/>
      <inkml:brushProperty name="height" value="0.025" units="cm"/>
    </inkml:brush>
  </inkml:definitions>
  <inkml:trace contextRef="#ctx0" brushRef="#br0">1 0 10474,'0'0'8808,"54"18"-7815,-29-14-288,9 0-449,1 0-192,2-3 0,-6-1-256,-2 0-993,-4 0-545,-11 0-768,-10-4-1506,-4-1-2210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9.075"/>
    </inkml:context>
    <inkml:brush xml:id="br0">
      <inkml:brushProperty name="width" value="0.025" units="cm"/>
      <inkml:brushProperty name="height" value="0.025" units="cm"/>
    </inkml:brush>
  </inkml:definitions>
  <inkml:trace contextRef="#ctx0" brushRef="#br0">0 57 5157,'0'0'14478,"85"19"-13485,-38-25-417,2-3-448,-1-1-64,-8 0-608,-11-3-1410,-8-1-2434,-10 1-2371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9.424"/>
    </inkml:context>
    <inkml:brush xml:id="br0">
      <inkml:brushProperty name="width" value="0.025" units="cm"/>
      <inkml:brushProperty name="height" value="0.025" units="cm"/>
    </inkml:brush>
  </inkml:definitions>
  <inkml:trace contextRef="#ctx0" brushRef="#br0">0 180 11018,'0'0'8777,"10"3"-7181,-4 0-1439,1-1 1,-1 0-1,1 0 1,0 0-1,0-1 1,-1 0-1,1-1 1,0 1-1,0-1 1,0-1-1,0 1 1,0-1-1,0 0 1,-1-1-1,12-3 1,2-4-87,0-1 0,0-1-1,-1 0 1,26-21 0,-38 27-191,1-2-1,-1 1 1,0-1-1,-1 0 1,1 0-1,-1-1 1,-1 0-1,0 0 1,0 0-1,0 0 1,-1-1-1,5-16 1,-16 59-308,2 0 0,1 1-1,1 0 1,3 39 0,6-45-2743,7-10-3422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59.787"/>
    </inkml:context>
    <inkml:brush xml:id="br0">
      <inkml:brushProperty name="width" value="0.025" units="cm"/>
      <inkml:brushProperty name="height" value="0.025" units="cm"/>
    </inkml:brush>
  </inkml:definitions>
  <inkml:trace contextRef="#ctx0" brushRef="#br0">1 1 7175,'0'0'16570,"3"12"-15833,13 96 313,-3-13-2544,-3-39-4783,-10-52 837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0.178"/>
    </inkml:context>
    <inkml:brush xml:id="br0">
      <inkml:brushProperty name="width" value="0.025" units="cm"/>
      <inkml:brushProperty name="height" value="0.025" units="cm"/>
    </inkml:brush>
  </inkml:definitions>
  <inkml:trace contextRef="#ctx0" brushRef="#br0">1 108 11179,'0'0'1820,"3"-10"737,-2 5-2334,1 1 1,0-1-1,-1 1 0,1 0 0,1-1 0,-1 1 1,1 0-1,-1 0 0,1 1 0,0-1 1,1 0-1,-1 1 0,1 0 0,-1 0 1,1 0-1,0 0 0,0 1 0,0-1 1,0 1-1,1 0 0,8-3 0,6 0 139,1 1-1,0 0 1,0 1 0,0 1-1,29 1 1,-39 1-349,-1 1 0,0-1 0,1 1 0,-1 1 1,0 0-1,0 0 0,0 1 0,0 0 1,0 1-1,-1-1 0,0 2 0,1-1 0,12 11 1,-19-14-22,0 1 0,-1-1 1,0 0-1,1 1 0,-1-1 1,0 1-1,0-1 1,0 1-1,0-1 0,0 1 1,0 0-1,0 0 0,-1-1 1,1 1-1,0 0 0,-1 0 1,0 0-1,1 0 1,-1 0-1,0 0 0,0 0 1,0 0-1,-1 3 0,0-3 25,0 1 0,0-1 0,0 1 1,-1-1-1,0 1 0,1-1 0,-1 0 0,0 0 0,0 0 0,0 0 0,0 0 0,0 0 0,-1 0 0,-2 1 0,-7 4 193,0-1 1,-1 0-1,0-1 0,0 0 1,-18 4-1,-77 3-1614,153-30-8531,-17 6 3044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0.507"/>
    </inkml:context>
    <inkml:brush xml:id="br0">
      <inkml:brushProperty name="width" value="0.025" units="cm"/>
      <inkml:brushProperty name="height" value="0.025" units="cm"/>
    </inkml:brush>
  </inkml:definitions>
  <inkml:trace contextRef="#ctx0" brushRef="#br0">192 42 14862,'0'0'4612,"-33"53"-2850,22-26-609,4 2-96,-2 1-416,7 0-417,2-4-160,0-3-128,0-4-801,2-7-320,4-4-320,-1-8-1026,-5-8-9448</inkml:trace>
  <inkml:trace contextRef="#ctx0" brushRef="#br0" timeOffset="1">1 40 7111,'0'0'15214,"68"-40"-14573,-30 40-225,2 0-320,-4 0-32,1 0-576,-8 0-1282,-4 0-1473,-3 0-2851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0.994"/>
    </inkml:context>
    <inkml:brush xml:id="br0">
      <inkml:brushProperty name="width" value="0.025" units="cm"/>
      <inkml:brushProperty name="height" value="0.025" units="cm"/>
    </inkml:brush>
  </inkml:definitions>
  <inkml:trace contextRef="#ctx0" brushRef="#br0">0 9 12620,'0'0'7239,"69"0"-6342,-30-4-577,-1 3-192,7-2-96,-5 2-288,-6 1-833,-5 0-256,-9 0-1090,-11 0 129,-18 0-11499</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1.328"/>
    </inkml:context>
    <inkml:brush xml:id="br0">
      <inkml:brushProperty name="width" value="0.025" units="cm"/>
      <inkml:brushProperty name="height" value="0.025" units="cm"/>
    </inkml:brush>
  </inkml:definitions>
  <inkml:trace contextRef="#ctx0" brushRef="#br0">1 1 9001,'0'0'12267,"68"44"-11722,-19-44-353,1 0-128,-1 0-192,-4 0-1121,-2-2-1666,-9-6-3235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5.542"/>
    </inkml:context>
    <inkml:brush xml:id="br0">
      <inkml:brushProperty name="width" value="0.025" units="cm"/>
      <inkml:brushProperty name="height" value="0.025" units="cm"/>
    </inkml:brush>
  </inkml:definitions>
  <inkml:trace contextRef="#ctx0" brushRef="#br0">191 12 10698,'0'-1'167,"-1"1"0,0-1 0,1 0 1,-1 0-1,0 0 0,0 1 0,0-1 0,1 0 0,-1 1 0,0-1 0,0 1 0,0-1 0,0 1 1,0-1-1,0 1 0,0 0 0,0-1 0,0 1 0,0 0 0,0 0 0,0 0 0,0 0 0,-1 0 1,1 0-1,0 0 0,0 0 0,0 0 0,0 1 0,-2 0 0,-36 6 1402,31-2-1419,0 1 0,0 0-1,1 0 1,-1 0 0,1 1 0,1 0-1,-1 0 1,1 1 0,0-1-1,1 1 1,0 1 0,0-1 0,1 1-1,-4 10 1,3-8 65,1 1 1,1-1-1,0 1 1,0-1-1,1 1 1,0 0-1,1 0 1,1 0-1,0 0 1,0 0-1,3 13 1,-3-23-182,1 0 0,-1 0 0,1 0 0,0 0 0,-1 0 0,1 0 0,0 0 0,0 0 1,0 0-1,1-1 0,-1 1 0,0 0 0,1-1 0,-1 1 0,1-1 0,0 1 0,-1-1 1,1 0-1,0 0 0,0 0 0,3 2 0,-2-2 3,1 0 0,0 0 0,-1-1 1,1 1-1,0-1 0,-1 0 0,1 0 0,0 0 0,0 0 0,-1-1 0,7-1 1,-4 1-12,0-1 0,0 0-1,0 0 1,0 0 0,-1-1 0,1 0 0,-1 0 0,0 0 0,0-1 0,0 0 0,0 0 0,-1 0 0,1-1 0,6-8 0,-10 11-16,1 0-1,-1 0 1,0 0-1,0 0 1,0 0-1,0-1 1,0 1 0,-1-1-1,1 1 1,-1 0-1,1-1 1,-1 1-1,0-1 1,0 1 0,0-1-1,0 1 1,-1 0-1,1-1 1,-1 1-1,1-1 1,-1 1-1,0 0 1,0-1 0,0 1-1,0 0 1,0 0-1,0 0 1,-1 0-1,1 0 1,-1 0 0,1 0-1,-1 0 1,0 1-1,0-1 1,0 0-1,0 1 1,-3-2-1,0 0 5,-1 0 0,0 1 0,0 0-1,0 0 1,0 0 0,0 1-1,0 0 1,0 0 0,-1 0-1,1 1 1,0 0 0,-1 0 0,-10 2-1,16-1-47,0-1 0,0 0 0,0 1 0,0-1-1,0 1 1,0-1 0,0 1 0,0 0 0,0-1-1,0 1 1,1 0 0,-1 0 0,0-1 0,0 1 0,1 0-1,-1 0 1,0 0 0,1 0 0,-1 0 0,1 0-1,-1 0 1,1 0 0,0 0 0,-1 0 0,1 1 0,0-1-1,0 0 1,0 0 0,0 2 0,0-2-89,0 0 0,0-1 0,0 1-1,0 0 1,0 0 0,1-1 0,-1 1 0,0 0 0,1-1 0,-1 1 0,1 0-1,-1-1 1,0 1 0,1 0 0,0-1 0,-1 1 0,1-1 0,-1 1 0,1-1-1,0 1 1,-1-1 0,1 0 0,0 1 0,-1-1 0,1 0 0,0 1 0,-1-1-1,1 0 1,1 0 0,23 3-3117,2-2-1554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5.873"/>
    </inkml:context>
    <inkml:brush xml:id="br0">
      <inkml:brushProperty name="width" value="0.025" units="cm"/>
      <inkml:brushProperty name="height" value="0.025" units="cm"/>
    </inkml:brush>
  </inkml:definitions>
  <inkml:trace contextRef="#ctx0" brushRef="#br0">63 0 12876,'0'0'2787,"-27"56"224,11-26-1218,5 1-191,4 0-321,5-2-576,2-4-513,0-6-128,13-6-897,9-9-896,-3-4-642,3-6-2145,-4-17-2947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7.738"/>
    </inkml:context>
    <inkml:brush xml:id="br0">
      <inkml:brushProperty name="width" value="0.025" units="cm"/>
      <inkml:brushProperty name="height" value="0.025" units="cm"/>
    </inkml:brush>
  </inkml:definitions>
  <inkml:trace contextRef="#ctx0" brushRef="#br0">137 57 8968,'0'0'9241,"0"-8"-7356,1 0-1309,-1 5-382,1 0 1,-1 0-1,0 0 1,0 0-1,0 1 1,0-1-1,0 0 0,-1 0 1,1 0-1,-1 0 1,-1-3-1,-1 5 7,1 0 1,-1 1-1,1 0 0,-1-1 0,0 1 0,1 0 1,-1 0-1,1 0 0,-1 1 0,0-1 0,1 1 1,-5 1-1,1 0-193,0 1 0,0 0 0,0 1 0,0-1 1,1 1-1,0 1 0,-1-1 0,1 1 0,1-1 0,-1 1 0,1 1 0,0-1 1,0 1-1,0-1 0,1 1 0,0 0 0,0 0 0,0 1 0,1-1 0,0 0 0,0 1 1,-1 11-1,4-18 1,-1 1-1,1 0 1,-1 0 0,0-1 0,1 1-1,0 0 1,-1-1 0,1 1 0,-1-1 0,1 1-1,0-1 1,-1 1 0,1-1 0,0 1 0,0-1-1,-1 1 1,1-1 0,0 0 0,0 0-1,0 1 1,-1-1 0,1 0 0,0 0 0,0 0-1,0 0 1,0 0 0,-1 0 0,1 0 0,0 0-1,0 0 1,0-1 0,0 1 0,-1 0 0,1 0-1,1-1 1,36-9 620,-20 0-257,-1-1 0,26-19 0,-29 19-242,1 0 0,0 1 0,0 1 0,22-9 1,-36 17-140,0 1 1,0-1-1,0 1 1,0 0 0,0-1-1,0 1 1,1 0-1,-1 0 1,0-1 0,0 1-1,0 0 1,0 0-1,0 0 1,0 1 0,1-1-1,-1 0 1,0 0 0,0 0-1,0 1 1,0-1-1,0 1 1,0-1 0,0 1-1,0-1 1,0 1-1,0 0 1,0-1 0,0 1-1,0 0 1,0 0-1,-1 0 1,1-1 0,0 1-1,-1 0 1,1 0-1,0 0 1,-1 0 0,1 0-1,-1 0 1,0 0-1,1 2 1,1 7 13,0 0 1,0-1-1,-1 1 1,-1 15-1,6 24 27,-6-48 1,1 1 0,-1-1 0,1 0 0,0 1 0,-1-1 0,1 0 0,0 0 0,0 0 0,0 1 0,0-1 0,0 0 0,0 0 0,0 0 0,0-1 0,0 1 0,1 0 0,-1 0 0,0 0 0,1-1 0,-1 1 0,0-1 0,1 1 0,1-1 0,0 1 53,0-1 0,0 0 0,0-1 0,0 1 0,0 0 0,0-1 1,0 0-1,0 1 0,0-1 0,5-3 0,6-3 126,0-1 1,-1 0-1,19-15 0,-26 18-339,3-2 114,-6 4-21,0 0 0,1 1 0,-1-1 1,1 1-1,-1-1 0,1 1 0,0 1 0,0-1 0,0 0 0,0 1 0,0 0 0,6-1 0,-8 7-489,-1 0 0,0 0 0,-1 0 0,1 1-1,-1-1 1,0 0 0,-1 10 0,0-12-977,0 8-687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6.220"/>
    </inkml:context>
    <inkml:brush xml:id="br0">
      <inkml:brushProperty name="width" value="0.025" units="cm"/>
      <inkml:brushProperty name="height" value="0.025" units="cm"/>
    </inkml:brush>
  </inkml:definitions>
  <inkml:trace contextRef="#ctx0" brushRef="#br0">1 86 12588,'0'0'2520,"5"-10"95,-3 5-2413,1 0 0,0 1 0,0-1 0,0 0 0,1 1 0,-1 0 0,1-1 0,0 1 0,0 1 0,1-1 0,-1 1 0,1 0 0,-1 0 0,1 0 0,0 0 0,0 1 0,1 0 0,-1 0 0,0 0 0,1 1 0,-1 0 0,1 0 0,5 0 0,-4 0-148,0 1 0,0 0 0,0 1 0,0 0 0,0 0 0,0 0 0,-1 1 0,1 0 0,0 0 0,-1 1 0,7 3 0,-11-5-38,0 0 0,1 1 0,-1-1 0,0 1 0,-1 0 0,1-1 0,0 1 0,0 0 0,-1 0 0,1 0 0,-1 0 0,0 1-1,1-1 1,-1 0 0,0 0 0,0 1 0,-1-1 0,1 1 0,0-1 0,-1 1 0,1-1 0,-1 1 0,0-1 0,0 1 0,0-1 0,0 1 0,0-1 0,-1 1 0,1-1-1,-1 1 1,0-1 0,0 1 0,1-1 0,-3 3 0,-4 7 285,-1-1 0,-1 0 0,0-1 1,0 0-1,-1 0 0,0-1 0,0 0 0,-1-1 0,-13 7 0,-7 8 425,26-19-621,0-1-41,0 1 1,0 0-1,0 0 1,1 0 0,-1 0-1,1 0 1,0 1-1,1 0 1,-1 0 0,1 0-1,0 0 1,0 1-1,-2 6 1,5-12-64,0 1-1,0 0 1,0 0 0,0-1-1,0 1 1,0 0-1,0-1 1,0 1 0,1 0-1,-1-1 1,0 1 0,0 0-1,1-1 1,-1 1-1,1 0 1,-1-1 0,0 1-1,1-1 1,-1 1 0,1-1-1,0 1 1,-1-1-1,1 1 1,-1-1 0,1 0-1,0 1 1,-1-1 0,1 0-1,-1 1 1,1-1-1,0 0 1,0 0 0,-1 0-1,1 0 1,0 1 0,-1-1-1,2 0 1,33 1-255,-26-2 20,5 2-750,0-2 0,0 0 1,0 0-1,14-4 1,-20 2-412,0 1 0,-1-1 0,1-1 0,-1 1 0,9-6 0,18-16-8315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6.583"/>
    </inkml:context>
    <inkml:brush xml:id="br0">
      <inkml:brushProperty name="width" value="0.025" units="cm"/>
      <inkml:brushProperty name="height" value="0.025" units="cm"/>
    </inkml:brush>
  </inkml:definitions>
  <inkml:trace contextRef="#ctx0" brushRef="#br0">130 61 12268,'0'0'10319,"-8"9"-9641,-21 28-294,29-36-381,-1 0 0,1-1 1,-1 1-1,1 0 0,-1 0 0,1-1 0,-1 1 0,1 0 1,0 0-1,0 0 0,-1 0 0,1-1 0,0 1 0,0 0 1,0 0-1,0 0 0,0 0 0,0 0 0,0 0 0,0 0 0,0-1 1,0 1-1,0 0 0,1 0 0,-1 0 0,0 0 0,1 0 1,-1-1-1,0 1 0,1 0 0,-1 0 0,1-1 0,0 1 1,-1 0-1,1-1 0,-1 1 0,1 0 0,0-1 0,-1 1 1,1-1-1,1 1 0,34 11-603,-30-11 341,-1 1 141,0-1 0,0 1 0,0 0 1,0 0-1,0 1 0,0-1 0,-1 1 0,1 0 0,-1 0 1,0 1-1,0-1 0,0 1 0,4 4 0,-7-6 181,0 0 0,1 1 0,-1-1 0,0 0 1,0 0-1,-1 1 0,1-1 0,0 0 0,-1 1 0,1-1 0,-1 1 0,0-1 0,0 1 0,0-1 0,0 1 0,0-1 0,-1 1 0,1-1 0,-1 0 1,0 1-1,1-1 0,-1 0 0,0 1 0,0-1 0,-1 0 0,1 0 0,0 0 0,-1 0 0,1 0 0,-1 0 0,-2 2 0,-5 7 295,-2 0 1,1-1-1,-1 0 0,0-1 0,-1 0 0,0-1 0,0 0 0,-1-1 0,0-1 0,-1 0 0,1 0 0,-20 4 0,32-10-405,0 0 0,0 0 0,0 0 0,0 0-1,0 0 1,0 0 0,1 0 0,-1 0 0,0 0-1,0 0 1,0-1 0,0 1 0,0 0 0,0-1 0,1 1-1,-1-1 1,0 1 0,0-1 0,1 1 0,-1-1-1,0 0 1,1 1 0,-1-1 0,0 0 0,1 1-1,-1-1 1,1 0 0,-1 0 0,1 1 0,-1-1-1,1 0 1,0 0 0,0 0 0,-1 0 0,1 0-1,0 0 1,0 0 0,0-1 0,0-44-5417,1 31 2860,0-27-5184</inkml:trace>
  <inkml:trace contextRef="#ctx0" brushRef="#br0" timeOffset="1">54 1 13613,'0'0'8039,"56"1"-6277,-33 7-288,4-2-770,2 2-544,0 0-160,-4-1-832,7-1-1186,3-2-1634,1-2-3875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6.926"/>
    </inkml:context>
    <inkml:brush xml:id="br0">
      <inkml:brushProperty name="width" value="0.025" units="cm"/>
      <inkml:brushProperty name="height" value="0.025" units="cm"/>
    </inkml:brush>
  </inkml:definitions>
  <inkml:trace contextRef="#ctx0" brushRef="#br0">0 1 13421,'0'0'12459,"74"40"-12426,-40-35-578,-3 2-800,-2-4-417,-8 1-928,-8-3-1314,-4-1-609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7.255"/>
    </inkml:context>
    <inkml:brush xml:id="br0">
      <inkml:brushProperty name="width" value="0.025" units="cm"/>
      <inkml:brushProperty name="height" value="0.025" units="cm"/>
    </inkml:brush>
  </inkml:definitions>
  <inkml:trace contextRef="#ctx0" brushRef="#br0">0 248 13100,'0'0'13773,"85"28"-13741,-45-28-96,-3-3-768,-2-2-1443,-10-3-383,-3-1-961,-6 0-2435</inkml:trace>
  <inkml:trace contextRef="#ctx0" brushRef="#br0" timeOffset="1">317 6 11499,'0'0'6379,"8"-2"-5380,-2 0-871,0 1 1,0 1-1,1-1 1,-1 1 0,0 0-1,0 1 1,1-1 0,-1 1-1,0 0 1,0 1-1,0 0 1,0 0 0,0 0-1,0 0 1,-1 1 0,1 0-1,-1 0 1,0 1-1,1-1 1,5 8 0,-8-10-64,-1 0 0,-1 1 1,1-1-1,0 1 0,0 0 0,-1-1 1,1 1-1,0 0 0,-1 0 0,0 0 1,0 0-1,1 0 0,-1 0 0,0 1 1,-1-1-1,1 0 0,0 1 0,-1-1 0,1 0 1,-1 1-1,0-1 0,0 1 0,0-1 1,0 0-1,0 1 0,0-1 0,-1 1 1,1-1-1,-1 0 0,1 1 0,-1-1 1,0 0-1,0 0 0,0 0 0,0 1 1,-1-1-1,-2 3 0,-5 7 423,-2 0 0,0-1 1,0 0-1,-24 18 0,11-9-598,-33 37-3,38-31-3933,17-21-2712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8.022"/>
    </inkml:context>
    <inkml:brush xml:id="br0">
      <inkml:brushProperty name="width" value="0.025" units="cm"/>
      <inkml:brushProperty name="height" value="0.025" units="cm"/>
    </inkml:brush>
  </inkml:definitions>
  <inkml:trace contextRef="#ctx0" brushRef="#br0">163 139 9545,'8'-9'2440,"0"0"-1755,0 2 190,-1 0 0,0-1 1,0-1-1,-1 1 0,0-1 1,-1 0-1,0 0 0,0 0 1,7-20-1,-12 28-814,0 1 0,0-1-1,0 1 1,0-1 0,0 1 0,0-1 0,0 0-1,0 1 1,0-1 0,0 1 0,0-1 0,0 1 0,-1-1-1,1 1 1,0-1 0,0 1 0,0-1 0,-1 1-1,1-1 1,0 1 0,-1-1 0,1 1 0,0-1 0,-1 1-1,1 0 1,-1-1 0,1 1 0,0 0 0,-1-1-1,1 1 1,-1 0 0,1 0 0,-1-1 0,1 1 0,-1 0-1,1 0 1,-1 0 0,0 0 0,1-1 0,-1 1-1,1 0 1,-1 0 0,1 0 0,-1 0 0,1 1-1,-1-1 1,0 0 0,1 0 0,-1 0 0,1 0 0,-1 0-1,1 1 1,-1-1 0,1 0 0,-1 1 0,-32 13 222,17-2-226,-1 0 1,1 1-1,1 1 0,1 1 1,0 0-1,-16 23 0,21-26 40,0 2-1,0-1 1,2 1 0,0 1-1,0-1 1,1 1-1,1 0 1,-5 27-1,9-39-85,0 1 0,1 0 0,0-1-1,-1 1 1,2-1 0,-1 1 0,0 0 0,1-1-1,-1 1 1,1-1 0,0 1 0,0-1 0,1 1-1,-1-1 1,1 0 0,-1 0 0,1 0 0,0 0-1,0 0 1,1 0 0,-1 0 0,1 0 0,-1-1-1,4 3 1,-2-3 1,0 0 0,0 1 0,0-2 0,1 1 0,-1 0 0,1-1 0,-1 0 0,1 0 0,0 0 0,-1-1 0,1 1 0,0-1 0,-1 0 0,1-1 0,0 1 0,-1-1 0,10-2 0,-12 2-6,1 0 1,-1 0-1,0 0 0,1 0 1,-1 0-1,0 0 1,0-1-1,0 1 0,0-1 1,0 0-1,0 0 0,0 1 1,-1-1-1,1 0 0,-1 0 1,1-1-1,-1 1 0,0 0 1,0 0-1,0-1 0,0 1 1,0 0-1,0-1 1,0-3-1,-1 4-2,1 0 1,-1 0-1,0 0 0,0 0 1,0 0-1,0 0 0,0 0 1,-1 0-1,1 0 0,-1 0 1,1 0-1,-1 0 0,1 1 1,-1-1-1,0 0 0,0 0 1,0 1-1,0-1 0,0 0 1,-1 1-1,1-1 1,0 1-1,-1 0 0,1-1 1,-1 1-1,1 0 0,-1 0 1,0 0-1,1 0 0,-4-1 1,-2-1-33,-1 1 1,0 0-1,-1 0 0,1 1 1,0 0-1,0 0 1,0 1-1,-1 0 0,1 0 1,0 1-1,-13 3 1,21-4-21,-1 0 1,0 0 0,1 0-1,-1 0 1,1 0-1,-1 1 1,0-1-1,1 0 1,-1 0 0,1 1-1,-1-1 1,1 0-1,-1 1 1,1-1 0,-1 0-1,1 1 1,-1-1-1,1 1 1,0-1 0,-1 1-1,1-1 1,0 1-1,-1-1 1,1 1 0,0-1-1,0 1 1,-1-1-1,1 1 1,0 0 0,0-1-1,0 1 1,0-1-1,0 1 1,0 0 0,0-1-1,0 1 1,0-1-1,0 1 1,0 0 0,0-1-1,0 1 1,1-1-1,-1 1 1,0-1 0,0 1-1,1 0 1,-1-1-1,0 1 1,1-1-1,-1 0 1,0 1 0,1-1-1,-1 1 1,1-1-1,-1 1 1,1-1 0,-1 0-1,1 1 1,-1-1-1,1 0 1,34 19-3131,33-14-4467,-30-5-122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8.354"/>
    </inkml:context>
    <inkml:brush xml:id="br0">
      <inkml:brushProperty name="width" value="0.025" units="cm"/>
      <inkml:brushProperty name="height" value="0.025" units="cm"/>
    </inkml:brush>
  </inkml:definitions>
  <inkml:trace contextRef="#ctx0" brushRef="#br0">58 0 15022,'0'0'6791,"-41"68"-4741,30-42-545,5 0-608,6-1-417,0 0-288,15-3-127,-1-3-482,8 1-1184,-4-6-994,-4-5-640,-1-6-1890,-8-3-2370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8.731"/>
    </inkml:context>
    <inkml:brush xml:id="br0">
      <inkml:brushProperty name="width" value="0.025" units="cm"/>
      <inkml:brushProperty name="height" value="0.025" units="cm"/>
    </inkml:brush>
  </inkml:definitions>
  <inkml:trace contextRef="#ctx0" brushRef="#br0">1 143 8680,'1'-13'2419,"0"5"-1750,1-1 1,0 1 0,0-1 0,1 1 0,0 0 0,0 0 0,8-14 0,-8 18-399,0 0 0,0 1 0,0-1 0,0 1 0,1 0 0,-1 0 0,1 0-1,0 0 1,0 0 0,0 1 0,0 0 0,0 0 0,0 0 0,1 0 0,-1 1 0,1 0 0,-1 0 0,1 0 0,7-1 0,-2 2-31,0-1 0,0 1 0,0 1 1,0 0-1,0 0 0,0 1 0,0 0 1,-1 0-1,13 6 0,-18-6-218,0 0 1,0-1-1,0 2 1,-1-1-1,1 0 1,-1 1-1,0 0 1,1 0-1,-1 0 1,0 0-1,-1 0 1,1 0-1,-1 1 1,1 0-1,-1-1 0,0 1 1,0 0-1,-1 0 1,1 0-1,-1 0 1,0 0-1,0 0 1,1 9-1,-2-10 40,0 0 0,0 0-1,0 0 1,0 0 0,-1 0-1,0 0 1,1 0 0,-1 0-1,0-1 1,0 1 0,-1 0-1,1-1 1,0 1 0,-1-1-1,0 1 1,0-1 0,1 1-1,-1-1 1,0 0 0,-1 0-1,-2 2 1,-6 4 434,0-1 0,-1 0 1,-21 9-1,25-13-309,1 0-1,-1 1 1,1 0 0,0 0 0,0 0 0,0 1 0,1 0 0,0 1 0,-8 7-1,14-13-188,0 1-1,-1-1 0,1 1 0,0 0 1,-1-1-1,1 1 0,0-1 0,0 1 1,-1 0-1,1-1 0,0 1 1,0 0-1,0-1 0,0 1 0,0 0 1,0-1-1,0 1 0,0 0 0,0-1 1,0 1-1,1 0 0,-1-1 0,0 1 1,0 0-1,1-1 0,-1 1 0,0-1 1,1 1-1,-1-1 0,0 1 0,1-1 1,-1 1-1,1-1 0,-1 1 0,1-1 1,-1 1-1,1-1 0,-1 0 1,1 1-1,-1-1 0,1 0 0,0 1 1,-1-1-1,1 0 0,0 0 0,-1 0 1,1 1-1,0-1 0,-1 0 0,1 0 1,0 0-1,-1 0 0,2 0 0,41 3-632,-39-3 495,11 0-825,0-1 0,0 0 0,-1-1 1,1 0-1,19-7 0,-23 6-1048,-1-2-1,1 1 1,-1-2 0,15-9 0,8-9-6497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9.093"/>
    </inkml:context>
    <inkml:brush xml:id="br0">
      <inkml:brushProperty name="width" value="0.025" units="cm"/>
      <inkml:brushProperty name="height" value="0.025" units="cm"/>
    </inkml:brush>
  </inkml:definitions>
  <inkml:trace contextRef="#ctx0" brushRef="#br0">161 12 13389,'0'0'8765,"-10"7"-7505,5-3-1173,-33 31 1117,36-33-1156,0 1-1,0-1 1,1 1-1,-1-1 1,1 1-1,-1-1 1,1 1 0,0 0-1,0 0 1,0 0-1,1 0 1,-1 0-1,1 0 1,-1 0-1,1 0 1,0 0 0,0 0-1,0 0 1,1 3-1,2-2-147,0 0 0,0 0 0,0-1 0,0 1 0,0-1 0,1 1 0,0-1 0,0-1 0,0 1 1,0 0-1,0-1 0,0 0 0,0 0 0,9 3 0,13 8-931,-21-10 927,-1 0-1,0 0 1,1 1 0,-1-1 0,0 1-1,-1 0 1,1 0 0,-1 0 0,5 7-1,-7-10 171,-1 1-1,1-1 0,-1 1 0,0-1 0,1 1 0,-1-1 0,0 1 1,0-1-1,0 1 0,0-1 0,0 1 0,0-1 0,0 1 0,0-1 1,-1 1-1,1-1 0,0 1 0,-1-1 0,0 1 0,1-1 0,-1 0 1,0 1-1,1-1 0,-1 0 0,0 0 0,0 1 0,0-1 0,0 0 0,-1 0 1,1 0-1,0 0 0,0 0 0,0-1 0,-1 1 0,-1 1 0,-7 5 167,-1-1 0,0 0 0,0 0 0,0-1-1,-1-1 1,1 0 0,-1 0 0,0-2-1,0 1 1,0-1 0,-25 0 0,35-2-351,1 0 0,-1-1 1,0 1-1,1 0 0,-1-1 0,0 0 1,1 1-1,-1-1 0,1 0 0,-1 0 1,1 0-1,-1 0 0,1 0 0,0 0 1,-1-1-1,1 1 0,0 0 0,0-1 1,0 1-1,0 0 0,0-1 0,0 1 1,0-1-1,1 0 0,-1 1 0,0-1 1,1 0-1,0 1 0,-1-4 0,-6-59-8962,7 51 6201,-1-29-7301</inkml:trace>
  <inkml:trace contextRef="#ctx0" brushRef="#br0" timeOffset="1">112 1 10090,'0'0'2786,"47"-1"481,-24 1-1313,4 0-545,-1 0-448,2 6-672,-1 1-225,2-1-1185,9 0-2467,2-4-3202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09.438"/>
    </inkml:context>
    <inkml:brush xml:id="br0">
      <inkml:brushProperty name="width" value="0.025" units="cm"/>
      <inkml:brushProperty name="height" value="0.025" units="cm"/>
    </inkml:brush>
  </inkml:definitions>
  <inkml:trace contextRef="#ctx0" brushRef="#br0">53 1 10730,'0'0'12353,"8"5"-11654,9 6-429,-6-5-281,0 1 1,0 1 0,-1 0-1,0 0 1,10 12 0,-18-19 22,-1 1 1,1 1-1,0-1 0,-1 0 1,1 0-1,-1 0 1,0 1-1,0-1 1,0 1-1,0-1 0,0 1 1,0-1-1,-1 1 1,0 0-1,1-1 1,-1 1-1,0-1 0,0 1 1,0 0-1,0-1 1,-1 1-1,1 0 1,-1-1-1,0 1 1,1-1-1,-1 1 0,0-1 1,0 1-1,-1-1 1,1 0-1,-1 0 1,1 1-1,-3 1 0,-10 13 1070,-1-1-1,-1-1 1,-26 20-1,34-29-1074,-1 0 0,-1 0 1,1 0-1,-21 7 0,44-25-12317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0.033"/>
    </inkml:context>
    <inkml:brush xml:id="br0">
      <inkml:brushProperty name="width" value="0.025" units="cm"/>
      <inkml:brushProperty name="height" value="0.025" units="cm"/>
    </inkml:brush>
  </inkml:definitions>
  <inkml:trace contextRef="#ctx0" brushRef="#br0">95 1 9033,'0'0'14056,"-4"10"-12834,0 1-1055,0 1 0,1 0 0,0 0 0,1 0 0,0 0 1,1 0-1,0 0 0,1 0 0,1 16 0,0-26-213,0 0 0,0-1-1,1 1 1,-1 0 0,0-1 0,0 1 0,1 0 0,-1-1 0,1 1-1,-1-1 1,1 0 0,0 0 0,0 0 0,-1 1 0,1-2 0,0 1-1,0 0 1,0 0 0,0-1 0,0 1 0,0-1 0,0 1-1,0-1 1,0 0 0,1 0 0,2 0 0,-2 0-67,-1 0 1,1 0-1,0 1 1,0-1-1,-1 1 1,1 0-1,0-1 1,-1 1-1,1 0 1,-1 0-1,1 1 1,-1-1-1,0 0 1,1 1-1,-1 0 1,0-1 0,0 1-1,0 0 1,0 0-1,0 0 1,2 5-1,-2-4 156,-1 1-1,0-1 1,0 1 0,0 0-1,-1-1 1,1 1 0,-1 0 0,0 0-1,0-1 1,0 1 0,-1 0-1,1 0 1,-1-1 0,0 1-1,0 0 1,0-1 0,-1 1-1,1-1 1,-1 0 0,0 1-1,0-1 1,0 0 0,0 0 0,0 0-1,-5 4 1,3-3 29,1-1 1,-1 0-1,0-1 1,1 1-1,-1-1 1,0 0-1,-1 0 1,1 0-1,0 0 1,-1-1-1,1 1 1,-1-1-1,1 0 1,-1-1-1,1 1 1,-1-1-1,0 0 0,1 0 1,-1 0-1,-7-2 1,9 0-220,-1 1 0,1-1 0,0 0 0,-1 0 0,1 0-1,0 0 1,0 0 0,1-1 0,-1 1 0,0-1 0,1 0 0,0 0 0,-1 0 0,1 0 0,1 0 0,-1-1 0,0 1 0,1-1-1,-1 1 1,1-1 0,0 1 0,0-1 0,1 0 0,-1 1 0,1-8 0,-3-11-3408,2 0 0,3-42 1,3 26-701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114"/>
    </inkml:context>
    <inkml:brush xml:id="br0">
      <inkml:brushProperty name="width" value="0.025" units="cm"/>
      <inkml:brushProperty name="height" value="0.025" units="cm"/>
    </inkml:brush>
  </inkml:definitions>
  <inkml:trace contextRef="#ctx0" brushRef="#br0">159 2 13036,'0'0'10400,"-9"-1"-10118,-56 2 18,61-1-300,0 0 1,1 1-1,-1-1 0,0 1 0,0 0 1,0 0-1,1 1 0,-1-1 0,1 1 1,-1-1-1,1 1 0,0 0 0,-1 1 1,1-1-1,0 1 0,0-1 0,-3 5 1,6-7-6,0 1 0,0-1 0,0 1 0,0-1 0,0 1 0,0-1 0,0 1 0,1-1 0,-1 1 0,0-1 0,0 0 0,0 1 0,0-1 0,1 1 0,-1-1 0,0 0 0,1 1 0,-1-1 0,0 0 0,0 1 0,1-1 0,-1 0 0,1 0 0,-1 1 0,0-1 0,1 0 0,-1 0 0,1 1 0,-1-1 0,0 0 0,1 0 0,-1 0 0,1 0 0,-1 0 0,1 0 0,-1 0 0,1 0 0,-1 0 0,1 0 0,-1 0 0,1 0 0,27 4-166,-24-4 87,83 15-773,-81-13 846,0 0 0,0 0-1,0 0 1,-1 1 0,1-1 0,-1 1-1,0 1 1,0-1 0,0 1-1,0 0 1,0 0 0,5 6 0,-9-9 61,0 0 0,0 0-1,-1 0 1,1 1 0,0-1 0,0 0 0,-1 0 0,1 1 0,0-1 0,-1 1 0,0-1 0,1 0 0,-1 1 0,0-1 0,1 1 0,-1-1-1,0 1 1,0-1 0,0 1 0,-1-1 0,1 1 0,0-1 0,0 1 0,-1-1 0,0 3 0,-1-2 114,1 0 0,-1 0 0,0 0 0,0 0 0,0 0 0,0 0 0,0 0 0,0-1 0,-1 1 0,1-1 0,0 1 0,-5 1 0,-7 2 335,1-1 0,-1 0 0,0 0 0,-14 0 0,19-2-406,0 0-87,0-1-1,0 0 1,0 0 0,0-1 0,0 0-1,0 0 1,0-1 0,-12-3-1,20 4-178,0-1-1,0 0 0,-1 0 0,1 1 0,0-1 1,0 0-1,1 0 0,-1 0 0,0 0 1,0 0-1,0 0 0,1 0 0,-1 0 0,0-1 1,1 1-1,-1 0 0,1 0 0,-1 0 0,1-1 1,0 1-1,0 0 0,-1-1 0,1 1 1,0 0-1,0-1 0,0 1 0,1 0 0,-1 0 1,0-1-1,0 1 0,1 0 0,-1-1 0,0 1 1,1 0-1,0-2 0,25-41-8426,-5 19 2904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0.411"/>
    </inkml:context>
    <inkml:brush xml:id="br0">
      <inkml:brushProperty name="width" value="0.025" units="cm"/>
      <inkml:brushProperty name="height" value="0.025" units="cm"/>
    </inkml:brush>
  </inkml:definitions>
  <inkml:trace contextRef="#ctx0" brushRef="#br0">0 9 7559,'27'-8'3235,"-9"8"160,2 0-288,-2 0-1281,2 8-385,-4 1-608,6 0-448,-1 0-321,-1-2-545,2-4-1857,-4-2-2370,-4-1-2211</inkml:trace>
  <inkml:trace contextRef="#ctx0" brushRef="#br0" timeOffset="1">211 135 10570,'0'0'3267,"-29"55"0,18-24-1665,4 1 31,-4-1-127,6 3-225,-1-6-320,5 2-577,1-5-288,0-5-96,7-2-833,4-6-1024,1-9-1058,-1-3-2114,-2-3-5637</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0.742"/>
    </inkml:context>
    <inkml:brush xml:id="br0">
      <inkml:brushProperty name="width" value="0.025" units="cm"/>
      <inkml:brushProperty name="height" value="0.025" units="cm"/>
    </inkml:brush>
  </inkml:definitions>
  <inkml:trace contextRef="#ctx0" brushRef="#br0">0 31 15855,'0'0'8269,"8"-5"-7804,0 1-440,-1 1 0,2-1 0,-1 1 1,0 1-1,1-1 0,-1 1 0,1 1 0,-1 0 1,1 0-1,11 1 0,-6-2-63,7 3-163,-20-1 192,-1 1 0,1-1-1,0 0 1,-1 1 0,1-1 0,-1 1 0,1-1-1,-1 1 1,1-1 0,-1 1 0,1 0 0,-1-1 0,0 1-1,1 0 1,-1-1 0,0 1 0,0 0 0,1-1-1,-1 1 1,0 0 0,0-1 0,0 1 0,0 0-1,0 0 1,0-1 0,0 1 0,0 1 0,0 42 156,1 3 44,-8 63 1,6-96-175,-2 1 0,0-1 0,-1 0 0,0 0 0,-1 0 0,-1 0 0,0-1 0,-13 20 0,18-31-281,-7 8-106,2-7-4916,2-4-234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1.087"/>
    </inkml:context>
    <inkml:brush xml:id="br0">
      <inkml:brushProperty name="width" value="0.025" units="cm"/>
      <inkml:brushProperty name="height" value="0.025" units="cm"/>
    </inkml:brush>
  </inkml:definitions>
  <inkml:trace contextRef="#ctx0" brushRef="#br0">0 101 13229,'0'0'6277,"54"0"-4579,-19-2-353,4 2-704,10-2-513,-6-4-160,2 1-1730,-5-4-2305,-6-1-4518</inkml:trace>
  <inkml:trace contextRef="#ctx0" brushRef="#br0" timeOffset="1">413 1 9513,'0'0'12001,"-8"7"-10704,-22 25-256,30-31-1018,-1 0 1,0 0 0,1 0-1,-1 0 1,1 0-1,-1 0 1,1 0-1,-1 0 1,1 0-1,0 1 1,-1-1-1,1 0 1,0 0 0,0 0-1,0 0 1,0 1-1,0-1 1,0 0-1,0 0 1,1 0-1,-1 0 1,0 0-1,1 1 1,-1-1 0,0 0-1,1 0 1,0 0-1,-1 0 1,1 0-1,-1 0 1,2 1-1,28 26-498,-18-19 256,31 45-171,-41-51 409,0 1-1,0-1 1,0 1 0,-1 0-1,0 0 1,1-1 0,-1 1-1,-1 0 1,1 0 0,0 0-1,-1 0 1,0 0 0,0 0 0,0 0-1,-1 5 1,0-7 65,0 0 0,0-1 0,0 1 0,0 0 1,0-1-1,0 1 0,-1-1 0,1 1 0,-1-1 0,1 1 0,-1-1 1,1 0-1,-1 0 0,0 0 0,0 0 0,1 0 0,-1 0 0,0 0 1,0-1-1,0 1 0,0-1 0,0 1 0,-4-1 0,-49 5 947,53-5-996,-3 1-18,0-1-1,-1 0 1,1-1-1,0 1 1,0-1-1,0 0 1,-1 0-1,1 0 1,0-1 0,-6-3-1,8 3-237,1 0 0,-1 0 0,1 0 0,-1-1 0,1 1 0,0-1 0,0 0 0,0 1 0,0-1 0,1 0 1,-1 0-1,1 0 0,0 0 0,0 0 0,0-1 0,0 1 0,-1-5 0,-8-66-10317,8 33 1297</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1.444"/>
    </inkml:context>
    <inkml:brush xml:id="br0">
      <inkml:brushProperty name="width" value="0.025" units="cm"/>
      <inkml:brushProperty name="height" value="0.025" units="cm"/>
    </inkml:brush>
  </inkml:definitions>
  <inkml:trace contextRef="#ctx0" brushRef="#br0">0 14 9033,'0'0'8263,"52"-8"-5668,-25 6-257,6 1-576,1 0-641,0 1-737,6 0-320,1 0-833,4 0-2209,2 0-1346,-2-1-8681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1.771"/>
    </inkml:context>
    <inkml:brush xml:id="br0">
      <inkml:brushProperty name="width" value="0.025" units="cm"/>
      <inkml:brushProperty name="height" value="0.025" units="cm"/>
    </inkml:brush>
  </inkml:definitions>
  <inkml:trace contextRef="#ctx0" brushRef="#br0">0 22 2819,'0'0'22037,"63"12"-21301,-12-12-351,1-5-321,5-2-160,-6 1-1474,-8 0-1889,-12 1-1154,-13 0-2433</inkml:trace>
  <inkml:trace contextRef="#ctx0" brushRef="#br0" timeOffset="1">78 74 11787,'0'0'4068,"-55"17"-641,45-9-864,4-4-770,6-2-928,20-2-160,9 0-161,11 0-383,6 0-129,5 0-353,1 0-1184,-7 0-1282,-4-3-864,-8-3-1442,-6-3 449,-4-4-1731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2.147"/>
    </inkml:context>
    <inkml:brush xml:id="br0">
      <inkml:brushProperty name="width" value="0.025" units="cm"/>
      <inkml:brushProperty name="height" value="0.025" units="cm"/>
    </inkml:brush>
  </inkml:definitions>
  <inkml:trace contextRef="#ctx0" brushRef="#br0">135 2 9225,'0'0'7852,"9"-1"-6405,-5 1-1282,1-1-1,-1 1 1,1 0-1,-1 0 1,1 1-1,-1-1 1,1 1-1,-1 0 1,1 0-1,-1 1 1,0-1-1,0 1 1,0 0-1,0 0 1,0 0-1,0 1 1,0-1-1,-1 1 1,1 0-1,-1 0 1,0 0-1,0 1 1,0-1-1,0 1 1,0 0-1,2 5 1,-2-6-89,-1 1 0,0 0-1,1 0 1,-2 0 0,1 0 0,0 0 0,-1 0 0,1 0 0,-1 1 0,0-1 0,-1 0 0,1 1 0,-1-1 0,0 0-1,0 1 1,0-1 0,-2 9 0,0-6 65,-1 0 1,1 0-1,-1 0 0,-1-1 0,1 0 1,-1 1-1,0-1 0,-1 0 0,1-1 1,-6 6-1,-13 10 182,-1-1 1,0-1-1,-1-2 1,-30 16-1,46-27-365,8-6 12,-30 18-821,10-10-3100,8-6-4937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1.390"/>
    </inkml:context>
    <inkml:brush xml:id="br0">
      <inkml:brushProperty name="width" value="0.025" units="cm"/>
      <inkml:brushProperty name="height" value="0.025" units="cm"/>
    </inkml:brush>
  </inkml:definitions>
  <inkml:trace contextRef="#ctx0" brushRef="#br0">338 1 6758,'0'0'12188,"-11"0"-11462,2 0-641,-1 1 1,1 0-1,0 1 1,0 0-1,0 0 0,0 1 1,0 0-1,0 1 1,1 0-1,-1 0 0,1 1 1,-11 8-1,-6 5 19,2 1-1,1 1 1,0 1-1,-20 25 1,34-36-94,1-1 1,0 1 0,1 1-1,0-1 1,0 1 0,1 0 0,1 0-1,0 1 1,0 0 0,1-1 0,1 1-1,-3 24 1,5-32-4,0 0 0,0 0 0,1 0 0,-1 1 0,1-1 0,0 0 0,0 0 0,0 0 0,1 0 0,-1 0 0,1 0 0,0 0 0,0-1 0,0 1 0,1-1 0,-1 1 0,1-1 0,6 6 0,-3-5 23,0 0 0,0 0 0,0 0 0,1-1-1,-1 0 1,1 0 0,0-1 0,0 0 0,0 0 0,10 1 0,4-1-197,1 0 1,0-2-1,0 0 0,0-1 1,0-2-1,32-7 0,-26 3-1341,0-2 0,-1-1 0,29-15 0,5-9-4546</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1.724"/>
    </inkml:context>
    <inkml:brush xml:id="br0">
      <inkml:brushProperty name="width" value="0.025" units="cm"/>
      <inkml:brushProperty name="height" value="0.025" units="cm"/>
    </inkml:brush>
  </inkml:definitions>
  <inkml:trace contextRef="#ctx0" brushRef="#br0">30 0 9737,'0'0'6390,"-4"11"-5520,-3 17-186,1 0-1,1 0 0,1 1 0,1 37 0,6 128 268,-3-189-1017,4 41 323,-4-44-346,1 0 0,-1 0-1,0 0 1,1 0 0,-1 0-1,1 0 1,0-1 0,0 1 0,-1 0-1,1 0 1,1 0 0,-1-1-1,0 1 1,0-1 0,0 1 0,1-1-1,-1 1 1,3 1 0,-3-3-39,-1 0 0,1 0 0,0 0 1,0 0-1,0 0 0,0 0 0,-1 0 0,1 0 0,0 0 1,0 0-1,0-1 0,0 1 0,-1 0 0,1 0 0,0-1 1,0 1-1,-1 0 0,1-1 0,0 1 0,-1-1 1,1 1-1,0-1 0,-1 0 0,1 1 0,-1-1 0,1 0 1,-1 1-1,1-1 0,-1 0 0,1 1 0,-1-1 0,0 0 1,1 0-1,-1 1 0,0-1 0,0 0 0,1 0 1,-1-1-1,9-40-3573,-8 34 2436,8-34-3198</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2.057"/>
    </inkml:context>
    <inkml:brush xml:id="br0">
      <inkml:brushProperty name="width" value="0.025" units="cm"/>
      <inkml:brushProperty name="height" value="0.025" units="cm"/>
    </inkml:brush>
  </inkml:definitions>
  <inkml:trace contextRef="#ctx0" brushRef="#br0">0 110 224,'0'0'17489,"1"10"-16694,1 0-592,0 0 0,0 0-1,1 0 1,1-1 0,-1 1-1,1-1 1,1 0 0,0 0-1,0 0 1,1 0 0,0-1-1,1 0 1,-1 0 0,10 7-1,-10-10-133,-1 0 0,1 0 0,1 0 0,-1-1 0,1 0 0,-1-1 1,1 1-1,0-1 0,0-1 0,1 1 0,-1-1 0,1-1 0,-1 1 0,1-1 0,-1 0 0,1-1 0,0 0 0,-1 0 0,1-1 0,-1 0 0,10-2 0,-11 2-11,-1-1 1,0-1-1,-1 1 0,1 0 1,0-1-1,-1 0 0,1 0 0,-1-1 1,0 1-1,0-1 0,0 0 0,-1 0 1,1 0-1,-1 0 0,0-1 1,0 1-1,0-1 0,-1 0 0,0 0 1,0 0-1,0 0 0,0 0 0,1-11 1,2-10-660,-2 0 1,0 0-1,-3-43 1,0 47-1125,2 3-2503,10 0-3491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2.785"/>
    </inkml:context>
    <inkml:brush xml:id="br0">
      <inkml:brushProperty name="width" value="0.025" units="cm"/>
      <inkml:brushProperty name="height" value="0.025" units="cm"/>
    </inkml:brush>
  </inkml:definitions>
  <inkml:trace contextRef="#ctx0" brushRef="#br0">1 33 10762,'0'0'2984,"3"10"-907,5 24-593,-6-19-852,1 0 1,1-1 0,0 0-1,1 0 1,11 23 0,-15-35-616,1 0 1,-1 0 0,1-1 0,0 1-1,0-1 1,-1 0 0,1 1 0,0-1 0,0 0-1,0 0 1,0 0 0,0 0 0,1 0-1,-1-1 1,0 1 0,0-1 0,0 1-1,1-1 1,-1 0 0,0 0 0,0 0-1,1 0 1,-1 0 0,0-1 0,0 1-1,1-1 1,-1 1 0,0-1 0,0 0 0,3-1-1,2-1-160,-1 0-1,1-1 0,-1 1 1,0-1-1,0-1 0,0 1 1,-1-1-1,6-5 1,-6 4-88,0 0 1,-1-1 0,1 1-1,-1-1 1,-1 0 0,1 0 0,-1 0-1,0 0 1,-1-1 0,0 1 0,2-9-1,1-52 1238,-7 115-393,1-28-453,0-1 1,2 0 0,2 22 0,-2-35-255,0 1-1,0-1 1,1 1 0,0-1-1,0 0 1,1 0 0,-1 0-1,1 0 1,0 0 0,0 0 0,1-1-1,-1 1 1,1-1 0,6 5-1,11 6-3477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631"/>
    </inkml:context>
    <inkml:brush xml:id="br0">
      <inkml:brushProperty name="width" value="0.025" units="cm"/>
      <inkml:brushProperty name="height" value="0.025" units="cm"/>
    </inkml:brush>
  </inkml:definitions>
  <inkml:trace contextRef="#ctx0" brushRef="#br0">56 0 9833,'0'0'15279,"-4"11"-14254,-10 30 127,-12 59 0,22-80-929,1 0 0,0-1 0,2 1 0,0 1 0,2-1 0,2 21 0,-3-39-215,0-1 0,0 1 1,0 0-1,1 0 1,-1-1-1,1 1 0,-1 0 1,1-1-1,0 1 0,-1 0 1,1-1-1,0 1 0,0-1 1,0 1-1,0-1 1,1 0-1,-1 1 0,0-1 1,0 0-1,1 0 0,-1 0 1,1 0-1,-1 0 0,1 0 1,-1 0-1,1-1 1,0 1-1,-1 0 0,1-1 1,0 1-1,0-1 0,-1 0 1,1 0-1,0 0 1,0 0-1,0 0 0,-1 0 1,1 0-1,0 0 0,0-1 1,-1 1-1,1 0 0,3-2 1,1-1-31,0 1 1,0-1 0,0 0-1,0-1 1,0 1 0,-1-1-1,1 0 1,-1 0 0,0-1 0,5-6-1,7-13-353,-14 18 197,1 0-1,0 1 0,1-1 1,-1 1-1,8-7 0,-3 65-621,-8-50 855,-1 1 0,1-1 0,-1 0 0,1 1 0,0-1-1,1 0 1,-1 1 0,0-1 0,1 0 0,0 0 0,-1 0 0,1 0 0,1-1 0,-1 1 0,0 0 0,1-1 0,-1 1 0,1-1 0,-1 0 0,1 0 0,6 3 0,-6-4-3,0 0 0,0 0 0,0-1-1,-1 1 1,1-1 0,0 0 0,0 0 0,0 0 0,0 0 0,0-1 0,0 1 0,0-1 0,-1 1-1,1-1 1,0 0 0,0 0 0,-1 0 0,1-1 0,-1 1 0,1-1 0,-1 1 0,1-1 0,-1 0-1,0 0 1,0 0 0,3-4 0,6-8-172,-1 0 1,-1-1-1,-1 0 0,0-1 0,11-31 0,-19 46-52,-21 78 259,20-69-24,-1-1 0,2 0 0,-1 0-1,1 1 1,0-1 0,1 0 0,-1 1-1,1-1 1,3 8 0,-4-14-87,1 0-1,-1 1 1,1-1 0,0 1-1,-1-1 1,1 0 0,0 0-1,0 1 1,0-1 0,0 0-1,0 0 1,0 0 0,1 0-1,-1 0 1,0 0 0,0-1-1,1 1 1,-1 0 0,1-1-1,-1 1 1,0-1 0,1 1-1,-1-1 1,1 1 0,-1-1-1,1 0 1,-1 0 0,1 0-1,-1 0 1,1 0 0,-1 0-1,1 0 1,-1-1 0,1 1-1,-1-1 1,1 1 0,-1-1-1,3 0 1,-1-1-476,1 1 0,-1-1 0,0 1 0,0-1 0,0 0 0,0 0 0,0-1 0,-1 1 0,1-1 0,-1 1 0,1-1 0,-1 0 0,0 0 0,0 0 0,0 0 0,1-3 0,5-21-5543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6.875"/>
    </inkml:context>
    <inkml:brush xml:id="br0">
      <inkml:brushProperty name="width" value="0.025" units="cm"/>
      <inkml:brushProperty name="height" value="0.025" units="cm"/>
    </inkml:brush>
  </inkml:definitions>
  <inkml:trace contextRef="#ctx0" brushRef="#br0">0 1 2626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7.274"/>
    </inkml:context>
    <inkml:brush xml:id="br0">
      <inkml:brushProperty name="width" value="0.025" units="cm"/>
      <inkml:brushProperty name="height" value="0.025" units="cm"/>
    </inkml:brush>
  </inkml:definitions>
  <inkml:trace contextRef="#ctx0" brushRef="#br0">85 6 7976,'-1'1'184,"-10"6"2280,9-20 5297,-8 35-3636,1-2-3840,-2 14 20,0 1 0,2-1 0,2 1 0,1 1 0,2-1 0,1 1 0,3 46 0,0-81-321,0-1 1,0 1 0,-1-1 0,1 1 0,0 0 0,0-1 0,0 1 0,1-1 0,-1 1 0,0-1 0,0 1 0,0-1 0,0 1 0,0 0 0,1-1 0,-1 1 0,0-1-1,0 1 1,1-1 0,-1 0 0,0 1 0,1-1 0,-1 1 0,1-1 0,-1 0 0,0 1 0,1-1 0,-1 0 0,1 1 0,-1-1 0,1 0 0,-1 0 0,1 1 0,-1-1 0,1 0-1,0 0 1,-1 0 0,1 0 0,-1 0 0,1 0 0,-1 0 0,1 0 0,-1 0 0,1 0 0,0 0 0,-1 0 0,1 0 0,-1 0 0,1 0 0,0-1 0,1 0-265,0 0-1,0 0 1,0 0 0,0-1 0,0 1 0,0-1 0,0 1 0,0-1 0,-1 0 0,3-3 0,9-18-3302,-3-9-2403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7.608"/>
    </inkml:context>
    <inkml:brush xml:id="br0">
      <inkml:brushProperty name="width" value="0.025" units="cm"/>
      <inkml:brushProperty name="height" value="0.025" units="cm"/>
    </inkml:brush>
  </inkml:definitions>
  <inkml:trace contextRef="#ctx0" brushRef="#br0">1 0 12812,'0'0'9385,"70"21"-8840,-27-21-321,4 0-96,3 0-96,-4 0-32,-5 0-705,-7 0-1024,-10 3-898,-12 1-1633,-6 0-192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7.955"/>
    </inkml:context>
    <inkml:brush xml:id="br0">
      <inkml:brushProperty name="width" value="0.025" units="cm"/>
      <inkml:brushProperty name="height" value="0.025" units="cm"/>
    </inkml:brush>
  </inkml:definitions>
  <inkml:trace contextRef="#ctx0" brushRef="#br0">119 1 7976,'0'0'2210,"-50"20"1057,35-12-1249,6 0-353,9-1-512,4 2-480,14-2 480,11 0-64,7-3-352,9-1-417,5 0-224,3-3-96,-5 1-1217,-8-1-1602,-11 0-1761,-17 0-1025</inkml:trace>
  <inkml:trace contextRef="#ctx0" brushRef="#br0" timeOffset="1">0 254 9769,'0'0'11243,"54"42"-10186,-5-42-417,5 0-319,0-7-225,-3-1-224,-5 1-1506,-8-1-2081,-9-3-2723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8.408"/>
    </inkml:context>
    <inkml:brush xml:id="br0">
      <inkml:brushProperty name="width" value="0.025" units="cm"/>
      <inkml:brushProperty name="height" value="0.025" units="cm"/>
    </inkml:brush>
  </inkml:definitions>
  <inkml:trace contextRef="#ctx0" brushRef="#br0">19 59 11563,'0'0'6102,"0"12"-5045,-18 422 3144,18-434-4221,1 0-1,-1 0 1,0 0-1,1 0 1,-1 0 0,1 0-1,-1 0 1,1 0-1,-1 0 1,0 0 0,1 0-1,-1 0 1,0 0-1,1 0 1,-1-1-1,1 1 1,-1 0 0,0 0-1,1-1 1,-1 1-1,0 0 1,0 0 0,1-1-1,-1 1 1,0 0-1,1-1 1,-1 1 0,0 0-1,0-1 1,0 1-1,1 0 1,-1-1 0,0 1-1,0-1 1,0 1-1,0 0 1,0-1-1,0 0 1,13-19-956,-8-6 457,-1-1 0,-1 1 1,-2 0-1,0-1 1,-5-37-1,3 45 470,-2-26 13,-10-52 0,-2 40 3002,22 73-2269,0 1 0,1-1 1,1-1-1,0 1 0,18 21 1,-22-31-606,0 0 1,0 0-1,0 0 1,1 0-1,0-1 1,0 0-1,0 0 1,1-1-1,0 0 1,-1 0-1,2 0 1,-1-1-1,0 0 1,0 0-1,14 2 1,-19-5-28,0 0 0,0 0 0,0 0 0,-1 0 0,1 0 0,0-1-1,0 1 1,-1 0 0,1-1 0,0 0 0,0 1 0,-1-1 0,1 0 0,-1 0 0,1 0 0,-1 0 0,1 0 0,-1 0 0,0 0 0,1-1 0,0 0 0,1-2 4,-1 0 1,1 0-1,-1 0 0,0 0 1,-1 0-1,1 0 0,-1 0 1,2-7-1,0-8 5,0-1 1,-2 1-1,0-21 0,-1 33-27,0 2-432,-5-48 1357,-5 30-2596,9 22 1249,0 0-1,1 0 0,-1 1 1,0-1-1,0 0 1,0 1-1,0-1 0,0 0 1,0 1-1,0-1 1,0 1-1,0 0 0,0-1 1,0 1-1,-1 0 0,1 0 1,0-1-1,-2 1 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29.861"/>
    </inkml:context>
    <inkml:brush xml:id="br0">
      <inkml:brushProperty name="width" value="0.025" units="cm"/>
      <inkml:brushProperty name="height" value="0.025" units="cm"/>
    </inkml:brush>
  </inkml:definitions>
  <inkml:trace contextRef="#ctx0" brushRef="#br0">4 59 7783,'0'0'12065,"0"9"-11350,-1 105 1275,-1-53-1023,7 81 0,-5-141-946,0 0 0,0-1-1,0 1 1,0 0 0,0-1-1,0 1 1,0 0 0,0-1-1,0 1 1,0 0 0,0 0-1,1-1 1,-1 1 0,0-1 0,0 1-1,1 0 1,-1-1 0,1 1-1,-1-1 1,0 1 0,1 0-1,-1-1 1,1 1 0,-1-1-1,1 0 1,-1 1 0,1-1 0,0 1-1,-1-1 1,1 0 0,-1 1-1,1-1 1,0 0 0,-1 0-1,1 0 1,0 1 0,-1-1-1,1 0 1,0 0 0,-1 0-1,1 0 1,0 0 0,0 0 0,-1 0-1,1 0 1,0-1 0,-1 1-1,1 0 1,0 0 0,-1 0-1,1-1 1,-1 1 0,1 0-1,1-1 1,27-26 635,-12 2-605,-2 0 0,-1-1 0,0 0 1,16-52-1,22-117 109,-26 346-315,-24-123-465,4 33-2980,-5-57 3237,-1 0-1,1 0 1,1-1-1,-1 1 0,1 0 1,-1-1-1,1 1 0,0-1 1,0 0-1,0 0 1,1 1-1,4 3 0,8 2-6373</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0.204"/>
    </inkml:context>
    <inkml:brush xml:id="br0">
      <inkml:brushProperty name="width" value="0.025" units="cm"/>
      <inkml:brushProperty name="height" value="0.025" units="cm"/>
    </inkml:brush>
  </inkml:definitions>
  <inkml:trace contextRef="#ctx0" brushRef="#br0">1 1 9801,'0'0'12012,"48"15"-10987,-8-15-577,5 0-384,-2-4 0,1 2-833,-8 0-1248,-13 2-1475,-7 0-2273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0.551"/>
    </inkml:context>
    <inkml:brush xml:id="br0">
      <inkml:brushProperty name="width" value="0.025" units="cm"/>
      <inkml:brushProperty name="height" value="0.025" units="cm"/>
    </inkml:brush>
  </inkml:definitions>
  <inkml:trace contextRef="#ctx0" brushRef="#br0">0 1 8392,'0'0'14221,"68"19"-13740,-17-19-321,5 0-96,-2-2-1153,-4 0-2338,-7-2-3812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0.892"/>
    </inkml:context>
    <inkml:brush xml:id="br0">
      <inkml:brushProperty name="width" value="0.025" units="cm"/>
      <inkml:brushProperty name="height" value="0.025" units="cm"/>
    </inkml:brush>
  </inkml:definitions>
  <inkml:trace contextRef="#ctx0" brushRef="#br0">8 0 12460,'0'0'9160,"-7"59"-8231,7-25-352,0 8-417,0 1-64,2 1-32,3-1-64,1-2-544,3-8-738,-2-7-864,-5-9-993,-2-11-1889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1.237"/>
    </inkml:context>
    <inkml:brush xml:id="br0">
      <inkml:brushProperty name="width" value="0.025" units="cm"/>
      <inkml:brushProperty name="height" value="0.025" units="cm"/>
    </inkml:brush>
  </inkml:definitions>
  <inkml:trace contextRef="#ctx0" brushRef="#br0">17 115 7111,'0'0'3592,"-4"-10"76,-8-34-978,12 42-2600,0 0 0,0 1 0,0-1-1,0 1 1,0-1 0,1 1 0,-1-1-1,0 1 1,1-1 0,0 1-1,-1-1 1,1 1 0,0-1 0,-1 1-1,1 0 1,0-1 0,0 1 0,0 0-1,0 0 1,0 0 0,1 0-1,-1 0 1,0 0 0,0 0 0,1 0-1,-1 0 1,1 1 0,-1-1 0,0 0-1,1 1 1,2-1 0,52-12 954,-50 12-817,24-3 139,1 2 0,50 1 1,-68 2-330,0 0-1,1 0 1,-1 2 0,0 0 0,0 0 0,-1 1 0,1 1 0,19 9 0,-31-13-25,0-1 0,0 1 1,0-1-1,0 1 0,0 0 0,0 0 1,0-1-1,0 1 0,0 0 1,0 0-1,0 0 0,-1 0 0,1 0 1,0 0-1,-1 0 0,1 0 1,0 0-1,-1 0 0,0 1 0,1-1 1,-1 0-1,0 0 0,1 0 1,-1 1-1,0-1 0,0 2 0,-1-1 77,1 0-1,-1 0 0,0 0 1,0 0-1,0 0 0,0 0 0,0 0 1,-1-1-1,1 1 0,0 0 1,-1-1-1,1 1 0,-4 2 0,-7 5 374,-1-1-1,1-1 1,-21 10-1,29-15-516,-27 12 158,18-9-222,1 0 0,0 1 0,0 1 0,-17 12 0,20-8-1568,9-10 1446,0-1 0,0 1 0,0-1-1,0 1 1,1-1 0,-1 1 0,0-1 0,0 1 0,0-1 0,0 1 0,1-1 0,-1 1 0,0-1 0,0 1 0,1-1 0,-1 0 0,0 1 0,1-1 0,-1 0 0,1 1-1,-1-1 1,0 0 0,1 1 0,-1-1 0,1 0 0,-1 0 0,1 1 0,-1-1 0,1 0 0,-1 0 0,1 0 0,-1 0 0,1 0 0,-1 1 0,1-1 0,-1 0 0,1 0-1,-1 0 1,1-1 0,-1 1 0,1 0 0,-1 0 0,2 0 0,17 0-5727</inkml:trace>
  <inkml:trace contextRef="#ctx0" brushRef="#br0" timeOffset="1">564 44 15791,'0'0'5413,"-12"59"-4164,6-25-352,-5 4-64,8 5-417,-3 1-256,6-6-31,0-4-129,0-5 64,0-10-545,9-10-480,-1-7-832,-3-2-1058,0-10-1441,-3-13-1474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8.961"/>
    </inkml:context>
    <inkml:brush xml:id="br0">
      <inkml:brushProperty name="width" value="0.025" units="cm"/>
      <inkml:brushProperty name="height" value="0.025" units="cm"/>
    </inkml:brush>
  </inkml:definitions>
  <inkml:trace contextRef="#ctx0" brushRef="#br0">1 1 14734,'0'0'8296,"5"52"-9129,6-36-3139,0-3-5573</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1.594"/>
    </inkml:context>
    <inkml:brush xml:id="br0">
      <inkml:brushProperty name="width" value="0.025" units="cm"/>
      <inkml:brushProperty name="height" value="0.025" units="cm"/>
    </inkml:brush>
  </inkml:definitions>
  <inkml:trace contextRef="#ctx0" brushRef="#br0">0 46 8840,'0'0'15663,"80"-43"-15246,-37 43-97,2-2-192,0 2-128,-6 0 32,-1 0-769,-9 0-1505,-9 0-2018,3 0-3972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7.394"/>
    </inkml:context>
    <inkml:brush xml:id="br0">
      <inkml:brushProperty name="width" value="0.025" units="cm"/>
      <inkml:brushProperty name="height" value="0.025" units="cm"/>
    </inkml:brush>
  </inkml:definitions>
  <inkml:trace contextRef="#ctx0" brushRef="#br0">1 1 9161,'0'0'11216,"10"3"-9764,30 4-515,0-2 1,63 1 0,-20-2-1802,-4 4-3301,-71-5 1686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7.744"/>
    </inkml:context>
    <inkml:brush xml:id="br0">
      <inkml:brushProperty name="width" value="0.025" units="cm"/>
      <inkml:brushProperty name="height" value="0.025" units="cm"/>
    </inkml:brush>
  </inkml:definitions>
  <inkml:trace contextRef="#ctx0" brushRef="#br0">0 0 10154,'0'0'8616,"56"31"-6887,-14-28-415,5 2-674,7-3-448,0 0-160,0 0-224,-11-1-1409,0-1-1314,-7 0-2979,-9-12-2722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8.088"/>
    </inkml:context>
    <inkml:brush xml:id="br0">
      <inkml:brushProperty name="width" value="0.025" units="cm"/>
      <inkml:brushProperty name="height" value="0.025" units="cm"/>
    </inkml:brush>
  </inkml:definitions>
  <inkml:trace contextRef="#ctx0" brushRef="#br0">33 15 9225,'0'0'10159,"9"-4"-9652,-5 2-454,0 0-1,0 1 1,0 0 0,0 0-1,1 0 1,-1 0 0,0 0-1,0 1 1,1 0 0,-1 0-1,0 0 1,0 0 0,8 2-1,-5 0-5,1 1 0,-1 0 0,1 0-1,-1 0 1,0 1 0,0 0 0,-1 1-1,9 6 1,-11-8-41,0 0 0,0 0 0,-1 1-1,1-1 1,-1 1 0,1 0 0,-1 0 0,-1 0-1,1 1 1,-1-1 0,1 1 0,-1-1 0,0 1-1,-1 0 1,1-1 0,-1 1 0,0 0-1,0 0 1,-1 0 0,1 0 0,-1 6 0,-2-3 16,1 1 1,-1-1 0,0 1 0,-1-1-1,0 0 1,0 0 0,-1 0 0,0-1-1,0 1 1,-1-1 0,-9 12 0,-129 144 295,103-120-4662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8.723"/>
    </inkml:context>
    <inkml:brush xml:id="br0">
      <inkml:brushProperty name="width" value="0.025" units="cm"/>
      <inkml:brushProperty name="height" value="0.025" units="cm"/>
    </inkml:brush>
  </inkml:definitions>
  <inkml:trace contextRef="#ctx0" brushRef="#br0">312 12 5926,'0'0'11280,"-11"-3"-10202,7 2-998,-1-1 15,0 1 0,-1 0 1,1-1-1,0 2 1,-1-1-1,1 1 0,-1 0 1,1 0-1,0 0 1,-1 1-1,1 0 1,0 0-1,-1 0 0,-7 4 1,-6 3 169,-7 2 293,1 2 1,-43 28-1,62-37-483,1 1-1,0-1 1,0 1-1,0 1 1,1-1 0,-1 1-1,1 0 1,0 0-1,1 0 1,-1 0 0,1 1-1,0-1 1,0 1 0,1 0-1,-1 0 1,1 0-1,1 0 1,-2 9 0,3-13-64,-1 0 1,1 1 0,1-1 0,-1 0 0,0 0 0,0 0-1,1 1 1,-1-1 0,1 0 0,0 0 0,0 0 0,0 0-1,0 0 1,0 0 0,0 0 0,0 0 0,0 0 0,1-1-1,2 3 1,-1-1 11,1 0 0,0 0 0,0-1 0,-1 0-1,2 0 1,-1 0 0,0 0 0,0-1 0,6 2 0,9 0-122,0 0 1,0-1-1,30-1 1,-42-1-27,9 0-842,0-1-1,1 0 0,-1-1 1,0 0-1,0-2 1,-1 0-1,28-11 1,2-6-4110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39.275"/>
    </inkml:context>
    <inkml:brush xml:id="br0">
      <inkml:brushProperty name="width" value="0.025" units="cm"/>
      <inkml:brushProperty name="height" value="0.025" units="cm"/>
    </inkml:brush>
  </inkml:definitions>
  <inkml:trace contextRef="#ctx0" brushRef="#br0">49 1 6182,'0'0'4751,"0"11"-3555,0 6-820,0 16 955,0 1 1,-3-1-1,-5 33 0,1-39-842,3-8-247,0-1 0,-2 0 0,-10 25 1,15-42-473,7-42-3966,2 9 2921,-1 0 0,2-38 1,2-13 2221,-8 90 4155,8 33-2760,3 10-546,-11-42-1540,1 0-1,-1 0 0,1-1 0,1 1 0,-1-1 1,1 0-1,1 0 0,10 10 0,-12-13-120,-1-1 0,1 0 0,0 0 0,0 0 0,1 0 0,-1-1 0,1 0 0,-1 1 0,1-2 0,-1 1 0,1-1 0,0 1 0,0-1 0,0 0 0,0-1-1,6 1 1,-9-2-81,0 0 0,0 0-1,0 0 1,0 0 0,0 0-1,0 0 1,0 0-1,0-1 1,-1 1 0,1-1-1,-1 1 1,1-1 0,-1 0-1,1 1 1,-1-1-1,0 0 1,0 0 0,0 0-1,0 0 1,0 0 0,0 0-1,-1 0 1,1-1-1,0-2 1,10-56 111,-9 49-199,-1 1 0,-1-1 0,0 0 1,0 1-1,-1-1 0,0 0 0,-1 1 0,-1 0 1,0-1-1,0 1 0,-8-16 0,24 35-15511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0.191"/>
    </inkml:context>
    <inkml:brush xml:id="br0">
      <inkml:brushProperty name="width" value="0.025" units="cm"/>
      <inkml:brushProperty name="height" value="0.025" units="cm"/>
    </inkml:brush>
  </inkml:definitions>
  <inkml:trace contextRef="#ctx0" brushRef="#br0">1 1 10762,'0'0'3972,"0"3"-2435,12-2-416,10 2 353,3-3-257,4 0-512,10 0-545,1 0-96,0 0 0,-6-4-384,-7 1-673,-9 3-673,-13 0-1569,-12 0-6086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0.518"/>
    </inkml:context>
    <inkml:brush xml:id="br0">
      <inkml:brushProperty name="width" value="0.025" units="cm"/>
      <inkml:brushProperty name="height" value="0.025" units="cm"/>
    </inkml:brush>
  </inkml:definitions>
  <inkml:trace contextRef="#ctx0" brushRef="#br0">0 26 4901,'0'0'13997,"70"34"-13228,-32-37-577,-4-6-224,1-5-1506,-12-1-3010,-5-4-2210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0.878"/>
    </inkml:context>
    <inkml:brush xml:id="br0">
      <inkml:brushProperty name="width" value="0.025" units="cm"/>
      <inkml:brushProperty name="height" value="0.025" units="cm"/>
    </inkml:brush>
  </inkml:definitions>
  <inkml:trace contextRef="#ctx0" brushRef="#br0">1 174 6182,'0'0'11291,"2"-3"-10443,43-37 1214,-35 33-1951,0-1 1,-1 0-1,0-1 0,-1 0 1,0 0-1,0-1 0,7-12 0,-10 13-34,-4 5-43,1 0 0,-1 1-1,1-1 1,0 1 0,0 0 0,0-1 0,1 1-1,-1 0 1,1 0 0,3-3 0,-3 46-354,-2-18 133,1 0 0,1-1 0,1 1 0,1-1 0,1 0 1,1 0-1,10 22 0,-16-41-42,0 0 1,-1-1-1,1 1 1,0-1-1,0 1 1,0-1-1,0 1 1,0-1-1,1 0 1,-1 0 0,0 1-1,0-1 1,1 0-1,-1 0 1,1 0-1,-1 0 1,1-1-1,-1 1 1,3 1-1,12-1-4154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1.207"/>
    </inkml:context>
    <inkml:brush xml:id="br0">
      <inkml:brushProperty name="width" value="0.025" units="cm"/>
      <inkml:brushProperty name="height" value="0.025" units="cm"/>
    </inkml:brush>
  </inkml:definitions>
  <inkml:trace contextRef="#ctx0" brushRef="#br0">83 0 3908,'0'0'10378,"-6"10"-8216,-9 17-657,1 1 1,-15 46-1,25-63-1347,0 1 0,1-1 1,0 1-1,1 0 0,1 0 0,0 0 0,0 0 1,1 0-1,1 0 0,3 23 0,11-1-542,-3-19-6460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9.335"/>
    </inkml:context>
    <inkml:brush xml:id="br0">
      <inkml:brushProperty name="width" value="0.025" units="cm"/>
      <inkml:brushProperty name="height" value="0.025" units="cm"/>
    </inkml:brush>
  </inkml:definitions>
  <inkml:trace contextRef="#ctx0" brushRef="#br0">46 0 16944,'-4'9'2135,"-5"13"-995,2 1-1,0 0 0,1 0 1,2 1-1,0-1 1,0 37-1,15 93-177,-1-1-771,-13-20 2323,2-216-2141,6-159-79,-3 212-543,2-1 0,1 1 0,2 1 0,1-1 0,18-44 0,-24 70 113,0 1 0,1 0-1,-1-1 1,1 1 0,0 0 0,1 0-1,-1 1 1,0-1 0,1 1 0,0-1 0,0 1-1,0 0 1,0 1 0,1-1 0,-1 1 0,6-3-1,-8 5 82,0-1 0,1 0-1,-1 1 1,1-1-1,-1 1 1,0 0 0,1 0-1,-1 0 1,1 0-1,-1 0 1,1 1 0,-1-1-1,0 1 1,1-1-1,-1 1 1,0 0 0,1 0-1,-1 0 1,0 0-1,0 1 1,0-1 0,0 0-1,0 1 1,0-1-1,-1 1 1,1 0 0,0 0-1,-1 0 1,1-1-1,-1 2 1,0-1-1,1 0 1,-1 0 0,1 3-1,-1-1 152,1 1 0,-1-1 0,0 1-1,0-1 1,0 1 0,-1 0 0,1-1 0,-1 1-1,0 0 1,0 0 0,-1-1 0,0 1 0,0 0-1,0-1 1,0 1 0,-1-1 0,1 1 0,-1-1-1,0 0 1,0 0 0,-1 0 0,0 0 0,1 0 0,-1 0-1,-7 6 1,7-6-93,-1 0 0,1-1 0,-1 1 1,-1-1-1,1 0 0,0 0 0,-1 0 0,1 0 0,-1-1 0,0 0 0,0 0 0,0 0 1,0 0-1,0-1 0,0 0 0,-1 0 0,1-1 0,0 1 0,-1-1 0,1 0 0,0 0 1,-11-3-1,15 2-457,0 0 0,0-1 0,0 1 0,1-1 0,-1 1 0,0-1 0,1 1 0,-1-1 0,1 1 0,0-1 0,0 0 0,-1 1 0,1-1 0,0 0 0,0 1 0,0-1 0,0 1 0,1-1 0,-1 0 0,0 1 0,1-1 0,-1 1 0,1-1 0,0-1 0,14-21-8039</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1.566"/>
    </inkml:context>
    <inkml:brush xml:id="br0">
      <inkml:brushProperty name="width" value="0.025" units="cm"/>
      <inkml:brushProperty name="height" value="0.025" units="cm"/>
    </inkml:brush>
  </inkml:definitions>
  <inkml:trace contextRef="#ctx0" brushRef="#br0">0 30 10474,'0'0'8712,"62"-29"-7559,-26 29-192,7 0-416,2 0-321,-2 3-96,2 2-96,-5-1-64,-6 0-673,-7 1-896,-9 1-1218,-9-3-1761</inkml:trace>
  <inkml:trace contextRef="#ctx0" brushRef="#br0" timeOffset="1">58 89 9513,'0'0'12460,"88"36"-11948,-46-36-352,3 0-128,0 0-704,-9 0-1698,-7-2-2051,-4-1-1120</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1.909"/>
    </inkml:context>
    <inkml:brush xml:id="br0">
      <inkml:brushProperty name="width" value="0.025" units="cm"/>
      <inkml:brushProperty name="height" value="0.025" units="cm"/>
    </inkml:brush>
  </inkml:definitions>
  <inkml:trace contextRef="#ctx0" brushRef="#br0">156 19 12332,'0'0'7527,"-35"75"-6342,28-41-544,2 3-353,-4-1-128,3-1-96,6-5-32,-5-2 0,5-6-192,0-7-256,0-7-449,0-5-705,-7-21-10281</inkml:trace>
  <inkml:trace contextRef="#ctx0" brushRef="#br0" timeOffset="1">1 42 8808,'0'0'12012,"47"-41"-11660,-19 41 0,5 4-127,3 2-97,2 0-64,-8-1-160,3 0-833,1-4-1409,-3-1-1922,-3 0-2275,7-3 3685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2.243"/>
    </inkml:context>
    <inkml:brush xml:id="br0">
      <inkml:brushProperty name="width" value="0.025" units="cm"/>
      <inkml:brushProperty name="height" value="0.025" units="cm"/>
    </inkml:brush>
  </inkml:definitions>
  <inkml:trace contextRef="#ctx0" brushRef="#br0">0 1 12204,'0'0'6694,"67"20"-5797,-38-18-449,2-1-320,3-1-128,-5 0-865,-10 0-672,-4 0-1634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2.586"/>
    </inkml:context>
    <inkml:brush xml:id="br0">
      <inkml:brushProperty name="width" value="0.025" units="cm"/>
      <inkml:brushProperty name="height" value="0.025" units="cm"/>
    </inkml:brush>
  </inkml:definitions>
  <inkml:trace contextRef="#ctx0" brushRef="#br0">53 1 6534,'0'0'8616,"-52"37"-6470,52-29-928,5-3-97,18-3 96,12-2-64,13 0-609,1 0-384,12-1-127,0-4-418,-3-1-2049,-8-3-3075,-3-2-5606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3.310"/>
    </inkml:context>
    <inkml:brush xml:id="br0">
      <inkml:brushProperty name="width" value="0.025" units="cm"/>
      <inkml:brushProperty name="height" value="0.025" units="cm"/>
    </inkml:brush>
  </inkml:definitions>
  <inkml:trace contextRef="#ctx0" brushRef="#br0">259 47 10025,'0'0'1842,"-8"-6"352,2 2-1963,0 0 1,0 0-1,-1 1 0,1 0 0,-1 0 0,0 0 1,0 1-1,0 0 0,0 1 0,0-1 0,-1 1 0,1 1 1,0-1-1,0 1 0,-1 1 0,1-1 0,0 1 0,-1 0 1,1 1-1,0 0 0,0 0 0,-8 4 0,9-3-80,0 1-1,0 1 0,1-1 1,-1 1-1,1 0 1,0 1-1,0-1 0,1 1 1,-1 0-1,1 0 0,1 0 1,-1 0-1,1 1 0,0 0 1,0-1-1,1 1 1,0 0-1,0 0 0,1 1 1,0-1-1,0 0 0,1 0 1,0 8-1,1-13-119,-1-1 1,1 1-1,0 0 1,0 0-1,0-1 0,0 1 1,1-1-1,-1 1 0,0-1 1,1 1-1,-1-1 0,1 0 1,-1 0-1,1 0 0,0 0 1,-1 0-1,1 0 0,0 0 1,0 0-1,-1-1 1,1 1-1,0-1 0,0 1 1,0-1-1,0 0 0,0 0 1,0 0-1,0 0 0,0 0 1,2-1-1,5 1 81,0 0 0,-1-1 0,1-1 0,-1 1 0,15-6 0,-12 2-77,-1 0 0,1-1 0,-1 0 0,-1 0 0,1-1 0,-1 0 0,-1-1-1,11-11 1,-15 15-38,0-1 1,0 0-1,0 0 0,-1 0 0,1 0 0,-1-1 0,0 1 0,-1-1 0,0 0 0,1 0 0,-2 1 0,1-2 0,-1 1 1,0 0-1,0 0 0,0 0 0,-1-7 0,0 12-55,0 1 1,-1-1-1,1 0 0,0 0 1,0 1-1,-1-1 0,1 0 1,0 1-1,-1-1 0,1 0 0,-1 1 1,1-1-1,0 1 0,-1-1 1,0 0-1,1 1 0,-1-1 1,1 1-1,-1-1 0,0 1 1,1 0-1,-1-1 0,0 1 1,1 0-1,-1-1 0,0 1 1,1 0-1,-1 0 0,0 0 1,0 0-1,1 0 0,-1-1 1,0 1-1,0 0 0,0 1 1,1-1-1,-1 0 0,0 0 1,0 0-1,1 0 0,-1 1 1,0-1-1,1 0 0,-1 1 1,0-1-1,1 0 0,-2 1 1,0 0-233,-1 1 0,1-1 1,0 0-1,-1 0 1,1 1-1,0 0 0,0-1 1,0 1-1,0 0 1,0 0-1,1 0 1,-1 0-1,-2 4 0,2 1-819,0 1 0,1-1-1,0 0 1,1 1 0,-1-1-1,2 10 1,-1-7-537,0 12-3362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3.642"/>
    </inkml:context>
    <inkml:brush xml:id="br0">
      <inkml:brushProperty name="width" value="0.025" units="cm"/>
      <inkml:brushProperty name="height" value="0.025" units="cm"/>
    </inkml:brush>
  </inkml:definitions>
  <inkml:trace contextRef="#ctx0" brushRef="#br0">18 0 8008,'0'0'6053,"0"56"-3554,-5-28-962,-2 6-768,3 4-321,2-2-256,2-2-127,0-7-65,13-7-929,3-9-1025,0-11-1057,0-6-480,-3-20-6695</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3.989"/>
    </inkml:context>
    <inkml:brush xml:id="br0">
      <inkml:brushProperty name="width" value="0.025" units="cm"/>
      <inkml:brushProperty name="height" value="0.025" units="cm"/>
    </inkml:brush>
  </inkml:definitions>
  <inkml:trace contextRef="#ctx0" brushRef="#br0">0 50 4452,'0'0'11851,"7"-7"-9181,-4 3-2488,0 0 0,1 1 1,0-1-1,0 1 1,0 0-1,0 0 1,0 0-1,1 1 0,-1 0 1,1 0-1,-1 0 1,1 0-1,0 1 1,0 0-1,0 0 0,0 0 1,0 0-1,0 1 1,0 0-1,0 0 1,0 0-1,0 1 0,0-1 1,0 1-1,0 0 1,0 1-1,0-1 1,7 5-1,-9-5-176,0 0 0,0 0-1,0 1 1,0 0 0,0-1 0,-1 1 0,1 0 0,-1 1-1,1-1 1,-1 0 0,0 1 0,1-1 0,-1 1 0,-1 0-1,1-1 1,0 1 0,-1 0 0,1 0 0,-1 0-1,0 0 1,0 1 0,0-1 0,0 0 0,-1 0 0,1 1-1,-1-1 1,0 0 0,0 4 0,-2 0 61,1 0 1,-1 0-1,0 0 0,-1 0 1,1-1-1,-2 1 0,1-1 1,0 0-1,-1 0 0,0 0 1,-9 9-1,-12 11 381,-29 36 693,51-58-1077,0 0 0,0 0 0,0 1 1,1-1-1,0 1 0,-1 0 0,2-1 1,-1 1-1,0 0 0,1 0 0,-1 9 0,2-13-64,0 0-1,1 0 0,-1 0 0,0 0 0,1 0 1,-1 0-1,1 0 0,-1 0 0,1-1 0,0 1 1,-1 0-1,1 0 0,0-1 0,-1 1 0,1 0 1,0-1-1,0 1 0,0-1 0,0 1 0,0-1 1,-1 1-1,1-1 0,0 0 0,0 0 0,0 1 1,0-1-1,0 0 0,0 0 0,0 0 0,0 0 1,2 0-1,39 1-624,-32-2 122,-4 1-77,0 0 0,1 0 1,-1-1-1,0 0 0,0-1 0,0 1 0,0-1 0,0 0 0,-1-1 0,7-2 0,24-17-5618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4.365"/>
    </inkml:context>
    <inkml:brush xml:id="br0">
      <inkml:brushProperty name="width" value="0.025" units="cm"/>
      <inkml:brushProperty name="height" value="0.025" units="cm"/>
    </inkml:brush>
  </inkml:definitions>
  <inkml:trace contextRef="#ctx0" brushRef="#br0">73 39 12844,'0'0'5381,"-8"4"-3801,7-4-1524,-40 28 1606,40-27-1627,-1 0 1,1 0-1,0 1 0,-1-1 0,1 0 0,0 1 0,0-1 1,0 1-1,0-1 0,0 1 0,0-1 0,0 1 0,0 0 1,1-1-1,-1 1 0,1 0 0,-1 0 0,1 0 0,0-1 1,0 1-1,-1 0 0,1 0 0,1 0 0,-1 0 0,0-1 1,0 1-1,1 0 0,-1 0 0,1-1 0,0 4 0,3-2-45,-1-1-1,1 1 0,0-1 0,0 0 1,0 0-1,0 0 0,0 0 1,1-1-1,-1 0 0,0 0 0,1 0 1,-1 0-1,8 0 0,23 6-741,-28-4 645,0 0-1,-1 0 0,1 1 1,-1 0-1,1 0 0,-1 0 0,0 1 1,-1 0-1,1 0 0,-1 0 1,6 8-1,-9-10 165,-1-1 0,1 1-1,-1-1 1,0 1 0,0-1 0,0 1 0,0 0-1,-1 0 1,1-1 0,-1 1 0,1 0 0,-1 0-1,0 0 1,0 0 0,0-1 0,0 1-1,-1 0 1,1 0 0,-1 0 0,0-1 0,0 1-1,0 0 1,0-1 0,0 1 0,-1-1 0,1 1-1,-1-1 1,1 0 0,-1 1 0,0-1 0,0 0-1,-3 3 1,-2 3 182,-1-1 0,0 1 0,0-1 0,-1-1 0,0 1-1,0-1 1,0-1 0,-1 0 0,1 0 0,-1-1 0,-1 0 0,1-1 0,0 0 0,-1-1-1,-11 2 1,22-4-366,-1-1 0,0 1-1,0 0 1,1 0-1,-1-1 1,0 1 0,0-1-1,1 1 1,-1 0-1,0-1 1,1 1 0,-1-1-1,1 0 1,-1 1-1,1-1 1,-1 1 0,1-1-1,-1 0 1,1 1-1,-1-1 1,1 0 0,0 0-1,0 1 1,-1-1-1,1 0 1,0 0 0,0 1-1,0-1 1,0 0-1,0 0 1,0 0 0,0 0-1,0-36-5096,0 26 2636,0-29-6418</inkml:trace>
  <inkml:trace contextRef="#ctx0" brushRef="#br0" timeOffset="1">55 21 6150,'0'0'9865,"52"-13"-7302,-28 10-930,5 3-127,5 0-834,0 0-544,4 0-288,-4 0-2594,7-5-4581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4.865"/>
    </inkml:context>
    <inkml:brush xml:id="br0">
      <inkml:brushProperty name="width" value="0.025" units="cm"/>
      <inkml:brushProperty name="height" value="0.025" units="cm"/>
    </inkml:brush>
  </inkml:definitions>
  <inkml:trace contextRef="#ctx0" brushRef="#br0">1 1 13933,'0'0'8424,"3"62"-8296,5-37-96,2-2-640,3-2-1314,-2 0-544,3-7-1698,-10-4-481,1-5-4067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5.244"/>
    </inkml:context>
    <inkml:brush xml:id="br0">
      <inkml:brushProperty name="width" value="0.025" units="cm"/>
      <inkml:brushProperty name="height" value="0.025" units="cm"/>
    </inkml:brush>
  </inkml:definitions>
  <inkml:trace contextRef="#ctx0" brushRef="#br0">35 1 6726,'0'0'5830,"-9"51"-3108,4-34-768,-4 1-384,3-1-289,5 4-512,-3-3-641,4 0-64,0-6-929,0-3-1345,4-9-2274,3 0-2275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39.661"/>
    </inkml:context>
    <inkml:brush xml:id="br0">
      <inkml:brushProperty name="width" value="0.025" units="cm"/>
      <inkml:brushProperty name="height" value="0.025" units="cm"/>
    </inkml:brush>
  </inkml:definitions>
  <inkml:trace contextRef="#ctx0" brushRef="#br0">36 57 15471,'0'0'3608,"10"-8"-607,-5 4-2735,0-1 62,0 1-1,0 0 0,0 0 1,1 0-1,0 1 0,-1 0 1,1 0-1,0 0 0,0 0 0,1 1 1,-1 0-1,0 1 0,1 0 1,-1 0-1,9-1 0,-14 2-307,0 0 0,0 0 0,0 1 0,0-1 0,0 0 0,0 0 0,0 1 0,-1-1 0,1 0 0,0 1 0,0-1 0,0 1 0,0-1 0,0 1 0,-1 0 0,1-1 0,0 1 0,-1 0 0,1 0 0,0-1 0,-1 1 0,1 0 0,-1 0 0,1 0 0,-1 0 0,1-1 0,-1 1-1,0 0 1,0 0 0,1 0 0,-1 0 0,0 0 0,0 0 0,0 0 0,0 0 0,0 0 0,0 0 0,0 0 0,0 0 0,0 0 0,-1 0 0,1 0 0,0 0 0,-1 1 0,-1 4 18,0 0 0,0-1 0,0 0-1,0 1 1,-1-1 0,-5 8 0,-45 44 614,-11 12 570,60-64-1097,0 0 1,0 1-1,1-1 0,0 1 0,0 0 0,0 0 0,1 0 1,-1 1-1,2-1 0,-3 11 0,4-15-112,0-1 0,1 1 0,-1-1 0,0 1 0,1 0 0,-1-1 0,1 1 0,0-1 0,-1 1 0,1-1 0,0 0 0,0 1 0,0-1 0,0 0 0,0 0-1,0 1 1,0-1 0,1 0 0,-1 0 0,0 0 0,0 0 0,1-1 0,-1 1 0,1 0 0,-1-1 0,1 1 0,-1 0 0,1-1 0,-1 0 0,1 1 0,3-1 0,61 8-1293,-52-7 111,27 3-5717,-26-4 976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5.591"/>
    </inkml:context>
    <inkml:brush xml:id="br0">
      <inkml:brushProperty name="width" value="0.025" units="cm"/>
      <inkml:brushProperty name="height" value="0.025" units="cm"/>
    </inkml:brush>
  </inkml:definitions>
  <inkml:trace contextRef="#ctx0" brushRef="#br0">269 2 10474,'0'0'7196,"-10"-1"-6075,3 1-958,0 0 0,-1 0 1,1 1-1,0 0 0,0 0 0,0 1 0,0 0 0,0 0 0,0 1 1,0 0-1,1 0 0,-1 1 0,1-1 0,0 1 0,-9 9 1,-4 1 287,1 0 0,0 2 0,-25 29 0,38-40-380,1 0 1,0 1 0,0-1 0,1 1 0,-1 0-1,1 0 1,1 0 0,-1 0 0,1 0 0,0 1-1,0-1 1,1 1 0,0-1 0,0 1-1,0 0 1,1-1 0,1 11 0,-1-14-64,1-1 1,0 0 0,0 1-1,0-1 1,0 0-1,1 0 1,-1 0 0,1 0-1,-1 0 1,1 0 0,0 0-1,-1-1 1,1 1-1,0-1 1,0 1 0,0-1-1,0 0 1,1 1-1,-1-1 1,0 0 0,0-1-1,1 1 1,-1 0-1,0-1 1,1 1 0,3-1-1,10 3-106,0-2 0,-1 0-1,17-2 1,-15 1-232,9 0-966,0-1 0,33-5 0,-49 4-73,0 0 0,1-1 0,-1-1 0,0 0 0,10-5 0,13-12-5924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5.938"/>
    </inkml:context>
    <inkml:brush xml:id="br0">
      <inkml:brushProperty name="width" value="0.025" units="cm"/>
      <inkml:brushProperty name="height" value="0.025" units="cm"/>
    </inkml:brush>
  </inkml:definitions>
  <inkml:trace contextRef="#ctx0" brushRef="#br0">71 0 7944,'0'0'10057,"0"10"-8888,-2 15-656,-2 0 0,0-1 0,-1 1 0,-13 34 0,9-33-465,1 1-1,1 0 1,2 1-1,-3 44 1,17-79-2102,2-9 1332,-5-4-256,-1 1 0,0-1 0,-1 0 0,-1-1 0,0-20 0,-1-30 55,-3 17 4265,1 36 1313,0 29-4392,2-1 0,0 0 1,0 0-1,1 1 0,0-1 0,0-1 0,1 1 0,1 0 0,-1-1 0,2 0 0,11 16 0,-14-21-162,0 1 1,1-1-1,-1 1 1,1-1-1,0-1 0,0 1 1,0 0-1,1-1 0,-1 0 1,1 0-1,0 0 0,0-1 1,0 1-1,0-1 0,0 0 1,1-1-1,-1 1 0,0-1 1,1 0-1,-1-1 1,1 1-1,0-1 0,9-1 1,-12 0-55,1 0 1,-2-1 0,1 1 0,0-1 0,0 0 0,0 0 0,-1 0 0,1 0 0,-1 0 0,0-1-1,0 1 1,1-1 0,-2 0 0,1 1 0,0-1 0,0 0 0,-1 0 0,0 0 0,1 0-1,-1 0 1,0 0 0,-1-1 0,1 1 0,0-4 0,1-6-29,0 0 0,-1 0 0,0 0 0,-3-23-1,1 31-4,0 0-1,0-1 1,-1 1-1,0 0 1,0 0-1,-1 1 1,-3-7-1,5 9-57,1 1-1,-1 0 1,0-1-1,0 1 0,0-1 1,0 1-1,0 0 1,0 0-1,0 0 0,0 0 1,-1 0-1,1 0 1,0 0-1,-1 0 1,1 0-1,0 0 0,-1 1 1,1-1-1,-1 0 1,0 1-1,1 0 0,-1-1 1,1 1-1,-1 0 1,0 0-1,1 0 1,-1 0-1,-1 0 0,2 1-159,1-1 0,0 1 0,-1-1 0,1 1-1,0 0 1,0-1 0,-1 1 0,1-1 0,0 1-1,0 0 1,0-1 0,0 1 0,0 0 0,0-1 0,0 1-1,0 0 1,0-1 0,0 1 0,0 0 0,0-1-1,1 1 1,-1 0 0,0-1 0,0 1 0,1 0 0,-1-1-1,0 1 1,1 0 0,9 17-5688,-1-8-322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6.346"/>
    </inkml:context>
    <inkml:brush xml:id="br0">
      <inkml:brushProperty name="width" value="0.025" units="cm"/>
      <inkml:brushProperty name="height" value="0.025" units="cm"/>
    </inkml:brush>
  </inkml:definitions>
  <inkml:trace contextRef="#ctx0" brushRef="#br0">1 0 10762,'0'0'14126,"50"0"-13710,-12 0-288,1 0-96,-3 0-96,-1 2-993,-12 0-1089,-7-2-865,-9 0-1153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6.706"/>
    </inkml:context>
    <inkml:brush xml:id="br0">
      <inkml:brushProperty name="width" value="0.025" units="cm"/>
      <inkml:brushProperty name="height" value="0.025" units="cm"/>
    </inkml:brush>
  </inkml:definitions>
  <inkml:trace contextRef="#ctx0" brushRef="#br0">1 1 10154,'0'0'10409,"63"28"-9736,-22-28-385,2 0-256,-1 0-128,1 0-1377,-9 0-1666,-3-1-2883</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7.051"/>
    </inkml:context>
    <inkml:brush xml:id="br0">
      <inkml:brushProperty name="width" value="0.025" units="cm"/>
      <inkml:brushProperty name="height" value="0.025" units="cm"/>
    </inkml:brush>
  </inkml:definitions>
  <inkml:trace contextRef="#ctx0" brushRef="#br0">29 0 12043,'0'0'2691,"-21"52"-1,13-18-1312,8 1-449,0 2-257,0-2-351,13-4-193,1-2-96,-1-7-353,0-5-1056,-3-7-481,-4-7-1120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7.426"/>
    </inkml:context>
    <inkml:brush xml:id="br0">
      <inkml:brushProperty name="width" value="0.025" units="cm"/>
      <inkml:brushProperty name="height" value="0.025" units="cm"/>
    </inkml:brush>
  </inkml:definitions>
  <inkml:trace contextRef="#ctx0" brushRef="#br0">3 129 8968,'0'0'2531,"-1"-10"250,0 7-2632,1 0 0,0 0 1,-1 0-1,1 1 0,1-1 0,-1 0 0,0 0 0,1 0 1,-1 0-1,1 0 0,0 0 0,0 0 0,0 0 0,1 1 1,-1-1-1,0 0 0,1 1 0,0-1 0,0 1 0,0 0 1,0 0-1,0 0 0,0-1 0,0 2 0,1-1 0,-1 0 1,1 0-1,-1 1 0,1 0 0,0-1 0,-1 1 0,1 0 0,5-1 1,23-8 173,-1 2 0,1 1 0,1 2 1,-1 0-1,1 3 0,0 0 1,0 2-1,48 6 0,-73-5-318,0 1 1,0 0-1,0 0 1,0 0-1,0 1 0,0 0 1,0 0-1,6 5 1,-12-7-5,0-1 0,1 1 1,-1 0-1,0 0 1,0 0-1,0 0 0,1 0 1,-1 0-1,0 0 1,0 0-1,-1 0 0,1 0 1,0 1-1,0-1 0,-1 0 1,1 1-1,0-1 1,-1 1-1,1-1 0,-1 0 1,0 1-1,0-1 0,1 1 1,-1-1-1,0 1 1,0-1-1,0 1 0,-1-1 1,1 1-1,0-1 0,0 1 1,-1-1-1,1 1 1,-1-1-1,1 0 0,-1 1 1,0-1-1,0 0 1,1 1-1,-1-1 0,0 0 1,0 0-1,0 0 0,0 0 1,-2 2-1,-5 4 105,-1-1-1,1 1 1,-1-2-1,0 1 1,-1-1 0,-18 7-1,-71 22 786,53-20-791,36-11-232,-23 9 421,32-11-377,0-1 0,0 0 0,0 1 0,0-1 0,0 1 1,0-1-1,0 1 0,0 0 0,0 0 0,0-1 1,0 1-1,1 0 0,-1 0 0,0 0 0,1 0 0,-1 0 1,0-1-1,1 2 0,-1-1 0,1 0 0,-1 0 0,1 1 1,25 1-6218,3-5 652,12-6-2099</inkml:trace>
  <inkml:trace contextRef="#ctx0" brushRef="#br0" timeOffset="1">628 17 12556,'0'0'6854,"-22"47"-5284,8-19-353,3 3-288,-4-2-256,10 0-417,5 0-128,0-2-96,0-2 64,5-5-416,6-5-673,0-6-705,-6-7-928,1-2-1666,-6-7-1826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7.784"/>
    </inkml:context>
    <inkml:brush xml:id="br0">
      <inkml:brushProperty name="width" value="0.025" units="cm"/>
      <inkml:brushProperty name="height" value="0.025" units="cm"/>
    </inkml:brush>
  </inkml:definitions>
  <inkml:trace contextRef="#ctx0" brushRef="#br0">0 54 7559,'0'0'13869,"69"-43"-13228,-20 43-257,-4 0-256,3 0-64,3 0-64,-10 0-736,-5-2-1186,-7 0-1217,-9-4-2755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8.142"/>
    </inkml:context>
    <inkml:brush xml:id="br0">
      <inkml:brushProperty name="width" value="0.025" units="cm"/>
      <inkml:brushProperty name="height" value="0.025" units="cm"/>
    </inkml:brush>
  </inkml:definitions>
  <inkml:trace contextRef="#ctx0" brushRef="#br0">2 1 5349,'0'0'13325,"77"20"-12076,-42-19-224,4-1-417,1 2-447,-6-2-97,-3 0-769,-8 0-1249,-9 0-1377</inkml:trace>
  <inkml:trace contextRef="#ctx0" brushRef="#br0" timeOffset="1">0 84 10090,'0'0'8327,"60"44"-7334,-15-42-384,7-2-353,7 0-192,-5 0-192,-5 0-1345,-4 0-2627,-11-8-2402</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8.817"/>
    </inkml:context>
    <inkml:brush xml:id="br0">
      <inkml:brushProperty name="width" value="0.025" units="cm"/>
      <inkml:brushProperty name="height" value="0.025" units="cm"/>
    </inkml:brush>
  </inkml:definitions>
  <inkml:trace contextRef="#ctx0" brushRef="#br0">95 23 11659,'0'0'9582,"11"-5"-9005,36-12-353,-46 17-221,0 0-1,1 0 0,-1 0 1,0 0-1,0 0 1,0 0-1,0 0 0,0 1 1,0-1-1,1 0 1,-1 1-1,0-1 0,0 1 1,0-1-1,0 1 1,0-1-1,0 1 0,0 0 1,-1-1-1,1 1 0,0 0 1,0 0-1,0-1 1,-1 1-1,1 0 0,0 0 1,-1 0-1,1 0 1,-1 0-1,1 0 0,-1 0 1,1 0-1,-1 1 1,0-1-1,1 2 0,1 37 62,-3-33-55,0 0 1,-1-1 0,0 1 0,0-1 0,0 0 0,-1 1-1,0-1 1,0 0 0,-1 0 0,1-1 0,-6 6-1,-5 6 15,-2-1 1,-17 15-1,21-21 84,0 0 1,1 1-1,1 1 1,0-1 0,0 2-1,-8 14 1,17-26-101,0 0-1,1 0 1,0 0-1,-1-1 1,1 1 0,0 0-1,-1 0 1,1 0-1,0 0 1,0 0 0,0 0-1,-1 0 1,1 0-1,0 0 1,1 0 0,-1 0-1,0 0 1,0 0 0,0 0-1,0 0 1,1 0-1,-1 0 1,1 0 0,-1 0-1,0 0 1,1-1-1,0 1 1,-1 0 0,1 0-1,-1 0 1,1-1-1,0 1 1,0 0 0,-1-1-1,1 1 1,0-1 0,0 1-1,0-1 1,0 1-1,-1-1 1,1 1 0,0-1-1,0 0 1,0 0-1,0 1 1,0-1 0,2 0-1,56 5-580,-50-5 236,-2 0 124,59 0-3476,-22-7-1799,-9-4-929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9.176"/>
    </inkml:context>
    <inkml:brush xml:id="br0">
      <inkml:brushProperty name="width" value="0.025" units="cm"/>
      <inkml:brushProperty name="height" value="0.025" units="cm"/>
    </inkml:brush>
  </inkml:definitions>
  <inkml:trace contextRef="#ctx0" brushRef="#br0">92 1 10762,'0'0'3139,"-38"46"96,20-15-1922,0-1-384,7 2-160,4-2-288,7-2-321,0-7-96,15-6-417,10-7-1088,-2-8-1025,2-8-1987,1-18-4355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0:40.021"/>
    </inkml:context>
    <inkml:brush xml:id="br0">
      <inkml:brushProperty name="width" value="0.025" units="cm"/>
      <inkml:brushProperty name="height" value="0.025" units="cm"/>
    </inkml:brush>
  </inkml:definitions>
  <inkml:trace contextRef="#ctx0" brushRef="#br0">26 1 17617,'0'0'8520,"-25"61"-6278,25-48-737,0-2-928,1-6-481,7-4-416,8-1-1666,-4 0-3459,5-13-8585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9.521"/>
    </inkml:context>
    <inkml:brush xml:id="br0">
      <inkml:brushProperty name="width" value="0.025" units="cm"/>
      <inkml:brushProperty name="height" value="0.025" units="cm"/>
    </inkml:brush>
  </inkml:definitions>
  <inkml:trace contextRef="#ctx0" brushRef="#br0">38 134 9449,'0'0'2311,"0"-9"455,0 1-2314,0 4-239,-1 0-1,1 0 1,0 0-1,0 0 1,1 0-1,-1 0 0,1 0 1,0 0-1,-1 0 1,2 1-1,-1-1 1,0 0-1,1 1 0,0-1 1,0 1-1,0-1 1,0 1-1,1 0 0,-1 0 1,1 0-1,0 0 1,5-4-1,0 2-158,0 1-1,0 0 0,0 1 1,1 0-1,-1 0 0,1 1 1,0 0-1,0 1 1,-1 0-1,1 0 0,15 1 1,-23 0-55,0 0 1,0 1-1,1-1 1,-1 0-1,0 1 0,0-1 1,0 1-1,1 0 1,-1-1-1,0 1 1,0 0-1,0 0 1,0 0-1,0-1 1,-1 1-1,1 0 0,0 0 1,0 0-1,-1 1 1,1-1-1,0 0 1,-1 0-1,1 0 1,-1 0-1,1 1 1,-1-1-1,0 0 0,0 0 1,1 1-1,-1-1 1,0 0-1,0 2 1,1 51 129,-2-40 11,-1 26 210,-2-1 0,-1 0 0,-2 0 0,-2 0 0,-1-1 0,-21 50 0,31-88-572,-4 10-51</inkml:trace>
  <inkml:trace contextRef="#ctx0" brushRef="#br0" timeOffset="1">1 249 9353,'0'0'11915,"63"32"-11787,-18-29-96,5-3-512,2 0-1378,-3-8-2146,-6-5-2081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49.895"/>
    </inkml:context>
    <inkml:brush xml:id="br0">
      <inkml:brushProperty name="width" value="0.025" units="cm"/>
      <inkml:brushProperty name="height" value="0.025" units="cm"/>
    </inkml:brush>
  </inkml:definitions>
  <inkml:trace contextRef="#ctx0" brushRef="#br0">185 1 2947,'0'0'17029,"-8"11"-16212,2-3-679,1-2-37,0 0 0,1 0 1,-1 0-1,2 1 0,-1 0 0,0 0 0,1 0 0,1 0 0,-1 1 0,1-1 0,-2 14 0,4-20-94,0 0 0,1 0 0,-1 0 0,0 0 0,1 0 0,-1 0 0,0-1 0,1 1 0,-1 0 1,1 0-1,0 0 0,-1 0 0,1 0 0,0-1 0,-1 1 0,1 0 0,0-1 0,0 1 0,0 0 0,0-1 1,-1 1-1,1-1 0,0 0 0,2 1 0,30 9 21,-16-5-137,-12-4-1,10 4-277,0 1-1,0 0 1,19 12 0,-31-17 379,-1 1 0,1-1 0,-1 0-1,0 1 1,0 0 0,0 0 0,0-1 0,0 1 0,0 0 0,0 1 0,0-1 0,-1 0 0,1 0 0,-1 1 0,0-1 0,1 1 0,-1-1 0,-1 1 0,1-1 0,0 1 0,0 0 0,-1 0 0,0-1-1,1 1 1,-1 0 0,0 0 0,-1 5 0,0-6 144,-1 1 0,1-1-1,-1 1 1,0-1 0,0 1-1,0-1 1,0 0 0,0 0-1,0 0 1,-1 0 0,1-1-1,-1 1 1,1 0 0,-1-1-1,0 0 1,1 0 0,-1 0-1,0 0 1,-4 1 0,-60 13 1664,63-14-1696,-10 2 80,0-1-1,-1-1 1,1 0 0,-1-1-1,1-1 1,-19-2 0,29 2-364,0 0 0,0 0 0,0-1 1,0 1-1,0-1 0,0 0 0,0 0 1,1-1-1,-1 1 0,-5-5 0,6 4-277,1 0 0,-1 0 0,1 0 0,0 0 0,0 0 0,1-1-1,-1 1 1,0-1 0,1 1 0,0-1 0,0 1 0,0-1 0,0 0 0,0-3-1,-1-26-5691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0.240"/>
    </inkml:context>
    <inkml:brush xml:id="br0">
      <inkml:brushProperty name="width" value="0.025" units="cm"/>
      <inkml:brushProperty name="height" value="0.025" units="cm"/>
    </inkml:brush>
  </inkml:definitions>
  <inkml:trace contextRef="#ctx0" brushRef="#br0">0 66 9801,'0'0'6182,"64"-41"-3716,-39 29-800,0 5-64,4 3-674,3 2-607,-3 2-257,3 0-192,3 4-1314,1 0-1601,3-3-4067,6-1-3204</inkml:trace>
  <inkml:trace contextRef="#ctx0" brushRef="#br0" timeOffset="1">472 158 10826,'0'0'9673,"80"4"-8872,-25-4-545,5-3-192,3-1-32,-2 4-416,-3-1-1153,-4 1-1410,-20 0-769,-14 0-1633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0.628"/>
    </inkml:context>
    <inkml:brush xml:id="br0">
      <inkml:brushProperty name="width" value="0.025" units="cm"/>
      <inkml:brushProperty name="height" value="0.025" units="cm"/>
    </inkml:brush>
  </inkml:definitions>
  <inkml:trace contextRef="#ctx0" brushRef="#br0">62 36 6887,'0'0'5701,"-47"7"-2338,32-5 192,24-2-2273,17 0-514,11-8-127,14 0-257,3 0-191,4 3-161,1-1 0,-5 4-737,-9 0-1761,-11-1-1666,-10 1-1410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0.975"/>
    </inkml:context>
    <inkml:brush xml:id="br0">
      <inkml:brushProperty name="width" value="0.025" units="cm"/>
      <inkml:brushProperty name="height" value="0.025" units="cm"/>
    </inkml:brush>
  </inkml:definitions>
  <inkml:trace contextRef="#ctx0" brushRef="#br0">8 63 4901,'0'0'2450,"-1"-8"171,-5-26-69,6 34-2419,-1-1-1,1 0 1,0 1 0,0-1 0,0 0-1,0 1 1,1-1 0,-1 1 0,0-1-1,0 0 1,0 1 0,0-1-1,1 1 1,-1-1 0,0 1 0,0-1-1,1 1 1,-1-1 0,1 1 0,-1-1-1,0 1 1,1-1 0,-1 1 0,1-1-1,-1 1 1,1 0 0,-1-1 0,1 1-1,0-1 1,24-4 1575,23 8-682,-48-3-1021,11 2 77,0 1 0,0 0 1,0 0-1,0 1 0,-1 1 0,1-1 1,-1 2-1,-1-1 0,18 13 1,-24-15-46,0-1 1,0 0-1,-1 1 1,1 0-1,0-1 1,-1 1-1,0 0 1,0 0-1,0 0 1,0 1-1,0-1 1,0 0-1,-1 1 1,0 0-1,1-1 1,-1 1-1,-1-1 1,1 1-1,0 0 1,-1 0-1,0-1 1,0 1-1,0 0 1,0 0-1,-1-1 1,1 1-1,-1 0 1,0 0-1,0-1 1,-1 1-1,1-1 1,-3 5-1,-7 11 227,-2-2 0,0 1-1,0-1 1,-2-1 0,-19 17-1,-86 65-2213,113-93-2267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2.019"/>
    </inkml:context>
    <inkml:brush xml:id="br0">
      <inkml:brushProperty name="width" value="0.025" units="cm"/>
      <inkml:brushProperty name="height" value="0.025" units="cm"/>
    </inkml:brush>
  </inkml:definitions>
  <inkml:trace contextRef="#ctx0" brushRef="#br0">0 59 13325,'0'0'3945,"9"-7"-2226,0 1-1545,1 0-1,0 0 1,0 0 0,1 2 0,-1-1 0,1 1 0,0 1 0,0 0 0,1 0-1,-1 1 1,0 1 0,1 0 0,14 0 0,-25 1-175,0 0 1,0 0-1,0 0 0,0-1 1,0 1-1,0 1 0,0-1 1,0 0-1,0 0 0,0 0 1,0 0-1,0 1 0,0-1 1,0 0-1,0 1 1,0-1-1,0 1 0,0-1 1,0 1-1,-1 0 0,1-1 1,0 1-1,0 0 0,-1-1 1,1 1-1,0 0 0,-1 0 1,1 0-1,-1 0 0,1-1 1,-1 1-1,1 0 0,-1 0 1,0 0-1,1 0 1,-1 0-1,0 0 0,0 0 1,0 0-1,0 0 0,0 0 1,0 0-1,0 0 0,0 0 1,0 0-1,0 0 0,-1 0 1,1 0-1,0 0 0,-1 0 1,1 0-1,0 0 0,-2 1 1,-1 5 32,0 0 1,-1 0-1,0 0 1,0-1-1,0 0 1,-6 6-1,-15 15 394,-33 38 691,54-59-1009,0 0 1,1-1-1,-1 1 0,1 0 1,0 1-1,0-1 1,1 1-1,0-1 0,-3 13 1,6-18-98,-1 0 1,0 1 0,0-1-1,0 0 1,1 1 0,-1-1 0,1 0-1,-1 0 1,1 0 0,-1 1-1,1-1 1,0 0 0,0 0 0,-1 0-1,1 0 1,0 0 0,0 0-1,0 0 1,0-1 0,0 1 0,0 0-1,0 0 1,1-1 0,-1 1-1,0-1 1,0 1 0,0-1 0,1 1-1,-1-1 1,0 0 0,1 0-1,-1 1 1,0-1 0,1 0 0,0 0-1,59 1-154,-47-1-135,30-5-2583,-16-4-2617,6-8-7927</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2.411"/>
    </inkml:context>
    <inkml:brush xml:id="br0">
      <inkml:brushProperty name="width" value="0.025" units="cm"/>
      <inkml:brushProperty name="height" value="0.025" units="cm"/>
    </inkml:brush>
  </inkml:definitions>
  <inkml:trace contextRef="#ctx0" brushRef="#br0">81 0 14542,'0'0'3619,"-41"69"-2242,34-36-127,-4 1-33,2 3-448,4 1-289,1 2-320,4 1-64,-4-4-64,4 0 32,0-6-64,0-6-352,0-6-993,0-10-1154,6-9-1857,1 0-2722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2.742"/>
    </inkml:context>
    <inkml:brush xml:id="br0">
      <inkml:brushProperty name="width" value="0.025" units="cm"/>
      <inkml:brushProperty name="height" value="0.025" units="cm"/>
    </inkml:brush>
  </inkml:definitions>
  <inkml:trace contextRef="#ctx0" brushRef="#br0">1 135 15150,'0'0'7004,"1"-8"-5888,0 5-1058,-1 1-1,1-1 1,-1 0-1,1 0 1,0 1-1,0-1 1,0 1-1,0-1 1,1 1-1,-1-1 1,1 1-1,0 0 1,-1 0 0,1 0-1,0 0 1,0 0-1,0 0 1,0 0-1,1 1 1,-1-1-1,0 1 1,1-1-1,-1 1 1,1 0-1,0 0 1,2-1-1,18-6 6,-7 3-40,0-2-1,0 1 1,0-2-1,-1 0 1,28-20-1,-43 28-22,0 0-1,0 0 1,1 0 0,-1 0 0,0 0-1,0 0 1,0 0 0,0 0-1,1 0 1,-1 0 0,0 0 0,0 0-1,0 0 1,1 0 0,-1 0 0,0 0-1,0 0 1,0 0 0,0 0-1,1 0 1,-1 0 0,0 0 0,0 0-1,0 0 1,0 0 0,0 0-1,1 1 1,-1-1 0,0 0 0,0 0-1,0 0 1,0 0 0,0 0-1,0 0 1,0 1 0,0-1 0,1 0-1,-1 0 1,0 0 0,0 0-1,0 1 1,0-1 0,0 0 0,0 0-1,0 0 1,0 0 0,0 1 0,0-1-1,0 0 1,0 0 0,0 0-1,0 1 1,0-1 0,0 0 0,0 0-1,0 0 1,-1 0 0,1 0-1,0 1 1,0 11-4,-8 28 104,-1 0 1,-3 0-1,-17 41 1,-16 56 180,37-107-290,4-20-212,1 1 1,1-1 0,0 1 0,-1 16 0,2-33-5034,-1-2 2464,-1-1-206,-2-15-4964</inkml:trace>
  <inkml:trace contextRef="#ctx0" brushRef="#br0" timeOffset="1">19 271 9801,'0'0'13293,"54"-4"-13101,-29 3-160,9-5-737,-5-3-1889,3-4-2531,-5-2-2338</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3.074"/>
    </inkml:context>
    <inkml:brush xml:id="br0">
      <inkml:brushProperty name="width" value="0.025" units="cm"/>
      <inkml:brushProperty name="height" value="0.025" units="cm"/>
    </inkml:brush>
  </inkml:definitions>
  <inkml:trace contextRef="#ctx0" brushRef="#br0">109 0 7719,'0'0'17104,"0"0"-17064,0 0-1,1 0 1,-1 0-1,0 0 0,1 0 1,-1 0-1,0 0 0,0 0 1,1 0-1,-1 0 0,0 1 1,1-1-1,-1 0 0,0 0 1,0 0-1,1 0 0,-1 0 1,0 1-1,0-1 1,0 0-1,1 0 0,-1 0 1,0 1-1,0-1 0,0 0 1,1 0-1,-1 1 0,0-1 1,0 0-1,0 0 0,0 1 1,0-1-1,0 0 0,1 1 1,-1 2 75,0 0 0,-1 0 1,1 0-1,0 0 0,-1 0 0,1 0 1,-1-1-1,0 1 0,-2 3 0,2-3-84,0-1 0,0 1 0,0 0 0,0-1 0,1 1 0,-1 0 0,1 0 0,-1-1 0,1 1 0,0 0 0,0 0 0,0 0-1,1 0 1,-1-1 0,1 1 0,-1 0 0,1 0 0,1 2 0,26 41-930,-23-39 771,1 0 0,-1 1-1,-1-1 1,0 1-1,0 0 1,0 1 0,-1-1-1,0 1 1,-1-1 0,0 1-1,0 0 1,-1 0 0,0 16-1,-1-23 136,0 0 0,-1 0 0,0 0 0,1 0 0,-1 0 0,0-1 0,0 1 0,0 0 0,0 0 0,0-1-1,0 1 1,-1 0 0,1-1 0,0 1 0,-1-1 0,1 0 0,-1 1 0,0-1 0,1 0 0,-1 0 0,0 0 0,0 0 0,0 0 0,0-1-1,0 1 1,0 0 0,0-1 0,0 0 0,-3 1 0,1 0-12,0-1-1,1 1 0,-1-1 1,0 0-1,0 0 0,0 0 1,0-1-1,1 1 0,-1-1 1,0 0-1,0 0 0,1 0 1,-1-1-1,1 1 0,-6-4 1,4 1-459,0-1 0,0 0 1,0 0-1,1-1 0,0 1 1,0-1-1,-5-11 1,-15-45-6986,17 23 2180</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3.421"/>
    </inkml:context>
    <inkml:brush xml:id="br0">
      <inkml:brushProperty name="width" value="0.025" units="cm"/>
      <inkml:brushProperty name="height" value="0.025" units="cm"/>
    </inkml:brush>
  </inkml:definitions>
  <inkml:trace contextRef="#ctx0" brushRef="#br0">0 13 8136,'0'0'2786,"53"-10"33,-21 8-801,-3 2-417,3 0-447,-7 0-546,4 0-512,0 0-160,-2 1-1505,6-1-2787,-5 0-2467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4.869"/>
    </inkml:context>
    <inkml:brush xml:id="br0">
      <inkml:brushProperty name="width" value="0.05" units="cm"/>
      <inkml:brushProperty name="height" value="0.05" units="cm"/>
    </inkml:brush>
  </inkml:definitions>
  <inkml:trace contextRef="#ctx0" brushRef="#br0">792 75 18516,'0'3'151,"-1"5"124,0 0-1,0 0 0,1 0 1,0 0-1,1 0 1,-1 0-1,3 8 0,-2-14-253,-1-1 0,1 1 0,0-1 0,0 1 0,0-1-1,-1 1 1,1-1 0,1 1 0,-1-1 0,0 0 0,0 0-1,0 1 1,1-1 0,-1 0 0,3 1 0,-1-1-18,-1 0 0,1 0 0,0 0 0,0 0 0,0-1 0,0 1 0,0-1 0,0 0 0,0 1 0,0-2 0,5 0 1,7-1-317,-1-1 1,0-1 0,0-1 0,-1 0-1,1 0 1,-1-1 0,20-14 0,-8 4-732,0-1 1,37-35 0,-23 9-155,-69 87 3067,-36 70 0,33-54-1103,-37 78 545,13-23-330,43-92-825,3-7-22</inkml:trace>
  <inkml:trace contextRef="#ctx0" brushRef="#br0" timeOffset="1">1 765 14947,'77'-12'1384,"24"-9"-959,12-2-177,17-2 368,8 4-24,3 6-128,-7 1-152,-17 8-456,-13 1-224,-26 2 312,-16 2-56,-19-1-32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25.592"/>
    </inkml:context>
    <inkml:brush xml:id="br0">
      <inkml:brushProperty name="width" value="0.025" units="cm"/>
      <inkml:brushProperty name="height" value="0.025" units="cm"/>
    </inkml:brush>
  </inkml:definitions>
  <inkml:trace contextRef="#ctx0" brushRef="#br0">261 129 3171,'0'0'982,"-8"-3"-288,-18-4-125,0 1 0,0 1 0,-1 1 1,-26 0-1,41 4-217,6 0-177,0 0 0,0 0 1,0 0-1,0 1 1,0 0-1,0 0 0,-9 3 1,13-3-163,0 0 0,1 0 0,-1 0 0,0 1 0,1-1 0,-1 0 0,1 1 1,0-1-1,-1 1 0,1 0 0,0 0 0,0-1 0,0 1 0,0 0 0,0 0 0,0 0 0,1 0 0,-1 0 1,1 0-1,-1 0 0,1 0 0,0 0 0,0 0 0,0 0 0,0 0 0,0 3 0,0-1-12,1-1 0,-1 0 0,1 1-1,-1-1 1,1 0 0,0 1 0,1-1 0,-1 0-1,0 0 1,1 0 0,-1 0 0,1 0-1,0 0 1,0-1 0,0 1 0,5 4 0,0-1-3,0-1 1,0 0 0,0 0 0,0-1 0,1 0 0,12 5 0,1-1 0,1-1 0,0-1 0,0-2 0,33 4-1,-37-6 2,1-2 0,-1 0 0,0-1-1,1-1 1,-1 0 0,0-1 0,0-2-1,22-7 1,-32 9 16,-1 0 0,0 0 0,1-1 0,-1 0 1,-1-1-1,1 1 0,0-1 0,-1-1 0,0 1 0,-1-1 0,1 0 0,-1 0 1,0-1-1,0 1 0,-1-1 0,0 0 0,0 0 0,-1-1 0,0 1 0,0-1 0,2-10 1,-5 16 21,0-1 0,0 0 0,0 1 0,0-1 0,0 1 0,-1-1 0,1 0 0,-1 1 0,0-1 0,0 1 0,1-1 0,-2 1 0,1 0 0,0-1 0,0 1 0,-1 0 0,0 0 0,1 0 0,-1 0 0,0 0 0,0 0-1,0 0 1,0 1 0,0-1 0,0 1 0,-4-2 0,-9-6 23,0 0-1,-33-11 0,30 12-1,8 4-9,0 1 0,0 0 0,0 0 0,0 1 0,0 1 0,0-1 0,-1 2 0,1-1 0,0 1 0,-1 1 1,-13 2-1,-5 3-168,1 2 0,-45 18 0,30-11-439,22-11-2229,14-5-508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3.799"/>
    </inkml:context>
    <inkml:brush xml:id="br0">
      <inkml:brushProperty name="width" value="0.025" units="cm"/>
      <inkml:brushProperty name="height" value="0.025" units="cm"/>
    </inkml:brush>
  </inkml:definitions>
  <inkml:trace contextRef="#ctx0" brushRef="#br0">96 1 13293,'0'0'9721,"9"3"-9566,2 2-144,1 0 1,-1 1 0,20 13-1,-27-16-14,1 1-1,-1-1 0,0 1 0,0 0 1,-1 0-1,1 0 0,-1 1 1,0-1-1,0 1 0,-1 0 0,1 0 1,-1 0-1,3 8 0,-4-10 51,0 1 0,0 0 0,0 0 0,-1-1 0,1 1 0,-1 0 0,0 0 0,0 0 0,0-1 0,-1 1 0,1 0 0,-1 0 0,0-1 0,0 1 0,0 0 0,-1-1 0,-2 7 0,-1-4 230,0 0 1,-1 1-1,0-2 0,0 1 1,0-1-1,0 0 0,-10 6 0,-41 24 782,38-24-1191,0 1-1,0 1 1,-23 21-1,48-33-8707,11-9-2638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4.270"/>
    </inkml:context>
    <inkml:brush xml:id="br0">
      <inkml:brushProperty name="width" value="0.025" units="cm"/>
      <inkml:brushProperty name="height" value="0.025" units="cm"/>
    </inkml:brush>
  </inkml:definitions>
  <inkml:trace contextRef="#ctx0" brushRef="#br0">236 83 8520,'0'0'2557,"-2"-8"-1505,-7-16-189,8 22-543,0 0 0,-1 0 0,1-1-1,-1 1 1,1 0 0,-1 1 0,0-1-1,0 0 1,0 0 0,0 1 0,0-1-1,0 1 1,0 0 0,-1 0-1,1 0 1,0 0 0,-1 0 0,1 0-1,-1 0 1,1 1 0,-1-1 0,1 1-1,-1 0 1,1 0 0,-5 0-1,-1 1-98,1 0-1,-1 0 0,0 0 0,1 1 1,-1 0-1,1 1 0,0 0 0,0 0 0,0 1 1,0-1-1,0 1 0,1 1 0,0-1 0,0 1 1,-7 7-1,9-9-147,0 1 0,0 0 1,0 0-1,1 1 0,-1-1 1,1 1-1,0-1 0,0 1 0,1 0 1,-1 0-1,1 1 0,0-1 0,1 0 1,-1 1-1,1-1 0,0 1 1,0-1-1,1 1 0,0-1 0,0 1 1,1 10-1,1-13-49,-1 0-1,1-1 1,0 1-1,0-1 1,0 0 0,0 1-1,0-1 1,0 0 0,0 0-1,1-1 1,-1 1-1,1 0 1,0-1 0,-1 1-1,1-1 1,0 0-1,0 0 1,0 0 0,0 0-1,-1-1 1,1 1-1,0-1 1,1 0 0,4 0-1,4 1 15,0 0 0,1-1 0,-1-1 0,23-4-1,-26 3-26,0-1 0,0-1 0,0 0 0,-1 0 0,1-1-1,-1 0 1,0 0 0,-1 0 0,1-1 0,-1-1 0,7-7-1,-10 10 1,0 0 1,0-1-1,-1 1 0,1-1 0,-1 0 0,0 0 0,-1-1 0,1 1 0,-1 0 1,0-1-1,0 1 0,-1-1 0,0 0 0,0 0 0,0 1 0,0-1 0,-1 0 1,0 0-1,-1-7 0,0 10-17,0 0 0,-1 1 0,1-1 0,0 1 0,-1-1 0,0 1 0,0-1 0,0 1 0,0 0 0,0 0 0,0 0 0,0 0 0,-1 0 0,1 0 0,-1 1 0,1-1 0,-1 1 0,1 0 0,-1 0 0,0 0 0,0 0 0,0 0 0,0 0 0,-4 0 0,5 1-148,0-1 0,1 1-1,-1-1 1,0 1 0,0 0 0,0 0 0,0 0 0,0 0 0,0 0 0,0 1 0,0-1 0,0 0-1,1 1 1,-1-1 0,0 1 0,0 0 0,0 0 0,1 0 0,-1 0 0,0 0 0,1 0 0,-1 0 0,1 0-1,-1 0 1,1 1 0,0-1 0,-1 1 0,1-1 0,0 1 0,0-1 0,0 1 0,0 0 0,0 0-1,1-1 1,-1 1 0,0 0 0,0 2 0,2 40-8014,5-24 1591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4.645"/>
    </inkml:context>
    <inkml:brush xml:id="br0">
      <inkml:brushProperty name="width" value="0.025" units="cm"/>
      <inkml:brushProperty name="height" value="0.025" units="cm"/>
    </inkml:brush>
  </inkml:definitions>
  <inkml:trace contextRef="#ctx0" brushRef="#br0">4 1 10794,'0'0'6951,"2"62"-4485,-2-38-992,0 5-289,-2-4-160,-1-2-513,3-2-288,0-4-128,3-4-128,6-6-640,2-5-1378,3-2-1377,-5-8-3108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4.990"/>
    </inkml:context>
    <inkml:brush xml:id="br0">
      <inkml:brushProperty name="width" value="0.025" units="cm"/>
      <inkml:brushProperty name="height" value="0.025" units="cm"/>
    </inkml:brush>
  </inkml:definitions>
  <inkml:trace contextRef="#ctx0" brushRef="#br0">26 73 3171,'0'0'15738,"9"-9"-12744,-3 3-2709,0 0 0,0 1-1,0-1 1,1 1-1,0 1 1,0-1 0,0 1-1,1 1 1,-1-1-1,1 1 1,0 0 0,0 1-1,0 0 1,0 0-1,16-1 1,-22 3-264,0 0 0,1 0 0,-1-1 1,1 2-1,-1-1 0,0 0 0,1 0 0,-1 1 0,0 0 0,1-1 0,-1 1 0,0 0 1,0 0-1,0 0 0,0 0 0,0 0 0,0 1 0,0-1 0,0 1 0,0-1 0,1 3 1,-1-2-16,-1 1 1,0 0-1,0 0 1,0 0-1,0-1 1,-1 1-1,1 0 1,-1 0-1,0 0 1,0 0-1,0 0 1,0 0-1,0 0 1,-1 0-1,1 0 1,-1 0-1,-1 3 1,-1 4 40,0 0 0,-1-1 0,0 1 1,-1-1-1,0 0 0,-1 0 0,0-1 0,-11 14 1,-66 60 118,56-56-154,13-13 8,10-11-14,0 1 0,1 0 0,-1 0 0,1 1-1,0-1 1,0 0 0,0 1 0,1 0 0,-1 0 0,1 0 0,0 0-1,-3 8 1,5-12-4,1 1 1,-1 0-1,1-1 0,-1 1 0,1 0 1,-1-1-1,1 1 0,0-1 0,-1 1 1,1-1-1,0 0 0,0 1 0,-1-1 1,1 0-1,0 1 0,0-1 0,0 0 1,-1 0-1,1 0 0,0 1 0,0-1 1,0 0-1,-1 0 0,1 0 0,0-1 1,0 1-1,1 0 0,30 0 60,-28-1-59,10 0-628,-1-1-1,0 0 1,0-1-1,-1-1 1,1 0-1,0 0 1,-1-1 0,0-1-1,0 0 1,-1-1-1,17-12 1,4-6-5515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5.378"/>
    </inkml:context>
    <inkml:brush xml:id="br0">
      <inkml:brushProperty name="width" value="0.025" units="cm"/>
      <inkml:brushProperty name="height" value="0.025" units="cm"/>
    </inkml:brush>
  </inkml:definitions>
  <inkml:trace contextRef="#ctx0" brushRef="#br0">162 17 10666,'0'0'8333,"-10"3"-5551,1-1-2247,1 1 1,0 0-1,0 1 1,-13 7-1,19-10-451,0 0-1,0 0 0,0 0 0,0 1 1,0-1-1,0 1 0,1 0 1,-1-1-1,0 1 0,1 0 0,0 0 1,-1 0-1,1 0 0,0 0 0,0 0 1,0 0-1,0 0 0,1 1 1,-1-1-1,1 0 0,-1 1 0,1-1 1,0 0-1,0 1 0,0-1 1,0 0-1,0 1 0,1 2 0,2-3-97,1 0-1,-1 0 0,1 0 0,0-1 0,0 1 0,0-1 0,0 0 0,0 0 0,0 0 0,1 0 1,-1-1-1,7 0 0,0 2-219,-4-1 27,0 1 0,1 0 0,-1 1-1,0 0 1,0 0 0,0 0-1,-1 1 1,1 0 0,-1 0 0,0 1-1,8 7 1,-12-10 228,0 0 0,0 0 0,-1 0 0,1 0 0,-1 0 0,1 0 0,-1 0 0,0 1 0,0-1 1,0 0-1,0 1 0,0-1 0,0 1 0,-1 0 0,1-1 0,-1 1 0,0-1 0,1 1 0,-1 0 0,0-1 0,-1 1 0,1-1 0,0 1 0,-1-1 0,0 1 0,1 0 0,-1-1 1,0 0-1,0 1 0,-1-1 0,1 0 0,0 1 0,-1-1 0,1 0 0,-1 0 0,-2 2 0,-4 4 188,-1 0-1,1 0 1,-2-1-1,1 0 1,-1-1-1,0 0 1,0-1-1,-1 1 1,1-2-1,-1 0 1,0 0-1,-1-1 1,1 0-1,0-1 1,-1-1-1,-19 1 1,29-2-306,1 0 0,0 0 0,-1-1 1,1 1-1,-1 0 0,1-1 0,-1 1 0,1-1 0,0 0 1,-1 1-1,1-1 0,0 0 0,0 0 0,0 0 1,-1 0-1,1 0 0,0 0 0,0 0 0,1 0 1,-1-1-1,0 1 0,0 0 0,0 0 0,1-1 0,-1 1 1,1-1-1,-1 1 0,1 0 0,-1-1 0,1 1 1,0-3-1,-2-54-5939,2 41 3660,0-24-4174,0-2-1975</inkml:trace>
  <inkml:trace contextRef="#ctx0" brushRef="#br0" timeOffset="1">99 6 8776,'0'0'3460,"46"-4"-1,-20 2-1025,-1 2-1249,4 0-512,-2 0-449,1 0-224,5 4-929,1 0-1537,6-1-769,3-3-1986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5.725"/>
    </inkml:context>
    <inkml:brush xml:id="br0">
      <inkml:brushProperty name="width" value="0.025" units="cm"/>
      <inkml:brushProperty name="height" value="0.025" units="cm"/>
    </inkml:brush>
  </inkml:definitions>
  <inkml:trace contextRef="#ctx0" brushRef="#br0">177 1 12908,'0'0'6983,"59"0"-6791,-25 6-160,4 0 0,-7 1-320,1 0-417,-5 0-448,-12-2-448,-5 0-289,-10-1 833,0-1-224,-12-2-1570</inkml:trace>
  <inkml:trace contextRef="#ctx0" brushRef="#br0" timeOffset="1">0 159 7239,'0'0'12364,"79"29"-11756,-30-31-416,1-7-160,6 0-64,-5-1-929,-5-2-1953,-6 0-3364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6.097"/>
    </inkml:context>
    <inkml:brush xml:id="br0">
      <inkml:brushProperty name="width" value="0.025" units="cm"/>
      <inkml:brushProperty name="height" value="0.025" units="cm"/>
    </inkml:brush>
  </inkml:definitions>
  <inkml:trace contextRef="#ctx0" brushRef="#br0">75 0 13357,'0'0'4911,"1"9"-3213,0-4-1515,0 0 1,0 0 0,1 0 0,0 0 0,0 0 0,0 0-1,0 0 1,1-1 0,0 1 0,0-1 0,0 0-1,0 0 1,1 0 0,0 0 0,0-1 0,0 1 0,0-1-1,0 0 1,1 0 0,-1-1 0,1 1 0,7 2 0,0 0-97,1 2 0,-1-1 1,0 1-1,-1 1 0,21 18 1,-30-24-84,0 0-1,0 0 1,0 0 0,-1 1-1,1-1 1,-1 1 0,1-1-1,-1 1 1,0 0 0,0-1-1,0 1 1,0 0 0,0 0-1,-1 0 1,1 0 0,-1 0-1,0-1 1,0 1 0,0 0-1,0 0 1,-1 0 0,1 0-1,-1 0 1,1 0 0,-1 0-1,0-1 1,0 1 0,0 0-1,-1-1 1,1 1 0,-1-1-1,1 1 1,-1-1 0,0 0-1,-2 3 1,-29 31-106,-2-2 0,0-1-1,-48 32 1,69-53-519,-13 7-2160,8-7-1891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0.464"/>
    </inkml:context>
    <inkml:brush xml:id="br0">
      <inkml:brushProperty name="width" value="0.025" units="cm"/>
      <inkml:brushProperty name="height" value="0.025" units="cm"/>
    </inkml:brush>
  </inkml:definitions>
  <inkml:trace contextRef="#ctx0" brushRef="#br0">1 1 6246,'0'0'17531,"4"12"-16244,0 1-1088,0 0-1,-1 1 1,-1-1 0,0 1 0,-1-1 0,-1 1 0,-1 21 0,-4 106-2022,5-119-139,3-5-557,-3-16 2379,0-1 0,1 0 0,-1 1 0,0-1 0,0 0 0,0 0 0,0 1 0,1-1 0,-1 0 0,0 1 0,0-1 0,1 0 0,-1 0 0,0 1 0,1-1 0,-1 0 0,0 0 0,1 0 0,-1 0 0,0 1 0,1-1 0,-1 0 0,0 0 0,1 0 0,-1 0 0,0 0 0,1 0 0,-1 0 0,0 0 0,1 0 0,-1 0 0,0 0 0,1 0 0,-1 0 0,1 0 0,-1 0 0,0-1 0,1 1 0,-1 0 0,0 0 0,0 0 0,1 0 0,-1-1 0,1 1 0,7-8-5455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0.811"/>
    </inkml:context>
    <inkml:brush xml:id="br0">
      <inkml:brushProperty name="width" value="0.025" units="cm"/>
      <inkml:brushProperty name="height" value="0.025" units="cm"/>
    </inkml:brush>
  </inkml:definitions>
  <inkml:trace contextRef="#ctx0" brushRef="#br0">1 47 14926,'0'0'8776,"68"-16"-7238,-28 12-737,3 0-577,6-2-192,-4 2 0,-6 0-128,-10-1-257,-4 2-159,-7 2-321,-7 1-608,-2 0-1314</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1.141"/>
    </inkml:context>
    <inkml:brush xml:id="br0">
      <inkml:brushProperty name="width" value="0.025" units="cm"/>
      <inkml:brushProperty name="height" value="0.025" units="cm"/>
    </inkml:brush>
  </inkml:definitions>
  <inkml:trace contextRef="#ctx0" brushRef="#br0">103 36 12107,'0'0'10250,"72"-14"-8744,-30 5-225,3 1-801,0 5-416,-6 2-160,-4 1-1185,-16 0-897,-2 7-801,-12 4-512,-5 1-321,-11 2 257,-7-4-3620</inkml:trace>
  <inkml:trace contextRef="#ctx0" brushRef="#br0" timeOffset="1">1 206 3427,'0'0'19507,"86"31"-17938,-36-31-480,8-1-544,0-5-417,-8 1-64,-5 3-128,-7-1-1442,-13 0-1184,-3 1-1570,-10-5-3684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32.596"/>
    </inkml:context>
    <inkml:brush xml:id="br0">
      <inkml:brushProperty name="width" value="0.025" units="cm"/>
      <inkml:brushProperty name="height" value="0.025" units="cm"/>
    </inkml:brush>
  </inkml:definitions>
  <inkml:trace contextRef="#ctx0" brushRef="#br0">74 54 1057,'0'0'4831,"-5"0"-4687,-3-1 51,8 1-146,-1 1 1,1-1 0,0 0-1,-1 0 1,1 0 0,0 0-1,-1 0 1,1 0 0,-1 0-1,1 0 1,0 0-1,-1 0 1,1 0 0,0 0-1,-1 0 1,1 0 0,0 0-1,-1 0 1,1 0 0,0-1-1,-1 1 1,1 0 0,0 0-1,-1 0 1,1-1 0,0 1-1,0 0 1,-1 0-1,1 0 1,0-1 0,0 1-1,-1 0 1,1-1 0,0 1-1,0 0 1,0-1 0,0 1-1,0 0 1,-1-1 0,1 1-1,0-1 1,0 3-38,0-1 0,0 1 0,0-1 0,0 1 0,1-1 0,-1 1 0,0-1 0,1 0 0,-1 1 0,1-1 0,-1 1 0,1-1 1,0 0-1,0 0 0,-1 1 0,1-1 0,0 0 0,0 0 0,0 0 0,0 0 0,0 0 0,1 0 0,-1 0 0,2 1 0,0-1 17,0 0 0,1 0 0,-1 0 0,0 0 0,1 0 0,-1-1 0,1 1 0,-1-1 0,1 0 0,3 0 0,8-2 61,1 0-1,-1-1 0,22-7 0,-34 9-84,-2 0 5,0 0 0,0 1 0,0-1 1,0 1-1,0-1 0,0 1 0,0-1 0,0 1 0,0 0 0,0-1 0,1 1 0,-1 0 0,0 0 0,0 0 0,0 0 0,0 0 1,1 0-1,-1 0 0,0 1 0,0-1 0,0 0 0,0 0 0,0 1 0,1-1 0,-1 1 0,0-1 0,0 1 0,0 0 1,0-1-1,0 1 0,-1 0 0,1 0 0,0 0 0,0-1 0,1 3 0,-2-3 0,0 0 0,0 0 1,0 0-1,0 0 0,0 0 0,0 1 0,0-1 0,0 0 1,0 0-1,0 0 0,0 0 0,1 0 0,-1 0 0,0 0 1,0 0-1,0 0 0,0 1 0,0-1 0,0 0 0,0 0 1,1 0-1,-1 0 0,0 0 0,0 0 0,0 0 0,0 0 1,0 0-1,1 0 0,-1 0 0,0 0 0,0 0 0,0 0 1,0 0-1,0 0 0,1 0 0,-1 0 0,0 0 0,0 0 1,0 0-1,0 0 0,0 0 0,1-1 0,-1 1 0,0 0 1,0 0-1,0 0 0,0 0 0,0 0 0,0 0 0,0 0 1,0 0-1,0-1 0,1 1 0,-1 0 0,0 0 0,0 0 1,0-1 2,0 1 0,0 0 0,0 0 0,0-1 0,0 1 0,0 0 0,0 0 0,0-1 0,0 1 0,0 0 0,0-1 0,0 1 0,0 0 0,0 0 0,0-1 0,0 1 0,0 0 1,0 0-1,0-1 0,-1 1 0,1 0 0,0 0 0,0-1 0,0 1 0,0 0 0,-1 0 0,1 0 0,0-1 0,0 1 0,-1 0 0,1 0 0,0 0 0,0 0 0,0 0 0,-1 0 0,1-1 0,0 1 1,-1 0-1,1 0 0,0 0 0,0 0 0,-1 0 0,1 0 0,0 0 0,-1 0 0,-11-2 174,-1 0-1,0 0 1,1 2-1,-1-1 1,0 2 0,0 0-1,-16 3 1,-36 1 498,65-5-845,26-2-598,-8-4 671,-1-1 1,23-11-1,-26 10 8,0 2-1,1 0 1,-1 0 0,24-4-1,-71 16 521,9-1-3,0 0 0,0-2 0,-1-1 0,1-1 1,-43-3-1,48-5-594,15 4-619,13 3-227,25 2-1955,-11-2 191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2.093"/>
    </inkml:context>
    <inkml:brush xml:id="br0">
      <inkml:brushProperty name="width" value="0.025" units="cm"/>
      <inkml:brushProperty name="height" value="0.025" units="cm"/>
    </inkml:brush>
  </inkml:definitions>
  <inkml:trace contextRef="#ctx0" brushRef="#br0">46 47 10570,'0'0'12220,"-4"8"-11441,-4 14-316,0-1 0,2 2 0,0-1 0,2 1 0,0 0 1,1 0-1,1 32 0,2-52-430,0-1 1,0 0-1,0 0 1,0 0-1,0 1 1,0-1-1,0 0 1,1 0-1,-1 0 1,1 0-1,0 0 1,0 0-1,-1 0 0,1 0 1,1 0-1,-1 0 1,0 0-1,0 0 1,1-1-1,-1 1 1,1 0-1,-1-1 1,1 0-1,0 1 1,-1-1-1,1 0 1,0 0-1,0 0 1,0 0-1,0 0 1,0 0-1,0 0 1,0-1-1,0 1 1,1-1-1,-1 0 0,0 1 1,4-1-1,0-1 30,0 1-1,0-1 0,0 0 1,0-1-1,0 1 0,0-1 1,0-1-1,0 1 0,-1-1 1,1 0-1,-1 0 0,0 0 1,5-5-1,3-2-54,-1-2 1,0 1-1,-1-2 1,0 0-1,-1 0 1,0 0-1,-1-1 1,-1-1-1,0 0 1,-1 0-1,-1 0 1,0-1-1,-1 0 1,-1 0-1,0 0 1,2-31-1,-5 47-10,-1-1 1,0 0-1,0 0 0,0 1 1,0-1-1,0 0 0,0 1 1,0-1-1,0 0 0,0 0 1,0 1-1,0-1 0,0 0 1,0 0-1,-1 1 0,1-1 1,0 0-1,0 1 0,-1-1 1,1 0-1,-1 1 0,1-1 1,0 1-1,-1-1 0,1 1 1,-1-1-1,0 1 1,1-1-1,-1 1 0,1-1 1,-1 1-1,0 0 0,1-1 1,-1 1-1,0 0 0,1-1 1,-1 1-1,0 0 0,1 0 1,-1 0-1,0 0 0,0 0 1,1 0-1,-2 0 0,0 0-4,0 1 0,1 0 0,-1-1 1,0 1-1,1 0 0,-1 0 0,0 0 0,1 1 0,-1-1 0,1 0 0,0 0 0,0 1 0,-1-1 0,1 1 0,0-1 0,0 1 0,-1 1 0,-3 7 8,1 0-1,-1 0 0,2 1 1,-1-1-1,2 1 0,-1-1 1,1 1-1,1 0 0,0 0 1,1 0-1,0 0 0,2 13 1,-2-18-63,2 0 1,-1 0 0,1 0-1,0 0 1,0-1 0,0 1-1,1-1 1,0 0 0,0 1-1,0-1 1,1 0 0,-1-1-1,1 1 1,1-1 0,-1 0-1,0 0 1,1 0 0,0 0-1,0-1 1,0 0 0,0 0-1,1 0 1,9 3 0,-7-3-1314,1-1 0,0 0 0,0 0-1,14 1 1,6-3-5357</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2.438"/>
    </inkml:context>
    <inkml:brush xml:id="br0">
      <inkml:brushProperty name="width" value="0.025" units="cm"/>
      <inkml:brushProperty name="height" value="0.025" units="cm"/>
    </inkml:brush>
  </inkml:definitions>
  <inkml:trace contextRef="#ctx0" brushRef="#br0">1 0 12908,'0'0'14062,"77"17"-13358,-41-13-416,4-4-191,-2 0-65,-4 0-225,-9 0-960,-3 0-704,-9 0-802,-10 0-704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2.771"/>
    </inkml:context>
    <inkml:brush xml:id="br0">
      <inkml:brushProperty name="width" value="0.025" units="cm"/>
      <inkml:brushProperty name="height" value="0.025" units="cm"/>
    </inkml:brush>
  </inkml:definitions>
  <inkml:trace contextRef="#ctx0" brushRef="#br0">1 1 5862,'0'0'18673,"54"31"-17840,-15-31-481,5 0-224,-3 0-96,-1 0-64,-2 0-1153,-13 0-1121,4 0-1954,-6 0-5861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3.228"/>
    </inkml:context>
    <inkml:brush xml:id="br0">
      <inkml:brushProperty name="width" value="0.025" units="cm"/>
      <inkml:brushProperty name="height" value="0.025" units="cm"/>
    </inkml:brush>
  </inkml:definitions>
  <inkml:trace contextRef="#ctx0" brushRef="#br0">0 0 10570,'0'0'12460,"22"46"-11275,-22-12-577,0 4-383,0 1-161,0 0-32,5 0 32,-1-9-352,-1-2-641,3-9-673,-1-8-512,-5-8-1025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3.571"/>
    </inkml:context>
    <inkml:brush xml:id="br0">
      <inkml:brushProperty name="width" value="0.025" units="cm"/>
      <inkml:brushProperty name="height" value="0.025" units="cm"/>
    </inkml:brush>
  </inkml:definitions>
  <inkml:trace contextRef="#ctx0" brushRef="#br0">1 81 13164,'0'0'7901,"7"-8"-6091,-4 4-1627,0 0-7,1 0 0,0 0 0,0 0 0,0 1 0,0 0 0,0-1 1,1 1-1,-1 0 0,1 1 0,0-1 0,0 1 0,0 0 0,10-2 0,34-5 81,1 2 0,1 2 1,-1 2-1,93 8 0,-79 10-212,-61-14-46,0 0-1,0 0 1,-1 0 0,1 0 0,-1 0 0,1 1 0,-1-1-1,1 1 1,-1 0 0,0 0 0,0 0 0,0 0 0,0 0 0,0 0-1,0 0 1,0 1 0,-1-1 0,1 1 0,0 2 0,-1-3 3,-1 0 1,0-1-1,-1 1 0,1-1 1,0 1-1,0 0 1,-1-1-1,1 1 0,-1-1 1,1 1-1,-1-1 1,0 1-1,1-1 0,-1 1 1,0-1-1,0 0 1,0 1-1,0-1 0,0 0 1,0 0-1,-1 0 1,1 0-1,0 0 0,-1 0 1,1 0-1,0 0 1,-1 0-1,1-1 0,-1 1 1,-1 0-1,-56 18 284,46-15-166,-86 17 365,66-16-1552,-45 15 0,124-21-9252,-14-2 3752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3.995"/>
    </inkml:context>
    <inkml:brush xml:id="br0">
      <inkml:brushProperty name="width" value="0.025" units="cm"/>
      <inkml:brushProperty name="height" value="0.025" units="cm"/>
    </inkml:brush>
  </inkml:definitions>
  <inkml:trace contextRef="#ctx0" brushRef="#br0">0 0 5157,'0'0'15401,"5"11"-13677,-1 1-1365,0 0 0,0 0-1,-2 0 1,1 0-1,-1 0 1,-1 1-1,0-1 1,-1 0-1,-1 1 1,0-1 0,-4 24-1,-2-4-737,2 0 0,1 0 0,1 39 0,5-67-5245,0-15 934,-2-7-424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4.342"/>
    </inkml:context>
    <inkml:brush xml:id="br0">
      <inkml:brushProperty name="width" value="0.025" units="cm"/>
      <inkml:brushProperty name="height" value="0.025" units="cm"/>
    </inkml:brush>
  </inkml:definitions>
  <inkml:trace contextRef="#ctx0" brushRef="#br0">0 18 11627,'0'0'10058,"53"-15"-8713,-14 12-64,12 3-288,6 0-481,3 0-319,-3 0-161,-6 0 0,-8 0-321,-9 0-960,-8 0-801,-14 0-800,-6 0-2147</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14.783"/>
    </inkml:context>
    <inkml:brush xml:id="br0">
      <inkml:brushProperty name="width" value="0.025" units="cm"/>
      <inkml:brushProperty name="height" value="0.025" units="cm"/>
    </inkml:brush>
  </inkml:definitions>
  <inkml:trace contextRef="#ctx0" brushRef="#br0">1 297 8264,'0'0'14056,"7"-2"-12353,13-5-1401,-2-2 1,1 1-1,-1-2 0,0-1 1,-1 0-1,0-1 1,-1 0-1,22-23 0,-18 15-226,0-1 0,-2-1 0,0-1-1,-2 0 1,25-47 0,-38 164-466,-3-78 425,1-1 0,0 0 0,2 0-1,-1 0 1,8 23 0,-8-33-251,0 1 0,0-1 0,0 0 1,1 0-1,-1 0 0,1-1 0,0 1 0,1 0 1,-1-1-1,1 0 0,0 0 0,0 0 0,0-1 1,1 1-1,-1-1 0,1 0 0,0 0 0,8 3 1,19 2-5086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8.980"/>
    </inkml:context>
    <inkml:brush xml:id="br0">
      <inkml:brushProperty name="width" value="0.025" units="cm"/>
      <inkml:brushProperty name="height" value="0.025" units="cm"/>
    </inkml:brush>
  </inkml:definitions>
  <inkml:trace contextRef="#ctx0" brushRef="#br0">60 1 12780,'0'17'2947,"-15"5"-673,8 8-480,-5 5-449,1 3-480,2-1-289,3-2-287,6-5-161,0-5-64,0-5-32,6-8-224,5-7-289,1-5-544,-1 0-897,-6-17-1697,-1-7-2211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9.342"/>
    </inkml:context>
    <inkml:brush xml:id="br0">
      <inkml:brushProperty name="width" value="0.025" units="cm"/>
      <inkml:brushProperty name="height" value="0.025" units="cm"/>
    </inkml:brush>
  </inkml:definitions>
  <inkml:trace contextRef="#ctx0" brushRef="#br0">0 65 7976,'0'0'9801,"58"-52"-7847,-35 44-129,10 4-319,3 4-417,9 0-513,-4 0-351,4 0-161,-5 4 0,-6 1-96,-5-1-705,-9 1-608,-11 1-449,-4-2-1025,-5-2-1761,-9 2-1217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43.477"/>
    </inkml:context>
    <inkml:brush xml:id="br0">
      <inkml:brushProperty name="width" value="0.025" units="cm"/>
      <inkml:brushProperty name="height" value="0.025" units="cm"/>
    </inkml:brush>
  </inkml:definitions>
  <inkml:trace contextRef="#ctx0" brushRef="#br0">192 62 3459,'0'0'1591,"-9"-8"-1004,0-3-213,7 8-238,-1-1 1,1 1-1,-1 0 1,0 0-1,0 0 1,-1 0-1,1 0 1,0 1-1,-1-1 1,0 1 0,1 0-1,-1 0 1,-5-1-1,3 2 279,1 0 0,-1 0 0,0 1-1,0-1 1,0 1 0,1 1 0,-1-1 0,0 1-1,-7 2 1,59 3-79,430-6 1383,-547 22-790,15-17-738,1-2-1,-94-8 0,123 1-245,34 1-251,44 4 102,13 7 86,118-1 1,-463-3 1387,257-3-1182,-206 4 454,342 2-3766,-45 1-508,-43-7 305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6:59.673"/>
    </inkml:context>
    <inkml:brush xml:id="br0">
      <inkml:brushProperty name="width" value="0.025" units="cm"/>
      <inkml:brushProperty name="height" value="0.025" units="cm"/>
    </inkml:brush>
  </inkml:definitions>
  <inkml:trace contextRef="#ctx0" brushRef="#br0">78 0 8872,'0'0'14670,"94"15"-14125,-38-20-321,-4 2-128,4 3-128,-9 0-480,-10 2-1346,-13 8-1377,-17 1-1666,-7-1-1633</inkml:trace>
  <inkml:trace contextRef="#ctx0" brushRef="#br0" timeOffset="1">1 230 10250,'0'0'11274,"57"41"-10665,-3-49-449,0-1-128,8-2-416,-10-2-1282,2-1-1537,-13-6-2787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0.003"/>
    </inkml:context>
    <inkml:brush xml:id="br0">
      <inkml:brushProperty name="width" value="0.025" units="cm"/>
      <inkml:brushProperty name="height" value="0.025" units="cm"/>
    </inkml:brush>
  </inkml:definitions>
  <inkml:trace contextRef="#ctx0" brushRef="#br0">64 0 12011,'0'0'8029,"-9"8"-7030,8-7-996,-3 2 202,0 1 0,-1-1 0,1 1-1,1 1 1,-1-1 0,0 0-1,1 1 1,0 0 0,0-1 0,1 1-1,-1 1 1,1-1 0,0 0 0,0 0-1,1 1 1,0-1 0,-2 9-1,3-11-94,0 0 0,-1 0 0,1-1 0,0 1 0,1 0 0,-1 0 0,0 0 0,1 0-1,0-1 1,-1 1 0,1 0 0,0 0 0,0-1 0,1 1 0,-1-1 0,3 5 0,-1-5-70,-1 0 1,1 0 0,-1-1 0,1 1 0,0-1 0,0 1-1,0-1 1,-1 0 0,1 0 0,0 0 0,0-1 0,0 1-1,0-1 1,1 0 0,-1 0 0,3 0 0,4 1-46,0-2 0,0 1-1,0-1 1,-1 0 0,1-1 0,0-1 0,-1 1 0,1-1 0,-1-1 0,0 0-1,0 0 1,-1-1 0,1 0 0,-1 0 0,0-1 0,0 0 0,-1 0 0,1-1-1,-2 0 1,1 0 0,-1-1 0,0 0 0,0 0 0,4-9 0,-8 13-340,-2 6 123,-5 16 50,-10 51 211,14-61-72,1 0-1,0 0 1,1 0-1,-1-1 0,2 1 1,-1 0-1,3 9 1,-3-15-189,1 1 1,-1-1 0,0 1-1,0-1 1,1 1 0,0-1 0,-1 0-1,1 0 1,0 0 0,2 2-1,-1-2-255,-1-1-1,0 1 0,0-1 0,1 0 0,-1 0 0,1 0 0,-1 0 1,1 0-1,-1-1 0,1 1 0,-1-1 0,5 1 0,15-1-5570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0.475"/>
    </inkml:context>
    <inkml:brush xml:id="br0">
      <inkml:brushProperty name="width" value="0.025" units="cm"/>
      <inkml:brushProperty name="height" value="0.025" units="cm"/>
    </inkml:brush>
  </inkml:definitions>
  <inkml:trace contextRef="#ctx0" brushRef="#br0">0 1 9833,'0'0'13037,"82"24"-11244,-37-21-704,5 0-736,2-3-225,-3 0-64,-8 0-256,-12 0-513,-5 0-704,-14-3-673,-10-2-1217,-1 0-2819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0.804"/>
    </inkml:context>
    <inkml:brush xml:id="br0">
      <inkml:brushProperty name="width" value="0.025" units="cm"/>
      <inkml:brushProperty name="height" value="0.025" units="cm"/>
    </inkml:brush>
  </inkml:definitions>
  <inkml:trace contextRef="#ctx0" brushRef="#br0">1 54 11627,'0'0'9513,"61"15"-8040,-21-15-704,1-8-577,0-1-192,-1 0-1089,-6-4-1217,-10 0-2210,-8-4-3748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1.151"/>
    </inkml:context>
    <inkml:brush xml:id="br0">
      <inkml:brushProperty name="width" value="0.025" units="cm"/>
      <inkml:brushProperty name="height" value="0.025" units="cm"/>
    </inkml:brush>
  </inkml:definitions>
  <inkml:trace contextRef="#ctx0" brushRef="#br0">1 122 10698,'0'0'13095,"12"-1"-12497,2 0-624,0 0 1,0-1-1,-1-1 1,1 0-1,-1-1 0,0 0 1,0-2-1,0 1 0,-1-1 1,0-1-1,0 0 1,0-1-1,-1 0 0,15-14 1,-20 16 15,-5 5 5,1-1 0,-1 1 0,1 0 0,-1-1 0,0 1 0,0 0-1,0-1 1,0 0 0,0 1 0,0-1 0,0 1 0,0-1 0,0 0 0,0-3 0,-1 4-32,0 35-198,-1-2-155,0-12 549,1-1 0,1 0 1,5 32-1,-5-45-384,0-1 0,1 0 0,0 0 0,0 0-1,0 0 1,1 0 0,4 6 0,-5-8-233,0 0 0,1 0 0,-1-1-1,1 1 1,0-1 0,0 1 0,0-1 0,0 0 0,0 0-1,1 0 1,5 2 0,16 1-5473</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1.510"/>
    </inkml:context>
    <inkml:brush xml:id="br0">
      <inkml:brushProperty name="width" value="0.025" units="cm"/>
      <inkml:brushProperty name="height" value="0.025" units="cm"/>
    </inkml:brush>
  </inkml:definitions>
  <inkml:trace contextRef="#ctx0" brushRef="#br0">11 1 13164,'0'0'7880,"0"63"-6887,-5-32-256,1 3-193,2 0-224,2-3-159,0 1-97,2-4-161,7-4-1536,-5-6-1218,1-8-1985,0-10-2756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1.839"/>
    </inkml:context>
    <inkml:brush xml:id="br0">
      <inkml:brushProperty name="width" value="0.025" units="cm"/>
      <inkml:brushProperty name="height" value="0.025" units="cm"/>
    </inkml:brush>
  </inkml:definitions>
  <inkml:trace contextRef="#ctx0" brushRef="#br0">1 19 11915,'0'0'9908,"10"-2"-9070,22-4-563,0 1-1,0 2 0,0 1 0,1 2 1,-1 1-1,0 1 0,41 9 1,-71-11-266,1 1 0,-1 0 1,0-1-1,1 1 0,-1 0 1,0 0-1,0 0 0,0 0 1,0 0-1,0 1 0,0-1 1,0 0-1,0 1 1,0 0-1,-1-1 0,1 1 1,-1 0-1,1 0 0,-1 0 1,0 0-1,0 0 0,1 0 1,-1 0-1,-1 1 0,1-1 1,0 0-1,-1 1 1,1-1-1,-1 0 0,0 1 1,1 3-1,-2-3 36,0 1 0,1 0 0,-1-1 0,-1 1 0,1-1 0,0 1 1,-1-1-1,0 0 0,0 1 0,0-1 0,0 0 0,0 0 0,-1 0 0,1-1 0,-1 1 0,0-1 0,0 1 0,0-1 1,-5 3-1,-42 19 201,-2 1-755,24-4-2939,23-13-865,4-1-2541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7:02.183"/>
    </inkml:context>
    <inkml:brush xml:id="br0">
      <inkml:brushProperty name="width" value="0.025" units="cm"/>
      <inkml:brushProperty name="height" value="0.025" units="cm"/>
    </inkml:brush>
  </inkml:definitions>
  <inkml:trace contextRef="#ctx0" brushRef="#br0">256 116 12364,'0'0'13330,"-2"12"-12476,-8 47 61,-2 87 1,12-138-1180,3 48 768,-3-55-623,0 0-1,1 0 1,-1 0-1,0 0 0,0 0 1,0 0-1,1 0 0,-1 0 1,0 0-1,1 0 0,-1 0 1,1 0-1,-1 0 1,1 0-1,-1 0 0,1 0 1,0-1-1,0 1 0,-1 0 1,1 0-1,0-1 0,0 1 1,0-1-1,0 1 1,-1-1-1,1 1 0,0-1 1,0 1-1,0-1 0,0 0 1,0 1-1,0-1 0,1 0 1,-1 0-1,0 0 1,0 0-1,0 0 0,0 0 1,0 0-1,0 0 0,0 0 1,0-1-1,1 1 0,-1-1-312,0 1 0,-1-1 0,1 0 0,0 1 0,0-1-1,-1 0 1,1 1 0,-1-1 0,1 0 0,-1 0 0,1 0-1,-1 0 1,1 1 0,-1-1 0,0 0 0,1 0 0,-1 0-1,0 0 1,0 0 0,0 0 0,0-1 0,1-17-6914</inkml:trace>
  <inkml:trace contextRef="#ctx0" brushRef="#br0" timeOffset="1">90 150 7783,'-9'-8'2867,"2"2"-1968,-43-37 3130,47 40-3347,0 0 0,1 0 0,-1 0 0,1 0 1,0 0-1,0 0 0,0-1 0,1 1 1,-2-5-1,3 7-569,0 1-1,0-1 1,0 1-1,0-1 1,0 1 0,0-1-1,0 0 1,0 1 0,0-1-1,1 1 1,-1-1 0,0 1-1,0-1 1,1 1 0,-1-1-1,0 1 1,1-1 0,-1 1-1,1-1 1,-1 1 0,0 0-1,1-1 1,-1 1 0,1 0-1,-1-1 1,1 1 0,-1 0-1,1 0 1,-1-1 0,1 1-1,0 0 1,-1 0 0,1 0-1,-1 0 1,1 0 0,-1 0-1,1 0 1,0 0-1,30-2 81,-23 2 212,162 4 1226,75-3-3945,-196-11-2288,-19-4-1489,9-8-9412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3.425"/>
    </inkml:context>
    <inkml:brush xml:id="br0">
      <inkml:brushProperty name="width" value="0.025" units="cm"/>
      <inkml:brushProperty name="height" value="0.025" units="cm"/>
    </inkml:brush>
  </inkml:definitions>
  <inkml:trace contextRef="#ctx0" brushRef="#br0">26 0 10666,'4'17'9141,"-7"26"-5916,3-39-2576,-1 104 3179,0-105-1729,1-4-2081,0 1 0,-1 0 0,1-1 0,0 1 0,0-1 0,-1 1 0,1 0 0,0-1-1,-1 1 1,1 0 0,-1-1 0,1 1 0,0 0 0,-1-1 0,1 1 0,-1 0 0,1 0-1,-1 0 1,1 0 0,-1-1 0,1 1 0,-1 0 0,1 0 0,-1 0 0,1 0-1,-1 0 1,1 0 0,-1 0 0,1 0 0,-1 0 0,1 0 0,-1 1 0,1-1 0,-1 0-1,1 0 1,-1 0 0,1 1 0,-1-1 0,-7 7-2262,19-15-6066,3-3 185</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3.770"/>
    </inkml:context>
    <inkml:brush xml:id="br0">
      <inkml:brushProperty name="width" value="0.025" units="cm"/>
      <inkml:brushProperty name="height" value="0.025" units="cm"/>
    </inkml:brush>
  </inkml:definitions>
  <inkml:trace contextRef="#ctx0" brushRef="#br0">310 97 11211,'0'0'3945,"0"-8"-620,1-5-2211,-2-57 3602,-4 69-4574,0-1 1,-1 1-1,1 1 0,0-1 1,0 1-1,-1 0 0,1 0 1,-11 2-1,5 0 77,0 0 1,0 1-1,0 0 0,1 1 1,-1 1-1,1-1 0,0 2 0,0-1 1,1 1-1,-1 1 0,1 0 0,1 0 1,-15 16-1,12-12-37,0 1-1,1 1 0,1 0 1,0 0-1,1 1 1,0 0-1,1 1 1,1-1-1,-6 20 1,10-30-163,1 0 0,0 0-1,0 0 1,0 0 0,1 0 0,0 0 0,-1 1 0,1-1 0,1 0 0,-1 0-1,1 0 1,-1 0 0,1 1 0,0-1 0,1 0 0,-1 0 0,1-1 0,-1 1 0,1 0-1,5 6 1,-2-5-2,0-1 1,0 0-1,0 0 0,1 0 0,-1-1 0,1 0 0,0 0 0,0 0 1,0-1-1,1 0 0,-1 0 0,13 2 0,9 1-474,57 4-1,-26-11-2730,-7-11-4261,-27 1-20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01:49.311"/>
    </inkml:context>
    <inkml:brush xml:id="br0">
      <inkml:brushProperty name="width" value="0.025" units="cm"/>
      <inkml:brushProperty name="height" value="0.025" units="cm"/>
    </inkml:brush>
  </inkml:definitions>
  <inkml:trace contextRef="#ctx0" brushRef="#br0">95 0 4933,'0'0'694,"-8"4"96,-1 0-486,0-1 143,1 0 0,-1 1 1,1 0-1,-12 8 1,22-13-413,0 1 1,0-1-1,0 1 1,-1 0-1,1 0 0,0 0 1,0 0-1,0 0 1,0 0-1,0 0 1,0 0-1,0 1 0,0-1 1,0 1-1,-1 0 1,5 1-1,29 17-55,9 30 80,-41-43-64,0-1 0,1 0 1,-1 0-1,1-1 0,0 1 0,1-1 1,-1 0-1,1 0 0,-1 0 1,1-1-1,0 0 0,1 0 1,-1 0-1,0 0 0,1-1 1,0 0-1,-1 0 0,1 0 0,0-1 1,0 0-1,8 0 0,8 1 9,-19 0 434,-32 6 853,-7 1-866,-39 16 746,33-9-570,-50 11 0,92-28-639,0 1 0,0 0 0,0 0 0,0 0-1,0 0 1,0 0 0,0 0 0,0-1 0,0 1 0,0 0 0,0 0 0,0 0 0,0 0-1,0 0 1,0 0 0,0-1 0,0 1 0,0 0 0,0 0 0,0 0 0,0 0-1,-1 0 1,1 0 0,0 0 0,0 0 0,0 0 0,0-1 0,0 1 0,0 0 0,0 0-1,0 0 1,0 0 0,-1 0 0,1 0 0,0 0 0,0 0 0,0 0 0,0 0 0,0 0-1,0 0 1,-1 0 0,1 0 0,0 0 0,0 0 0,0 0 0,0 0 0,19-14-586,29-15-688,-21 16-1172,-3 1-2465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4.160"/>
    </inkml:context>
    <inkml:brush xml:id="br0">
      <inkml:brushProperty name="width" value="0.025" units="cm"/>
      <inkml:brushProperty name="height" value="0.025" units="cm"/>
    </inkml:brush>
  </inkml:definitions>
  <inkml:trace contextRef="#ctx0" brushRef="#br0">92 1 5061,'0'0'21572,"-4"10"-20958,-19 45-190,-24 89-1,30-53-3117,21-107-7079,10-20 4374,-2 3 680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4.506"/>
    </inkml:context>
    <inkml:brush xml:id="br0">
      <inkml:brushProperty name="width" value="0.025" units="cm"/>
      <inkml:brushProperty name="height" value="0.025" units="cm"/>
    </inkml:brush>
  </inkml:definitions>
  <inkml:trace contextRef="#ctx0" brushRef="#br0">0 133 3331,'1'-9'4180,"1"-31"-493,-1 27 338,-1 6 4342,0 16-8232,0 1-1,0 0 1,0-1 0,1 1-1,1 0 1,0-1-1,0 0 1,1 1-1,0-1 1,1 0 0,-1 0-1,2 0 1,-1-1-1,1 0 1,1 0-1,0 0 1,0 0-1,0-1 1,1 0 0,0 0-1,0-1 1,1 0-1,0 0 1,0-1-1,0 0 1,0 0 0,1-1-1,16 6 1,-21-9-94,0 0 0,0 0 0,1-1 0,-1 1 1,0-1-1,1 0 0,-1 0 0,0 0 0,1-1 1,-1 1-1,0-1 0,0 0 0,0-1 0,0 1 0,0-1 1,0 1-1,0-1 0,0 0 0,0-1 0,-1 1 1,1-1-1,-1 1 0,0-1 0,0 0 0,0 0 0,0-1 1,4-5-1,-2 1-13,0-1 0,0 0 0,-1 0 0,-1 0 0,1 0 0,-1-1 0,-1 0 0,0 1 0,0-1 0,-1 0 0,0-11 0,-1 17-125,1-11 19,-1 1 0,-1 0-1,-3-18 1,4 30-146,0-1 0,0 1 1,-1 0-1,0-1 0,1 1 0,-1 0 0,0-1 0,0 1 0,0 0 1,0 0-1,-1 0 0,1 0 0,-1 0 0,1 0 0,-1 0 0,0 0 1,1 0-1,-1 1 0,0-1 0,0 1 0,0 0 0,0-1 0,-1 1 1,1 0-1,0 0 0,-4-1 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5.105"/>
    </inkml:context>
    <inkml:brush xml:id="br0">
      <inkml:brushProperty name="width" value="0.025" units="cm"/>
      <inkml:brushProperty name="height" value="0.025" units="cm"/>
    </inkml:brush>
  </inkml:definitions>
  <inkml:trace contextRef="#ctx0" brushRef="#br0">1 29 7143,'0'0'17745,"11"-1"-16224,117-2 569,49-2-2177,-62-9-5984,-107 11 3606,-17 1-9724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5.441"/>
    </inkml:context>
    <inkml:brush xml:id="br0">
      <inkml:brushProperty name="width" value="0.025" units="cm"/>
      <inkml:brushProperty name="height" value="0.025" units="cm"/>
    </inkml:brush>
  </inkml:definitions>
  <inkml:trace contextRef="#ctx0" brushRef="#br0">0 29 10634,'0'0'12172,"83"11"-10795,-34-16-480,5 0-481,-2-2-320,-11 1-192,-3 3-1441,-13-2-1090,-14 2-1473,-11-3-2882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5.774"/>
    </inkml:context>
    <inkml:brush xml:id="br0">
      <inkml:brushProperty name="width" value="0.025" units="cm"/>
      <inkml:brushProperty name="height" value="0.025" units="cm"/>
    </inkml:brush>
  </inkml:definitions>
  <inkml:trace contextRef="#ctx0" brushRef="#br0">0 193 9449,'0'0'12967,"12"0"-11515,6-2-1202,1-1 1,-1 0-1,0-2 0,-1 0 0,1-1 1,-1-1-1,0 0 0,23-15 1,-22 12-185,-1-1 0,26-23 1,-37 29-55,0 0 1,-1-1 0,0 0-1,0 0 1,0 0 0,-1-1-1,0 0 1,0 0 0,6-14-1,-13 19-59,-6 9-56,-9 13-40,16-15 142,-1 1 0,1 0 1,0 0-1,1 0 0,-1 1 1,1-1-1,0 0 0,1 1 1,-1-1-1,1 0 0,1 1 1,-1-1-1,1 0 0,0 1 1,2 6-1,-2-10-190,1 0-1,-1 0 1,1 0 0,-1-1 0,1 1-1,0 0 1,0-1 0,0 1-1,0-1 1,0 1 0,1-1 0,-1 0-1,3 2 1,-1-2-487,-1 0-1,1-1 0,0 1 1,-1-1-1,1 0 1,0 0-1,0 0 1,-1 0-1,1-1 1,0 1-1,0-1 1,7-1-1,21-2-10313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6.595"/>
    </inkml:context>
    <inkml:brush xml:id="br0">
      <inkml:brushProperty name="width" value="0.025" units="cm"/>
      <inkml:brushProperty name="height" value="0.025" units="cm"/>
    </inkml:brush>
  </inkml:definitions>
  <inkml:trace contextRef="#ctx0" brushRef="#br0">37 1 12107,'0'0'10506,"-23"73"-9064,15-42-641,5 1-353,1-1-256,2-2-128,5-5-32,4-2-416,8-5-833,-1-6-577,-4-4-736,-3-6-1154,-3-1-3298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6.926"/>
    </inkml:context>
    <inkml:brush xml:id="br0">
      <inkml:brushProperty name="width" value="0.025" units="cm"/>
      <inkml:brushProperty name="height" value="0.025" units="cm"/>
    </inkml:brush>
  </inkml:definitions>
  <inkml:trace contextRef="#ctx0" brushRef="#br0">7 121 8616,'0'0'4442,"-2"-8"-1133,1 6-3137,0 0 0,1-1-1,-1 1 1,1 0-1,-1-1 1,1 1 0,0-1-1,0 1 1,0 0-1,0-1 1,0 1 0,1-1-1,-1 1 1,1-1-1,-1 1 1,1 0 0,0 0-1,0-1 1,0 1-1,0 0 1,1 0-1,-1 0 1,0 0 0,1 0-1,0 0 1,-1 0-1,1 1 1,0-1 0,0 0-1,0 1 1,0 0-1,0-1 1,0 1 0,4-2-1,10-4 143,1 1 0,-1 0-1,1 1 1,0 1 0,0 1-1,22-2 1,107 2-27,-138 4-293,-1 0 0,1 0 0,0 0 0,-1 1 0,1 1 1,-1-1-1,12 6 0,-18-7 16,1-1 0,-1 1 0,0 0 0,0-1 0,1 1 0,-1 0 0,0 0-1,0 0 1,0 0 0,0 0 0,0 0 0,0 0 0,0 0 0,0 0 0,-1 0 0,1 0 0,0 1 0,-1-1 0,1 0 0,-1 0 0,1 1-1,-1-1 1,0 1 0,1-1 0,-1 0 0,0 1 0,0-1 0,0 1 0,0-1 0,0 0 0,0 1 0,-1-1 0,1 1 0,0-1 0,-1 0-1,1 1 1,-1-1 0,1 0 0,-1 0 0,1 1 0,-1-1 0,0 0 0,0 0 0,0 0 0,0 0 0,0 0 0,0 0 0,0 0 0,0 0-1,0 0 1,-2 0 0,-8 8 244,0 0-1,-1-1 0,-1-1 0,1 0 1,-1-1-1,0 0 0,-23 7 0,-38 18-261,65-23-1691,9-7 1487,0-1 1,0 0-1,0 1 1,0-1-1,0 0 1,0 1 0,0-1-1,0 0 1,0 1-1,0-1 1,0 0-1,0 1 1,0-1 0,0 0-1,0 1 1,0-1-1,0 0 1,0 1-1,1-1 1,-1 0 0,0 1-1,0-1 1,0 0-1,1 1 1,-1-1 0,0 0-1,0 0 1,1 1-1,-1-1 1,0 0-1,0 0 1,1 0 0,-1 1-1,0-1 1,1 0-1,-1 0 1,0 0-1,1 0 1,-1 0 0,0 0-1,1 0 1,-1 0-1,0 0 1,1 1-1,-1-2 1,1 1 0,-1 0-1,1 0 1,17 1-6008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7.283"/>
    </inkml:context>
    <inkml:brush xml:id="br0">
      <inkml:brushProperty name="width" value="0.025" units="cm"/>
      <inkml:brushProperty name="height" value="0.025" units="cm"/>
    </inkml:brush>
  </inkml:definitions>
  <inkml:trace contextRef="#ctx0" brushRef="#br0">45 0 15727,'0'0'10287,"-3"11"-9775,-4 13-208,1 1 0,1 1 0,-3 45 0,5 11-673,3 0-3513,0-69 2796,-3-21-4842,0 4 3961,-4-14-4792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17.625"/>
    </inkml:context>
    <inkml:brush xml:id="br0">
      <inkml:brushProperty name="width" value="0.025" units="cm"/>
      <inkml:brushProperty name="height" value="0.025" units="cm"/>
    </inkml:brush>
  </inkml:definitions>
  <inkml:trace contextRef="#ctx0" brushRef="#br0">40 104 7399,'0'0'10858,"-40"-54"-8359,46 49-257,19 1-609,11 4-512,11 0-192,16 0-192,5 0-385,1 0-256,1 0-32,-12 0-704,-6-7-1538,-13-7-2915,-4-6-4804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6.890"/>
    </inkml:context>
    <inkml:brush xml:id="br0">
      <inkml:brushProperty name="width" value="0.025" units="cm"/>
      <inkml:brushProperty name="height" value="0.025" units="cm"/>
    </inkml:brush>
  </inkml:definitions>
  <inkml:trace contextRef="#ctx0" brushRef="#br0">313 8 12908,'0'0'8867,"-13"-2"-8093,3 1-656,4-1-78,0 1-1,0 0 1,-1 1-1,1 0 0,0 0 1,0 0-1,0 0 0,-1 1 1,1 0-1,0 1 1,0-1-1,-11 6 0,-5 3-1,1 1 1,0 1-1,1 1 0,-23 20 0,37-28 16,0 0 0,0 1 1,0 0-1,0 1 0,1-1 0,0 1 0,1 0 0,0 0 0,0 0 0,0 1 1,1 0-1,0-1 0,0 1 0,1 0 0,-3 16 0,5-22-45,0 0-1,1 0 1,-1 0-1,0 0 1,1 0-1,-1 0 1,1 0-1,0 0 1,0-1-1,-1 1 1,1 0-1,1 0 1,-1 0-1,0-1 1,0 1-1,0-1 1,1 1-1,-1-1 1,1 1-1,-1-1 1,1 0-1,0 0 1,0 0-1,-1 0 1,1 0-1,0 0 1,0 0-1,0 0 1,0-1-1,0 1 1,0-1-1,0 1 1,3-1-1,11 2 28,-1 0 0,1-1 0,21-1 0,-24 0-26,143-5-1856,-128 2-1045,47-12 0,-22 0-3590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14.686"/>
    </inkml:context>
    <inkml:brush xml:id="br0">
      <inkml:brushProperty name="width" value="0.025" units="cm"/>
      <inkml:brushProperty name="height" value="0.025" units="cm"/>
    </inkml:brush>
  </inkml:definitions>
  <inkml:trace contextRef="#ctx0" brushRef="#br0">52 87 545,'0'0'15887,"-52"5"-15823,58-5-193,6-3 97,6-6-384,0-5-417,2-3-608,-7-4-1154,-13-6-3811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7.451"/>
    </inkml:context>
    <inkml:brush xml:id="br0">
      <inkml:brushProperty name="width" value="0.025" units="cm"/>
      <inkml:brushProperty name="height" value="0.025" units="cm"/>
    </inkml:brush>
  </inkml:definitions>
  <inkml:trace contextRef="#ctx0" brushRef="#br0">115 0 545,'0'0'13276,"-5"11"-11824,-26 65 2680,-24 94 0,49-150-4145,0 0 0,2 1 0,1-1 1,-2 35-1,8-50-985,3-13 87,3-11-986,2-46-4392,-8-2 3314,-5 2 3600,-12-70 1,11 121 2184,2 19 814,3 24-1036,2-17-2403,0-1 1,1 1 0,1-1 0,0 0 0,0 0 0,1 0 0,0-1 0,1 0 0,0 0 0,0-1 0,1 0 0,1-1 0,-1 0-1,1 0 1,1-1 0,-1-1 0,1 1 0,1-2 0,-1 1 0,1-2 0,0 0 0,0 0 0,0-1 0,0 0 0,0-1 0,1 0-1,-1-1 1,22-1 0,-31-1-142,0 0 0,0 0-1,0 0 1,0-1-1,0 1 1,0-1 0,-1 1-1,1-1 1,0 0-1,-1 0 1,0 0 0,1-1-1,-1 1 1,0 0 0,0-1-1,0 1 1,0-1-1,-1 0 1,1 0 0,-1 0-1,0 0 1,0 0-1,0 0 1,0 0 0,0 0-1,0 0 1,-1-4 0,3-9-174,0 0 1,-2 0 0,0-31 0,-2 42-158,0 0 0,0 0 0,0 0 1,0 0-1,-1 0 0,-4-9 0,-1-4-2648,2-1-3674,5 12-475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8.114"/>
    </inkml:context>
    <inkml:brush xml:id="br0">
      <inkml:brushProperty name="width" value="0.025" units="cm"/>
      <inkml:brushProperty name="height" value="0.025" units="cm"/>
    </inkml:brush>
  </inkml:definitions>
  <inkml:trace contextRef="#ctx0" brushRef="#br0">1 31 12011,'0'0'9321,"72"-13"-7879,-25 9-161,5 1-448,15 0-353,-2 0-352,7 1-96,-9 0-352,-17 2-1282,-11 0-832,-16 0-1378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8.495"/>
    </inkml:context>
    <inkml:brush xml:id="br0">
      <inkml:brushProperty name="width" value="0.025" units="cm"/>
      <inkml:brushProperty name="height" value="0.025" units="cm"/>
    </inkml:brush>
  </inkml:definitions>
  <inkml:trace contextRef="#ctx0" brushRef="#br0">0 0 5926,'0'0'15791,"94"35"-14766,-27-35-481,1 0-288,4-5-160,-7 0-288,-7-2-1922,-10 1-3363,-8-3-7207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9.033"/>
    </inkml:context>
    <inkml:brush xml:id="br0">
      <inkml:brushProperty name="width" value="0.025" units="cm"/>
      <inkml:brushProperty name="height" value="0.025" units="cm"/>
    </inkml:brush>
  </inkml:definitions>
  <inkml:trace contextRef="#ctx0" brushRef="#br0">0 0 6983,'0'0'14029,"31"52"-13324,-27-15-225,5 1-128,-2-1-159,2-4-97,-2-2-32,0-6-32,4-3-32,-5-5-993,-1-7-1249,-1-6-1250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9.366"/>
    </inkml:context>
    <inkml:brush xml:id="br0">
      <inkml:brushProperty name="width" value="0.025" units="cm"/>
      <inkml:brushProperty name="height" value="0.025" units="cm"/>
    </inkml:brush>
  </inkml:definitions>
  <inkml:trace contextRef="#ctx0" brushRef="#br0">4 130 9705,'0'0'2509,"-1"-11"150,1 8-2502,-1 0 21,1-1-1,-1 1 0,1 0 0,0 0 1,0 0-1,0 0 0,0 0 1,1 0-1,-1 0 0,1 0 0,0 0 1,0 0-1,0 0 0,0 0 1,1 0-1,-1 1 0,1-1 0,-1 0 1,1 1-1,0-1 0,0 1 1,0 0-1,0-1 0,1 1 0,-1 0 1,1 1-1,-1-1 0,1 0 1,-1 1-1,6-3 0,19-4 153,1 1 0,0 1 0,0 1 0,1 1 0,-1 2 0,1 1-1,0 1 1,-1 2 0,53 9 0,-74-10-328,0 1 0,-1 0-1,1 0 1,-1 1-1,0 0 1,0 0 0,0 0-1,0 1 1,0-1 0,6 7-1,-11-9 0,0 0 0,0 0-1,0 0 1,0 0-1,0 1 1,-1-1 0,1 0-1,0 1 1,0-1-1,-1 0 1,1 1 0,-1-1-1,0 1 1,1-1-1,-1 1 1,0-1 0,0 1-1,0-1 1,0 3-1,0-1 4,-1-1 0,0 0 0,0 0 0,0 1 0,0-1 0,-1 0 0,1 0-1,-1 0 1,1 0 0,-1 0 0,1-1 0,-1 1 0,0 0 0,0-1 0,0 1-1,-3 1 1,-21 13 84,-2 0-1,-32 13 0,27-14-1109,-35 22-1,59-28-912,8-7-2845,6-1-1610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8:59.728"/>
    </inkml:context>
    <inkml:brush xml:id="br0">
      <inkml:brushProperty name="width" value="0.025" units="cm"/>
      <inkml:brushProperty name="height" value="0.025" units="cm"/>
    </inkml:brush>
  </inkml:definitions>
  <inkml:trace contextRef="#ctx0" brushRef="#br0">46 1 13100,'0'0'6150,"-4"46"-4965,1-11 0,-6 5-256,-2 7-288,6-1-65,-1-1-287,3-2-161,-1-4-64,4-5 0,0-6-288,0-6-833,0-9-673,4-8-1056</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9:00.053"/>
    </inkml:context>
    <inkml:brush xml:id="br0">
      <inkml:brushProperty name="width" value="0.025" units="cm"/>
      <inkml:brushProperty name="height" value="0.025" units="cm"/>
    </inkml:brush>
  </inkml:definitions>
  <inkml:trace contextRef="#ctx0" brushRef="#br0">0 29 14510,'0'0'7879,"85"-26"-6630,-33 24-31,7 2-354,10 0-575,-1 0-257,1 0-641,-1 0-1921,-12 0-2787,0 0-3332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29:00.859"/>
    </inkml:context>
    <inkml:brush xml:id="br0">
      <inkml:brushProperty name="width" value="0.025" units="cm"/>
      <inkml:brushProperty name="height" value="0.025" units="cm"/>
    </inkml:brush>
  </inkml:definitions>
  <inkml:trace contextRef="#ctx0" brushRef="#br0">1 152 11275,'0'0'8872,"86"5"-7687,-1-10-256,17-6-416,14-2-353,6-1-128,1-2-96,-4-1-961,-8-5-1089,-13-4-2595,-17-7-2626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0.104"/>
    </inkml:context>
    <inkml:brush xml:id="br0">
      <inkml:brushProperty name="width" value="0.025" units="cm"/>
      <inkml:brushProperty name="height" value="0.025" units="cm"/>
    </inkml:brush>
  </inkml:definitions>
  <inkml:trace contextRef="#ctx0" brushRef="#br0">20 192 4869,'-11'9'6310,"2"-4"-321,11-5-4740,25-8-95,3-9 95,14-3-384,10-6-193,3-1-352,10-1-191,-9 1-97,-2 5-289,-11 5-736,-15 7-704,-10 7-225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0.437"/>
    </inkml:context>
    <inkml:brush xml:id="br0">
      <inkml:brushProperty name="width" value="0.025" units="cm"/>
      <inkml:brushProperty name="height" value="0.025" units="cm"/>
    </inkml:brush>
  </inkml:definitions>
  <inkml:trace contextRef="#ctx0" brushRef="#br0">1 156 12844,'0'0'2659,"63"5"-994,-16-17-416,10-3-576,4-5-577,2-4-256,0-2-1890,-7-5-3299,-11-2-1538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15.986"/>
    </inkml:context>
    <inkml:brush xml:id="br0">
      <inkml:brushProperty name="width" value="0.025" units="cm"/>
      <inkml:brushProperty name="height" value="0.025" units="cm"/>
    </inkml:brush>
  </inkml:definitions>
  <inkml:trace contextRef="#ctx0" brushRef="#br0">1 1 3844,'0'0'6790,"45"51"-6117,-31-15-97,8 6-320,1 2-95,2 1-1,1-2-32,2-3 32,-4 0-96,1-2-32,-2 1-32,-3-2-672,-5-4-546,-8-4-1472,-7-7-2083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0.769"/>
    </inkml:context>
    <inkml:brush xml:id="br0">
      <inkml:brushProperty name="width" value="0.025" units="cm"/>
      <inkml:brushProperty name="height" value="0.025" units="cm"/>
    </inkml:brush>
  </inkml:definitions>
  <inkml:trace contextRef="#ctx0" brushRef="#br0">1 84 12396,'8'-4'1260,"29"-11"-537,0 1 1,1 2 0,1 1 0,-1 2-1,1 2 1,60-4 0,-96 11-729,-1 0 0,1 0 0,-1 0 1,1 0-1,-1 0 0,1 1 0,-1-1 0,1 1 1,-1 0-1,1-1 0,-1 1 0,0 0 0,0 1 1,1-1-1,-1 0 0,0 0 0,0 1 0,0-1 1,0 1-1,-1 0 0,1 0 0,2 2 1,-2 1 11,0-1 0,-1 0 1,1 1-1,-1-1 1,0 1-1,0 0 0,-1-1 1,1 1-1,-1-1 1,0 1-1,-1 8 0,-1 1 168,-1 1 0,0-1 0,0 0 0,-1 0 0,-1 0 0,-12 23 0,-50 78 925,44-77-830,-1-1-154,-23 40 691,44-70-1000,0-1 0,0 1 0,1 0-1,0 0 1,0 0 0,1 0 0,-1 1-1,2-1 1,-1 12 0,2-9-4110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1.491"/>
    </inkml:context>
    <inkml:brush xml:id="br0">
      <inkml:brushProperty name="width" value="0.025" units="cm"/>
      <inkml:brushProperty name="height" value="0.025" units="cm"/>
    </inkml:brush>
  </inkml:definitions>
  <inkml:trace contextRef="#ctx0" brushRef="#br0">269 81 11883,'-11'-3'1725,"-3"0"-1055,0-1 1,0 2 0,0-1-1,-24 1 1,32 2-477,0 0-1,-1 1 1,1 0-1,0 0 0,0 0 1,-1 1-1,1 0 1,0 0-1,0 0 1,1 1-1,-1 0 1,1 0-1,-1 1 0,1-1 1,-6 6-1,5-3 72,0 1 0,0 0-1,0 0 1,1 0 0,0 1-1,1-1 1,0 1 0,0 0-1,1 1 1,0-1 0,0 1-1,1-1 1,0 1 0,0 0-1,1 0 1,0-1 0,1 1-1,1 17 1,-1-24-241,0-1 0,1 1 0,-1 0 0,1-1-1,-1 1 1,1 0 0,0-1 0,-1 1 0,1 0 0,0-1 0,0 1 0,0-1 0,0 0-1,1 1 1,-1-1 0,0 0 0,1 0 0,-1 0 0,0 0 0,1 0 0,-1 0 0,3 1-1,-1-1-5,1 0-1,-1 0 0,0-1 1,1 1-1,-1-1 0,1 0 1,-1 0-1,0 0 0,1 0 1,-1-1-1,4 0 0,3-1 18,0-1 0,-1-1 0,1 1 0,-1-1-1,0-1 1,0 0 0,9-6 0,-3-1 0,-1 0 0,0-1 0,-1 0 1,0-1-1,-1-1 0,10-16 0,-16 22 11,0-1 0,0 0 0,-1-1-1,-1 1 1,0-1 0,0 0 0,-1 0-1,-1 0 1,1-1 0,-2 1-1,1-13 1,-2 23-34,0 1 0,0-1 0,0 0 0,0 0 0,0 1 1,0-1-1,0 0 0,0 0 0,0 1 0,0-1 0,0 0 0,0 1 0,-1-1 0,1 0 0,0 0 0,-1 1 0,1-1 0,0 0 0,-1 1 0,1-1 1,-2 0-1,-9 7 136,-7 26 20,12-12-49,2 1-1,0-1 1,2 0 0,-1 32-1,2-44-112,1-1 0,0 0 0,1 1 0,0-1 0,0 0 0,0 0 0,1 0 0,0 0 0,0 0 0,1 0-1,0-1 1,0 1 0,1-1 0,-1 1 0,1-1 0,5 5 0,-5-8-63,-1-1 0,1 1-1,-1-1 1,1 0 0,-1 0 0,1-1 0,0 1 0,0-1-1,0 0 1,0 1 0,0-2 0,0 1 0,0-1-1,1 1 1,-1-1 0,0 0 0,7-1 0,-4 0-349,-1-1 1,1 1 0,-1-1-1,0 0 1,0 0 0,0-1-1,0 0 1,0 0 0,0 0-1,6-6 1,27-26-5355</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2.310"/>
    </inkml:context>
    <inkml:brush xml:id="br0">
      <inkml:brushProperty name="width" value="0.025" units="cm"/>
      <inkml:brushProperty name="height" value="0.025" units="cm"/>
    </inkml:brush>
  </inkml:definitions>
  <inkml:trace contextRef="#ctx0" brushRef="#br0">86 54 9641,'0'0'7287,"1"-8"-4981,2-25-630,-3 33-1639,0-1 0,0 1 0,0-1-1,0 1 1,0 0 0,0-1-1,0 1 1,0-1 0,0 1-1,0-1 1,0 1 0,0-1-1,-1 1 1,1 0 0,0-1 0,0 1-1,0-1 1,-1 1 0,1 0-1,0-1 1,0 1 0,-1 0-1,1-1 1,0 1 0,-1 0 0,1 0-1,0-1 1,-1 1 0,1 0-1,-1 0 1,1-1 0,0 1-1,-1 0 1,1 0 0,-1 0-1,1 0 1,0 0 0,-1 0 0,1 0-1,-1 0 1,1 0 0,-1 0-1,1 0 1,-1 0 0,1 0-1,-1 0 1,-15 8 625,11-4-597,0 2 1,0-1-1,1 1 0,0-1 1,0 1-1,0 0 1,1 1-1,0-1 0,0 0 1,1 1-1,0 0 1,-2 8-1,0 3 53,1 0 1,1 0-1,-1 28 1,3-45-117,0 0 0,0 1 1,0-1-1,0 1 0,0-1 1,0 0-1,0 1 0,0-1 1,1 0-1,-1 1 0,0-1 0,1 0 1,-1 1-1,1-1 0,0 0 1,-1 0-1,1 0 0,0 1 1,0-1-1,0 0 0,0 0 1,0 0-1,0 0 0,0 0 1,0-1-1,0 1 0,0 0 1,0 0-1,0-1 0,1 1 1,-1-1-1,0 1 0,1-1 1,-1 1-1,0-1 0,1 0 0,-1 0 1,0 1-1,1-1 0,-1 0 1,1 0-1,-1-1 0,0 1 1,1 0-1,-1 0 0,0-1 1,1 1-1,1-1 0,4-1 16,0-1 0,0 0 0,0 0 0,0 0-1,-1-1 1,1 0 0,9-8 0,56-58-250,-65 62 163,-1 1 0,0-1 0,0-1 0,0 1-1,-2-1 1,1 0 0,-1 0 0,4-11 0,-14 76-214,5-22 293,-5 62 1014,5 0 0,4 0-1,24 154 1,-27-250-998,0 1 0,1-1 0,-1 1-1,0 0 1,0-1 0,0 1 0,1-1 0,-1 1 0,0 0 0,0-1 0,0 1-1,0-1 1,0 1 0,0 0 0,0-1 0,0 1 0,0-1 0,0 1-1,-1-1 1,1 1 0,0 0 0,0-1 0,-1 1 0,1-1 0,0 1 0,0-1-1,-1 1 1,1-1 0,-1 1 0,1-1 0,0 1 0,-1-1 0,1 0-1,-1 1 1,1-1 0,-1 0 0,1 1 0,-1-1 0,1 0 0,-1 0 0,0 1-1,1-1 1,-1 0 0,1 0 0,-1 0 0,1 0 0,-1 0 0,0 0-1,1 0 1,-1 0 0,1 0 0,-1 0 0,0 0 0,1 0 0,-1 0 0,1-1-1,-1 1 1,0 0 0,1 0 0,-1-1 0,1 1 0,-1 0 0,1-1-1,-1 1 1,1 0 0,0-1 0,-1 1 0,1-1 0,-1 0 0,-42-31 808,39 30-799,-28-26 229,-36-41 1,59 59-295,0 0-1,1-1 1,0 0 0,1-1-1,0 1 1,1-1 0,0-1-1,-5-15 1,11 25-56,-1 1-1,1-1 1,-1 0-1,1 1 1,0-1-1,0 0 0,0 1 1,0-1-1,1 0 1,-1 1-1,1-1 1,0 0-1,-1 1 1,1-1-1,0 1 1,1-1-1,-1 1 1,0 0-1,1 0 1,-1-1-1,1 1 1,0 0-1,-1 0 1,4-2-1,4-3-640,1 0-1,0 0 1,0 1-1,15-7 1,8-5-1635,10-10-1893,-2-3-2322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3.054"/>
    </inkml:context>
    <inkml:brush xml:id="br0">
      <inkml:brushProperty name="width" value="0.025" units="cm"/>
      <inkml:brushProperty name="height" value="0.025" units="cm"/>
    </inkml:brush>
  </inkml:definitions>
  <inkml:trace contextRef="#ctx0" brushRef="#br0">159 37 15567,'0'0'2092,"-9"-2"-346,3 1-1489,2 0-138,1 0 0,0 0 0,-1 0 0,1 1 0,-1-1 0,1 1 0,-1 0 0,1 0 0,-1 0 0,1 0 0,-1 1 0,1 0-1,0-1 1,-1 1 0,1 0 0,0 1 0,-1-1 0,1 0 0,0 1 0,0 0 0,0 0 0,0 0 0,-2 2 0,-2 4 10,1 0-1,0 0 1,0 1-1,0 0 1,2 0-1,-1 0 0,1 1 1,0-1-1,1 1 1,0 0-1,0 0 1,1 0-1,1 0 1,0 0-1,0 20 1,1-29-116,0 1 1,0-1 0,1 0-1,-1 1 1,0-1 0,1 0-1,-1 1 1,1-1 0,-1 0-1,1 0 1,-1 1 0,1-1-1,0 0 1,0 0 0,0 0-1,0 0 1,-1 0 0,1 0-1,1 0 1,-1 0 0,0 0-1,0-1 1,0 1 0,0 0-1,1-1 1,0 1 0,1 0 2,0-1 1,0 1 0,0-1-1,0 0 1,0 0 0,0 0 0,0-1-1,0 1 1,0-1 0,0 0 0,5-1-1,1-2 6,0 0-1,0 0 1,-1-1 0,1 0-1,-1 0 1,12-11-1,-11 7-46,-1 0 0,0 0-1,0-1 1,-1-1 0,0 1 0,-1-1-1,0 0 1,0-1 0,-1 1 0,-1-1-1,0 0 1,-1 0 0,0 0 0,1-19-1,-3 31 25,-1 0 1,0-1-1,0 1 0,0 0 0,0 0 0,0-1 0,0 1 0,0 0 1,0 0-1,0-1 0,0 1 0,0 0 0,0 0 0,0-1 0,0 1 1,0 0-1,0 0 0,0-1 0,0 1 0,0 0 0,0 0 0,-1-1 1,1 1-1,0 0 0,0 0 0,0 0 0,0-1 0,-1 1 0,1 0 1,0 0-1,0 0 0,0-1 0,-1 1 0,1 0 0,0 0 0,0 0 1,0 0-1,-1 0 0,1 0 0,0 0 0,0-1 0,-1 1 0,1 0 1,-11 9 56,-8 20 160,12-12 7,1 0-1,-6 29 1,11-39-129,0-1 1,0 1-1,0 0 1,1 0 0,0 0-1,0 0 1,1 0 0,0-1-1,0 1 1,3 7-1,-4-12-83,1 0-1,0-1 0,0 1 0,0 0 0,0-1 1,1 1-1,-1-1 0,0 1 0,1-1 0,-1 1 1,1-1-1,-1 0 0,1 0 0,0 0 0,-1 0 0,1 0 1,0 0-1,0 0 0,0-1 0,-1 1 0,1-1 1,0 1-1,0-1 0,0 0 0,0 1 0,0-1 1,0 0-1,0-1 0,0 1 0,0 0 0,0 0 1,0-1-1,0 1 0,3-2 0,2 0 7,0-1 0,0 1 0,0-2-1,0 1 1,-1-1 0,1 0 0,9-8 0,-4 1-73,-1-1 1,-1 0 0,0-1 0,-1 0 0,0-1 0,9-18 0,25-39-1321,-43 109 941,0-19 662,-9 75 1348,9-94-1561,-1 0 1,1 1 0,0-1 0,0 0 0,0 0 0,1 1 0,-1-1 0,0 0 0,0 1 0,0-1 0,0 0 0,0 1 0,0-1 0,0 0-1,0 0 1,1 1 0,-1-1 0,0 0 0,0 1 0,0-1 0,1 0 0,-1 0 0,0 0 0,0 1 0,1-1 0,-1 0 0,0 0 0,0 0 0,1 0-1,-1 1 1,0-1 0,0 0 0,1 0 0,-1 0 0,0 0 0,1 0 0,-1 0 0,0 0 0,1 0 0,17-5 274,12-16 4,-15 5-222,0 0 0,12-21 0,-15 20-98,0 2 1,1 0 0,16-15-1,-29 29 21,0 1-1,0-1 1,1 1-1,-1-1 1,1 1-1,-1-1 1,0 1 0,1 0-1,-1-1 1,1 1-1,-1 0 1,1-1-1,-1 1 1,1 0 0,-1 0-1,1-1 1,-1 1-1,1 0 1,-1 0-1,1 0 1,-1 0-1,1 0 1,0 0 0,-1 0-1,1 0 1,-1 0-1,1 0 1,-1 0-1,1 0 1,0 0 0,-1 0-1,1 0 1,-1 1-1,1-1 1,-1 0-1,1 0 1,-1 1 0,1-1-1,8 24 101,-9-22-71,0 0-1,1 0 1,-1 0-1,0 0 1,1 0-1,-1 0 1,1 0 0,0 0-1,0 0 1,0 0-1,0 0 1,0 0-1,0-1 1,0 1-1,1 0 1,-1-1 0,1 1-1,-1-1 1,1 0-1,-1 1 1,1-1-1,0 0 1,2 1-1,4-1-1,0-1-1,0 0 0,0-1 1,0 1-1,0-2 0,0 1 1,0-1-1,0 0 0,0-1 0,-1 0 1,1 0-1,-1 0 0,0-1 1,11-7-1,-10 5-343,1 2 1,-1-1-1,1 1 0,1 0 0,-1 1 1,0 0-1,1 0 0,18-1 1,-27 3 311,-1 1 1,1 0-1,0 0 1,0 0-1,0 0 1,-1 0-1,1 1 1,0-1-1,0 0 1,-1 0-1,1 0 1,0 1-1,0-1 1,-1 0-1,1 1 1,0-1-1,0 0 1,-1 1-1,1-1 1,-1 1-1,1-1 1,0 1-1,-1 0 1,1-1 0,-1 1-1,1 0 1,-1-1-1,0 1 1,1 0-1,0 1 1,0 26 305,-2-25-285,1-1 0,0 0 0,0 1 0,0-1 0,0 1 1,0-1-1,0 0 0,0 1 0,1-1 0,0 0 0,-1 1 0,1-1 1,2 4-1,-3-8-655,1 1 0,0 0 0,-1 0 0,1-1 0,-1 1 0,0 0 1,1-1-1,-1 1 0,0-1 0,0 1 0,1 0 0,-1-1 0,0 1 0,-1-2 1,1-22-9990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3.385"/>
    </inkml:context>
    <inkml:brush xml:id="br0">
      <inkml:brushProperty name="width" value="0.025" units="cm"/>
      <inkml:brushProperty name="height" value="0.025" units="cm"/>
    </inkml:brush>
  </inkml:definitions>
  <inkml:trace contextRef="#ctx0" brushRef="#br0">0 0 16688,'0'0'10346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3.888"/>
    </inkml:context>
    <inkml:brush xml:id="br0">
      <inkml:brushProperty name="width" value="0.025" units="cm"/>
      <inkml:brushProperty name="height" value="0.025" units="cm"/>
    </inkml:brush>
  </inkml:definitions>
  <inkml:trace contextRef="#ctx0" brushRef="#br0">0 1 15375,'0'0'7383,"2"13"-6294,2 35-303,-3-13-121,2-1 0,2 0 0,1 0-1,18 58 1,-23-89-658,0-1 0,0 0 0,0 0 0,1 0 0,-1 0 0,1 0 0,-1 0 0,1 0 0,0-1 0,0 1 0,0-1 0,0 1 0,0-1 0,0 1 0,0-1 0,0 0 0,0 0 0,1 0 0,-1-1 0,0 1 0,1 0 0,-1-1 0,1 1 0,-1-1 0,1 0 0,-1 0 0,0 0 0,1 0 0,-1 0 0,1-1 0,-1 1 0,5-2 0,8-3-3,-1 0 0,1-1-1,-1 0 1,17-11-1,6-1-332,-33 15 294,1 2 0,-1-1-1,1 0 1,0 1 0,0 0 0,-1 0-1,1 0 1,0 1 0,0 0 0,0-1 0,0 2-1,0-1 1,0 1 0,6 1 0,-9-1 29,1 0 1,-1 1-1,0-1 0,0 1 1,0-1-1,0 1 1,0 0-1,0 0 1,0 0-1,0 0 1,-1 0-1,1 0 1,-1 1-1,0-1 1,0 0-1,1 1 0,-1-1 1,-1 1-1,1-1 1,0 1-1,-1 0 1,1-1-1,-1 1 1,0 0-1,0-1 1,0 6-1,-1 2 167,0 0 1,0 0-1,-1-1 0,-1 1 0,1-1 1,-1 1-1,-1-1 0,0 0 0,0 0 1,-1 0-1,0-1 0,0 0 0,-1 0 1,0 0-1,-1-1 0,-8 9 0,9-10-57,0-1 0,0 1 0,0-1 0,-1 0-1,0-1 1,0 0 0,0 0 0,0 0 0,-1-1 0,1 0 0,-1 0-1,0-1 1,0 0 0,0-1 0,0 1 0,0-2 0,0 1 0,0-1-1,0 0 1,-11-2 0,15 1-248,0-1 0,0 1 0,0-1 0,0 0 0,0-1 0,0 1 0,0-1 0,1 0 0,-1 1 0,1-2 0,0 1 0,0 0 0,0-1 0,0 1 0,0-1 0,1 0 0,0 0 0,0 0 0,0 0 0,0 0 0,0 0 0,1-1 0,0 1 0,-1-6 0,1 6-441,0 0 1,0-1 0,1 1-1,-1-1 1,1 1 0,0 0-1,0-1 1,1 1-1,-1-1 1,1 1 0,0-1-1,1 1 1,-1 0 0,0 0-1,1 0 1,0 0 0,0 0-1,0 0 1,1 0 0,0 0-1,-1 1 1,1-1 0,0 1-1,5-4 1,26-13-6089</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4.235"/>
    </inkml:context>
    <inkml:brush xml:id="br0">
      <inkml:brushProperty name="width" value="0.025" units="cm"/>
      <inkml:brushProperty name="height" value="0.025" units="cm"/>
    </inkml:brush>
  </inkml:definitions>
  <inkml:trace contextRef="#ctx0" brushRef="#br0">122 154 5061,'0'0'16015,"-10"-6"-14979,7 4-959,-42-21 399,44 23-469,-1-1 0,1 1 0,-1-1 0,1 1 0,-1-1 0,0 1 0,1 0 0,-1 0 0,1 0 0,-1 0 0,0 0 0,1 0 0,-1 1 0,0-1 0,1 0 0,-1 1 0,1-1 0,-1 1 0,1 0 0,-1-1 0,1 1 0,-1 0 0,1 0 0,0 0 0,0 0 0,-1 0 0,1 0 0,0 0 0,0 1 0,0-1 0,0 0 0,-1 2 0,0 0 27,0 0-1,0 1 1,1-1-1,-1 1 1,1-1-1,0 1 1,0 0-1,0-1 0,0 1 1,1 0-1,-1-1 1,1 1-1,0 0 1,0 0-1,0 0 1,1-1-1,-1 1 1,1 0-1,0 0 1,0-1-1,3 6 0,-2-6 44,0-1 1,0 1-1,0-1 0,0 0 0,1 0 0,-1 0 0,1 0 0,0 0 0,0-1 0,-1 1 0,1-1 0,0 0 0,0 0 0,0 0 0,0 0 0,1 0 0,-1-1 0,0 1 0,0-1 0,0 0 0,1 0 0,-1 0 0,0 0 0,0-1 0,4 0 0,0-1-34,0 0 1,0 0-1,0-1 1,0 0 0,0 0-1,0-1 1,-1 0-1,1 0 1,-1 0-1,0-1 1,-1 0-1,1 0 1,-1 0-1,0-1 1,0 0-1,-1 0 1,7-11-1,-7 12 17,-1-1-1,1 0 0,-1-1 1,0 1-1,-1-1 0,1 1 1,-1-1-1,-1 0 0,1 1 1,-1-1-1,0 0 0,-1 0 1,1 0-1,-1 0 0,-1 0 0,0 0 1,0 0-1,0 0 0,-3-8 1,3 14-65,0-1-1,0 0 1,0 1 0,0-1 0,0 1 0,-1-1 0,1 1 0,-1-1-1,1 1 1,-1 0 0,0 0 0,1 0 0,-1 0 0,0 0-1,0 0 1,0 0 0,1 1 0,-1-1 0,0 1 0,0-1-1,0 1 1,0 0 0,0 0 0,0 0 0,0 0 0,0 0 0,0 0-1,0 0 1,0 1 0,0-1 0,0 1 0,0-1 0,0 1-1,0 0 1,1 0 0,-1 0 0,0 0 0,1 0 0,-1 0-1,0 0 1,1 1 0,-1-1 0,1 0 0,0 1 0,-1-1-1,1 1 1,0 0 0,0-1 0,0 1 0,0 0 0,0 0 0,1 0-1,-1-1 1,0 1 0,1 0 0,0 0 0,-1 0 0,1 2-1,0-3-118,1 1-1,-1-1 1,0 0-1,1 0 1,-1 0-1,1 0 0,0 0 1,-1 0-1,1 0 1,0 0-1,0 0 0,-1 0 1,1 0-1,0-1 1,0 1-1,0 0 0,0 0 1,0-1-1,0 1 1,0-1-1,0 1 0,0-1 1,1 1-1,-1-1 1,0 0-1,0 0 0,0 1 1,0-1-1,1 0 1,-1 0-1,2 0 1,41-3-7314,-14-7-1039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4.831"/>
    </inkml:context>
    <inkml:brush xml:id="br0">
      <inkml:brushProperty name="width" value="0.025" units="cm"/>
      <inkml:brushProperty name="height" value="0.025" units="cm"/>
    </inkml:brush>
  </inkml:definitions>
  <inkml:trace contextRef="#ctx0" brushRef="#br0">40 51 13933,'0'0'2338,"-5"9"-224,-2 9-1513,1-1-1,1 1 1,0 0-1,1 1 1,1-1 0,1 1-1,0-1 1,2 1-1,2 36 1,1-32-369,1 1 1,1-1 0,0 0 0,15 35 0,27 65-4002,-47-261 5680,3 136-1784,1 0 0,-1 0 0,1 0-1,0 0 1,0 1 0,0 0 0,-1 0 0,7-1 0,0-1-14,4-3-107,0-1 0,-1 0 0,1-1 0,-2 0 0,1-1 0,-1 0 0,-1-1 0,0-1 0,0 0 0,-1 0 0,0-1 0,11-17 0,-16 20 16,0 0-1,0 0 0,0 0 1,-1-1-1,-1 1 1,1-1-1,-2 0 1,1 0-1,-1 0 0,-1-1 1,0 1-1,0 0 1,-1-1-1,-1 1 1,1 0-1,-2 0 0,1-1 1,-2 1-1,-3-13 1,5 21-19,1-1 0,-1 1 1,0 0-1,0-1 0,0 1 1,0 0-1,0-1 0,-1 1 1,1 0-1,-1 0 1,1 0-1,-1 0 0,0 1 1,0-1-1,1 0 0,-1 1 1,0-1-1,-1 1 0,1-1 1,0 1-1,0 0 0,-1 0 1,1 0-1,0 0 0,-1 1 1,1-1-1,-1 1 0,1-1 1,-1 1-1,1 0 0,-1 0 1,-3 0-1,2 1 3,1 1-1,-1-1 1,0 1 0,0 0 0,1 0-1,-1 0 1,1 0 0,0 0-1,0 1 1,-1 0 0,2-1-1,-1 1 1,0 0 0,0 0-1,1 1 1,0-1 0,0 1 0,0-1-1,-2 6 1,-1 2 143,0 0 1,2 0-1,-1 0 1,1 1 0,1-1-1,0 1 1,0 14-1,1-22-120,1-1 1,0 1-1,1 0 0,-1 0 0,0 0 1,1 0-1,0 0 0,0 0 0,0 0 0,1-1 1,-1 1-1,1 0 0,0-1 0,0 0 1,0 1-1,0-1 0,1 0 0,-1 0 1,1 0-1,0 0 0,0-1 0,0 1 1,0-1-1,6 4 0,2-1-46,0-1 0,1 0 1,0-1-1,12 2 0,-15-3-94,1 0 0,0 0 1,-1 1-1,1 0 0,-1 1 0,14 7 1,-21-8 145,0-1 1,0 0-1,0 0 1,0 1-1,0-1 1,-1 1-1,1 0 0,-1-1 1,0 1-1,1 0 1,-1 0-1,0 0 1,-1 0-1,1 0 1,-1 0-1,1 0 1,-1 5-1,-1 65-1017,0-43-7008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8.061"/>
    </inkml:context>
    <inkml:brush xml:id="br0">
      <inkml:brushProperty name="width" value="0.025" units="cm"/>
      <inkml:brushProperty name="height" value="0.025" units="cm"/>
    </inkml:brush>
  </inkml:definitions>
  <inkml:trace contextRef="#ctx0" brushRef="#br0">4 45 12300,'-1'-1'5187,"1"6"-2110,5 19-1262,8 33-1591,13 34 443,68 293-37,-94-381 1116,-4-12-726,-10-33-477,-15-60-665,16 47 93,2 1 1,2-1 0,3-1-1,2 1 1,4-68-1,0 121 24,0-1 0,0 1-1,0-1 1,1 1 0,0 0-1,-1-1 1,1 1 0,0-1-1,0 1 1,0 0 0,0 0-1,0 0 1,1-1 0,-1 1 0,1 0-1,-1 1 1,1-1 0,0 0-1,0 0 1,0 1 0,0-1-1,2-1 1,-1 2-7,1 0 1,-1 0-1,1 0 0,0 0 1,-1 1-1,1-1 0,0 1 1,-1 0-1,1 0 0,0 0 1,-1 1-1,1-1 0,5 2 1,3 1-6,0 1 1,0 1 0,-1 0-1,1 0 1,-1 1-1,0 0 1,16 13 0,-24-16-14,0-1 1,0 1-1,0-1 1,-1 1 0,1 0-1,-1 0 1,0 0-1,0 0 1,0 0 0,0 1-1,0-1 1,-1 1-1,1-1 1,1 8-1,-3-9 23,0 1-1,0 0 0,0 0 1,0-1-1,0 1 0,-1 0 1,1-1-1,-1 1 0,0 0 1,0-1-1,0 1 0,0-1 0,0 1 1,-1-1-1,1 0 0,-3 4 1,-1 0 25,-1 0 1,0-1-1,-1 1 1,1-1-1,-1 0 1,0-1-1,0 0 1,-1 0 0,1 0-1,-1-1 1,0 0-1,-10 2 1,1-1 18,0-1 0,-1 0 1,1-1-1,0-1 1,-1-1-1,-17-2 0,33 2-77,1 0 0,0 0 1,0 0-1,0 0 0,0 0 0,-1-1 0,1 1 0,0 0 0,0-1 0,0 1 0,0-1 0,0 1 0,0-1 0,0 0 0,0 1 0,0-1 0,0 0 0,0 0 1,1 0-1,-2-1 0,1 1-110,1 0 0,0 0 0,0 0 0,0 0 0,0 1 1,0-1-1,0 0 0,0 0 0,0 0 0,0 0 0,0 0 1,1 1-1,-1-1 0,0 0 0,1 0 0,-1 0 0,0 0 0,1 1 1,-1-1-1,2-1 0,2-3-1017,0 1 0,0-1 0,0 1 1,1 0-1,9-7 0,14-9-4604</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8.407"/>
    </inkml:context>
    <inkml:brush xml:id="br0">
      <inkml:brushProperty name="width" value="0.025" units="cm"/>
      <inkml:brushProperty name="height" value="0.025" units="cm"/>
    </inkml:brush>
  </inkml:definitions>
  <inkml:trace contextRef="#ctx0" brushRef="#br0">37 1 15887,'0'0'8360,"-6"13"-7639,-1 7-573,1 0 0,0 0 0,2 1 1,1 0-1,0 0 0,2 0 1,0 1-1,3 21 0,-1-28-77,1-1 0,1 0 1,0 0-1,1 0 0,1 0 0,0-1 0,7 14 0,-9-22-58,-1-1 0,1 0 0,0 0 0,0 0 0,0 0 0,1 0 0,-1 0 0,1-1 0,0 0 0,7 5-1,-8-7-6,0 0-1,-1 1 0,1-1 1,0 0-1,0-1 0,0 1 0,0-1 1,0 1-1,0-1 0,0 0 1,0 0-1,0 0 0,0 0 0,0-1 1,0 1-1,0-1 0,0 0 0,0 0 1,3-1-1,-3 0-76,1 0-1,-1 0 1,0-1 0,0 1 0,-1-1-1,1 0 1,0 1 0,-1-1 0,0 0-1,0-1 1,0 1 0,0 0 0,0-1-1,-1 1 1,1-1 0,-1 1 0,0-1-1,0 1 1,0-1 0,0 0 0,-1-5-1,2-6-1010,-1 0 0,0 1 1,-1-1-1,-3-16 0,3 30 866,0 1 1,0-1 0,0 0 0,0 1-1,0-1 1,0 0 0,0 1 0,0-1-1,-1 0 1,1 1 0,0-1-1,0 1 1,-1-1 0,1 0 0,0 1-1,-1-1 1,1 1 0,-1-1-1,1 1 1,0-1 0,-1 1 0,1 0-1,-1-1 1,0 1 0,1-1 0,-2 1-1,2 0-35,-1 0 0,1 0 0,-1 0 0,1 0 0,-1 1 0,1-1-1,-1 0 1,1 1 0,-1-1 0,1 0 0,-1 1 0,1-1 0,0 0 0,-1 1 0,1-1-1,0 1 1,-1-1 0,1 1 0,0-1 0,-1 0 0,1 1 0,0-1 0,0 1 0,0 0 0,0-1-1,-1 1 1,1-1 0,0 1 0,0-1 0,0 2 0,-2 13-6166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16.333"/>
    </inkml:context>
    <inkml:brush xml:id="br0">
      <inkml:brushProperty name="width" value="0.025" units="cm"/>
      <inkml:brushProperty name="height" value="0.025" units="cm"/>
    </inkml:brush>
  </inkml:definitions>
  <inkml:trace contextRef="#ctx0" brushRef="#br0">0 751 11627,'0'0'1057,"6"-70"-96,23 15 224,8-15 449,10-15-513,15-6-321,-3-1-543,8 8-193,-10 14-32,-6 12-1217,-15 14-3236,-15 12-2753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9.205"/>
    </inkml:context>
    <inkml:brush xml:id="br0">
      <inkml:brushProperty name="width" value="0.025" units="cm"/>
      <inkml:brushProperty name="height" value="0.025" units="cm"/>
    </inkml:brush>
  </inkml:definitions>
  <inkml:trace contextRef="#ctx0" brushRef="#br0">183 130 7815,'0'0'9876,"-10"-6"-8311,-34-19-621,42 24-900,0 0-1,0 0 1,0 1 0,0-1-1,0 0 1,-1 1-1,1 0 1,0-1-1,-1 1 1,1 0-1,0 0 1,0 0-1,-1 1 1,1-1-1,0 1 1,0-1-1,0 1 1,-1-1-1,1 1 1,0 0-1,0 0 1,0 0-1,0 1 1,0-1-1,0 0 1,1 1-1,-1-1 1,0 1-1,-1 1 1,-3 5 18,0-1 0,1 1-1,-1 0 1,2 1 0,-5 9 0,5-11 12,0 2 110,0 0-1,0 0 1,1 0-1,1 1 0,-1-1 1,2 1-1,-1-1 1,0 13-1,2-20-160,0 0-1,0 0 1,0 1 0,0-1 0,1 0-1,-1 0 1,1 0 0,-1 0-1,1 0 1,0 0 0,-1 0-1,1 0 1,0 0 0,0-1-1,0 1 1,1 0 0,-1 0 0,0-1-1,1 1 1,-1-1 0,1 1-1,0-1 1,-1 0 0,1 0-1,0 1 1,0-1 0,0 0-1,-1-1 1,1 1 0,0 0 0,0 0-1,0-1 1,1 0 0,-1 1-1,0-1 1,0 0 0,0 0-1,0 0 1,0 0 0,0 0-1,0 0 1,4-2 0,-1 1-10,1-1 1,-1 1 0,0-2-1,0 1 1,0 0-1,0-1 1,0 0-1,0 0 1,-1-1-1,0 1 1,1-1 0,-1 0-1,-1 0 1,1 0-1,-1-1 1,1 1-1,-1-1 1,0 0-1,-1 0 1,1 0 0,2-7-1,0-2-28,1 0 1,-2 0-1,0 0 1,0 0-1,-1-1 1,-1 1-1,0-18 0,-2 29 15,-3-40-29,-4 31 12,6 12 17,1 0 0,-1 0 0,0 0-1,0 0 1,1 1 0,-1-1-1,0 0 1,1 1 0,-1-1-1,0 0 1,1 1 0,-1-1-1,1 1 1,-1-1 0,1 1 0,-1-1-1,1 1 1,-1-1 0,1 1-1,-1 0 1,1-1 0,-1 1-1,1 1 1,-4 4 21,1 0-1,0 1 0,0-1 1,1 1-1,0 0 1,0 0-1,0-1 1,0 13-1,-1 59 341,3-77-345,-1 1 0,1-1 0,0 1 0,0-1 0,0 1 1,1-1-1,-1 1 0,0-1 0,0 1 0,1 0 0,-1-1 1,1 0-1,0 1 0,-1-1 0,1 1 0,0-1 0,0 0 1,0 1-1,0-1 0,0 0 0,0 0 0,0 0 0,0 0 1,0 0-1,1 0 0,-1 0 0,0 0 0,1-1 0,-1 1 1,0 0-1,1-1 0,-1 1 0,1-1 0,-1 1 0,1-1 1,0 0-1,-1 0 0,1 0 0,-1 0 0,1 0 0,-1 0 1,1 0-1,-1 0 0,3-1 0,1 0-1,0 0-1,0-1 1,0 1 0,0-1-1,0 0 1,0-1 0,0 1-1,-1-1 1,1 0 0,-1 0-1,0-1 1,5-4 0,0-3-85,0 0 0,-2-1-1,1 0 1,-2 0 0,1 0 0,-2-1 0,0 0 0,0 0 0,-1-1 0,-1 1 0,0-1-1,-1 0 1,0 0 0,-1-23 0,-22 94 65,21-15 658,0-41-643,1 0-1,-1 0 1,0 0 0,1-1-1,-1 1 1,0 0-1,1 0 1,-1-1-1,1 1 1,-1 0-1,1 0 1,-1-1 0,1 1-1,0-1 1,-1 1-1,1-1 1,0 1-1,0-1 1,-1 1-1,1-1 1,0 1 0,0-1-1,-1 0 1,1 0-1,0 1 1,0-1-1,0 0 1,0 0 0,0 0-1,-1 0 1,1 0-1,0 0 1,0 0-1,0 0 1,0 0-1,0 0 1,0-1 0,-1 1-1,1 0 1,0-1-1,0 1 1,0 0-1,-1-1 1,2 0-1,1-1-35,1 0 0,-1 0-1,0 0 1,0-1 0,0 0-1,0 1 1,-1-1-1,1 0 1,-1 0 0,1-1-1,-1 1 1,0 0 0,-1-1-1,1 1 1,2-8 0,-2 6-149,0 0 0,1 1 0,-1-1 0,1 1 0,0-1 1,0 1-1,7-7 0,-9 57-423,-2 37 830,-2-34 105,4-1 0,1 1 0,11 65 0,-8-92-328,-1 0 0,-1 1 0,-2-1 0,0 1 0,-3 34 0,2-55 28,0 0-1,0 0 1,0 0 0,-1 0 0,1 0 0,0 0 0,-1 0 0,1 0 0,-1-1-1,0 1 1,0 0 0,0 0 0,0 0 0,0-1 0,0 1 0,0 0-1,-1-1 1,1 1 0,0-1 0,-1 0 0,1 1 0,-1-1 0,0 0 0,1 0-1,-1 0 1,0 0 0,0 0 0,0 0 0,0-1 0,1 1 0,-1 0-1,0-1 1,0 0 0,-3 1 0,2-2 22,1 1-1,-1-1 1,0 0-1,1 0 1,-1 0-1,1 0 1,-1 0 0,1-1-1,-1 1 1,1-1-1,0 0 1,0 1-1,0-1 1,0 0 0,0 0-1,0 0 1,0-1-1,1 1 1,-1 0-1,1-1 1,0 1 0,-1-1-1,1 1 1,-1-5-1,-4-10-58,1 0 0,1-1 0,1 1 0,0-1 0,1 0 0,1 0 0,1 0 0,0 0 0,5-27 0,-3 33-513,1-1-1,0 0 0,1 1 1,1 0-1,0 0 0,0 0 1,1 1-1,11-17 0,19-18-9367,-17 24-513</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0:59.905"/>
    </inkml:context>
    <inkml:brush xml:id="br0">
      <inkml:brushProperty name="width" value="0.025" units="cm"/>
      <inkml:brushProperty name="height" value="0.025" units="cm"/>
    </inkml:brush>
  </inkml:definitions>
  <inkml:trace contextRef="#ctx0" brushRef="#br0">0 236 11115,'0'0'14312,"11"0"-13319,-5 0-969,0 0 1,0 0-1,0-1 1,0 0-1,0 0 1,0 0-1,0-1 1,0 0-1,-1 0 1,1-1-1,-1 0 1,1 1-1,-1-2 1,0 1-1,0-1 1,0 1-1,-1-1 1,1-1-1,-1 1 1,0-1 0,0 1-1,-1-1 1,1 0-1,-1-1 1,0 1-1,3-8 1,-5 9-31,0 0 0,1 0 0,-2 1 0,1-1 1,0 0-1,-1 0 0,1 0 0,-1 0 1,0 0-1,-1-6 0,0 9 4,1 0 0,0 0 0,0 0 0,-1 0 0,1 0 0,-1 0 0,1 1 0,-1-1 0,1 0 0,-1 0 0,0 0 0,1 0 0,-1 1 0,0-1 0,0 0 0,1 1 0,-1-1 0,0 1 0,0-1 0,0 0 0,0 1 0,0 0 0,0-1 0,0 1 0,0 0 0,0-1 0,0 1 0,0 0 0,0 0 0,0 0 0,0 0 0,0 0 0,0 0 0,0 0 0,0 0 0,0 1 0,0-1 0,0 0 0,0 0 0,0 1 0,0-1 0,-1 1 0,-2 1-10,0 0 0,0 1-1,0-1 1,1 1 0,-1 0 0,1 0-1,-1 0 1,1 1 0,0-1 0,0 1-1,0-1 1,1 1 0,0 0 0,-1 0-1,1 0 1,0 0 0,1 1 0,-2 4-1,-1 2 12,1 0-1,0-1 0,1 1 0,0 0 0,1 0 0,0 16 1,1-25 4,0-1 1,1 0 0,-1 0 0,1 1 0,0-1 0,-1 0 0,1 0-1,0 0 1,-1 0 0,1 0 0,0 0 0,0 0 0,0 0 0,0 0 0,0 0-1,0-1 1,0 1 0,1 0 0,-1-1 0,0 1 0,0 0 0,0-1-1,1 0 1,-1 1 0,0-1 0,0 0 0,1 0 0,-1 1 0,0-1-1,1 0 1,-1 0 0,0 0 0,1-1 0,0 1 0,52-7 106,-38 1-464,0 0 0,0-2 0,29-17 0,-34 18 88,0 0 0,1 1 0,0 1-1,0-1 1,0 2 0,1-1 0,-1 2 0,16-3 0,-27 7 403,0-1 1,0 1-1,0 0 1,0 0-1,0-1 1,0 1 0,0 0-1,0 0 1,0 0-1,0 0 1,0 0 0,-1 1-1,1-1 1,-1 0-1,1 0 1,-1 0-1,1 1 1,-1-1 0,1 0-1,-1 0 1,0 1-1,0-1 1,0 0 0,0 1-1,0-1 1,0 0-1,0 3 1,-1 6 2000,0-33-1498,-17-162-2653,43 192-4686,19 4-2633,-16-8 3487</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0.239"/>
    </inkml:context>
    <inkml:brush xml:id="br0">
      <inkml:brushProperty name="width" value="0.025" units="cm"/>
      <inkml:brushProperty name="height" value="0.025" units="cm"/>
    </inkml:brush>
  </inkml:definitions>
  <inkml:trace contextRef="#ctx0" brushRef="#br0">1 97 1249,'0'0'4303,"6"-10"-577,-2 4-2958,19-34 2774,-15 4 5238,-8 36-8720,0 0 1,0 0-1,0-1 1,0 1-1,0 0 1,-1 0-1,1-1 1,0 1-1,0 0 0,0 0 1,0 0-1,0-1 1,0 1-1,-1 0 1,1 0-1,0 0 1,0 0-1,0-1 1,-1 1-1,1 0 1,0 0-1,0 0 0,0 0 1,-1 0-1,1 0 1,0 0-1,0 0 1,-1-1-1,1 1 1,0 0-1,0 0 1,-1 0-1,1 0 1,0 0-1,0 0 0,-1 0 1,1 1-1,0-1 1,0 0-1,-1 0 1,1 0-1,0 0 1,0 0-1,0 0 1,-1 0-1,1 0 0,0 1 1,0-1-1,0 0 1,-1 0-1,1 0 1,0 0-1,0 1 1,0-1-1,0 0 1,-1 1-1,-11 10 332,11-9-383,-1-1 0,1 1-1,0 0 1,0 0 0,0 0 0,0 0 0,1 1-1,-1-1 1,0 0 0,1 0 0,0 0-1,-1 1 1,1-1 0,0 0 0,0 0 0,0 1-1,0-1 1,1 0 0,-1 0 0,1 0-1,-1 1 1,1-1 0,0 0 0,0 0 0,0 0-1,0 0 1,0 0 0,0 0 0,1-1 0,-1 1-1,0 0 1,1 0 0,0-1 0,-1 1-1,1-1 1,0 0 0,0 1 0,0-1 0,0 0-1,0 0 1,0 0 0,0 0 0,0-1-1,4 2 1,35 7-1153,23 6-1877,-60-14 2920,0 1-1,1-1 1,-1 1 0,0 0-1,0 0 1,-1 1 0,1-1-1,0 1 1,-1 0 0,0 0-1,4 3 1,-6-5 189,-1 0-1,1 1 1,-1-1-1,1 0 1,0 0-1,-1 1 1,0-1-1,1 0 1,-1 1-1,0-1 1,0 0-1,0 1 1,0-1-1,0 0 1,0 1-1,0-1 1,0 0-1,0 1 1,-1-1-1,1 0 1,-1 1-1,1-1 1,-1 0-1,1 0 1,-1 0 0,0 1-1,1-1 1,-1 0-1,0 0 1,0 0-1,0 0 1,0 0-1,0 0 1,0 0-1,0-1 1,-2 2-1,-42 26 1559,45-28-1645,-5 3-249,-41 17 1746,22-15-2793,5-9-4436,12-6-4476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0.934"/>
    </inkml:context>
    <inkml:brush xml:id="br0">
      <inkml:brushProperty name="width" value="0.025" units="cm"/>
      <inkml:brushProperty name="height" value="0.025" units="cm"/>
    </inkml:brush>
  </inkml:definitions>
  <inkml:trace contextRef="#ctx0" brushRef="#br0">5 0 12268,'0'0'10639,"-2"11"-10244,0 5-237,1 1 1,1 0-1,1 0 1,0 0-1,1-1 1,6 23-1,2 4 430,23 60 0,-32-101-563,-1 0 1,1 0-1,0 1 1,0-1-1,0 0 1,0 0-1,0 0 1,0 0 0,0-1-1,1 1 1,-1 0-1,1 0 1,-1-1-1,1 1 1,0-1-1,0 1 1,0-1-1,-1 0 1,1 0-1,0 0 1,1 0-1,-1 0 1,0 0-1,0 0 1,0-1-1,3 1 1,-2-1 26,0-1 1,0 1 0,0-1-1,0 0 1,0 0-1,0 0 1,0 0-1,-1-1 1,1 1-1,-1-1 1,1 0 0,-1 1-1,1-1 1,-1 0-1,0 0 1,0-1-1,0 1 1,0 0 0,2-4-1,17-25 176,29-57-1,-5 8 290,-41 79-484,0 11-48,-1 9-14,0 38 37,-3-36 2,2 0 0,0 0 0,1 0 1,10 35-1,-13-55-34,0 0 0,0 0 0,1 0 0,-1 0 0,1 0 0,-1 0 0,0 0 0,1 0 0,0-1 0,-1 1 0,1 0 0,0 0 0,-1 0 0,1-1 0,0 1 0,0 0 0,-1-1 0,1 1 0,0-1 0,0 1 0,0-1 0,0 0 0,0 1 0,0-1 0,0 0 0,0 1 0,2-1 0,-1 0-114,1-1-1,-1 1 0,0-1 0,0 1 1,1-1-1,-1 0 0,0 0 0,0 0 0,0 0 1,0 0-1,4-3 0,5-6-916,0 1 0,-1-2 0,10-11 0,-16 17 538,22-27-3977,-1-3-1907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1.312"/>
    </inkml:context>
    <inkml:brush xml:id="br0">
      <inkml:brushProperty name="width" value="0.025" units="cm"/>
      <inkml:brushProperty name="height" value="0.025" units="cm"/>
    </inkml:brush>
  </inkml:definitions>
  <inkml:trace contextRef="#ctx0" brushRef="#br0">128 40 11915,'0'0'4089,"-10"6"-1158,-2 3-2094,0 0 1,1 1-1,0 0 0,-18 22 0,24-26-590,0 0 0,1 0 0,0 1 1,0-1-1,1 1 0,-1 0 0,2 0 0,-1 1 0,1-1 0,0 0 0,0 1 0,1 0 0,-1 8 0,2-15-241,1 0 1,-1 0-1,0 0 1,0 0-1,1 0 1,-1-1-1,0 1 1,1 0-1,-1 0 1,1-1-1,-1 1 1,1 0-1,-1-1 1,1 1-1,-1 0 1,1-1-1,0 1 1,0-1-1,-1 1 1,1-1-1,0 1 1,0-1-1,-1 1 1,1-1-1,0 0 1,0 0-1,0 1 1,-1-1-1,1 0 1,0 0-1,0 0 1,0 0-1,0 0 1,0 0-1,0 0 1,-1 0-1,1 0 1,0 0-1,0-1 1,0 1-1,0 0 1,0-1-1,-1 1 1,1 0-1,1-1 1,40-18 158,-33 11-146,0 1-1,0-1 1,-1-1-1,0 1 0,-1-1 1,1-1-1,-2 1 1,0-1-1,0-1 0,0 1 1,-2-1-1,1 0 1,-1 0-1,-1 0 1,0 0-1,0-1 0,-2 1 1,1-1-1,-1-17 1,-20 140-302,18-90 302,0-10 22,0-1 0,1 0 0,0 1 0,0-1 0,5 19 0,-5-27-36,1 0-1,0 1 1,0-1-1,0 0 1,0 0-1,0 0 1,0 0-1,1 0 1,-1 0 0,1-1-1,-1 1 1,1 0-1,0-1 1,-1 1-1,1-1 1,0 0-1,0 1 1,0-1-1,0 0 1,0 0 0,1 0-1,-1-1 1,0 1-1,0 0 1,0-1-1,1 0 1,-1 1-1,0-1 1,1 0 0,-1 0-1,3-1 1,3 1-246,1-2 0,-1 1 1,-1-1-1,1 0 0,0-1 1,0 0-1,-1 0 0,0-1 1,1 0-1,-1 0 0,-1 0 1,1-1-1,-1 0 0,0 0 1,8-9-1,-8 7-987,0 0 1,0 0-1,0 0 1,-1-1-1,0 0 0,-1 0 1,0-1-1,4-10 0,2-20-6032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1.876"/>
    </inkml:context>
    <inkml:brush xml:id="br0">
      <inkml:brushProperty name="width" value="0.025" units="cm"/>
      <inkml:brushProperty name="height" value="0.025" units="cm"/>
    </inkml:brush>
  </inkml:definitions>
  <inkml:trace contextRef="#ctx0" brushRef="#br0">1 238 7911,'0'0'13838,"5"4"-13176,-1 0-548,0 0 0,-1 0 0,1 1 0,-1-1 0,0 1 0,0-1 1,0 1-1,-1 0 0,0 1 0,0-1 0,0 0 0,0 0 0,-1 1 0,0-1 1,0 1-1,0 10 0,-1-10 49,2 5 337,0 4-72,0-1 0,1 0 0,1 0 0,0 0 0,9 18 0,-12-30-400,0 1 0,0-1 0,1 0 0,-1 0 0,1 0 1,-1 0-1,1 0 0,0 0 0,0 0 0,0 0 0,0-1 0,0 1 1,0-1-1,0 1 0,1-1 0,-1 0 0,0 0 0,1 0 0,-1 0 1,1 0-1,-1-1 0,1 1 0,-1-1 0,1 0 0,-1 0 0,1 1 1,0-2-1,-1 1 0,1 0 0,-1 0 0,1-1 0,0 0 0,-1 1 1,0-1-1,1 0 0,-1 0 0,5-3 0,-4 2 8,1 0-1,-1 0 1,1-1 0,-1 0-1,0 1 1,0-1 0,-1 0-1,1 0 1,0-1-1,-1 1 1,0-1 0,0 1-1,0-1 1,0 0 0,-1 1-1,1-1 1,-1 0-1,0 0 1,1-8 0,1-7 138,-1 0 1,0-37-1,-2 44-22,-1 0-77,0 1-1,0 0 1,-1 0 0,-1 0-1,-4-14 1,6 22-71,1 1 0,-1-1-1,0 0 1,0 1 0,0-1-1,-1 0 1,1 1 0,-1-1-1,1 1 1,-1 0 0,0 0 0,0 0-1,0 0 1,0 0 0,0 0-1,0 0 1,0 0 0,-1 1 0,1-1-1,-1 1 1,1 0 0,-1 0-1,0 0 1,1 0 0,-6-1 0,8 4-10,-1 0 0,0 0 1,1 0-1,0 1 0,-1-1 1,1 0-1,0 0 0,0 1 1,0-1-1,0 0 0,1 0 1,-1 0-1,1 1 0,-1-1 1,2 3-1,1-1 6,0-1 0,0 0 0,1 0 0,-1 0 1,0 0-1,1-1 0,0 1 0,0-1 0,-1 0 0,1 0 1,1-1-1,-1 1 0,0-1 0,0 0 0,0 0 0,1 0 1,-1 0-1,0-1 0,1 0 0,-1 0 0,1 0 0,-1 0 0,9-2 1,-1 0-31,1-1 1,0 0-1,-1 0 1,0-2-1,0 1 1,23-13-1,-22 8-25,0 0 1,0 0-1,-1-1 0,0-1 1,14-16-1,-22 23 56,0-1 1,0 0-1,0 0 1,-1-1-1,0 1 0,0-1 1,0 1-1,-1-1 1,1 0-1,-1 0 0,-1 0 1,1 0-1,-1 0 1,0-1-1,-1 1 0,0-8 1,0 13 2,0-1 0,-1 1 0,1-1 0,-1 1 0,0-1 1,0 1-1,1-1 0,-1 1 0,0-1 0,0 1 0,0 0 0,-1 0 1,1-1-1,0 1 0,0 0 0,-1 0 0,1 0 0,0 0 1,-1 1-1,1-1 0,-1 0 0,1 1 0,-1-1 0,0 1 0,1-1 1,-1 1-1,1 0 0,-1-1 0,0 1 0,1 0 0,-1 0 0,0 0 1,1 0-1,-1 1 0,0-1 0,-1 1 0,-3-1 9,1 1 0,-1 0 0,1 0 0,-1 1 0,1-1 0,0 1 0,0 0 0,0 1 0,-9 4 0,7 0 2,0-1 1,0 1 0,0 0 0,1 1-1,0 0 1,0 0 0,1 0 0,0 0-1,0 1 1,1 0 0,0 0 0,1 0-1,0 1 1,0-1 0,1 1 0,0-1-1,1 1 1,0 0 0,1 10 0,0-17-6,1 0 1,0 0 0,0 0-1,0 0 1,0 0 0,1-1-1,-1 1 1,1 0 0,0-1-1,-1 1 1,1-1 0,0 1 0,1-1-1,-1 0 1,0 0 0,1 0-1,-1 0 1,1 0 0,0-1-1,-1 1 1,1-1 0,0 1-1,0-1 1,0 0 0,0 0-1,0-1 1,0 1 0,0 0-1,4-1 1,13 3-124,0-2-1,0 0 0,29-2 1,-37 0-127,3 0-690,-1 0 0,1-1 0,20-6 0,14-10-6699,-11-1-4345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4.139"/>
    </inkml:context>
    <inkml:brush xml:id="br0">
      <inkml:brushProperty name="width" value="0.025" units="cm"/>
      <inkml:brushProperty name="height" value="0.025" units="cm"/>
    </inkml:brush>
  </inkml:definitions>
  <inkml:trace contextRef="#ctx0" brushRef="#br0">0 88 13773,'0'0'9027,"3"9"-8050,45 127 1361,32 146 1,-81-312-1656,-9-32-678,0 35-185,-1 1-1,-1 0 1,-1 1-1,-22-34 1,42 70 103,1-1 0,0-1 0,1 1 0,0-1 0,0-1-1,11 8 1,-16-14 87,-1 0 0,1 0 0,-1 0 0,1-1 0,0 1-1,0-1 1,-1 0 0,1 0 0,0 0 0,0-1 0,0 1-1,0-1 1,0 0 0,0 0 0,0-1 0,0 1 0,0-1 0,0 0-1,0 0 1,0 0 0,-1 0 0,1-1 0,0 1 0,5-5-1,-1 1 36,0-1-1,0 0 0,-1 0 0,0-1 0,0 0 0,-1 0 0,0-1 0,0 0 1,-1 0-1,0 0 0,0 0 0,-1-1 0,6-16 0,-4 7-22,-1 0-1,0-1 1,-2 1 0,0-1-1,1-38 1,-4 53-19,-4-40 68,4 43-71,-1 0 1,1 0-1,0 1 1,0-1-1,-1 0 1,1 0 0,-1 0-1,1 0 1,-1 0-1,1 0 1,-1 1-1,0-1 1,1 0 0,-1 1-1,0-1 1,1 0-1,-1 1 1,0-1-1,0 1 1,0-1 0,1 1-1,-1-1 1,0 1-1,0 0 1,0-1-1,0 1 1,0 0 0,0 0-1,0-1 1,0 1-1,0 0 1,0 0-1,0 0 1,0 1 0,0-1-1,0 0 1,0 0-1,-1 1 1,0 0-5,0 0-1,0 0 1,0 1 0,0-1 0,0 1-1,0-1 1,1 1 0,-1 0 0,0 0-1,1 0 1,0 0 0,-1 0 0,1 0-1,0 0 1,0 0 0,0 0 0,0 1-1,1-1 1,-1 0 0,0 1 0,1-1-1,-1 4 1,-4 57 67,5-61-60,0 7-15,-1 9 59,1 0 0,0 1 1,2-1-1,0 0 0,6 25 0,-7-40-30,0 1 0,1 0 1,-1-1-1,1 1 1,0-1-1,0 1 0,0-1 1,0 0-1,1 0 1,-1 0-1,1 0 0,0 0 1,-1-1-1,1 1 1,1-1-1,-1 1 0,0-1 1,0 0-1,1-1 1,0 1-1,-1 0 0,1-1 1,0 0-1,-1 0 1,1 0-1,0-1 0,0 1 1,0-1-1,0 0 1,0 0-1,6 0 0,-2-2-4,1 0 0,-1 0-1,0 0 1,1-1-1,-2 0 1,1-1 0,0 0-1,-1 0 1,1-1-1,-1 0 1,0 0 0,-1 0-1,1-1 1,-1 0 0,0 0-1,7-11 1,-8 11-19,0 0 0,-1 0 1,0-1-1,0 0 0,0 0 1,-1 0-1,0 0 0,0 0 1,-1-1-1,0 1 0,0-1 1,0 1-1,-1-1 0,-1 0 1,1 0-1,-1 0 0,-1 1 1,-1-13-1,2 19 6,0 1 0,0-1 0,0 1-1,0 0 1,0-1 0,0 1 0,-1 0 0,1-1-1,0 1 1,0 0 0,0-1 0,-1 1 0,1 0-1,0-1 1,0 1 0,-1 0 0,1 0 0,0-1-1,0 1 1,-1 0 0,1 0 0,0 0 0,-1-1 0,1 1-1,0 0 1,-1 0 0,1 0 0,-1 0 0,1 0-1,0 0 1,-1 0 0,1-1 0,0 1 0,-1 0-1,0 1 1,-14 7-30,-9 17 8,19-16 60,0 0 1,0 1-1,1-1 0,1 1 0,0 0 0,0 0 0,1 1 0,0-1 0,0 0 0,1 1 0,1-1 0,0 0 0,0 1 1,3 13-1,-2-21-24,0-1 1,1 0-1,-1 1 1,1-1 0,0 0-1,-1 0 1,1 0 0,0 0-1,0 0 1,0-1-1,0 1 1,0-1 0,1 1-1,-1-1 1,0 0 0,1 0-1,-1 0 1,1 0-1,-1 0 1,1-1 0,0 1-1,-1-1 1,1 1 0,0-1-1,-1 0 1,1 0-1,0 0 1,-1 0 0,1-1-1,0 1 1,2-2-1,8 0-181,-1-1-1,0 0 0,0 0 0,0-2 0,14-6 0,-9 2-1755,-1-1 0,0-1 0,27-23 0,2-7-8647</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4.863"/>
    </inkml:context>
    <inkml:brush xml:id="br0">
      <inkml:brushProperty name="width" value="0.025" units="cm"/>
      <inkml:brushProperty name="height" value="0.025" units="cm"/>
    </inkml:brush>
  </inkml:definitions>
  <inkml:trace contextRef="#ctx0" brushRef="#br0">128 313 11627,'0'0'8990,"-8"-5"-6711,-30-14-795,37 19-1441,-1-1 0,1 1-1,-1 0 1,1 0-1,0-1 1,-1 1 0,1 0-1,-1 0 1,1 1-1,0-1 1,-1 0 0,1 0-1,-1 1 1,1-1-1,0 1 1,0-1 0,-1 1-1,1 0 1,0-1-1,0 1 1,0 0 0,-1 0-1,1 0 1,0 0-1,0 0 1,0 0 0,-1 2-1,-17 32 338,18-32-330,-4 8 22,1 1-1,0-1 1,1 0-1,0 1 1,1 0-1,0 0 1,1 0 0,1-1-1,0 19 1,0-29-66,0 0 1,0 0-1,0 0 1,1-1 0,-1 1-1,0 0 1,0 0-1,0-1 1,1 1 0,-1 0-1,0 0 1,1-1-1,-1 1 1,0 0 0,1-1-1,-1 1 1,1 0-1,-1-1 1,1 1-1,0-1 1,-1 1 0,1-1-1,-1 1 1,1-1-1,0 1 1,-1-1 0,1 0-1,0 1 1,0-1-1,-1 0 1,1 0 0,0 1-1,0-1 1,0 0-1,-1 0 1,1 0 0,0 0-1,0 0 1,0 0-1,-1 0 1,1 0 0,0-1-1,0 1 1,0 0-1,-1 0 1,1-1 0,0 1-1,-1 0 1,1-1-1,0 1 1,-1-1-1,1 1 1,0-1 0,-1 1-1,1-1 1,5-3 41,-1 0 0,1 0 0,-1 0-1,0 0 1,6-8 0,7-14 64,0 0 0,-2-1 1,-1-1-1,-2 0 0,0-1 0,-2-1 0,-1 0 0,-1 0 0,-2-1 0,-1 0 0,-2 0 1,0 0-1,-2-47 0,-5 150 6,1-32 188,5 68 1,-2-96-265,1-1 1,0 0 0,1 0 0,0 1-1,1-2 1,0 1 0,0 0 0,1-1-1,1 0 1,10 15 0,-13-21-38,1 0 1,0 0-1,0 0 1,1-1-1,-1 1 0,1-1 1,0 0-1,0-1 1,0 1-1,0-1 1,0 0-1,0 0 0,0-1 1,1 1-1,-1-1 1,1-1-1,-1 1 1,1-1-1,-1 0 0,1 0 1,5-1-1,-4 1-265,0-2 0,0 1 0,-1-1 0,1 1 1,-1-2-1,1 1 0,8-6 0,-11 6-388,1-1 0,-1 0 0,0 0 0,0 0 0,0-1 0,0 0 0,0 1 0,-1-1 0,6-9 0,6-17-6228</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5.792"/>
    </inkml:context>
    <inkml:brush xml:id="br0">
      <inkml:brushProperty name="width" value="0.025" units="cm"/>
      <inkml:brushProperty name="height" value="0.025" units="cm"/>
    </inkml:brush>
  </inkml:definitions>
  <inkml:trace contextRef="#ctx0" brushRef="#br0">146 333 9577,'0'0'7997,"-9"0"-4052,-6 0-2843,5 0-453,0 0-1,1 0 1,-1 1-1,-12 2 1,19-2-613,0 0 0,0 0 0,0 0 0,1 0 1,-1 0-1,1 0 0,-1 1 0,1-1 0,-1 1 0,1 0 0,0 0 0,0-1 1,0 2-1,0-1 0,0 0 0,0 0 0,0 1 0,1-1 0,-1 1 0,-1 4 1,1-2 5,0 1 1,0-1 0,0 1 0,1 0 0,0-1 0,0 1 0,1 0 0,-1 0 0,1 0 0,1-1 0,-1 1 0,1 0 0,0 0 0,2 7 0,-2-10-21,0-1 0,1 0 1,-1 0-1,1 0 0,-1 1 1,1-2-1,0 1 0,-1 0 1,1 0-1,0-1 0,0 1 0,0-1 1,1 1-1,-1-1 0,0 0 1,0 0-1,1 0 0,-1 0 1,1 0-1,-1-1 0,1 1 1,-1-1-1,1 1 0,-1-1 1,1 0-1,-1 0 0,1 0 1,-1 0-1,1-1 0,0 1 1,-1-1-1,0 1 0,1-1 1,3-2-1,1 0-7,-1 0 0,1 0 0,-1 0 0,0-1 0,0 0 0,-1 0 0,1-1 0,-1 1 0,0-1 0,0 0 0,0-1 0,-1 1 0,6-10 0,5-9-19,-1 0 0,10-27-1,-16 41-29,-2 18 77,-1 24 194,-5-25-130,1-4-81,-1 1 0,1 0 0,0-1 0,0 1 0,0-1 0,0 1 0,0-1 0,1 0 0,0 1 0,0-1 0,0 0 0,0 0 0,0 0 0,0 0 0,1-1 0,0 1 0,-1-1 0,5 3 0,-5-4-19,0 0 1,1 0-1,-1 0 1,0-1-1,1 1 1,-1-1-1,1 0 0,-1 0 1,1 0-1,-1 0 1,1 0-1,-1 0 1,1-1-1,-1 1 1,0-1-1,1 0 0,-1 1 1,0-1-1,1 0 1,-1-1-1,0 1 1,0 0-1,0 0 1,0-1-1,0 0 0,0 1 1,0-1-1,1-2 1,38-42 86,-35 37-107,0 1-1,1 1 1,0-1-1,0 1 1,1 0-1,0 0 1,0 1 0,15-9-1,-23 15 11,1 0 1,-1 0-1,1 0 0,-1-1 0,1 1 1,0 0-1,-1 0 0,1 0 0,-1 0 1,1 0-1,0 0 0,-1 0 0,1 0 1,-1 0-1,1 0 0,0 1 0,-1-1 1,1 0-1,-1 0 0,1 0 0,-1 1 1,1-1-1,-1 0 0,1 1 0,-1-1 1,1 0-1,-1 1 0,1-1 1,-1 1-1,0-1 0,1 1 0,-1-1 1,1 1-1,-1-1 0,0 1 0,0-1 1,1 2-1,8 29-40,1 0 243,-9-30-181,-1 0 0,1-1 0,0 1 0,0 0 0,0-1 0,0 1 0,0-1 0,0 1 0,0-1-1,0 1 1,0-1 0,0 0 0,0 0 0,1 1 0,-1-1 0,0 0 0,0 0 0,0 0 0,0 0 0,0-1-1,0 1 1,0 0 0,0 0 0,1 0 0,-1-1 0,0 1 0,0-1 0,0 1 0,0-1 0,0 1-1,-1-1 1,1 0 0,0 1 0,0-1 0,0 0 0,0 0 0,-1 1 0,2-3 0,31-41 257,-27 34-297,6-7 40,-4 3-84,1 1 1,1 1-1,0 0 1,0 0-1,17-14 1,-26 26 57,-1-1-1,0 1 1,1 0 0,-1-1 0,0 1-1,1 0 1,-1-1 0,1 1 0,-1 0-1,0 0 1,1-1 0,-1 1 0,1 0-1,-1 0 1,1 0 0,-1-1 0,1 1-1,-1 0 1,1 0 0,-1 0 0,1 0-1,-1 0 1,1 0 0,-1 0 0,1 0-1,-1 0 1,1 1 0,-1-1-1,1 0 1,-1 0 0,1 0 0,-1 0-1,1 1 1,-1-1 0,0 0 0,1 0-1,-1 1 1,1-1 0,-1 0 0,0 1-1,1-1 1,-1 1 0,1 0 0,6 28 24,-7-27 1,0 0 0,0 1 0,0-1 0,0 0 0,1 1 0,-1-1-1,1 0 1,-1 0 0,1 0 0,0 1 0,0-1 0,0 0 0,0 0 0,0 0 0,0 0 0,1 0 0,-1-1 0,1 1 0,-1 0-1,1-1 1,0 1 0,-1-1 0,4 2 0,-2-2-4,0-1-1,1 0 1,-1-1 0,0 1-1,0 0 1,1-1-1,-1 0 1,0 0 0,0 0-1,0 0 1,0 0-1,0-1 1,0 1-1,0-1 1,-1 0 0,1 0-1,-1 0 1,1 0-1,-1 0 1,0-1 0,3-2-1,7-10-58,0 0 0,15-24 0,-16 20-135,4-8-105,-12 21 197,-1 1 0,1-1 0,0 1 0,1 0-1,-1 0 1,6-5 0,-8 15 86,1 0 0,-1 0 0,0 0 0,-1 0 0,1 0 0,-1 0 0,0 7 0,-1 0 50,1-8 31,0-1 0,0 1-1,0 0 1,0-1 0,0 1 0,1-1-1,0 1 1,1 3 0,-2-6-62,1 0-1,0 0 1,-1-1 0,1 1 0,0 0 0,0 0 0,-1 0 0,1-1 0,0 1-1,0-1 1,0 1 0,0 0 0,0-1 0,0 0 0,0 1 0,0-1-1,0 0 1,0 1 0,0-1 0,0 0 0,1 0 0,-1 0 0,0 0-1,0 0 1,0 0 0,0 0 0,0 0 0,0-1 0,0 1 0,0 0-1,0 0 1,2-1 0,6-3-7,0 0 1,-1 0-1,1-1 0,-1 0 0,0-1 1,0 1-1,0-1 0,-1-1 0,0 0 1,9-11-1,-7 8-72,1 1 1,0 0-1,0 0 1,1 1-1,14-8 1,-24 15 60,0 1 0,-1-1 0,1 1 0,0 0 1,0-1-1,0 1 0,0 0 0,0 0 0,0 0 0,0-1 0,0 1 0,0 0 1,0 0-1,0 1 0,0-1 0,-1 0 0,1 0 0,0 0 0,0 1 0,0-1 1,0 0-1,0 1 0,0-1 0,0 1 0,-1-1 0,1 1 0,0-1 1,0 1-1,-1-1 0,1 1 0,0 0 0,-1 0 0,1-1 0,-1 1 0,1 0 1,-1 0-1,1 0 0,-1-1 0,1 1 0,-1 1 0,1 0 22,0-1 1,0 1-1,0-1 0,0 0 1,0 1-1,0-1 0,0 0 0,0 0 1,0 1-1,1-1 0,-1 0 1,0-1-1,1 1 0,-1 0 0,1 0 1,-1 0-1,1-1 0,-1 1 0,1-1 1,2 1-1,5-1-74,0-1-1,0-1 1,1 1-1,-1-1 1,0-1 0,0 0-1,-1 0 1,1-1 0,-1 0-1,1 0 1,-1-1-1,-1 0 1,10-7 0,31-17-4747,-45 28 4318,-2 1 36,0 0-1,0-1 1,0 1-1,0-1 1,0 1-1,0-1 1,0 0-1,0 1 1,0-1-1,0 0 1,-1 0 0,1 1-1,0-1 1,0 0-1,-1 0 1,1 0-1,-1 0 1,1 0-1,0-2 1,0-4-4487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6.120"/>
    </inkml:context>
    <inkml:brush xml:id="br0">
      <inkml:brushProperty name="width" value="0.025" units="cm"/>
      <inkml:brushProperty name="height" value="0.025" units="cm"/>
    </inkml:brush>
  </inkml:definitions>
  <inkml:trace contextRef="#ctx0" brushRef="#br0">0 1 8360,'0'0'10218,"47"17"-27355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0.186"/>
    </inkml:context>
    <inkml:brush xml:id="br0">
      <inkml:brushProperty name="width" value="0.025" units="cm"/>
      <inkml:brushProperty name="height" value="0.025" units="cm"/>
    </inkml:brush>
  </inkml:definitions>
  <inkml:trace contextRef="#ctx0" brushRef="#br0">0 1 14125,'0'0'3203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6.604"/>
    </inkml:context>
    <inkml:brush xml:id="br0">
      <inkml:brushProperty name="width" value="0.025" units="cm"/>
      <inkml:brushProperty name="height" value="0.025" units="cm"/>
    </inkml:brush>
  </inkml:definitions>
  <inkml:trace contextRef="#ctx0" brushRef="#br0">95 435 13261,'0'0'7084,"-10"3"-5200,4-1-1572,0 0-1,0 0 1,0 0 0,1 1-1,-1 0 1,1 0-1,-1 0 1,-8 9 0,11-10-181,1 1 1,0-1 0,0 0 0,0 1 0,0 0 0,1-1-1,-1 1 1,1 0 0,0 0 0,-1 0 0,1 0 0,0 0-1,1 0 1,-1 0 0,1 1 0,-1-1 0,1 0-1,0 0 1,0 0 0,0 1 0,1-1 0,-1 0 0,2 5-1,-1-6-127,-1-1-1,1 0 0,-1 1 0,1-1 1,0 0-1,0 0 0,-1 0 0,1 1 1,0-1-1,0 0 0,0 0 0,0 0 1,1-1-1,-1 1 0,0 0 1,0 0-1,0-1 0,1 1 0,-1 0 1,0-1-1,1 1 0,-1-1 0,0 0 1,1 0-1,-1 1 0,1-1 0,-1 0 1,1 0-1,-1 0 0,0 0 0,1 0 1,-1-1-1,1 1 0,-1 0 0,0-1 1,1 1-1,-1-1 0,0 1 0,2-2 1,3 0-15,-1 0 0,1 0 0,-1-1 0,0 0 0,1 0 0,-1 0 0,-1-1 0,6-4 0,0-5-391,1-1 1,-2-1-1,0 0 0,-1 0 0,0 0 0,6-22 0,-6 17-495,-8 20 887,0 0-1,0 1 1,0-1-1,1 0 1,-1 0-1,0 0 1,0 0-1,0 0 1,0 0-1,0 0 1,0 0-1,0 0 1,0 0-1,0 0 1,1 0-1,-1 0 1,0 0-1,0 0 1,0 1-1,0-1 1,0 0-1,0 0 1,0 0-1,1 0 1,-1 0-1,0 0 1,0 0-1,0-1 1,0 1-1,0 0 1,0 0-1,0 0 1,1 0-1,-1 0 1,0 0-1,0 0 1,0 0-1,0 0 1,0 0-1,0 0 1,0 0-1,0 0 1,0 0-1,0 0 1,1-1-1,-1 1 1,0 0-1,0 0 1,0 0-1,0 0 1,2 21 178,-2-18-34,0 0-1,0 1 1,0-1 0,0 1 0,1-1-1,0 0 1,-1 0 0,1 1 0,0-1-1,1 0 1,-1 0 0,0 0 0,1 0-1,2 3 1,-1-6-107,0 1 1,0-1-1,0-1 0,0 1 1,0 0-1,0-1 0,0 1 1,-1-1-1,1 0 0,0 0 1,0 0-1,0 0 0,-1-1 0,1 1 1,-1-1-1,1 0 0,-1 1 1,1-1-1,-1 0 0,0 0 1,0-1-1,0 1 0,0 0 1,2-5-1,7-8 164,-2 0-1,15-30 1,-22 40-186,6-14-28,0 0 0,-2 0 0,-1 0 0,0-1 0,-1 0 0,1-23-1,-4 28-4,0 1 0,-1 0 0,-1-1 0,0 1 0,0 0 0,-2-1-1,0 1 1,-1 1 0,-6-19 0,9 30 12,0 0-1,-1-1 1,1 1 0,0 0 0,-1 0 0,1 0-1,-1 0 1,0 1 0,0-1 0,1 0 0,-1 1-1,-4-3 1,5 4 15,1 0 0,-1-1 0,1 1 0,-1 0 0,0 0 0,1 0 0,-1 0 0,0 0 0,1 0 0,-1 0 0,0 0-1,1 0 1,-1 0 0,0 1 0,1-1 0,-1 0 0,1 0 0,-1 1 0,0-1 0,1 0 0,-1 1 0,1-1 0,-1 0 0,1 1 0,-1-1 0,1 1 0,-1-1-1,1 1 1,-1-1 0,1 1 0,0-1 0,-1 1 0,1-1 0,0 1 0,0 0 0,-1-1 0,1 1 0,0 0 0,0-1 0,0 1 0,0-1 0,0 1 0,-1 0 0,1-1-1,1 1 1,-1 0 0,0 0 0,-3 16 56,2 1-1,0-1 1,0 0 0,2 0-1,0 0 1,1 1-1,1-1 1,1 0 0,0-1-1,1 1 1,1-1-1,0 0 1,1 0 0,1-1-1,0 0 1,1 0-1,1-1 1,0 0 0,1-1-1,1 0 1,20 18-1,-28-28-129,0 0-1,0 0 1,0-1-1,1 1 1,-1-1-1,1 0 1,-1 0-1,1 0 1,0-1-1,0 0 1,0 0-1,0 0 1,5 0-1,-10-2 41,0 0 0,0 0 1,0-1-1,0 1 0,0 0 0,0 0 0,0-1 0,0 1 0,-1 0 0,1 0 0,0 0 0,-1 0 0,1-1 0,-1 1 0,0 0 0,1 0 0,-1 0 0,0 0 0,-1-1 0,-7-6-326,0 1 1,-1 0-1,0 0 0,0 1 1,0 1-1,-19-8 0,-72-21 117,81 28 210,0-1 156,-52-14 2682,106 20-2448,1-2 1,0-1 0,58-16-1,-52 8-2393,46-19 0,-48 12-3307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7.292"/>
    </inkml:context>
    <inkml:brush xml:id="br0">
      <inkml:brushProperty name="width" value="0.025" units="cm"/>
      <inkml:brushProperty name="height" value="0.025" units="cm"/>
    </inkml:brush>
  </inkml:definitions>
  <inkml:trace contextRef="#ctx0" brushRef="#br0">212 30 11179,'0'0'10484,"-10"-6"-9389,4 1-909,5 4-136,-1-1 1,0 0-1,1 1 1,-1-1 0,0 1-1,0 0 1,0 0-1,0 0 1,0 0-1,-1 0 1,1 0-1,0 0 1,0 0 0,-1 1-1,1 0 1,0-1-1,-1 1 1,1 0-1,0 0 1,-1 0-1,1 0 1,0 0 0,-1 1-1,1-1 1,0 1-1,-1 0 1,1-1-1,0 1 1,-4 3-1,-49 46 790,40-35-718,0 0 1,-28 19-1,59-44-186,-1 1-1,1 1 1,0 1-1,1 0 1,-1 1-1,1 1 1,1 0 0,-1 1-1,1 1 1,-1 1-1,1 1 1,0 0 0,0 1-1,24 3 1,-38-3 39,0 1 1,0-1 0,1 1 0,-1 0 0,0 0-1,0 0 1,0 1 0,0-1 0,0 1 0,-1 0-1,1 0 1,0 1 0,-1-1 0,0 1-1,1-1 1,-1 1 0,0 0 0,0 0 0,-1 0-1,1 1 1,-1-1 0,1 1 0,-1 0-1,0-1 1,-1 1 0,1 0 0,0 0 0,-1 0-1,0 0 1,0 0 0,0 0 0,0 6-1,-2-3 106,1 0 0,-1 0-1,0 0 1,0 0-1,-1 0 1,0 0-1,0-1 1,0 1-1,-1 0 1,0-1 0,0 0-1,-1 0 1,0 0-1,0 0 1,0 0-1,-1-1 1,0 0 0,-8 7-1,6-6 19,0 0 0,-1 0 0,0-1 0,0 0 1,0 0-1,0-1 0,-1 0 0,0-1 0,0 0 0,0 0 0,0-1 0,0 0 0,0 0 0,-1-1 0,-14 0 1,23-2-158,-1 1 0,1-1 0,0 1 0,0-1 0,-1 0 0,1 0 1,0 1-1,0-1 0,0 0 0,0 0 0,0 0 0,0 0 1,0 0-1,0 0 0,0 0 0,1-1 0,-1 1 0,0 0 0,1 0 1,-1-1-1,1 1 0,-1 0 0,1-1 0,0 1 0,0 0 1,-1-1-1,1 1 0,0 0 0,0-1 0,0 1 0,0-1 0,1-1 1,8-51-3528,33-45-6429,-13 41 1227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7.779"/>
    </inkml:context>
    <inkml:brush xml:id="br0">
      <inkml:brushProperty name="width" value="0.025" units="cm"/>
      <inkml:brushProperty name="height" value="0.025" units="cm"/>
    </inkml:brush>
  </inkml:definitions>
  <inkml:trace contextRef="#ctx0" brushRef="#br0">15 1 12588,'0'0'6160,"-1"10"-4948,-4 34 439,0-10-464,2-1 1,2 53 0,1-78-1136,1 0 1,0 0-1,0 0 1,1 0-1,0 0 1,0-1 0,0 1-1,1-1 1,1 1-1,-1-1 1,1 0-1,0 0 1,1 0 0,0-1-1,0 0 1,8 8-1,-11-12-42,0 0 1,0-1-1,1 1 0,-1-1 0,1 0 0,-1 0 0,1 0 0,-1 0 0,1 0 0,-1-1 0,1 1 0,0-1 0,-1 0 1,1 0-1,0 0 0,0 0 0,-1 0 0,1 0 0,0-1 0,-1 1 0,1-1 0,-1 0 0,1 0 0,-1 0 1,1 0-1,-1 0 0,1 0 0,-1-1 0,0 1 0,4-4 0,16-7 35,-21 12-49,-1 0 0,0 0 1,1 0-1,-1-1 0,1 1 0,-1 0 0,1 0 1,-1 0-1,1 0 0,-1 0 0,1 0 1,-1 0-1,1 0 0,-1 0 0,1 0 0,-1 0 1,1 1-1,-1-1 0,1 0 0,-1 0 0,1 0 1,-1 1-1,1-1 0,-1 0 0,0 0 0,1 1 1,-1-1-1,0 1 0,1-1 0,-1 0 0,0 1 1,1 0-1,7 21-285,-5 26-264,-3-47 538,-1 23-75,-3-33 179,-3-37 24,-2-132 394,9 176-468,0 0 1,1 1-1,-1-1 1,1 0-1,0 0 1,0 1-1,-1-1 0,1 1 1,0-1-1,0 1 1,0-1-1,1 1 0,-1-1 1,0 1-1,1 0 1,-1 0-1,0 0 1,1 0-1,0 0 0,-1 0 1,1 0-1,-1 0 1,1 1-1,0-1 1,0 0-1,-1 1 0,5-1 1,62-10-3,-41 8-73,19-10-1264,-45 13 990,1-1 0,0 0 0,0 0-1,-1 0 1,1 0 0,-1 0 0,1 0-1,-1 0 1,1-1 0,-1 1 0,0 0-1,3-4 1,-5-3-3726,-11 0-2712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8.140"/>
    </inkml:context>
    <inkml:brush xml:id="br0">
      <inkml:brushProperty name="width" value="0.025" units="cm"/>
      <inkml:brushProperty name="height" value="0.025" units="cm"/>
    </inkml:brush>
  </inkml:definitions>
  <inkml:trace contextRef="#ctx0" brushRef="#br0">0 9 6118,'0'0'10698,"51"-3"-9993,-21 2-545,10-1-224,-1 1-2018,-1 0-2531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8.740"/>
    </inkml:context>
    <inkml:brush xml:id="br0">
      <inkml:brushProperty name="width" value="0.025" units="cm"/>
      <inkml:brushProperty name="height" value="0.025" units="cm"/>
    </inkml:brush>
  </inkml:definitions>
  <inkml:trace contextRef="#ctx0" brushRef="#br0">71 378 12812,'0'0'5290,"-10"9"-3571,-30 32-453,38-39-1146,0 0 1,0 0 0,0 1 0,1-1-1,-1 1 1,1-1 0,-1 1 0,1 0 0,0 0-1,0-1 1,0 1 0,0 0 0,0 0-1,1 0 1,-1 0 0,1 0 0,0 0 0,0 0-1,0 0 1,0 0 0,1 0 0,1 6-1,-1-7-93,0 0 0,0 0 0,0 0 0,1 0 0,-1 0-1,0 0 1,1-1 0,0 1 0,-1-1 0,1 1-1,0-1 1,0 0 0,0 1 0,0-1 0,0 0 0,0 0-1,0 0 1,0-1 0,0 1 0,0 0 0,1-1 0,-1 0-1,0 1 1,0-1 0,4 0 0,0 0-16,0-1 0,1 0 0,-1 0 0,0-1 0,1 1 0,-1-1 0,0-1 1,0 1-1,-1-1 0,1 0 0,0 0 0,-1-1 0,0 0 0,0 0 0,0 0 0,0 0 0,-1-1 0,7-8 0,-5 6-49,-1 0 0,0 0-1,-1-1 1,1 0 0,-2 0 0,1 0-1,-1 0 1,0 0 0,-1-1-1,0 1 1,0-1 0,-1 0 0,1-9-1,-16 50-548,14-30 591,-1 1 0,1 0 0,0 0 0,0 0-1,0 0 1,1 0 0,-1 0 0,0 0 0,1 0 0,0 0 0,0-1 0,0 1 0,0 0-1,0-1 1,1 1 0,-1 0 0,3 2 0,-2-3-62,0-1 0,0 0 0,0 0 0,0 0 0,0 0-1,0 0 1,0 0 0,0 0 0,1-1 0,-1 1 0,0-1 0,0 1 0,1-1 0,-1 0 0,0 0 0,0 0 0,1-1 0,-1 1 0,0 0-1,0-1 1,0 1 0,1-1 0,3-1 0,0-2-321,1 1-1,-1-1 1,0 0-1,0 0 1,0 0-1,0-1 1,-1 0-1,0 0 1,0-1-1,0 1 1,-1-1-1,1 0 1,-1 0-1,5-12 0,0-1-293,0 0 0,-1 0 0,-2 0-1,6-24 1,-7 23 809,-2 0 0,0 0-1,-1 0 1,-1 0 0,-1 0 0,-1-1 0,-1 1 0,-8-36-1,10 55-27,0 1 0,0-1 0,0 0 0,-1 0 0,1 0-1,0 0 1,-1 1 0,1-1 0,0 0 0,-1 0 0,1 1-1,-1-1 1,1 0 0,-1 1 0,1-1 0,-1 0 0,0 1-1,1-1 1,-1 1 0,0-1 0,1 1 0,-2-1 0,-6 14 1488,-1 39-280,9-45-1242,-7 55 1357,3 0-1,5 69 1,-1-124-1377,1-1 0,1 1 0,-1-1 0,1 1 0,0-1-1,1 1 1,-1-1 0,1 0 0,4 6 0,-6-10-43,0 0 0,0-1 0,1 1 0,-1 0 0,0-1 0,0 1 0,1-1 0,-1 0 0,1 1 0,0-1 0,-1 0 0,1 0 0,0 0 0,-1 0 0,1 0 0,0 0 0,0-1 0,0 1 0,0 0 0,0-1 0,0 0 0,0 1 0,0-1 0,0 0 0,0 0 0,0 0 0,0 0 0,0-1 0,0 1 0,0 0 0,0-1-1,0 0 1,0 1 0,3-2 0,-3 0 0,0 0-1,0 0 0,0 0 0,0 0 0,0 0 0,0 0 0,-1-1 0,1 1 0,-1 0 0,0-1 0,1 1 0,-1-1 1,0 0-1,0 1 0,-1-1 0,1 0 0,-1 0 0,1 0 0,-1 1 0,0-1 0,0 0 0,0 0 0,0 0 1,0 1-1,-2-6 0,1 1-2,0 0 0,-1 0 0,1 0-1,-1 1 1,-1-1 0,1 1 0,-1-1 0,-1 1 0,-4-9 0,7 15-5,0-2 54,0 0 1,-1 0-1,0 0 0,1 0 1,-1 0-1,0 1 1,0-1-1,0 0 0,0 1 1,0 0-1,0-1 0,0 1 1,-1 0-1,1 0 1,0 0-1,-1 0 0,-2 0 1,20 16 310,-5-12-351,-1-1 0,1 0 1,0 0-1,-1-1 0,1 0 0,0-1 0,0 0 1,0 0-1,0-1 0,-1 0 0,1-1 0,0 0 0,-1-1 1,1 0-1,-1-1 0,16-7 0,-19 8-11,0 0-1,0-1 1,-1 1 0,1-1-1,-1-1 1,1 1 0,-1-1-1,-1 0 1,1 0-1,-1 0 1,0 0 0,0-1-1,0 0 1,-1 0-1,0 0 1,0 0 0,0 0-1,-1-1 1,0 1-1,0-1 1,-1 0 0,0 1-1,0-1 1,0-13 0,-1 19-4,0 0 1,-1 0 0,1 0 0,0 0 0,0 0-1,-1 0 1,1 0 0,-1 0 0,1 0 0,-1 0-1,1 0 1,-1 0 0,1 1 0,-1-1 0,0 0-1,1 1 1,-1-1 0,0 0 0,0 1 0,0-1-1,0 1 1,1-1 0,-1 1 0,0-1 0,0 1-1,0-1 1,0 1 0,0 0 0,0 0 0,0 0-1,0-1 1,0 1 0,0 0 0,0 0 0,0 0-1,0 1 1,0-1 0,0 0 0,0 0 0,0 0-1,0 1 1,0-1 0,-1 1 0,-2 0 13,0 0 1,1 1-1,-1-1 1,0 1-1,1-1 0,0 1 1,-1 0-1,1 0 1,0 1-1,-5 3 1,3 1 109,0 1-1,0 0 1,1-1 0,0 1-1,1 0 1,-1 1 0,1-1 0,1 1-1,0-1 1,-2 19 0,3-25-99,1 1 0,0 0-1,0-1 1,0 1 0,0 0 0,0-1 0,0 1-1,1 0 1,-1-1 0,1 1 0,0-1 0,0 1 0,0-1-1,0 1 1,0-1 0,1 1 0,-1-1 0,1 0-1,-1 0 1,1 0 0,0 0 0,0 0 0,0 0 0,0 0-1,0-1 1,0 1 0,1-1 0,-1 1 0,0-1-1,1 0 1,-1 0 0,1 0 0,-1 0 0,1-1 0,0 1-1,-1-1 1,1 1 0,4-1 0,2 1-285,0-1-1,-1 0 1,1-1 0,-1 0-1,1 0 1,-1-1 0,1 0 0,-1 0-1,9-5 1,40-26-9256,-18 3-6869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09.499"/>
    </inkml:context>
    <inkml:brush xml:id="br0">
      <inkml:brushProperty name="width" value="0.025" units="cm"/>
      <inkml:brushProperty name="height" value="0.025" units="cm"/>
    </inkml:brush>
  </inkml:definitions>
  <inkml:trace contextRef="#ctx0" brushRef="#br0">110 139 11050,'0'-2'643,"1"1"0,-1-1 0,0 0 0,1 1 0,-1-1 0,0 0 0,0 1-1,0-1 1,0 0 0,-1 1 0,1-1 0,0 0 0,-1 1 0,0-4 0,0 4-408,1 1 1,-1-1 0,0 0 0,1 0 0,-1 0-1,0 1 1,0-1 0,1 0 0,-1 1 0,0-1-1,0 0 1,0 1 0,0-1 0,0 1 0,0 0-1,0-1 1,0 1 0,-1-1 0,-1 1-158,0 0 1,1 0-1,-1 0 0,0 0 1,1 0-1,-1 1 1,0-1-1,1 1 0,-1 0 1,1-1-1,-1 1 1,1 1-1,-1-1 1,1 0-1,0 0 0,-1 1 1,-3 3-1,2-1-74,0 0 0,0 0 0,1 0 0,0 1 0,0 0 0,0-1 0,0 1 0,1 0 0,-1 0-1,1 1 1,0-1 0,1 0 0,0 1 0,-1-1 0,2 1 0,-1-1 0,1 1 0,0 10 0,0-15-2,1 0 0,-1 0 0,1 0 0,-1 0 0,1-1-1,0 1 1,-1 0 0,1 0 0,0 0 0,-1-1 0,1 1 0,0 0 0,0-1 0,0 1 0,0-1 0,0 1 0,0-1 0,0 1 0,0-1-1,-1 0 1,2 1 0,-1-1 0,0 0 0,0 0 0,0 0 0,0 0 0,0 0 0,0 0 0,0 0 0,0 0 0,0 0 0,0 0 0,0-1-1,0 1 1,2-1 0,38-14 100,-23 2-255,-1 0 1,0-1-1,-1-1 1,-1 0 0,0-1-1,-1-1 1,-1 0-1,18-31 1,-41 68-318,1 1 1,-8 31 0,13-42 568,2 1 0,-1-1 1,1 1-1,1 0 0,0 0 0,1-1 1,1 23-1,-1-32-78,1 0 0,-1-1 0,1 1 0,-1 0 1,0 0-1,1 0 0,0 0 0,-1 0 0,1-1 0,-1 1 0,1 0 0,0 0 1,0-1-1,-1 1 0,1 0 0,0-1 0,0 1 0,0-1 0,0 1 1,-1-1-1,1 0 0,0 1 0,0-1 0,0 0 0,0 0 0,0 1 0,0-1 1,0 0-1,0 0 0,0 0 0,0 0 0,0 0 0,0-1 0,0 1 1,0 0-1,0 0 0,0-1 0,0 1 0,0 0 0,0-1 0,0 1 0,0-1 1,1 0-1,4-2 52,-1 1-1,1-1 1,0-1 0,-1 1 0,8-7-1,-1-1-132,-1 0 0,-1 0-1,0-1 1,0 0 0,-1-1-1,-1 0 1,0 0-1,-1-1 1,0 0 0,-1 0-1,-1-1 1,0 0-1,-1 0 1,-1 0 0,3-18-1,-9 27-761,-4 13 469,-7 14 194,-7 22-220,-19 44 787,38-80-1343,0 1-1,0-1 0,0 1 1,1 0-1,-1 11 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0.787"/>
    </inkml:context>
    <inkml:brush xml:id="br0">
      <inkml:brushProperty name="width" value="0.025" units="cm"/>
      <inkml:brushProperty name="height" value="0.025" units="cm"/>
    </inkml:brush>
  </inkml:definitions>
  <inkml:trace contextRef="#ctx0" brushRef="#br0">108 85 10826,'0'0'11910,"-10"4"-11878,4-2-31,1 0 0,0 0 0,0 1 0,0 0 0,1 0 0,-1 0 0,0 1 0,1-1 0,0 1 0,0 0 0,0 1 0,1-1-1,-1 0 1,1 1 0,0 0 0,-4 10 0,3-8 12,-13 38 405,17-44-404,0 0 0,0-1 0,0 1 0,0 0 0,0-1 0,0 1 1,0 0-1,0-1 0,0 1 0,0 0 0,0-1 0,1 1 0,-1 0 0,0-1 0,0 1 0,1 0 0,-1-1 1,0 1-1,1-1 0,-1 1 0,0-1 0,1 1 0,0 0 0,0-1 5,0 1-1,0-1 1,1 0-1,-1 1 1,0-1-1,0 0 1,0 0-1,1 0 1,-1 0-1,0 0 1,0 0 0,0 0-1,1 0 1,-1-1-1,0 1 1,0 0-1,0-1 1,2 0-1,4-2 43,1-1-1,0 0 0,-1 0 0,0-1 0,0 0 1,0 0-1,0-1 0,5-6 0,48-55-34,-54 59-17,0 2-61,-1 0 0,0 0 0,0-1 0,0 0 0,-1 0 0,0 0-1,-1 0 1,1-1 0,-2 1 0,1-1 0,3-16 0,-6 24 46,-1 0 0,1-1 0,0 1 0,0 0 0,-1 0 0,1-1 0,0 1 0,-1 0 0,1 0 0,0 0 1,0-1-1,-1 1 0,1 0 0,0 0 0,-1 0 0,1 0 0,-1 0 0,1 0 0,0 0 0,-1 0 0,1 0 0,0 0 0,-1 0 0,1 0 0,0 0 0,-1 0 0,1 0 0,0 0 0,-1 0 0,1 0 0,0 0 0,-1 1 0,1-1 0,0 0 0,-1 0 0,1 0 0,0 1 0,0-1 0,-1 0 0,1 0 0,0 1 0,0-1 0,-1 0 0,1 1 0,0-1 0,0 0 0,0 0 0,0 1 0,-1-1 1,-14 14-33,10-7 132,0 0 0,0 1 0,1 0 0,0 0 0,1 0 0,-1 0 0,2 1 0,-1-1 0,-1 11-1,5-19-86,-1 0-1,0 0 0,0 1 0,1-1 0,-1 0 0,0 0 0,1 0 0,-1 1 0,0-1 0,1 0 1,-1 0-1,0 0 0,1 0 0,-1 0 0,1 0 0,-1 0 0,0 0 0,1 0 0,-1 0 0,0 0 1,1 0-1,-1 0 0,1 0 0,-1 0 0,0 0 0,1 0 0,-1 0 0,0-1 0,1 1 0,-1 0 0,0 0 1,1 0-1,-1-1 0,0 1 0,0 0 0,1-1 0,13-6-146,-12 3 115,0 1 1,0 0-1,0-1 1,-1 1-1,1-1 1,-1 1-1,0-1 0,0 1 1,0-1-1,0 0 1,-1 0-1,1 0 1,-1 1-1,0-7 1,-3 8 46,2 2-22,1 0 1,0 0-1,0-1 0,-1 1 0,1 0 1,0 0-1,0 0 0,-1 0 0,1 0 1,0 0-1,0 0 0,0-1 1,-1 1-1,1 0 0,0 0 0,0 0 1,0 0-1,-1-1 0,1 1 0,0 0 1,0 0-1,0 0 0,0-1 0,0 1 1,-1 0-1,1 0 0,0-1 1,0 1-1,0 0 0,0 0 0,0-1 1,0 1-1,0 0 0,0-1 0,0 1 1,0 0-1,0 0 0,0-1 0,0 1 1,0 0-1,0 0 0,0-1 0,1 1 1,-1 0-1,0 0 0,0-1 1,0 1-1,0 0 0,0 0 0,1 0 1,-1-1-1,0 1 0,0 0 0,0 0 1,1-1-1,17-24-27,-19 26 76,-6 19 46,1-2 362,1-1-1,1 1 1,1 0-1,1 0 0,0 0 1,2 34-1,2-17-211,2 0 0,14 56-1,-12-64 14,-1 1 0,-1 0 0,-1 0 0,-2 0 0,0 0-1,-7 48 1,4-60-151,-1-1-1,0 0 0,-2 0 1,1 0-1,-2 0 0,0-1 1,0 0-1,-2 0 0,1 0 1,-2-1-1,0 0 0,0-1 1,-19 18-1,26-27-98,-1-1-1,1 0 1,-1 0 0,1 0-1,-1 0 1,0 0-1,0 0 1,0-1-1,0 1 1,0-1 0,0 0-1,0 0 1,-1 0-1,1-1 1,0 1 0,0-1-1,-1 0 1,-4 0-1,7-2-4,0 0-1,0 0 1,0 0-1,0 0 1,0 0-1,1 0 0,-1-1 1,1 1-1,-1 0 1,1 0-1,0-1 1,0 1-1,0 0 0,0-1 1,1 1-1,0-5 1,-1-2-7,4-35-662,1-1 1,3 1-1,1 0 1,27-74 0,-21 67-626,0 5-1435,22-47 1,8 6-3873,-21 47 1553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1.306"/>
    </inkml:context>
    <inkml:brush xml:id="br0">
      <inkml:brushProperty name="width" value="0.025" units="cm"/>
      <inkml:brushProperty name="height" value="0.025" units="cm"/>
    </inkml:brush>
  </inkml:definitions>
  <inkml:trace contextRef="#ctx0" brushRef="#br0">61 23 12524,'0'0'7057,"-8"12"-5872,1 1-639,-1 2 1,2-1-1,-1 1 0,2 0 0,0 0 0,1 1 0,1-1 0,0 1 0,-1 26 0,4-41-513,0 0-1,0 0 0,0 0 1,0-1-1,0 1 0,0 0 0,0 0 1,0 0-1,0 0 0,1 0 1,-1-1-1,0 1 0,1 0 0,-1 0 1,0-1-1,1 1 0,-1 0 0,1 0 1,-1-1-1,1 1 0,-1 0 1,1-1-1,0 1 0,-1-1 0,1 1 1,0-1-1,-1 1 0,1-1 0,1 1 1,0-1 0,0 1 0,0-1 0,-1 0 0,1 0 0,0 0 0,0-1 0,0 1 1,0 0-1,-1-1 0,1 1 0,0-1 0,0 0 0,1 0 0,5-3 25,0 0-1,-1-1 1,1 0 0,-1 0-1,6-6 1,9-12-21,-1 0-1,19-29 0,-34 45-139,-1-1 1,0 1-1,-1-1 0,0 0 1,0 0-1,0 0 0,-1 0 0,0-1 1,2-16-1,-7 113 46,-1-42 617,3 1 0,7 62 0,-3-92-500,0-1-1,2 0 1,-1-1 0,15 28-1,-11-27-199,-2 1 0,0 0 0,9 34 0,-14-38 114,0 0-1,0 0 0,-2 0 0,0 0 1,0 1-1,-1-1 0,-1 0 1,-3 15-1,3-21 34,0 0-1,0-1 1,0 1-1,-1-1 1,0 1 0,-1-1-1,0 0 1,0 0-1,0 0 1,0-1 0,-1 1-1,0-1 1,0 0-1,0-1 1,-1 1 0,-12 6-1,16-9 15,0-1-1,0 0 1,0 0 0,-1 0-1,1 0 1,-1 0 0,1 0-1,0-1 1,-1 1-1,1-1 1,-1 0 0,0 0-1,1 0 1,-1 0 0,1 0-1,-1 0 1,1-1 0,-1 1-1,1-1 1,0 0-1,-4-1 1,2 0 5,1 0 1,0-1-1,0 1 1,-1-1-1,2 0 0,-1 0 1,0 0-1,1 0 0,-1-1 1,1 1-1,0-1 1,-2-4-1,-2-5-9,1-1 1,0 0-1,1-1 0,0 1 1,2-1-1,-2-19 0,3 16-112,1 0 0,0 1 0,2-1-1,0 0 1,1 1 0,1-1 0,0 1-1,1 0 1,1 1 0,1-1 0,0 1-1,2 0 1,-1 1 0,2 0 0,0 0-1,1 1 1,0 0 0,21-18 0,57-46-6755,-47 45-2006</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2.218"/>
    </inkml:context>
    <inkml:brush xml:id="br0">
      <inkml:brushProperty name="width" value="0.025" units="cm"/>
      <inkml:brushProperty name="height" value="0.025" units="cm"/>
    </inkml:brush>
  </inkml:definitions>
  <inkml:trace contextRef="#ctx0" brushRef="#br0">98 435 5926,'0'0'6048,"-3"-8"-3010,3 8-3046,-22-38 4060,21 37-3946,1 1-1,-1-1 0,1 0 0,-1 0 0,0 0 0,1 0 1,-1 0-1,0 1 0,0-1 0,0 0 0,0 1 0,0-1 1,0 1-1,0-1 0,0 1 0,0-1 0,0 1 0,0 0 1,0-1-1,0 1 0,0 0 0,0 0 0,0 0 0,0 0 1,0 0-1,0 0 0,0 0 0,0 0 0,-1 0 0,1 0 1,0 1-1,0-1 0,0 0 0,0 1 0,0-1 0,0 1 1,0-1-1,0 1 0,1-1 0,-1 1 0,0 0 0,0 0 1,0-1-1,1 1 0,-1 0 0,0 0 0,1 0 0,-2 1 1,-2 6 64,0 1-1,0 0 1,1 0 0,0 0 0,0 0 0,1 0 0,0 1 0,1-1 0,0 0 0,1 1 0,1 17 0,-2-26-150,1 0 1,0 0-1,0 0 0,0 0 1,1 1-1,-1-1 1,0 0-1,0 0 0,1 0 1,-1 0-1,0 0 1,1 0-1,-1 0 0,1 0 1,-1 0-1,1 0 1,0 0-1,-1-1 0,1 1 1,0 0-1,0 0 1,0 0-1,0-1 0,-1 1 1,1-1-1,0 1 0,0 0 1,0-1-1,0 0 1,0 1-1,0-1 0,0 1 1,1-1-1,-1 0 1,0 0-1,0 0 0,0 0 1,0 0-1,0 0 1,0 0-1,0 0 0,0 0 1,1 0-1,-1-1 1,1 1-1,3-2 65,0 0 0,0 0 0,0 0 0,0-1 0,-1 1 0,1-1 0,-1 0 0,6-5 0,9-10 7,-1-1 0,0 0 1,28-43-1,-39 52-80,-1 0-1,0-1 1,-1 0-1,0 0 1,0 0-1,-1-1 1,-1 1 0,0-1-1,-1 0 1,2-23-1,-10 48-325,0 16 196,5-23 124,1 0 1,0 0-1,0 1 1,1-1-1,-1 0 1,2 0-1,-1 0 1,0 0-1,1 0 1,4 7-1,-5-11 11,1 0 0,-1 0 0,1 0 0,0-1-1,0 1 1,-1-1 0,1 1 0,0-1 0,1 0-1,-1 0 1,0 0 0,0 0 0,0 0 0,1 0 0,-1-1-1,0 1 1,1-1 0,-1 1 0,1-1 0,-1 0-1,0 0 1,1 0 0,-1 0 0,1-1 0,-1 1-1,0 0 1,1-1 0,-1 0 0,0 0 0,3-1-1,5-1 77,-1-1 0,0-1 0,0 1 0,-1-2 0,0 1 0,1-1 0,-2 0 0,1-1 0,-1 1 0,0-1 0,0-1 0,8-13 0,0 0-67,-1-1 0,-1 0 1,18-42-1,-25 48-65,-1 0 0,0 0 0,-1-1 0,-1 0 0,-1 0 0,1-33 0,-8 34-328,5 16 361,-1-1 0,1 1 0,0 0 0,0 0 0,-1 0-1,1-1 1,0 1 0,-1 0 0,1 0 0,0 0 0,-1 0-1,1 0 1,0 0 0,-1 0 0,1 0 0,0 0 0,-1 0-1,1 0 1,0 0 0,-1 0 0,1 0 0,0 0 0,-1 0-1,1 0 1,0 0 0,-1 0 0,1 0 0,0 0-1,-1 1 1,1-1 0,0 0 0,0 0 0,-1 0 0,1 1-1,0-1 1,0 0 0,-1 0 0,1 1 0,0-1 0,0 0-1,0 1 1,-1-1 0,1 0 0,0 1 0,0-1 0,0 0-1,0 1 1,0-1 0,0 0 0,0 1 0,0-1 0,0 1-1,-8 17-34,1 0-1,1 0 1,1 1-1,0 0 1,-2 29-1,-1-4 30,-1 8 191,2 0 1,2 1-1,2 0 0,6 61 1,0-97-179,0-1 0,1 0 1,1 0-1,0 0 0,1-1 1,1 0-1,13 21 0,-9-14-141,0 0-1,10 31 1,-20-51 140,0 0 1,0 0 0,-1 1 0,1-1 0,-1 0-1,0 0 1,1 0 0,-1 0 0,0 1-1,0-1 1,-1 0 0,1 0 0,0 0 0,-1 0-1,1 1 1,-1-1 0,1 0 0,-2 2 0,1-3 11,0 0-1,0 0 1,0 0 0,0 0 0,0 0 0,-1 0 0,1-1 0,0 1 0,0 0 0,0-1 0,-1 1 0,1-1 0,0 1-1,-1-1 1,1 0 0,0 0 0,-1 1 0,1-1 0,0 0 0,-1 0 0,-1-1 0,-3 1 35,1-1 0,0 0 1,-1-1-1,1 1 0,0-1 1,0 0-1,0 0 0,0-1 1,1 1-1,-1-1 0,1 0 1,-1-1-1,-4-4 0,-1-3-19,0-1 0,1 0 0,1-1-1,0 0 1,1 0 0,0-1 0,1 0 0,-7-22-1,10 26-25,0 1-1,1-1 0,0 0 0,0 0 0,1 0 1,1 0-1,0 0 0,0 0 0,1 0 0,0 0 0,1 0 1,0 0-1,6-18 0,-4 21-11,0 1 0,-1 0 0,2 0-1,-1 1 1,1 0 0,0-1 0,0 1 0,0 1 0,1-1-1,-1 1 1,1 0 0,0 0 0,1 1 0,-1 0 0,0 0-1,8-2 1,16-5-586,0 1-1,44-6 1,-26 6-1238,10-5-2548,-4-2-3252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3.029"/>
    </inkml:context>
    <inkml:brush xml:id="br0">
      <inkml:brushProperty name="width" value="0.025" units="cm"/>
      <inkml:brushProperty name="height" value="0.025" units="cm"/>
    </inkml:brush>
  </inkml:definitions>
  <inkml:trace contextRef="#ctx0" brushRef="#br0">168 115 9673,'6'-11'1004,"18"-37"4150,-23 45-4715,0 0 0,0 0 0,0 0 0,0 0 0,-1 0 0,1 0 0,-1 0 0,0 0 0,0 0 0,0 0 0,0 0 0,0 0 0,-1 0 0,-1-4 0,2 6-379,0 1 0,-1-1 0,1 1 0,-1-1 0,1 1 0,-1 0 0,1-1 0,-1 1 0,0 0 0,1-1 0,-1 1 0,1 0 1,-1 0-1,0-1 0,1 1 0,-1 0 0,0 0 0,1 0 0,-1 0 0,0 0 0,1 0 0,-1 0 0,0 0 0,1 0 0,-1 0 0,1 0 0,-1 1 0,0-1 0,1 0 0,-1 0 0,1 1 1,-1-1-1,0 0 0,1 1 0,-1-1 0,1 1 0,-1-1 0,1 0 0,-1 2 0,-22 15 367,6 3-368,1-1 0,1 2 0,1 0 1,0 1-1,2 0 0,1 1 0,0 0 0,2 1 0,1 0 0,1 1 0,1-1 0,1 1 0,1 1 0,-1 40 0,4-63-54,1 1 0,0-1-1,1 1 1,-1 0 0,1-1-1,-1 1 1,1-1 0,0 1-1,0-1 1,1 0 0,-1 1-1,1-1 1,-1 0-1,1 0 1,0 0 0,0 0-1,1 0 1,-1 0 0,1-1-1,-1 1 1,1-1 0,0 0-1,3 3 1,-1-3-26,0 0-1,0 0 1,1 0 0,-1-1-1,1 0 1,-1 0 0,0 0-1,1 0 1,0-1 0,-1 0-1,1 0 1,-1-1 0,1 0 0,9-2-1,2-2-521,0 0 0,-1-1 0,1-1 1,-2-1-1,1-1 0,22-15 0,-11 5-2262,-1-2 1,37-38-1,-27 18-2096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08.913"/>
    </inkml:context>
    <inkml:brush xml:id="br0">
      <inkml:brushProperty name="width" value="0.025" units="cm"/>
      <inkml:brushProperty name="height" value="0.025" units="cm"/>
    </inkml:brush>
  </inkml:definitions>
  <inkml:trace contextRef="#ctx0" brushRef="#br0">65 384 6951,'0'0'1307,"-9"-3"306,-41-16 1152,50 19-2722,-1 0 1,1 0-1,0 0 1,0-1-1,-1 1 0,1 0 1,0 0-1,0 0 1,-1 0-1,1-1 0,0 1 1,0 0-1,-1 0 1,1 0-1,0-1 1,0 1-1,0 0 0,0 0 1,-1-1-1,1 1 1,0 0-1,0 0 0,0-1 1,0 1-1,0 0 1,0 0-1,0-1 0,0 1 1,0 0-1,0-1 1,0 1-1,0 0 1,0 0-1,0-1 0,0 1 1,0 0-1,0-1 1,0 1-1,0 0 0,0 0 1,0-1-1,0 1 1,1 0-1,-1 0 0,0-1 1,0 1-1,0 0 1,0 0-1,1-1 1,-1 1-1,0 0 0,0 0 1,1 0-1,-1 0 1,0-1-1,0 1 0,1 0 1,-1 0-1,0 0 1,0 0-1,1 0 0,-1 0 1,0 0-1,1 0 1,-1 0-1,0 0 1,0 0-1,1 0 0,21-9-69,-22 9 52,107-29 420,202-28 1,117 16-363,-360 36-47,337-27 90,723-53 927,3 41 23,-564 40 498,-565 4-1538,1-1 0,0 0 0,-1 0 0,1 1-1,-1-1 1,1 0 0,-1 0 0,1 1 0,-1-1 0,0 0 0,1 0 0,-1 0 0,0 0-1,0 0 1,1 1 0,-1-1 0,0 0 0,0 0 0,0 0 0,0 0 0,0 0-1,-1 0 1,1 0 0,0 0 0,0 1 0,0-1 0,-1 0 0,1 0 0,0 0-1,-2-1 1,2 1-113,0 0 0,-1 0 0,1 1 1,0-1-1,-1 0 0,1 0 0,-1 1 0,1-1 0,-1 0 0,0 1 0,1-1 0,-1 0 0,1 1 0,-1-1 0,0 1 0,0-1 0,1 1 0,-1-1 0,0 1 0,0 0 0,0-1 0,1 1 0,-1 0 0,0-1 0,0 1 0,-1 0 1,-2 0-2851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3.406"/>
    </inkml:context>
    <inkml:brush xml:id="br0">
      <inkml:brushProperty name="width" value="0.025" units="cm"/>
      <inkml:brushProperty name="height" value="0.025" units="cm"/>
    </inkml:brush>
  </inkml:definitions>
  <inkml:trace contextRef="#ctx0" brushRef="#br0">56 18 10250,'0'0'7041,"-8"-5"-6374,7 3-628,-1 1 0,1 0-1,-1 0 1,1 0 0,-1 0-1,1 0 1,-1 1 0,1-1 0,-1 0-1,0 1 1,1-1 0,-1 1-1,0-1 1,0 1 0,1 0-1,-1 0 1,0 0 0,-2 0-1,2 2 42,1 0 0,-1 0 0,1-1 0,0 1 0,0 0 0,0 1 0,0-1 0,0 0-1,0 0 1,1 0 0,-1 0 0,1 1 0,-1-1 0,1 0 0,0 1 0,0-1 0,0 0-1,0 0 1,1 4 0,-2 38 1033,0 98 2567,3-126-3357,-1 1-1,2 0 1,0-1 0,1 1 0,1-1-1,8 19 1,-12-33-308,0 1 1,0-1-1,0 0 0,0 1 0,0-1 0,1 0 0,-1 0 1,1 0-1,-1 0 0,1 0 0,0 0 0,0 0 0,0-1 1,0 1-1,0-1 0,0 1 0,0-1 0,1 0 0,-1 0 1,0 0-1,1 0 0,-1 0 0,4 0 0,-2-1-2,-1 0-1,1-1 0,-1 1 1,1-1-1,-1 0 1,0 0-1,1 0 0,-1-1 1,0 1-1,0-1 0,0 0 1,0 1-1,0-1 1,-1-1-1,4-2 0,6-7-108,0 0 0,-1-1-1,0-1 1,-1 0 0,15-26-1,4-26-100,-5 144 891,-23-73-857,1 6 241,2-1 0,-1 1 0,1-1 0,7 13 0,-10-22-181,0 1 0,-1-1 0,1 0 0,0 0 0,0 1 0,0-1 0,0 0 0,1 0 0,-1 0 0,0 0 0,0 0 0,1 0 0,-1-1 0,0 1 0,1 0 0,2 0 0,-3-1-157,0 0-1,1 0 1,-1 0 0,1 0 0,-1-1-1,0 1 1,1 0 0,-1-1 0,0 1-1,1-1 1,-1 1 0,0-1-1,1 0 1,-1 0 0,0 1 0,0-1-1,0 0 1,0 0 0,0 0 0,0 0-1,2-2 1,11-15-4245,4-7-2275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3.767"/>
    </inkml:context>
    <inkml:brush xml:id="br0">
      <inkml:brushProperty name="width" value="0.025" units="cm"/>
      <inkml:brushProperty name="height" value="0.025" units="cm"/>
    </inkml:brush>
  </inkml:definitions>
  <inkml:trace contextRef="#ctx0" brushRef="#br0">87 5 13837,'0'0'3337,"-9"8"-850,2-1-2091,0 1-1,0 0 0,0 0 1,1 1-1,0-1 0,0 2 1,1-1-1,1 0 0,0 1 1,0 0-1,0 0 1,1 0-1,1 1 0,0-1 1,0 1-1,1 11 0,1-20-373,0 0-1,0 0 1,0-1 0,0 1-1,1 0 1,-1-1-1,1 1 1,-1 0 0,1-1-1,0 1 1,-1 0 0,1-1-1,0 1 1,0-1-1,0 0 1,0 1 0,1-1-1,-1 0 1,0 1-1,1-1 1,-1 0 0,0 0-1,1 0 1,-1 0-1,1-1 1,-1 1 0,1 0-1,0-1 1,-1 1-1,1-1 1,0 1 0,0-1-1,-1 0 1,1 1-1,0-1 1,0 0 0,-1 0-1,1 0 1,0-1-1,-1 1 1,4-1-1,0 0-5,1 0 0,0 0-1,0 0 1,0-1-1,0 0 1,-1 0 0,1-1-1,-1 1 1,0-1-1,1 0 1,5-6 0,-5 4-16,-1-1 0,0 0 0,0 0 1,-1 0-1,0-1 0,0 1 1,0-1-1,-1 0 0,0 0 0,0-1 1,-1 1-1,0 0 0,0-1 0,-1 0 1,0 1-1,0-1 0,-1 0 0,0 1 1,-1-13-1,1 18-18,0 0 1,-1 0-1,1 0 1,-1 1-1,1-1 0,-1 0 1,1 0-1,-1 1 1,0-1-1,0 0 0,0 1 1,0-1-1,0 1 1,0-1-1,0 1 0,-1-1 1,1 1-1,0 0 1,-1 0-1,1 0 0,-1 0 1,0 0-1,1 0 0,-1 0 1,0 0-1,1 0 1,-1 1-1,0-1 0,0 1 1,0-1-1,1 1 1,-1 0-1,0 0 0,0 0 1,0 0-1,-3 0 1,3 1-76,-1-1 1,1 1 0,-1-1 0,1 1 0,0 0 0,-1 0 0,1 0 0,0 0-1,-1 0 1,1 1 0,0-1 0,0 1 0,0-1 0,0 1 0,0 0-1,1 0 1,-1 0 0,1 0 0,-1 0 0,1 0 0,-1 0 0,1 0 0,0 1-1,0-1 1,0 1 0,-1 4 0,2-6-51,-1 1 0,1-1 0,0 1 0,-1 0 0,1-1 0,0 1 0,0 0 0,0-1 0,0 1 0,0 0 0,0-1 0,1 1 0,-1 0 0,1-1 0,-1 1 0,1-1 0,-1 1 0,1-1 0,0 1 0,0-1 0,0 1 0,0-1 0,0 0 0,0 0 0,0 1 0,2 0 0,0 0-591,0-1 0,0 1 0,1-1 0,-1 0 0,1 0 0,-1-1 1,1 1-1,-1-1 0,1 1 0,-1-1 0,5 0 0,22 0-6809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4.160"/>
    </inkml:context>
    <inkml:brush xml:id="br0">
      <inkml:brushProperty name="width" value="0.025" units="cm"/>
      <inkml:brushProperty name="height" value="0.025" units="cm"/>
    </inkml:brush>
  </inkml:definitions>
  <inkml:trace contextRef="#ctx0" brushRef="#br0">189 19 9289,'0'0'7185,"-10"-2"-4371,5 1-2630,0 0 1,0 1 0,0 0 0,0 0-1,0 0 1,0 1 0,0-1 0,0 1-1,0 0 1,0 1 0,0-1 0,1 1-1,-1 0 1,0 0 0,1 0 0,-1 1-1,1 0 1,0-1 0,0 2 0,0-1-1,0 0 1,-6 8 0,0 0 373,1 1-1,0 0 1,-12 22-1,19-30-451,0-1-1,0 1 0,0 0 1,0 0-1,1 0 0,0 0 1,0 0-1,0 0 0,0 0 1,0 1-1,1-1 1,0 0-1,0 0 0,0 1 1,0-1-1,1 0 0,1 7 1,0-9-97,-1 0 1,1-1 0,-1 1 0,1-1 0,-1 1 0,1-1-1,0 0 1,0 1 0,0-1 0,0 0 0,0 0 0,0-1-1,0 1 1,0 0 0,0-1 0,0 1 0,0-1 0,0 0-1,0 1 1,1-1 0,-1 0 0,0 0 0,0 0 0,0-1-1,1 1 1,-1-1 0,0 1 0,0-1 0,3-1 0,4 0 11,-1-1 0,1 0 0,-1 0 0,1-1 0,13-8 0,-16 8-20,0 0-1,0-1 1,-1 0-1,0 0 0,0-1 1,0 1-1,0-1 1,-1 0-1,0 0 1,0-1-1,-1 1 1,0-1-1,0 0 0,0 1 1,-1-2-1,0 1 1,0 0-1,-1 0 1,0 0-1,0-1 1,-1 1-1,1 0 0,-3-11 1,2 16-31,-1 0 0,0 0 1,0 0-1,0 1 0,0-1 0,0 0 1,-1 0-1,1 0 0,0 1 1,-1-1-1,1 1 0,-1-1 0,0 1 1,0 0-1,1-1 0,-1 1 0,0 0 1,0 0-1,0 0 0,0 1 0,0-1 1,0 0-1,0 1 0,-1-1 0,1 1 1,0 0-1,0 0 0,0 0 0,0 0 1,-1 0-1,1 0 0,0 1 0,0-1 1,-4 2-1,2-2-152,0 1-1,0-1 1,0 1 0,0 0-1,0 1 1,1-1 0,-1 1-1,0-1 1,1 1 0,-1 0 0,1 0-1,0 1 1,0-1 0,0 1-1,0 0 1,0-1 0,0 1-1,1 0 1,-3 4 0,4-6 52,1-1 0,0 1 0,-1 0 0,1 0 0,-1 0 0,1 0 0,0 0 0,0-1 0,-1 1 0,1 0 0,0 0 0,0 0 0,0 0 0,0 0 0,0 0 0,0 0 0,0 0 0,0 0 0,1-1 0,-1 1 0,0 0 1,0 0-1,1 0 0,-1 0 0,1 0 0,-1-1 0,1 1 0,-1 0 0,1 0 0,-1-1 0,2 2 0,0-1-362,0 0 1,1 0-1,-1 0 1,1-1-1,-1 1 0,0-1 1,1 1-1,-1-1 1,1 0-1,4 0 0,26 0-4061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4.507"/>
    </inkml:context>
    <inkml:brush xml:id="br0">
      <inkml:brushProperty name="width" value="0.025" units="cm"/>
      <inkml:brushProperty name="height" value="0.025" units="cm"/>
    </inkml:brush>
  </inkml:definitions>
  <inkml:trace contextRef="#ctx0" brushRef="#br0">163 7 5317,'0'0'12956,"-10"-3"-10954,6 2-1896,1 0 0,-1 1 0,0-1 0,1 1 0,-1-1 0,0 1 0,0 0 0,1 0 0,-1 1 0,0-1 0,0 1 0,1 0 0,-1 0 0,1 0 0,-1 1 0,1-1 0,-1 1 0,1-1 0,0 1 0,0 0 0,0 1 0,0-1 0,0 0 0,0 1 0,0 0 0,1 0 0,-3 3 0,3-4-34,-4 4 141,1 0 1,0 0-1,0 0 0,0 0 1,1 1-1,0 0 0,0 0 1,1 0-1,0 0 1,0 1-1,1-1 0,-3 10 1,6-16-209,0 0 0,0-1 1,-1 1-1,1-1 0,0 1 1,0-1-1,-1 1 0,1-1 1,0 0-1,0 1 0,0-1 1,0 0-1,0 0 0,0 0 1,0 1-1,-1-1 0,1 0 1,0 0-1,0 0 1,0-1-1,0 1 0,0 0 1,0 0-1,0 0 0,0-1 1,1 0-1,28-5-187,1-2-440,0 0-1,1 3 1,0 0-1,57 0 1,-88 5 641,-1 0 1,1 0-1,0 0 0,0 0 1,0 0-1,0 0 0,-1 0 1,1 0-1,0 0 0,0 0 1,0 1-1,0-1 0,-1 0 1,1 0-1,0 1 0,0-1 1,-1 1-1,1-1 0,0 0 1,0 1-1,-1 0 0,1-1 0,-1 1 1,1-1-1,0 1 0,-1 0 1,1-1-1,-1 1 0,0 0 1,1 0-1,-1 1 66,0 0 0,0-1 0,0 1 0,0-1 0,0 1 0,-1 0 0,1-1 0,0 1 0,-1-1 0,0 1 0,1-1 0,-1 1 1,0-1-1,-1 2 0,-36 44 1825,32-43-1762,-20 20 128,-1 0 1,-50 31-1,77-62-6897,19-31-1444,1 4 591</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4.851"/>
    </inkml:context>
    <inkml:brush xml:id="br0">
      <inkml:brushProperty name="width" value="0.025" units="cm"/>
      <inkml:brushProperty name="height" value="0.025" units="cm"/>
    </inkml:brush>
  </inkml:definitions>
  <inkml:trace contextRef="#ctx0" brushRef="#br0">0 60 11275,'0'0'9048,"1"9"-7617,4 142 3550,-6-149-4943,1 1 1,0-1 0,0 0-1,0 0 1,0 0 0,1 0-1,-1 0 1,1 0 0,-1 0-1,1 0 1,0 0-1,-1 0 1,1 0 0,0 0-1,0 0 1,1-1 0,-1 1-1,0 0 1,0-1 0,1 1-1,-1-1 1,1 1 0,0-1-1,-1 0 1,1 0 0,0 1-1,0-1 1,-1 0 0,1-1-1,0 1 1,0 0 0,0 0-1,0-1 1,0 0-1,0 1 1,1-1 0,-1 0-1,0 0 1,3 0 0,2 0-18,0-1 1,0 0-1,0-1 1,0 1-1,0-1 1,-1 0 0,1-1-1,0 0 1,-1 0-1,10-7 1,11-9-204,-1-1 1,-1-2-1,-1 0 1,-1-2-1,34-44 1,-54 68 760,-3 7-237,-1 21-21,0 4 422,2-31-730,-1-1 0,1 1 0,0 0-1,-1-1 1,1 1 0,0-1 0,0 0-1,0 1 1,-1-1 0,1 0-1,0 1 1,0-1 0,0 0 0,0 0-1,0 0 1,0 1 0,-1-1-1,1 0 1,0 0 0,0-1 0,0 1-1,0 0 1,0 0 0,0 0-1,0 0 1,-1-1 0,1 1 0,0-1-1,0 1 1,0 0 0,-1-1-1,1 1 1,1-2 0,28-14 83,15-19-15,35-25-748,-74 56 575,1 0-1,-1 1 1,1 0 0,0 0-1,0 0 1,0 1 0,0 0-1,0 1 1,1-1 0,9 1-1,-16 1 100,0 1 0,0-1 0,0 1 0,0-1 0,0 1 0,0 0 0,0 0 0,0-1 0,0 1 0,-1 0 0,1 0 0,0 0 0,0 0 0,-1 0 0,1 0 0,-1 0-1,1 0 1,-1 0 0,1 0 0,-1 0 0,0 1 0,0-1 0,1 0 0,-1 0 0,0 0 0,0 0 0,0 1 0,0-1 0,0 0 0,0 0 0,-1 2 0,-4 18-1814,5-20 1524,0-1 0,0 1 0,0-1 0,-1 1 0,1-1 0,0 1 0,0-1 0,-1 1 0,1-1 0,0 0 0,-1 1 0,1-1 0,-1 0 0,1 1 0,0-1 0,-1 0 0,1 1 0,-1-1 0,1 0 0,-1 0 1,1 0-1,-1 1 0,1-1 0,-1 0 0,1 0 0,-1 0 0,0 0 0,-3-3-5381,-1-8-2317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5.226"/>
    </inkml:context>
    <inkml:brush xml:id="br0">
      <inkml:brushProperty name="width" value="0.025" units="cm"/>
      <inkml:brushProperty name="height" value="0.025" units="cm"/>
    </inkml:brush>
  </inkml:definitions>
  <inkml:trace contextRef="#ctx0" brushRef="#br0">1 1 10922,'0'0'7111,"63"45"-8616,-32-31-994,-1-3-1440,-1-1-3140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5.559"/>
    </inkml:context>
    <inkml:brush xml:id="br0">
      <inkml:brushProperty name="width" value="0.025" units="cm"/>
      <inkml:brushProperty name="height" value="0.025" units="cm"/>
    </inkml:brush>
  </inkml:definitions>
  <inkml:trace contextRef="#ctx0" brushRef="#br0">99 18 11659,'0'0'12268,"-10"-5"-11254,6 3-958,1 0 5,1 1 0,-1 0 0,0-1 0,0 1 1,0 0-1,0 0 0,0 1 0,0-1 0,-1 1 0,-2-1 0,4 2-29,0-1 1,0 1-1,1-1 0,-1 1 1,0 0-1,1 0 0,-1 0 1,0 0-1,1 0 1,-1 0-1,1 0 0,0 1 1,-1-1-1,1 0 1,0 1-1,0-1 0,0 1 1,0-1-1,0 1 0,0 0 1,0-1-1,0 1 1,1 0-1,-2 3 0,-1 2 93,1 1-1,-1 0 0,1 0 1,1 0-1,-1 0 1,1 0-1,1 0 0,0 8 1,0-14-121,0 0 0,0 0 0,0 0 0,0 0 0,1 0 0,-1 0 0,1 0 0,0 0 0,0 0 0,-1 0 0,1 0 0,0 0 0,0-1 0,1 1 0,-1 0 0,0-1 1,1 1-1,-1-1 0,0 1 0,1-1 0,0 0 0,-1 1 0,1-1 0,0 0 0,0 0 0,0 0 0,-1-1 0,1 1 0,0 0 0,0-1 0,0 1 0,0-1 0,0 0 0,0 0 1,3 1-1,4-2-288,-1 1 0,0-2 0,1 1 1,-1-1-1,0 0 0,15-6 1,-17 5 32,0 1 0,0 0 0,1 0 0,-1 0 0,1 1 0,-1 0 0,1 0 0,0 1 1,-1-1-1,1 2 0,9 0 0,-13 0 246,0 1 0,1 0-1,-1 0 1,0 0 0,0 0 0,0 1 0,0-1 0,0 1-1,-1-1 1,1 1 0,-1 0 0,0 0 0,1 0 0,-1 1 0,-1-1-1,1 0 1,0 1 0,-1-1 0,0 1 0,0-1 0,0 1 0,1 6-1,1 8 155,0 0-1,-1-1 1,0 26-1,-2-22 429,-1 0-1,-1 0 1,-1 0-1,-1-1 1,-9 32 0,9-41-277,0 0 0,-1 0 0,-1-1 1,1 1-1,-1-1 0,-1-1 0,0 1 1,0-1-1,-1 0 0,0-1 0,-14 11 1,21-17-295,-1-1 1,0 0 0,1 0 0,-1 0-1,0 0 1,1 0 0,-1-1-1,0 1 1,0-1 0,1 1 0,-1-1-1,0 1 1,0-1 0,0 0 0,0 0-1,0 0 1,0 0 0,0 0-1,0 0 1,1-1 0,-1 1 0,0-1-1,0 1 1,0-1 0,1 0 0,-1 1-1,0-1 1,0 0 0,1 0 0,-1 0-1,1 0 1,-1-1 0,1 1-1,0 0 1,-1-1 0,1 1 0,0-1-1,0 1 1,0-1 0,0 0 0,0 1-1,-1-4 1,-4-6-95,0-1 0,0 0 1,2-1-1,-7-21 0,7 20-66,1 0 0,0 0-1,1 0 1,1-1 0,0 1-1,2-22 1,0 30 94,0-1 0,0 1 0,0 1 0,1-1-1,0 0 1,0 0 0,1 1 0,0-1 0,0 1 0,0 0 0,0 0 0,1 0 0,0 0 0,0 0-1,0 1 1,1 0 0,8-7 0,6-1-628,1 0-1,1 1 0,38-13 1,16-9-3909,-17 3-1900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5.923"/>
    </inkml:context>
    <inkml:brush xml:id="br0">
      <inkml:brushProperty name="width" value="0.025" units="cm"/>
      <inkml:brushProperty name="height" value="0.025" units="cm"/>
    </inkml:brush>
  </inkml:definitions>
  <inkml:trace contextRef="#ctx0" brushRef="#br0">0 0 14638,'0'0'9289,"24"72"-8360,-13-24-65,-2 6-159,0 0-257,5-7-255,0-3-161,3-10 0,-1-6-513,0-9-1345,-3-10-1056,-8-5-770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6.270"/>
    </inkml:context>
    <inkml:brush xml:id="br0">
      <inkml:brushProperty name="width" value="0.025" units="cm"/>
      <inkml:brushProperty name="height" value="0.025" units="cm"/>
    </inkml:brush>
  </inkml:definitions>
  <inkml:trace contextRef="#ctx0" brushRef="#br0">42 360 11627,'0'0'1740,"-7"-11"769,3 6-2201,0 2-61,1-1 1,1 0-1,-1 0 1,0 1 0,1-2-1,0 1 1,0 0-1,0 0 1,0-1 0,1 1-1,-1-1 1,1 1 0,0-1-1,1 0 1,-1 1-1,1-1 1,0 0 0,0 1-1,1-1 1,-1 0 0,3-8-1,2 3-4,1 1-1,0-1 0,0 1 1,1 1-1,0-1 1,1 1-1,11-9 1,65-49 572,-62 51-606,2 0 0,-1 2 0,30-12 0,-42 20-181,1 0 0,0 1 0,0 1 0,0 0 0,0 1 0,0 0 0,1 1 0,-1 1 0,16 0-1,-22 1-12,-1 1 0,0-1 0,0 1 0,0 0 0,0 0 0,0 1 0,0 0-1,-1 0 1,1 0 0,-1 0 0,0 0 0,0 1 0,0 0 0,0 0 0,-1 0-1,1 0 1,-1 1 0,0-1 0,0 1 0,-1 0 0,0 0 0,1 0 0,-2 0-1,3 7 1,-2-6 58,0 0-1,0 1 0,-1-1 0,0 0 1,0 1-1,-1-1 0,1 1 1,-1-1-1,-1 0 0,1 1 0,-1-1 1,0 1-1,-1-1 0,0 0 1,0 0-1,0 0 0,0 0 0,-1 0 1,0 0-1,-5 6 0,0-2-77,-1-1-1,0 0 0,0-1 1,-1 0-1,0 0 0,-1-1 1,0 0-1,0-1 0,0 0 1,-1-1-1,0-1 0,0 1 1,0-2-1,0 0 0,-1 0 1,-14 1-1,27-4-146,-1 0 0,0 0 0,0 0-1,1 0 1,-1 0 0,0 0 0,0 0 0,1 0-1,-1 0 1,0 0 0,0 0 0,1 0 0,-1 0-1,0 0 1,1-1 0,-1 1 0,0 0 0,1-1-1,-1 1 1,0 0 0,1-1 0,-1 1 0,1-1-1,-1 1 1,1-1 0,-1 1 0,1-1 0,-1 0 0,1 1-1,-1-1 1,1 1 0,0-1 0,-1 0 0,1-1-1,0 1-293,0-1 0,0 1-1,0-1 1,1 1-1,-1 0 1,1-1 0,-1 1-1,1-1 1,0 1-1,-1 0 1,1 0 0,0-1-1,0 1 1,0 0-1,0 0 1,0 0 0,2-2-1,20-15-7240</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6.617"/>
    </inkml:context>
    <inkml:brush xml:id="br0">
      <inkml:brushProperty name="width" value="0.025" units="cm"/>
      <inkml:brushProperty name="height" value="0.025" units="cm"/>
    </inkml:brush>
  </inkml:definitions>
  <inkml:trace contextRef="#ctx0" brushRef="#br0">29 1 13036,'0'0'8809,"-29"56"-7624,29-22 32,0 3 64,0 3-544,8-1-193,6 0-255,2-1-193,-1-3-32,6-3-64,-3-4-545,4-5-864,-4-5-1025,-7-6-898,-4-7-928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31.565"/>
    </inkml:context>
    <inkml:brush xml:id="br0">
      <inkml:brushProperty name="width" value="0.025" units="cm"/>
      <inkml:brushProperty name="height" value="0.025" units="cm"/>
    </inkml:brush>
  </inkml:definitions>
  <inkml:trace contextRef="#ctx0" brushRef="#br0">1004 3481 8552,'0'0'8595,"-6"-12"-7971,-46-104 1378,32 67-1587,-2 1 0,-2 1 0,-53-77 1,-80-66-959,-21-26 109,140 165 439,3-3 1,-40-77-1,38 49 41,3-1 1,-36-143 0,-10-183-65,34-78-552,27 235 361,-15-652-1868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16.997"/>
    </inkml:context>
    <inkml:brush xml:id="br0">
      <inkml:brushProperty name="width" value="0.025" units="cm"/>
      <inkml:brushProperty name="height" value="0.025" units="cm"/>
    </inkml:brush>
  </inkml:definitions>
  <inkml:trace contextRef="#ctx0" brushRef="#br0">0 442 14029,'0'0'5542,"77"-69"-3428,-12 36-641,15 1-192,13-5-64,-1 2-448,0 1-513,-7 2-160,-6 2-128,-11 0-1057,-8-2-833,-4-4-2530,-10-6-11243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1.112"/>
    </inkml:context>
    <inkml:brush xml:id="br0">
      <inkml:brushProperty name="width" value="0.025" units="cm"/>
      <inkml:brushProperty name="height" value="0.025" units="cm"/>
    </inkml:brush>
  </inkml:definitions>
  <inkml:trace contextRef="#ctx0" brushRef="#br0">1 206 14606,'0'0'2466,"74"1"-672,-20-14 384,20-7-673,5-4-576,11-2-352,-4-3-385,-3 2-96,-9 2-96,-22 6-577,-16 5-608,-19 7-1057,-34 5-10121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1.495"/>
    </inkml:context>
    <inkml:brush xml:id="br0">
      <inkml:brushProperty name="width" value="0.025" units="cm"/>
      <inkml:brushProperty name="height" value="0.025" units="cm"/>
    </inkml:brush>
  </inkml:definitions>
  <inkml:trace contextRef="#ctx0" brushRef="#br0">1 67 11371,'0'0'6662,"56"17"-4772,-8-17-353,4 0-544,8-9-640,3 0-257,-2-3-641,-3-1-1441,-8-5-1857,-8-4-2339</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1.842"/>
    </inkml:context>
    <inkml:brush xml:id="br0">
      <inkml:brushProperty name="width" value="0.025" units="cm"/>
      <inkml:brushProperty name="height" value="0.025" units="cm"/>
    </inkml:brush>
  </inkml:definitions>
  <inkml:trace contextRef="#ctx0" brushRef="#br0">58 0 12107,'0'0'2125,"9"2"-182,3 1-1443,-1 0-1,0 1 0,0 0 0,-1 1 1,1 0-1,-1 1 0,0 0 0,-1 0 0,1 1 1,-1 0-1,0 1 0,13 15 0,-17-18-412,-1 1-1,0-1 0,-1 1 1,1-1-1,-1 1 0,0 0 0,0 0 1,-1 1-1,0-1 0,0 0 1,0 1-1,-1 0 0,0-1 0,0 1 1,-1-1-1,0 1 0,0 0 1,-1-1-1,1 1 0,-1 0 0,-1-1 1,1 1-1,-1-1 0,0 0 1,-5 9-1,-12 19 396,-2 0 1,-1-1-1,-53 58 1,24-30-1901,5 1-3306,44-57-1720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2.837"/>
    </inkml:context>
    <inkml:brush xml:id="br0">
      <inkml:brushProperty name="width" value="0.025" units="cm"/>
      <inkml:brushProperty name="height" value="0.025" units="cm"/>
    </inkml:brush>
  </inkml:definitions>
  <inkml:trace contextRef="#ctx0" brushRef="#br0">6 13 2691,'-2'-8'12684,"-2"4"-6407,4 7-4579,6 15-289,8 6-223,-1 6-258,5 3-415,0 4-353,1-1-96,-1 2-64,-1 1-32,-3 0-641,-3-4-512,-6-3-1185,-1-6-481,-4-7-1281,0-9-2530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3.213"/>
    </inkml:context>
    <inkml:brush xml:id="br0">
      <inkml:brushProperty name="width" value="0.025" units="cm"/>
      <inkml:brushProperty name="height" value="0.025" units="cm"/>
    </inkml:brush>
  </inkml:definitions>
  <inkml:trace contextRef="#ctx0" brushRef="#br0">32 183 8712,'0'0'4970,"-5"-9"-1553,-18-31-647,22 39-2667,1-1-1,-1 1 0,1 0 0,-1 0 0,1 0 1,0 0-1,0 0 0,-1-1 0,1 1 0,0 0 1,0 0-1,0 0 0,0-1 0,0 1 0,0 0 1,1 0-1,-1 0 0,0-1 0,1 1 0,-1 0 1,1 0-1,-1 0 0,1 0 0,-1 0 0,1 0 1,0 0-1,-1 0 0,1 0 0,0 0 0,1-1 1,31-15 699,-26 14-587,35-13-122,0 1-1,0 3 1,1 1 0,1 3 0,0 1-1,0 2 1,66 1 0,-108 4-114,-1 0 1,1 0 0,0 0 0,0 0-1,0 1 1,0-1 0,-1 0-1,1 1 1,0-1 0,0 1 0,-1 0-1,1-1 1,0 1 0,-1 0-1,1 0 1,-1 0 0,1 0-1,-1 0 1,0 1 0,1-1 0,-1 0-1,0 1 1,0-1 0,1 2-1,-1 0 28,0 0 1,0-1-1,-1 1 0,1 0 0,-1 0 0,0-1 0,0 1 0,0 0 1,0 0-1,0 0 0,0-1 0,-1 1 0,-1 5 0,-2 4 87,0-1-1,-1-1 0,0 1 0,0 0 1,-1-1-1,-10 12 0,-25 24 155,29-34-285,1 0 0,0 1 0,1 0 0,0 0 0,1 1 1,-11 23-1,20-36-51,0-1 0,0 1 0,-1-1 0,1 0 1,0 1-1,0-1 0,0 1 0,0-1 0,0 0 0,0 1 1,0-1-1,0 1 0,0-1 0,0 1 0,0-1 1,0 1-1,0-1 0,0 0 0,0 1 0,0-1 0,1 1 1,-1-1-1,0 0 0,0 1 0,0-1 0,1 1 1,-1-1-1,0 0 0,1 1 0,-1-1 0,0 0 0,1 0 1,-1 1-1,0-1 0,1 0 0,-1 0 0,0 1 1,1-1-1,-1 0 0,1 0 0,-1 0 0,0 0 0,1 1 1,-1-1-1,1 0 0,-1 0 0,1 0 0,-1 0 1,1 0-1,-1 0 0,0 0 0,1 0 0,-1-1 0,1 1 1,-1 0-1,1 0 0,-1 0 0,0 0 0,1-1 0,-1 1 1,0 0-1,1 0 0,-1 0 0,1-1 0,-1 0 1,33-14-7266,-2-10-2961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3.576"/>
    </inkml:context>
    <inkml:brush xml:id="br0">
      <inkml:brushProperty name="width" value="0.025" units="cm"/>
      <inkml:brushProperty name="height" value="0.025" units="cm"/>
    </inkml:brush>
  </inkml:definitions>
  <inkml:trace contextRef="#ctx0" brushRef="#br0">238 84 15567,'0'0'6534,"2"73"-5061,-2-31 1,0 4-545,0 1-545,0 1-288,3-5-32,8-5-32,0-6-32,-2-7-128,2-10-256,-2-7-545,-4-8-1057,-5-9-5541,-5-13 512</inkml:trace>
  <inkml:trace contextRef="#ctx0" brushRef="#br0" timeOffset="1">0 35 13421,'0'0'13036,"88"-16"-12299,-39 16-385,7 0-256,-6-4 0,1-1-352,-8-1-897,0 4-1217,-7 1-1154,-7 1-1761,-4 0 1314</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3.923"/>
    </inkml:context>
    <inkml:brush xml:id="br0">
      <inkml:brushProperty name="width" value="0.025" units="cm"/>
      <inkml:brushProperty name="height" value="0.025" units="cm"/>
    </inkml:brush>
  </inkml:definitions>
  <inkml:trace contextRef="#ctx0" brushRef="#br0">1 1 17360,'0'0'2659,"0"81"352,0-38-1089,5-1-833,2-6-577,8-3-448,1-9 0,-2-5-961,1-9-1537,-3-8-705,-4-2-2594,-3-9-3556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4.271"/>
    </inkml:context>
    <inkml:brush xml:id="br0">
      <inkml:brushProperty name="width" value="0.025" units="cm"/>
      <inkml:brushProperty name="height" value="0.025" units="cm"/>
    </inkml:brush>
  </inkml:definitions>
  <inkml:trace contextRef="#ctx0" brushRef="#br0">0 0 19603,'0'0'7687,"8"57"-6630,2-23-417,1 2-351,0 5-129,2-2-128,-2 0 0,1-3-32,-1-2-224,0-5-609,-2-7-608,-9-5-705,0-8-993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4.678"/>
    </inkml:context>
    <inkml:brush xml:id="br0">
      <inkml:brushProperty name="width" value="0.025" units="cm"/>
      <inkml:brushProperty name="height" value="0.025" units="cm"/>
    </inkml:brush>
  </inkml:definitions>
  <inkml:trace contextRef="#ctx0" brushRef="#br0">5 281 15631,'0'0'4991,"-2"-9"-2503,1 6-2331,1-1 0,-1 1 1,1 0-1,-1 0 0,1 0 0,0 0 0,0-1 1,1 1-1,-1 0 0,1 0 0,-1 0 1,1-1-1,0 1 0,2-3 0,0 1 31,0 0-1,0 0 1,1 1-1,0-1 1,0 1-1,0 0 1,1 0-1,-1 1 1,9-6-1,19-12 170,0 1 1,64-27-1,-80 40-389,-1 2 0,2-1 0,-1 2 0,1 0 0,-1 1 1,1 1-1,0 0 0,32 2 0,-47 0 21,-1 0-1,1 1 1,0-1 0,0 0-1,-1 1 1,1 0 0,0-1-1,-1 1 1,1 0 0,-1 0-1,1 0 1,-1 0 0,1 0-1,-1 0 1,1 0 0,-1 0-1,0 1 1,0-1 0,0 1-1,0-1 1,2 3 0,-1 0 22,-1 0 1,0 0 0,1 0 0,-1 0-1,-1 0 1,1 0 0,0 0 0,-1 0-1,0 6 1,0-1 34,-1 0 0,0 1 0,-1-1 0,0 0 1,0 0-1,-1 0 0,0-1 0,-6 13 0,0-8-314,0 0 0,-1 0-1,-17 17 1,0-6-8818</inkml:trace>
  <inkml:trace contextRef="#ctx0" brushRef="#br0" timeOffset="1">697 0 16207,'0'0'10517,"4"11"-9449,8 32-590,-1 1 1,-3 0-1,5 64 1,3 25-552,-11-115-818,-3-19-3315,-6-32-4486,-7 4 1464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5.571"/>
    </inkml:context>
    <inkml:brush xml:id="br0">
      <inkml:brushProperty name="width" value="0.05" units="cm"/>
      <inkml:brushProperty name="height" value="0.05" units="cm"/>
    </inkml:brush>
  </inkml:definitions>
  <inkml:trace contextRef="#ctx0" brushRef="#br0">0 64 21709,'17'34'2162,"-15"-29"-2053,0-1 0,0 1 0,0-1 0,0 0 0,1 1 0,0-1 0,0 0 0,0-1 0,0 1 1,6 4-1,-3-3-142,1-1 1,1 0-1,-1 0 0,0-1 1,1 0-1,0 0 1,0 0-1,0-1 0,0-1 1,0 1-1,0-1 1,0-1-1,0 0 0,0 0 1,1 0-1,-1-1 1,0 0-1,9-3 0,3 0-629,-1-2 0,1-1 0,-1 0 0,0-1 1,-1-1-1,20-13 0,42-37-3663,-14 9 458,-54 45 3321,-8 10 425,-10 20 822,-59 132 5324,-11 28-2084,68-159-3799,0 0-1,1 0 1,-5 46 0,12-51-89,0-21-56,0 0 0,0 0 0,0 1-1,0-1 1,0 0 0,0 0 0,0 0 0,1 0 0,-1 1 0,0-1-1,0 0 1,0 0 0,0 0 0,0 0 0,0 0 0,1 1 0,-1-1-1,0 0 1,0 0 0,0 0 0,0 0 0,0 0 0,1 0 0,-1 0-1,0 0 1,0 0 0,0 0 0,1 0 0,-1 0 0,0 0-1,0 0 1,0 0 0,0 0 0,1 0 0,-1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32.004"/>
    </inkml:context>
    <inkml:brush xml:id="br0">
      <inkml:brushProperty name="width" value="0.025" units="cm"/>
      <inkml:brushProperty name="height" value="0.025" units="cm"/>
    </inkml:brush>
  </inkml:definitions>
  <inkml:trace contextRef="#ctx0" brushRef="#br0">1 793 10698,'0'0'2840,"8"-14"-1377,336-625 2958,-330 612-4395,2-3 65,-9 20 117,-2-1 0,1 0 0,-1 0 0,0 0 1,4-18-1,-17 90 257,-7 111-413,14-118-25,3 0 0,16 94-1,-16-133-91,2-1 1,-1 0-1,2 0 0,0 0 1,0 0-1,2-1 0,-1 0 0,2 0 1,0-1-1,0 0 0,1 0 1,0-1-1,1 0 0,1-1 1,16 14-1,-21-20-215,1-1 0,-1 1 0,1-1 0,-1 0 0,1 0 0,0-1 0,0 0 0,0 0 1,0-1-1,0 0 0,0 0 0,1-1 0,-1 0 0,0 0 0,10-2 0,50-10-3772</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5.009"/>
    </inkml:context>
    <inkml:brush xml:id="br0">
      <inkml:brushProperty name="width" value="0.025" units="cm"/>
      <inkml:brushProperty name="height" value="0.025" units="cm"/>
    </inkml:brush>
  </inkml:definitions>
  <inkml:trace contextRef="#ctx0" brushRef="#br0">0 241 14734,'0'0'10762,"22"-55"-9833,8 38-96,15-1-193,0-1-255,2 0 63,4 0-320,-8 1-96,-3 1-96,-10 2-672,-3 4-866,-7 0-992,-4 1-1795,-3-1-4227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5.339"/>
    </inkml:context>
    <inkml:brush xml:id="br0">
      <inkml:brushProperty name="width" value="0.025" units="cm"/>
      <inkml:brushProperty name="height" value="0.025" units="cm"/>
    </inkml:brush>
  </inkml:definitions>
  <inkml:trace contextRef="#ctx0" brushRef="#br0">138 1 14286,'0'0'2834,"7"10"-52,0-2-2179,36 51 3005,39 69 1,-71-108-3463,-1 0 1,-1 1-1,0 0 1,-2 0 0,0 1-1,-1 0 1,-2 0-1,4 31 1,-7-35-140,-1 0 0,0 0 0,-1 1 0,-1-1 0,-1 0 0,-1-1 0,0 1 0,-1-1 0,-1 1 0,-1-1 0,0-1 0,-1 0 0,-1 0 0,0 0 0,-18 21 0,11-16-301,-2-2 0,1 0 0,-2-1 0,-30 23 1,36-32-1242,-1 0-1,0-1 1,-1 0 0,-26 9 0,1-4-6494</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5.690"/>
    </inkml:context>
    <inkml:brush xml:id="br0">
      <inkml:brushProperty name="width" value="0.025" units="cm"/>
      <inkml:brushProperty name="height" value="0.025" units="cm"/>
    </inkml:brush>
  </inkml:definitions>
  <inkml:trace contextRef="#ctx0" brushRef="#br0">123 0 7527,'0'0'2189,"-11"10"256,1 0-1750,0-1 0,1 1 1,0 1-1,1 0 0,0 0 1,0 1-1,1-1 0,1 2 1,0-1-1,1 1 0,-5 15 1,4 2-30,2 1 1,0-1 0,3 1-1,0 0 1,2 0 0,1 0-1,2-1 1,1 1 0,15 51-1,-16-68-676,1 0 0,0 0 0,1-1 0,1 0-1,0 0 1,0-1 0,2 0 0,-1 0 0,2-1 0,-1 0-1,1 0 1,1-1 0,0-1 0,1 1 0,-1-2 0,2 0-1,-1 0 1,1-1 0,0-1 0,1 0 0,-1-1 0,24 6-1,-13-7-780,0 0 0,42 1-1,13-11-5103,-14-10-3837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6.273"/>
    </inkml:context>
    <inkml:brush xml:id="br0">
      <inkml:brushProperty name="width" value="0.025" units="cm"/>
      <inkml:brushProperty name="height" value="0.025" units="cm"/>
    </inkml:brush>
  </inkml:definitions>
  <inkml:trace contextRef="#ctx0" brushRef="#br0">1 0 8712,'0'0'16015,"2"52"-15246,8-9-32,3 5-193,1 2-287,1-5-161,5-3-32,-6-8-32,2-9-353,1-10-736,-5-12-896,-1-3-1122,-2-9-833,-9-16-2242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6.633"/>
    </inkml:context>
    <inkml:brush xml:id="br0">
      <inkml:brushProperty name="width" value="0.025" units="cm"/>
      <inkml:brushProperty name="height" value="0.025" units="cm"/>
    </inkml:brush>
  </inkml:definitions>
  <inkml:trace contextRef="#ctx0" brushRef="#br0">1 0 13004,'0'0'9545,"22"29"-11306,6-29-353,7 0-1538,-5-12-896,6 0-5189</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7.011"/>
    </inkml:context>
    <inkml:brush xml:id="br0">
      <inkml:brushProperty name="width" value="0.025" units="cm"/>
      <inkml:brushProperty name="height" value="0.025" units="cm"/>
    </inkml:brush>
  </inkml:definitions>
  <inkml:trace contextRef="#ctx0" brushRef="#br0">117 1 5285,'0'0'14867,"-5"9"-13062,-10 10-690,0-1 0,-22 20 0,-3 4-19,40-42-1097,0 0 0,-1 0 0,1 1 0,0-1 0,-1 0 1,1 0-1,0 1 0,0-1 0,-1 0 0,1 1 0,0-1 0,0 0 0,0 1 0,-1-1 0,1 1 0,0-1 0,0 0 0,0 1 0,0-1 0,0 1 0,0-1 0,0 0 0,0 1 0,0-1 0,0 1 0,0-1 0,0 0 0,0 1 0,0-1 0,0 1 0,0-1 0,0 0 0,1 1 1,-1-1-1,0 0 0,1 1 0,16 5-157,39-5-358,-42-2 312,14 1-426,-4-1 147,0 1 1,0 1-1,47 9 1,-67-9 474,1-1 1,-1 2 0,0-1 0,1 0 0,-1 1 0,0 0 0,0 0 0,0 0 0,0 0-1,-1 1 1,1-1 0,-1 1 0,1 0 0,-1 0 0,0 0 0,0 1 0,0-1 0,-1 1-1,1-1 1,-1 1 0,0 0 0,0 0 0,0 0 0,-1 0 0,1 1 0,-1-1 0,2 9 0,-3-9 108,-1 0 0,1 0 0,-1 0 0,0 0 0,0 0 0,0-1 0,-1 1 0,1 0 0,-1-1 0,0 1 0,0-1 1,0 1-1,0-1 0,-1 0 0,1 0 0,-1 0 0,0 0 0,0-1 0,0 1 0,0-1 0,0 1 0,-1-1 0,1 0 1,-6 2-1,-6 4 116,0-1 0,0-1 1,0 0-1,-27 6 1,31-10-181,1 0 0,0-1 1,-1 1-1,1-2 1,0 0-1,-16-1 0,23 0-230,0 1-1,0-1 0,0 0 0,1 0 0,-1 0 1,0 0-1,1 0 0,-1-1 0,1 1 0,-1-1 0,-3-3 1,4 3-284,1 0 1,-1 0 0,1 0 0,-1 0-1,1 0 1,0-1 0,0 1 0,0 0-1,0-1 1,0 1 0,0-1 0,1 1 0,-1-1-1,1 1 1,-1-4 0,1-19-8621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7.741"/>
    </inkml:context>
    <inkml:brush xml:id="br0">
      <inkml:brushProperty name="width" value="0.025" units="cm"/>
      <inkml:brushProperty name="height" value="0.025" units="cm"/>
    </inkml:brush>
  </inkml:definitions>
  <inkml:trace contextRef="#ctx0" brushRef="#br0">0 1 11531,'6'37'8630,"10"6"-4812,27 51-3109,-18-42 462,83 189-189,-111-254-2534,-6-22-1038,-3 15-189,-1 1 1,-1 0-1,-27-29 0,4 11-2015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8.197"/>
    </inkml:context>
    <inkml:brush xml:id="br0">
      <inkml:brushProperty name="width" value="0.025" units="cm"/>
      <inkml:brushProperty name="height" value="0.025" units="cm"/>
    </inkml:brush>
  </inkml:definitions>
  <inkml:trace contextRef="#ctx0" brushRef="#br0">1 453 5926,'0'0'8450,"6"9"-6635,-2-3-1604,0-1-1,1 1 0,-1-1 1,1 0-1,0 0 0,1-1 1,-1 0-1,1 1 0,0-2 1,0 1-1,0-1 0,0 0 1,1 0-1,-1-1 0,1 0 1,0 0-1,0 0 0,0-1 1,7 1-1,-6-1-132,0-1 0,0 0 0,1 0 0,-1-1 0,0 0 0,0 0 1,0-1-1,0 0 0,0 0 0,0-1 0,0 0 0,-1 0 0,1-1 0,-1 0 0,11-8 0,-10 4-4,0 1-1,0-1 0,-1-1 1,0 0-1,0 0 1,-1 0-1,0-1 0,-1 1 1,0-1-1,0-1 1,3-12-1,-2 4 46,-1 0 1,-1 0-1,-1 0 0,-1 0 1,0-1-1,-2 1 1,-3-38-1,2 45-102,0 0-1,-2 1 1,1-1 0,-1 1 0,-1 0 0,0 0-1,0 0 1,-1 0 0,-1 1 0,0 0-1,0 0 1,-1 0 0,0 1 0,-10-10-1,16 18-11,0 0-1,0 0 1,0 0-1,0 0 1,0 0-1,0 0 1,0 0-1,0 1 1,0-1-1,0 0 1,-1 1-1,1-1 1,0 1-1,0-1 1,-1 1-1,1 0 1,0-1-1,-1 1 1,1 0-1,0 0 1,-1 0-1,1 0 1,0 0-1,-1 0 1,1 0-1,0 1 1,-1-1-1,1 0 1,0 1-1,0-1 1,-1 1-1,1-1 1,0 1-1,0 0 1,0 0-1,0-1 1,0 1-1,0 0 1,0 0-1,0 0 1,0 0-1,0 0 1,0 0-1,0 0 1,1 0-1,-1 1 1,0-1-1,0 2 1,-3 7 96,0-1 0,0 1 0,1 0 0,-3 18 0,0 0 198,1 0 0,2 1 0,1-1 0,1 0 0,1 1 0,8 53 0,-7-78-283,-1-1-1,1 0 0,0 0 1,0 0-1,0 0 1,1 0-1,-1 0 0,1 0 1,0 0-1,-1-1 1,1 1-1,0 0 0,1-1 1,-1 0-1,0 1 1,1-1-1,-1 0 1,1 0-1,0-1 0,-1 1 1,1 0-1,0-1 1,0 0-1,0 1 0,0-1 1,0-1-1,1 1 1,-1 0-1,0-1 0,0 1 1,1-1-1,-1 0 1,0 0-1,0 0 1,1-1-1,-1 1 0,0-1 1,0 0-1,4-1 1,12-4-3,0-1 1,-1-1 0,1 0 0,31-21-1,-44 26-25,1-3-52,1 2 0,-1-1 0,1 1 0,1 1-1,-1-1 1,0 2 0,1-1 0,-1 1 0,12-2 0,-19 4 62,0 0 1,0 1-1,0-1 0,0 0 0,0 0 1,-1 1-1,1-1 0,0 1 0,0-1 1,0 0-1,0 1 0,0 0 0,0-1 1,-1 1-1,1-1 0,0 1 0,0 0 1,-1 0-1,1-1 0,-1 1 0,1 0 1,-1 0-1,1 0 0,-1 0 0,1 0 1,-1 0-1,0 0 0,1 0 0,-1 0 0,0 0 1,0 0-1,0 0 0,0 0 0,0 1 1,1 44 409,-2-31-189,1 109 374,0-124-653,0 1 0,0-1 0,0 1 0,0-1 0,-1 1 0,1-1 0,0 1 0,0-1 0,0 1 0,0-1 0,1 1 1,-1-1-1,0 1 0,0 0 0,0-1 0,0 1 0,0-1 0,1 0 0,-1 1 0,0-1 0,0 1 0,1-1 0,-1 1 0,0-1 1,1 1-1,-1-1 0,1 0 0,-1 1 0,0-1 0,1 0 0,-1 1 0,1-1 0,-1 0 0,1 0 0,-1 0 0,2 1 0,-2-1-214,1-1-1,0 1 0,0-1 0,0 1 0,0-1 0,-1 0 1,1 1-1,0-1 0,-1 0 0,1 1 0,0-1 0,-1 0 0,1 0 1,-1 0-1,1 1 0,-1-1 0,0 0 0,1 0 0,-1 0 0,0 0 1,1-1-1,6-26-7290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29.747"/>
    </inkml:context>
    <inkml:brush xml:id="br0">
      <inkml:brushProperty name="width" value="0.025" units="cm"/>
      <inkml:brushProperty name="height" value="0.025" units="cm"/>
    </inkml:brush>
  </inkml:definitions>
  <inkml:trace contextRef="#ctx0" brushRef="#br0">59 260 1537,'0'2'12923,"0"2"-6835,0 17-1076,11-41-2092,0 11-2897,0-1-1,-1-1 1,0 1-1,-1-2 1,0 1 0,-1-1-1,0-1 1,-1 1-1,0-1 1,-1-1-1,-1 1 1,0-1-1,-1 0 1,0 0-1,-1 0 1,-1-1-1,1-16 1,-3 31-21,0-1 1,1 0-1,-1 0 1,0 0-1,0 0 1,0 1-1,0-1 0,0 0 1,0 0-1,0 0 1,-1 1-1,1-1 0,0 0 1,0 0-1,-1 0 1,1 1-1,0-1 1,-1 0-1,1 0 0,-1 1 1,1-1-1,-1 0 1,1 1-1,-1-1 0,0 1 1,1-1-1,-1 1 1,0-1-1,1 1 1,-1-1-1,0 1 0,1-1 1,-1 1-1,0 0 1,0 0-1,0-1 1,1 1-1,-1 0 0,0 0 1,0 0-1,0 0 1,0 0-1,1 0 0,-1 0 1,0 0-1,0 0 1,0 0-1,1 0 1,-1 1-1,0-1 0,0 0 1,0 1-1,1-1 1,-2 1-1,-2 1 1,0 0 0,-1 0 0,1 1 0,0 0 0,0-1 0,1 1 0,-1 1 0,-3 3 0,-11 15-13,2 1 1,0 1-1,-19 40 0,28-50 82,1 1-1,1 0 1,0 0-1,1 0 1,0 1 0,1-1-1,-1 31 1,4-44-67,0 0 0,0 0-1,0 0 1,0 0 0,1 0 0,-1 0 0,1 0 0,-1 0-1,1 0 1,-1-1 0,1 1 0,0 0 0,0 0 0,0-1-1,0 1 1,1 0 0,-1-1 0,0 1 0,0-1 0,1 1-1,-1-1 1,1 0 0,1 1 0,1 0 4,0 0 0,-1-1-1,1 0 1,0 0 0,0 0 0,0 0 0,-1 0 0,1-1 0,0 0 0,0 0-1,5 0 1,5-2 9,0 0 1,1-1-1,-1 0 0,0-1 0,21-9 0,111-62-2089,-51 18-4020,-42 22-1052</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0.643"/>
    </inkml:context>
    <inkml:brush xml:id="br0">
      <inkml:brushProperty name="width" value="0.025" units="cm"/>
      <inkml:brushProperty name="height" value="0.025" units="cm"/>
    </inkml:brush>
  </inkml:definitions>
  <inkml:trace contextRef="#ctx0" brushRef="#br0">36 235 10122,'0'0'1302,"-2"-7"903,1-3-1282,1 7-522,-1 0-1,1 0 1,-1 0-1,1 0 0,-1 0 1,0 0-1,0 0 0,0 0 1,-3-5-1,4 8-302,-1 0 0,1 0 1,0 0-1,0 0 0,-1 0 0,1 0 0,0 0 0,0-1 0,-1 1 0,1 0 0,0 0 1,0 0-1,-1 0 0,1 0 0,0 0 0,-1 0 0,1 0 0,0 1 0,0-1 1,-1 0-1,1 0 0,0 0 0,0 0 0,-1 0 0,1 0 0,0 0 0,0 1 0,-1-1 1,1 0-1,0 0 0,0 0 0,0 0 0,0 1 0,-1-1 0,1 0 0,0 0 0,0 1 1,0-1-1,0 0 0,0 0 0,-1 1 0,1-1 0,0 0 0,0 0 0,0 1 0,0-1 1,0 0-1,0 0 0,0 1 0,0-1 0,0 0 0,0 0 0,0 1 0,0-1 1,1 1-1,-7 16 349,3 2 193,1-1-1,0 1 1,1 0 0,1 0-1,5 34 1,-5-52-611,0 1 0,0-1 0,1 1 0,-1 0 0,1-1-1,-1 1 1,1-1 0,0 0 0,-1 1 0,1-1 0,0 0 0,0 1 0,0-1-1,0 0 1,0 0 0,0 0 0,0 1 0,1-1 0,-1 0 0,0-1 0,0 1-1,1 0 1,-1 0 0,1-1 0,-1 1 0,1 0 0,-1-1 0,1 0 0,-1 1 0,1-1-1,-1 0 1,1 0 0,0 0 0,-1 0 0,4 0 0,-1-1 2,0 0 0,0 0 1,1 0-1,-1 0 0,0-1 0,0 1 1,0-1-1,0 0 0,-1 0 0,1-1 1,6-4-1,1-4-26,0 0 1,-1-1 0,0 0-1,0 0 1,-2-1 0,1 0-1,-2 0 1,0-1 0,0 0-1,-1-1 1,-1 1 0,-1-1-1,0 0 1,-1 0 0,0-1-1,0-26 1,-2 42-6,-1 0 0,0 0 0,0-1 0,0 1 0,0 0-1,0 0 1,0 0 0,0-1 0,0 1 0,0 0 0,0 0 0,0-1 0,0 1 0,0 0 0,0 0 0,0-1 0,-1 1 0,1 0 0,0 0 0,0 0-1,0-1 1,0 1 0,0 0 0,0 0 0,-1 0 0,1-1 0,0 1 0,0 0 0,0 0 0,0 0 0,-1 0 0,1-1 0,0 1 0,0 0-1,0 0 1,-1 0 0,1 0 0,0 0 0,0 0 0,-1 0 0,1 0 0,0 0 0,0 0 0,-1 0 0,1 0 0,0 0 0,0 0 0,-1 0-1,1 0 1,0 0 0,0 0 0,0 0 0,-1 0 0,1 0 0,0 0 0,0 0 0,-1 1 0,-10 10-28,4 7 97,1 0 1,1 1-1,0-1 0,2 1 1,0 0-1,1 0 1,1 0-1,1 0 0,1 0 1,4 29-1,-5-47-63,0 1 1,0-1-1,0 0 0,0 1 0,1-1 1,-1 1-1,1-1 0,-1 0 0,1 1 0,-1-1 1,1 0-1,0 1 0,-1-1 0,1 0 1,0 0-1,0 0 0,0 0 0,0 0 0,0 0 1,0 0-1,0 0 0,1 0 0,-1 0 0,3 1 1,-2-2 1,0 0 1,0 0 0,0 0-1,0 0 1,0 0 0,0 0-1,0 0 1,0-1 0,0 1-1,0-1 1,0 0 0,0 1-1,-1-1 1,1 0 0,2-1 0,6-4 19,-1-1 0,0 0 1,0 0-1,0-1 0,6-8 1,2-5-131,-2-1 0,0 0 0,14-32 0,22-31-24,-51 85 126,0 0 0,0 0-1,0 0 1,0 0 0,1 0 0,-1 0 0,0 0 0,0-1 0,0 1-1,0 0 1,0 0 0,0 0 0,1 0 0,-1 0 0,0 0 0,0 0-1,0 0 1,0 0 0,0 0 0,0 0 0,1 0 0,-1 1 0,0-1-1,0 0 1,0 0 0,0 0 0,0 0 0,0 0 0,1 0 0,-1 0 0,0 0-1,0 0 1,0 0 0,0 0 0,0 0 0,0 1 0,0-1 0,0 0-1,0 0 1,0 0 0,0 0 0,1 0 0,-1 0 0,0 1 0,0-1-1,0 0 1,0 0 0,0 0 0,0 0 0,0 0 0,0 0 0,0 1-1,0-1 1,0 0 0,0 0 0,0 0 0,0 0 0,0 0 0,0 0-1,-1 1 1,1-1 0,0 0 0,0 0 0,0 0 0,3 20 39,-2 22 59,-1 77 382,0-118-474,0-1 0,0 1 0,0-1 0,0 1-1,0-1 1,0 1 0,1-1 0,-1 1 0,0-1-1,0 1 1,0-1 0,0 1 0,1-1-1,-1 1 1,0-1 0,1 1 0,-1-1 0,0 1-1,1-1 1,-1 0 0,0 1 0,1-1-1,-1 0 1,1 1 0,-1-1 0,1 0 0,-1 1-1,1-1 1,-1 0 0,1 0 0,-1 0 0,1 1-1,-1-1 1,1 0 0,-1 0 0,1 0-1,-1 0 1,1 0 0,-1 0 0,1 0 0,-1 0-1,1 0 1,-1 0 0,1-1 0,0 1 0,-1 0-1,1 0 1,-1 0 0,1-1 0,-1 1-1,0 0 1,1 0 0,-1-1 0,1 1 0,-1 0-1,1-1 1,-1 1 0,0-1 0,1 0 0,26-23 100,-12 5-177,0 0-1,-2-1 1,-1-1 0,0 0-1,-1-1 1,-2 0-1,8-25 1,-16 39 7,-1 19 17,-1 3 57,1 0-1,1 0 1,0 0-1,4 15 0,-5-27-4,0-1-1,0 1 1,1-1-1,-1 1 1,0-1-1,1 0 1,-1 1-1,1-1 1,-1 0-1,1 1 1,0-1-1,0 0 1,-1 0-1,1 1 1,0-1-1,0 0 1,0 0-1,0 0 1,0 0-1,1 0 1,-1 0-1,0-1 1,0 1-1,1 0 1,-1-1-1,0 1 1,1-1-1,-1 1 1,1-1-1,-1 1 1,0-1-1,1 0 1,-1 0-1,1 0 1,-1 0-1,1 0 1,-1 0-1,1 0 1,-1 0-1,0-1 1,1 1-1,-1-1 1,1 1-1,-1-1 0,0 1 1,1-1-1,-1 0 1,0 0-1,0 1 1,3-3-1,1-2-2,1 1-1,-1-1 0,0 0 0,0-1 0,-1 1 0,1-1 0,-1 0 0,0 0 0,-1-1 0,0 1 0,0-1 0,0 1 0,2-11 0,1-4-83,0 0-1,-2-1 1,2-25 0,-5 44 75,-1 5 9,1 16 21,7 73 99,-7-79-109,1-1 0,0 1 0,1 0 0,0-1 0,8 18 0,-10-28-151,-1 1-1,1 0 0,1-1 1,-1 1-1,0-1 0,0 0 1,0 1-1,1-1 0,-1 0 1,1 0-1,-1 0 0,1 0 0,-1 0 1,1 0-1,0 0 0,-1 0 1,1-1-1,0 1 0,2 0 1,-3-1-126,1 0 0,0 0 0,-1 0 0,1 0 0,-1-1 0,1 1 0,-1 0 0,1-1 0,-1 0 0,1 1 0,-1-1 0,1 0 0,-1 1 0,0-1 0,1 0 0,-1 0 0,0 0 0,0 0 0,0 0 0,0-1 0,0 1 0,0 0 0,0 0 0,0-1 0,0 1 0,-1 0 0,1-1 0,0 1 0,-1-1 0,1 1 0,-1-1 0,0 1 0,1-3 0,4-23-8166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3.013"/>
    </inkml:context>
    <inkml:brush xml:id="br0">
      <inkml:brushProperty name="width" value="0.025" units="cm"/>
      <inkml:brushProperty name="height" value="0.025" units="cm"/>
    </inkml:brush>
  </inkml:definitions>
  <inkml:trace contextRef="#ctx0" brushRef="#br0">234 221 7143,'-3'-14'1233,"-5"-22"-707,4 14 18,-1 0 0,0 0 0,-2 1 0,0 0 0,-14-26 0,20 46-436,1 0 0,-1 0-1,1 0 1,-1 0 0,0 0-1,1 0 1,-1 0 0,0 0-1,0 1 1,1-1 0,-1 0-1,0 1 1,0-1 0,0 0-1,0 1 1,0-1 0,0 1-1,0 0 1,0-1 0,0 1-1,0 0 1,-1-1 0,1 1-1,0 0 1,0 0 0,-2 0-1,1 1-17,1 0-1,-1-1 1,1 1-1,-1 0 1,1 0 0,0 0-1,-1 0 1,1 1-1,0-1 1,0 0-1,0 1 1,0-1-1,0 0 1,0 1-1,-1 1 1,-4 9 109,0 1 0,1-1 1,-4 19-1,8-28-142,-16 71 131,3 0 0,-5 95 0,-2 12-47,13-129-230,1-20-234,1 0 0,2 1 0,2-1 1,0 1-1,3 0 0,4 34 0,-4-61-206,1 1 0,0-1-1,1 1 1,-1-1 0,1 0 0,4 6-1,25 30-3954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0.976"/>
    </inkml:context>
    <inkml:brush xml:id="br0">
      <inkml:brushProperty name="width" value="0.025" units="cm"/>
      <inkml:brushProperty name="height" value="0.025" units="cm"/>
    </inkml:brush>
  </inkml:definitions>
  <inkml:trace contextRef="#ctx0" brushRef="#br0">0 0 17424,'0'0'9706,"0"55"-10155,15-48-1729,-1-3-1954,-3 1-3395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1.323"/>
    </inkml:context>
    <inkml:brush xml:id="br0">
      <inkml:brushProperty name="width" value="0.025" units="cm"/>
      <inkml:brushProperty name="height" value="0.025" units="cm"/>
    </inkml:brush>
  </inkml:definitions>
  <inkml:trace contextRef="#ctx0" brushRef="#br0">187 29 13421,'0'0'3272,"-9"0"-240,0 0-2668,3-1-88,0 1 0,-1 0-1,1 0 1,0 0 0,0 1-1,0-1 1,0 2 0,-1-1-1,1 1 1,1 0 0,-1 0-1,0 0 1,0 1-1,1 0 1,0 0 0,-6 4-1,5 0-103,0-1-1,0 1 0,0 0 0,1 1 0,1 0 0,-1-1 0,1 1 1,0 1-1,1-1 0,0 1 0,0-1 0,1 1 0,0 0 0,1 0 1,0 0-1,0 11 0,1-19-155,0 0 0,0 0 0,0 1 0,1-1 0,-1 0 0,0 0 0,1 0 0,-1 0 0,1 0 0,-1 0 0,1 0 0,-1 0 1,1-1-1,0 1 0,0 0 0,-1 0 0,1 0 0,0-1 0,0 1 0,0 0 0,0-1 0,0 1 0,0-1 0,0 1 0,2 0 0,0 0-1,0-1-1,0 1 1,0-1 0,0 0 0,0 0-1,0 0 1,0 0 0,0-1-1,5 0 1,-1-1-13,0 0 0,-1 0 1,1 0-1,-1-1 0,1 0 0,-1 0 1,11-9-1,-8 4-69,-1 0 0,0 0 0,-1-1 0,0-1 0,-1 1 0,0-1 0,0 0 0,-1 0 0,0-1-1,-1 0 1,0 0 0,-1 0 0,0 0 0,0 0 0,-2-1 0,1 1 0,-1-16 0,-18 61-2,-2 37 705,4 0 0,3 1 0,3 1 0,3 0 1,4 90-1,10-94-603,-5-49-225,0-1-1,-2 1 1,0 0-1,-2 20 1,1-40 162,0 0 0,0 1-1,0-1 1,0 0 0,0 1 0,0-1 0,0 0 0,0 1-1,0-1 1,0 1 0,0-1 0,0 0 0,0 1 0,0-1-1,0 0 1,0 1 0,0-1 0,0 0 0,0 1 0,0-1-1,-1 0 1,1 1 0,0-1 0,0 0 0,0 1-1,-1-1 1,1 0 0,0 0 0,0 1 0,-1-1 0,1 0-1,0 0 1,-1 1 0,1-1 0,0 0 0,-1 0 0,1 0-1,0 0 1,-1 0 0,1 1 0,0-1 0,-1 0 0,1 0-1,0 0 1,-1 0 0,1 0 0,-1 0 0,1 0 0,0 0-1,-1 0 1,1 0 0,0 0 0,-1-1 0,1 1 0,-1 0-1,0-1-141,0 0 0,0 0 0,0 0 0,0 0 0,1 0 0,-1-1 0,0 1 0,0 0 0,1 0 0,-1-1 0,1 1-1,-1 0 1,1-1 0,-1-1 0,-3-29-2953,2 0-1,2 0 0,4-46 1,3 19-3062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1.825"/>
    </inkml:context>
    <inkml:brush xml:id="br0">
      <inkml:brushProperty name="width" value="0.025" units="cm"/>
      <inkml:brushProperty name="height" value="0.025" units="cm"/>
    </inkml:brush>
  </inkml:definitions>
  <inkml:trace contextRef="#ctx0" brushRef="#br0">1 273 8680,'6'-12'1751,"0"2"-813,20-37 1141,-17 8 3574,-22 76-1634,3-13-3661,4 5 543,1 1 0,2 0 0,0 52 0,3-81-867,0 0 1,-1 0 0,1 0 0,0 0-1,0 0 1,0 0 0,0 0 0,0 0-1,0 0 1,1 0 0,-1 0 0,0 0 0,1 0-1,-1 0 1,0 0 0,1 0 0,-1 0-1,1-1 1,-1 1 0,1 0 0,0 0-1,-1 0 1,1-1 0,0 1 0,-1 0-1,1 0 1,0-1 0,0 1 0,0-1 0,0 1-1,0-1 1,0 1 0,0-1 0,-1 0-1,1 1 1,0-1 0,0 0 0,1 0-1,-1 0 1,0 0 0,2 0 0,-1 0 10,1-1 0,0 0 1,0 1-1,-1-2 1,1 1-1,0 0 0,-1 0 1,1-1-1,-1 1 0,0-1 1,1 0-1,-1 0 1,0 0-1,3-3 0,5-8-32,-1 0 0,-1-1-1,0 0 1,-1 0 0,0 0-1,-1-1 1,0 0 0,3-20 0,-3 8-66,-1-1 0,-1 1 1,-1-45-1,-8 150 153,3-58 37,0 1 0,1-1-1,1 1 1,1-1 0,0 0-1,9 36 1,-10-53-113,1 0 0,0 0 0,1 0 0,-1 0-1,0 0 1,1-1 0,-1 1 0,1 0 0,0-1 0,0 1-1,0-1 1,0 0 0,1 0 0,-1 0 0,1 0 0,2 2 0,-3-3-10,0 0 1,1 0-1,-1-1 1,0 1-1,0-1 1,1 1 0,-1-1-1,0 0 1,1 0-1,-1 0 1,1 0-1,-1 0 1,0-1-1,0 1 1,1-1 0,3-1-1,3-2-1,0-1 0,-1 1 0,0-2 0,0 1-1,0-1 1,-1 0 0,0-1 0,12-14 0,1-3-6,-1-1-1,-1-1 1,24-49 0,-34 59-4,0 0 0,-2-1 0,0 0 0,-1 0-1,0 0 1,-2-1 0,0 1 0,0-19 0,-3 35-3,1 0-1,-1 1 1,0-1 0,0 0-1,0 1 1,0-1-1,0 0 1,-1 1-1,1-1 1,0 0-1,0 1 1,0-1 0,0 0-1,-1 1 1,1-1-1,0 0 1,-1 1-1,1-1 1,0 1 0,-1-1-1,1 1 1,-1-1-1,1 1 1,-1-1-1,1 1 1,-1 0-1,1-1 1,-1 1 0,0-1-1,0 1 1,-21 5-32,16-2 22,0 0-1,1 1 1,0 0 0,-1 0 0,-6 7 0,5-1 38,0-1 1,1 1 0,0 0 0,0 1 0,1-1 0,1 1-1,0 0 1,0 0 0,1 1 0,0-1 0,1 1-1,1-1 1,0 1 0,0 16 0,2-26-20,-1 1 0,1-1 0,-1 1 0,1-1 0,0 0 0,0 1 0,0-1 0,0 0 0,1 0 0,-1 1 0,1-1 0,-1 0 0,1 0 0,0-1 0,0 1 0,-1 0 0,1-1 0,1 1 0,-1-1 0,0 1 0,0-1 0,0 0 0,1 0 0,-1 0 0,0 0 0,1 0 0,-1-1 0,1 1 0,-1-1 0,5 1 0,11 1-535,0 0 0,1-1 0,21-2 0,-20 1-1108,15-2-2397,-1-8-2289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3.827"/>
    </inkml:context>
    <inkml:brush xml:id="br0">
      <inkml:brushProperty name="width" value="0.025" units="cm"/>
      <inkml:brushProperty name="height" value="0.025" units="cm"/>
    </inkml:brush>
  </inkml:definitions>
  <inkml:trace contextRef="#ctx0" brushRef="#br0">0 0 4773,'0'0'13132,"15"62"-11787,-5-21 321,-1 4-385,11 4-352,-2-1-160,0-3-545,-2-3-160,1-6-32,-8-6-64,0-13-513,-4-8-640,-5-16-3811,-4-19-193,-10-10-2851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4.174"/>
    </inkml:context>
    <inkml:brush xml:id="br0">
      <inkml:brushProperty name="width" value="0.025" units="cm"/>
      <inkml:brushProperty name="height" value="0.025" units="cm"/>
    </inkml:brush>
  </inkml:definitions>
  <inkml:trace contextRef="#ctx0" brushRef="#br0">0 121 12043,'0'0'2467,"3"13"-417,0 3-1512,2 0-1,0 0 1,1-1 0,0 1 0,1-1 0,1 0 0,16 21-1,-8-14 4,2-1-1,1-1 1,0 0-1,28 20 1,-39-33-502,1-1 0,-1-1 1,1 1-1,0-1 1,0-1-1,1 0 1,-1 0-1,1-1 1,0 0-1,0-1 0,0 0 1,0 0-1,0-1 1,16 0-1,-23-2-4,0 1 0,0-1 1,0 0-1,-1 0 0,1 0 0,0-1 0,0 1 0,0 0 0,-1-1 0,1 0 0,-1 0 1,1 0-1,-1 0 0,0 0 0,0 0 0,0-1 0,0 1 0,0-1 0,-1 1 1,1-1-1,-1 0 0,1 1 0,-1-1 0,0 0 0,0 0 0,0 0 0,-1 0 0,1 0 1,-1 0-1,1-6 0,0-8 191,0 0 1,-1 1-1,0-1 1,-5-24-1,0 15 88,0 1 0,-2 0 0,-18-43 0,20 55-285,-1 0 0,-1 0 0,0 1-1,-1 0 1,0 0 0,-1 1 0,0 0 0,-15-14 0,23 24-68,0 0 0,0 0 0,0 0 0,0 0 0,0 1 0,0-1 0,0 0 0,-1 0 0,1 1 0,0-1 0,0 0 0,-1 1 0,1-1 0,0 1 0,-1 0 0,1 0 0,0-1 0,-1 1 0,1 0 0,-1 0 0,1 0 0,0 0 0,-1 0 0,1 1-1,-2-1 1,2 1-94,1 0-1,0 0 0,-1 1 0,1-1 0,0 0 0,0 0 0,0 0 0,0 0 0,0 0 0,0 0 0,0 0 0,0 0 0,1 0 0,-1 1 0,0-1 0,1 0 0,-1 0 0,1 0 0,-1 0 0,1 0 0,-1 0 1,1-1-1,0 1 0,-1 0 0,1 0 0,0 0 0,0 0 0,-1-1 0,1 1 0,0 0 0,2 0 0,11 13-2101,0-1 1,2-1-1,-1-1 0,24 14 1,7 1-4445</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4.532"/>
    </inkml:context>
    <inkml:brush xml:id="br0">
      <inkml:brushProperty name="width" value="0.025" units="cm"/>
      <inkml:brushProperty name="height" value="0.025" units="cm"/>
    </inkml:brush>
  </inkml:definitions>
  <inkml:trace contextRef="#ctx0" brushRef="#br0">183 103 12780,'-11'-2'3208,"2"-1"-2724,-3 0 206,-1 1 0,1-1 0,0 2 0,-1 0 0,-19 1 0,29 0-590,0 0-1,1 0 0,-1 1 0,0 0 1,0-1-1,0 1 0,0 0 0,0 0 1,1 1-1,-1-1 0,0 1 0,1-1 0,-1 1 1,1 0-1,0 0 0,-1 0 0,1 0 1,0 0-1,0 0 0,1 1 0,-1-1 1,0 1-1,1-1 0,-1 1 0,1 0 0,0-1 1,0 1-1,0 0 0,0 0 0,1 0 1,-1 5-1,0-4-30,0 1 0,1-1 0,0 0-1,0 1 1,0-1 0,0 0 0,1 1 0,0-1 0,0 0 0,0 0 0,0 0 0,1 0 0,-1 0 0,1 0-1,0 0 1,1 0 0,-1 0 0,0-1 0,1 1 0,0-1 0,0 0 0,0 0 0,0 0 0,1 0 0,-1-1 0,1 1-1,-1-1 1,1 0 0,5 2 0,-4-2-43,0 0-1,0 0 1,1-1-1,-1 1 1,0-1-1,1-1 0,-1 1 1,1-1-1,-1 0 1,1 0-1,-1-1 1,1 0-1,-1 1 1,1-2-1,-1 1 1,0-1-1,0 0 1,0 0-1,0 0 1,0-1-1,0 1 1,7-6-1,-5 1 20,1 0 0,-1 0 0,0-1 0,-1 1 1,0-1-1,0-1 0,-1 1 0,0-1 0,0 0 0,4-14 0,-6 16-35,-1 1-1,0-1 0,0 0 1,-1 0-1,0-1 0,0 1 1,-1 0-1,0 0 0,0 0 1,-1-1-1,0 1 1,0 0-1,0 0 0,-1 0 1,-3-9-1,4 15-10,1 0-1,0 0 1,0 0-1,-1 0 1,1 0-1,-1 0 1,1 0-1,-1 0 1,1 0 0,-1 0-1,1 0 1,-1 0-1,0 1 1,1-1-1,-1 0 1,0 0 0,0 1-1,0-1 1,0 1-1,0-1 1,1 1-1,-1-1 1,0 1 0,0-1-1,0 1 1,0 0-1,-1-1 1,1 1-1,0 0 1,-2 0-1,2 1-5,0-1 0,0 1 0,0 0 0,0 0 0,1 0 0,-1 0 0,0 0 0,0 0-1,0 0 1,1 0 0,-1 0 0,1 0 0,-1 0 0,1 0 0,-1 0 0,1 1-1,0-1 1,-1 0 0,1 0 0,0 1 0,0-1 0,0 0 0,0 0 0,0 1 0,0 0-1,1 4-55,-1-1 0,1 0 0,0 0 0,0 1-1,1-1 1,-1 0 0,1 0 0,0 0-1,1 0 1,-1-1 0,1 1 0,0 0 0,0-1-1,1 0 1,6 7 0,-7-8-279,-1-1 1,1 0 0,0 0-1,0 0 1,0 0-1,1 0 1,-1 0-1,0-1 1,1 0-1,6 2 1,-7-3-229,0 1 0,0-1 0,0 0-1,0 0 1,0 0 0,0 0 0,0-1 0,0 0 0,0 1 0,0-1 0,0 0-1,0 0 1,0 0 0,3-3 0,20-16-7491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4.909"/>
    </inkml:context>
    <inkml:brush xml:id="br0">
      <inkml:brushProperty name="width" value="0.025" units="cm"/>
      <inkml:brushProperty name="height" value="0.025" units="cm"/>
    </inkml:brush>
  </inkml:definitions>
  <inkml:trace contextRef="#ctx0" brushRef="#br0">103 0 12364,'0'0'2776,"-10"5"373,3 0-2799,0 0-1,0 0 0,1 1 1,0 0-1,0 0 1,0 0-1,0 1 0,1-1 1,0 1-1,1 1 1,0-1-1,0 1 0,0-1 1,1 1-1,0 0 1,0 0-1,1 1 0,0-1 1,-1 14-1,3-22-334,0 1 1,0-1-1,0 1 0,0-1 0,0 0 1,0 1-1,0-1 0,0 1 0,0-1 1,0 1-1,1-1 0,-1 0 0,0 1 1,0-1-1,0 1 0,0-1 0,1 0 1,-1 1-1,0-1 0,0 0 0,1 1 1,-1-1-1,0 0 0,1 1 0,-1-1 1,0 0-1,1 0 0,-1 1 0,0-1 0,1 0 1,-1 0-1,1 0 0,-1 1 0,0-1 1,1 0-1,0 0 0,20-3 171,23-18-225,-41 19 49,10-6-470,2 1 0,-1 1 0,1 0 0,0 0 0,0 2 0,0 0 0,1 0 1,-1 2-1,1 0 0,0 1 0,0 0 0,24 3 0,-38-2 505,0 0-1,1 0 1,-1 1-1,0-1 1,0 1 0,1 0-1,-1 0 1,0 0-1,0 0 1,0 0 0,0 0-1,0 0 1,0 1 0,0-1-1,-1 1 1,1-1-1,0 1 1,-1 0 0,1 0-1,-1-1 1,0 1-1,1 0 1,-1 0 0,0 1-1,0-1 1,-1 0 0,1 0-1,0 0 1,-1 1-1,1-1 1,-1 0 0,0 0-1,1 1 1,-1-1-1,0 0 1,-1 1 0,1-1-1,-1 4 1,0 1 345,-1 1 0,0-1 1,0 1-1,0-1 0,-1 0 0,0 0 0,-1 0 1,0 0-1,0 0 0,-6 7 0,5-8-356,0 1-1,0-1 1,-1-1-1,1 1 1,-1-1-1,-1 0 1,1 0-1,-1-1 1,0 0-1,0 0 1,0 0-1,0-1 1,0 0-1,-1-1 1,0 0 0,1 0-1,-10 1 1,16-3-179,0 0 0,0 0 0,0 0 0,-1-1 0,1 1 0,0 0 0,0-1 1,0 1-1,0-1 0,0 1 0,0-1 0,0 0 0,1 1 0,-1-1 0,0 0 1,0 1-1,0-1 0,1 0 0,-1 0 0,0 0 0,1 0 0,-1 0 0,1 0 1,-1 0-1,1 0 0,-1 0 0,1 0 0,0 0 0,-1 0 0,1 0 0,0-2 1,-2-43-5716,2 35 3912,0-32-4576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5.256"/>
    </inkml:context>
    <inkml:brush xml:id="br0">
      <inkml:brushProperty name="width" value="0.025" units="cm"/>
      <inkml:brushProperty name="height" value="0.025" units="cm"/>
    </inkml:brush>
  </inkml:definitions>
  <inkml:trace contextRef="#ctx0" brushRef="#br0">25 1 7655,'0'0'10666,"-4"9"-8183,-1 4-1974,1 0 0,1 1 0,0-1 0,1 0 1,0 1-1,1 0 0,1-1 0,0 1 0,0-1 1,2 1-1,0 0 0,5 18 0,2 7 463,17 40-1,-22-70-898,-1 0 1,2 1-1,-1-2 0,1 1 1,0 0-1,1-1 0,0 0 1,0-1-1,1 1 0,9 7 1,-13-13-71,-1 0 0,0 0 0,1 0 1,-1-1-1,1 1 0,-1-1 0,1 0 1,0 0-1,-1 0 0,1 0 0,0 0 1,0 0-1,0-1 0,0 0 0,0 1 1,0-1-1,0 0 0,0 0 1,0-1-1,0 1 0,-1-1 0,1 1 1,0-1-1,0 0 0,0 0 0,-1 0 1,1 0-1,0-1 0,-1 1 0,1-1 1,-1 1-1,0-1 0,1 0 0,-1 0 1,0 0-1,0 0 0,0-1 0,0 1 1,2-5-1,6-8-173,-1-1 1,0-1-1,-2 0 0,12-34 0,-14 35-72,-5 16 237,0 0 1,0 0 0,0-1-1,0 1 1,0 0 0,0 0-1,0-1 1,0 1 0,0 0-1,0 0 1,0-1 0,0 1 0,1 0-1,-1 0 1,0-1 0,0 1-1,0 0 1,0 0 0,0 0-1,0-1 1,1 1 0,-1 0-1,0 0 1,0 0 0,0-1-1,1 1 1,-1 0 0,0 0 0,0 0-1,1 0 1,-1 0 0,0 0-1,0-1 1,0 1 0,1 0-1,-1 0 1,0 0 0,1 0-1,-1 0 1,0 0 0,0 0-1,1 0 1,-1 0 0,0 0-1,0 0 1,1 1 0,7 14 30,2 32 242,-8-41-242,2 21 56,-3-18-77,0 0-1,1 0 1,0-1-1,0 1 1,1 0-1,0-1 1,0 0-1,9 16 1,-11-24-143,0 1 1,-1-1-1,1 0 0,-1 1 1,1-1-1,0 1 0,-1-1 1,1 0-1,0 0 0,-1 1 1,1-1-1,0 0 0,0 0 1,-1 0-1,1 0 0,0 0 1,0 0-1,-1 0 0,1 0 1,0 0-1,-1 0 0,1 0 1,0 0-1,0 0 0,-1-1 1,1 1-1,0 0 0,-1-1 1,1 1-1,0 0 0,-1-1 1,1 1-1,-1-1 0,1 1 1,0-1-1,-1 1 0,1-1 1,-1 1-1,0-1 0,1 0 1,-1 1-1,1-1 0,-1 0 1,0 1-1,0-1 0,1-1 1,8-20-5805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5.599"/>
    </inkml:context>
    <inkml:brush xml:id="br0">
      <inkml:brushProperty name="width" value="0.025" units="cm"/>
      <inkml:brushProperty name="height" value="0.025" units="cm"/>
    </inkml:brush>
  </inkml:definitions>
  <inkml:trace contextRef="#ctx0" brushRef="#br0">1 77 9449,'0'0'18866,"68"34"-18610,-39-47-224,2-4-608,-3-6-1506,1-2-2050,-5-8-4132</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6.005"/>
    </inkml:context>
    <inkml:brush xml:id="br0">
      <inkml:brushProperty name="width" value="0.025" units="cm"/>
      <inkml:brushProperty name="height" value="0.025" units="cm"/>
    </inkml:brush>
  </inkml:definitions>
  <inkml:trace contextRef="#ctx0" brushRef="#br0">14 209 5125,'0'0'7180,"-3"8"-3662,-7 27-1388,10-34-2062,0 0 0,0-1 0,0 1-1,0 0 1,0-1 0,0 1 0,0 0 0,0-1 0,0 1 0,0 0 0,0-1-1,0 1 1,1 0 0,-1-1 0,0 1 0,0-1 0,1 1 0,-1-1 0,0 1-1,1 0 1,-1-1 0,1 1 0,-1-1 0,1 1 0,-1-1 0,1 0 0,-1 1-1,1-1 1,-1 0 0,1 1 0,0-1 0,-1 0 0,1 1 0,0-1 0,-1 0-1,1 0 1,1 0 0,26 2 1193,-21-2-804,2-1-207,0-1-1,0 1 1,0-2-1,0 1 0,-1-1 1,1 0-1,-1-1 0,0 0 1,1 0-1,-2-1 1,1 0-1,0 0 0,-1-1 1,0 0-1,-1 0 1,9-11-1,-9 11-191,0-1 0,0 0 0,0-1 0,-1 1 0,-1-1 0,1 0 0,-1-1 0,-1 1 0,1-1 0,-1 1 0,-1-1 0,0 0 0,0 0 1,-1 0-1,0 0 0,0-15 0,-2 22-53,1 0 0,-1-1 0,0 1 0,0 0 1,0 0-1,0 0 0,0 0 0,0 0 0,0 1 0,-1-1 1,1 0-1,-1 0 0,1 1 0,-1-1 0,0 1 0,1-1 1,-1 1-1,0 0 0,0 0 0,0 0 0,0 0 1,0 0-1,0 0 0,-1 1 0,1-1 0,0 1 0,0-1 1,0 1-1,-1 0 0,1 0 0,-4 0 0,-2-1-1,0 1 0,0 1 0,0-1 0,0 1 0,1 1 0,-1 0 0,-15 5 0,15-4-8,1 2-1,0-1 1,0 1-1,0 0 0,1 1 1,0-1-1,0 1 1,0 0-1,0 1 1,1-1-1,0 1 1,1 0-1,0 1 0,0-1 1,0 1-1,-3 10 1,2-6 11,1 1 1,1 1 0,0-1 0,1 0-1,0 1 1,1-1 0,0 1 0,1 0-1,3 18 1,-3-29-8,0 0 0,1 0 0,0 0-1,0 0 1,0 0 0,0 0 0,0-1 0,0 1-1,1-1 1,-1 1 0,1-1 0,0 1 0,0-1 0,0 0-1,0 1 1,0-1 0,0 0 0,1-1 0,-1 1-1,1 0 1,-1-1 0,1 1 0,-1-1 0,1 0-1,0 0 1,0 0 0,0 0 0,0 0 0,0-1 0,0 1-1,0-1 1,-1 0 0,1 0 0,0 0 0,0 0-1,5-2 1,4 1-196,0-1 0,0-1 0,0 0 0,-1-1 0,1 0 0,-1 0 0,19-12 0,60-44-4729,-35 13-2145,-14 6-1365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3.610"/>
    </inkml:context>
    <inkml:brush xml:id="br0">
      <inkml:brushProperty name="width" value="0.025" units="cm"/>
      <inkml:brushProperty name="height" value="0.025" units="cm"/>
    </inkml:brush>
  </inkml:definitions>
  <inkml:trace contextRef="#ctx0" brushRef="#br0">4 1 14894,'0'0'577,"-3"52"191,8-26-191,1 3-161,4 2-127,-2 2-33,-3 2-128,4-1-64,-2 1-64,2-5-384,0-3-769,0-7-865,-1-6-993,1-7-641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7.248"/>
    </inkml:context>
    <inkml:brush xml:id="br0">
      <inkml:brushProperty name="width" value="0.025" units="cm"/>
      <inkml:brushProperty name="height" value="0.025" units="cm"/>
    </inkml:brush>
  </inkml:definitions>
  <inkml:trace contextRef="#ctx0" brushRef="#br0">166 249 9737,'0'0'6326,"-9"9"-4788,3-5-1371,2 0-6,-1 0 0,1 0 0,0 0 0,0 0 0,1 1 0,-1-1 0,1 1 0,0 0 0,0 0 0,0 0 0,1 0 0,0 1 1,0-1-1,0 1 0,-1 6 0,4 12 1082,7-43-151,4-11-1127,-7 19 280,0 1 0,-1-2 0,0 1 0,-1 0 0,0-1 0,-1 1 0,0-1 0,0-22 0,-28 57 284,8-6 280,1 1 1,0 2 0,-16 22 0,28-33-717,0 0 1,0 1 0,1-1 0,1 1 0,-1-1-1,1 1 1,1 0 0,0 1 0,0-1 0,0 17-1,1-8 86,0-11-114,0 1 0,1 0 1,0-1-1,1 1 0,2 15 0,-2-23-62,-1 1 0,1-1 0,-1 0 0,1 1 0,0-1 0,-1 0 0,1 1-1,0-1 1,0 0 0,0 0 0,0 0 0,0 0 0,0 0 0,0 0 0,0 0 0,1 0 0,-1 0-1,0 0 1,0-1 0,1 1 0,-1-1 0,1 1 0,-1-1 0,0 1 0,1-1 0,-1 0 0,1 1-1,-1-1 1,1 0 0,-1 0 0,1 0 0,-1 0 0,1-1 0,-1 1 0,1 0 0,-1-1-1,0 1 1,1-1 0,-1 1 0,2-2 0,4 0 2,-1-1 0,0-1 0,0 1 1,0-1-1,-1 0 0,1-1 0,-1 1 0,0-1 0,0 0 0,-1 0 0,1 0 1,-1-1-1,0 0 0,-1 0 0,5-8 0,4-10-61,-1-1 0,11-40 1,-17 47 32,-1-1-1,-2 1 1,2-27 0,0-1-2,-29 341 164,-3 19 205,22-217-725,5-113 325,1 0 0,1 0-1,2-17 1,69-239-256,16-80-262,-83 323 477,-5 36-3,-9 52-46,6-41 126,0 6 155,0-1 0,2 1 0,2 39-1,-1-62-124,0 0 0,1 0 0,-1 0-1,0 1 1,0-1 0,1 0 0,-1 0 0,1 0-1,-1 0 1,1 0 0,-1 0 0,1 0-1,0 0 1,-1 0 0,1 0 0,0 0 0,0 0-1,0 0 1,0 0 0,0-1 0,0 1-1,0 0 1,0-1 0,0 1 0,0-1-1,0 1 1,0-1 0,0 1 0,0-1 0,0 0-1,1 1 1,-1-1 0,0 0 0,0 0-1,0 0 1,1 0 0,-1 0 0,0 0 0,0-1-1,0 1 1,1 0 0,-1-1 0,0 1-1,0 0 1,0-1 0,0 1 0,2-2 0,4-1 20,-1 0 1,0 0-1,1-1 1,-1 0 0,-1 0-1,11-9 1,-7 3-15,0 0 1,-1-1-1,0 0 0,0 0 1,-1-1-1,-1 0 1,0 0-1,-1-1 0,0 1 1,4-17-1,-3 2-29,-2-1 0,0 1 0,-1-55 0,-6 282 403,3-198-357,0 0-1,0-1 1,0 1 0,0 0 0,0 0 0,1-1 0,-1 1 0,1 0 0,-1 0 0,1-1 0,0 1 0,0-1 0,-1 1 0,3 2 0,-2-3-18,0-1 0,-1 1 0,1-1-1,0 1 1,0-1 0,-1 1 0,1-1-1,0 0 1,0 0 0,-1 1-1,1-1 1,0 0 0,0 0 0,0 0-1,0 0 1,-1 0 0,1 0 0,0 0-1,0 0 1,0 0 0,0 0 0,0-1-1,3 0 9,0-1 1,-1 1-1,1-1 0,-1 0 0,1 0 0,-1-1 0,0 1 0,0-1 0,0 1 0,0-1 0,3-5 0,5-7-56,-1-2 0,0 1-1,-1-1 1,-1-1 0,0 1 0,-2-1 0,0-1 0,-1 1-1,0-1 1,-2 0 0,0 0 0,-2 0 0,0-28-1,-17 203 136,14-126 51,1-22-127,1 1 0,-1-1 1,1 0-1,0 1 0,1-1 1,0 0-1,0 1 1,1-1-1,3 9 0,-4-16-103,-1 0 0,1 0 0,0 0 0,0 0 0,0 0 0,0 0 0,0 0 0,0 0 0,0 0 0,0 0 0,0 0 0,0-1 0,0 1 0,0-1 0,0 1 0,1-1 0,-1 1 0,0-1 0,0 1 0,1-1 0,-1 0 0,0 0 0,1 0 0,-1 0 0,0 0 0,1 0 0,-1 0 0,0 0 0,0 0 0,1-1 0,-1 1 0,0-1 0,1 1 0,-1-1 0,0 1 0,0-1 0,0 1 0,0-1 0,2-1 0,2-1-1110,-1 0 1,0-1 0,1 1 0,-1-1-1,-1 0 1,1 0 0,0 0 0,3-7-1,6-13-7883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8.099"/>
    </inkml:context>
    <inkml:brush xml:id="br0">
      <inkml:brushProperty name="width" value="0.025" units="cm"/>
      <inkml:brushProperty name="height" value="0.025" units="cm"/>
    </inkml:brush>
  </inkml:definitions>
  <inkml:trace contextRef="#ctx0" brushRef="#br0">11 258 9065,'-1'-34'15908,"2"55"-14579,-2 2 285,0-29-315,3-40-512,7 0-626,-2 9-277,-1 0 0,3-57 0,-11 92 299,-2 10-159,-3 11-60,-6 56 648,4-1 1,3 1-1,6 138 1,1-204-598,1 0 1,0 0-1,0 0 0,0 0 0,1-1 1,1 1-1,-1-1 0,1 0 1,9 12-1,-12-18-18,0 0 0,0 0 0,0 0 1,1-1-1,-1 1 0,1-1 0,-1 1 0,1-1 1,0 1-1,0-1 0,-1 0 0,1 0 0,0 0 1,0 0-1,0 0 0,0 0 0,0-1 0,0 1 1,1-1-1,-1 1 0,0-1 0,0 0 0,0 0 1,0 0-1,1 0 0,-1 0 0,0 0 0,0-1 1,0 1-1,0-1 0,0 1 0,0-1 0,0 0 1,0 0-1,0 0 0,0 0 0,0 0 0,0 0 1,0-1-1,-1 1 0,1 0 0,-1-1 0,1 0 0,1-2 1,8-9-100,0 0 0,-2-1 1,1 0-1,-2 0 0,0-1 0,0-1 1,-2 1-1,0-1 0,0 0 1,-2 0-1,0-1 0,-1 1 0,-1-1 1,0 0-1,-1 0 0,-1 0 1,0 0-1,-6-31 0,-1 31 117,1 29-41,0 30 48,6-31 6,-2 106 526,2-104-418,2 0 0,-1 0-1,1 0 1,1 0 0,1 0-1,8 20 1,-12-31-123,1 0-1,0 0 1,0 0 0,0 0 0,0 0-1,0 0 1,0 0 0,1-1 0,-1 1-1,1-1 1,-1 1 0,1-1 0,0 1-1,-1-1 1,1 0 0,0 0 0,0 0-1,0 0 1,0 0 0,2 1 0,-2-2-16,0 0 0,-1 0 0,1-1 0,0 1 0,0 0 0,-1 0 0,1-1 0,0 1 0,0-1 0,-1 0 0,1 1 0,-1-1 0,1 0 0,-1 0 0,1 0 0,-1 0 0,1 0 0,1-3 0,2-2-271,0 1-1,0-1 1,-1 0-1,0 0 1,0-1-1,-1 1 1,0-1-1,0 0 1,0 0-1,1-9 1,1-58-7445,-5 30 234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8.477"/>
    </inkml:context>
    <inkml:brush xml:id="br0">
      <inkml:brushProperty name="width" value="0.025" units="cm"/>
      <inkml:brushProperty name="height" value="0.025" units="cm"/>
    </inkml:brush>
  </inkml:definitions>
  <inkml:trace contextRef="#ctx0" brushRef="#br0">1 1 15791,'0'0'10986,"0"53"-10954,14-45-768,-1-4-1635,-3-3-1600,-2-1-4325</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8.839"/>
    </inkml:context>
    <inkml:brush xml:id="br0">
      <inkml:brushProperty name="width" value="0.025" units="cm"/>
      <inkml:brushProperty name="height" value="0.025" units="cm"/>
    </inkml:brush>
  </inkml:definitions>
  <inkml:trace contextRef="#ctx0" brushRef="#br0">38 0 15567,'0'0'2637,"-2"13"-208,-11 82 2197,-1 130-1,14-223-4621,0 1 0,0 0 0,0-1 0,0 1 0,1-1 1,-1 1-1,1 0 0,-1-1 0,1 1 0,0-1 0,0 1 0,0-1 0,0 0 0,0 1 0,1-1 0,-1 0 0,1 0 0,0 0 0,-1 0 0,1 0 0,0 0 0,0-1 0,0 1 0,0 0 0,3 1 0,-1-2-74,-1 0 0,1 0 0,0 0-1,0-1 1,0 1 0,-1-1 0,1 0-1,0 0 1,0 0 0,0-1 0,0 1-1,-1-1 1,1 0 0,0 0 0,-1 0-1,7-3 1,-6 2 4,1 0 0,-1 0-1,1 1 1,0-1 0,0 1 0,-1 0-1,1 1 1,0-1 0,0 1-1,0 0 1,0 0 0,0 1 0,0-1-1,-1 1 1,8 2 0,-9-1 93,0-1 0,0 1 0,-1 0 1,1 0-1,-1 0 0,0 0 0,1 0 1,-1 0-1,0 1 0,0-1 1,0 1-1,-1-1 0,1 1 0,-1 0 1,1 0-1,-1 0 0,0 0 0,0 0 1,0 0-1,0 0 0,-1 0 0,1 0 1,-1 0-1,0 5 0,0-2 59,0 0-1,-1-1 0,0 1 1,0 0-1,0 0 1,-1-1-1,0 1 1,0-1-1,0 1 0,-1-1 1,0 0-1,0 0 1,0 0-1,0 0 0,-1-1 1,0 1-1,0-1 1,0 0-1,-1 0 0,1 0 1,-1-1-1,0 1 1,0-1-1,0 0 1,0-1-1,0 1 0,-1-1 1,1 0-1,-1-1 1,0 1-1,1-1 0,-1 0 1,0 0-1,0-1 1,0 0-1,0 0 1,0 0-1,1-1 0,-1 0 1,-8-2-1,10 1-267,0 0 0,0 0-1,1 0 1,-1-1 0,1 1-1,-1-1 1,1 0 0,0 0 0,0 0-1,0 0 1,1-1 0,-1 1-1,1-1 1,0 1 0,0-1-1,0 0 1,0 0 0,0-4 0,0 5-325,1 0 0,0 0 1,0 0-1,0 0 1,1-1-1,-1 1 1,1 0-1,0 0 1,0 0-1,0-1 1,0 1-1,0 0 0,1 0 1,0 0-1,-1 0 1,1 0-1,0 0 1,0 0-1,1 0 1,-1 0-1,1 0 1,-1 0-1,1 1 0,3-5 1,15-8-4363,3 0-768</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9.520"/>
    </inkml:context>
    <inkml:brush xml:id="br0">
      <inkml:brushProperty name="width" value="0.025" units="cm"/>
      <inkml:brushProperty name="height" value="0.025" units="cm"/>
    </inkml:brush>
  </inkml:definitions>
  <inkml:trace contextRef="#ctx0" brushRef="#br0">9 128 10570,'0'0'15663,"0"12"-14430,3 220 2413,-3-231-3641,0-1-1,0 1 1,0-1-1,-1 1 1,1-1-1,0 1 1,0-1-1,0 1 1,0-1-1,0 1 1,0-1-1,0 1 1,0-1-1,0 1 1,0 0-1,0-1 1,1 1-1,-1-1 1,0 0-1,0 1 1,0-1-1,1 1 1,-1-1-1,0 1 1,0-1-1,1 1 1,-1-1-1,0 0 1,1 1-1,-1-1 1,1 0-1,-1 1 1,0-1-1,1 0 1,-1 1-1,1-1 1,-1 0-1,1 0 1,-1 0-1,1 1 1,-1-1-1,1 0 1,0-1 2,0 1 0,0-1 0,0 0 1,0 0-1,0 0 0,-1 1 0,1-1 1,0 0-1,0 0 0,-1 0 0,1 0 0,-1 0 1,1 0-1,-1 0 0,1 0 0,-1-1 1,0 1-1,1-2 0,3-20-190,0 0-1,1-37 1,-5 52 143,0-1 0,-1 1 0,1-1 1,-2 1-1,1-1 0,-1 1 0,0 0 1,-1-1-1,0 1 0,-4-8 0,7 15 35,0 1 0,0-1-1,-1 1 1,1-1 0,0 0-1,0 1 1,0-1-1,-1 1 1,1-1 0,0 0-1,-1 1 1,1-1-1,-1 1 1,1-1 0,0 1-1,-1-1 1,1 1-1,-1 0 1,1-1 0,-1 1-1,0-1 1,1 1-1,-1 0 1,1 0 0,-1-1-1,0 1 1,1 0-1,-1 0 1,1 0 0,-1 0-1,0 0 1,1-1-1,-1 1 1,0 0 0,1 1-1,-2-1 1,-5 24-41,6 38 270,1-61-214,0 0-1,0 0 1,0 0 0,1 0-1,-1 0 1,0 0 0,0 0-1,1 0 1,-1 0 0,1 0-1,-1 0 1,1 0 0,-1 0-1,1 0 1,0 0 0,-1 0-1,1-1 1,0 1 0,0 0-1,-1 0 1,1-1 0,0 1-1,0 0 1,0-1-1,0 1 1,0-1 0,0 0-1,0 1 1,0-1 0,0 0-1,0 1 1,0-1 0,0 0-1,0 0 1,0 0 0,0 0-1,1 0 1,-1 0 0,0 0-1,0 0 1,0-1 0,1 1-1,2-1 4,0 0 1,0 0-1,-1 0 0,1-1 0,0 1 1,-1-1-1,1 0 0,-1 0 0,0 0 0,6-5 1,10-16-46,0-1 0,-2 0 0,0-2 0,-2 0 0,20-47-1,-35 121-18,1-20 70,-1-14 27,0 1 43,0 1 1,0-1-1,2 0 0,5 26 1,-7-39-83,1 0 1,-1 0-1,1 0 1,-1 0-1,1 0 1,0 0-1,0 0 1,0 0-1,0-1 1,0 1 0,0 0-1,0-1 1,0 1-1,1-1 1,-1 1-1,1-1 1,-1 0-1,1 0 1,0 1-1,-1-1 1,1 0-1,0 0 1,0-1-1,0 1 1,0 0-1,0-1 1,-1 1-1,1-1 1,0 1-1,0-1 1,0 0-1,0 0 1,0 0-1,1 0 1,-1 0-1,0-1 1,0 1-1,-1 0 1,1-1-1,0 0 1,0 1 0,0-1-1,0 0 1,0 0-1,2-2 1,11-7-23,-1-1 0,-1 0 0,0-1 1,0 0-1,-1-1 0,-1-1 0,0 0 1,11-18-1,6-6-231,-19 24 151,-7 11 64,0-1 0,1 1-1,-1 0 1,0 0 0,1 0 0,0 0 0,0 0-1,0 1 1,0-1 0,5-2 0,-7 5 29,-1 0 1,1 0 0,-1 0 0,1 1-1,-1-1 1,1 0 0,-1 1-1,1-1 1,-1 0 0,1 1-1,-1-1 1,1 0 0,-1 1 0,0-1-1,1 1 1,-1-1 0,1 1-1,-1-1 1,0 1 0,0-1-1,1 1 1,-1-1 0,0 1 0,0-1-1,0 1 1,1-1 0,-1 1-1,0 0 1,0-1 0,0 1-1,0-1 1,0 1 0,0 0-1,0 0 1,2 27 94,-2-25-92,1 4 41,-1 0 0,1 0 0,1 1 1,-1-1-1,1 0 0,5 12 0,-6-18-35,0 1 0,-1-1 0,1 0 0,0 0 0,0 1 0,0-1 0,0 0 0,0 0 0,0 0 0,0 0 0,1-1 0,-1 1 0,0 0 0,0 0 0,1-1 0,-1 1 0,1-1 0,-1 1 0,0-1 0,1 1 0,-1-1 0,1 0 0,-1 0 0,1 0 0,-1 0 0,1 0 0,-1 0 0,1 0 0,-1 0 0,0 0 0,1-1 0,-1 1 0,1-1 0,-1 1 0,0-1 0,1 1 0,-1-1 0,0 0 0,0 0 0,2-1 0,14-9-112,-1-1 0,0-1 0,-1 0 0,25-29 0,7-6-566,-45 45 641,1 0 1,0 1-1,0-1 1,0 0 0,0 1 0,1-1 0,-1 1 0,1 0 0,-1 0 0,1 1 0,0-1 0,5-1 0,-8 3 33,-1 0 1,1 1-1,-1-1 1,1 0-1,-1 1 0,1-1 1,-1 0-1,1 1 1,-1-1-1,0 1 1,1-1-1,-1 1 0,0-1 1,1 1-1,-1-1 1,0 1-1,1-1 1,-1 1-1,0-1 0,0 1 1,0-1-1,0 1 1,0-1-1,1 1 1,-1 0-1,0-1 1,0 1-1,0-1 0,0 1 1,-1 1-1,2 28 276,-1-17-147,0-11-134,0-1 1,0 1 0,0-1-1,0 1 1,1-1 0,-1 1-1,0-1 1,1 0 0,-1 1-1,1-1 1,0 1-1,-1-1 1,1 0 0,0 0-1,0 1 1,0-1 0,0 0-1,0 0 1,0 0 0,0 0-1,0 0 1,1 0 0,-1 0-1,0-1 1,0 1 0,1 0-1,-1-1 1,1 1-1,-1-1 1,0 1 0,1-1-1,-1 0 1,1 1 0,-1-1-1,1 0 1,-1 0 0,1 0-1,-1 0 1,1 0 0,-1-1-1,1 1 1,-1 0-1,1-1 1,-1 1 0,0-1-1,1 1 1,-1-1 0,2-1-1,12-4-600,0-1 0,-1-1-1,24-17 1,-16 11-815,11-1 673,-32 15 739,0-1 0,0 1-1,0 0 1,0 0 0,0 0 0,0-1 0,0 1 0,0 0 0,0 0 0,0 0 0,-1 1-1,1-1 1,0 0 0,0 0 0,0 0 0,0 1 0,0-1 0,0 0 0,0 1-1,0-1 1,-1 1 0,1-1 0,0 1 0,0-1 0,-1 1 0,1 0 0,0-1-1,-1 1 1,1 0 0,0 0 0,0 0 0,2 4-22,1 1-681,-3-1-6076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39.877"/>
    </inkml:context>
    <inkml:brush xml:id="br0">
      <inkml:brushProperty name="width" value="0.025" units="cm"/>
      <inkml:brushProperty name="height" value="0.025" units="cm"/>
    </inkml:brush>
  </inkml:definitions>
  <inkml:trace contextRef="#ctx0" brushRef="#br0">2 1 21012,'0'0'2722,"-2"55"-3843,9-52-3811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1.983"/>
    </inkml:context>
    <inkml:brush xml:id="br0">
      <inkml:brushProperty name="width" value="0.025" units="cm"/>
      <inkml:brushProperty name="height" value="0.025" units="cm"/>
    </inkml:brush>
  </inkml:definitions>
  <inkml:trace contextRef="#ctx0" brushRef="#br0">8077 12 8168,'-294'0'-980,"82"2"1619,71-10 2873,70 2-1557,-141 8-1,-68 36-3429,-639 154 70,11 58 2645,-554 281-125,1391-501-1141,-1272 555 266,1245-538 648,2 5 0,-148 105 0,214-134-869,0 2-1,2 1 0,0 1 0,2 1 0,1 2 0,2 1 1,0 0-1,3 2 0,0 0 0,2 1 0,-14 39 1,-18 84-691,36-106 629,-1-1 0,-3-1 0,-3 0 0,-32 58 0,24-64 436,-2-2 1,-2-1-1,-2-1 0,-1-2 0,-2-1 0,-1-2 0,-75 49 0,48-42-570,-1-2-1,-2-4 1,-2-2 0,-112 35-1,139-55-1039,-78 12-1,99-22 728,0-1 0,1 0 0,-1-2 0,0-1 0,-34-6 0,50 6 188,0-1 1,0 0 0,1-1 0,-1 1 0,1-1-1,-12-7 1,-27-29-3302</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2.406"/>
    </inkml:context>
    <inkml:brush xml:id="br0">
      <inkml:brushProperty name="width" value="0.025" units="cm"/>
      <inkml:brushProperty name="height" value="0.025" units="cm"/>
    </inkml:brush>
  </inkml:definitions>
  <inkml:trace contextRef="#ctx0" brushRef="#br0">986 0 12684,'0'0'4991,"0"9"-4590,1 10-269,-1 0 0,0 0 0,-2-1 0,0 1 0,-1 0 0,-1-1 0,-1 1 0,0-1 0,-1-1 0,-12 25 0,-3-10-40,-2 0 0,0-2 0,-2-1 0,-2 0 0,-43 36 0,-164 110 1539,53-43-937,142-102-623,-114 98 50,130-107-117,2 0 1,0 2-1,2 1 0,-22 33 1,38-53-4,0 1 0,1-1 0,0 0-1,0 1 1,0 0 0,0-1 0,1 1 0,0 0 0,0 0 0,0 5 0,1-8-6,0 0 0,0 0 0,1 0-1,-1 0 1,1 0 0,-1-1 0,1 1 0,0 0 0,-1 0 0,1-1-1,0 1 1,0 0 0,1-1 0,-1 1 0,0-1 0,0 1 0,1-1-1,-1 0 1,1 1 0,-1-1 0,1 0 0,0 0 0,-1 0 0,1 0 0,0-1-1,0 1 1,-1 0 0,4 0 0,21 5-167,0-1 1,1-1-1,0-1 1,-1-2-1,1 0 1,46-6-1,-16 2-319,376-41-6880,-383 37 6040,123-17-3452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4.126"/>
    </inkml:context>
    <inkml:brush xml:id="br0">
      <inkml:brushProperty name="width" value="0.025" units="cm"/>
      <inkml:brushProperty name="height" value="0.025" units="cm"/>
    </inkml:brush>
  </inkml:definitions>
  <inkml:trace contextRef="#ctx0" brushRef="#br0">53 11 13325,'0'0'7601,"-7"12"-6522,3-6-973,-1 1 27,0 1 1,0-1-1,1 1 1,0 0-1,1 1 1,0-1 0,0 1-1,1-1 1,0 1-1,-2 15 1,2 8 476,2 1 0,1-1 1,7 42-1,-6-64-539,0 1 0,0-1 0,1 0 0,1 0 0,0 0 0,0 0 0,1 0 0,0-1 1,0 0-1,1 0 0,1 0 0,-1-1 0,1 0 0,9 7 0,-12-11-58,1 0 0,-1-1 0,1 0 0,-1 0 0,1-1-1,0 1 1,0-1 0,1 0 0,-1 0 0,0-1 0,1 1 0,-1-1 0,1 0 0,-1-1 0,1 1 0,-1-1 0,1 0-1,6-2 1,-4 1 2,0-2 0,0 1-1,-1-1 1,1 0-1,-1 0 1,1-1 0,-1 0-1,0-1 1,-1 1 0,1-1-1,7-8 1,-2 2-5,-1-1 1,-1 0-1,0 0 0,-1-1 0,0-1 1,-1 1-1,-1-1 0,0 0 1,-1-1-1,0 0 0,-1 0 1,4-21-1,-8 29-3,2-51 2,-3 57-11,0-1 0,0 1 1,0-1-1,0 1 0,0-1 0,-1 0 0,1 1 0,-1-1 0,1 1 0,-1 0 0,0-1 0,1 1 1,-1-1-1,0 1 0,0 0 0,0 0 0,0-1 0,0 1 0,0 0 0,0 0 0,-1 0 1,1 0-1,0 0 0,0 1 0,-1-1 0,1 0 0,-1 0 0,1 1 0,-1-1 0,-2 0 0,3 1-4,-1 1-1,0-1 0,0 0 1,0 1-1,0-1 0,1 1 1,-1-1-1,0 1 0,0 0 0,1 0 1,-1 0-1,0 0 0,1 0 1,-1 0-1,1 0 0,0 0 1,-1 1-1,1-1 0,0 0 1,0 1-1,0-1 0,-1 1 0,2 0 1,-1-1-1,0 1 0,0 0 1,0-1-1,1 1 0,-1 0 1,1 0-1,0 0 0,-1 2 0,-2 9 0,1 1 0,0-1-1,0 17 1,1-19 14,2 0 0,-1 1 0,1-1 1,1 0-1,0 0 0,1 0 0,0 0 1,0-1-1,1 1 0,1-1 0,7 14 1,-8-18 2,0 0 1,1 0-1,0 0 1,0-1 0,0 1-1,0-1 1,1 0-1,0-1 1,0 0 0,0 1-1,1-2 1,-1 1-1,1-1 1,0 0-1,0-1 1,0 1 0,0-1-1,10 1 1,-8-2-4,0 1 1,0-2 0,-1 0-1,1 0 1,0 0 0,0-1-1,-1 0 1,1-1 0,-1 0-1,1 0 1,-1-1 0,0 0-1,1-1 1,-2 1 0,1-2-1,0 1 1,-1-1 0,0 0-1,0 0 1,0-1 0,-1 0-1,0 0 1,0-1 0,0 0-1,-1 0 1,0 0 0,0-1-1,-1 1 1,0-1 0,-1 0-1,1 0 1,-1 0 0,-1-1-1,0 1 1,0-1 0,0 0-1,-1 1 1,-1-16 0,1 17-2,-2 0 0,1 0 1,-1 0-1,0 0 0,-1 0 1,0 0-1,0 0 0,-5-11 0,6 17-6,0-1-1,0 0 0,0 0 0,0 1 0,0-1 0,-1 1 0,1-1 1,-1 1-1,1 0 0,-1-1 0,1 1 0,-1 0 0,0 0 0,0 0 1,1 0-1,-1 0 0,0 1 0,0-1 0,0 0 0,0 1 0,0-1 1,0 1-1,0 0 0,0 0 0,0 0 0,0 0 0,0 0 0,0 0 1,0 0-1,0 1 0,0-1 0,0 1 0,0-1 0,-3 3 0,4-3 2,-1 1-1,1 0 0,0-1 0,0 1 1,0 0-1,0-1 0,0 1 0,0 0 0,0 0 1,0 0-1,0 0 0,1 0 0,-1 0 1,0 0-1,0 0 0,1 1 0,-1-1 0,1 0 1,-1 0-1,1 1 0,0-1 0,-1 0 1,1 0-1,0 1 0,0-1 0,0 0 0,0 1 1,0-1-1,0 0 0,0 2 0,1 0 8,-1-1-1,1 1 0,-1-1 0,1 0 1,0 1-1,0-1 0,0 0 0,0 1 1,1-1-1,-1 0 0,0 0 0,1 0 1,0 0-1,-1 0 0,4 2 0,3 1 12,0 0 0,1-1-1,-1 0 1,1 0 0,0-1-1,1 0 1,-1-1 0,0 0 0,1 0-1,-1-1 1,1 0 0,0-1-1,-1 0 1,11-2 0,0 1 7,0-2 0,0-1 0,0 0 1,-1-1-1,33-14 0,-33 10-32,-1 0-1,0-1 1,-1-1-1,1-1 1,18-17 0,-29 23 10,-1 0 0,1-1 1,-1 1-1,-1-1 0,1 0 1,-1-1-1,0 1 0,-1-1 1,0 0-1,0 0 0,-1 0 1,0-1-1,0 1 0,2-15 1,-5 22 5,1-1 0,-1 1 1,0 0-1,0-1 0,0 1 1,0-1-1,0 1 0,0 0 0,-1-1 1,1 1-1,0 0 0,-1-1 1,1 1-1,-1 0 0,1-1 1,-1 1-1,0 0 0,0 0 1,1 0-1,-1-1 0,0 1 0,0 0 1,0 0-1,0 0 0,0 1 1,0-1-1,0 0 0,-1 0 1,1 0-1,0 1 0,0-1 0,-1 1 1,1-1-1,0 1 0,-1-1 1,1 1-1,0 0 0,-1 0 1,1 0-1,-1 0 0,1 0 1,0 0-1,-1 0 0,-1 0 0,-3 1 33,-1 0 0,1 0 0,0 0 0,-1 1-1,1 0 1,0 0 0,0 1 0,-10 5-1,4 1-17,0 0-1,0 1 0,1 0 1,0 1-1,0 0 0,2 1 0,-1 0 1,-9 16-1,15-22 4,0 1 1,1-1-1,-1 1 1,1 0-1,0 0 0,1 0 1,0 1-1,0-1 1,1 1-1,0-1 0,0 1 1,0-1-1,1 1 1,0 0-1,1-1 0,0 1 1,0-1-1,3 12 1,-1-14-48,0-1 1,0 1 0,1-1 0,-1 0 0,1 0-1,0 0 1,0 0 0,0 0 0,1-1 0,-1 0-1,1 0 1,0 0 0,0-1 0,0 0 0,0 0-1,0 0 1,0 0 0,0-1 0,9 2 0,12 2-1616,0-1 1,42 0 0,-12-5-5521,3-9-4980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5.495"/>
    </inkml:context>
    <inkml:brush xml:id="br0">
      <inkml:brushProperty name="width" value="0.025" units="cm"/>
      <inkml:brushProperty name="height" value="0.025" units="cm"/>
    </inkml:brush>
  </inkml:definitions>
  <inkml:trace contextRef="#ctx0" brushRef="#br0">259 171 11403,'2'-4'491,"16"-46"5653,-17 49-6000,-1-1 1,0 1 0,1 0 0,-1 0-1,0 0 1,0-1 0,0 1-1,0 0 1,0 0 0,0 0-1,0-1 1,-1 1 0,1 0 0,0 0-1,-1 0 1,1 0 0,-1 0-1,1-1 1,-1 1 0,1 0-1,-1 0 1,0 0 0,0 0 0,1 1-1,-1-1 1,0 0 0,0 0-1,0 0 1,0 1 0,0-1-1,0 0 1,0 1 0,0-1 0,0 1-1,-1-1 1,1 1 0,0 0-1,-2-1 1,-6 0-14,0 0 0,1 1-1,-1 0 1,0 0 0,0 1-1,0 1 1,1-1 0,-1 1 0,1 1-1,-1-1 1,1 1 0,0 1 0,0 0-1,0 0 1,0 0 0,1 1-1,0 0 1,0 1 0,0-1 0,1 1-1,-8 9 1,7-7-44,0 0 0,0 1 0,0 0 0,1 0 0,0 1 0,1-1 1,0 1-1,1 1 0,0-1 0,0 1 0,1-1 0,1 1 0,0 0 0,0 0 0,1 0 0,0 17 0,1-26-82,0 1 0,1-1 1,-1 0-1,0 1 0,1-1 0,0 0 0,-1 0 0,1 1 1,0-1-1,0 0 0,0 0 0,1 0 0,-1 0 0,0 0 0,1 0 1,-1-1-1,1 1 0,0 0 0,-1-1 0,1 1 0,4 1 1,-3-1 1,1-1 1,0 1-1,0-1 1,0 0 0,0 0-1,0-1 1,0 1-1,0-1 1,0 0 0,1 0-1,5-1 1,1 0 2,1-1 1,-1-1-1,0 0 1,0 0-1,0-1 1,0-1-1,19-11 0,-21 11-58,1-2-1,-1 1 1,0-1-1,-1-1 1,0 1-1,0-1 1,-1-1-1,0 0 1,0 0-1,-1 0 1,0 0-1,0-1 1,-1 0-1,-1-1 1,0 1-1,0-1 0,-1 1 1,0-1-1,-1 0 1,0 0-1,0-16 1,-2 26 46,1 0 0,-1 0 1,0 0-1,0 0 0,0 0 1,0 0-1,0 0 0,0 0 1,0 0-1,0 0 1,0 0-1,0 0 0,-1 0 1,1 0-1,0 0 0,-1 0 1,1 0-1,-1 0 0,1 0 1,-1 1-1,1-1 0,-1 0 1,1 0-1,-1 0 0,0 1 1,0-1-1,1 0 0,-1 1 1,0-1-1,0 1 0,0-1 1,0 1-1,1-1 0,-1 1 1,0-1-1,0 1 0,0 0 1,0 0-1,0-1 0,0 1 1,0 0-1,0 0 0,0 0 1,0 0-1,0 0 0,0 0 1,0 1-1,0-1 0,0 0 1,0 0-1,0 1 0,-1 0 1,-1 0-2,0 0 1,0 1-1,0-1 1,1 1-1,-1 0 1,0 0-1,1 0 1,0 0-1,-1 1 1,1-1-1,0 0 1,0 1-1,0 0 1,0-1-1,-2 6 1,0 5 67,0 0 0,0 0 0,2 0 0,-1 1 1,2-1-1,0 0 0,0 1 0,1-1 0,2 14 1,-1-22-40,-1 0 1,1-1 0,0 1 0,0-1 0,1 1 0,-1-1 0,1 0-1,0 0 1,1 1 0,-1-1 0,0-1 0,1 1 0,0 0-1,0-1 1,0 1 0,1-1 0,-1 0 0,1 0 0,-1 0 0,1-1-1,0 1 1,0-1 0,0 0 0,0 0 0,1 0 0,-1-1 0,1 1-1,-1-1 1,6 1 0,7-1-41,1 0 0,-1-1 0,1-1 0,-1 0 0,1-2 0,-1 0 0,0-1 0,0 0 0,0-2 0,0 0 0,-1 0-1,0-2 1,0 0 0,-1-1 0,0 0 0,-1-1 0,0-1 0,17-16 0,-28 24 605,-5 8-176,-10 13 88,8-12-281,9-11 44,0-4-274,0 1 1,0-1-1,-1 0 1,0 0 0,0 0-1,-1-1 1,0 1-1,-1-1 1,0 1 0,1-14-1,-1-5-374,-1 0 0,-4-38 0,3 69 359,1-1 0,0 0 0,-1 0 0,1 0 1,0 0-1,0 0 0,0 0 0,0 0 0,0 0 0,0-1 1,1 1-1,-1 0 0,1-1 0,-1 1 0,1-1 0,-1 1 0,4 1 1,2 2 22,0-1 1,1 0-1,-1 0 1,15 5-1,-5-4 30,-1-1-1,1 0 1,-1-1-1,35 2 0,-39-5-14,1-1-1,0 0 0,-1 0 1,1-2-1,-1 1 0,23-10 1,-31 11-11,0-1 0,0 0 0,0 0 0,0 0 0,-1 0 0,1-1 0,-1 1 0,0-1 0,1 0 0,-1 0 0,0 0 0,-1 0 0,1-1 0,-1 1 0,1-1 0,-1 0 0,0 0 0,0 1 1,-1-1-1,1-1 0,-1 1 0,0 0 0,1-8 0,-2 11-2,1 0 0,-1-1 0,0 1 0,0-1 0,0 1 0,-1-1 0,1 1 1,0 0-1,0-1 0,-1 1 0,1-1 0,-1 1 0,1 0 0,-1-1 0,0 1 0,1 0 0,-1 0 1,0 0-1,0-1 0,0 1 0,0 0 0,0 0 0,0 0 0,0 0 0,-2 0 0,0-1 0,0 1-1,0 0 0,0-1 0,0 2 1,0-1-1,0 0 0,-1 1 1,1-1-1,0 1 0,-1 0 0,-3 0 1,1 0 4,0 1 1,0 0-1,0 0 1,0 0-1,0 1 1,0 0-1,0 0 1,0 0-1,1 1 1,-1-1 0,1 2-1,-7 4 1,8-4 12,0 0 0,0 1 0,1-1 1,0 1-1,0 0 0,0 0 1,1 0-1,0 1 0,-1-1 0,2 1 1,-1-1-1,1 1 0,0-1 0,0 1 1,0 0-1,1 0 0,0-1 0,0 1 1,1 0-1,-1-1 0,1 1 1,0 0-1,1-1 0,0 1 0,-1-1 1,2 1-1,-1-1 0,1 0 0,-1 0 1,1 0-1,1 0 0,-1-1 1,1 1-1,0-1 0,0 0 0,0 0 1,0 0-1,1-1 0,-1 1 0,7 2 1,-2-2-308,0 0 1,0-1-1,0 0 1,0-1-1,14 2 0,49-1-5086,-19-8-1801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4.145"/>
    </inkml:context>
    <inkml:brush xml:id="br0">
      <inkml:brushProperty name="width" value="0.025" units="cm"/>
      <inkml:brushProperty name="height" value="0.025" units="cm"/>
    </inkml:brush>
  </inkml:definitions>
  <inkml:trace contextRef="#ctx0" brushRef="#br0">2984 3 11787,'0'0'4020,"-8"0"-3897,6-1-118,1 1 0,-1-1 1,0 1-1,0 0 0,0 0 1,1 0-1,-1 0 0,0 0 1,0 0-1,0 0 0,1 0 1,-1 1-1,0-1 0,0 1 1,1-1-1,-1 1 0,0 0 1,1 0-1,-1 0 1,1 0-1,-1 0 0,1 0 1,-1 0-1,1 0 0,0 1 1,-1-1-1,1 0 0,0 1 1,0-1-1,0 1 0,0-1 1,0 1-1,1 0 0,-1-1 1,0 1-1,1 0 0,-1 0 1,1-1-1,0 1 0,-1 0 1,1 4-1,-21 121 177,-21 90 472,35-189-580,-2-1-1,-2 0 0,0 0 0,-1-1 1,-28 42-1,3-18-26,-3-2 0,-1-2-1,-2-1 1,-3-3 0,-69 52 0,-271 154-200,-722 323 172,1063-549-11,-71 36 301,3 4 0,-148 108 0,218-137-167,1 2 0,1 1 0,2 3 0,2 1 0,1 1-1,3 2 1,1 2 0,-35 65 0,59-96-190,1 1-1,1 0 0,0 0 1,1 0-1,0 1 0,2 0 0,-4 24 1,9-20-1954,7-16-2776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6.189"/>
    </inkml:context>
    <inkml:brush xml:id="br0">
      <inkml:brushProperty name="width" value="0.025" units="cm"/>
      <inkml:brushProperty name="height" value="0.025" units="cm"/>
    </inkml:brush>
  </inkml:definitions>
  <inkml:trace contextRef="#ctx0" brushRef="#br0">0 9 14414,'1'0'349,"0"-1"1,-1 0-1,1 0 1,0 1-1,-1-1 1,1 1-1,0-1 1,0 0 0,0 1-1,-1-1 1,1 1-1,0 0 1,0-1-1,0 1 1,0 0-1,0 0 1,0-1-1,0 1 1,0 0 0,2 0-1,-3 1-199,1-1 0,0 0 1,-1 1-1,1-1 0,-1 1 0,1-1 0,-1 1 0,1-1 1,-1 1-1,0 0 0,1-1 0,-1 1 0,0-1 0,1 1 1,-1 0-1,0 0 0,0-1 0,1 1 0,-1 0 0,0-1 0,0 2 1,-1 58 998,0-36 25,-14 186 187,15-209-1356,0 1 1,0 0-1,0 0 1,1-1-1,-1 1 1,0 0 0,1 0-1,-1-1 1,1 1-1,0 0 1,-1-1-1,1 1 1,0-1-1,0 1 1,0-1-1,0 1 1,0-1-1,0 0 1,1 0-1,-1 1 1,3 0-1,-1 0-20,0 0-1,0-1 0,1 1 0,-1-1 0,1 0 1,-1 0-1,1 0 0,-1-1 0,1 1 0,4-1 0,10 0-373,0-1-1,1-1 0,24-5 0,-30 4-117,1 1 131,0-1 0,1 2 0,-1 0 0,0 1 0,1 0 0,20 4 1,-31-4 378,0 1 1,0 0-1,0 0 1,0 1-1,-1-1 1,1 1-1,0 0 1,-1 0-1,1 0 1,-1 0-1,0 1 1,1-1-1,-1 1 1,0 0-1,-1 0 1,1 0 0,0 0-1,-1 1 1,0-1-1,0 1 1,0-1-1,0 1 1,0 0-1,-1 0 1,0-1-1,2 7 1,-2-5 152,0 0 0,0 1 0,0-1 0,0 1 0,-1-1 0,0 1 0,0 0 1,-1-1-1,1 1 0,-1-1 0,-1 1 0,1-1 0,-1 0 0,1 1 0,-2-1 0,1 0 0,-4 6 0,3-7-24,-1 0-1,0 0 0,0 0 1,0 0-1,-1-1 0,1 0 0,-1 0 1,0 0-1,0 0 0,0-1 1,0 1-1,0-1 0,-1-1 1,1 1-1,-1-1 0,1 0 0,-8 1 1,-2-1 35,0 0 1,1 0-1,-1-2 1,0 1-1,0-2 1,1 0-1,-1-1 1,-14-4-1,24 5-342,0 0 1,0 1-1,0-1 0,0-1 0,0 1 0,0-1 1,1 0-1,0 0 0,-1 0 0,1-1 0,0 1 0,0-1 1,1 0-1,-1 0 0,1-1 0,0 1 0,0 0 1,0-1-1,1 0 0,0 0 0,0 0 0,0 0 1,0 0-1,1 0 0,-2-8 0,3 11-109,1 0 0,-1-1 0,0 1-1,0 0 1,1 0 0,0 0 0,-1 0 0,1 0-1,0 0 1,0 0 0,0 0 0,0 0 0,0 0-1,0 0 1,1 0 0,-1 1 0,1-1 0,-1 1-1,1-1 1,0 1 0,-1-1 0,1 1 0,0 0-1,0 0 1,0 0 0,0 0 0,0 0 0,3-1-1,9-3-1505,0 1 1,0 0-1,18-2 0,-29 5 1288,58-8-6262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6.536"/>
    </inkml:context>
    <inkml:brush xml:id="br0">
      <inkml:brushProperty name="width" value="0.025" units="cm"/>
      <inkml:brushProperty name="height" value="0.025" units="cm"/>
    </inkml:brush>
  </inkml:definitions>
  <inkml:trace contextRef="#ctx0" brushRef="#br0">261 106 6598,'0'0'13058,"-8"-8"-10117,4 4-2768,-1-1-1,0 1 0,-1 0 1,1 1-1,-1-1 0,0 1 1,0 0-1,0 0 0,0 1 1,0 0-1,-1 0 0,1 1 1,0-1-1,-1 1 0,0 1 1,1-1-1,-1 1 0,1 0 1,-1 1-1,1-1 0,-1 1 0,0 1 1,1-1-1,-9 4 0,9-2-157,0 0-1,0 0 1,0 1-1,0 0 1,0 0-1,1 0 1,0 1-1,0 0 1,0 0-1,0 0 1,1 1-1,0-1 1,-5 9-1,7-11 20,1 1 0,-1-1-1,0 0 1,1 0-1,0 1 1,0-1-1,0 1 1,0-1-1,0 1 1,1 0 0,-1-1-1,1 1 1,0 0-1,0-1 1,0 1-1,1 0 1,0-1-1,-1 1 1,1-1-1,0 1 1,1-1 0,-1 1-1,0-1 1,1 0-1,0 0 1,0 0-1,2 4 1,0-4-1,0 0 0,0 0 0,0-1 0,0 1 0,0-1-1,0 0 1,1 0 0,-1 0 0,1-1 0,-1 1 0,1-1 0,0 0 0,-1 0 0,1-1 0,0 0 0,0 1 0,0-2 0,-1 1 0,6-1-1,2 0-1,-1-1-1,0 0 0,1-1 0,-1 0 1,0-1-1,19-9 0,-18 6-17,0 0 1,-1-1-1,0-1 1,0 0-1,-1 0 1,0-1-1,12-16 1,-17 20-8,-1 1 1,-1-1-1,1 1 1,-1-1-1,0 0 0,0 0 1,-1 0-1,1-1 1,-2 1-1,1-1 1,-1 1-1,1-1 1,-2 1-1,1-1 1,-1 0-1,0 0 1,-2-10-1,2 16-6,0 0-1,0 0 0,0 0 1,-1 0-1,1 0 1,0 0-1,-1 0 1,1 0-1,-1 0 0,1 0 1,-1 0-1,0 0 1,1 0-1,-1 0 1,0 0-1,1 0 0,-1 0 1,0 1-1,0-1 1,0 0-1,0 1 0,0-1 1,0 1-1,0-1 1,0 1-1,0-1 1,0 1-1,0 0 0,0-1 1,-1 1-1,1 0 1,0 0-1,0 0 1,0 0-1,0 0 0,0 0 1,0 0-1,-1 0 1,-1 1-1,1 0-4,0 0 0,-1-1-1,1 1 1,0 0 0,0 1 0,0-1-1,0 0 1,0 1 0,0-1 0,0 1-1,0 0 1,1-1 0,-1 1 0,1 0-1,-1 0 1,1 0 0,-2 4 0,1-3-105,0 0 1,1 1-1,-1-1 0,1 1 1,0-1-1,0 1 1,1 0-1,-1-1 0,1 1 1,-1 0-1,1-1 1,0 1-1,0 0 0,1-1 1,-1 1-1,1 0 1,0-1-1,0 1 0,0-1 1,0 1-1,1-1 1,0 0-1,-1 1 0,1-1 1,0 0-1,0 0 0,1 0 1,-1 0-1,1-1 1,-1 1-1,1-1 0,0 1 1,0-1-1,0 0 1,0 0-1,0 0 0,1-1 1,5 3-1,5 1-1057,1-1-1,0 0 1,0-1-1,0 0 1,0-1-1,0-1 1,0-1-1,20-1 1,21-5-4268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7.101"/>
    </inkml:context>
    <inkml:brush xml:id="br0">
      <inkml:brushProperty name="width" value="0.025" units="cm"/>
      <inkml:brushProperty name="height" value="0.025" units="cm"/>
    </inkml:brush>
  </inkml:definitions>
  <inkml:trace contextRef="#ctx0" brushRef="#br0">216 553 8712,'0'0'6310,"-10"-6"-2525,8 4-3658,-2-1 85,0 1 0,0-1 0,0 0-1,0 1 1,-1 0 0,1 0 0,-1 0 0,1 1-1,-1-1 1,0 1 0,0 0 0,0 1 0,1-1-1,-1 1 1,0 0 0,0 0 0,0 0 0,0 1-1,0 0 1,1 0 0,-1 0 0,0 0 0,-5 3-1,4-1-91,0 1-1,0-1 1,0 2 0,1-1-1,0 0 1,0 1-1,0 0 1,0 0-1,1 0 1,-1 1-1,2 0 1,-1 0-1,0 0 1,1 0-1,0 0 1,1 0-1,-1 1 1,1 0 0,1-1-1,-1 1 1,1 0-1,-1 13 1,3-18-110,-1 0 0,0 0 0,1 0 0,0 0 0,-1 0-1,1-1 1,0 1 0,0 0 0,0 0 0,0-1 0,0 1 0,0-1 0,0 1 0,0-1 0,1 1 0,-1-1 0,1 0 0,-1 1 0,1-1 0,0 0 0,1 1 0,2 0 1,-1 0 0,1 0 1,0-1-1,0 0 0,0 1 0,0-2 0,0 1 1,6 0-1,2-1-13,-1 0 1,1-1-1,-1-1 1,0 0-1,1 0 1,13-5-1,-10-1-44,0 0 1,-1-1-1,0 0 0,0-1 0,-1-1 0,0 0 0,-1-1 1,-1 0-1,0-1 0,0-1 0,-2 0 0,1 0 0,-2-1 0,0 0 1,-1-1-1,10-25 0,-6 10 93,-1 0-1,-1 0 1,-2-2 0,-2 1-1,0-1 1,-3 1 0,0-67 0,-3 91-36,-1-1 1,0 0-1,-1 0 1,0 1 0,-1-1-1,1 1 1,-2-1-1,1 1 1,-1 0 0,0 0-1,-1 1 1,-6-9-1,9 13 3,-1 0 0,1 1 0,-1-1 0,1 1 0,-1 0-1,0 0 1,0 0 0,0 0 0,0 1 0,0-1 0,0 1-1,0-1 1,-1 1 0,1 0 0,0 0 0,-1 1 0,1-1-1,-1 1 1,1 0 0,-1 0 0,1 0 0,-1 0 0,1 0 0,-1 1-1,1 0 1,0-1 0,-1 1 0,1 1 0,0-1 0,-1 0-1,1 1 1,0-1 0,0 1 0,-3 3 0,-4 2 9,0 1 0,1 0 0,0 1 0,1 0 0,-1 1 0,2-1 0,-1 2 0,2-1 0,-1 1 0,-6 15 0,1 0 202,1 2 0,1-1 0,-9 39 0,17-54-172,-1-1 0,1 0 0,1 1-1,0 0 1,1-1 0,0 1 0,3 21 0,-2-28-44,1-1 1,-1 0-1,0 0 0,1 0 0,0 0 1,0 0-1,0-1 0,1 1 1,-1 0-1,1-1 0,0 0 0,0 1 1,0-1-1,0-1 0,1 1 1,-1 0-1,1-1 0,-1 1 0,1-1 1,0 0-1,0-1 0,0 1 1,8 2-1,13 1-276,1-1 0,-1-1 1,1-1-1,0-2 0,-1 0 0,27-5 0,34 1-251,-84 4 551,0 0-1,0 0 1,0 0 0,0 0 0,0 0 0,0 0 0,0 0 0,0 0 0,-1 1 0,1-1 0,0 1 0,0-1-1,0 1 1,-1 0 0,1 0 0,0 0 0,-1 0 0,1 0 0,-1 0 0,1 0 0,-1 0 0,1 1 0,-1-1-1,0 1 1,0-1 0,1 1 0,-1-1 0,0 1 0,-1 0 0,1-1 0,0 1 0,0 0 0,-1 0 0,1 0-1,-1-1 1,1 1 0,-1 0 0,0 0 0,0 0 0,0 0 0,0 0 0,0 0 0,0 0 0,-1 0 0,1-1-1,0 1 1,-1 0 0,0 0 0,0 2 0,-3 7 319,0 0 0,0-1 1,-1 1-1,-1-1 0,0 0 0,-13 17 0,-2-1-3,8-12-251,1 1 0,1 0 1,-10 18-1,20-33-106,1 1-1,0-1 0,0 0 0,0 0 1,-1 1-1,1-1 0,0 0 1,0 1-1,0-1 0,0 0 1,0 0-1,0 1 0,0-1 0,-1 0 1,1 1-1,0-1 0,0 0 1,0 1-1,0-1 0,0 0 1,0 1-1,1-1 0,-1 0 1,0 1-1,0-1 0,0 0 0,0 1 1,0-1-1,0 0 0,1 1 1,-1-1-1,0 0 0,0 0 1,0 1-1,1-1 0,13 0-334,23-13-306,-31 11 508,110-34-3525,-72 23-431,0 0-2826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7.905"/>
    </inkml:context>
    <inkml:brush xml:id="br0">
      <inkml:brushProperty name="width" value="0.025" units="cm"/>
      <inkml:brushProperty name="height" value="0.025" units="cm"/>
    </inkml:brush>
  </inkml:definitions>
  <inkml:trace contextRef="#ctx0" brushRef="#br0">271 14 14221,'0'0'2889,"-12"-3"-183,5 1-2466,-1 0 1,1 0-1,-1 0 0,1 1 0,-1 0 0,1 1 1,-1 0-1,0 0 0,1 0 0,-1 1 1,0 1-1,1-1 0,-1 1 0,1 0 0,0 1 1,0-1-1,-10 6 0,7 0-83,0 1 0,0-1-1,1 1 1,0 1 0,0 0 0,1 0 0,1 1-1,-8 14 1,11-18-114,0-1 1,1 1-1,-1 1 0,2-1 0,-1 0 1,1 1-1,0-1 0,1 1 1,0 0-1,0-1 0,0 1 0,1 0 1,1 0-1,-1 0 0,2 7 1,-1-12-25,0-1 0,0 0 0,0 0 0,1 1 0,-1-1 0,0 0 0,1 0 0,0-1 0,-1 1 0,1 0 0,0 0 0,0-1 0,0 1 0,0-1 0,0 1 0,0-1 0,0 0 0,1 0 0,-1 0 0,0 0 0,1-1 0,-1 1 0,0 0 0,1-1 0,-1 0 1,1 0-1,-1 1 0,1-2 0,-1 1 0,1 0 0,-1 0 0,4-1 0,4-1 30,-1 1 0,1-1 0,0-1 0,-1 0 0,1 0 0,15-9 0,-8 2-21,0 0 0,-1-2 0,0 0 0,22-23 0,-32 29-19,0 0 1,0-1-1,-1 0 1,0 0-1,0 0 0,-1-1 1,0 1-1,0-1 0,-1 0 1,0-1-1,0 1 0,3-17 1,-6 24-7,0 0 0,1 0 0,-1-1 0,0 1 1,0 0-1,0 0 0,0-1 0,0 1 0,0 0 0,0 0 1,-1-1-1,1 1 0,0 0 0,-1 0 0,1 0 0,-1 0 1,1-1-1,-1 1 0,0 0 0,0-1 0,0 2-2,0-1 0,1 1-1,-1 0 1,0 0-1,0 0 1,1-1 0,-1 1-1,0 0 1,0 0 0,1 0-1,-1 0 1,0 0 0,0 0-1,1 0 1,-1 1 0,0-1-1,0 0 1,1 0 0,-1 1-1,0-1 1,0 0 0,1 1-1,-2 0 1,-2 1 21,0 1 1,0 0-1,0 0 0,0 1 0,0-1 1,1 1-1,0 0 0,-4 5 1,1 2 33,0 0 1,1 1 0,1-1 0,0 1 0,1 0-1,0 1 1,0-1 0,2 0 0,-1 1 0,2-1 0,-1 1-1,2-1 1,3 24 0,-3-34-41,0 1-1,0 0 1,0 0-1,0-1 1,1 1-1,-1-1 1,1 1-1,0-1 1,0 1-1,0-1 1,0 0-1,0 0 1,0 0 0,0 0-1,1-1 1,-1 1-1,1 0 1,-1-1-1,1 0 1,0 0-1,0 1 1,-1-2-1,1 1 1,0 0-1,0 0 1,0-1 0,0 0-1,0 0 1,0 0-1,0 0 1,0 0-1,0 0 1,4-2-1,4 1 15,-1-1 0,1 0-1,-1-1 1,0 0 0,0 0-1,0-1 1,0-1 0,10-6-1,-6 2-212,-1 0-1,-1-1 1,0 0-1,0-1 1,-1-1-1,0 0 1,-1 0-1,-1-1 0,0-1 1,-1 1-1,0-1 1,6-16-1,-12 35-870,-1-1-1,1 1 1,0 0-1,0-1 0,0 0 1,1 1-1,-1-1 1,1 0-1,0 0 1,0 0-1,1-1 1,4 6-1,7 4-4064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8.705"/>
    </inkml:context>
    <inkml:brush xml:id="br0">
      <inkml:brushProperty name="width" value="0.025" units="cm"/>
      <inkml:brushProperty name="height" value="0.025" units="cm"/>
    </inkml:brush>
  </inkml:definitions>
  <inkml:trace contextRef="#ctx0" brushRef="#br0">171 50 8136,'0'0'6379,"-8"-8"-2909,4 3-3140,-1 0 0,1 1 1,-1 0-1,-1 0 0,1 0 0,0 1 0,-10-5 1,12 7-255,1 0 1,-1 1 0,1-1 0,-1 0-1,0 1 1,1 0 0,-1-1 0,0 1-1,1 0 1,-1 1 0,0-1 0,1 0-1,-1 1 1,1-1 0,-1 1 0,0 0-1,1 0 1,-1 0 0,1 0 0,0 1-1,-1-1 1,1 0 0,0 1 0,0 0-1,0-1 1,-3 4 0,1-1 78,0 0-1,0 0 1,0 1 0,1-1 0,0 1 0,0 0 0,0 0-1,0 0 1,1 0 0,0 0 0,0 1 0,0-1-1,1 1 1,0-1 0,0 1 0,0-1 0,0 1-1,1 0 1,0-1 0,2 11 0,-1-14-159,-1 0 0,1-1-1,0 1 1,1 0 0,-1-1 0,0 0 0,0 1 0,1-1 0,-1 0 0,1 1-1,-1-1 1,1 0 0,-1 0 0,1 0 0,0 0 0,-1-1 0,1 1-1,0 0 1,0-1 0,0 1 0,-1-1 0,1 1 0,0-1 0,0 0-1,0 0 1,0 0 0,0 0 0,0 0 0,0-1 0,0 1 0,2-1 0,3 0-113,1 0 0,0-1 0,-1 0 0,0 0 0,1-1 1,8-4-1,0-3-515,-13 8 362,1-1 0,0 1 1,0 0-1,0 0 0,0 0 0,0 0 0,0 0 0,0 1 0,1 0 0,-1 0 0,5 0 0,-8 1 220,0 1 0,0-1 0,0 1 0,0-1-1,0 1 1,0 0 0,0 0 0,-1-1 0,1 1-1,0 0 1,-1 0 0,1 0 0,0 0-1,-1 0 1,1 0 0,-1 0 0,0 0 0,1 0-1,-1 0 1,0 0 0,1 0 0,-1 0 0,0 0-1,0 0 1,0 0 0,0 0 0,0 0 0,0 2-1,0 43 184,0-36-182,0 45 1279,-2-1 1,-2 0-1,-3 0 0,-2 0 0,-3-1 0,-35 99 0,45-148-1170,-20 39 332,21-42-384,0 0 0,1 1 0,-1-1 0,-1 0 0,1 0 0,0 0 0,0 1 0,0-1 0,-1 0 0,1-1 0,0 1 0,-1 0 0,1 0 0,-1 0 0,1-1 0,-1 1 0,1-1 0,-1 1 0,1-1 0,-1 0 0,1 0 0,-1 1 0,0-1-1,-2-1 1,3 1-9,-1-1-1,1 1 1,0-1-1,0 0 1,0 0-1,0 1 1,0-1-1,0 0 1,0 0-1,0 0 1,0 0-1,1 0 1,-1 0-1,0-1 1,1 1-1,-1 0 1,1 0-1,-1 0 1,1-1-1,-1 1 0,1-2 1,-7-33-148,6 30 123,-1-15-94,1 1 1,0-1-1,1 0 0,2 0 0,0 0 1,1 0-1,1 1 0,1-1 0,1 1 1,1 0-1,0 1 0,2 0 0,13-23 1,13-14-29,3 2 1,81-90 0,-81 100-62,-29 35 182,-6 6 25,0 1 0,-1-1 0,1 0 1,-1 1-1,0-1 0,0 0 0,0 0 1,0-1-1,0 1 0,-1 0 0,2-6 1,-23 30 70,13-10 19,-25 48 285,31-54-326,-1-1 1,0 1-1,1 0 1,0-1-1,0 1 1,1 0-1,-1 0 1,1-1-1,0 1 1,0 0-1,1 0 1,0 5-1,0-9-37,0-1 0,-1 1 0,1 0 0,0 0 0,-1 0 0,1 0 0,0-1 0,0 1 0,0 0 0,0-1 0,0 1 0,0-1 0,0 1 0,0-1 0,0 1 0,0-1 0,0 0 0,0 1 0,0-1 0,0 0 0,0 0 0,0 0 0,0 0 0,0 0 0,0 0 0,1 0 0,-1 0 0,0 0 0,0 0 0,0-1 0,0 1 0,0 0 0,0-1 0,1 0-1,39-15-5,-19 0-357,-1 0 0,0-2 0,25-27-1,11-10-32,-56 60 578,0 0 0,0 0 0,-1 0 0,1 1 1,-1-1-1,-1 0 0,0 6 0,0-5-46,1 0-1,-1-1 1,1 1-1,0 0 1,1 0-1,0 0 1,1 7-1,-1-11-129,0-1 0,0 0 0,0 1 0,0-1 0,0 1 0,0-1 0,0 0 0,0 0 0,1 0 0,-1 0 0,0 0 0,1 0 0,-1 0 0,1 0 0,-1 0 0,1-1 0,-1 1 0,1-1 0,-1 1 0,1-1 0,0 1 0,-1-1 0,1 0 0,0 0 0,0 0 0,-1 0 0,1 0 0,2-1 0,1 1-21,1 0 0,-1-1-1,1 0 1,0 0 0,-1 0 0,0-1-1,1 0 1,-1 0 0,0 0-1,0-1 1,7-4 0,45-41-1095,-22 16-1532,-35 32 1484,-27 19-4932,15-8 933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9.479"/>
    </inkml:context>
    <inkml:brush xml:id="br0">
      <inkml:brushProperty name="width" value="0.025" units="cm"/>
      <inkml:brushProperty name="height" value="0.025" units="cm"/>
    </inkml:brush>
  </inkml:definitions>
  <inkml:trace contextRef="#ctx0" brushRef="#br0">234 3 12075,'0'0'9439,"-10"-1"-8356,1 1-917,0-1 1,0 1-1,0 0 0,0 1 0,0 0 0,1 0 0,-1 1 0,0 0 0,1 1 0,0 0 0,-1 0 0,1 1 0,0 0 1,1 0-1,-1 1 0,1 0 0,-12 10 0,12-7 197,-1 0-1,1 1 1,1-1 0,0 2 0,-8 14 0,12-21-285,0 0 1,0 0-1,1 0 1,0 1-1,0-1 1,-1 0-1,2 0 1,-1 1-1,0-1 1,1 0-1,0 1 1,-1-1-1,1 1 1,1-1-1,-1 1 1,0-1-1,1 0 1,0 1-1,0-1 1,0 0-1,0 0 1,2 5-1,-1-6-74,1 0-1,-1 0 0,1 0 0,-1-1 1,1 1-1,-1-1 0,1 1 1,0-1-1,0 0 0,0 0 0,0 0 1,0 0-1,0-1 0,0 1 1,0-1-1,0 0 0,0 0 1,0 0-1,0 0 0,0 0 0,5-2 1,0 1-15,1-1-1,0 0 1,0 0 0,-1-1 0,1-1 0,8-4 0,-4 1-143,0 0 0,-1-2 0,0 0 0,0 0 0,-1-1 0,-1 0 0,1-1 0,-2 0 0,1-1-1,-2 0 1,0 0 0,0-1 0,11-25 0,-20 38 156,1 0 1,0 1-1,0-1 0,0 0 0,-1 0 0,1 0 0,0 0 0,0 0 1,0 0-1,-1 0 0,1 0 0,0 0 0,0 0 0,-1 0 0,1 0 1,0 0-1,0 0 0,0-1 0,-1 1 0,1 0 0,0 0 0,0 0 0,0 0 1,-1 0-1,1 0 0,0 0 0,0-1 0,0 1 0,0 0 0,-1 0 1,1 0-1,0-1 0,0 1 0,0 0 0,0 0 0,0 0 0,0 0 1,0-1-1,0 1 0,0 0 0,-1 0 0,1-1 0,0 1 0,0 0 1,0 0-1,0 0 0,0-1 0,0 1 0,0 0 0,0 0 0,1-1 1,-1 1-1,0 0 0,0 0 0,0-1 0,-1 1 44,-3 6 66,1-1 0,-1 1 0,1 0 1,0 0-1,0 0 0,1 0 0,-1 0 1,2 1-1,-1-1 0,-1 12 0,1-6 7,1-1 0,0 1 0,1 0 0,0 0 0,2 15 0,-1-25-106,0 0 0,-1 0 0,1 1 0,0-1 0,0 0 0,0 0 0,1 0 0,-1 0 0,0 0 0,1 0 0,-1 0 0,1-1 0,0 1 0,-1 0 0,1-1 1,0 0-1,0 1 0,0-1 0,0 0 0,0 0 0,0 0 0,1 0 0,-1 0 0,0 0 0,0-1 0,1 1 0,-1-1 0,0 0 0,1 1 0,-1-1 0,3-1 0,1 2-9,-1-2 0,1 1 0,0-1 0,-1 1 0,1-2 0,-1 1 0,0-1 1,1 1-1,-1-1 0,0-1 0,0 1 0,6-4 0,7-10-228,1 0-1,26-32 1,17-16-550,-62 65 784,1-1-1,-1 1 0,1-1 1,-1 1-1,1-1 0,-1 1 1,0-1-1,1 1 0,-1-1 1,0 1-1,0 0 0,1-1 1,-1 1-1,0-1 0,0 1 0,0 0 1,0-1-1,0 1 0,0 0 1,0-1-1,0 1 0,0 0 1,0-1-1,0 1 0,0 0 1,-1 0-1,1 0 22,-7 30 351,5-24-294,0 0 0,0 0 0,1 0 0,-1 0-1,2 0 1,-1 0 0,1 0 0,0 0-1,2 9 1,-2-15-84,1 0 0,0 1 0,0-1 0,-1 0 0,1 0 0,0 0 0,0 0 0,0 0 1,0 0-1,0 0 0,0 0 0,0-1 0,1 1 0,-1 0 0,0-1 0,0 1 0,1-1 0,-1 1 0,0-1 0,1 1 0,-1-1 0,0 0 0,1 0 0,-1 0 0,1 0 0,-1 0 0,0 0 0,1 0 0,-1 0 0,1 0 1,-1-1-1,0 1 0,3-1 0,44-16-313,-5-12-486,-35 22 523,0 1 0,1 0 1,-1 1-1,1-1 0,0 2 0,0-1 0,1 1 0,-1 1 1,1 0-1,0 0 0,13-1 0,-22 4 260,1 0 0,-1 1-1,1 0 1,-1-1 0,1 1 0,-1 0-1,1 0 1,-1 0 0,0 0 0,0 0-1,0 0 1,1 0 0,-1 1 0,0-1-1,0 0 1,-1 1 0,1-1 0,0 0-1,0 1 1,-1-1 0,1 1 0,-1-1-1,1 1 1,-1-1 0,1 1 0,-1 0 0,0-1-1,0 4 1,12 26-1298,-11-30 1069,0 0 0,-1-1 0,1 1 0,0 0 0,-1-1 0,1 1 0,0-1 0,0 1 0,0-1-1,-1 1 1,1-1 0,0 0 0,0 1 0,0-1 0,0 0 0,0 0 0,0 0 0,0 0 0,1 0 0,5-2-5685,2-12-3613</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49.827"/>
    </inkml:context>
    <inkml:brush xml:id="br0">
      <inkml:brushProperty name="width" value="0.025" units="cm"/>
      <inkml:brushProperty name="height" value="0.025" units="cm"/>
    </inkml:brush>
  </inkml:definitions>
  <inkml:trace contextRef="#ctx0" brushRef="#br0">8 64 9225,'0'0'4740,"-8"-53"-576,8 42 1762,0 15-5190,6 9-479,6 8-129,3 1-96,-3-1-577,1-5-2594,1-7-6886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0.624"/>
    </inkml:context>
    <inkml:brush xml:id="br0">
      <inkml:brushProperty name="width" value="0.025" units="cm"/>
      <inkml:brushProperty name="height" value="0.025" units="cm"/>
    </inkml:brush>
  </inkml:definitions>
  <inkml:trace contextRef="#ctx0" brushRef="#br0">38 1 9129,'0'0'11184,"-6"10"-9428,1-1-1465,0 1 0,1-1 0,0 1 0,1 0 0,0 0 0,1 0-1,0 1 1,0-1 0,1 1 0,1-1 0,-1 1 0,2-1 0,-1 1 0,2-1 0,-1 0 0,1 1 0,5 12 0,-5-18-261,0 0 0,0 0 0,1 0-1,-1-1 1,1 1 0,1 0 0,-1-1 0,0 0 0,1 0 0,0 0 0,0 0 0,0-1-1,1 0 1,-1 1 0,1-1 0,0-1 0,-1 1 0,1-1 0,6 2 0,-5-3-23,0 0 0,0 0 0,-1-1 0,1 0 0,0 0 0,0-1 1,0 1-1,0-1 0,-1-1 0,1 1 0,0-1 0,-1 0 0,1 0 0,-1 0 1,0-1-1,0 0 0,9-6 0,17-14-55,-1-2 1,30-30-1,-33 29-65,-26 24 108,0 1 0,1 0 0,-1 0 1,0 0-1,0 0 0,1 0 0,-1 0 0,0 0 1,1 1-1,-1-1 0,1 0 0,-1 1 1,1-1-1,0 1 0,1-1 0,-2 1 6,0 1 0,-1-1 0,1 0 0,0 0 0,-1 0-1,1 1 1,-1-1 0,1 0 0,-1 1 0,1-1 0,0 0-1,-1 1 1,1-1 0,-1 1 0,0-1 0,1 1 0,-1-1-1,1 1 1,-1-1 0,0 1 0,1-1 0,-1 1 0,0 0 0,0-1-1,1 2 1,1 6 46,-1 0 0,1 1-1,-2-1 1,1 16 0,0 1 115,-1-22-154,0 0 0,0 0 0,1 0 0,0 0 0,-1 0 0,1 0 0,0 0 0,0 0 0,1 0 0,-1-1-1,1 1 1,-1 0 0,1-1 0,0 0 0,0 1 0,0-1 0,0 0 0,0 0 0,0 0 0,4 2 0,-4-3-5,1 0 1,-1-1-1,1 1 1,-1-1 0,1 1-1,0-1 1,-1 0-1,1 0 1,-1 0 0,1-1-1,-1 1 1,1-1-1,0 1 1,-1-1 0,0 0-1,1 0 1,-1 0-1,1 0 1,-1 0 0,0 0-1,0-1 1,0 1-1,0-1 1,2-2 0,25-19-272,29-34 0,-35 33-321,52-40 0,-75 63 592,1 1-1,0-1 1,0 1-1,-1-1 1,1 1 0,0-1-1,0 1 1,0-1 0,-1 1-1,1 0 1,0 0-1,0-1 1,0 1 0,0 0-1,0 0 1,0 0 0,0 0-1,0 0 1,0 0 0,-1 0-1,1 0 1,0 1-1,0-1 1,0 0 0,0 0-1,0 1 1,0-1 0,-1 0-1,1 1 1,0-1 0,0 1-1,-1 0 1,1-1-1,0 1 1,0-1 0,-1 1-1,1 0 1,-1-1 0,1 1-1,-1 0 1,1 0-1,-1 0 1,1-1 0,-1 1-1,0 0 1,1 0 0,-1 0-1,0 0 1,0 0 0,0 0-1,0 0 1,0-1-1,0 1 1,0 2 0,5 58-3296,-5-56 1983,3-16-5939,-2-7-817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1.015"/>
    </inkml:context>
    <inkml:brush xml:id="br0">
      <inkml:brushProperty name="width" value="0.025" units="cm"/>
      <inkml:brushProperty name="height" value="0.025" units="cm"/>
    </inkml:brush>
  </inkml:definitions>
  <inkml:trace contextRef="#ctx0" brushRef="#br0">0 1 7399,'0'0'10698,"40"46"-11050,-13-31-2018,3-4-3012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1.501"/>
    </inkml:context>
    <inkml:brush xml:id="br0">
      <inkml:brushProperty name="width" value="0.025" units="cm"/>
      <inkml:brushProperty name="height" value="0.025" units="cm"/>
    </inkml:brush>
  </inkml:definitions>
  <inkml:trace contextRef="#ctx0" brushRef="#br0">59 52 16592,'0'0'1804,"-6"11"385,-3 7-1448,1 0-1,0 1 1,2 0 0,0 0-1,2 1 1,0 0 0,-2 30-1,5-25-200,1 0 1,2 1-1,0-1 0,7 28 0,-7-45-508,0 1-1,1-1 1,-1 1 0,2-1 0,-1 0-1,1 0 1,0 0 0,1-1 0,0 0-1,0 0 1,0 0 0,1 0 0,0-1-1,1 0 1,9 8 0,-15-13-39,0-1 1,-1 1-1,1 0 1,0-1-1,0 1 1,0-1-1,0 1 1,0-1-1,0 0 1,0 1-1,-1-1 1,1 0-1,0 0 1,0 1-1,0-1 1,0 0-1,0 0 1,0 0-1,0 0 1,0 0-1,0-1 1,0 1-1,0 0 1,0 0-1,0-1 1,0 1-1,0 0 1,0-1-1,0 1 1,0-1-1,0 1 1,-1-1-1,1 0 1,0 1-1,0-1 1,-1 0 0,1 1-1,0-1 1,-1 0-1,1 0 1,-1 0-1,1 0 1,-1 1-1,1-1 1,-1 0-1,0 0 1,1 0-1,-1 0 1,0 0-1,0 0 1,1-2-1,1-7-145,-1 0 0,0 0-1,0-20 1,-1 26 127,-1-25-448,-1 1 0,-1-1 0,-2 1 0,-1 0 0,0 0 0,-3 1-1,-15-37 1,13 49 320,7 29 127,6 28 264,-1-36-182,0 0 0,1 0 0,-1 0 0,1 0-1,0 0 1,1-1 0,-1 1 0,1-1 0,0 0 0,1 0 0,-1 0 0,1 0 0,0 0-1,0-1 1,0 0 0,1 0 0,0 0 0,-1 0 0,1-1 0,1 0 0,-1 0 0,0 0-1,1 0 1,-1-1 0,1 0 0,0 0 0,0-1 0,0 0 0,0 0 0,0 0 0,0 0-1,0-1 1,0 0 0,0-1 0,0 1 0,0-1 0,0 0 0,0-1 0,0 1 0,-1-1-1,1 0 1,0-1 0,-1 1 0,0-1 0,1 0 0,-1 0 0,0-1 0,5-4 0,0-2-59,0 0 0,0 0 0,-1-1 0,0 0 1,-1-1-1,-1 1 0,1-2 0,-2 1 0,0-1 1,0 0-1,-1 0 0,-1-1 0,0 1 0,-1-1 1,-1 0-1,0 0 0,0 0 0,-2 0 0,0-1 1,-2-16-1,3 30 1,-1 0 0,0 0-1,-1-1 1,1 1 0,0 0 0,0-1 0,0 1-1,-1 0 1,1 0 0,-1 0 0,1-1 0,-1 1-1,1 0 1,-1 0 0,0 0 0,0 0 0,1 0 0,-1 0-1,0 0 1,0 0 0,0 0 0,0 0 0,0 1-1,0-1 1,0 0 0,-1 1 0,1-1 0,0 1 0,0-1-1,0 1 1,-1-1 0,1 1 0,0 0 0,0 0-1,-1-1 1,1 1 0,0 0 0,-1 0 0,1 0 0,0 1-1,-1-1 1,1 0 0,0 0 0,0 1 0,-1-1-1,1 1 1,0-1 0,0 1 0,0-1 0,0 1 0,0 0-1,0 0 1,0-1 0,0 1 0,0 0 0,0 0-1,0 0 1,0 0 0,0 0 0,1 0 0,-1 0-1,0 0 1,1 1 0,-1-1 0,0 2 0,-5 14 101,0 0 0,1 1 1,1 0-1,1-1 0,0 2 0,1-1 1,1 0-1,1 0 0,1 0 1,0 1-1,1-1 0,1 0 1,1-1-1,7 23 0,-7-34-75,-1 1-1,1-1 1,0 0-1,0 0 1,0 0-1,1 0 1,0-1-1,0 0 1,0 0 0,1 0-1,0-1 1,0 0-1,0 0 1,0 0-1,1-1 1,-1 0-1,1 0 1,11 3-1,-13-5-28,0 0 0,1 0 0,0 0-1,-1-1 1,1 0 0,-1 0-1,1 0 1,0-1 0,-1 0 0,1 0-1,-1 0 1,0-1 0,1 1-1,-1-2 1,0 1 0,0 0-1,0-1 1,0 0 0,0 0 0,-1 0-1,1-1 1,-1 1 0,0-1-1,5-7 1,-2 3-32,0-1-1,-1 0 1,0 0 0,-1-1-1,5-11 1,-8 16 28,0 0 0,-1 0 0,1 0 0,-1 0 0,0-1 0,0 1 0,-1 0 0,1 0 0,-1-1 0,0 1 0,-1 0-1,-1-10 1,2 14 10,-1 0 0,1-1-1,-1 1 1,1 0 0,-1-1-1,1 1 1,-1 0 0,0 0-1,0 0 1,0 0 0,1 0-1,-1-1 1,0 2 0,0-1-1,0 0 1,-1 0 0,1 0-1,0 0 1,0 1 0,0-1-1,-1 0 1,1 1 0,0-1-1,0 1 1,-1 0 0,1-1-1,0 1 1,-1 0-1,1 0 1,-1 0 0,1 0-1,0 0 1,-1 0 0,1 0-1,-1 0 1,1 0 0,0 1-1,-1-1 1,-1 2 0,-1-1 18,0 1 1,0-1 0,0 1 0,1 0-1,-1 0 1,1 1 0,-1-1 0,1 1-1,0-1 1,0 1 0,0 0 0,-3 4-1,2-1 13,0 1 0,1 0 0,-1 0 0,1 0 0,0 0-1,1 0 1,0 1 0,0-1 0,1 1 0,0-1 0,0 1 0,0 0-1,2 9 1,-1-13-23,1 1-1,-1-1 1,1 0-1,1 0 1,-1 0-1,0 0 1,1 0-1,0-1 1,0 1-1,0 0 1,0-1-1,1 1 1,-1-1-1,1 0 1,0 0 0,0 0-1,0 0 1,1-1-1,-1 1 1,0-1-1,1 0 1,0 0-1,-1 0 1,1 0-1,6 2 1,2-1-317,0 0 1,-1-1 0,1 0 0,0 0-1,1-1 1,11-1 0,-15-1-1179,0 1-1,0-2 1,1 1 0,16-6-1,12-12-8522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5.028"/>
    </inkml:context>
    <inkml:brush xml:id="br0">
      <inkml:brushProperty name="width" value="0.025" units="cm"/>
      <inkml:brushProperty name="height" value="0.025" units="cm"/>
    </inkml:brush>
  </inkml:definitions>
  <inkml:trace contextRef="#ctx0" brushRef="#br0">391 31 14318,'0'0'5845,"-10"-6"-4692,-1 2-1035,1-1 0,-1 2 1,-1-1-1,1 2 0,0 0 0,-1 0 0,1 1 0,-1 0 1,1 1-1,-1 0 0,1 1 0,-1 0 0,1 1 0,-17 4 1,19-3-102,0 0 0,0 1 0,0 0 0,1 0-1,-15 10 1,21-12-34,-1-1-1,0 2 0,1-1 0,0 0 0,-1 0 1,1 1-1,0 0 0,0-1 0,0 1 0,1 0 0,-1 0 1,1 0-1,0 0 0,-1 0 0,1 0 0,0 0 1,1 0-1,-1 0 0,1 1 0,-1 2 0,2-4-6,-1 0 0,1-1 1,0 1-1,-1-1 0,1 1 0,0-1 0,0 0 0,0 1 0,0-1 0,0 0 0,1 0 1,-1 1-1,0-1 0,0 0 0,1 0 0,-1-1 0,1 1 0,-1 0 0,1 0 1,-1-1-1,1 1 0,-1-1 0,4 1 0,48 13 65,-38-10-37,-12-4-3,-1 0 0,0 1 0,1 0 0,-1-1 0,0 1 0,1 0 0,-1 0 0,0 0 0,0 1 0,0-1 0,0 0 0,0 1 0,0-1 0,0 1 0,-1 0 0,1 0 0,0-1 0,-1 1 0,0 0 0,1 0 0,-1 1 0,1 2 0,-2-3 29,0 0 0,0 0 0,0 0 1,0 1-1,-1-1 0,1 0 0,-1 0 1,1 0-1,-1 0 0,0 0 1,0 0-1,0 0 0,0 0 0,0 0 1,-1 0-1,1 0 0,0-1 0,-1 1 1,0-1-1,1 1 0,-1-1 0,0 1 1,1-1-1,-4 1 0,-22 19 250,-2-1 0,-1-2-1,0 0 1,-64 25 0,126-79-8806,2 5 2451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1.849"/>
    </inkml:context>
    <inkml:brush xml:id="br0">
      <inkml:brushProperty name="width" value="0.025" units="cm"/>
      <inkml:brushProperty name="height" value="0.025" units="cm"/>
    </inkml:brush>
  </inkml:definitions>
  <inkml:trace contextRef="#ctx0" brushRef="#br0">0 1 15791,'0'0'-7751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2.227"/>
    </inkml:context>
    <inkml:brush xml:id="br0">
      <inkml:brushProperty name="width" value="0.025" units="cm"/>
      <inkml:brushProperty name="height" value="0.025" units="cm"/>
    </inkml:brush>
  </inkml:definitions>
  <inkml:trace contextRef="#ctx0" brushRef="#br0">1 0 11691,'0'0'6881,"0"14"-4703,29 326 4800,-2-98-4961,-9-307-1686,0-99-870,-14 111 128,2 0 0,25-100 0,-29 147 384,0 0 1,0 1-1,0-1 0,1 1 0,0 0 1,0 0-1,0 0 0,1 0 0,0 1 1,0-1-1,0 1 0,5-5 0,-6 7 18,0 0-1,0 0 0,0 1 1,1-1-1,-1 1 0,0-1 1,1 1-1,-1 0 0,0 0 1,1 1-1,0-1 0,-1 1 1,1 0-1,-1-1 0,1 2 1,-1-1-1,1 0 0,-1 1 1,1-1-1,-1 1 0,6 2 1,-7-2 9,0-1 0,0 1 0,0 0 0,0 0 1,0-1-1,-1 2 0,1-1 0,0 0 1,0 0-1,-1 0 0,1 1 0,-1-1 1,1 1-1,-1 0 0,1-1 0,-1 1 0,0 0 1,0 0-1,0-1 0,0 1 0,0 0 1,0 0-1,-1 0 0,1 0 0,-1 0 1,1 0-1,-1 1 0,0-1 0,0 0 0,0 0 1,0 0-1,0 0 0,0 0 0,-1 0 1,1 0-1,-1 0 0,1 0 0,-1 0 1,0 0-1,-1 3 0,-1 2 19,-1 1 0,0-1 0,0 0 0,-1 0 1,0 0-1,0 0 0,-1-1 0,-11 10 0,9-8-1,-1-2 0,0 1-1,0-1 1,-1 0 0,0-1 0,0 0 0,0 0-1,0-1 1,-1-1 0,0 0 0,0 0 0,0-1-1,0 0 1,-16 0 0,26-2-138,-1 0 0,1 0 1,-1-1-1,1 1 0,0 0 0,-1-1 0,1 1 1,0-1-1,-1 1 0,1-1 0,0 0 0,-1 1 1,1-1-1,0 0 0,0 0 0,0 0 0,0 0 0,0 0 1,0 0-1,0 0 0,0 0 0,0 0 0,1-1 1,-1 1-1,0 0 0,1-1 0,-1 1 0,1 0 1,-1-1-1,1 1 0,0-1 0,0 1 0,-1 0 1,1-1-1,0 1 0,0-1 0,1-2 0,-1 0-749,1-1 0,-1 0 0,1 0-1,0 0 1,1 1 0,-1-1-1,1 1 1,0-1 0,0 1 0,4-7-1,16-18-5263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2.711"/>
    </inkml:context>
    <inkml:brush xml:id="br0">
      <inkml:brushProperty name="width" value="0.025" units="cm"/>
      <inkml:brushProperty name="height" value="0.025" units="cm"/>
    </inkml:brush>
  </inkml:definitions>
  <inkml:trace contextRef="#ctx0" brushRef="#br0">1 101 5894,'0'0'15038,"2"11"-13490,5 38-153,-4-22-388,1 1 0,2-1 1,11 36-1,-17-62-986,0 0 1,1 0-1,-1 0 0,0 0 1,1 0-1,-1 0 0,1 0 1,0 0-1,-1 0 1,1 0-1,-1 0 0,1-1 1,0 1-1,0 0 1,0 0-1,-1-1 0,1 1 1,0 0-1,0-1 1,0 1-1,0-1 0,0 1 1,0-1-1,0 0 1,0 1-1,0-1 0,0 0 1,2 0-1,-1 0-6,0-1-1,0 1 0,-1-1 1,1 0-1,0 0 1,-1 0-1,1 0 0,0 0 1,-1 0-1,1 0 0,-1-1 1,0 1-1,1 0 1,1-4-1,2-1-13,0-2 0,0 1 0,-1 0 0,0-1 0,-1 0 0,5-11 0,-6 7-62,0 0-1,0-1 1,-1 1-1,-1-24 1,0 32 20,-1-1 0,1 0-1,-1 1 1,0-1 0,0 1 0,0 0 0,-1-1-1,0 1 1,1 0 0,-2 0 0,1-1 0,0 2 0,-1-1-1,0 0 1,-6-6 0,9 10 33,0-1-1,0 1 1,-1-1 0,1 1-1,-1 0 1,1-1 0,0 1 0,-1 0-1,1-1 1,-1 1 0,1 0-1,0 0 1,-1 0 0,1-1-1,-1 1 1,1 0 0,-1 0 0,1 0-1,-1 0 1,1 0 0,-1 0-1,1 0 1,-1 0 0,1 0-1,-1 0 1,1 0 0,-1 0 0,1 0-1,-1 0 1,1 0 0,-1 1-1,0-1 1,-4 17-45,5-12 77,0-1-1,1 1 1,-1 0-1,1-1 1,0 1-1,1-1 1,1 5-1,-1-5 0,0-1-1,0-1 1,1 1-1,-1 0 1,1 0-1,0-1 1,0 0-1,0 1 1,0-1-1,0 0 1,0 0-1,1-1 1,-1 1 0,0-1-1,1 0 1,0 0-1,-1 0 1,1 0-1,-1 0 1,1-1-1,0 0 1,0 0-1,-1 0 1,1 0-1,0 0 1,-1-1-1,7-1 1,-2 0-6,0 0 0,-1 0-1,1 0 1,0-1 0,-1-1 0,0 1 0,0-1 0,0-1-1,0 1 1,-1-1 0,11-10 0,-10 7-10,-1 0-1,-1 0 1,0-1 0,0 1-1,0-1 1,-1 0 0,-1 0-1,0-1 1,0 1 0,0-1-1,1-18 1,-6 84-1,2 58 153,1-105-142,0 1 1,0-1 0,1 0 0,0 0-1,1 0 1,0 0 0,0 0-1,1-1 1,6 12 0,-9-18-89,0 0 0,1-1 1,-1 1-1,0-1 0,0 1 1,1-1-1,-1 0 0,1 0 1,-1 0-1,1 1 0,-1-1 1,1 0-1,0-1 0,-1 1 1,1 0-1,0 0 0,0-1 1,0 1-1,3-1 0,-3 0-266,0 0 0,0 0 0,0-1 0,0 1 0,0-1-1,0 1 1,-1-1 0,1 0 0,0 0 0,0 0 0,0 0-1,-1 0 1,1 0 0,-1 0 0,1-1 0,-1 1 0,1 0-1,-1-1 1,0 0 0,1 1 0,-1-1 0,0 0 0,0 1 0,0-1-1,-1 0 1,2-3 0,8-26-6768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3.037"/>
    </inkml:context>
    <inkml:brush xml:id="br0">
      <inkml:brushProperty name="width" value="0.025" units="cm"/>
      <inkml:brushProperty name="height" value="0.025" units="cm"/>
    </inkml:brush>
  </inkml:definitions>
  <inkml:trace contextRef="#ctx0" brushRef="#br0">0 0 2370,'0'0'13517,"38"60"-13357,-18-37 160,7-3-191,2-3-65,0-4-1378,-2-3-2017,-2-7-1473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3.415"/>
    </inkml:context>
    <inkml:brush xml:id="br0">
      <inkml:brushProperty name="width" value="0.025" units="cm"/>
      <inkml:brushProperty name="height" value="0.025" units="cm"/>
    </inkml:brush>
  </inkml:definitions>
  <inkml:trace contextRef="#ctx0" brushRef="#br0">80 9 6919,'0'0'16111,"-7"-3"-14979,5 2-1076,0 0 1,1 0-1,-1 1 1,0-1 0,0 1-1,1 0 1,-1-1-1,0 1 1,0 0-1,0 0 1,1 0 0,-1 0-1,0 0 1,0 1-1,0-1 1,1 0 0,-1 1-1,0 0 1,0-1-1,1 1 1,-1 0 0,-2 1-1,1 1 23,1-1 0,0 1-1,-1 0 1,1 0 0,0 0-1,1 0 1,-1 0 0,1 1 0,-1-1-1,1 1 1,0-1 0,0 0-1,0 1 1,0 4 0,0-4-30,0-1 1,0 1-1,1 0 0,-1-1 1,1 1-1,0 0 1,0 0-1,0-1 0,1 1 1,-1 0-1,1-1 1,1 5-1,-1-6-143,1-1 0,-1 1 0,0-1 0,1 0 0,0 1 0,-1-1 0,1 0 1,0 0-1,-1 0 0,1-1 0,0 1 0,0 0 0,0 0 0,0-1 0,-1 0 0,1 1 0,0-1 0,0 0 0,0 0 0,0 0 0,0 0 1,0 0-1,3-1 0,35-1-2626,-29 1 2308,1 0 0,-1 0 0,0 1 0,0 1 0,0 0 0,0 0 0,0 1 0,16 5 0,-25-7 490,-1 1 0,1 0 0,-1-1 0,0 1 0,1 0 1,-1 0-1,0 0 0,0 0 0,0 0 0,0 0 0,1 0 0,-1 1 0,-1-1 0,1 0 0,0 0 0,0 1 0,0-1 0,-1 1 0,1-1 0,-1 1 0,1-1 0,-1 1 0,1-1 0,-1 1 0,0-1 0,0 1 0,0-1 0,0 1 0,0 0 0,0-1 1,0 1-1,-1-1 0,1 1 0,0-1 0,-1 1 0,0-1 0,1 1 0,-1-1 0,0 0 0,1 1 0,-1-1 0,0 0 0,0 1 0,0-1 0,0 0 0,0 0 0,-2 2 0,-4 4 427,0 0-1,0-1 0,0 0 0,-1 0 1,0 0-1,-12 6 0,11-7-472,0-1-1,0 0 0,-1 0 0,0-1 0,0 0 0,0-1 0,0 0 0,0 0 0,0-1 0,-18-1 0,28 0-193,-1 0-1,0-1 0,0 1 1,1 0-1,-1 0 1,0-1-1,1 1 1,-1-1-1,0 1 0,1-1 1,-1 1-1,1-1 1,-1 1-1,1-1 1,-1 1-1,1-1 0,-1 0 1,1 1-1,0-1 1,-1 0-1,1 1 0,0-1 1,-1 0-1,1 1 1,0-1-1,0 0 1,0 0-1,0 1 0,0-1 1,0 0-1,0 0 1,0 1-1,0-1 1,0 0-1,0-1 0,10-26-9305,8 10-1305</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3.810"/>
    </inkml:context>
    <inkml:brush xml:id="br0">
      <inkml:brushProperty name="width" value="0.025" units="cm"/>
      <inkml:brushProperty name="height" value="0.025" units="cm"/>
    </inkml:brush>
  </inkml:definitions>
  <inkml:trace contextRef="#ctx0" brushRef="#br0">64 114 12716,'0'0'12817,"-9"1"-12582,7-1-207,0 0 0,-1 1 0,1-1 0,0 1-1,-1-1 1,1 1 0,0 0 0,-1-1-1,1 1 1,0 1 0,0-1 0,0 0 0,0 0-1,0 1 1,0-1 0,0 1 0,0 0 0,1-1-1,-1 1 1,1 0 0,-1 0 0,1 0-1,0 0 1,-1 0 0,1 0 0,0 1 0,0-1-1,1 0 1,-1 0 0,0 1 0,1-1 0,0 1-1,-1-1 1,1 0 0,0 1 0,0-1-1,0 1 1,1 2 0,-1 3 200,0-1-1,0 1 1,1 0-1,0-1 1,0 1 0,4 13-1,-4-20-207,0 1 0,0 0-1,0-1 1,0 1 0,1 0 0,-1-1 0,0 0-1,1 1 1,-1-1 0,1 0 0,-1 1 0,1-1-1,0 0 1,-1 0 0,1-1 0,0 1-1,0 0 1,0 0 0,-1-1 0,1 1 0,0-1-1,0 0 1,0 0 0,0 1 0,0-1-1,0 0 1,0-1 0,0 1 0,0 0 0,0 0-1,3-2 1,-2 2-15,0-1-1,0 0 1,0 0 0,0 0-1,1-1 1,-1 1 0,-1-1-1,1 0 1,0 1-1,0-1 1,-1-1 0,1 1-1,-1 0 1,1 0 0,-1-1-1,0 0 1,2-2 0,0-1-19,-1-1-1,1 1 1,-1-1 0,-1 0 0,1 0 0,-1 0 0,2-13 0,-2 13 9,-1-1 0,0 1 0,-1 0 0,1-1-1,-1 1 1,-1 0 0,0-1 0,0 1-1,0 0 1,-1 0 0,0 0 0,0 0 0,-1 0-1,1 0 1,-2 1 0,-5-11 0,8 16 5,-1-1 0,1 1 0,-1-1 0,0 1 0,1 0 0,-1-1 0,0 1 0,0 0 0,0 0 0,0 0 0,0 1 0,0-1 0,0 0 0,0 1 0,-4-1 0,6 1 0,0 0 0,0 0-1,0 0 1,-1 0 0,1 1 0,0-1 0,0 0 0,0 0 0,0 0 0,0 0 0,0 1-1,0-1 1,0 0 0,-1 0 0,1 0 0,0 1 0,0-1 0,0 0 0,0 0 0,0 0-1,0 1 1,0-1 0,0 0 0,0 0 0,0 0 0,0 1 0,0-1 0,0 0 0,1 0 0,-1 0-1,0 1 1,0-1 0,0 0 0,0 0 0,0 0 0,0 1 0,0-1 0,1 0 0,-1 0-1,0 0 1,0 0 0,0 0 0,0 1 0,0-1 0,1 0 0,-1 0 0,0 0 0,0 0-1,0 0 1,1 0 0,7 9-5,-1-6-11,0 0-1,0-1 0,-1 0 1,1-1-1,1 0 1,-1 0-1,0 0 1,0-1-1,9 0 1,65-9-775,-55 4 388,-12 1 271,-1 2 1,1-1 0,15 1 0,-28 2 133,0 0 0,0 0 0,-1 0 0,1 0 1,0 1-1,-1-1 0,1 0 0,-1 0 1,1 1-1,0-1 0,-1 0 0,1 1 0,-1-1 1,1 0-1,0 1 0,-1-1 0,1 1 1,-1-1-1,0 1 0,1-1 0,-1 1 0,1 0 1,-1-1-1,0 1 0,1-1 0,-1 1 0,0 1 1,4 25 370,-11 27 553,4-42-751,-1 1 184,1 0 0,1 0 1,-2 21-1,4-33-356,0-1 0,0 0 0,0 0 0,0 0 0,0 0-1,0 1 1,0-1 0,0 0 0,0 0 0,0 0 0,0 0 0,0 1 0,0-1 0,0 0-1,1 0 1,-1 0 0,0 0 0,0 0 0,0 1 0,0-1 0,0 0 0,0 0 0,0 0 0,1 0-1,-1 0 1,0 0 0,0 0 0,0 1 0,0-1 0,0 0 0,1 0 0,-1 0 0,0 0-1,0 0 1,0 0 0,1 0 0,-1 0 0,0 0 0,0 0 0,0 0 0,0 0 0,1 0-1,-1 0 1,0 0 0,0 0 0,0 0 0,0 0 0,1 0 0,-1-1 0,13-5 6,10-13-243,-12 4-278,0 0 0,0-1 0,15-32 0,-18 30-176,1 2 0,1-1 1,16-20-1,-26 37 699,0 0 0,0-1 0,0 1 0,0 0 0,0 0 0,1 0 1,-1 0-1,0 0 0,0 0 0,0-1 0,0 1 0,0 0 0,0 0 0,1 0 0,-1 0 1,0 0-1,0 0 0,0 0 0,0 0 0,0 0 0,1 0 0,-1 0 0,0 0 0,0 0 1,0 0-1,0 0 0,0 0 0,1 0 0,-1 0 0,0 0 0,0 0 0,0 0 0,0 0 1,1 0-1,-1 0 0,0 0 0,0 0 0,0 0 0,0 0 0,0 0 0,0 0 0,1 0 0,-1 1 1,0-1-1,0 0 0,0 0 0,0 0 0,0 0 0,0 0 0,0 0 0,0 1 0,1-1 1,-1 0-1,0 0 0,0 0 0,0 0 0,0 0 0,0 1 0,0-1 0,0 0 0,0 0 1,3 19 486,-4 21 76,-9 15 272,7-44-710,1-1 0,0 1 0,1 0 0,0-1-1,0 1 1,1 0 0,2 18 0,-2-28-185,1-1-1,-1 1 1,0 0-1,1 0 1,-1 0-1,1-1 1,-1 1-1,1 0 1,-1-1 0,1 1-1,-1-1 1,1 1-1,0 0 1,-1-1-1,1 1 1,0-1 0,-1 0-1,1 1 1,0-1-1,0 1 1,0-1-1,-1 0 1,1 0-1,0 0 1,0 1 0,0-1-1,0 0 1,0 0-1,-1 0 1,1 0-1,0 0 1,0 0 0,0-1-1,0 1 1,-1 0-1,1 0 1,0-1-1,0 1 1,0 0-1,-1-1 1,2 0 0,31-19-7297,-14-1-843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4.668"/>
    </inkml:context>
    <inkml:brush xml:id="br0">
      <inkml:brushProperty name="width" value="0.025" units="cm"/>
      <inkml:brushProperty name="height" value="0.025" units="cm"/>
    </inkml:brush>
  </inkml:definitions>
  <inkml:trace contextRef="#ctx0" brushRef="#br0">12 204 13645,'0'0'13960,"9"4"-13362,-4-3-582,0 0 0,0 1 0,1-1 0,-1-1 0,0 1 0,0-1 0,1 0 0,-1 0 0,0-1 0,1 0 0,-1 1 0,0-2 0,0 1 0,0-1 0,0 1 0,0-1 0,0-1 0,-1 1 0,1-1 0,-1 0 0,1 0 0,-1 0 0,0 0 0,0-1 0,0 0 0,3-5 0,-5 7-15,0 0-1,0-1 0,0 1 1,0-1-1,-1 1 1,1-1-1,-1 0 1,0 1-1,0-1 1,0 0-1,0 0 0,0 0 1,-1 0-1,1 0 1,-1 0-1,0 0 1,0 0-1,0 0 1,0 0-1,-1 0 0,1 0 1,-1 0-1,-1-5 1,1 6-1,0 0 0,-1 1 1,1-1-1,0 0 0,-1 1 1,1-1-1,-1 1 0,1 0 1,-1-1-1,0 1 0,0 0 0,0 0 1,1 0-1,-1 0 0,0 0 1,0 1-1,0-1 0,0 1 1,-1-1-1,1 1 0,0 0 0,0-1 1,0 1-1,0 0 0,0 0 1,0 1-1,0-1 0,-1 0 1,1 1-1,0-1 0,0 1 1,0 0-1,0 0 0,-3 2 0,-1-1 2,0 2 0,1-1 0,-1 1 0,1 0 0,0 0 0,0 0 0,0 1 0,1-1 0,0 1 0,-1 0 0,2 1 0,-1-1 0,1 1 0,-1 0 0,-1 6 0,0-1 10,1-1 1,0 2-1,0-1 0,1 0 0,1 0 0,0 1 0,-1 20 0,3-31-9,0 1 1,1 0 0,-1 0 0,0-1 0,1 1 0,0 0 0,-1-1-1,1 1 1,0-1 0,0 1 0,-1-1 0,1 1 0,0-1 0,1 1-1,-1-1 1,0 0 0,0 0 0,1 1 0,-1-1 0,0 0 0,1 0-1,-1 0 1,1-1 0,-1 1 0,1 0 0,0-1 0,-1 1 0,1-1-1,0 1 1,-1-1 0,1 0 0,0 1 0,0-1 0,-1 0 0,1 0-1,0-1 1,0 1 0,3-1 0,5 0-163,-1 0-1,1 0 1,0-1-1,-1-1 1,19-6-1,-15 2-50,0 1 0,0 0-1,1 1 1,0 1 0,0 0-1,0 1 1,1 0 0,-1 1-1,30 0 1,-43 3 282,0-1-1,0 1 1,0-1 0,-1 1-1,1-1 1,0 1-1,0 0 1,0-1 0,-1 1-1,1 0 1,0 0 0,-1-1-1,1 1 1,0 0-1,-1 0 1,1 0 0,-1 0-1,0 0 1,1 0-1,-1 0 1,0 0 0,1 0-1,-1 0 1,0 0-1,0 0 1,0 0 0,0 0-1,0 0 1,0 0 0,0 0-1,0 0 1,-1 0-1,1 0 1,-1 2 0,1 5 245,0-8-162,7-30 112,-5 15-362,0 0 0,-2 0 0,0-22 0,-1 22-675,0 0 0,2 0 1,3-20-1,-4 34 601,1-1 0,0 1 0,-1 0 1,1 0-1,0 0 0,0 0 0,0 0 0,0 0 1,0 0-1,0 1 0,0-1 0,0 0 1,0 0-1,0 1 0,1-1 0,-1 1 1,0-1-1,0 1 0,1-1 0,-1 1 0,0 0 1,1 0-1,-1 0 0,0 0 0,1 0 1,-1 0-1,0 0 0,1 0 0,-1 0 1,2 1-1,48 7-3463,-44-7 2700,50 7-3962,-49-8 4701,1 1 1,0-2 0,0 1-1,13-4 1,-18 4 495,-1-1-1,1 0 1,-1 0 0,0-1-1,1 1 1,-1-1 0,0 0-1,0 0 1,0 0 0,0 0-1,0 0 1,3-4 0,-4 4 309,0-1 0,0 0 0,-1 0 0,1 0 1,0 0-1,-1 0 0,0 0 0,0-1 0,0 1 1,0 0-1,0-1 0,-1 1 0,0-1 0,1 1 1,-1-4-1,0 6-549,0 1 1,0 0 0,0-1-1,0 1 1,0-1 0,0 1-1,0 0 1,-1-1 0,1 1-1,0 0 1,0-1 0,0 1-1,0-1 1,0 1 0,-1 0-1,1-1 1,0 1 0,0 0-1,-1 0 1,1-1 0,0 1-1,0 0 1,-1-1 0,1 1-1,0 0 1,-1 0 0,1 0-1,0-1 1,-1 1 0,1 0-1,0 0 1,-1 0 0,1 0-1,-1 0 1,1 0-1,0 0 1,-1-1 0,1 1-1,0 0 1,-1 0 0,1 0-1,-1 1 1,1-1 0,0 0-1,-1 0 1,1 0 0,-1 0-1,1 0 1,0 0 0,-1 1-1,1-1 1,0 0 0,-1 0-1,1 0 1,0 1 0,0-1-1,-1 0 1,1 1 0,-20 17-25,18-14-25,1-1 0,-1 1 1,1-1-1,0 1 0,0 0 0,0 0 0,0-1 0,1 1 0,0 0 0,0 0 0,0 0 0,0-1 0,0 1 0,1 0 0,0 4 0,0-6-84,1 1 0,-1-1-1,1 0 1,-1 0-1,1 0 1,0 0 0,-1 0-1,1 0 1,0 0 0,0 0-1,1-1 1,-1 1 0,0-1-1,0 0 1,1 0 0,-1 1-1,1-1 1,-1-1-1,1 1 1,-1 0 0,1-1-1,4 1 1,18 2-924,-13-2 567,-1 1 0,0 0 0,1 0 0,-1 1-1,15 6 1,-24-8 529,0 0-1,0 0 0,-1 0 1,1 0-1,0 0 0,-1 0 1,1 0-1,-1 1 0,0-1 1,1 1-1,-1-1 0,0 1 1,0-1-1,0 1 0,0 0 1,0 0-1,0-1 0,0 1 1,-1 0-1,1 0 0,0 0 1,-1 0-1,0 0 0,1 0 1,-1 0-1,0 0 0,0 0 1,0 0-1,-1 0 0,1 0 0,0-1 1,-1 1-1,1 0 0,-1 0 1,0 0-1,1 0 0,-1 0 1,-1 1-1,-1 2 125,0 0-1,0-1 1,0 1 0,0-1-1,-1 0 1,0 0 0,1 0-1,-2 0 1,1-1-1,0 0 1,-1 0 0,1 0-1,-1 0 1,0-1 0,0 0-1,-9 3 1,1-1-133,0 0 0,-1-1 0,1 0 0,-1-2 0,-22 1 0,35-1-282,0-1 0,0 0 1,0 0-1,0 0 0,0 0 0,0 0 1,-1 0-1,1 0 0,0 0 1,0-1-1,0 1 0,0 0 1,0-1-1,0 1 0,0-1 1,0 1-1,0-1 0,0 1 1,0-1-1,1 0 0,-1 1 1,0-1-1,0 0 0,0 0 0,1 0 1,-1 1-1,0-1 0,0-2 1,-5-14-6469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5.611"/>
    </inkml:context>
    <inkml:brush xml:id="br0">
      <inkml:brushProperty name="width" value="0.025" units="cm"/>
      <inkml:brushProperty name="height" value="0.025" units="cm"/>
    </inkml:brush>
  </inkml:definitions>
  <inkml:trace contextRef="#ctx0" brushRef="#br0">257 232 4420,'-1'-25'11291,"-11"14"-7508,8 10-3694,1 1 0,0 0 0,0 0 1,-1 0-1,1 0 0,0 0 1,0 1-1,0-1 0,-1 1 0,1 0 1,0 0-1,-5 3 0,-4 2 128,0 0 0,1 1 0,-1 1 0,1 0 0,1 0 0,0 1 0,0 1 0,1-1 0,0 2 0,0-1 0,-13 23 0,14-19-49,0 0 0,1 0 1,0 1-1,1 0 0,0 0 1,2 1-1,0 0 0,1-1 1,-3 28-1,6-42-150,0 0 1,-1 1-1,1-1 0,0 0 1,0 0-1,0 1 1,1-1-1,-1 0 0,0 0 1,0 0-1,0 1 1,1-1-1,-1 0 0,1 0 1,-1 0-1,1 0 1,0 0-1,-1 1 0,1-1 1,0 0-1,-1-1 1,1 1-1,0 0 0,0 0 1,0 0-1,0 0 1,0-1-1,1 2 0,1-2 19,-1 1-1,0-1 1,0 0-1,1 0 1,-1 0-1,0 0 1,0 0-1,1-1 0,-1 1 1,0-1-1,0 1 1,0-1-1,0 0 1,3-1-1,8-5 163,0 0-1,0-1 0,20-16 1,-1-4-106,-1 0 1,-1-2 0,-1-2 0,34-49 0,-51 65-34,-1 0 1,-1-1-1,-1-1 1,-1 0-1,0 0 1,-1-1 0,-1 1-1,-1-1 1,-1-1-1,0 1 1,1-33 0,-5 51-49,0-1 0,1 1 0,-1 0 0,0-1 0,-1 1 0,1-1 0,0 1 0,0 0 0,0-1 0,-1 1 0,1 0 0,-1-1 0,1 1 0,-1 0 0,0 0 0,1-1 0,-1 1 0,0 0 0,0 0 0,0 0 0,0 0 0,0 0 0,0 0 0,0 0 0,0 0 0,0 1 0,0-1 0,-1 0 0,1 1 0,0-1 0,-2 0 0,1 1-5,0 0 0,0 0-1,0 0 1,0 0 0,1 1-1,-1-1 1,0 1 0,0-1-1,0 1 1,1 0-1,-1-1 1,0 1 0,1 0-1,-1 0 1,1 0 0,-1 0-1,1 1 1,-1-1 0,1 0-1,0 1 1,0-1 0,0 0-1,-2 4 1,-3 5 23,0 0-1,2 1 1,-1-1-1,1 1 1,1 0-1,0 0 1,0 0-1,-2 22 1,2 96 138,3-117-138,0-1 57,1 0 0,0 0-1,0-1 1,1 1-1,0 0 1,1-1-1,1 1 1,-1-1 0,2 0-1,-1 0 1,1-1-1,7 10 1,-9-14-60,1-1 0,-1-1 0,1 1 0,0 0 0,0-1-1,0 0 1,0 0 0,1 0 0,-1 0 0,1-1 0,0 0 0,0 0 0,0 0 0,0 0 0,0-1 0,0 0 0,0 0 0,1 0-1,-1-1 1,0 0 0,0 0 0,1 0 0,-1-1 0,0 1 0,0-1 0,9-3 0,-5 1-27,0 0 0,0-1 0,0-1 1,-1 1-1,1-1 0,-1-1 0,0 1 0,-1-1 0,0-1 1,0 0-1,0 0 0,0 0 0,-1 0 0,-1-1 0,7-11 1,-6 10-10,-1-1 0,0 1 0,0-1 0,-1 0 0,-1 0 0,1-1 0,-2 1 0,0-1 0,0 1 0,0-1 0,-2 0 0,1 0 0,-2-16 0,1 26 9,0 1 0,0-1 0,0 1 0,0-1 0,0 1 0,0-1-1,0 1 1,-1-1 0,1 0 0,0 1 0,0-1 0,0 1 0,0-1 0,-1 1 0,1-1 0,0 1 0,0-1-1,-1 1 1,1 0 0,0-1 0,-1 1 0,1-1 0,-1 1 0,1 0 0,-1-1 0,1 1 0,0 0 0,-1-1-1,1 1 1,-1 0 0,1 0 0,-1 0 0,0-1 0,1 1 0,-1 0 0,1 0 0,-1 0 0,1 0 0,-1 0-1,1 0 1,-1 0 0,1 0 0,-1 0 0,0 0 0,1 0 0,-1 1 0,1-1 0,-1 0 0,1 0 0,-1 0-1,1 1 1,-1-1 0,1 0 0,-1 1 0,1-1 0,0 0 0,-1 1 0,1-1 0,-1 0 0,1 1-1,0-1 1,-1 1 0,1 0 0,-24 29 65,18-12-50,0-1 0,1 1 0,0 0 0,2 0 0,0 0 0,1 1 0,1-1 0,1 1 0,0-1 0,4 22 0,-3-37-11,0 0 0,0 0-1,1-1 1,-1 1 0,1-1 0,-1 1-1,1-1 1,0 0 0,0 1-1,0-1 1,0 0 0,0 0 0,1-1-1,-1 1 1,0 0 0,1-1-1,0 1 1,-1-1 0,1 0 0,0 0-1,-1 0 1,1 0 0,0 0-1,0-1 1,0 0 0,0 1 0,0-1-1,5 0 1,-3 0-263,1-1 0,-1 1-1,0-1 1,1 0 0,-1 0 0,0 0-1,5-3 1,-6 3-319,-1 0 0,0-1 1,0 1-1,0-1 0,-1 0 0,1 0 0,0 0 0,-1 0 0,1-1 1,3-4-1,11-21-6923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5.957"/>
    </inkml:context>
    <inkml:brush xml:id="br0">
      <inkml:brushProperty name="width" value="0.025" units="cm"/>
      <inkml:brushProperty name="height" value="0.025" units="cm"/>
    </inkml:brush>
  </inkml:definitions>
  <inkml:trace contextRef="#ctx0" brushRef="#br0">0 1 16432,'0'0'10634</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6.561"/>
    </inkml:context>
    <inkml:brush xml:id="br0">
      <inkml:brushProperty name="width" value="0.025" units="cm"/>
      <inkml:brushProperty name="height" value="0.025" units="cm"/>
    </inkml:brush>
  </inkml:definitions>
  <inkml:trace contextRef="#ctx0" brushRef="#br0">3 0 10250,'0'0'12251,"-1"15"-11466,-1 25 176,2 0 0,6 52 0,2-24 100,-2 70 1,-1 3-900,-5-141-209,0 1 1,0-1-1,0 0 0,0 1 1,0-1-1,0 1 1,0-1-1,0 0 1,0 1-1,0-1 1,0 1-1,1-1 1,-1 0-1,0 1 1,0-1-1,0 0 1,1 1-1,-1-1 1,0 0-1,0 1 0,1-1 1,-1 0-1,0 1 1,1-1-1,-1 0 1,0 0-1,1 0 1,-1 1-1,0-1 1,1 0-1,-1 0 1,0 0-1,1 0 1,-1 1-1,1-1 1,-1 0-1,0 0 0,1 0 1,-1 0-1,1 0 1,-1 0-1,0 0 1,1 0-1,-1 0 1,1-1-1,-1 1 1,0 0-1,1 0 1,-1 0-1,0 0 1,1 0-1,-1-1 1,1 1-1,-1 0 0,0 0 1,1-1-1,0 0-449,1 0-1,-1 0 1,0 0-1,1 0 1,-1 0-1,0 0 1,0-1-1,0 1 1,0 0-1,0-1 0,0 1 1,0-1-1,1-2 1,1-17-7432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5.750"/>
    </inkml:context>
    <inkml:brush xml:id="br0">
      <inkml:brushProperty name="width" value="0.025" units="cm"/>
      <inkml:brushProperty name="height" value="0.025" units="cm"/>
    </inkml:brush>
  </inkml:definitions>
  <inkml:trace contextRef="#ctx0" brushRef="#br0">130 1 12684,'0'0'6379,"-11"11"-4996,2-3-1160,-55 62 920,59-64-1017,-1 1 0,1 0 0,1 0 0,0 1 0,0-1 0,0 1 0,1 0 0,0 0 0,-4 16 1,7-24-133,0 1 1,0-1 0,0 1 0,0-1 0,0 1 0,0-1 0,0 1 0,0 0 0,0-1 0,0 1 0,0-1 0,0 1 0,1-1 0,-1 0 0,0 1 0,0-1 0,1 1 0,-1-1 0,0 1 0,1-1 0,-1 1 0,0-1 0,1 0-1,-1 1 1,0-1 0,1 0 0,-1 1 0,1-1 0,-1 0 0,1 0 0,-1 0 0,1 1 0,0-1 0,22 0 57,24-14 233,46-39-42,-69 37-235,1 1 0,43-18 0,-67 32-6,1 1 0,-1-1 1,0 1-1,1-1 0,-1 1 0,1 0 1,-1-1-1,1 1 0,-1 0 0,1 0 1,-1 0-1,1 0 0,0 0 0,-1 1 1,3 0-1,-3-1 27,-1 0-1,1 1 1,0-1 0,-1 1 0,1-1-1,-1 1 1,1 0 0,-1-1 0,1 1 0,-1-1-1,1 1 1,-1 0 0,1 0 0,-1-1-1,0 1 1,1 0 0,-1-1 0,0 1-1,0 0 1,0 0 0,1 1 0,-1 4 115,0 1-1,-1 0 1,1-1 0,-1 1 0,-4 12 0,2-9-163,-3 27 707,13-27-280,12-13-225,-4-6-48,-1 1 1,26-21-1,-32 22-140,0 0 0,0 1 0,1 0 0,0 1 0,0-1 0,0 2 1,1-1-1,-1 1 0,1 1 0,0 0 0,15-3 0,-24 6-1,0 0 0,0 0-1,-1 0 1,1 0 0,0 0 0,0 0 0,0 1 0,-1-1 0,1 0-1,0 0 1,0 1 0,-1-1 0,1 0 0,0 1 0,-1-1 0,1 1-1,0-1 1,-1 1 0,1-1 0,-1 1 0,1-1 0,0 1 0,-1-1-1,1 1 1,-1 0 0,0-1 0,1 1 0,-1 0 0,0 0 0,1-1-1,-1 1 1,0 1 0,0 34 51,-19 33 113,15-59-142,2-5 64,0 0 0,0 0 0,0 0 0,1 0 0,0 1 0,-1 9 0,3-16-57,1 1 0,-1 0 0,1 0 0,0 0 0,-1-1 0,1 1 0,-1-1 0,1 1 0,-1-1 0,1 0 0,-1 1-1,0-1 1,1 0 0,-1 0 0,0 0 0,2-2 0,44-36 194,35-27-356,-76 62 45,0 0 0,1 1 1,-1-1-1,1 1 0,0 0 1,0 1-1,0 0 0,0 0 1,0 0-1,0 1 0,8 0 1,-14 1 76,0 1 1,-1 0 0,1-1-1,-1 1 1,1 0-1,-1-1 1,1 1 0,-1 0-1,1 0 1,-1 0-1,0 0 1,1-1 0,-1 1-1,0 0 1,0 0 0,0 0-1,0 0 1,1 0-1,-1 0 1,-1 0 0,1-1-1,0 1 1,0 2-1,-2 23 160,-5 1-84,7-26-60,0-1 1,0 0 0,0 0 0,0 0 0,0 1 0,0-1 0,0 0 0,0 0-1,0 0 1,0 1 0,0-1 0,0 0 0,1 0 0,-1 0 0,0 0 0,0 1-1,0-1 1,0 0 0,0 0 0,0 0 0,1 0 0,-1 0 0,0 1 0,0-1-1,0 0 1,0 0 0,1 0 0,-1 0 0,0 0 0,0 0 0,0 0 0,0 0-1,1 0 1,-1 0 0,0 0 0,0 0 0,0 0 0,1 0 0,-1 0 0,0 0-1,0 0 1,0 0 0,1 0 0,-1 0 0,0 0 0,0 0 0,0 0 0,1 0-1,-1 0 1,0 0 0,0 0 0,0 0 0,1-1 0,9-2-20,2-4-75,-1 0 0,1-1-1,-2-1 1,1 1 0,10-14 0,-12 13-150,0 0 0,1 1 0,0 0 1,0 0-1,1 1 0,17-9 0,-28 16 241,0 0-1,0 0 1,1 0-1,-1 0 1,0 0-1,0 0 1,0-1-1,1 1 1,-1 0-1,0 0 1,0 0-1,0 0 1,1 0-1,-1 0 1,0 0-1,0 0 1,0 0-1,1 0 1,-1 1 0,0-1-1,0 0 1,0 0-1,1 0 1,-1 0-1,0 0 1,0 0-1,0 0 1,0 0-1,1 0 1,-1 1-1,0-1 1,0 0-1,0 0 1,0 0-1,0 0 1,1 1-1,-1-1 1,0 0-1,0 0 1,0 0-1,0 1 1,0-1 0,0 0-1,0 0 1,0 0-1,0 1 1,0-1-1,-1 16 162,-8 14 243,-2-14-375,8-12-117,0-1 1,1 1-1,0 0 1,0 0-1,0-1 0,0 1 1,0 1-1,1-1 1,0 0-1,-2 8 0,6-13-4508,9-5 867,4-8-3858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7.761"/>
    </inkml:context>
    <inkml:brush xml:id="br0">
      <inkml:brushProperty name="width" value="0.025" units="cm"/>
      <inkml:brushProperty name="height" value="0.025" units="cm"/>
    </inkml:brush>
  </inkml:definitions>
  <inkml:trace contextRef="#ctx0" brushRef="#br0">62 90 14029,'0'0'10597,"0"10"-9775,1 9-558,-1-1 1,0 1-1,-2-1 0,0 1 0,-6 20 1,-12 36 589,20-105 854,45-8-1708,-31 24 0,0-1-1,0 0 1,18-30 0,-27 38 0,-1 0 1,0-1-1,-1 1 1,0-1-1,0 0 1,0 0 0,-1 0-1,0 0 1,-1-1-1,0 1 1,0-16-1,-1 23 1,0-1-1,0 1 0,0-1 0,0 0 1,-1 1-1,1-1 0,0 0 0,-1 1 1,0-1-1,1 1 0,-1-1 1,0 1-1,0-1 0,1 1 0,-1 0 1,0-1-1,0 1 0,-1 0 0,1 0 1,0 0-1,0 0 0,-1 0 1,1 0-1,0 0 0,-1 0 0,1 0 1,-1 0-1,1 1 0,-1-1 0,1 1 1,-1-1-1,0 1 0,1 0 1,-1 0-1,0-1 0,1 1 0,-1 0 1,0 0-1,1 1 0,-1-1 0,0 0 1,1 0-1,-1 1 0,1-1 1,-4 2-1,-1 0-7,0 0 1,-1 0-1,1 1 1,0 0-1,0 0 1,1 0 0,-1 1-1,1 0 1,-1 0-1,-5 7 1,3-1 0,2 0 0,-1 0 1,2 1-1,-1 0 0,1 1 1,1-1-1,0 1 0,1 0 1,0 0-1,1 0 0,0 0 1,1 0-1,0 1 0,1-1 1,0 0-1,3 13 1,-3-20-1,1 0 1,0-1-1,0 1 0,0 0 1,1-1-1,0 1 1,-1-1-1,2 1 1,-1-1-1,0 0 1,1 0-1,0 0 1,0 0-1,0 0 1,0-1-1,1 1 1,-1-1-1,1 0 1,0 0-1,0-1 1,0 1-1,0-1 1,1 1-1,-1-1 1,0-1-1,1 1 1,0-1-1,-1 1 1,10 0-1,-7-1-65,-1 0 0,1 0 0,0-1 0,0 0 0,0 0 1,0 0-1,-1-1 0,1 0 0,0 0 0,-1-1 0,1 0 0,-1 0 0,1-1 0,-1 1 0,0-1 0,0-1 0,0 1 0,0-1 0,-1 0 1,10-10-1,-4 0 53,-2-1 0,0 0 1,-1-1-1,0 0 1,-1-1-1,-1 1 0,-1-1 1,0 0-1,2-19 1,13-39 59,-20 75-33,0 0-1,0 0 1,0 0-1,0 0 0,1 0 1,-1 0-1,0 0 1,0 1-1,0-1 1,0 0-1,0 0 1,0 0-1,0 0 1,1 0-1,-1 0 1,0 0-1,0 0 1,0 0-1,0 0 0,0 0 1,1 0-1,-1 0 1,0 0-1,0 0 1,0 0-1,0 0 1,0-1-1,0 1 1,1 0-1,-1 0 1,0 0-1,0 0 0,0 0 1,0 0-1,0 0 1,0 0-1,0 0 1,0 0-1,1-1 1,-1 1-1,0 0 1,0 0-1,0 0 1,0 0-1,0 0 1,0 0-1,0-1 0,3 26 248,-2 35 16,-4-8-159,2-34-107,0 0 1,1 1 0,2 18-1,-1-36-5,-1 0-1,0 0 1,0 0-1,0 0 1,0 1-1,1-1 1,-1 0-1,1 0 1,-1 0-1,0 0 1,1 0-1,0 0 1,-1 0-1,1 0 1,0-1-1,-1 1 1,1 0-1,0 0 1,0 0 0,0-1-1,0 1 1,-1-1-1,1 1 1,0 0-1,0-1 1,0 0-1,1 1 1,0 0-1,1-1 3,0 0 0,-1 0-1,1 0 1,0-1 0,0 1 0,-1 0-1,1-1 1,0 0 0,-1 0 0,1 0-1,3-1 1,7-5 9,-1 0 0,0-1 0,16-12 0,59-61-313,11-7-65,-98 88 376,0 0-1,0-1 1,1 1-1,-1 0 1,0 0-1,0-1 1,0 1-1,1 0 1,-1 0-1,0 0 1,0 0-1,1-1 1,-1 1-1,0 0 1,1 0-1,-1 0 1,0 0-1,1 0 1,-1 0 0,0 0-1,0 0 1,1 0-1,-1 0 1,0 0-1,1 0 1,-1 0-1,0 0 1,1 0-1,-1 0 1,0 0-1,1 0 1,-1 0-1,0 0 1,0 0-1,1 1 1,-1-1-1,0 0 1,0 0 0,1 0-1,-1 1 1,0-1-1,0 0 1,1 0-1,-1 0 1,0 1-1,0-1 1,0 0-1,1 1 1,1 22 519,-10 28 137,7-50-662,-3 20 150,1-1 1,-2 31 0,5-51-140,0 0 0,0 1 0,0-1 0,0 0 0,0 0 0,0 1 0,0-1 0,0 0 0,0 0 0,0 1 0,0-1 0,1 0 0,-1 0 0,0 1 0,0-1 0,0 0 0,0 0 0,0 0 0,0 1 0,1-1 0,-1 0 0,0 0 0,0 0 0,0 0 0,1 1 0,-1-1 0,0 0 0,0 0 0,0 0 0,1 0 0,-1 0 0,0 0 0,0 0 0,1 0 0,-1 0 0,0 0 0,0 0 0,1 0 0,-1 0 0,0 0 0,0 0 0,1 0 0,-1 0 0,0 0 0,17-6 169,11-13-168,1-11-477,0-2 0,33-46-1,-22 24 53,-40 54 409,0-1-1,1 1 1,-1 0 0,0-1 0,0 1 0,0-1-1,0 1 1,0 0 0,1-1 0,-1 1 0,0 0-1,0-1 1,0 1 0,1 0 0,-1 0 0,0-1 0,1 1-1,-1 0 1,0 0 0,1-1 0,-1 1 0,0 0-1,1 0 1,-1 0 0,0 0 0,1-1 0,-1 1-1,0 0 1,1 0 0,-1 0 0,1 0 0,-1 0-1,0 0 1,1 0 0,-1 0 0,1 0 0,-1 0-1,0 0 1,1 0 0,-1 0 0,0 1 0,1-1-1,-1 0 1,1 0 0,-1 0 0,0 1 0,1-1 0,-1 0-1,0 0 1,0 1 0,1-1 0,4 29 82,-12 38 70,-9-21-182,10-34-147,2 0 1,0 0-1,0 0 1,1 1-1,-2 23 1,8-37-3515,9-6 549,3-11-3312,3-9-2616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8.245"/>
    </inkml:context>
    <inkml:brush xml:id="br0">
      <inkml:brushProperty name="width" value="0.025" units="cm"/>
      <inkml:brushProperty name="height" value="0.025" units="cm"/>
    </inkml:brush>
  </inkml:definitions>
  <inkml:trace contextRef="#ctx0" brushRef="#br0">49 36 11915,'-6'20'9985,"-3"4"-4626,2-5-4823,0 0-1,1 0 0,2 1 1,0 0-1,-2 20 1,6-40-533,0 1 1,0 0 0,1-1-1,-1 1 1,0 0 0,0-1-1,0 1 1,1-1 0,-1 1-1,0-1 1,1 1 0,-1 0-1,0-1 1,1 1 0,-1-1 0,1 0-1,-1 1 1,1-1 0,-1 1-1,1-1 1,-1 0 0,1 1-1,0-1 1,-1 0 0,1 1-1,-1-1 1,1 0 0,0 0-1,-1 0 1,1 0 0,0 0 0,-1 0-1,1 0 1,-1 0 0,1 0-1,0 0 1,-1 0 0,1 0-1,0 0 1,-1 0 0,1 0-1,0-1 1,-1 1 0,1 0 0,-1 0-1,1-1 1,-1 1 0,1-1-1,0 1 1,33-18 9,-7-7-294,-1-1 0,-1-1 0,-2-1-1,0-1 1,21-37 0,-54 118 1285,6-39-973,-1 5 122,0-1 1,1 1 0,-2 34 0,6-52-149,0 1 0,0-1 1,0 0-1,1 1 1,-1-1-1,0 0 1,0 1-1,0-1 0,1 0 1,-1 1-1,0-1 1,1 0-1,-1 1 0,0-1 1,1 0-1,-1 0 1,0 1-1,1-1 0,-1 0 1,0 0-1,1 0 1,-1 0-1,1 1 0,-1-1 1,0 0-1,1 0 1,-1 0-1,1 0 0,-1 0 1,1 0-1,-1 0 1,0 0-1,1 0 1,-1 0-1,1-1 0,-1 1 1,0 0-1,1 0 1,0 0-1,17-6 46,2-7-216,0 0 0,-1-2 1,-1 0-1,20-22 0,15-12-250,-47 44 394,-2 1 5,0 0 0,1 1 0,-1-1 0,1 1 0,0 0 0,0 1 0,0-1 0,7-2 0,-12 5 17,0 0 0,1 0 0,-1 1 1,0-1-1,1 0 0,-1 0 1,0 0-1,1 0 0,-1 0 0,0 1 1,1-1-1,-1 0 0,0 0 0,0 1 1,1-1-1,-1 0 0,0 0 1,0 1-1,1-1 0,-1 0 0,0 1 1,0-1-1,0 0 0,0 1 1,0-1-1,1 0 0,-1 1 0,0-1 1,0 0-1,0 1 0,0-1 1,0 0-1,0 1 0,0-1 0,0 1 1,0-1-1,-1 1 0,1 18 122,-1-16-102,-1 11 33,0 0 1,-1-1-1,-1 0 1,-6 14-1,6-16-65,0 1-1,0-1 1,1 1-1,1-1 0,-2 22 1,4-33-122,1 0 1,-1 0 0,0 1 0,1-1-1,-1 0 1,1 0 0,-1 1 0,1-1-1,-1 0 1,1 0 0,-1 0 0,1 0-1,-1 0 1,1 0 0,-1 0 0,1 0-1,-1 0 1,1 0 0,-1 0 0,1 0-1,-1 0 1,1 0 0,-1-1 0,1 1-1,-1 0 1,1 0 0,-1-1 0,0 1-1,1 0 1,-1 0 0,1-1 0,17-8-3772,5-11-2876,0-4-2364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1:58.592"/>
    </inkml:context>
    <inkml:brush xml:id="br0">
      <inkml:brushProperty name="width" value="0.025" units="cm"/>
      <inkml:brushProperty name="height" value="0.025" units="cm"/>
    </inkml:brush>
  </inkml:definitions>
  <inkml:trace contextRef="#ctx0" brushRef="#br0">122 0 13068,'0'0'10026,"-11"5"-8473,4-1-1325,-1 0-1,1 0 1,0 1-1,0 0 1,1 0-1,-1 1 1,1 0-1,0 0 1,1 1-1,0-1 1,0 1 0,0 0-1,1 1 1,0-1-1,0 1 1,0-1-1,1 1 1,1 0-1,-1 1 1,-1 10-1,4-17-204,-1 0-1,1 0 1,0 0-1,0 0 1,0 0-1,0 1 1,0-1-1,0 0 1,0 0-1,1 0 1,-1 0-1,1 0 1,-1 0-1,1 0 1,0 0-1,0-1 1,0 1-1,0 0 1,0 0-1,0 0 1,0-1-1,1 1 1,-1-1-1,0 1 1,1-1-1,0 0 1,-1 1-1,3 0 1,-1-1-44,0 0-1,0 0 1,0-1 0,1 1 0,-1-1 0,0 0 0,0 0-1,0 0 1,1 0 0,-1-1 0,0 1 0,0-1 0,0 0 0,0 0-1,0 0 1,0 0 0,0-1 0,0 1 0,3-3 0,2-1-14,1-1 0,-1 0-1,0-1 1,0 0 0,0 0 0,-1-1 0,-1 0 0,1 0 0,-1-1 0,0 1 0,-1-1 0,0 0 0,-1-1 0,0 1 0,0-1-1,-1 0 1,0 0 0,-1 0 0,0-1 0,1-12 0,-7 18 716,-3 13-380,-5 14-114,7-1 21,1 0-1,1 0 1,0 42-1,3-53-494,1-1 1,0 1-1,1-1 0,4 17 0,-4-22-367,-1 0-1,1 0 0,0 0 0,0 0 0,0 0 1,1-1-1,-1 1 0,1-1 0,0 1 0,0-1 1,5 4-1,5 0-9344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0.210"/>
    </inkml:context>
    <inkml:brush xml:id="br0">
      <inkml:brushProperty name="width" value="0.025" units="cm"/>
      <inkml:brushProperty name="height" value="0.025" units="cm"/>
    </inkml:brush>
  </inkml:definitions>
  <inkml:trace contextRef="#ctx0" brushRef="#br0">159 1 3972,'-13'31'11017,"11"6"-5418,18 42-2494,-3-14-1366,-11-42-1526,-2 1 1,0 0-1,-2-1 0,0 1 1,-2-1-1,-12 43 0,10-48-851,-1 0-1,0-1 0,-17 26 0,16-30-1137,-1-1-1,0 0 0,-1 0 0,-21 19 1,-8-2-8394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1.230"/>
    </inkml:context>
    <inkml:brush xml:id="br0">
      <inkml:brushProperty name="width" value="0.025" units="cm"/>
      <inkml:brushProperty name="height" value="0.025" units="cm"/>
    </inkml:brush>
  </inkml:definitions>
  <inkml:trace contextRef="#ctx0" brushRef="#br0">218 50 5862,'0'0'9844,"-10"-7"-7672,-35-21-458,43 27-1619,0 0 1,-1 0-1,1 1 1,0-1 0,-1 1-1,1-1 1,0 1-1,-1 0 1,1 0-1,-1 0 1,1 0-1,0 0 1,-1 1-1,1-1 1,0 1-1,-1-1 1,1 1-1,0 0 1,0 0-1,-1 0 1,1 0 0,0 0-1,0 1 1,-3 2-1,-2 2 5,0 1 1,0-1-1,1 1 0,-8 11 1,12-15-82,-6 8-5,1 2-1,-1-1 1,2 1-1,0 0 1,1 0-1,-4 15 1,6-19 20,1 0-1,0-1 1,0 1-1,1 0 1,1 0 0,-1 0-1,2 0 1,-1 0 0,1 0-1,3 16 1,-3-24-20,0 1 0,0 0 0,0 0 0,-1 0 0,2 0 0,-1 0 0,0-1 0,0 1 0,1-1 0,-1 1 0,0-1 0,1 1 0,0-1 1,-1 0-1,1 0 0,0 1 0,-1-1 0,1 0 0,0-1 0,0 1 0,0 0 0,0-1 0,0 1 0,0-1 0,0 1 0,0-1 0,0 0 0,0 0 0,0 0 0,0 0 0,0 0 1,1 0-1,-1-1 0,3 0 0,1-1 19,1 1 0,-1-1 0,1-1 0,-1 1 0,0-1 0,0 0 0,0-1 0,-1 1 0,9-8 0,1-3-17,-1-1 1,0 0-1,-1-1 0,-1-1 1,18-30-1,-25 39 18,-1-1 0,0 0 0,0 0 0,0 0 0,-1-1 0,-1 1 0,0-1 0,0 0 0,-1 1 0,0-1 0,0 0 0,-1 0 0,-1 0 0,-1-10 0,2 20-19,0-1-1,0 1 1,0 0-1,0-1 0,0 1 1,0-1-1,0 1 1,-1 0-1,1-1 0,0 1 1,0 0-1,0-1 1,0 1-1,-1 0 0,1-1 1,0 1-1,0 0 1,-1 0-1,1-1 0,0 1 1,0 0-1,-1 0 0,1-1 1,0 1-1,-1 0 1,1 0-1,0 0 0,-1 0 1,1 0-1,0-1 1,-1 1-1,1 0 0,-1 0 1,1 0-1,0 0 1,-1 0-1,1 0 0,0 0 1,-1 0-1,1 0 1,-1 0-1,1 1 0,0-1 1,-1 0-1,1 0 1,0 0-1,-1 0 0,1 0 1,0 1-1,-1-1 1,1 0-1,0 0 0,-1 1 1,1-1-1,0 0 0,0 0 1,-1 1-1,1-1 1,-15 19 192,9-6-168,0 0 0,2 1 0,-1 0 0,2 0 0,0 0 0,-2 23 0,4-26-22,0 0 1,1 0 0,0 0-1,1 0 1,0-1-1,1 1 1,0 0 0,1-1-1,5 16 1,-6-22-168,1 0 1,-1 0-1,0-1 1,1 1-1,0-1 1,0 0 0,0 0-1,0 0 1,1 0-1,-1 0 1,1-1-1,-1 1 1,1-1-1,0 0 1,0 0-1,0-1 1,0 1-1,0-1 1,8 2-1,-5-2-419,0 0-1,0-1 1,0 1 0,0-1-1,0-1 1,0 0-1,0 0 1,0 0-1,0-1 1,0 1 0,12-7-1,24-15-9039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1.570"/>
    </inkml:context>
    <inkml:brush xml:id="br0">
      <inkml:brushProperty name="width" value="0.025" units="cm"/>
      <inkml:brushProperty name="height" value="0.025" units="cm"/>
    </inkml:brush>
  </inkml:definitions>
  <inkml:trace contextRef="#ctx0" brushRef="#br0">0 0 11275,'0'0'11269,"2"14"-9774,3 58 738,-4 82 1,-3-91-1752,3-1 0,2 0 0,14 74 0,-16-129-951,12 38-318,-2-26-2336,4-9-4814,-8-10 485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2.290"/>
    </inkml:context>
    <inkml:brush xml:id="br0">
      <inkml:brushProperty name="width" value="0.025" units="cm"/>
      <inkml:brushProperty name="height" value="0.025" units="cm"/>
    </inkml:brush>
  </inkml:definitions>
  <inkml:trace contextRef="#ctx0" brushRef="#br0">77 78 11723,'0'0'9353,"-6"9"-7816,0 2-1253,0 0 0,1 1 0,1 0 0,0 0 0,0 0 0,1 0 0,1 1 0,0-1 0,1 1-1,1 24 1,-2 35 556,1 99 831,3-143-1510,1 0 0,1 0 0,14 53 0,-16-75-171,-2-4-2,0 0 1,1 0-1,-1 0 0,1 0 0,0 0 1,-1 0-1,1 0 0,0 0 0,0-1 1,0 1-1,0 0 0,0 0 0,1-1 0,-1 1 1,0-1-1,1 1 0,-1-1 0,1 0 1,3 2-1,-5-3-19,1 0 1,-1 0-1,1 0 0,-1 0 1,1 0-1,-1-1 1,1 1-1,-1 0 0,0-1 1,1 1-1,-1 0 1,1-1-1,-1 1 1,0 0-1,1-1 0,-1 1 1,0-1-1,1 1 1,-1 0-1,0-1 0,1 1 1,-1-1-1,0 1 1,0-1-1,0 1 1,0-1-1,1 1 0,-1-1 1,0 1-1,0-1 1,0 0-1,0 1 0,0-1 1,0 0-1,0-26-818,0 19 516,-1-12-65,0 0 0,-1 0 0,-1 0 0,-1 0 0,-1 0 0,0 0 1,-2 1-1,0 0 0,-1 1 0,-1 0 0,-1 0 0,-19-27 0,28 43 830,3 5 236,2 2-525,1 0 0,0-1 0,0 1 0,0-1 1,1 0-1,-1 0 0,1-1 0,0 0 0,0 0 0,0 0 0,0-1 1,1 1-1,-1-1 0,1-1 0,-1 0 0,1 0 0,0 0 0,0 0 1,-1-1-1,1 0 0,0-1 0,0 0 0,-1 0 0,1 0 0,-1-1 1,1 1-1,-1-2 0,7-2 0,-1 0-89,0 0 0,-1-1 1,1 0-1,-1-1 0,-1 0 0,1-1 1,-2 0-1,1 0 0,-1-1 0,0-1 1,-1 1-1,0-2 0,0 1 0,7-14 0,-10 12-41,0 0 0,-1-1-1,0 0 1,-1 0 0,-1 0-1,0 0 1,1-26-1,-3 31-4,0-1 0,0 0 0,-1 1 0,0-1 0,0 0-1,-1 1 1,-1 0 0,1-1 0,-1 1 0,-1 0 0,1 0 0,-9-13-1,11 19-6,0 1-1,-1-1 1,1 0-1,0 0 1,-1 1-1,1-1 1,-1 1-1,1-1 1,-1 1-1,0 0 0,0 0 1,1 0-1,-1-1 1,0 2-1,0-1 1,0 0-1,0 0 1,0 1-1,0-1 1,0 1-1,0-1 1,-1 1-1,1 0 1,-2 0-1,1 1 0,1 0 0,0 0 0,-1 0 0,1 1 0,0-1 0,0 1 0,0-1 0,0 1 0,0 0 0,0 0 0,0-1 0,0 1 0,1 1 0,-1-1 0,1 0 0,-2 3 0,-5 10 9,2 1 1,0-1-1,0 1 1,-5 27-1,2 9 311,1 0 1,0 89-1,8-137-285,0 1-1,0 0 1,0 0-1,1 0 1,0 0-1,0 0 1,0-1-1,0 1 1,1 0 0,0-1-1,0 1 1,0-1-1,0 0 1,1 1-1,-1-1 1,1 0-1,0-1 1,6 6-1,-6-6-30,1-1-1,0 0 1,1 0-1,-1 0 1,0 0-1,1 0 1,-1-1-1,1 0 1,-1 0-1,1 0 1,0-1-1,-1 1 1,1-1-1,0 0 1,-1-1-1,1 1 1,0-1-1,-1 0 0,7-2 1,21-10-509,-28 11 314,0-1 0,0 1-1,1 0 1,-1 0-1,0 1 1,1-1 0,-1 1-1,1 0 1,0 0-1,-1 0 1,1 1 0,0 0-1,-1 0 1,1 0 0,0 0-1,6 2 1,-9 0 196,0 0 0,0 1 0,-1-1 0,1 1 1,-1-1-1,1 1 0,-1-1 0,0 1 0,0 0 0,0 0 1,-1-1-1,1 1 0,-1 0 0,1 0 0,-1 5 1,2 31-847,-2-18-2823,0-17 1952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3.807"/>
    </inkml:context>
    <inkml:brush xml:id="br0">
      <inkml:brushProperty name="width" value="0.025" units="cm"/>
      <inkml:brushProperty name="height" value="0.025" units="cm"/>
    </inkml:brush>
  </inkml:definitions>
  <inkml:trace contextRef="#ctx0" brushRef="#br0">135 130 11851,'0'-1'315,"1"0"-1,-1 0 0,1-1 0,-1 1 1,0 0-1,0-1 0,0 1 1,0 0-1,0-1 0,0 1 1,0 0-1,0-1 0,0 1 1,0 0-1,-1-1 0,1 1 0,-1 0 1,1 0-1,-1-1 0,1 1 1,-1 0-1,0 0 0,1 0 1,-3-2-1,2 2-124,-1 0 1,1 0-1,-1 1 1,0-1-1,1 1 1,-1-1-1,1 1 1,-1-1-1,0 1 1,0 0-1,1 0 1,-1 0-1,0 0 1,1 0-1,-1 0 1,-3 1-1,0 0-16,-1 1 1,1-1-1,-1 1 0,1 0 0,0 0 0,0 1 0,0 0 0,0-1 1,0 2-1,1-1 0,-7 6 0,7-4-73,1 0 0,0 0 0,0 0 0,0 1 0,0-1 0,1 1 0,0-1 0,0 1 0,1 0 0,-1 0 0,0 7 0,1 67 689,1-77-784,0-1 1,0 0 0,1 1-1,-1-1 1,0 0-1,1 0 1,-1 1-1,1-1 1,0 0 0,0 0-1,0 0 1,0 0-1,0 0 1,0 0-1,1 0 1,-1 0 0,0 0-1,1-1 1,0 1-1,-1-1 1,1 1 0,0-1-1,0 1 1,0-1-1,0 0 1,0 0-1,0 0 1,0 0 0,0 0-1,0-1 1,1 1-1,-1-1 1,0 1-1,0-1 1,1 0 0,-1 0-1,0 0 1,1 0-1,3-1 1,1 0 5,0 0 0,0 0 0,-1-1 1,1 0-1,0-1 0,-1 0 0,0 1 1,1-2-1,-1 1 0,-1-1 0,1 0 0,7-7 1,-6 4-20,-1 1 0,-1-2 0,1 1 1,-1-1-1,0 1 0,-1-1 0,0-1 0,0 1 1,-1-1-1,0 1 0,3-14 0,-5 18 8,0-1 0,-1 1 0,1-1 0,-1 0 0,0 1 0,0-1 0,0 1 0,-1-1-1,0 0 1,0 1 0,0-1 0,0 1 0,-1 0 0,0-1 0,1 1 0,-2 0 0,1 0 0,0 0-1,-1 0 1,0 1 0,0-1 0,0 1 0,0-1 0,-5-3 0,6 6 24,1-1-1,-1 1 1,0 0 0,0 0 0,0-1-1,0 1 1,0 0 0,0 1 0,0-1-1,0 0 1,0 1 0,0-1 0,-1 1-1,1-1 1,0 1 0,0 0 0,0 0-1,-1 0 1,-3 1 0,4 0-3,1-1-1,-1 1 1,1 0 0,-1 0 0,1 0-1,-1 0 1,1 0 0,-1 0 0,1 0 0,0 1-1,0-1 1,0 0 0,0 1 0,0-1-1,0 1 1,0-1 0,0 1 0,0 0 0,0 2-1,0-1 3,0 0-1,0 0 0,0 1 1,1-1-1,-1 0 0,1 1 1,0-1-1,0 1 0,0-1 1,1 0-1,-1 1 1,1-1-1,0 0 0,0 0 1,0 1-1,0-1 0,0 0 1,1 0-1,0 0 0,-1 0 1,1-1-1,0 1 0,0 0 1,1-1-1,3 4 0,0-2 24,0 0-1,1-1 0,0 1 0,0-1 0,0-1 0,0 0 0,0 0 0,0 0 1,1-1-1,-1 0 0,1 0 0,-1 0 0,1-1 0,-1-1 0,1 1 0,-1-1 1,11-3-1,-5 1-35,0 0 1,0-1-1,0-1 1,0 0-1,-1-1 1,0 0-1,0-1 1,19-15 0,-26 19-22,-1-1 1,1 1 0,-1-1 0,0 0 0,0 0 0,-1-1 0,1 1 0,-1-1 0,0 0-1,0 0 1,-1 0 0,1 0 0,-1 0 0,0-1 0,-1 1 0,1-1 0,-1 1-1,0-1 1,0 0 0,-1 1 0,0-1 0,0 0 0,-1-10 0,1 15 8,0 1 0,0 0 0,0-1 1,0 1-1,0 0 0,0-1 0,0 1 1,-1 0-1,1-1 0,0 1 0,0 0 1,0-1-1,0 1 0,0 0 0,-1-1 1,1 1-1,0 0 0,0 0 0,0-1 0,-1 1 1,1 0-1,0 0 0,0-1 0,-1 1 1,1 0-1,0 0 0,-1 0 0,1-1 1,0 1-1,-1 0 0,1 0 0,0 0 1,-1 0-1,1 0 0,0 0 0,-1 0 1,1 0-1,0 0 0,-1 0 0,1 0 0,0 0 1,-1 0-1,1 0 0,0 0 0,-1 0 1,1 0-1,0 0 0,-1 1 0,1-1 1,0 0-1,-1 0 0,1 0 0,0 1 1,0-1-1,-1 0 0,1 0 0,0 0 1,0 1-1,-1-1 0,1 0 0,0 1 0,0-1 1,0 0-1,-1 1 0,1-1 0,0 1 1,-12 22 8,10-12 70,0 0 0,1 0 0,0 1 0,0-1 0,2 1 0,-1-1 0,1 0 0,1 1 0,4 15-1,-5-24-53,0 1 0,0-1 0,0 0 0,1-1 0,-1 1 0,1 0 0,0 0 0,0-1-1,0 1 1,0-1 0,0 1 0,1-1 0,-1 0 0,1 0 0,-1 0 0,1 0-1,0-1 1,0 1 0,0-1 0,0 1 0,0-1 0,0 0 0,0 0 0,0 0-1,0-1 1,0 1 0,1-1 0,-1 0 0,0 0 0,0 0 0,1 0 0,-1 0 0,0-1-1,0 0 1,0 1 0,0-1 0,4-2 0,0 1-22,-1 0 0,0-1 0,0 0 0,0 0 0,0-1 0,0 1 0,-1-1 1,1 0-1,-1-1 0,0 0 0,-1 1 0,1-1 0,-1-1 0,0 1 0,0-1 0,4-7 0,-3 4-19,-1 0 0,1-1 1,-2 0-1,1 0 0,-1 0 0,-1-1 0,0 1 0,0 0 0,0-18 0,-2 28 17,0 0-1,0-1 0,0 1 0,0 0 0,0-1 0,0 1 0,0-1 0,0 1 0,0 0 0,0-1 0,0 1 0,0 0 0,0-1 0,0 1 0,0-1 0,0 1 0,0 0 0,0-1 0,-1 1 0,1 0 0,0-1 0,0 1 0,0 0 0,-1-1 0,1 1 0,0 0 0,0-1 0,-1 1 0,1 0 0,0 0 0,-1-1 0,1 1 0,0 0 0,-1 0 0,1 0 0,0 0 0,-1-1 0,1 1 0,0 0 0,-1 0 0,1 0 0,-1 0 0,1 0 0,0 0 0,-1 0 0,1 0 0,-1 0 0,0 0-3,0 1 0,0-1 0,0 1 0,1 0 0,-1-1 0,0 1 0,0-1 0,1 1 0,-1 0 0,0 0 0,1-1 0,-1 1 0,1 0 0,-1 0 0,1 0 0,-1 0 0,1 0-1,0-1 1,-1 3 0,-1 5 8,1 1-1,0-1 0,0 1 1,1-1-1,0 1 0,1-1 0,-1 0 1,2 1-1,-1-1 0,4 10 0,-4-16 4,-1 0 0,1 1-1,0-1 1,0 0-1,1 0 1,-1 0-1,0 0 1,1 0 0,-1 0-1,1 0 1,0 0-1,0-1 1,-1 1-1,1 0 1,0-1 0,0 0-1,1 1 1,-1-1-1,0 0 1,0 0-1,0 0 1,1-1 0,-1 1-1,1-1 1,-1 1-1,0-1 1,1 1-1,-1-1 1,1 0 0,-1 0-1,1-1 1,-1 1-1,1 0 1,-1-1-1,0 1 1,1-1 0,-1 0-1,0 0 1,4-2-1,2 0 55,-1-1-1,0 0 1,0-1-1,-1 0 1,1 0-1,-1 0 1,8-9-1,11-19-1735,-24 30 901,1 1 0,-1-1 0,0 0 0,0 0 0,0 0 0,0 0 0,0 0 0,-1 0 0,1-4 0</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4.848"/>
    </inkml:context>
    <inkml:brush xml:id="br0">
      <inkml:brushProperty name="width" value="0.025" units="cm"/>
      <inkml:brushProperty name="height" value="0.025" units="cm"/>
    </inkml:brush>
  </inkml:definitions>
  <inkml:trace contextRef="#ctx0" brushRef="#br0">188 231 3235,'0'0'18887,"-8"0"-18118,-82-2 2968,66 41-2104,0-26-1020,22-12-601,1-1 0,-1 1-1,0 0 1,0-1 0,1 1 0,-1 0-1,0 0 1,1 0 0,-1 0 0,1 1-1,0-1 1,-1 0 0,1 1 0,0-1-1,0 0 1,-1 1 0,1 0 0,1-1-1,-1 1 1,-1 3 0,-1 2-8,1 0 0,0 1 0,0-1 0,1 1 0,0 0 0,0-1 0,1 16 0,1-21 1,-1 0 1,0 0 0,1 1-1,-1-1 1,1 0 0,-1 0-1,1 0 1,0 0 0,0 0-1,0-1 1,0 1 0,0 0-1,1 0 1,-1-1 0,0 1-1,1 0 1,-1-1 0,1 1-1,0-1 1,-1 0 0,1 0-1,0 0 1,0 0 0,0 0-1,0 0 1,0 0 0,0 0-1,0-1 1,0 1 0,0-1-1,0 1 1,4-1 0,3 0-93,0 0 0,0 0 0,0-1 0,-1 0 0,1 0 0,0-1 0,0-1 0,-1 1 0,0-1 0,1-1 0,-1 1 0,0-2 1,-1 1-1,1-1 0,-1 0 0,0 0 0,0-1 0,0 0 0,-1 0 0,10-13 0,-17 55 356,2-19 60,-6 80 140,-4-1-1,-5 0 1,-3-1 0,-48 149-1,64-240-561,-1 1-1,0-1 0,0 1 0,-1-1 0,1 0 0,-1 0 1,0 0-1,0 0 0,-5 4 0,8-7 82,-1-1-1,1 0 1,-1 1 0,1-1-1,-1 1 1,0-1-1,1 0 1,-1 0 0,1 1-1,-1-1 1,1 0 0,-1 0-1,0 0 1,1 0-1,-1 0 1,0 0 0,1 0-1,-1 0 1,1 0-1,-1 0 1,0 0 0,1 0-1,-1 0 1,0 0 0,1-1-1,-1 1 1,0 0-1,0-2 18,-1 1 0,1 0 0,0-1 0,0 1 0,0-1 0,0 1 0,0-1 0,0 0-1,0 1 1,0-1 0,1 0 0,-1 0 0,1 1 0,-1-4 0,-4-19-5,2-1 1,0 0-1,2 0 1,1 0-1,0 0 1,2 0-1,1 1 1,1-1 0,1 1-1,9-26 1,15-35-18,58-118 1,-41 101 11,-35 77 5,14-28 3,-3-2 0,-2 0 0,-2-2 1,11-63-1,-39 134-67,-4 21 74,3-1 115,2 1-1,1 0 1,2 0 0,1 1-1,1 59 1,4-94-116,0 0 1,0 0 0,0 1 0,0-1 0,0 0-1,0 0 1,1 0 0,-1 0 0,0 0 0,1 0-1,-1 0 1,1 0 0,-1-1 0,1 1-1,-1 0 1,1 0 0,0 0 0,-1 0 0,1-1-1,0 1 1,0 0 0,0-1 0,-1 1 0,1 0-1,0-1 1,0 1 0,2 0 0,-1-1-1,0 0 1,1 1 0,-1-1 0,1 0 0,-1 0-1,1 0 1,-1-1 0,0 1 0,1-1 0,-1 1-1,4-2 1,5-2-30,0-1-1,-1 0 1,19-12-1,-2-4-374,33-22-335,-57 42 741,-1-1 0,1 1 0,0-1 0,0 1 0,0 0 0,0 0-1,0 0 1,0 1 0,0-1 0,0 1 0,1 0 0,-1 0 0,0 0 0,0 0 0,0 0-1,1 0 1,-1 1 0,4 1 0,-5-1 42,0 1 1,0-1-1,-1 1 0,1-1 1,0 1-1,-1 0 0,1 0 1,-1 0-1,1 0 0,-1 0 1,0 0-1,0 0 0,0 0 1,0 0-1,0 0 0,-1 1 0,1-1 1,-1 0-1,1 4 0,5 54 542,-4-40-574,-2-8-265,4 29 457,5-24-4378,-1-16-2423</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5.634"/>
    </inkml:context>
    <inkml:brush xml:id="br0">
      <inkml:brushProperty name="width" value="0.025" units="cm"/>
      <inkml:brushProperty name="height" value="0.025" units="cm"/>
    </inkml:brush>
  </inkml:definitions>
  <inkml:trace contextRef="#ctx0" brushRef="#br0">168 89 2819,'1'-3'1141,"0"0"0,-1 0 0,1-1 0,-1 1 0,1 0 0,-1 0 0,0 0 0,0 0 0,0 0 0,0-1 0,-1 1 0,-1-4 0,2 4-696,-1 1 0,0 0 0,-1-1-1,1 1 1,0 0 0,0 0 0,-1 0 0,0 0 0,1 0 0,-1 0 0,0 0 0,0 0 0,-2-1-1,1 1-354,0 1 1,0-1-1,0 1 0,0 0 0,0 0 0,0 0 0,0 0 0,0 0 0,0 1 0,-1 0 0,1-1 0,0 1 0,0 0 0,0 1 0,-1-1 0,1 0 0,0 1 0,0 0 0,0 0 0,0 0 0,0 0 0,0 0 0,0 1 0,-5 2 0,3 0-61,0 0-1,1 0 0,-1 0 0,1 0 1,0 0-1,0 1 0,0 0 0,1 0 1,0 0-1,0 0 0,0 1 0,1-1 1,0 1-1,0 0 0,0-1 0,-1 7 1,1-1-1,0 1 1,1-1 0,0 0 0,1 1-1,0-1 1,0 1 0,5 19-1,-4-28-19,0 1-1,0 0 0,1-1 0,-1 1 0,1-1 1,0 0-1,0 1 0,0-1 0,0 0 1,0 0-1,1 0 0,0-1 0,-1 1 0,1-1 1,0 1-1,0-1 0,1 0 0,-1 0 1,0 0-1,1 0 0,-1-1 0,1 0 0,-1 1 1,1-1-1,0 0 0,-1-1 0,1 1 1,0-1-1,0 0 0,4 0 0,1 1 3,1-2 0,-1 1 0,1-1-1,-1-1 1,0 0 0,1 0 0,-1-1 0,0 0-1,0 0 1,-1-1 0,11-6 0,-5 0 1,0 0 0,0-1-1,-1-1 1,0 0 0,-1 0 0,14-21 0,-21 27-18,0 0-1,-1-1 1,0 1-1,-1-1 1,1 0-1,-1 0 1,0 0-1,-1-1 1,0 1-1,0-1 1,-1 1-1,1-1 1,-2 0-1,1 1 1,-1-1 0,-2-14-1,2 21-42,0 0 0,-1 0 0,1 0 0,-1 1 0,1-1 0,-1 0 0,0 0 0,1 1 0,-1-1 0,0 0 0,1 1 0,-1-1 0,0 1 0,0-1 0,1 1 0,-1-1 0,0 1 0,0-1 0,0 1 0,0 0 0,0 0 0,0-1 0,0 1 0,0 0 0,0 0 0,1 0 0,-2 0 0,-14 1-2619,5 2-4241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6.113"/>
    </inkml:context>
    <inkml:brush xml:id="br0">
      <inkml:brushProperty name="width" value="0.025" units="cm"/>
      <inkml:brushProperty name="height" value="0.025" units="cm"/>
    </inkml:brush>
  </inkml:definitions>
  <inkml:trace contextRef="#ctx0" brushRef="#br0">0 141 9257,'0'0'8877,"9"1"-6458,1-1-2141,1 0 1,0-1-1,-1-1 1,1 0-1,-1 0 1,1-1-1,-1 0 1,0-1-1,0 0 1,0-1-1,15-10 1,-7 6-37,42-27 203,-56 33-369,1 0-1,-1-1 0,0 1 1,0-1-1,0 0 0,-1 0 1,1 0-1,-1 0 1,5-9-1,-8 13-40,0-1 1,0 1-1,1 0 0,-1 0 1,0-1-1,0 1 0,0 0 1,0 0-1,0-1 0,0 1 0,0 0 1,0 0-1,0 0 0,0-1 1,0 1-1,0 0 0,0 0 1,0-1-1,-1 1 0,1 0 1,0 0-1,0 0 0,0-1 1,0 1-1,0 0 0,0 0 1,-1 0-1,1-1 0,0 1 1,0 0-1,0 0 0,0 0 0,-1 0 1,1 0-1,0-1 0,0 1 1,0 0-1,-1 0 0,1 0 1,0 0-1,0 0 0,-1 0 1,-15-2 514,-17 7-356,21-1-167,0 2 0,1-1-1,0 1 1,0 1-1,0 0 1,0 1-1,1 0 1,-15 16-1,18-17 46,0 0 0,0 0 0,1 1 0,0 0 0,1 0 0,0 1 0,0-1 0,1 1 0,0 0 0,0 0 0,1 0 0,-2 11 0,5-18-75,0 0 0,0 0 0,0 0 1,0 0-1,0 1 0,0-1 0,1 0 0,-1 0 0,1 0 0,0 0 1,-1 0-1,1 0 0,0-1 0,0 1 0,0 0 0,0 0 1,0-1-1,1 1 0,-1 0 0,1-1 0,-1 1 0,1-1 1,-1 0-1,1 1 0,0-1 0,-1 0 0,1 0 0,0 0 0,0 0 1,0-1-1,0 1 0,0 0 0,0-1 0,0 1 0,0-1 1,0 0-1,0 0 0,4 0 0,10 1-395,-1-1-1,1 0 1,-1-1-1,16-3 1,30-13-3078,1-11-3576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6.407"/>
    </inkml:context>
    <inkml:brush xml:id="br0">
      <inkml:brushProperty name="width" value="0.025" units="cm"/>
      <inkml:brushProperty name="height" value="0.025" units="cm"/>
    </inkml:brush>
  </inkml:definitions>
  <inkml:trace contextRef="#ctx0" brushRef="#br0">4 0 12908,'0'0'7720,"0"13"-6535,-1 29-449,-1 3 866,6 62-1,-4-106-1582,0 0-1,0 0 1,0 0-1,0 0 1,0 0-1,0 0 0,1 0 1,-1 0-1,0 0 1,1 0-1,-1 0 1,1-1-1,-1 1 1,1 0-1,-1 0 1,1 0-1,0-1 0,-1 1 1,1 0-1,0 0 1,0-1-1,-1 1 1,1-1-1,0 1 1,0-1-1,0 1 0,0-1 1,0 1-1,0-1 1,0 0-1,0 0 1,-1 1-1,1-1 1,0 0-1,0 0 0,0 0 1,0 0-1,0 0 1,0 0-1,0 0 1,0 0-1,0-1 1,0 1-1,0 0 0,0-1 1,0 1-1,0 0 1,0-1-1,0 1 1,0-1-1,0 0 1,-1 1-1,2-2 0,6-2 30,-1-1-1,0-1 1,0 1-1,10-10 1,28-36 0,-29 32-40,1 1 0,0 1 0,28-22 0,-44 38-10,-1 0 0,1 1-1,0-1 1,-1 1 0,1-1 0,0 1 0,0 0 0,-1-1 0,1 1 0,0 0 0,0-1 0,0 1 0,-1 0 0,1 0 0,0 0 0,0-1 0,0 1 0,0 0 0,0 0 0,-1 1 0,1-1 0,0 0 0,0 0 0,0 0 0,0 0-1,-1 1 1,1-1 0,0 0 0,0 1 0,1 0 0,-1 0 16,0 1 1,1 0-1,-1 0 0,0-1 0,0 1 0,0 0 0,-1 0 0,1 0 0,0 0 1,-1 0-1,1 0 0,0 3 0,1 12 218,-1 0 0,-1 26 0,-1-31-61,0 34 98,-1-26-217,2 0-1,0 0 1,4 21-1,-4-41-68,0 1-1,0-1 1,0 0-1,1 1 1,-1-1-1,0 1 0,0-1 1,1 0-1,-1 1 1,0-1-1,0 0 1,1 1-1,-1-1 0,0 0 1,1 1-1,-1-1 1,0 0-1,1 0 1,-1 0-1,1 1 1,-1-1-1,0 0 0,1 0 1,-1 0-1,1 0 1,-1 0-1,0 1 1,1-1-1,-1 0 1,1 0-1,-1 0 0,1 0 1,-1 0-1,1 0 1,-1-1-1,0 1 1,1 0-1,-1 0 0,1 0 1,-1 0-1,0 0 1,1-1-1,-1 1 1,1 0-1,-1 0 1,0-1-1,1 1 0,-1 0 1,0-1-1,1 0 1,17-14-2408,-8-6-1830,1-7-2124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7.069"/>
    </inkml:context>
    <inkml:brush xml:id="br0">
      <inkml:brushProperty name="width" value="0.025" units="cm"/>
      <inkml:brushProperty name="height" value="0.025" units="cm"/>
    </inkml:brush>
  </inkml:definitions>
  <inkml:trace contextRef="#ctx0" brushRef="#br0">39 1 12364,'0'0'11515,"-6"12"-10480,5-10-1002,-4 8 199,1 1 0,0-1 0,0 1 0,1 1 1,1-1-1,0 0 0,-2 24 0,2 23 380,0-21-174,4 47 1,-1-76-394,0 1 0,0 0-1,1-1 1,0 1 0,0-1-1,1 1 1,0-1 0,1 0-1,0 0 1,8 12 0,-10-17-39,0 0 0,0-1 0,0 1 0,0-1 0,1 0 0,-1 0 0,1 0 0,0 0 0,-1 0 0,1-1 1,0 1-1,0-1 0,0 0 0,0 0 0,0 0 0,0 0 0,0 0 0,0 0 0,0-1 0,6 0 0,-4 0-15,0-1 0,-1 0 0,1 0 0,0 0 0,0-1-1,-1 0 1,1 0 0,0 0 0,-1 0 0,0-1-1,0 0 1,5-3 0,0-2-59,0 0 1,-1 0-1,0 0 0,0-1 0,-1 0 1,-1-1-1,1 0 0,-1 0 0,-1 0 1,8-19-1,-12 23 52,2 1 16,-1-1-1,-1 1 1,1-1-1,-1 0 1,0 0-1,0 0 1,-1 1-1,0-1 1,0 0 0,0 0-1,-1-7 1,-13 58 117,11-30-82,1 0 0,0 1 0,2-1 0,0 1 0,0-1 0,4 19 0,-4-31-29,1 0 1,-1 0-1,1 1 1,0-1-1,0-1 1,0 1-1,1 0 1,-1 0-1,1 0 1,-1-1-1,1 1 1,0-1-1,0 1 1,0-1-1,0 0 1,1 0-1,-1 0 0,1 0 1,-1 0-1,1 0 1,0-1-1,-1 1 1,1-1-1,0 0 1,0 1-1,0-2 1,0 1-1,0 0 1,0 0-1,0-1 1,0 0-1,0 0 1,1 0-1,-1 0 1,0 0-1,0 0 1,3-2-1,3 0-39,-1 0 0,1-1 0,-1-1 0,1 0 0,-1 0 0,-1 0 0,1-1 1,0 0-1,-1 0 0,0-1 0,-1 0 0,10-10 0,-7 6-154,1 1 1,0 1-1,1 0 0,18-11 1,-29 19 171,1 0 1,-1 0-1,0 0 0,1-1 1,-1 1-1,1 0 0,-1 0 1,1 0-1,-1 0 1,1 0-1,-1 0 0,1 0 1,-1 0-1,0 0 0,1 0 1,-1 0-1,1 0 1,-1 0-1,1 0 0,-1 1 1,1-1-1,-1 0 0,0 0 1,1 0-1,-1 1 1,1-1-1,-1 0 0,0 1 1,1-1-1,-1 0 0,1 1 1,7 19-117,-1 32 254,-6-42-133,4 40 275,-2 0 0,-2 0 0,-2 1 1,-3-1-1,-1 0 0,-3-1 0,-2 0 0,-26 77 0,33-120-253,1 0-1,-1-1 1,0 1-1,0-1 1,-1 0-1,-6 8 1,9-11-10,0-1-1,0 0 1,0 0 0,0 0-1,0-1 1,0 1 0,0 0-1,0 0 1,-1-1 0,1 1-1,0 0 1,0-1 0,-1 1-1,1-1 1,0 0 0,-1 1-1,1-1 1,0 0 0,-1 0-1,1 0 1,0 0 0,-1 0-1,1 0 1,0 0 0,-1 0-1,1-1 1,0 1 0,-1 0-1,1-1 1,0 1 0,-1-1-1,1 1 1,0-1 0,0 0-1,0 0 1,0 1 0,-2-2-1,-3-6 11,-1 1-1,1-1 0,0 1 0,0-2 0,1 1 0,0-1 0,1 1 1,-6-15-1,2 1-39,1-1-1,-6-35 1,11 46-98,0 1-1,1 0 1,1-1-1,0 1 0,0 0 1,1-1-1,1 1 0,0 0 1,0 0-1,1 0 1,0 0-1,1 0 0,0 0 1,1 1-1,0 0 0,1 0 1,0 0-1,1 1 1,0 0-1,0 0 0,1 1 1,0 0-1,0 0 0,15-10 1,71-49-5880,-45 36-800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08.229"/>
    </inkml:context>
    <inkml:brush xml:id="br0">
      <inkml:brushProperty name="width" value="0.025" units="cm"/>
      <inkml:brushProperty name="height" value="0.025" units="cm"/>
    </inkml:brush>
  </inkml:definitions>
  <inkml:trace contextRef="#ctx0" brushRef="#br0">1 120 9737,'0'0'264,"0"-1"-1,0 1 1,1-1 0,-1 1-1,0 0 1,0-1-1,1 1 1,-1 0 0,0-1-1,0 1 1,1 0-1,-1-1 1,0 1 0,1 0-1,-1 0 1,1-1 0,-1 1-1,0 0 1,1 0-1,-1 0 1,1 0 0,-1 0-1,1-1 1,-1 1-1,0 0 1,1 0 0,-1 0-1,2 0 1,6 10 2574,2 26-2405,-8-29 342,10 52 1055,-1 1 0,-4 1-1,0 96 1,-3-139-1522,6-23-117,7-26-92,-14 21-179,-1 0 0,-1 0 1,1 0-1,-2 0 0,1 0 0,-1-1 0,-1 1 0,0 0 0,0 0 0,-4-13 1,3 17-1,0-1 0,0 1 1,0-1-1,-1 1 1,0 0-1,0 0 1,0 0-1,-1 0 0,0 0 1,0 1-1,-1 0 1,0-1-1,1 2 0,-2-1 1,1 1-1,-6-4 1,11 7 75,-1 1 0,1 0 0,0 0 0,0-1 0,-1 1 0,1 0 0,0 0 0,0 0 0,-1 0 0,1-1 0,0 1 0,0 0 0,-1 0 0,1 0 0,0 0 0,-1 0 0,1 0 0,0 0 0,-1 0 0,1 0 0,0 0 0,-1 0 1,1 0-1,0 0 0,-1 0 0,1 0 0,0 0 0,0 0 0,-1 1 0,1-1 0,0 0 0,-1 0 0,1 0 0,0 0 0,0 1 0,-1-1 0,1 0 0,0 1 0,0 13-46,11 16 132,-7-24-23,0-1 0,1 0 0,0 0 0,0 0 0,0-1 0,0 1 0,1-1 0,0-1 0,0 1 0,0-1 0,0 0 0,0 0 0,1-1 0,-1 0 0,1 0 0,0 0 0,0-1 0,-1 0 0,1 0 0,0-1 0,0 0 0,0 0 0,0-1 1,11-1-1,-7 0-10,0-1 0,0 0 1,0 0-1,-1-1 0,1-1 0,-1 1 1,0-2-1,0 1 0,-1-1 1,0-1-1,0 0 0,0 0 1,-1-1-1,11-12 0,-11 11-40,-1-1-1,0 0 1,-1-1-1,0 1 0,0-1 1,-1-1-1,-1 1 1,0-1-1,0 1 1,-1-1-1,-1 0 0,0 0 1,0 0-1,-2-1 1,1 1-1,-1 0 1,-1 0-1,-3-18 0,2 26-9,1 1 0,0 0 0,-1-1 0,0 1 0,0 0 0,0 0 0,0 1 0,0-1 0,-6-4 0,8 6-2,-1 0 0,0 0 0,1 1 1,-1-1-1,0 0 0,0 1 0,0-1 0,0 1 1,1-1-1,-1 1 0,0-1 0,0 1 0,0 0 1,0-1-1,0 1 0,0 0 0,0 0 0,0 0 1,0 0-1,0 0 0,0 0 0,0 0 0,0 0 1,0 0-1,0 0 0,0 1 0,0-1 0,0 0 1,0 1-1,0-1 0,0 0 0,0 1 0,0-1 0,0 1 1,0 0-1,1-1 0,-1 1 0,0 0 0,-1 1 1,-1 3-6,0 0 1,1 0 0,-1 0-1,1 0 1,0 1 0,0-1-1,0 1 1,1-1-1,0 1 1,0 8 0,-2 66 10,3-69 5,-1 14 49,1-7 70,0 0 0,0 0 0,2 1 0,6 28 0,-7-42-105,1-1 0,-1 0 0,1 1 0,0-1-1,0 0 1,0 0 0,1 0 0,-1 0 0,1 0 0,0-1 0,0 1 0,0-1 0,1 0-1,-1 0 1,1 0 0,0 0 0,0-1 0,0 1 0,0-1 0,0 0 0,0 0 0,0-1 0,8 2-1,-1-1-19,0 0 0,1-1 0,-1-1 0,1 0 0,-1-1 0,1 0 0,-1-1 0,0 0 0,0-1 0,0 0-1,0 0 1,0-1 0,0-1 0,-1 0 0,0 0 0,17-13 0,-19 13-20,-1 0 1,0 0-1,0-1 0,-1 0 1,1 0-1,-1-1 0,-1 1 1,1-1-1,-1-1 0,0 1 1,-1-1-1,0 1 0,0-1 1,-1-1-1,0 1 0,0 0 1,-1-1-1,0 0 0,0 1 1,-1-1-1,0 0 0,-1-10 1,0 17 16,0 0 1,0 0-1,0 0 0,0 0 1,0 0-1,-1 0 0,1 1 1,-1-1-1,0 0 1,1 0-1,-1 1 0,0-1 1,0 0-1,0 1 1,0-1-1,0 1 0,0-1 1,-1 1-1,1 0 1,0-1-1,-1 1 0,1 0 1,-1 0-1,1 0 0,-1 0 1,0 0-1,1 0 1,-1 1-1,0-1 0,0 0 1,1 1-1,-1-1 1,0 1-1,0 0 0,0 0 1,0 0-1,0 0 0,0 0 1,1 0-1,-4 1 1,1-1-3,0 1 0,-1 1 0,1-1 0,0 1 0,0-1 0,0 1 0,0 1 0,0-1 0,0 0 0,1 1 1,-1 0-1,1 0 0,0 0 0,0 0 0,0 0 0,-4 5 0,2 2 18,0-1-1,0 1 1,1 0 0,0 0 0,1 0-1,0 0 1,1 1 0,0-1 0,0 1-1,1 0 1,0 12 0,1-17-10,1-1 1,-1 0-1,1 1 1,0-1-1,0 0 1,0 0 0,1 1-1,-1-1 1,1 0-1,1 0 1,-1-1-1,1 1 1,0 0-1,0-1 1,0 0-1,0 1 1,1-1-1,0-1 1,0 1-1,0 0 1,0-1 0,0 0-1,8 4 1,0-2-298,-1 0 1,1-1 0,0-1 0,0 0 0,0 0-1,24 1 1,36-6-5246,-25-9-3495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0.814"/>
    </inkml:context>
    <inkml:brush xml:id="br0">
      <inkml:brushProperty name="width" value="0.025" units="cm"/>
      <inkml:brushProperty name="height" value="0.025" units="cm"/>
    </inkml:brush>
  </inkml:definitions>
  <inkml:trace contextRef="#ctx0" brushRef="#br0">325 1 10794,'0'0'8611,"5"12"-6935,-5-11-1640,3 6 173,0 0-1,0 0 0,0 0 1,-1 1-1,-1-1 0,1 1 0,-1 0 1,0-1-1,-1 1 0,0 0 1,0 0-1,-3 13 0,-6 18 262,-1-1 0,-3 1 0,-1-2-1,-1 0 1,-3-1 0,0 0 0,-3-2-1,-24 33 1,40-61-432,1-1 1,-1 0-1,1 0 0,-1-1 0,0 1 0,-1-1 1,1-1-1,-9 5 0,13-7-41,-1 0 0,1-1-1,-1 1 1,0-1 0,1 1 0,-1-1-1,0 0 1,1 1 0,-1-1 0,0 0-1,1 0 1,-1 0 0,0-1 0,0 1 0,1 0-1,-1-1 1,1 1 0,-1-1 0,0 1-1,1-1 1,-1 0 0,1 0 0,-1 0-1,1 0 1,0 0 0,-1 0 0,1 0 0,0 0-1,0 0 1,0 0 0,0-1 0,0 1-1,0-1 1,0 1 0,0-1 0,-1-2-1,-7-14-341,1 0 0,1-1-1,1 1 1,0-2 0,-3-22-1,-9-104-2389,6 34 1606,57 150 2875,-18-18-1080,1 0 0,1-2 0,0-2 0,59 25 0,-53-26-258,-1 1 1,-1 2 0,46 32-1,-51-22-512,4 3-5055,-26-29-564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2.025"/>
    </inkml:context>
    <inkml:brush xml:id="br0">
      <inkml:brushProperty name="width" value="0.025" units="cm"/>
      <inkml:brushProperty name="height" value="0.025" units="cm"/>
    </inkml:brush>
  </inkml:definitions>
  <inkml:trace contextRef="#ctx0" brushRef="#br0">138 486 10154,'2'-8'1729,"1"0"-1041,-1 1-1,0-1 0,-1 1 0,0-1 1,0 1-1,0-13 0,-2 18-542,1 0-1,0 0 0,-1 0 0,1 1 1,-1-1-1,1 0 0,-1 0 0,0 1 1,0-1-1,0 0 0,0 1 0,0-1 1,0 1-1,0-1 0,0 1 0,-1 0 1,1 0-1,0-1 0,-1 1 0,1 0 1,-1 0-1,0 0 0,1 0 0,-1 1 0,0-1 1,1 0-1,-1 1 0,0-1 0,0 1 1,0 0-1,1-1 0,-1 1 0,0 0 1,0 0-1,0 0 0,0 0 0,-3 1 1,1 0-89,0 0 1,0 0-1,0 0 1,0 0 0,1 1-1,-1 0 1,0 0 0,1 0-1,-1 0 1,1 0-1,0 1 1,0-1 0,0 1-1,0 0 1,0 0-1,1 0 1,-1 0 0,1 1-1,0-1 1,0 1-1,0-1 1,0 1 0,0 0-1,-1 5 1,-1 4 27,0 0 1,0-1 0,1 1-1,1 1 1,0-1-1,0 17 1,2-25-76,0 0 1,0-1-1,0 1 0,1 0 1,0 0-1,0-1 1,0 1-1,1-1 0,-1 1 1,1-1-1,0 1 1,0-1-1,5 7 0,-5-10-3,0 1 0,0 0 0,0 0 0,0-1 0,0 1 1,1-1-1,-1 0 0,0 0 0,1 0 0,-1 0 0,1 0 0,0 0 0,-1-1 0,1 1 0,0-1 0,-1 1 0,1-1 0,0 0 0,-1 0 0,1-1 0,0 1 0,-1 0 0,1-1 0,0 0 0,3-1 0,2-1 7,-1 0 0,1-1-1,-1 0 1,0-1 0,0 1 0,0-1-1,-1-1 1,0 1 0,0-1 0,0 0-1,-1 0 1,1-1 0,6-12 0,-5 8-4,0 0 1,-1 0 0,0-1 0,-1 0 0,-1 0 0,0 0-1,0-1 1,2-13 0,-5 19 62,-1 0 0,1-1-1,-1 1 1,-1 0 0,1-1 0,-1 1-1,0 0 1,-1 0 0,-3-9 0,4 14-58,0 0 0,0 0 1,0 0-1,0 0 0,0 0 0,-1 0 1,1 0-1,-1 0 0,0 1 0,1-1 1,-1 1-1,0-1 0,0 1 1,0-1-1,0 1 0,0 0 0,0 0 1,-1 0-1,1 0 0,0 1 0,0-1 1,-1 1-1,1-1 0,0 1 1,-1 0-1,1 0 0,0 0 0,-1 0 1,1 0-1,0 0 0,-5 2 1,6-2-15,-1 0 0,1 1 0,-1-1 1,1 1-1,-1 0 0,1-1 0,0 1 1,-1 0-1,1 0 0,0 0 1,0 0-1,-1 0 0,1 0 0,0 0 1,0 0-1,0 0 0,0 1 1,1-1-1,-1 0 0,0 1 0,0-1 1,1 1-1,-1-1 0,1 1 1,-1-1-1,1 1 0,0-1 0,0 1 1,-1-1-1,1 1 0,0-1 1,0 1-1,1 2 0,-1-1 3,0 0 0,1 0 0,-1 0 0,1 0 0,0 0 0,0 0 0,0 0 0,0 0 0,0-1 0,1 1 0,-1 0 0,1-1 0,-1 1 0,1-1 1,0 0-1,0 1 0,3 1 0,1-1 35,0 1 0,0-1 0,0-1 0,0 1 0,0-1 1,1 0-1,-1-1 0,1 1 0,0-2 0,-1 1 0,1 0 1,0-1-1,-1 0 0,1-1 0,0 0 0,-1 0 1,1 0-1,0-1 0,-1 0 0,0 0 0,8-4 0,-1 0 30,0 0 0,-1-1-1,0 0 1,-1-1 0,0 0-1,0-1 1,0 0-1,-1-1 1,11-14 0,-10 9-65,0 0 1,-1-2 0,-1 1 0,0-1 0,-1 0 0,-1-1-1,-1 0 1,-1 0 0,0 0 0,-1-1 0,-1 1-1,-1-1 1,0-33 0,-2 49-12,0-1 1,-1 0-1,1 1 0,-1-1 0,0 0 1,0 1-1,0 0 0,-1-1 0,-1-3 1,3 7 4,-1-1 1,1 0 0,-1 1-1,1-1 1,-1 1 0,1-1-1,-1 1 1,1-1 0,-1 1-1,1-1 1,-1 1 0,0-1-1,1 1 1,-1 0 0,0-1-1,1 1 1,-1 0 0,0 0 0,1 0-1,-1-1 1,0 1 0,0 0-1,1 0 1,-1 0 0,0 0-1,0 0 1,1 0 0,-1 0-1,0 0 1,0 1 0,1-1-1,-1 0 1,0 0 0,1 1-1,-1-1 1,0 0 0,1 1-1,-1-1 1,0 1 0,1-1-1,-1 0 1,1 1 0,-1 0-1,1-1 1,-1 1 0,1-1-1,-1 1 1,1 0 0,0-1-1,-1 1 1,1 0 0,0-1-1,-1 2 1,-3 5-6,-1 1 0,1 0 0,1 0-1,-1 0 1,1 0 0,1 0 0,-1 1 0,2-1 0,-1 1-1,0 11 1,-1 98 26,4-83 6,-2 0 254,1 0-1,3 0 1,0 0 0,2 0-1,2 0 1,1-1-1,2 0 1,20 47 0,-13-45-197,38 94-191,-49-113 88,-1 1 0,0 0 0,-2 0 0,0 0 0,0 31 0,-3-48 28,0 0 0,0 0 0,1 0-1,-1 0 1,0 0 0,0 0 0,0 0-1,-1 0 1,1 0 0,0 0 0,0-1-1,0 1 1,-1 0 0,1 0 0,-1 0-1,1 0 1,0 0 0,-1 0 0,1-1-1,-1 1 1,0 0 0,1 0 0,-1-1-1,0 1 1,1 0 0,-1-1 0,0 1-1,0-1 1,0 1 0,1-1 0,-1 1-1,0-1 1,0 1 0,0-1 0,0 0-1,0 0 1,0 1 0,0-1 0,0 0-1,0 0 1,0 0 0,0 0 0,0 0-1,0 0 1,0-1 0,0 1 0,1 0-1,-1 0 1,0-1 0,0 1 0,0 0-1,0-1 1,0 1 0,0-1 0,1 1-1,-1-1 1,-1 0 0,-3-2 19,-1 0 0,0-1 0,1 0 0,0 1 0,0-2 0,0 1 0,-5-7 0,-7-11-42,2-1 0,1 0 0,1-1 1,1-1-1,1 0 0,1 0 0,1-1 0,2 0 0,0-1 0,2 0 0,-3-44 0,8 66 17,0 0-1,1 0 0,-1 0 0,1 0 0,1 0 0,-1 0 1,1 0-1,0 1 0,0-1 0,0 0 0,0 1 0,1 0 1,0-1-1,0 1 0,0 0 0,1 0 0,-1 1 0,1-1 1,0 1-1,0 0 0,0 0 0,0 0 0,5-2 0,12-7-269,1 2 1,0 1-1,40-12 0,-26 9-1038,35-16-3417,-23 5-2097,17-11-9124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2.997"/>
    </inkml:context>
    <inkml:brush xml:id="br0">
      <inkml:brushProperty name="width" value="0.025" units="cm"/>
      <inkml:brushProperty name="height" value="0.025" units="cm"/>
    </inkml:brush>
  </inkml:definitions>
  <inkml:trace contextRef="#ctx0" brushRef="#br0">205 0 12812,'-8'3'3128,"-3"1"-2674,0 0-1,1 1 0,0 1 0,0 0 0,0 0 1,1 1-1,0 0 0,0 1 0,1 0 0,0 0 1,0 0-1,1 1 0,0 1 0,1-1 0,-8 16 1,6-11-161,1 1 1,0 0 0,1 0 0,1 1 0,1 0 0,0-1 0,1 2 0,0-1 0,2 0 0,0 0 0,1 17 0,0-29-250,0 0 0,1-1 1,0 1-1,0 0 0,0-1 1,0 1-1,0 0 0,1-1 1,-1 0-1,1 1 0,0-1 1,0 0-1,0 0 0,1 0 1,-1 0-1,1 0 0,-1-1 1,1 1-1,4 2 0,-1-2 11,0 1-1,0-1 0,0-1 0,0 1 0,1-1 0,-1 0 1,1-1-1,-1 1 0,1-1 0,8 0 0,-2-1-296,0 0-1,1 0 1,-1-2-1,0 1 1,0-2-1,0 0 1,-1 0-1,1-1 1,-1-1-1,21-10 0,-4-7-3050,-5-4-1907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3.913"/>
    </inkml:context>
    <inkml:brush xml:id="br0">
      <inkml:brushProperty name="width" value="0.025" units="cm"/>
      <inkml:brushProperty name="height" value="0.025" units="cm"/>
    </inkml:brush>
  </inkml:definitions>
  <inkml:trace contextRef="#ctx0" brushRef="#br0">1 0 15855,'0'0'1553,"2"14"519,19 174 3894,-14-102-4088,21 98-1,-27-178-1834,0-1 0,1 0 0,-1 0 0,1 0-1,0 0 1,1 0 0,-1 0 0,1-1 0,0 1 0,0-1 0,1 0 0,7 8 0,-10-11-33,0-1 1,0 1-1,1 0 1,-1 0-1,1-1 1,-1 1-1,1 0 1,-1-1-1,1 0 1,-1 1-1,1-1 1,-1 0-1,1 0 1,-1 1-1,1-1 1,0-1-1,-1 1 1,3 0-1,-1-1 0,-1 0 0,1 0 0,0-1 0,-1 1 0,1-1 0,-1 1 0,0-1 0,1 0 0,-1 0 0,0 0 0,0 0 0,0 0 0,2-3 0,9-14-38,-1-1 0,-1 1 1,-1-2-1,0 0 0,-2 0 0,0-1 0,-2 0 1,0 0-1,4-40 0,-13 92 47,2 1 1,1 0-1,1 0 0,7 41 0,-8-70-17,0 1-1,1-1 0,-1 0 1,1 1-1,-1-1 0,1 0 1,0 0-1,0 0 0,0 0 1,0 0-1,1 0 0,-1 0 1,0 0-1,1 0 0,-1 0 0,1-1 1,0 1-1,0-1 0,-1 1 1,1-1-1,0 1 0,0-1 1,0 0-1,1 0 0,-1 0 1,0 0-1,0-1 0,0 1 1,1-1-1,-1 1 0,0-1 1,1 0-1,-1 0 0,3 0 1,-1-1 1,1 0 0,-1 0 0,0-1 0,0 1 0,0-1 0,0 0 0,0 0 0,0-1 0,0 1 0,-1-1 0,1 0 0,-1 0 0,0 0 1,0 0-1,0-1 0,0 1 0,2-5 0,8-13-114,-1-1 1,-1-1 0,-1 0-1,-1 0 1,-1-1 0,-2 0-1,0 0 1,5-50 0,-11 87 124,-3 10 46,2 1 0,1 0 0,1 0 0,1 0 0,7 34-1,-8-56-43,0 0-1,-1 0 0,1 0 1,0-1-1,0 1 0,0 0 0,0-1 1,0 1-1,0-1 0,0 1 1,0-1-1,1 1 0,-1-1 0,1 0 1,-1 0-1,1 0 0,-1 1 1,1-2-1,0 1 0,-1 0 0,1 0 1,0 0-1,0-1 0,0 1 0,0-1 1,-1 0-1,1 1 0,0-1 1,0 0-1,0 0 0,0 0 0,0 0 1,0-1-1,0 1 0,0 0 1,0-1-1,-1 1 0,1-1 0,0 0 1,0 0-1,-1 1 0,1-1 0,2-2 1,6-3-5,0 0-1,0-1 1,0 0 0,-1-1-1,13-13 1,5-9-186,-1-2 1,-1-1-1,40-72 0,-66 105 177,1 0 1,0 0-1,0 0 0,0-1 1,0 1-1,0 0 0,0 0 1,0-1-1,0 1 0,0 0 1,0 0-1,1 0 0,-1-1 1,0 1-1,0 0 0,0 0 1,0-1-1,0 1 0,0 0 1,0 0-1,0 0 0,1 0 1,-1-1-1,0 1 0,0 0 1,0 0-1,0 0 0,1 0 1,-1 0-1,0-1 0,0 1 1,0 0-1,1 0 0,-1 0 1,0 0-1,0 0 0,1 0 1,-1 0-1,0 0 0,0 0 1,0 0-1,1 0 0,-1 0 1,0 0-1,0 0 0,1 0 1,-1 0-1,0 0 0,0 0 1,0 0-1,1 0 0,-1 0 1,0 0-1,0 1 0,0-1 1,1 0-1,1 18 130,-6 28 57,0-30-113,2-8 41,1 0 0,-1 0 0,1 0 1,0 1-1,1-1 0,1 13 0,-1-21-109,0 1-1,0-1 0,1 1 0,-1 0 0,0-1 1,1 1-1,-1-1 0,0 1 0,1-1 0,-1 1 0,1-1 1,-1 1-1,1-1 0,-1 0 0,1 1 0,-1-1 1,1 0-1,0 1 0,-1-1 0,1 0 0,-1 0 0,1 1 1,0-1-1,-1 0 0,1 0 0,0 0 0,-1 0 1,1 0-1,-1 0 0,1 0 0,0 0 0,-1 0 1,1 0-1,0 0 0,-1-1 0,1 1 0,0 0 0,-1 0 1,1 0-1,-1-1 0,2 0 0,25-13 17,10-19-239,-29 25 52,0-1 0,1 2 1,0-1-1,0 1 1,1 1-1,-1-1 1,21-7-1,-30 13 150,1 1 1,0 0-1,-1 0 0,1 1 1,-1-1-1,1 0 0,-1 0 1,1 0-1,-1 0 0,1 0 1,-1 1-1,1-1 0,-1 0 1,1 0-1,-1 1 0,1-1 1,-1 0-1,1 1 0,-1-1 1,0 0-1,1 1 0,-1-1 1,1 1-1,-1-1 1,0 1-1,0-1 0,1 1 1,-1-1-1,0 1 0,0-1 1,0 1-1,1-1 0,-1 1 1,0-1-1,0 1 0,0-1 1,0 1-1,0 0 0,0-1 1,0 1-1,0-1 0,0 1 1,-1 0-1,0 30 25,1-28-44,-16 72-1108,5-27-3725,10-43 1256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4.259"/>
    </inkml:context>
    <inkml:brush xml:id="br0">
      <inkml:brushProperty name="width" value="0.025" units="cm"/>
      <inkml:brushProperty name="height" value="0.025" units="cm"/>
    </inkml:brush>
  </inkml:definitions>
  <inkml:trace contextRef="#ctx0" brushRef="#br0">1 0 8168,'0'0'13324,"41"47"-18833,-12-30-2114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4.627"/>
    </inkml:context>
    <inkml:brush xml:id="br0">
      <inkml:brushProperty name="width" value="0.025" units="cm"/>
      <inkml:brushProperty name="height" value="0.025" units="cm"/>
    </inkml:brush>
  </inkml:definitions>
  <inkml:trace contextRef="#ctx0" brushRef="#br0">196 12 15535,'0'0'8029,"-11"-3"-6204,7 1-1741,1 1 1,-2-1-1,1 1 0,0 0 0,0 1 0,0-1 0,0 1 0,0 0 0,-1 0 1,1 0-1,0 0 0,0 1 0,0 0 0,0 0 0,0 0 0,0 0 1,0 1-1,0-1 0,0 1 0,0 0 0,1 0 0,-1 0 0,1 1 0,0-1 1,-1 1-1,1 0 0,0 0 0,-2 3 0,-4 4 181,1-1 0,1 1 0,0 0 0,0 1-1,-10 22 1,14-27-150,0 0-1,1 0 0,0 1 0,0-1 1,1 1-1,0 0 0,0-1 1,0 1-1,1 0 0,0 0 0,0-1 1,2 12-1,-1-16-108,-1 0 0,1 0 0,0 0 0,0 0 0,0 0 0,0 0 0,0 0 0,1 0 1,-1 0-1,1 0 0,-1-1 0,1 1 0,-1-1 0,1 1 0,0-1 0,0 1 0,0-1 0,0 0 0,0 0 0,0 0 0,0 0 1,0 0-1,0-1 0,0 1 0,0-1 0,1 1 0,-1-1 0,0 0 0,0 0 0,1 0 0,-1 0 0,0 0 0,1 0 0,-1-1 0,0 1 1,0-1-1,4-1 0,2 0-11,0 0 1,0-1-1,-1 0 1,1 0 0,-1-1-1,1 0 1,-1 0 0,-1-1-1,9-6 1,-5-1-26,0 0 1,-1-1-1,0-1 0,-1 1 1,0-1-1,-1-1 1,-1 1-1,0-1 0,-1 0 1,4-22-1,-10 46 70,0 0 0,1 0 0,0 0 0,1 0 0,0 0 0,0 0 0,1 0 0,0 0 0,0 0 0,1 0 0,1-1 0,-1 1 0,9 13 0,-8-17-191,0 0 1,0 0-1,0-1 0,0 1 0,1-1 1,-1 0-1,1-1 0,0 1 0,7 2 1,-6-2-550,1-1 0,0 0 1,1-1-1,-1 0 0,0 0 1,1-1-1,-1 0 1,11 1-1,21-2-5749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6.292"/>
    </inkml:context>
    <inkml:brush xml:id="br0">
      <inkml:brushProperty name="width" value="0.025" units="cm"/>
      <inkml:brushProperty name="height" value="0.025" units="cm"/>
    </inkml:brush>
  </inkml:definitions>
  <inkml:trace contextRef="#ctx0" brushRef="#br0">12 41 7623,'-5'-20'905,"1"0"5847,2 35-2606,3 38-2800,2-1-1,2 0 0,3 0 0,2-1 1,32 95-1,-40-139-1274,1-1-1,-1 0 1,2 1 0,-1-2-1,1 1 1,0 0-1,8 10 1,-10-15-57,-1 0 0,0 0-1,1 0 1,-1 0 0,1 0 0,-1 0 0,1 0 0,0 0-1,-1 0 1,1-1 0,0 1 0,-1 0 0,1-1-1,0 0 1,0 1 0,-1-1 0,1 0 0,0 0-1,0 0 1,0 0 0,0 0 0,-1-1 0,1 1 0,0 0-1,0-1 1,-1 0 0,1 1 0,0-1 0,-1 0-1,1 0 1,-1 0 0,1 0 0,-1 0 0,1 0 0,1-2-1,2-2-18,1 0 0,-1 0 0,0-1 0,-1 0 0,1 0 0,-1 0 0,0-1 0,-1 1-1,0-1 1,3-7 0,18-75-774,-17 59 595,-2 24 63,0 15 31,1 13 44,3 32-22,-6-34-119,0 0 0,1-1 0,1 1 0,1-1 0,13 32 0,-9-42-1673,-10-9 1673,1 0 0,-1 1 0,1-1 0,-1 0 0,1 0-1,-1 0 1,1 0 0,-1 0 0,1 0 0,-1 0 0,1 0 0,-1 0-1,1 0 1,-1 0 0,1 0 0,-1 0 0,0-1 0,1 1 0,-1 0-1,1 0 1,-1 0 0,1-1 0,-1 1 0,0 0 0,1 0 0,-1-1-1,1 1 1,-1-1 0,11-16-5616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7.735"/>
    </inkml:context>
    <inkml:brush xml:id="br0">
      <inkml:brushProperty name="width" value="0.025" units="cm"/>
      <inkml:brushProperty name="height" value="0.025" units="cm"/>
    </inkml:brush>
  </inkml:definitions>
  <inkml:trace contextRef="#ctx0" brushRef="#br0">0 223 8968,'0'0'1111,"6"-9"352,70-89 3170,-16 29 1437,-60 69-6011,0 0 1,0-1-1,0 1 0,1 0 0,-1 0 1,0 0-1,0-1 0,0 1 1,0 0-1,1 0 0,-1-1 1,0 1-1,0 0 0,0 0 0,0 0 1,0-1-1,0 1 0,0 0 1,0-1-1,0 1 0,0 0 0,0 0 1,0-1-1,0 1 0,0 0 1,0 0-1,0-1 0,0 1 0,0 0 1,0 0-1,0-1 0,0 1 1,0 0-1,0 0 0,-1-1 0,1 1 1,0 0-1,0 0 0,0 0 1,0-1-1,-1 1 0,1 0 0,0 0 1,0 0-1,-1 0 0,1-1 1,0 1-1,0 0 0,0 0 0,-1 0 1,1 0-1,-1 0 0,-23-4 481,-29 8-752,21 13-23,32-17 99,14-11-11,-13 9 119,1 1 0,0-1 1,0 1-1,0-1 0,0 1 0,0-1 0,0 1 0,0 0 0,1 0 0,-1 0 0,0 0 1,1 1-1,-1-1 0,0 1 0,1-1 0,-1 1 0,1 0 0,-1 0 0,1 0 0,-1 0 1,3 0-1,-2 2-10,-1-1 0,0 1 0,0 0 0,1 0 0,-1-1 0,-1 1 0,1 0 0,0 1 0,0-1 0,-1 0 1,1 0-1,-1 1 0,0-1 0,0 1 0,0-1 0,0 1 0,0-1 0,0 1 0,0 3 0,14 48 70,-3 1 0,-2 1 0,-2 0 0,-3 1 0,-3 96 0,-3-136 255,-1 0-1,-1 0 0,-8 26 0,10-37-197,-1 0 0,0-1 0,-1 1 0,1 0 0,-1 0 0,0-1 0,-1 0 0,1 0-1,-1 0 1,0 0 0,0 0 0,-10 7 0,13-11-78,0 0 0,-1 0 0,1 0 0,-1 0 0,1-1 0,0 1 0,-1 0 0,1-1 0,-1 0 0,1 1 0,-1-1 0,0 0-1,1 0 1,-1 1 0,1-1 0,-1 0 0,1-1 0,-1 1 0,0 0 0,1 0 0,-1-1 0,1 1 0,-1-1 0,1 1 0,-1-1 0,1 0 0,0 1 0,-1-1 0,1 0-1,0 0 1,0 0 0,-1 0 0,1 0 0,0 0 0,0-1 0,0 1 0,0 0 0,0 0 0,1-1 0,-1 1 0,0-1 0,0 1 0,1-1 0,-1 1 0,1-1 0,-1-2-1,-3-7-26,1-1 0,1 1-1,-1-1 1,0-22 0,3 17-41,1 1 0,1-1 1,0 0-1,1 1 0,1-1 1,1 1-1,0 0 1,1 0-1,1 1 0,0 0 1,1 0-1,1 0 0,0 1 1,12-13-1,9-10 4,1 2 0,3 1 0,65-52-1,-92 79 42,3-2-62,1 1-1,-1 0 1,1 0-1,0 1 0,1 0 1,0 1-1,0 1 1,20-7-1,-32 12 67,1 0 0,-1-1 0,1 1 1,0 0-1,-1 0 0,1 0 0,-1 0 0,1 0 0,-1 0 0,1 0 0,-1 0 1,1 1-1,-1-1 0,1 0 0,-1 0 0,1 0 0,-1 0 0,1 1 0,-1-1 1,1 0-1,-1 1 0,1-1 0,-1 0 0,1 1 0,-1-1 0,0 0 0,1 1 1,-1-1-1,0 1 0,1-1 0,-1 1 0,0-1 0,0 1 0,1 0 0,-2 23-51,-16 23 148,15-42-208,-28 56 926,20-49 32,16-41-252,33-150-165,-38 183-491,0-1 0,1 1 0,-1 0 0,1 0 0,0-1 0,0 1-1,0-1 1,0 1 0,1-1 0,-1 0 0,1 0 0,0 0 0,0 0 0,0-1 0,0 1-1,0-1 1,1 0 0,-1 0 0,1 0 0,-1 0 0,1 0 0,0-1 0,0 0 0,0 0 0,0 0-1,0 0 1,0 0 0,6-1 0,-3 1-457,-1-1-1,1-1 1,0 1-1,0-1 0,0 0 1,0-1-1,7-2 1,-8 2-329,0 0 0,-1-1 0,1 1 0,-1-1 0,0-1-1,0 1 1,0-1 0,5-4 0,10-12-4328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6.641"/>
    </inkml:context>
    <inkml:brush xml:id="br0">
      <inkml:brushProperty name="width" value="0.025" units="cm"/>
      <inkml:brushProperty name="height" value="0.025" units="cm"/>
    </inkml:brush>
  </inkml:definitions>
  <inkml:trace contextRef="#ctx0" brushRef="#br0">78 47 15503,'0'0'1873,"-10"13"354,6-8-2015,-7 11 599,-1 1 0,-12 25 0,22-37-642,-1-1 0,1 1 0,0 0 0,0 0 1,1 0-1,0 0 0,0 0 0,0 0 0,0 0 1,1 0-1,-1 0 0,2 0 0,-1 1 0,0-1 1,1 0-1,0 0 0,2 7 0,-2-11-156,0 1-1,0-1 0,0 0 0,1 0 1,-1 0-1,0 0 0,0 0 0,1 0 1,-1 0-1,0 0 0,1-1 1,-1 1-1,1 0 0,-1-1 0,1 1 1,0-1-1,-1 0 0,1 0 0,-1 1 1,1-1-1,0 0 0,-1 0 1,1 0-1,-1-1 0,1 1 0,0 0 1,-1-1-1,3 0 0,2 0 13,-1-1 0,1 1 0,-1-1 0,1-1 0,-1 1 0,0-1 0,6-3-1,-1-2-31,0 0-1,0-1 0,-1 0 0,0 0 0,-1-1 0,1 0 0,-2-1 1,0 1-1,0-2 0,-1 1 0,0-1 0,-1 0 0,-1 0 0,1 0 0,-2 0 1,0-1-1,0 0 0,1-24 0,-9 105 315,2-42-188,2 0 1,1 34 0,1-53-115,-1-1 0,1 1 0,1-1 0,-1 1 0,1-1 0,0 1 0,1-1 0,-1 0 0,1 0 0,0-1 0,1 1 1,-1 0-1,10 9 0,-11-13-108,-1 0 1,1 0 0,1 0-1,-1-1 1,0 1 0,0-1-1,1 1 1,-1-1 0,0 0-1,1 0 1,-1 0 0,1 0-1,0 0 1,-1-1 0,1 1-1,0-1 1,-1 0 0,1 1-1,0-1 1,0-1 0,-1 1-1,1 0 1,0-1 0,-1 1-1,1-1 1,0 0 0,-1 1-1,5-3 1,0-1-931,-1 0-1,1-1 1,-1 1 0,0-1-1,-1 0 1,1-1 0,-1 1-1,9-13 1,15-22-6889</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6.986"/>
    </inkml:context>
    <inkml:brush xml:id="br0">
      <inkml:brushProperty name="width" value="0.025" units="cm"/>
      <inkml:brushProperty name="height" value="0.025" units="cm"/>
    </inkml:brush>
  </inkml:definitions>
  <inkml:trace contextRef="#ctx0" brushRef="#br0">132 0 11691,'0'0'3315,"-8"8"-603,-7 9-1787,1 0 1,0 1-1,1 1 0,1 0 1,0 0-1,2 1 0,0 1 1,-11 37-1,20-57-908,1 0-1,0 0 1,-1 0-1,1-1 1,0 1-1,0 0 1,0 0 0,-1 0-1,1 0 1,0 0-1,0-1 1,0 1-1,0 0 1,1 0-1,-1 0 1,0 0 0,0 0-1,0 0 1,1-1-1,-1 1 1,0 0-1,1 0 1,-1-1 0,1 1-1,-1 0 1,1 0-1,-1-1 1,1 1-1,0 0 1,-1-1 0,1 1-1,0-1 1,-1 1-1,1-1 1,0 1-1,0-1 1,-1 0 0,1 1-1,0-1 1,0 0-1,0 1 1,0-1-1,0 0 1,-1 0 0,1 0-1,0 0 1,0 0-1,0 0 1,0 0-1,0 0 1,0 0 0,-1 0-1,1-1 1,0 1-1,0 0 1,1-1-1,10-2-156,0 0 0,-1-1 0,16-8-1,-14 7-205,13-6-170,0 1 0,1 1-1,0 2 1,0 1 0,1 1 0,41-3-1,-68 8 579,0 1 0,-1-1 1,1 0-1,0 0 0,-1 0 0,1 0 0,0 1 0,-1-1 0,1 0 0,0 0 0,-1 1 0,1-1 1,0 1-1,-1-1 0,1 1 0,-1-1 0,1 1 0,-1-1 0,1 1 0,-1-1 0,1 1 0,-1-1 1,0 1-1,1 0 0,-1-1 0,0 1 0,0 0 0,1-1 0,-1 1 0,0 0 0,0 0 0,0-1 0,0 1 1,0 0-1,0-1 0,0 1 0,0 0 0,0 0 0,0-1 0,0 1 0,0 0 0,-1-1 0,1 1 1,0 0-1,0-1 0,-1 1 0,1 0 0,-1-1 0,1 1 0,0 0 0,-2 0 0,-20 36 1290,6-17-1246,-1-2 0,0 0 0,-2-1 0,0-1 0,-1 0 0,-43 24 0,42-32-2286,8-8-3210,7-5-4038</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7.724"/>
    </inkml:context>
    <inkml:brush xml:id="br0">
      <inkml:brushProperty name="width" value="0.025" units="cm"/>
      <inkml:brushProperty name="height" value="0.025" units="cm"/>
    </inkml:brush>
  </inkml:definitions>
  <inkml:trace contextRef="#ctx0" brushRef="#br0">62 0 11499,'0'0'9929,"-5"8"-8599,-3 12-566,0 1 0,0 0 1,2 0-1,1 0 0,-4 31 1,3 1 596,0 67 0,6-118-1354,-1 0-1,1 0 1,1 0 0,-1 0 0,0 0-1,0-1 1,1 1 0,-1 0 0,1 0-1,-1 0 1,1-1 0,0 1 0,0 0-1,0-1 1,0 1 0,0-1 0,0 1-1,0-1 1,0 1 0,1-1 0,-1 0-1,0 1 1,1-1 0,-1 0 0,1 0-1,0 0 1,-1 0 0,1-1 0,0 1-1,-1 0 1,1-1 0,0 1 0,0-1-1,0 1 1,-1-1 0,1 0 0,0 0-1,0 0 1,0 0 0,0 0 0,0 0 0,3-1-1,3-1-37,1 1 0,-1-2 0,1 1 0,-1-1 0,0 0 0,0 0 0,-1-1 0,10-6-1,12-11-537,-24 16 410,1 0-1,0 0 0,0 1 0,1 0 0,-1 0 0,1 0 0,0 1 0,0 0 0,0 0 1,1 1-1,10-2 0,-18 4 158,1 0 1,0 0 0,0 0-1,0 0 1,-1 0-1,1 0 1,0 1 0,0-1-1,0 0 1,-1 1-1,1-1 1,0 0-1,0 1 1,-1-1 0,1 1-1,0-1 1,-1 1-1,1-1 1,-1 1 0,1-1-1,-1 1 1,1 0-1,-1-1 1,1 1 0,-1 0-1,0 0 1,1 0-1,6 30 318,-9 31 646,1-57-911,0 1 0,-1-1 0,1 0 0,-1 1 0,-1-1 0,1 0 0,-1 0 0,1 0 0,-1-1 0,-1 1 0,1-1 0,-1 0 0,1 1 0,-1-2 0,-1 1 0,1 0 0,0-1 0,-1 0-1,0 0 1,1 0 0,-1 0 0,0-1 0,-1 0 0,1 0 0,0 0 0,-1-1 0,1 0 0,-1 0 0,1 0 0,-1-1 0,1 0 0,-8 0 0,10-1-141,1 0-1,-1 0 1,0 0 0,1 0 0,0 0 0,-1-1-1,1 1 1,0-1 0,0 0 0,-1 0 0,2 0-1,-1 0 1,0 0 0,0 0 0,0 0-1,1 0 1,0-1 0,-1 1 0,1-1 0,0 1-1,0-1 1,0 1 0,0-1 0,0-4 0,-2-6-2596,1 0 0,1 0 0,0-22 0,1 12-3998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8.073"/>
    </inkml:context>
    <inkml:brush xml:id="br0">
      <inkml:brushProperty name="width" value="0.025" units="cm"/>
      <inkml:brushProperty name="height" value="0.025" units="cm"/>
    </inkml:brush>
  </inkml:definitions>
  <inkml:trace contextRef="#ctx0" brushRef="#br0">0 152 9961,'0'0'11697,"8"2"-9973,-3-1-1577,1 0 0,-1-1 0,0 1 0,0-1 0,1 0 0,-1 0 0,0-1 0,0 1 0,1-1 0,-1 0 0,0-1 0,0 1 0,0-1 0,8-4 0,3-3-55,-1-1-1,28-23 1,-40 30-86,1 0 1,-1 0-1,0-1 0,0 1 1,0-1-1,0 0 0,-1 0 1,1 0-1,-1 0 1,0 0-1,-1 0 0,1-1 1,-1 1-1,1-1 0,-1 1 1,-1-1-1,1-4 1,-1 8-5,0 1 1,0-1-1,0 0 1,0 1 0,0-1-1,0 1 1,0-1-1,0 1 1,0-1 0,-1 1-1,1-1 1,0 0 0,0 1-1,-1-1 1,1 1-1,0-1 1,-1 1 0,1 0-1,0-1 1,-1 1-1,1-1 1,-1 1 0,1 0-1,-1-1 1,1 1-1,-1 0 1,1-1 0,-1 1-1,1 0 1,-1 0-1,1 0 1,-2-1 0,-24 4 29,-21 17 63,36-11-44,0 1-1,1-1 1,0 1 0,1 1-1,0 0 1,0 0 0,2 1-1,-11 18 1,14-22 30,0 0 0,1 0 0,0 0 0,0 0 0,1 0 0,0 1 0,0-1 0,1 1 0,0 0-1,0-1 1,1 1 0,0 0 0,1-1 0,0 1 0,2 8 0,-2-14-68,1 0-1,0 0 0,-1 0 1,1-1-1,0 1 1,1-1-1,-1 1 1,0-1-1,1 0 1,-1 0-1,1 0 0,-1 0 1,1-1-1,0 1 1,0-1-1,0 1 1,0-1-1,0 0 1,0 0-1,0 0 0,1-1 1,-1 1-1,0-1 1,6 0-1,3 1-272,1 0 0,-1-1 0,0-1 0,1 0 0,15-3 0,-14 0-1003,-1-1 1,0 0-1,0-1 1,0 0-1,15-10 1,13-13-6933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8.523"/>
    </inkml:context>
    <inkml:brush xml:id="br0">
      <inkml:brushProperty name="width" value="0.025" units="cm"/>
      <inkml:brushProperty name="height" value="0.025" units="cm"/>
    </inkml:brush>
  </inkml:definitions>
  <inkml:trace contextRef="#ctx0" brushRef="#br0">34 263 17745,'0'0'4735,"8"-5"-2792,7-3-1731,-2-2-1,1 0 0,-1 0 1,0-1-1,-1-1 1,14-17-1,-20 22-304,0 0-1,-1 0 1,0 0-1,0 0 1,-1-1-1,0 0 1,0 0-1,-1 0 1,0 0-1,-1 0 1,0-1-1,0 0 1,0 1-1,-1-1 1,0-10-1,-2 17 88,1 1 0,0-1 0,-1 1 0,1 0-1,-1-1 1,1 1 0,-1-1 0,0 1 0,0 0 0,1-1 0,-1 1 0,0 0-1,0 0 1,0 0 0,0 0 0,-1 0 0,1 0 0,0 0 0,0 0 0,0 0-1,-1 0 1,1 1 0,-1-1 0,1 0 0,0 1 0,-1-1 0,1 1 0,-1 0-1,1 0 1,-1-1 0,1 1 0,-1 0 0,0 0 0,1 0 0,-1 0 0,1 1-1,-1-1 1,-1 1 0,-2 0 15,0-1 0,0 1 0,0 1-1,0-1 1,1 1 0,-1 0 0,1 0-1,-1 0 1,1 1 0,0-1 0,-4 4 0,-2 4 81,1 0 0,1 1 0,0 0 1,0 1-1,1-1 0,1 1 1,0 1-1,0-1 0,-5 22 0,6-15 185,0 0 0,2 1 0,0 0 0,1-1 0,1 39-1,1-55-254,0-1-1,1 0 1,-1 0-1,0 0 1,1 0-1,-1 1 1,1-1-1,0 0 1,0 0-1,0 0 0,0 0 1,0 0-1,0 0 1,0-1-1,1 1 1,-1 0-1,1-1 1,-1 1-1,1 0 1,0-1-1,0 0 1,-1 1-1,1-1 0,0 0 1,0 0-1,0 0 1,0 0-1,0-1 1,0 1-1,1-1 1,-1 1-1,0-1 1,0 1-1,0-1 1,1 0-1,-1 0 0,0 0 1,4-1-1,2 0-262,-1 0-1,1 0 0,0-1 1,-1 0-1,0-1 0,1 1 0,-1-1 1,0-1-1,0 1 0,7-6 1,-8 5-657,-1-1 1,1 0 0,-1 0 0,0-1-1,0 1 1,0-1 0,-1 0 0,5-8 0,8-19-7328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8.951"/>
    </inkml:context>
    <inkml:brush xml:id="br0">
      <inkml:brushProperty name="width" value="0.025" units="cm"/>
      <inkml:brushProperty name="height" value="0.025" units="cm"/>
    </inkml:brush>
  </inkml:definitions>
  <inkml:trace contextRef="#ctx0" brushRef="#br0">27 0 14862,'0'0'2429,"-3"8"-294,-3 10-1294,1 0 0,1 1 0,1-1 0,0 1-1,1 0 1,2 0 0,0 0 0,0-1 0,4 20-1,-3-36-814,-1 0-1,0 0 1,0-1-1,1 1 1,-1 0-1,1-1 0,-1 1 1,1 0-1,0-1 1,0 1-1,0-1 1,-1 1-1,1-1 1,1 1-1,-1-1 1,0 0-1,0 0 0,0 1 1,1-1-1,-1 0 1,1 0-1,-1 0 1,1-1-1,-1 1 1,1 0-1,-1 0 0,1-1 1,0 1-1,-1-1 1,1 0-1,0 1 1,0-1-1,-1 0 1,1 0-1,0 0 1,0 0-1,-1 0 0,1 0 1,0-1-1,-1 1 1,1-1-1,3 0 1,2-2-27,0 0 0,0-1 1,0 1-1,0-1 1,-1-1-1,1 1 1,-1-1-1,6-6 0,35-47-1100,-39 47 768,0 0 0,0 0 0,1 1 0,1 0 0,-1 1 0,22-16 0,-28 60 1961,-8 169 641,8-193-3013,-3-11 629,0 0 1,0 1-1,1-1 1,-1 0-1,0 0 1,0 0-1,1 0 1,-1 0-1,0 0 1,0 0-1,1 1 1,-1-1-1,0 0 1,1 0-1,-1 0 1,0 0-1,0 0 1,1 0-1,-1 0 1,0 0-1,1-1 0,-1 1 1,0 0-1,0 0 1,1 0-1,-1 0 1,0 0-1,0 0 1,1 0-1,-1-1 1,0 1-1,0 0 1,0 0-1,1 0 1,-1-1-1,0 1 1,0 0-1,0 0 1,9-14-7344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9.631"/>
    </inkml:context>
    <inkml:brush xml:id="br0">
      <inkml:brushProperty name="width" value="0.025" units="cm"/>
      <inkml:brushProperty name="height" value="0.025" units="cm"/>
    </inkml:brush>
  </inkml:definitions>
  <inkml:trace contextRef="#ctx0" brushRef="#br0">38 1 14894,'0'0'4281,"-3"9"-2273,-9 46-473,2-1 0,3 2 1,3-1-1,2 80 0,3-125-1473,-1 1-1,2-1 0,-1 0 0,1 0 1,1 0-1,0 0 0,0 0 1,9 16-1,-9-21-94,-1-1 0,1 0 0,0 0 0,0 0 0,1 0 0,-1 0 0,1-1 1,0 1-1,0-1 0,0 0 0,0 0 0,0-1 0,1 1 0,-1-1 0,1 0 0,0 0 0,0-1 0,-1 1 0,10 1 1,-3-2-387,0 0 0,0-1 0,0 0 1,0-1-1,0 0 0,0-1 1,-1 0-1,1 0 0,0-1 0,12-6 1,-6 1-1397,1 0 1,-2-1 0,0-1-1,0-1 1,15-13 0,12-15-7283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19.977"/>
    </inkml:context>
    <inkml:brush xml:id="br0">
      <inkml:brushProperty name="width" value="0.025" units="cm"/>
      <inkml:brushProperty name="height" value="0.025" units="cm"/>
    </inkml:brush>
  </inkml:definitions>
  <inkml:trace contextRef="#ctx0" brushRef="#br0">155 31 14318,'-9'0'3256,"3"0"-2902,0 0 0,0 1 0,0-1-1,0 1 1,0 1 0,0-1 0,0 1 0,1 0 0,-1 0 0,1 1-1,-1 0 1,1-1 0,0 2 0,0-1 0,0 1 0,1 0 0,-1 0-1,1 0 1,0 0 0,-7 10 0,7-9-186,1 1 0,0 0 0,0-1 0,0 1 1,1 0-1,-1 1 0,2-1 0,-1 0 0,1 0 0,0 1 0,0-1 0,0 1 0,1-1 1,0 1-1,2 11 0,-1-15-138,0 0 0,0 1 1,0-1-1,1 0 0,-1 0 0,1 0 1,0 0-1,0 0 0,0 0 1,0 0-1,0-1 0,1 1 0,-1-1 1,1 0-1,-1 1 0,1-1 0,0 0 1,0-1-1,0 1 0,0 0 1,1-1-1,-1 0 0,0 0 0,1 0 1,-1 0-1,0 0 0,1-1 0,-1 1 1,7-1-1,0 0-17,1 0-1,-1-1 0,1 0 1,-1 0-1,0-1 1,1 0-1,-1-1 1,0-1-1,0 1 0,-1-1 1,1-1-1,-1 0 1,0 0-1,10-8 1,-12 8 1,-1 0 0,0 0 1,-1-1-1,1 0 1,-1 0-1,0 0 1,-1 0-1,1-1 0,-1 0 1,0 0-1,-1 0 1,0 0-1,0-1 1,0 1-1,-1-1 0,0 0 1,-1 0-1,0 1 1,1-12-1,-2 17 16,-1 0 1,1-1-1,0 1 0,0 0 0,-1 0 0,1 0 0,-1 0 1,0 0-1,0 0 0,0 0 0,0 0 0,0 0 0,0 0 1,0 0-1,-1 0 0,1 1 0,0-1 0,-1 1 1,-2-3-1,0 1 44,0 1-1,-1-1 1,1 1 0,-1 0 0,1 0 0,-1 0-1,0 0 1,-6 0 0,-10-2-659,-1 2 0,0 0 0,-24 2 0,31 1-911,7-1-2689</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20.993"/>
    </inkml:context>
    <inkml:brush xml:id="br0">
      <inkml:brushProperty name="width" value="0.025" units="cm"/>
      <inkml:brushProperty name="height" value="0.025" units="cm"/>
    </inkml:brush>
  </inkml:definitions>
  <inkml:trace contextRef="#ctx0" brushRef="#br0">21 1 8456,'0'0'13960,"-4"11"-13234,0 0-545,1 0 1,0 1-1,1-1 0,0 1 1,0-1-1,2 1 1,-1 13-1,1-21-93,1 1 0,-1 0-1,1-1 1,0 1 0,0-1 0,0 1 0,1-1-1,0 1 1,0-1 0,0 0 0,0 0 0,0 0-1,1 0 1,0 0 0,0 0 0,0-1 0,0 0-1,0 1 1,1-1 0,0 0 0,-1-1 0,1 1-1,0-1 1,5 3 0,-1-3-51,-1 1 1,0-2-1,1 1 1,0-1-1,-1 0 1,1-1-1,0 0 1,-1 0-1,1-1 0,0 0 1,-1 0-1,1 0 1,-1-1-1,1-1 1,-1 1-1,0-1 1,0 0-1,0-1 0,-1 1 1,9-7-1,-8 6-26,0-1-1,0 0 0,0 0 1,-1-1-1,0 0 0,0 0 1,-1 0-1,1-1 0,-2 1 0,1-1 1,0-1-1,-1 1 0,-1 0 1,1-1-1,-1 0 0,-1 0 1,1 0-1,1-12 0,-19 70-47,15-41 35,0 0 0,0 1 0,1-1-1,1 0 1,-1 0 0,1 0 0,1 0 0,0-1 0,0 1 0,1-1 0,0 1-1,0-1 1,1 0 0,0-1 0,10 13 0,-11-15 7,0-1 0,0 0-1,0 0 1,0 0 0,1-1 0,0 0 0,-1 0 0,1 0-1,0 0 1,1-1 0,-1 1 0,0-1 0,1-1-1,-1 1 1,1-1 0,0 0 0,-1 0 0,1-1-1,0 1 1,-1-1 0,1-1 0,0 1 0,0-1 0,-1 0-1,1 0 1,8-3 0,-9 1 32,0 1-1,0-1 1,1-1 0,-2 1-1,1-1 1,0 0-1,-1 0 1,0 0 0,0 0-1,0-1 1,0 0 0,-1 0-1,1 0 1,-2 0-1,1 0 1,0-1 0,-1 1-1,2-7 1,0 1 105,-2 1 0,1 0-1,-1-1 1,0 1 0,-1-1 0,-1 0 0,0 1-1,0-1 1,-2-15 0,0 22-174,1 0 1,-1 1-1,1-1 0,-1 0 1,0 0-1,0 1 0,-1 0 1,1-1-1,-1 1 0,0 0 1,1 0-1,-1 0 0,-1 0 1,1 1-1,0-1 0,-1 1 1,1 0-1,-1 0 0,0 0 1,1 1-1,-1-1 0,0 1 1,0 0-1,0 0 0,0 0 1,0 0-1,0 1 0,-7 0 1,11 0-315,0 1 0,-1 0 0,1-1 0,0 1 0,-1-1-1,1 1 1,0 0 0,0-1 0,0 1 0,-1 0 0,1 0 0,0-1 0,0 1 0,0 0 0,0-1 0,0 1 0,1 0 0,-1-1 0,0 1 0,0 0 0,0-1 0,1 1 0,-1 0 0,0-1-1,0 1 1,1-1 0,-1 1 0,1 0 0,-1-1 0,0 1 0,1-1 0,-1 1 0,2 0 0,11 6-6888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21.810"/>
    </inkml:context>
    <inkml:brush xml:id="br0">
      <inkml:brushProperty name="width" value="0.025" units="cm"/>
      <inkml:brushProperty name="height" value="0.025" units="cm"/>
    </inkml:brush>
  </inkml:definitions>
  <inkml:trace contextRef="#ctx0" brushRef="#br0">25 284 12460,'0'0'9225,"11"0"-7352,-4 1-1721,1-1 0,-1-1 0,0 0 0,0 0 0,0 0 0,0-1-1,0 0 1,0 0 0,0-1 0,0 0 0,-1 0 0,0 0 0,1-1 0,-1 0-1,0 0 1,-1-1 0,1 0 0,-1 0 0,5-6 0,-3 4-92,-1-1 1,0 0 0,0-1-1,7-15 1,-11 20-38,-1 1-1,0 0 1,1 0 0,-1-1-1,-1 1 1,1-1 0,0 1-1,-1-1 1,0 1 0,0-1-1,0 0 1,0 1 0,0-1-1,-1 1 1,0-1 0,-2-6-1,2 8-1,0 0 0,-1 1-1,1-1 1,-1 0-1,0 1 1,1-1-1,-1 1 1,0-1-1,0 1 1,0 0-1,0 0 1,0 0 0,0 0-1,0 0 1,0 0-1,0 1 1,-1-1-1,1 1 1,0-1-1,0 1 1,-1 0-1,1 0 1,0 0 0,-1 0-1,1 0 1,0 1-1,0-1 1,-1 1-1,-2 0 1,-1 1-18,-1-1-1,1 1 1,-1 0 0,1 1-1,-1-1 1,1 1 0,0 0-1,-9 8 1,7-5 4,1 1 0,0 1-1,0-1 1,1 1 0,0 0 0,0 1-1,1 0 1,0-1 0,0 1 0,1 1-1,0-1 1,1 1 0,0 0 0,1-1-1,0 1 1,0 0 0,1 0-1,0 20 1,2-29 1,-1 0-1,0 1 1,0-1-1,1 0 1,-1 0-1,1 1 0,-1-1 1,1 0-1,0 0 1,-1 0-1,1 0 1,0 0-1,0 0 1,0 0-1,0 0 1,-1 0-1,1 0 1,0-1-1,1 1 1,-1 0-1,0 0 0,0-1 1,2 2-1,1-1 2,0 0 0,0 0 0,0-1 0,0 1 0,1-1 0,-1 1 0,7-2 0,4-1-21,-1 0 0,0-1 0,20-6 0,-14 2-105,6-2-175,0 0 1,1 1 0,0 2-1,0 1 1,1 1 0,36-1-1,-63 5 335,0 0-1,1 0 1,-1 1-1,0-1 1,0 0-1,1 0 1,-1 1-1,0-1 1,0 1-1,0-1 1,0 1-1,1 0 1,-1-1-1,0 1 1,0 0-1,0 0 1,0 0 0,0-1-1,-1 1 1,1 0-1,0 0 1,0 0-1,-1 1 1,1-1-1,0 0 1,-1 0-1,1 0 1,-1 0-1,0 1 1,1-1-1,-1 0 1,0 0-1,0 1 1,1-1-1,-1 0 1,0 1-1,0-1 1,-1 0-1,1 0 1,-1 3-1,1-2 49,0 0-1,0 1 1,1-1-1,-1 0 1,0 0 0,1 1-1,-1-1 1,1 0-1,0 0 1,0 0-1,-1 0 1,3 3-1,-1-64 775,-3 48-863,-2 0 0,1 0-1,-2 0 1,1 0 0,-10-17 0,-8-27-18,21 54 15,0 1 0,0 0 0,0 0 0,0 0 0,0-1 0,0 1 0,0 0 0,0 0 0,0 0 0,0-1 0,0 1-1,0 0 1,0 0 0,0-1 0,0 1 0,1 0 0,-1 0 0,0 0 0,0 0 0,0-1 0,0 1 0,0 0 0,0 0 0,1 0 0,-1 0 0,0-1 0,0 1 0,0 0 0,0 0 0,1 0 0,-1 0 0,0 0 0,0 0 0,0 0 0,1 0 0,-1-1 0,0 1 0,0 0-1,0 0 1,1 0 0,-1 0 0,0 0 0,0 0 0,0 0 0,1 0 0,16 2-73,14 8-23,-15-4 65,0-1 0,0-1 0,0-1 0,1 0 1,-1-1-1,1-1 0,-1-1 0,1 0 0,21-4 0,-32 4 22,0-1-1,-1 0 0,1 0 1,-1 0-1,0-1 1,1 0-1,-1 0 1,0 0-1,0-1 1,0 1-1,0-1 1,0-1-1,-1 1 0,0 0 1,1-1-1,-1 0 1,-1 0-1,1-1 1,0 1-1,-1-1 1,0 1-1,0-1 0,-1 0 1,1 0-1,-1 0 1,0-1-1,0 1 1,-1 0-1,1-1 1,0-8-1,-2 13 12,0 0 0,1-1 1,-1 1-1,0 0 0,0 0 0,0-1 0,0 1 1,0 0-1,0-1 0,0 1 0,0 0 0,-1 0 0,1-1 1,-1 1-1,1 0 0,0 0 0,-1 0 0,0-1 1,1 1-1,-1 0 0,0 0 0,0 0 0,1 0 0,-1 0 1,0 0-1,0 1 0,0-1 0,0 0 0,0 0 1,0 1-1,-1-1 0,1 0 0,0 1 0,0-1 0,0 1 1,-1 0-1,1-1 0,0 1 0,0 0 0,-1 0 1,1 0-1,0-1 0,-3 2 0,0-1 6,0 1-1,0-1 1,0 1 0,0 1-1,0-1 1,0 0 0,0 1 0,1 0-1,-1 0 1,0 0 0,1 0-1,-7 6 1,3 0 31,0 0 1,0 1 0,0-1-1,1 2 1,0-1-1,1 1 1,0 0-1,1 0 1,0 0-1,1 1 1,0-1 0,0 1-1,1 0 1,0 0-1,1 0 1,0 0-1,2 16 1,-1-24-88,1-1 1,0 1-1,0-1 0,0 1 0,0-1 1,1 1-1,-1-1 0,0 0 1,1 0-1,0 0 0,-1 0 1,1 0-1,0 0 0,0 0 1,0 0-1,1-1 0,-1 1 1,0-1-1,0 1 0,1-1 0,-1 0 1,1 0-1,-1 0 0,1-1 1,0 1-1,-1 0 0,1-1 1,0 0-1,-1 1 0,1-1 1,0 0-1,-1-1 0,5 0 0,2 1-965,-1-1-1,1 0 0,0-1 0,-1 0 1,1 0-1,-1-1 0,0 0 0,0-1 1,9-4-1,18-18-8669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8.502"/>
    </inkml:context>
    <inkml:brush xml:id="br0">
      <inkml:brushProperty name="width" value="0.025" units="cm"/>
      <inkml:brushProperty name="height" value="0.025" units="cm"/>
    </inkml:brush>
  </inkml:definitions>
  <inkml:trace contextRef="#ctx0" brushRef="#br0">64 27 10025,'0'0'15284,"-7"11"-15316,0-2 58,0 0 0,1 0 0,1 1-1,0 0 1,0 0 0,0 0 0,2 1 0,-1 0-1,1 0 1,1-1 0,-2 17 0,4-27-19,0 1 0,0 0 0,0-1 0,0 1 0,0-1 1,0 1-1,0 0 0,0-1 0,0 1 0,0-1 0,0 1 0,0-1 0,1 1 0,-1 0 1,0-1-1,0 1 0,1-1 0,-1 1 0,0-1 0,1 1 0,-1-1 0,0 0 0,1 1 1,-1-1-1,1 1 0,-1-1 0,1 0 0,-1 1 0,1-1 0,-1 0 0,1 1 0,-1-1 1,1 0-1,0 0 0,21-6 503,18-26 231,-10-3-627,-20 22-115,1 0 0,0 0 0,1 2 0,23-19 0,-33 28-8,1 0 0,0 0 1,0 0-1,0 1 0,0-1 1,1 1-1,-1 0 0,0 0 0,1 0 1,-1 0-1,0 1 0,1-1 0,-1 1 1,1 0-1,-1 0 0,1 0 1,-1 1-1,1-1 0,-1 1 0,0 0 1,1 0-1,-1 0 0,0 0 0,0 0 1,0 1-1,0 0 0,0-1 1,3 4-1,-4-3 10,0 0 0,0 0 0,0 0 0,-1 0 1,1 1-1,-1-1 0,1 1 0,-1-1 0,0 1 0,0-1 1,0 1-1,-1 0 0,1 0 0,0-1 0,-1 1 0,0 0 1,0 0-1,0 0 0,0-1 0,0 1 0,-1 4 0,0 5-176,2-11 127,-1-1 0,1 1 0,-1-1 1,1 0-1,-1 1 0,0-1 0,1 0 0,-1 0 0,1 1 0,-1-1 0,1 0 0,0 0 0,-1 0 0,1 0 0,-1 0 0,1 0 0,-1 0 0,1 0 0,-1 0 0,1 0 0,-1 0 0,1 0 0,-1 0 0,1 0 1,0 0-1,-1 0 0,1-1 0,-1 1 0,1 0 0,-1 0 0,0-1 0,1 1 0,-1 0 0,1-1 0,0 0 0,21-10-308,-6-3 5,-13 10 239,0 1 1,1-1 0,0 1-1,0 0 1,0 0 0,0 0-1,0 1 1,0 0 0,1-1-1,-1 1 1,1 1 0,5-2-1,-9 47 486,-1-43-359,-1 1-1,1-1 1,0 0-1,0 1 1,0-1-1,0 1 1,1-1 0,-1 0-1,0 1 1,1-1-1,-1 1 1,1-1 0,-1 0-1,1 0 1,-1 1-1,1-1 1,0 0-1,0 0 1,0 0 0,0 0-1,-1 0 1,2 0-1,-1 0 1,0 0-1,1 1 1,2-1 20,0 1 0,1-2 0,-1 1 0,0 0 0,0-1 0,1 0 0,6 0 1,-7 0-7,5-1 67,1 0 1,-1-1 0,1 0 0,-1 0-1,0-1 1,0 0 0,0-1 0,0 0 0,-1 0-1,1-1 1,-1 0 0,0 0 0,-1-1-1,1 0 1,7-8 0,-15 13-54,1-1 0,-1 1 0,0 0 1,1 0-1,-1 0 0,0-1 0,0 1 0,0 0 1,0-1-1,0 1 0,0 0 0,0 0 0,0-1 1,-1 1-1,1 0 0,0 0 0,-1 0 0,1-1 1,-1 1-1,1 0 0,-1 0 0,0 0 1,1 0-1,-1 0 0,0 0 0,0 0 0,0 0 1,0 0-1,0 1 0,0-1 0,0 0 0,0 0 1,0 1-1,-1-1 0,-3-3 158,0 0 0,0 1 0,-1 0 0,1 0 1,-1 1-1,-9-4 0,62 16-2949,-38-9 1178,1 0 0,-1 0 1,1-1-1,0 0 0,16-3 1,9-8-8142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22.190"/>
    </inkml:context>
    <inkml:brush xml:id="br0">
      <inkml:brushProperty name="width" value="0.025" units="cm"/>
      <inkml:brushProperty name="height" value="0.025" units="cm"/>
    </inkml:brush>
  </inkml:definitions>
  <inkml:trace contextRef="#ctx0" brushRef="#br0">125 149 4260,'0'0'11873,"-9"2"-8158,3 0-3463,-1 0 0,1 0 0,0 1 1,0 0-1,0 1 0,0-1 0,0 1 0,1 0 0,-1 0 0,1 1 0,0 0 1,1 0-1,-1 0 0,1 0 0,0 1 0,0-1 0,1 1 0,-1 0 0,1 0 0,1 1 1,-4 10-1,4-10-225,0 0 0,1 0 0,0 0 1,0 1-1,1-1 0,0 0 0,0 0 0,1 1 1,0-1-1,0 0 0,3 10 0,-3-15-37,0 0-1,0 1 1,0-1 0,0 0-1,1 0 1,-1 0-1,0 0 1,1-1-1,-1 1 1,1 0 0,0-1-1,0 1 1,0-1-1,-1 1 1,1-1-1,0 0 1,1 0 0,-1 0-1,0 0 1,0 0-1,0 0 1,1 0-1,-1-1 1,0 1 0,1-1-1,-1 0 1,0 0-1,1 0 1,-1 0-1,0 0 1,1 0 0,-1-1-1,0 1 1,1-1-1,-1 1 1,0-1-1,0 0 1,3-1 0,1-1-8,0-1 0,0 1 0,0-1 0,0 0 0,0-1 0,-1 0 0,0 1 0,0-1 0,0-1 0,-1 1 0,0-1 0,5-8 0,5-8-332,20-46-1,-28 53 519,0 1 0,-1-1 0,-1 0-1,0 0 1,-1 0 0,0 0-1,-2-1 1,0 1 0,0-1 0,-1 1-1,-4-21 1,4 35-115,0 0-1,0 0 1,0 0-1,0 0 1,0 0-1,0 0 1,-1-1 0,1 1-1,0 0 1,-1 0-1,1 0 1,-1 0-1,0 1 1,1-1 0,-1 0-1,1 0 1,-1 0-1,0 0 1,0 0 0,0 1-1,1-1 1,-1 0-1,0 1 1,0-1-1,0 1 1,0-1 0,0 1-1,0-1 1,0 1-1,0 0 1,0-1-1,0 1 1,-1 0 0,1 0-1,0 0 1,0 0-1,0 0 1,0 0 0,0 0-1,-2 1 1,1 0 13,-1 0 1,1 0 0,0 0 0,0 0 0,0 1-1,0-1 1,1 0 0,-1 1 0,0 0 0,1-1-1,-1 1 1,1 0 0,-1 0 0,1 0-1,0 0 1,0 0 0,-2 5 0,-1 6 48,1 0 1,0 0 0,1 0-1,0 0 1,1 1 0,0-1-1,1 1 1,1-1 0,0 1-1,1-1 1,1 0 0,0 0-1,0 0 1,8 18 0,-7-23-191,0 1 1,1-1 0,0 1-1,0-1 1,0-1 0,1 1 0,1-1-1,-1 0 1,10 7 0,-10-9-476,1 0-1,-1-1 1,1 0 0,0 0 0,0-1 0,1 0-1,-1 0 1,1-1 0,0 0 0,-1 0-1,17 1 1,-2-2-6518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25.272"/>
    </inkml:context>
    <inkml:brush xml:id="br0">
      <inkml:brushProperty name="width" value="0.025" units="cm"/>
      <inkml:brushProperty name="height" value="0.025" units="cm"/>
    </inkml:brush>
  </inkml:definitions>
  <inkml:trace contextRef="#ctx0" brushRef="#br0">107 1542 7143,'-107'4'4660,"115"-9"-1553,36-17-2135,200-69 647,288-68 1,267-16-1240,490-82 661,-1159 233-726,2 5 0,237-2 0,265-30-220,-353 19-62,1481-96 26,-1409 106-54,515-98 1,375-57-6,-470 81-55,322-31-205,-385 107-520,-688 25-693,-17-2-868,-14-1-1489,-9-1-115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2:26.045"/>
    </inkml:context>
    <inkml:brush xml:id="br0">
      <inkml:brushProperty name="width" value="0.025" units="cm"/>
      <inkml:brushProperty name="height" value="0.025" units="cm"/>
    </inkml:brush>
  </inkml:definitions>
  <inkml:trace contextRef="#ctx0" brushRef="#br0">22 1415 9897,'-11'4'273,"1"0"2021,22-5-197,6 0-2175,42-7 460,-1-3 1,0-2-1,77-28 1,-31 9-258,1249-338 145,21 77-156,875-69 1205,-2152 346-1240,943-148 2059,4 73-4846,-887 81-2908,-97 0 288</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4:59.333"/>
    </inkml:context>
    <inkml:brush xml:id="br0">
      <inkml:brushProperty name="width" value="0.025" units="cm"/>
      <inkml:brushProperty name="height" value="0.025" units="cm"/>
    </inkml:brush>
  </inkml:definitions>
  <inkml:trace contextRef="#ctx0" brushRef="#br0">18848 7 1121,'0'0'10495,"-7"-1"-9881,3 0-619,1 0 64,0 0-1,0 0 1,0 1-1,1-1 1,-1 1-1,0 0 1,0 0-1,0 0 1,0 0-1,0 0 1,0 1-1,0-1 1,0 1-1,0 0 1,0 0-1,0 0 1,1 0-1,-1 0 1,0 1-1,1-1 1,-1 1-1,1 0 1,0 0-1,-1 0 1,-3 4-1,-14 16 18,-1 0-1,-2-1 1,0-1-1,-1-2 0,0 0 1,-2-2-1,-36 19 1,-251 91-221,-6-14 1,-4-13 0,-475 80 0,125-56 182,-796 131 25,-21-88 570,616-77-598,-2505 205-35,598-6-796,1504-110 787,59-8 604,7 33-316,1203-202-276,-558 113 77,4 38-111,417-102 89,-244 120-1,295-118 74,2 3-1,2 4 0,-113 98 1,167-126 226,2 0-1,1 3 1,2 1 0,1 1 0,-46 72 0,73-103-352,0 1 1,0-1 0,0 1-1,1 0 1,0 0 0,0-1 0,0 1-1,1 1 1,0-1 0,0 0-1,1 0 1,0 0 0,0 0 0,0 1-1,2 6 1,-1-9-13,1 1 0,0-1 0,1 1 0,-1-1 0,1 0 0,0 0 0,0 0 0,0-1 0,0 1 0,1-1 0,-1 1 0,1-1 0,0 0 0,0 0 0,0-1 0,1 1 0,-1-1 0,0 0 0,9 2 0,8 4-329,1-1-1,-1-1 0,1-1 0,44 4 0,-26-7-1415,-1-2 0,41-4 1,-10-6-1848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4:59.712"/>
    </inkml:context>
    <inkml:brush xml:id="br0">
      <inkml:brushProperty name="width" value="0.025" units="cm"/>
      <inkml:brushProperty name="height" value="0.025" units="cm"/>
    </inkml:brush>
  </inkml:definitions>
  <inkml:trace contextRef="#ctx0" brushRef="#br0">25 79 13549,'-1'0'106,"-1"1"0,1-1 1,0 0-1,0-1 0,-1 1 0,1 0 1,0 0-1,0-1 0,-1 1 0,1 0 1,0-1-1,0 1 0,0-1 0,-1 0 1,1 1-1,0-1 0,0 0 0,-1-1 1,2 2-55,0-1 0,1 0 0,-1 1 0,0-1 0,0 0 0,1 1 0,-1-1 0,1 1 0,-1-1 0,0 1 0,1-1 0,-1 1 0,1-1 1,-1 1-1,1-1 0,0 1 0,-1 0 0,1-1 0,-1 1 0,1 0 0,0-1 0,-1 1 0,2 0 0,51-19 283,76-14-318,-113 30 12,0 1 0,1 0 0,-1 1-1,0 1 1,0 1 0,20 2 0,-33-2-15,-1-1 0,0 1 1,1 0-1,-1-1 0,0 1 0,0 0 0,0 0 0,0 1 0,1-1 0,-1 0 1,-1 1-1,1-1 0,0 1 0,0 0 0,-1-1 0,1 1 0,-1 0 1,1 0-1,-1 0 0,2 3 0,-2-1 34,1 1 0,0-1 1,-1 1-1,0 0 0,0 0 0,-1-1 0,1 1 1,-1 0-1,0 8 0,-2 1 57,0 0-1,-1-1 1,0 1-1,-1-1 1,0 1-1,-7 13 1,-53 94 216,-18 41-1710,64-117-1744,5-11-2323</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0.869"/>
    </inkml:context>
    <inkml:brush xml:id="br0">
      <inkml:brushProperty name="width" value="0.025" units="cm"/>
      <inkml:brushProperty name="height" value="0.025" units="cm"/>
    </inkml:brush>
  </inkml:definitions>
  <inkml:trace contextRef="#ctx0" brushRef="#br0">18 230 6534,'0'0'15295,"-4"9"-15146,1-1-109,1 0 0,-1 0 0,2 1 0,-1-1 0,1 1 0,0-1-1,1 1 1,0-1 0,0 1 0,1-1 0,0 1 0,0-1 0,1 0 0,0 1 0,1-1-1,-1 0 1,2 0 0,4 9 0,-5-10-2,1-1 0,-1 0 0,1 0 0,0 0 0,0 0 0,0-1 0,1 0 0,0 0 0,0 0 0,1 0-1,-1-1 1,1 0 0,12 7 0,-15-10 38,1 0-1,-1 0 1,1 0 0,0 0-1,-1-1 1,1 1-1,-1-1 1,1 0-1,0 0 1,-1 0 0,1-1-1,0 1 1,-1-1-1,1 0 1,-1 0-1,1 0 1,-1 0-1,1-1 1,-1 1 0,0-1-1,0 0 1,0 0-1,0 0 1,0-1-1,0 1 1,0-1 0,-1 1-1,3-4 1,9-11 4,0-1 0,-1 0 0,-2 0 0,1-1 0,-2-1 0,-1 0 0,0 0 0,-2-1 0,0 0 1,-1 0-1,5-42 0,-13 85 40,1-1 0,1 1 0,1 0 0,6 39 0,-6-53-101,1-1 1,1 1 0,-1-1-1,1 1 1,0-1-1,1 0 1,0 0-1,7 10 1,-8-14 15,0 1 0,1-1 0,-1 0 0,1 0 0,-1 0 0,1 0 0,0-1 0,0 1 0,0-1 0,0 0 0,1 0 0,-1-1 0,1 1 0,-1-1 1,1 0-1,5 0 0,-4 0 25,0-1 0,0 1 0,0-1 1,0-1-1,0 1 0,0-1 1,0 0-1,0-1 0,-1 1 0,1-1 1,0 0-1,-1-1 0,1 1 1,-1-1-1,0 0 0,0 0 0,0-1 1,0 1-1,-1-1 0,1 0 1,-1-1-1,0 1 0,0-1 0,-1 0 1,1 0-1,-1 0 0,0 0 1,-1 0-1,5-10 0,-1-2 65,0-1-1,-1 1 1,-1-1 0,-1 0 0,0 0-1,-2-1 1,0 1 0,-2-29-1,-2 38-185,-3 17-134,6-6 186,-1-1 1,1 1-1,-1-1 0,1 1 1,0 0-1,-1-1 0,1 1 0,0-1 1,0 1-1,0-1 0,1 1 1,-1 0-1,0-1 0,1 1 1,-1-1-1,0 1 0,1-1 0,1 3 1,0-2 8,1 1 0,0-1 1,0 0-1,0 0 0,0 0 0,0-1 1,0 1-1,0-1 0,0 0 1,1 0-1,-1 0 0,0 0 0,1 0 1,-1-1-1,1 1 0,-1-1 1,1 0-1,-1 0 0,1 0 1,3-1-1,3 0 17,0-1 1,-1 1-1,1-1 1,-1-1-1,1 0 0,9-4 1,-5 0-5,-1-1-1,0 0 1,0-1 0,-1 0 0,21-20-1,-28 24 0,0 0-1,-1-1 0,1 1 0,-1-1 1,0 0-1,0-1 0,-1 1 1,0-1-1,0 0 0,0 1 0,-1-1 1,0 0-1,0 0 0,0-11 0,-1 17-11,-1 1-1,0-1 1,0 0-1,0 0 0,0 0 1,0 0-1,0 0 0,0 1 1,0-1-1,0 0 1,-1 0-1,1 0 0,0 0 1,0 1-1,-1-1 1,1 0-1,0 0 0,-1 1 1,1-1-1,-1 0 1,1 0-1,-1 1 0,1-1 1,-1 1-1,0-1 1,1 0-1,-1 1 0,0-1 1,1 1-1,-1 0 1,0-1-1,0 1 0,1-1 1,-1 1-1,0 0 0,0 0 1,0 0-1,0-1 1,1 1-1,-1 0 0,0 0 1,0 0-1,0 0 1,0 0-1,0 0 0,1 1 1,-1-1-1,0 0 1,0 0-1,0 0 0,0 1 1,1-1-1,-1 1 1,-1 0-1,-3 1-14,0 0 1,1 0-1,-1 1 1,0-1-1,1 1 1,0 1-1,-8 5 1,3 2 16,0-1 1,1 2-1,0-1 0,1 1 1,0 0-1,1 1 0,0-1 1,1 1-1,0 0 0,-3 18 1,7-26 2,0 0 0,0-1 0,1 1 0,0 0 0,0 0 0,0-1 0,0 1 0,1 0 0,-1 0 0,1-1 0,1 1 0,-1-1 0,1 1 0,-1-1 0,1 1 1,1-1-1,-1 0 0,1 0 0,-1 0 0,1 0 0,0 0 0,0-1 0,1 1 0,-1-1 0,1 0 0,0 0 0,0 0 0,0-1 0,0 1 0,0-1 0,0 0 0,1 0 0,5 1 0,6 3-281,1-2 0,0 0 0,1 0 0,-1-2 0,0 0 0,19-1 0,-21-1-891,0-1 0,0-1 0,1 0 0,17-5 0,28-18-5164</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1.579"/>
    </inkml:context>
    <inkml:brush xml:id="br0">
      <inkml:brushProperty name="width" value="0.025" units="cm"/>
      <inkml:brushProperty name="height" value="0.025" units="cm"/>
    </inkml:brush>
  </inkml:definitions>
  <inkml:trace contextRef="#ctx0" brushRef="#br0">179 89 11627,'0'0'2413,"3"-10"576,-1 4-2181,0 2-406,0 0 0,0-1 0,-1 1 0,0 0 0,0 0 0,0 0-1,0-1 1,-1 1 0,1-1 0,-1 1 0,0 0 0,-2-9 0,2 12-337,-1 1 0,0-1 0,0 0 0,0 0 0,0 1 0,0-1 0,0 1 0,0-1 0,0 1 0,0-1 0,0 1 0,0 0 0,0-1 0,0 1 1,0 0-1,0 0 0,-1 0 0,1 0 0,0 0 0,0 0 0,0 0 0,0 0 0,0 0 0,0 0 0,-1 1 0,1-1 0,0 0 0,0 1 0,-1 0 0,-33 13 141,20-3-195,-1 1 0,1 0 1,-20 22-1,31-30-10,-1 1-1,1 0 1,0 0-1,0 0 1,1 1-1,0-1 1,-1 1-1,2 0 1,-1 0-1,1 0 1,0 0-1,0 0 1,1 1-1,-1 6 1,2-12-1,0 0 0,1 1 0,-1-1 0,1 0 0,-1 0 0,1 0 0,-1 0 0,1 0 0,0 0 0,0 0 0,-1 0 0,1 0 0,0 0 0,0-1 0,0 1 1,0 0-1,0 0 0,0-1 0,0 1 0,0-1 0,0 1 0,1-1 0,-1 1 0,0-1 0,0 0 0,0 1 0,1-1 0,0 0 0,45 6 16,-35-5-6,31 2 1,53 9 26,-90-11-36,1 0 1,-1 1 0,1 0 0,-1 1 0,0-1-1,0 1 1,0 0 0,0 1 0,0 0-1,-1 0 1,8 6 0,-12-8 10,1-1 0,-1 1-1,1 0 1,-1 0 0,0 0 0,0 0 0,0 0-1,0 0 1,0 0 0,0 0 0,0 0 0,0 1 0,-1-1-1,0 0 1,1 0 0,-1 1 0,0-1 0,0 0-1,0 1 1,0-1 0,0 0 0,-2 4 0,1-1 42,-1-1 1,0 1 0,0-1 0,-1 1 0,1-1 0,-1 0 0,0 0 0,0 0 0,-1 0 0,-3 4-1,-3 1 64,0-1-1,-1 1 1,0-2-1,-1 1 1,1-1-1,-2-1 1,-13 5-1,24-9-131,0-1 0,0-1 0,0 1 0,0 0 0,-1 0 0,1-1 0,0 1 1,0-1-1,-1 0 0,1 0 0,0 0 0,0 0 0,-1 0 0,1 0 0,0-1 0,0 1 0,-1-1 0,1 1 0,0-1 0,0 0 0,0 0 0,0 0 0,0 0 1,0 0-1,-2-2 0,2 0-181,0 0 0,0-1-1,1 1 1,-1-1 0,1 1 0,0-1 0,0 1 0,0-1 0,0 0 0,1 0 0,-1 1 0,1-1 0,0 0 0,1-5 0,0-16-1996,2-1 0,1 1 0,1 0 1,10-33-1,-15 57 2051,18-67-6127</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1.961"/>
    </inkml:context>
    <inkml:brush xml:id="br0">
      <inkml:brushProperty name="width" value="0.025" units="cm"/>
      <inkml:brushProperty name="height" value="0.025" units="cm"/>
    </inkml:brush>
  </inkml:definitions>
  <inkml:trace contextRef="#ctx0" brushRef="#br0">16 1 10890,'0'0'9972,"-1"9"-8701,-7 63 1233,2 125-1,6-189-2482,1 0 0,0 0 0,0 0-1,1 0 1,0 0 0,0-1-1,1 1 1,0-1 0,0 1 0,1-1-1,0 0 1,0 0 0,7 7 0,-8-11-16,0 0 1,0 0 0,1 0-1,-1 0 1,1-1 0,0 0-1,-1 1 1,1-1 0,0-1-1,0 1 1,1-1 0,-1 1-1,0-1 1,0 0 0,1-1-1,-1 1 1,1-1 0,-1 0-1,0 0 1,1 0 0,-1 0-1,0-1 1,1 0 0,-1 0-1,5-2 1,-2 1-23,0-1 1,0 0-1,-1 0 1,0-1-1,1 0 0,-1 0 1,0 0-1,-1-1 0,1 0 1,6-7-1,43-61-341,-47 62 392,-8 11-32,0 0 1,0-1-1,0 1 1,0 0-1,1-1 0,-1 1 1,0-1-1,0 1 1,1 0-1,-1-1 0,0 1 1,0 0-1,1 0 1,-1-1-1,0 1 1,1 0-1,-1 0 0,0-1 1,1 1-1,-1 0 1,0 0-1,1 0 0,-1 0 1,0-1-1,1 1 1,-1 0-1,1 0 0,-1 0 1,0 0-1,1 0 1,-1 0-1,1 0 1,-1 0-1,0 0 0,1 0 1,-1 0-1,1 1 1,5 15 133,-3 27 150,-3-42-272,0 15-52,-1 0 221,1 1-1,1 0 1,1 0 0,6 28-1,-8-42-228,1-1 0,-1 0 0,1 1 0,0-1 0,0 1 0,0-1 0,0 0 0,0 0 0,1 0 0,-1 0 0,1 0 0,-1 0 0,1 0 0,0 0 0,-1 0 0,1-1 0,0 1 0,0-1 0,1 1 0,-1-1 0,0 0 0,0 0 0,1 0 0,-1 0 0,0 0 0,1 0 0,-1-1 0,1 1-1,-1-1 1,1 0 0,-1 0 0,1 0 0,-1 0 0,1 0 0,-1 0 0,1-1 0,-1 1 0,1-1 0,3-1 0,-3 1-463,0 0-1,0-1 0,-1 1 1,1-1-1,0 0 0,-1 0 1,1 0-1,-1 0 0,1 0 1,-1 0-1,0-1 0,0 1 1,0-1-1,0 0 0,-1 1 1,2-5-1,13-29-11181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3.588"/>
    </inkml:context>
    <inkml:brush xml:id="br0">
      <inkml:brushProperty name="width" value="0.025" units="cm"/>
      <inkml:brushProperty name="height" value="0.025" units="cm"/>
    </inkml:brush>
  </inkml:definitions>
  <inkml:trace contextRef="#ctx0" brushRef="#br0">102 526 5990,'0'0'3245,"5"-11"-282,-3 6-2616,2-3 524,-1 0 0,0 0 1,0 0-1,-1 0 0,0 0 0,0-1 1,-1 1-1,0-1 0,0-17 0,-2 26-803,1-1-1,0 0 0,-1 0 0,1 1 0,-1-1 0,1 0 0,-1 1 0,1-1 0,-1 1 1,0-1-1,1 0 0,-1 1 0,0-1 0,1 1 0,-1 0 0,0-1 0,0 1 0,1 0 1,-1-1-1,0 1 0,0 0 0,0 0 0,0-1 0,1 1 0,-1 0 0,0 0 0,0 0 1,0 0-1,0 0 0,1 1 0,-1-1 0,0 0 0,0 0 0,0 0 0,-1 1 0,-30 13 389,25-7-409,1 0 0,0 0 0,1 0 0,0 1 0,0 0-1,0 0 1,1 1 0,0-1 0,1 1 0,0 0-1,-3 15 1,1-4 117,2 0 1,0 0-1,2 1 0,0 26 0,1-44-136,0 0 0,0 0 0,0 0 0,0-1 0,1 1 0,-1 0-1,1 0 1,0 0 0,0-1 0,-1 1 0,2 0 0,-1-1 0,0 1 0,1-1 0,-1 1-1,1-1 1,0 0 0,-1 1 0,1-1 0,0 0 0,0 0 0,1 0 0,-1-1 0,0 1-1,1 0 1,-1-1 0,1 0 0,-1 1 0,1-1 0,0 0 0,-1-1 0,1 1 0,0 0 0,0-1-1,0 1 1,0-1 0,-1 0 0,6 0 0,-1-1 53,1 0-1,-1 0 1,0-1-1,0 0 1,0 0-1,0-1 1,0 0-1,0 0 1,-1-1-1,1 1 1,-1-2-1,0 1 1,0 0-1,6-7 1,-3 1-59,-1 0 0,0-1 0,-1 0 0,0 0 0,0 0 0,-2-1 0,1 0 0,-1 0-1,-1 0 1,0-1 0,-1 1 0,0-1 0,-1 0 0,-1 0 0,0 0 0,-1-21 0,0 32-19,0 1 0,0-1 0,0 1 0,0-1-1,0 1 1,0-1 0,-1 0 0,1 1 0,0-1-1,-1 1 1,0 0 0,1-1 0,-1 1 0,0-1 0,-1-1-1,1 2 0,1 1-1,-1 0 0,1-1 0,-1 1 0,0 0 1,1-1-1,-1 1 0,1 0 0,-1 0 1,0-1-1,1 1 0,-1 0 0,0 0 0,0 0 1,1 0-1,-1 0 0,0 0 0,1 0 0,-1 0 1,0 0-1,1 0 0,-1 1 0,-1-1 1,-1 1 1,1 1 0,-1-1 0,1 1 1,-1-1-1,1 1 0,0 0 0,0 0 0,-1 0 1,1 0-1,1 0 0,-1 0 0,0 1 1,0-1-1,-1 4 0,-1 5 64,0-1 0,0 1 0,1-1 0,1 1 0,-2 13 0,4-20-28,-1-1-1,1 1 1,0 0 0,1-1 0,-1 1-1,0 0 1,1-1 0,2 7 0,-2-8-22,-1-1 0,1 0 0,-1 0 1,1 0-1,0 1 0,0-1 0,0 0 0,0 0 1,0 0-1,0 0 0,0 0 0,0-1 0,0 1 1,0 0-1,0 0 0,0-1 0,1 1 1,-1-1-1,0 1 0,0-1 0,1 1 0,-1-1 1,2 0-1,3 1 2,-1-1 0,0 0 0,0 0 1,1 0-1,-1-1 0,0 0 0,0 0 0,0-1 1,0 1-1,0-1 0,0 0 0,0 0 0,0-1 0,-1 1 1,1-1-1,-1 0 0,0 0 0,0-1 0,0 1 0,0-1 1,0 0-1,-1 0 0,0 0 0,0-1 0,0 1 1,0-1-1,2-5 0,1-3-4,0 0 0,-1 0 0,0-1 0,-1 1 0,0-1 0,-2 0 0,1-1 0,0-27 1,-6 38-96,-2 12 10,-4 15 1,4 5 130,0 1 0,2-1 1,1 45-1,2-72-59,0 1-1,0-1 0,0 1 1,0-1-1,0 1 1,1-1-1,-1 1 1,1-1-1,-1 0 0,1 1 1,0-1-1,-1 0 1,1 1-1,0-1 0,0 0 1,0 0-1,0 0 1,0 0-1,0 1 1,0-2-1,0 1 0,1 0 1,-1 0-1,2 1 1,0-1 5,0 0 1,0 0 0,1 0 0,-1-1 0,0 1-1,1-1 1,-1 1 0,1-1 0,-1 0 0,6-1-1,-1 0-26,-1-1 0,1 1-1,0-1 1,0-1-1,-1 1 1,1-1 0,-1-1-1,14-8 1,-16 8-23,0 0-1,0-1 1,0 0 0,-1 0-1,0 0 1,0-1 0,0 1-1,0-1 1,-1 0 0,0 0 0,0 0-1,2-7 1,-2 0 27,0 0 0,-1 0 0,0 0-1,-1-1 1,-1-14 0,-11 9 5,8-41 41,5 37-74,-1 19-11,-1 9-30,-9 87 172,6-77-59,0 0 0,1 0 0,1 0-1,1 1 1,0-1 0,0 0 0,2 0-1,5 28 1,-6-42-28,-1 1 1,1 0-1,-1 0 1,1 0-1,0-1 1,-1 1-1,1 0 1,0 0-1,0-1 0,0 1 1,0-1-1,1 1 1,-1-1-1,0 0 1,1 1-1,-1-1 1,1 0-1,-1 0 0,1 0 1,-1 0-1,1 0 1,2 1-1,-2-2 3,0 0 0,0 0 0,0 0 1,0-1-1,0 1 0,0-1 0,0 1 0,0-1 0,0 1 0,-1-1 0,1 0 0,0 0 0,-1 0 1,1 0-1,0 0 0,-1 0 0,3-3 0,8-9 24,0 0 1,-1 0 0,17-29-1,-21 31-30,10-15-86,-1-1 1,-2-1 0,0 0-1,-2-1 1,-1-1-1,-1 1 1,-2-2-1,-1 1 1,-1-1-1,-2 0 1,-1 0-1,-2-61 1,-1 91 86,0 0-1,0-1 1,0 1 0,0 0 0,0 0-1,0 0 1,0 0 0,0 0 0,0 0-1,-1 0 1,1 0 0,0-1 0,-1 1 0,1 0-1,-1 0 1,1 0 0,-1 0 0,1 1-1,-1-1 1,0 0 0,1 0 0,-1 0-1,0 0 1,0 1 0,0-1 0,0 0-1,0 1 1,0-1 0,0 1 0,0-1 0,0 1-1,0-1 1,0 1 0,0 0 0,0-1-1,-2 1 1,1 0-6,0 1-1,0-1 1,0 0 0,0 1 0,0 0-1,0 0 1,1-1 0,-1 1-1,0 0 1,0 0 0,1 1-1,-1-1 1,1 0 0,-1 0-1,1 1 1,-1-1 0,1 1-1,0 0 1,-2 1 0,-8 16 82,1 0 0,0 0 0,2 1 0,0 0 0,1 1 0,1 0 1,1 0-1,1 0 0,1 1 0,1-1 0,0 1 0,2-1 0,2 26 0,0-42-60,-1 1-1,1 0 1,0-1-1,0 1 1,0-1 0,1 0-1,0 0 1,0 0-1,0 0 1,1 0-1,-1 0 1,1-1-1,0 0 1,0 0-1,1 0 1,0 0-1,-1-1 1,1 0-1,0 0 1,0 0 0,1 0-1,-1-1 1,1 0-1,-1 0 1,1-1-1,-1 1 1,1-1-1,8 0 1,-9 1-52,0-2 1,0 1-1,0-1 1,0 1-1,0-1 1,0-1-1,0 1 0,0-1 1,0 0-1,0 0 1,0 0-1,0-1 1,0 0-1,-1 0 1,1 0-1,-1 0 0,1-1 1,-1 1-1,0-1 1,0-1-1,0 1 1,0 0-1,-1-1 1,1 0-1,-1 0 0,0 0 1,0 0-1,0 0 1,-1-1-1,1 1 1,-1-1-1,2-8 1,-2-7-3208,-2 12-5647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3.979"/>
    </inkml:context>
    <inkml:brush xml:id="br0">
      <inkml:brushProperty name="width" value="0.025" units="cm"/>
      <inkml:brushProperty name="height" value="0.025" units="cm"/>
    </inkml:brush>
  </inkml:definitions>
  <inkml:trace contextRef="#ctx0" brushRef="#br0">163 327 15791,'0'-2'284,"0"-1"-1,-1 0 1,1 0-1,0 1 1,-1-1 0,0 0-1,0 1 1,0-1 0,0 1-1,0-1 1,0 1 0,-1-1-1,1 1 1,-1 0 0,0 0-1,0-1 1,0 1-1,-3-3 1,3 4-232,0-1 0,-1 1 1,1 0-1,0-1 0,0 1 0,0 0 0,-1 0 0,1 1 1,0-1-1,-1 0 0,1 1 0,-1 0 0,1-1 0,-1 1 1,1 0-1,-1 0 0,1 1 0,-1-1 0,1 0 0,-1 1 1,1-1-1,0 1 0,-1 0 0,1 0 0,0 0 0,-1 0 1,1 0-1,0 1 0,0-1 0,0 0 0,0 1 0,-3 3 1,-1 1 111,0 1 0,1 0 0,-1 1 0,1-1 0,1 1 0,-1 0 0,2 0 0,-1 1 0,1-1 1,0 1-1,0 0 0,1-1 0,1 1 0,-1 0 0,2 0 0,-1 0 0,1 1 0,2 14 0,-2-22-140,1-1 0,0 1-1,0-1 1,-1 0 0,1 1 0,0-1-1,0 0 1,1 1 0,-1-1-1,0 0 1,0 0 0,0 0 0,1 0-1,-1 0 1,1-1 0,-1 1-1,1 0 1,-1 0 0,1-1-1,-1 1 1,1-1 0,-1 0 0,1 1-1,-1-1 1,1 0 0,0 0-1,-1 0 1,1 0 0,0 0 0,-1 0-1,3-1 1,3 0 80,0 0-1,0-1 1,0 0 0,0 0-1,-1 0 1,8-4-1,0-2-64,0-1 0,-1-1 0,0 0 1,-1-1-1,0 0 0,0-1 0,-1 0 0,-1-1 0,0 0 0,-1-1 0,9-17 0,-2 1-42,-1-1 0,-2-1 0,-1 0 0,10-44 0,-20 69 0,0-2-6,1 0 0,-1 0-1,-1 0 1,0 0 0,0 0 0,0 0 0,-1 0 0,-2-16 0,1 25 8,1 0 0,0-1 0,0 1 0,0 0 0,0 0 0,-1 0 0,1 0 0,0-1 0,0 1 0,-1 0 0,1 0 0,0 0 0,0 0 0,-1 0 0,1 0 0,0 0 0,0 0 0,-1 0 0,1 0 0,0-1 0,0 1 0,-1 1 0,1-1 0,0 0 0,0 0 0,-1 0 0,1 0 0,0 0 0,0 0 0,-1 0 0,1 0 0,0 0 0,0 0 0,0 0 0,-1 1 0,1-1 0,0 0 0,0 0 0,0 0 0,-1 1 0,1-1 0,0 0 0,0 0 0,0 1 0,-11 9-50,1 6 89,0 0 0,2 1 0,0 0 1,0 1-1,2-1 0,1 1 0,0 1 1,1-1-1,1 1 0,0-1 0,1 34 1,2-46-39,0 0 0,0 0 0,1-1 0,0 1 1,0 0-1,1-1 0,-1 1 0,1-1 0,0 1 0,1-1 0,-1 0 1,1 0-1,0 0 0,1 0 0,-1 0 0,1-1 0,0 1 1,0-1-1,0 0 0,0-1 0,1 1 0,7 4 0,-4-3-366,-1-1-1,1-1 0,0 1 1,1-2-1,-1 1 1,10 1-1,-6-2-1110,0 0 1,0-1-1,0-1 1,14 0-1,23-6-8804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19.134"/>
    </inkml:context>
    <inkml:brush xml:id="br0">
      <inkml:brushProperty name="width" value="0.025" units="cm"/>
      <inkml:brushProperty name="height" value="0.025" units="cm"/>
    </inkml:brush>
  </inkml:definitions>
  <inkml:trace contextRef="#ctx0" brushRef="#br0">0 14 14189,'0'0'8590,"3"12"-7554,6 41 88,-3 0 1,-1 99-1,-5-128-1076,-1-16-36,0 0 0,1 0 0,0 0 0,1 0 0,0 0 0,0 0 0,4 12 1,-5-20-9,0 1 0,0-1 1,0 0-1,0 0 0,0 0 1,0 1-1,1-1 0,-1 0 1,0 0-1,0 0 0,0 1 1,0-1-1,0 0 1,0 0-1,1 0 0,-1 0 1,0 1-1,0-1 0,0 0 1,0 0-1,1 0 0,-1 0 1,0 0-1,0 0 0,0 0 1,1 1-1,-1-1 0,0 0 1,0 0-1,0 0 1,1 0-1,-1 0 0,0 0 1,0 0-1,1 0 0,-1 0 1,0 0-1,0 0 0,0 0 1,1 0-1,-1 0 0,0-1 1,0 1-1,0 0 1,1 0-1,-1 0 0,0 0 1,0 0-1,0 0 0,1 0 1,-1-1-1,0 1 0,0 0 1,10-17 191,2-21-35,11-102-1640,10 159 1132,-28-17 401,1 1-1,-1-1 0,1 0 0,0-1 0,0 1 0,0-1 1,0 0-1,0 0 0,0-1 0,0 0 0,0 0 0,0 0 1,0-1-1,0 0 0,0 0 0,0-1 0,0 1 0,-1-1 1,1 0-1,0-1 0,-1 0 0,0 1 0,0-2 0,1 1 1,-2-1-1,8-5 0,-5 2-14,1 0 0,-1 0 0,-1 0 0,1-1 0,-1 0 0,-1 0 0,1-1 0,-1 1 1,-1-1-1,0 0 0,0-1 0,-1 1 0,0-1 0,0 1 0,1-15 0,-4 23-49,0 0 1,1-1-1,-1 1 0,0 0 1,0-1-1,0 1 0,0 0 1,0-1-1,-1 1 0,1 0 1,0-1-1,-1 1 0,1 0 1,-1 0-1,1-1 0,-1 1 0,1 0 1,-1 0-1,0 0 0,0 0 1,0 0-1,1 0 0,-1 0 1,0 0-1,0 0 0,0 0 1,-1 0-1,1 1 0,0-1 1,0 0-1,0 1 0,0-1 1,-1 1-1,1-1 0,0 1 1,-1-1-1,1 1 0,0 0 1,-1 0-1,1 0 0,0 0 1,-1 0-1,1 0 0,-2 0 1,-1 1-18,0-1 0,0 1 0,0 0 0,1 0 0,-1 0 1,0 1-1,0-1 0,1 1 0,-1 0 0,1 0 0,0 0 0,0 0 1,-1 1-1,-2 2 0,-3 6 36,1 1 0,0 0 1,0 0-1,-9 21 0,14-28 37,1 1-1,-1-1 1,1 1-1,1-1 1,-1 1-1,1 0 1,0 0-1,1 0 1,-1-1-1,1 1 1,0 0-1,0 0 1,3 10-1,-3-15-40,1 1 0,0-1-1,0 0 1,-1 0 0,1 1 0,0-1-1,0 0 1,0 0 0,0 0-1,1 0 1,-1 0 0,0 0 0,0-1-1,0 1 1,1 0 0,-1-1-1,0 1 1,1 0 0,-1-1 0,1 0-1,-1 1 1,1-1 0,-1 0 0,3 0-1,42 1 149,-31-2-98,50-4-215,-49 3-112,1 0-1,-1 1 1,27 2 0,-42-1 265,0 1 0,1-1 0,-1 0 0,0 0 0,0 1 0,1-1 1,-1 1-1,0-1 0,0 1 0,0 0 0,0-1 0,0 1 0,0 0 0,0 0 1,0 0-1,0 0 0,0 0 0,0 0 0,0 0 0,0 0 0,-1 0 1,1 0-1,0 0 0,-1 1 0,1-1 0,-1 1 0,4 35-3827,-4-31 1891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4.606"/>
    </inkml:context>
    <inkml:brush xml:id="br0">
      <inkml:brushProperty name="width" value="0.025" units="cm"/>
      <inkml:brushProperty name="height" value="0.025" units="cm"/>
    </inkml:brush>
  </inkml:definitions>
  <inkml:trace contextRef="#ctx0" brushRef="#br0">22 0 7815,'0'0'13587,"-1"11"-12392,0-3-1025,-3 101 2168,5-100-2234,-1 1 0,1-1 0,1 0 0,-1 0 0,2 0 0,-1 0 0,1 0 0,1 0 0,-1 0 0,8 12 0,-7-18-96,-1 0 1,0 0 0,1-1-1,-1 1 1,1 0-1,0-1 1,0 0-1,0 0 1,0 0 0,0-1-1,1 1 1,-1-1-1,0 0 1,1 0 0,-1-1-1,0 1 1,1-1-1,6 0 1,13-1-175,0 0 0,26-5 0,-32 3-188,-12 2 228,-1 0 45,1 1-1,0-1 1,-1 1-1,1 0 1,0 0-1,6 1 1,-11 0 84,0-1 1,0 0-1,0 1 1,0-1-1,0 1 1,-1-1-1,1 1 1,0-1-1,0 1 1,-1-1-1,1 1 1,0 0-1,-1-1 1,1 1-1,-1 0 1,1 0-1,-1 0 1,1-1-1,-1 1 1,1 0-1,-1 0 1,0 0-1,1 0 1,-1 0-1,0 0 1,0 0-1,0 0 1,0 0-1,0 0 1,0 0-1,0-1 1,0 1-1,0 0 1,0 0-1,-1 0 1,1 0-1,0 0 1,-1 0-1,1 0 1,0 0-1,-1-1 1,1 1-1,-1 0 1,0 1-1,-3 5 168,-1 0 1,1-1-1,-1 1 0,0-1 0,0 0 0,-1 0 1,0 0-1,0-1 0,0 0 0,-11 6 1,-73 41 1809,80-47-1836,1 0 0,-1-1 0,1 0 0,-1-1 1,0 0-1,-1-1 0,1 0 0,0 0 0,-1-1 0,-16 0 0,26-2-174,0 1 0,0 0-1,0 0 1,0 0 0,0-1 0,0 1-1,1 0 1,-1-1 0,0 1 0,0-1-1,0 1 1,0-1 0,0 1-1,1-1 1,-1 0 0,0 1 0,0-1-1,1 0 1,-1 0 0,0 1 0,1-1-1,-1 0 1,1 0 0,-1 0 0,1 0-1,-1-1 1,1-1-161,-1 0 0,1 0 1,-1 1-1,1-1 0,0 0 0,0 0 0,1 0 1,-1 0-1,2-4 0,-1 0-553,1 0 0,1 0 0,0 0-1,0 0 1,0 0 0,8-12 0,1 6-1504,1 1-1,0 0 1,22-15-1,9-3-3731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4.940"/>
    </inkml:context>
    <inkml:brush xml:id="br0">
      <inkml:brushProperty name="width" value="0.025" units="cm"/>
      <inkml:brushProperty name="height" value="0.025" units="cm"/>
    </inkml:brush>
  </inkml:definitions>
  <inkml:trace contextRef="#ctx0" brushRef="#br0">3 170 3427,'0'0'15103,"9"4"-12354,-3-2-2648,-3 0 136,1-1-1,-1 1 1,1-1 0,0 0 0,-1 0 0,1 0 0,0 0 0,0-1 0,0 1 0,-1-1 0,1 0 0,0 0 0,0 0-1,0-1 1,0 0 0,0 1 0,-1-1 0,1-1 0,0 1 0,-1 0 0,1-1 0,-1 0 0,4-2 0,10-8-122,-2-1 1,28-28-1,-38 36-109,-1 0 0,1 0 0,-1 0-1,-1-1 1,1 0 0,-1 1 0,0-2-1,0 1 1,-1 0 0,1 0 0,-1-1 0,1-11-1,-3 18-3,0-1 0,0 0 0,0 0 0,0 1 0,0-1 0,0 0 0,0 0-1,0 1 1,0-1 0,-1 0 0,1 1 0,0-1 0,-1 0 0,1 1 0,0-1 0,-1 0-1,1 1 1,-1-1 0,1 1 0,-1-1 0,1 1 0,-1-1 0,0 1 0,1-1 0,-1 1-1,0-1 1,1 1 0,-1 0 0,0-1 0,1 1 0,-1 0 0,0 0 0,0 0 0,1-1-1,-1 1 1,0 0 0,0 0 0,1 0 0,-1 0 0,0 0 0,0 1 0,1-1 0,-1 0-1,0 0 1,1 0 0,-2 1 0,-38 14 5,27-6 114,0 1 0,0 0-1,1 1 1,0 1-1,1 0 1,0 0 0,1 1-1,1 1 1,0 0-1,1 0 1,0 0-1,1 1 1,0 0 0,2 1-1,0-1 1,-5 25-1,10-37-102,-1 1 0,1-1 0,0 1 0,0-1 1,0 1-1,0 0 0,1-1 0,0 0 0,-1 1 0,1-1 0,1 1 0,-1-1 0,0 0 0,1 0 0,-1 0 0,1 1 0,0-2 0,0 1 0,0 0 0,1 0 0,2 2 0,0-1-21,1-1-1,-1 0 1,1 0 0,-1-1 0,1 1 0,0-1-1,0-1 1,0 1 0,0-1 0,1 0-1,8 0 1,10 2-459,0-2 0,0-2 0,25-2 0,-33 1-631,-1-1 0,0-1 1,18-6-1,37-20-6023</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5.706"/>
    </inkml:context>
    <inkml:brush xml:id="br0">
      <inkml:brushProperty name="width" value="0.025" units="cm"/>
      <inkml:brushProperty name="height" value="0.025" units="cm"/>
    </inkml:brush>
  </inkml:definitions>
  <inkml:trace contextRef="#ctx0" brushRef="#br0">267 2 10890,'0'0'3999,"-9"0"-647,3-1-3057,0 1 0,0 0 0,-1 0 0,1 0 0,0 1 0,0 0 0,0 1 0,0-1 0,0 1 0,0 0 0,0 0 0,0 1 0,1 0 0,-1 0-1,-9 7 1,8-4-268,1 0 0,-1 1 0,1 0 0,0 0 0,0 0 0,1 1 0,0-1 0,0 1 0,1 1 0,0-1 0,1 1 0,0-1 0,0 1 0,0 0 0,1 0 0,1 0 0,-2 15 0,4-23-27,-1 1 0,0-1-1,1 0 1,-1 0 0,0 0-1,1 0 1,0 0 0,-1 1 0,1-1-1,0 0 1,-1 0 0,1 0-1,0-1 1,0 1 0,0 0 0,0 0-1,0 0 1,0-1 0,0 1-1,0 0 1,0-1 0,0 1-1,0-1 1,0 1 0,0-1 0,0 1-1,1-1 1,-1 0 0,0 0-1,0 0 1,1 0 0,1 0 0,50 1-69,-37-2-13,-1 1 63,-6 0-26,-1-1-1,1 2 1,0-1-1,0 1 1,0 0-1,-1 1 1,13 4-1,-19-5 57,0-1 0,-1 1 0,1 0 0,-1 0 0,1 1 0,-1-1 0,1 0-1,-1 0 1,0 1 0,1-1 0,-1 1 0,0-1 0,0 1 0,0-1 0,0 1 0,1 2 0,-1 0 60,-1 0 0,1-1 0,-1 1 0,1-1 1,-1 1-1,0 0 0,0-1 0,-1 1 0,1 0 0,-1-1 0,-1 6 1,-1-1 163,-1-1 1,1 1 0,-1-1-1,0 0 1,-1 0 0,0 0 0,0 0-1,0-1 1,-1 0 0,0 0-1,0-1 1,-9 7 0,1-1 157,-1-1 0,0-1 0,-1 0 0,-27 11-1,36-17-313,1-1-1,-1 0 0,1 0 0,-1 0 1,0-1-1,1 0 0,-1-1 0,0 0 1,-13 0-1,18-1-119,0 1 1,0-1-1,0 0 1,0 1-1,0-1 1,0 0-1,0 0 1,0 0-1,1 0 1,-1-1-1,0 1 1,1 0-1,-1-1 1,1 1-1,-1-1 1,1 0-1,0 1 1,0-1-1,-1 0 1,1 0-1,1 0 1,-1 1-1,0-1 1,0 0-1,1 0 1,-1-1-1,1 1 1,-1 0-1,1 0 1,0 0-1,0 0 1,0 0-1,0 0 1,1-3-1,0-1-308,0 0-1,0 1 1,1-1-1,0 1 1,0-1-1,0 1 1,1 0-1,0 0 1,0 0-1,0 0 1,1 0-1,-1 1 1,1-1-1,0 1 1,0 0-1,1 0 1,-1 0-1,1 1 1,7-4-1,13-9-1880,2 1 0,40-16-1,-52 24 1061,37-15-2268,-4 1-1036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6.239"/>
    </inkml:context>
    <inkml:brush xml:id="br0">
      <inkml:brushProperty name="width" value="0.025" units="cm"/>
      <inkml:brushProperty name="height" value="0.025" units="cm"/>
    </inkml:brush>
  </inkml:definitions>
  <inkml:trace contextRef="#ctx0" brushRef="#br0">83 163 3844,'0'0'14637,"-8"-1"-12186,5 1-2305,1 0 0,-1 0 1,1 0-1,-1 0 1,1 1-1,-1-1 0,0 1 1,1 0-1,0-1 0,-1 1 1,1 0-1,-1 0 0,1 1 1,0-1-1,0 0 0,0 1 1,0-1-1,0 1 0,-3 3 1,3-2 20,-1 1-1,1-1 1,-1 1 0,1 0 0,0 0 0,1 0 0,-1 0 0,1 1 0,-1-1 0,1 0 0,1 1 0,-1-1 0,0 7-1,1-8-58,-1 1-1,1-1 1,0 1-1,0-1 1,0 0-1,0 1 1,1-1-1,0 1 1,-1-1-1,1 1 0,0-1 1,1 0-1,-1 0 1,4 6-1,-3-7-83,0 0 0,0-1 0,0 1-1,1-1 1,-1 0 0,1 1 0,-1-1-1,1 0 1,-1 0 0,1-1 0,0 1 0,-1 0-1,1-1 1,0 0 0,0 0 0,-1 1-1,1-2 1,0 1 0,3-1 0,1 0-14,0 0 0,0-1 1,0 0-1,0 0 0,-1-1 1,1 0-1,-1 0 0,1-1 1,-1 1-1,0-1 0,-1-1 1,1 1-1,-1-1 0,0 0 1,5-6-1,-5 6-28,-1 0-1,0 0 1,0 0-1,-1 0 1,1 0 0,-1-1-1,-1 1 1,1-1 0,-1 0-1,0 0 1,0 0-1,0 0 1,-1 0 0,0 0-1,0 0 1,-1-1 0,0-10-1,-1 17 17,1 0-1,-1 1 0,1-1 1,-1 0-1,1 0 0,0 0 1,-1 0-1,1 1 1,-1-1-1,1 0 0,-1 0 1,1 1-1,0-1 0,-1 0 1,1 1-1,0-1 1,-1 0-1,1 1 0,0-1 1,-1 0-1,1 1 0,0-1 1,0 1-1,-1-1 1,1 1-1,0-1 0,0 1 1,0-1-1,0 0 0,0 1 1,-1-1-1,1 1 0,0-1 1,1 2-1,-12 22-81,8-9 181,0 1 0,0 0 0,2 0 0,0 0 0,1 23 0,0-37-85,0-1 1,1 0-1,-1 1 0,0-1 1,0 0-1,1 0 0,-1 1 1,0-1-1,1 0 0,-1 0 1,1 0-1,0 1 1,-1-1-1,1 0 0,0 0 1,0 0-1,0 0 0,0 0 1,0 0-1,0-1 0,0 1 1,0 0-1,0 0 0,2 0 1,0 0 0,-1 0 1,1-1-1,0 1 1,-1-1-1,1 0 0,0 1 1,0-1-1,-1-1 1,1 1-1,0 0 1,3-1-1,5-2-5,0-1-1,0 0 0,-1 0 1,18-10-1,179-110-2436,-204 121 2412,-2 2 18,0 0 0,0 1 0,0-1 0,0 0 0,0 1 0,0-1 0,0 1 0,0-1 0,0 1 0,0-1 0,0 1 0,0-1 0,1 1 0,-1 0 0,0 0 0,0 0 0,0 0 0,1 0 0,-1 0 0,0 0 0,1 0 1,-1 1 38,-1-1 0,0 0 1,1 1-1,-1-1 1,0 1-1,0-1 1,0 1-1,1-1 1,-1 1-1,0-1 0,0 0 1,0 1-1,0-1 1,0 1-1,0-1 1,0 1-1,0-1 1,0 1-1,0-1 0,0 1 1,0-1-1,0 1 1,0-1-1,0 1 1,-1-1-1,1 1 1,0-1-1,0 1 0,0-1 1,-1 1-1,1-1 1,0 0-1,-1 1 1,1-1-1,-1 1 1,-12 20 830,11-19-604,2-1-206,0 0 0,0-1 0,-1 1 0,1-1 0,0 1 1,0-1-1,-1 1 0,1-1 0,0 1 0,-1-1 0,1 1 0,0-1 0,-1 0 0,1 1 0,-1-1 1,1 0-1,0 1 0,-1-1 0,1 0 0,-1 1 0,1-1 0,-1 0 0,1 0 0,-1 0 0,0 1 0,1-1 1,-1 0-1,1 0 0,-1 0 0,1 0 0,-2 0 0,-4-17 513,6-43-894,0 49 487,-1-23-272,3-41-1739,-2 74 1759,1 0-1,-1 0 1,1 0 0,0 0-1,-1 0 1,1 0 0,0 0-1,0 0 1,0 0-1,-1 0 1,1 1 0,0-1-1,0 0 1,0 1 0,1-1-1,-1 1 1,0-1 0,0 1-1,0-1 1,0 1 0,0 0-1,1-1 1,-1 1 0,0 0-1,0 0 1,0 0 0,2 0-1,41 0-2570,-32 1 1344,46-2-6119,-32-2 1585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6.673"/>
    </inkml:context>
    <inkml:brush xml:id="br0">
      <inkml:brushProperty name="width" value="0.025" units="cm"/>
      <inkml:brushProperty name="height" value="0.025" units="cm"/>
    </inkml:brush>
  </inkml:definitions>
  <inkml:trace contextRef="#ctx0" brushRef="#br0">23 46 6822,'0'0'12668,"-3"9"-11210,-3 10-756,2 0 1,0 0-1,2 0 0,0 1 1,1-1-1,0 1 0,2-1 1,4 29-1,8 22-51,22 71-1,-2-7-580,-24-98 999,-7-32 97,-2-24-582,-13-95-367,2 28-1190,2-142-1,10 218 835,0-1 0,1 0 0,0 1-1,0-1 1,2 1 0,-1 0-1,1-1 1,1 2 0,11-20 0,-14 26 56,1-1 0,0 1 0,0 0 0,1 0 0,-1 1 0,1-1 1,0 1-1,0 0 0,0 0 0,0 0 0,0 0 0,1 1 0,-1-1 0,1 1 1,0 0-1,-1 1 0,1-1 0,0 1 0,0 0 0,0 0 0,0 1 0,0-1 1,0 1-1,9 1 0,-13-1 53,0 0 0,1 0 0,-1 1 1,0-1-1,0 0 0,0 1 0,0-1 0,0 1 0,0-1 1,0 1-1,0-1 0,0 1 0,0 0 0,0-1 1,0 1-1,0 0 0,0 0 0,-1 0 0,1-1 0,0 1 1,-1 0-1,1 0 0,0 0 0,0 2 0,0 0 12,-1 0-1,1 0 0,-1 0 1,1 0-1,-1 0 0,0 0 1,0 0-1,0-1 0,-2 7 1,0-1 28,0 1 0,0-1 1,-1 0-1,-1 0 0,-7 15 1,0-7 243,0 0 1,-1-1 0,0-1 0,-1 0-1,-1 0 1,-17 12 0,26-26-637,8-9-208,7-12-990,29-38-6294,-14 24 827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7.158"/>
    </inkml:context>
    <inkml:brush xml:id="br0">
      <inkml:brushProperty name="width" value="0.025" units="cm"/>
      <inkml:brushProperty name="height" value="0.025" units="cm"/>
    </inkml:brush>
  </inkml:definitions>
  <inkml:trace contextRef="#ctx0" brushRef="#br0">12 57 15054,'0'0'2440,"0"12"-230,-10 174 4313,9-186-6520,1 1 0,0 0 0,0-1 0,0 1 0,0-1 0,0 1 0,0-1-1,0 1 1,0 0 0,0-1 0,0 1 0,0-1 0,0 1 0,1-1 0,-1 1-1,0-1 1,0 1 0,0 0 0,1-1 0,-1 1 0,0-1 0,1 0-1,-1 1 1,0-1 0,1 1 0,-1-1 0,1 1 0,-1-1 0,1 0 0,-1 1-1,1-1 1,-1 0 0,1 0 0,-1 1 0,1-1 0,-1 0 0,1 0 0,-1 0-1,1 0 1,0 0 0,-1 0 0,1 0 0,-1 0 0,1 0 0,-1 0-1,2 0 1,-1 0 4,1-1 0,-1 1 0,0-1 0,1 0-1,-1 1 1,0-1 0,1 0 0,-1 0 0,0 0 0,0 0-1,0 0 1,0 0 0,0 0 0,0 0 0,0-1 0,1-1-1,1-7-12,0 0-1,-1 0 1,0-1-1,0 1 0,-1-1 1,0 1-1,-1-1 1,-2-19-1,0-3-78,3 30 79,-1 1 0,0 0 0,0 0 0,0-1 0,0 1 0,0 0 0,0 0 0,-1-1 0,1 1 0,-1 0 0,0 0 0,1 0 0,-1 0 0,0 0 0,0 0 0,0 0 0,-1 0 0,1 0 0,0 0 0,-1 1 0,1-1-1,-3-1 1,4 3 5,-1-1-1,1 1 0,0 0 1,0 0-1,-1 0 0,1 0 1,0 0-1,-1 0 0,1 0 1,0 0-1,-1 0 0,1 0 1,0 0-1,-1 0 0,1 0 1,0 0-1,-1 0 0,1 1 1,0-1-1,0 0 0,-1 0 1,1 0-1,0 0 0,0 0 1,-1 1-1,1-1 0,0 0 1,0 0-1,-1 1 0,1-1 1,0 0-1,0 0 0,0 1 1,0-1-1,-1 0 0,1 0 1,0 1-1,0-1 0,0 0 1,0 1-1,0-1 0,0 0 1,0 1-1,0-1 0,0 0 1,0 1-1,0-1 0,0 1 1,-1 17 26,1-17-22,-1 6 51,2 0 0,-1 0 0,1 0 0,0 0 0,1 0 0,-1 0 0,1 0 0,1-1 0,-1 1-1,1-1 1,0 1 0,5 6 0,-6-10-39,1 0 0,-1 0 0,1-1 0,0 1-1,0-1 1,0 1 0,0-1 0,1 0 0,-1 0-1,0 0 1,1-1 0,0 1 0,-1-1 0,1 0 0,0 0-1,0 0 1,-1 0 0,1-1 0,0 1 0,0-1 0,0 0-1,0 0 1,6-1 0,-3-1-24,0 0 0,0 0 0,0-1 0,-1 0 0,1 0 0,-1 0 0,1-1 0,-1 0 0,0 0 0,-1-1 0,1 0 0,-1 0 0,0 0 0,0 0 1,0-1-1,-1 0 0,4-6 0,-3 5-3,-1 0 0,0 0 1,0 0-1,0 0 1,-1-1-1,0 1 0,-1-1 1,0 0-1,0 0 1,-1 0-1,0 0 0,0 0 1,0 0-1,-1 0 1,-2-10-1,2 18 14,0 0-1,0 0 0,0-1 1,0 1-1,0 0 1,0 0-1,0-1 1,0 1-1,0 0 0,0 0 1,0 0-1,0-1 1,0 1-1,0 0 1,0 0-1,-1-1 0,1 1 1,0 0-1,0 0 1,0 0-1,0 0 1,-1-1-1,1 1 0,0 0 1,0 0-1,0 0 1,-1 0-1,1 0 1,0-1-1,0 1 1,-1 0-1,1 0 0,0 0 1,0 0-1,-1 0 1,1 0-1,0 0 1,0 0-1,-1 0 0,1 0 1,0 0-1,0 0 1,-1 0-1,1 0 1,0 0-1,0 0 0,0 0 1,-1 1-1,1-1 1,0 0-1,0 0 1,-1 0-1,1 0 0,0 0 1,0 1-1,0-1 1,0 0-1,-1 0 1,1 0-1,0 0 1,0 1-1,0-1 0,0 0 1,0 0-1,-1 1 1,1-1-1,-10 16 255,5 1 56,0 1-1,1-1 0,1 1 0,1 0 1,0 32-1,2-45-291,0-1-1,0 1 1,1-1-1,0 1 1,0-1 0,0 0-1,1 0 1,-1 1 0,1-1-1,0 0 1,0 0-1,5 6 1,-5-8-100,0-1-1,0 1 1,0 0-1,0 0 1,1-1-1,-1 1 1,1-1-1,-1 0 1,1 0-1,0 0 1,-1 0-1,1 0 1,0 0 0,0-1-1,-1 1 1,1-1-1,0 0 1,0 0-1,0 0 1,0 0-1,5-2 1,-7 2-153,1 0-1,-1-1 1,1 1 0,-1-1 0,1 1 0,-1-1-1,0 1 1,1-1 0,-1 0 0,0 0 0,1 0 0,-1 0-1,0 0 1,0 0 0,0 0 0,0 0 0,0 0-1,0-1 1,0 1 0,0 0 0,-1-1 0,1 1 0,0-1-1,0-1 1,5-38-8047,-6 11 951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7.582"/>
    </inkml:context>
    <inkml:brush xml:id="br0">
      <inkml:brushProperty name="width" value="0.025" units="cm"/>
      <inkml:brushProperty name="height" value="0.025" units="cm"/>
    </inkml:brush>
  </inkml:definitions>
  <inkml:trace contextRef="#ctx0" brushRef="#br0">1 0 14157,'0'0'5189,"11"5"-5167,-10-5-26,108 38-3973,-97-34 3713,-1-1 1,1-1-1,0 0 1,0 0-1,1-1 1,-1-1-1,0 0 0,21-2 1,-37 3 1093,1 0 0,-1 0 0,1 1 0,0 0 0,-1 0 1,1 0-1,0 0 0,0 0 0,-4 5 0,-23 33 2359,27-35-3046,0 0 0,1 1 0,0-1 0,0 1 0,0-1 0,0 1 0,1 0 0,0-1 0,1 1 0,-1 0 0,1 0 0,0 0 0,0-1 0,1 1 0,1 6 0,-1-11-145,0 1 0,0-1 0,0 0 0,0 0-1,1 0 1,-1 0 0,0 0 0,1 0 0,-1 0-1,1 0 1,-1 0 0,1 0 0,-1-1 0,1 1 0,-1-1-1,1 1 1,0-1 0,-1 0 0,1 0 0,0 0-1,-1 0 1,1 0 0,0 0 0,-1 0 0,1 0-1,1-1 1,47-7-1871,-31 1 391,-12 4 887,0 0-1,0 1 0,0 0 1,0 1-1,14-2 0,-21 4 665,1 0-1,-1 0 1,1-1-1,-1 1 0,0 0 1,1 0-1,-1 0 0,0 0 1,0 0-1,0 0 1,1 0-1,-1 0 0,0 0 1,-1 0-1,1 0 0,0 0 1,0 0-1,0 0 0,-1 0 1,1 0-1,0 0 1,-1 0-1,1 0 0,-1 0 1,0 1-1,-6 9 291,0 0-1,-1-1 1,0 0-1,-1 0 1,0-1-1,0 0 1,-1-1 0,0 0-1,-1 0 1,0-1-1,-19 10 1,29-17-435,1 0 1,0 0-1,-1 0 0,1 1 1,-1-1-1,1 0 0,-1 0 1,1 0-1,0 0 0,-1 0 1,1 0-1,-1 0 0,1 0 1,-1 0-1,1 0 0,-1 0 1,1 0-1,-1 0 0,1 0 1,-1-1-1,1 1 0,0 0 1,-1 0-1,1 0 0,-1-1 1,1 1-1,0 0 0,-1 0 1,1-1-1,0 1 0,-1 0 1,1-1-1,0 1 0,-1-1 1,1 1-1,0-1 0,-1-17-4605,1 10 2974,0-19-6215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7.945"/>
    </inkml:context>
    <inkml:brush xml:id="br0">
      <inkml:brushProperty name="width" value="0.025" units="cm"/>
      <inkml:brushProperty name="height" value="0.025" units="cm"/>
    </inkml:brush>
  </inkml:definitions>
  <inkml:trace contextRef="#ctx0" brushRef="#br0">1 79 10218,'0'0'7511,"10"0"-4922,-3-1-2278,5 1 335,-1-1-1,1 0 0,-1-1 1,15-4-1,-24 6-605,0-1 0,0 1 0,0-1-1,0 0 1,0 0 0,0 0 0,0 0 0,0 0 0,0 0-1,0 0 1,-1-1 0,1 1 0,0-1 0,-1 1 0,1-1-1,-1 1 1,0-1 0,1 0 0,-1 0 0,0 0 0,0 0-1,0 0 1,0 0 0,-1 0 0,1 0 0,0 0-1,-1 0 1,0 0 0,1-1 0,-1 1 0,0 0 0,0-3-1,-1 4-34,0 0-1,1 0 0,-1 0 0,0 0 0,0 0 0,0 0 0,0 1 0,0-1 0,0 0 0,0 1 1,0-1-1,0 0 0,-1 1 0,1-1 0,0 1 0,0 0 0,0-1 0,-1 1 0,1 0 0,0 0 1,0 0-1,-1 0 0,1 0 0,0 0 0,-1 0 0,1 0 0,0 0 0,0 0 0,-2 1 0,-39 8 322,38-6-247,0-1 0,0 1 0,1 0 0,-1 0 0,1 0 0,0 0 0,0 1 0,0-1-1,1 1 1,-1 0 0,1-1 0,0 1 0,0 0 0,0 1 0,0-1 0,1 0 0,0 0 0,-1 1 0,2-1 0,-1 1 0,0 5 0,1-6-49,0-1-1,0 0 1,0 1 0,0-1 0,1 1-1,0-1 1,-1 0 0,1 0 0,1 1-1,-1-1 1,0 0 0,1 0 0,-1 0-1,1 0 1,0 0 0,0-1 0,0 1-1,0-1 1,1 1 0,-1-1 0,1 1-1,-1-1 1,1 0 0,0-1 0,0 1-1,0 0 1,0-1 0,4 2 0,3 0-288,0-1 0,0 0 1,0 0-1,0-1 0,0 0 0,0-1 1,1-1-1,-1 1 0,0-1 0,0-1 1,0 0-1,0-1 0,-1 0 1,1 0-1,14-8 0,-12 6-1338,-2-1-1,1 0 1,-1-1-1,0-1 0,0 1 1,-1-2-1,14-14 1,1-10-5659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8.292"/>
    </inkml:context>
    <inkml:brush xml:id="br0">
      <inkml:brushProperty name="width" value="0.025" units="cm"/>
      <inkml:brushProperty name="height" value="0.025" units="cm"/>
    </inkml:brush>
  </inkml:definitions>
  <inkml:trace contextRef="#ctx0" brushRef="#br0">112 242 13677,'0'0'3764,"-10"7"-1314,-2 2-1887,0 0 0,1 2 0,0-1-1,-15 19 1,23-25-429,0-1-1,0 1 0,0 0 0,1 0 0,-1 0 1,1 0-1,0 0 0,0 0 0,1 1 0,0-1 0,-1 1 1,1-1-1,1 1 0,-1-1 0,1 1 0,-1-1 1,1 1-1,1 0 0,-1-1 0,1 1 0,-1-1 0,1 1 1,2 5-1,-1-8-124,-1 0 0,1-1-1,-1 1 1,1 0 0,-1 0 0,1-1 0,0 0 0,0 1 0,0-1-1,0 0 1,0 0 0,0 0 0,0 0 0,0 0 0,1 0-1,-1 0 1,0-1 0,0 1 0,1-1 0,-1 0 0,0 0 0,1 0-1,-1 0 1,0 0 0,1 0 0,2-1 0,1 0 0,0 0 1,0 0 0,0 0-1,0-1 1,-1 0 0,1 0-1,0 0 1,9-7-1,-1-2-39,-1 0-1,-1-1 1,0-1-1,0 0 0,-1 0 1,-1-2-1,0 1 0,-1-1 1,11-25-1,-5 2-55,0 1-1,16-80 1,-29 112 111,-1 0 15,1 0 0,-1-1 0,0 0 0,0 1 0,0-1-1,-1 1 1,0-1 0,0 0 0,0 1 0,-3-12 0,2 17-2,0-1 0,1 1 0,-1 0 0,0 0 0,0 0 0,1 0 0,-1 0 0,0 0 0,0 0 0,0 0-1,1 0 1,-1 0 0,0 0 0,0 1 0,1-1 0,-1 0 0,0 0 0,1 1 0,-1-1 0,0 1 0,1-1 0,-1 0 0,0 1 0,1-1 0,-1 1 0,1 0 0,-1-1 0,1 1 0,-1-1-1,1 1 1,-1 0 0,1-1 0,0 1 0,-1 0 0,1 1 0,-18 25 331,12-14-241,1 0 1,0 0-1,1 1 1,1-1-1,0 1 1,1 0-1,0 0 1,1 0-1,0 0 0,1 1 1,1-1-1,5 26 1,-5-33-143,1-1 1,1 1 0,-1-1 0,1 1 0,0-1-1,0 0 1,1 0 0,0 0 0,0 0-1,0-1 1,10 9 0,-9-9-256,1-1 0,0 0 0,-1-1 0,2 1 1,-1-1-1,0 0 0,1-1 0,-1 1 0,1-1 1,-1-1-1,1 1 0,0-1 0,11 0 0,19-3-5971,0-13-5569</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09.655"/>
    </inkml:context>
    <inkml:brush xml:id="br0">
      <inkml:brushProperty name="width" value="0.025" units="cm"/>
      <inkml:brushProperty name="height" value="0.025" units="cm"/>
    </inkml:brush>
  </inkml:definitions>
  <inkml:trace contextRef="#ctx0" brushRef="#br0">15 24 10282,'0'0'3326,"-3"8"-716,3-7-2574,-2 8 593,-1-1 0,1 1 0,1 0 0,-1-1 0,1 14 0,1-20-548,0 0-1,0 0 1,0 0-1,0 0 0,1 0 1,-1 0-1,1 0 1,-1 0-1,1 0 1,0 0-1,0 0 0,0 0 1,0 0-1,0-1 1,0 1-1,0 0 1,1-1-1,-1 1 0,1-1 1,-1 1-1,1-1 1,-1 0-1,1 1 1,0-1-1,0 0 0,-1 0 1,1 0-1,0-1 1,0 1-1,0 0 1,0-1-1,0 1 0,3 0 1,1-1-35,0 1 0,0-1 1,0 0-1,0 0 0,-1-1 1,1 0-1,0 0 0,0 0 0,-1-1 1,1 1-1,0-1 0,-1-1 1,0 1-1,7-5 0,4-4-14,0-1 0,-1 0-1,14-15 1,-15 13-138,0 2-1,30-22 1,-43 33 111,0 1 0,0-1 1,0 0-1,-1 1 1,1-1-1,0 1 0,0 0 1,0-1-1,0 1 1,0 0-1,0-1 0,0 1 1,0 0-1,0 0 0,0 0 1,0 0-1,0 0 1,-1 0-1,1 0 0,0 0 1,0 0-1,0 1 1,0-1-1,0 0 0,0 0 1,0 1-1,0-1 0,0 1 1,0-1-1,-1 1 1,1-1-1,0 1 0,0 0 1,-1-1-1,1 1 1,0 0-1,-1-1 0,1 1 1,0 0-1,-1 0 0,1 0 1,-1 0-1,0-1 1,1 1-1,-1 0 0,0 0 1,1 1-1,2 9 326,-1-1-1,0 1 1,-1-1 0,1 12-1,2 17 1218,-3-38-1521,-1-1 0,0 1 0,1 0 0,-1 0 0,1-1 0,-1 1 0,1 0-1,0 0 1,-1-1 0,1 1 0,0-1 0,-1 1 0,1 0 0,0-1 0,-1 1 0,1-1 0,0 0 0,0 1 0,0-1 0,0 0 0,-1 1 0,1-1-1,0 0 1,0 0 0,0 0 0,0 0 0,0 0 0,0 0 0,0 0 0,0 0 0,-1 0 0,1 0 0,0 0 0,0-1 0,0 1 0,0 0 0,0-1 0,-1 1-1,1-1 1,0 1 0,0-1 0,-1 1 0,2-1 0,32-26 245,-17 4-358,-13 16-258,0 1 0,0 0-1,0 0 1,1 1 0,0-1 0,0 1-1,0 0 1,1 0 0,0 1 0,0 0-1,9-5 1,-15 8 278,1 1-1,-1 0 1,1 0-1,-1 0 1,0 0-1,1 0 1,-1 0-1,1 0 1,-1 0-1,1 0 1,-1 0-1,1 0 1,-1 0-1,1 0 1,-1 0-1,0 1 1,1-1-1,-1 0 1,1 0-1,-1 0 1,1 1-1,-1-1 1,0 0-1,1 0 1,-1 1 0,0-1-1,1 0 1,-1 1-1,0-1 1,1 0-1,-1 1 1,0-1-1,0 1 1,0-1-1,1 0 1,-1 1-1,0-1 1,0 1-1,0 0 1,1 21-3563,-1-15-1176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5.871"/>
    </inkml:context>
    <inkml:brush xml:id="br0">
      <inkml:brushProperty name="width" value="0.05" units="cm"/>
      <inkml:brushProperty name="height" value="0.05" units="cm"/>
    </inkml:brush>
  </inkml:definitions>
  <inkml:trace contextRef="#ctx0" brushRef="#br0">0 0 18084,'0'0'2248,"4"11"-2016,3 7 1425,9 8-1377,3 5-112,9 6-144,4 2-128,3 3-480,2-4-240,-5-4 647,-1-8-143,-14-9-104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0.714"/>
    </inkml:context>
    <inkml:brush xml:id="br0">
      <inkml:brushProperty name="width" value="0.025" units="cm"/>
      <inkml:brushProperty name="height" value="0.025" units="cm"/>
    </inkml:brush>
  </inkml:definitions>
  <inkml:trace contextRef="#ctx0" brushRef="#br0">58 415 3683,'0'0'6908,"-10"-2"-3448,-27-8-556,28 12 2940,8 9-4129,7 13-1987,-6-22 869,38 164 1432,-38-164-2011,0 0 1,1 0-1,-1 0 0,1 0 0,0-1 1,0 1-1,0 0 0,0 0 0,0 0 1,0-1-1,0 1 0,0-1 0,0 1 1,1-1-1,-1 1 0,1-1 0,-1 0 1,1 0-1,3 2 0,-4-2 7,0-1-1,1 0 1,-1 0 0,0 0-1,1-1 1,-1 1 0,0 0-1,0 0 1,1-1 0,-1 1-1,0-1 1,0 1 0,0-1-1,0 1 1,1-1 0,-1 0-1,0 0 1,0 1 0,0-1-1,0 0 1,-1 0 0,2-1-1,4-5 52,-1 0 1,0 0-1,-1 0 1,1-1-1,-2 1 0,1-1 1,4-14-1,-3-3-127,-1 1 0,-1-1 0,-2 0 0,-1-28-1,0 45-157,0 6-372,1 17-722,0-12 1206,-1 0 1,0 0-1,1 0 1,0 0-1,-1 0 1,1 0-1,0 0 0,1 0 1,-1-1-1,0 1 1,1 0-1,0-1 1,-1 1-1,1-1 0,0 0 1,0 0-1,0 1 1,1-1-1,-1 0 0,1-1 1,-1 1-1,1 0 1,-1-1-1,1 1 1,0-1-1,0 0 0,-1 0 1,1 0-1,0 0 1,0-1-1,0 1 1,0-1-1,0 0 0,0 0 1,0 0-1,0 0 1,5-1-1,-1 0 50,0-1 0,-1 0-1,1 0 1,-1 0 0,0-1 0,1 0 0,-1 0-1,0-1 1,-1 0 0,1 0 0,-1 0-1,0 0 1,0-1 0,0 0 0,7-10-1,-8 10 45,-1-1-1,0 0 0,0 1 1,0-1-1,-1-1 0,0 1 1,0 0-1,-1-1 0,0 1 1,0 0-1,0-1 0,-1-12 0,-23 55-759,18-20 933,0 0-1,1 0 1,1 0-1,1 1 1,0-1-1,1 1 0,2 28 1,-1-44-151,0 0 0,0-1 0,0 1 0,0 0 0,0 0 0,0 0 0,1 0 0,-1 0 0,0 0 0,1 0 0,-1 0 0,0 0 0,1-1 0,-1 1 0,1 0 0,0 0 0,-1-1 0,1 1 0,0 0 0,-1 0 0,1-1 0,0 1 0,0-1 0,-1 1-1,1-1 1,0 1 0,0-1 0,0 0 0,1 1 0,0-1 15,1 1 0,-1-1 0,1 0 0,-1-1 0,0 1 0,1 0 0,-1-1 0,1 1 0,-1-1 0,0 0 0,4-1 0,2-2 57,1 0-1,-1-1 1,0 0 0,0 0 0,8-8-1,4-7-60,-1 0-1,-1-1 1,-1-1-1,-1-1 1,20-37-1,-27 43-625,-1 0 0,-1-1 0,-1 0-1,0 0 1,-1-1 0,-1 0 0,-1 1 0,2-38 0,-20 121 3772,15-65-3165,0 1-1,0-1 1,0 0 0,0 0-1,0 0 1,0 1 0,0-1-1,0 0 1,0 0 0,0 0-1,0 0 1,0 1 0,1-1 0,-1 0-1,0 0 1,0 0 0,0 0-1,0 1 1,0-1 0,0 0-1,0 0 1,0 0 0,1 0-1,-1 0 1,0 1 0,0-1 0,0 0-1,0 0 1,0 0 0,1 0-1,-1 0 1,0 0 0,0 0-1,0 0 1,0 0 0,1 0 0,-1 0-1,0 0 1,0 0 0,0 0-1,1 0 1,-1 0 0,0 0-1,0 0 1,0 0 0,0 0-1,1 0 1,-1 0 0,13-7 195,8-10-13,-16 9-156,1 0-1,-1 0 1,-1-1-1,1 1 1,-2-1-1,1 0 0,-1 0 1,0-1-1,-1 1 1,0 0-1,-1-1 1,0 1-1,0-1 0,-1 0 1,0 1-1,-3-18 1,3 27-44,0 0 1,0 0 0,0-1 0,0 1 0,0 0 0,0 0-1,0-1 1,0 1 0,0 0 0,0-1 0,0 1 0,0 0-1,0 0 1,0-1 0,-1 1 0,1 0 0,0 0 0,0 0-1,0-1 1,0 1 0,-1 0 0,1 0 0,0 0 0,0-1-1,-1 1 1,1 0 0,0 0 0,0 0 0,-1 0 0,1 0 0,0 0-1,0 0 1,-1-1 0,1 1 0,0 0 0,0 0 0,-1 0-1,-7 9-129,-2 15 64,4-1 288,1 0 0,1 0 1,1 0-1,1 1 1,1-1-1,3 29 0,-1-39-91,1 0-1,0 0 0,1 0 0,0 0 0,1 0 0,1-1 0,0 1 0,1-1 0,0-1 1,1 1-1,0-1 0,11 14 0,-15-22-106,50 53 85,-48-51-69,1 0 1,-1-1-1,1 1 1,0-1 0,0-1-1,0 1 1,0-1 0,13 4-1,-19-7 37,1 0-1,-1-1 1,0 1-1,1-1 1,-1 1-1,1 0 1,-1-1-1,1 1 1,-1-1-1,0 1 1,1-1-1,-1 1 1,0-1-1,0 1 1,1-1-1,-1 1 1,0-1-1,0 0 1,0 1-1,0-1 1,0 1-1,0-1 1,0 1-1,0-1 1,0 0-1,0 1 1,0-1-1,0 1 1,0-2-1,-1-21 465,1 22-505,-2-10-79,-1 0 1,0 0-1,-1 0 0,0 1 0,-1-1 1,0 1-1,-1 0 0,0 1 0,0-1 1,-1 1-1,0 0 0,-1 1 0,1-1 1,-2 2-1,1-1 0,-1 1 1,-1 0-1,1 1 0,-1 0 0,0 1 1,0 0-1,-17-5 0,52 16-112,0-1 0,1-1 0,-1-1 0,1-1 0,32-2 0,-47 0 175,1-2 1,-1 0 0,0 0-1,0-1 1,1 0-1,-2-1 1,1 0 0,0-1-1,-1 0 1,0 0-1,0-1 1,0-1-1,-1 0 1,16-15 0,-20 18 10,-1 0 0,1-1 0,-1 1 0,0-1 0,0 0 0,0 0 0,0-1 0,-1 1 0,0-1 0,0 0 0,-1 1 0,0-1 0,0-1 0,0 1 0,-1 0 0,1 0 0,-2-1 0,1-10 0,-1 17-22,0-1 1,0 0-1,-1 0 0,1 1 1,-1-1-1,1 0 1,-1 0-1,1 1 0,-1-1 1,1 1-1,-1-1 1,0 0-1,1 1 1,-1-1-1,0 1 0,1-1 1,-1 1-1,0 0 1,0-1-1,0 1 0,1 0 1,-1 0-1,0-1 1,0 1-1,0 0 0,0 0 1,1 0-1,-1 0 1,0 0-1,0 0 0,0 0 1,0 0-1,0 0 1,1 1-1,-1-1 1,0 0-1,0 0 0,0 1 1,-34 14-148,26-8 140,0 2-1,1-1 0,0 1 1,0 0-1,1 1 1,0 0-1,1 0 1,-9 19-1,11-21 40,1 0 0,0 0 1,0 1-1,1-1 0,0 1 0,0-1 0,1 1 1,0 0-1,0 0 0,1-1 0,1 1 0,1 15 1,-1-22-50,0 0 1,1 0 0,-1 0 0,0-1 0,1 1 0,-1 0 0,1-1 0,0 1 0,0-1-1,-1 1 1,1-1 0,0 0 0,0 1 0,0-1 0,0 0 0,0-1 0,1 1-1,-1 0 1,0-1 0,0 1 0,0-1 0,1 1 0,-1-1 0,0 0 0,1 0 0,-1 0-1,2-1 1,7 1-887,-1 0 0,0-1-1,1 0 1,17-5 0,8-11-5357,4-7-4606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0.364"/>
    </inkml:context>
    <inkml:brush xml:id="br0">
      <inkml:brushProperty name="width" value="0.025" units="cm"/>
      <inkml:brushProperty name="height" value="0.025" units="cm"/>
    </inkml:brush>
  </inkml:definitions>
  <inkml:trace contextRef="#ctx0" brushRef="#br0">118 130 10346,'0'-12'2450,"0"-8"-1266,2-5 1204,-2 1 1,-3-25-1,3 50-2354,0-1 0,0 0-1,0 0 1,0 0 0,0 0 0,0 1-1,0-1 1,0 0 0,0 0-1,0 0 1,0 0 0,0 1-1,0-1 1,0 0 0,-1 0 0,1 0-1,0 0 1,0 0 0,0 1-1,0-1 1,0 0 0,0 0 0,-1 0-1,1 0 1,0 0 0,0 0-1,0 0 1,0 0 0,-1 0-1,1 0 1,0 0 0,0 0 0,0 0-1,0 0 1,-1 0 0,1 0-1,0 0 1,0 0 0,0 0 0,-1 0-1,1 0 1,0 0 0,0 0-1,0 0 1,0 0 0,-1 0-1,1 0 1,0 0 0,0 0 0,0 0-1,0 0 1,0-1 0,-1 1-1,1 0 1,0 0 0,0 0-1,0 0 1,0 0 0,0-1 0,0 1-1,0 0 1,0 0 0,0 0-1,-1 0 1,1 0 0,0-1 0,0 1-1,-8 14 243,1 34 428,2 0-1,2 0 1,3 0 0,6 67-1,-2-66-146,9 47 0,-10-83-519,0 1 0,0-1 0,2 0 0,-1 0 1,2 0-1,0 0 0,0-1 0,12 16 0,-18-27-34,1 0 0,-1 0 0,1 0 0,0 0 0,0 0 0,-1 0 0,1 0 0,0 0 0,0 0 0,0 0 0,0-1 0,0 1 0,0 0 0,0-1 0,0 1 0,0 0 0,0-1 0,1 0 0,-1 1 0,0-1 0,0 0 0,0 1 0,1-1 0,-1 0 0,0 0 0,0 0 0,1 0 0,-1 0 0,2-1 0,-2 0 3,0 0 0,-1 0 0,1 0 0,0 0 1,-1 0-1,1 0 0,-1 0 0,1-1 0,-1 1 1,1 0-1,-1 0 0,0-1 0,0 1 0,1 0 0,-1-1 1,0 1-1,0 0 0,-1 0 0,1-1 0,0 1 1,0 0-1,0-1 0,-1 1 0,1 0 0,-1 0 0,1 0 1,-2-2-1,-6-14-45,-2 0 0,0 1 1,-1 0-1,0 1 1,-1 0-1,-26-25 0,7 7-157,4 8 110,21 20 76,0 1 0,0-1 0,1-1 0,0 1 0,-7-11 0,12 16 11,0-1 0,1 1 0,-1-1 0,0 0 0,0 1 0,0-1 0,0 1 0,1-1 0,-1 1 1,0-1-1,0 1 0,1-1 0,-1 1 0,1-1 0,-1 1 0,0-1 0,1 1 0,-1 0 0,1-1 0,-1 1 0,1-1 0,-1 1 0,1 0 0,-1 0 0,1-1 1,-1 1-1,1 0 0,0 0 0,-1 0 0,1-1 0,-1 1 0,1 0 0,-1 0 0,1 0 0,0 0 0,-1 0 0,1 0 0,-1 0 0,1 1 0,0-1 0,37-3 138,-31 2-113,7 0-312,125-14 936,-71-4-3516,-58 15 962,0-1 1,0 0-1,0 0 1,10-8-1,-7 1-5234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0.791"/>
    </inkml:context>
    <inkml:brush xml:id="br0">
      <inkml:brushProperty name="width" value="0.025" units="cm"/>
      <inkml:brushProperty name="height" value="0.025" units="cm"/>
    </inkml:brush>
  </inkml:definitions>
  <inkml:trace contextRef="#ctx0" brushRef="#br0">23 1 13068,'0'0'5782,"-4"10"-3588,0 1-1611,0 1-1,1 0 1,1-1 0,0 1-1,0 1 1,1-1-1,1 12 1,0-21-517,0 1 1,0-1-1,0 1 0,1-1 1,-1 0-1,1 1 0,0-1 1,0 0-1,0 0 0,0 0 1,0 1-1,1-1 0,0 0 1,-1-1-1,1 1 0,0 0 1,0-1-1,1 1 0,-1-1 1,1 1-1,-1-1 0,1 0 1,0 0-1,-1 0 0,1 0 1,0-1-1,0 1 0,0-1 1,1 0-1,-1 0 0,0 0 1,0 0-1,1 0 0,4-1 1,-2 1-80,0-1 0,0 0 1,1-1-1,-1 0 1,0 0-1,0 0 0,0-1 1,0 0-1,0 0 1,0 0-1,0-1 0,-1 0 1,1 0-1,-1 0 1,7-6-1,5-6-80,-1 0 0,0-1 0,14-19 0,13-14-6,-43 48 103,1 1 0,-1 0 0,0 0 0,0-1 0,0 1 0,1 0 1,-1 0-1,0-1 0,0 1 0,1 0 0,-1 0 0,0 0 0,0-1 0,1 1 0,-1 0 0,0 0 0,1 0 0,-1 0 1,0 0-1,1 0 0,-1 0 0,0-1 0,0 1 0,1 0 0,-1 0 0,0 0 0,1 0 0,-1 1 0,0-1 1,1 0-1,-1 0 0,0 0 0,1 0 0,-1 0 0,0 0 0,1 0 0,-1 0 0,0 1 0,0-1 0,1 0 0,-1 0 1,0 0-1,1 1 0,4 18 427,-3 35 542,-2-45-817,-1-7-126,1-1 0,0 0 0,0 1 0,0-1 0,0 1 0,0-1-1,0 1 1,1-1 0,-1 0 0,0 1 0,1-1 0,-1 0 0,1 1 0,0-1-1,-1 0 1,1 1 0,0-1 0,0 0 0,-1 0 0,1 0 0,0 0 0,0 0 0,1 0-1,-1 0 1,0 0 0,0 0 0,2 1 0,0-2-1,-1 1-1,1-1 1,0 0-1,-1 0 1,1 0-1,0 0 1,0 0-1,-1-1 1,1 1 0,0-1-1,-1 1 1,1-1-1,3-2 1,9-4-264,0 0 1,-1-1 0,23-17-1,-22 12-621,-11 9 215,-1 1 0,1-1 0,0 1 0,0 0 0,0 0 0,1 1 0,5-3 0,-10 5-251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2.006"/>
    </inkml:context>
    <inkml:brush xml:id="br0">
      <inkml:brushProperty name="width" value="0.025" units="cm"/>
      <inkml:brushProperty name="height" value="0.025" units="cm"/>
    </inkml:brush>
  </inkml:definitions>
  <inkml:trace contextRef="#ctx0" brushRef="#br0">17 112 8456,'0'0'139,"0"-9"1238,1 1-524,1-16 451,-6 5 2427,-3 14 1008,3 14-2893,0 14-829,24 264 3872,-13-228-4151,-3-41-255,-1-33-280,0-35-142,-6 29-160,0 1-1,-7-25 1,5 28-143,1-1 0,1 0 1,-1-24-1,4 41 234,1 1 0,-1 0 0,0 0 0,1-1 0,-1 1 0,1 0 0,-1 0 0,1 0 0,-1 0 0,0 0 0,1 0 0,-1 0 0,1 0 0,-1 0 1,1 0-1,-1 0 0,1 0 0,-1 0 0,0 0 0,1 0 0,-1 0 0,1 0 0,-1 0 0,1 0 0,-1 1 0,0-1 0,1 0 0,-1 0 0,1 1 0,-1-1 0,0 0 0,1 1 0,-1-1 0,0 0 0,1 1 0,22 14 1,-20-13-14,4 2 20,-1 0 0,1 0-1,-1-1 1,1 0 0,0 0 0,0-1-1,0 0 1,1 0 0,-1-1 0,0 0-1,1 0 1,-1 0 0,1-1 0,-1 0-1,1-1 1,-1 0 0,0 0 0,1 0-1,-1-1 1,0 0 0,0 0 0,0-1-1,0 0 1,0 0 0,-1-1 0,1 0-1,-1 0 1,0-1 0,0 1 0,-1-1-1,1 0 1,-1-1 0,0 1 0,0-1-1,-1 0 1,0 0 0,0-1 0,0 1-1,-1-1 1,0 0 0,0 0 0,-1 0-1,0 0 1,0 0 0,-1-1 0,2-14-1,-3 15 3,1 1 1,-2-1-1,1 1 0,-1-1 0,0 0 0,-2-7 0,3 12-2,-1 1-1,1-1 0,-1 1 0,0-1 1,1 1-1,-1-1 0,0 1 1,0 0-1,0-1 0,0 1 1,0 0-1,0 0 0,0 0 1,0 0-1,0 0 0,-1 0 0,1 0 1,0 0-1,-1 0 0,1 1 1,-1-1-1,1 0 0,0 1 1,-1-1-1,0 1 0,1 0 0,-1 0 1,1-1-1,-1 1 0,1 0 1,-1 0-1,-1 1 0,1-1 0,0 1-1,1-1 0,-1 1 1,0 0-1,1 0 1,-1 0-1,1 0 0,-1 0 1,1 0-1,-1 1 0,1-1 1,0 0-1,-1 1 1,1-1-1,0 1 0,0-1 1,0 1-1,0-1 0,1 1 1,-1 0-1,0 0 1,1-1-1,-1 1 0,1 0 1,-1 0-1,1 0 1,0 2-1,-5 59 32,5-60-27,0 14 30,0 1 0,1 0 0,1 0 0,1-1 0,5 21 0,-7-34-23,1 1 0,0-1 1,0 1-1,0-1 0,1 0 0,-1 1 0,1-1 0,0-1 0,0 1 0,0 0 0,1-1 0,-1 1 1,1-1-1,0 0 0,0 0 0,0-1 0,0 1 0,0-1 0,1 0 0,-1 0 0,1 0 0,-1-1 1,10 3-1,-6-3-5,-1 0 0,1 0 1,0 0-1,-1-1 0,1 0 1,0-1-1,0 0 0,-1 0 1,1 0-1,-1-1 0,1 0 1,-1-1-1,0 0 0,0 0 1,0 0-1,0-1 1,0 0-1,-1 0 0,0-1 1,0 0-1,0 0 0,0 0 1,-1-1-1,0 1 0,0-1 1,0-1-1,-1 1 0,0-1 1,0 1-1,-1-1 0,0 0 1,0-1-1,0 1 0,-1 0 1,0-1-1,-1 1 0,0-1 1,0 0-1,0 1 0,-1-1 1,0 0-1,-2-11 0,2 18-3,0 1-1,0-1 1,0 0-1,0 1 1,0-1-1,0 0 1,0 1-1,0-1 1,0 0-1,0 1 1,0-1-1,-1 0 1,1 1-1,0-1 1,0 0-1,-1 1 1,1-1-1,0 1 1,-1-1-1,1 0 1,-1 1-1,1-1 1,-1 1-1,1-1 1,-1 1-1,1 0 1,-1-1-1,1 1 1,-1 0-1,0-1 1,1 1-1,-1 0 1,0-1-1,1 1 1,-1 0-1,0 0 1,1 0-1,-1 0 1,0 0-1,1 0 1,-1 0-1,0 0 1,1 0-1,-1 0 1,0 0-1,1 0 1,-1 0-1,0 1 1,1-1-1,-1 0 1,0 0-1,1 1 1,-1-1-1,1 0 1,-1 1-1,0-1 1,0 1-1,-2 1 4,0 0-1,0 1 1,1-1-1,-1 1 1,1-1-1,-1 1 1,1 0-1,0 0 1,-4 5 0,4-4 9,0 0 0,1 1 1,-1-1-1,1 0 0,0 0 1,0 1-1,0-1 0,0 1 1,1-1-1,0 1 1,0-1-1,0 1 0,0-1 1,1 1-1,-1-1 0,1 0 1,1 1-1,-1-1 1,0 0-1,1 0 0,0 0 1,0 0-1,0 0 0,1 0 1,-1 0-1,1-1 1,0 1-1,5 4 0,-4-4-288,1-1 0,0 1-1,1-1 1,-1 0 0,1 0-1,-1 0 1,1-1 0,9 3-1,-6-3-1136,0-1-1,0 1 1,0-1 0,0-1-1,18 0 1,15-6-9105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3.283"/>
    </inkml:context>
    <inkml:brush xml:id="br0">
      <inkml:brushProperty name="width" value="0.025" units="cm"/>
      <inkml:brushProperty name="height" value="0.025" units="cm"/>
    </inkml:brush>
  </inkml:definitions>
  <inkml:trace contextRef="#ctx0" brushRef="#br0">8 30 10570,'-2'59'12399,"-2"15"-9455,2-37-2528,3 0 0,8 70 1,-9-105-405,0 0 1,0-1 0,0 1-1,1 0 1,-1-1 0,1 1-1,-1 0 1,1-1 0,-1 1-1,1-1 1,0 1 0,0-1-1,0 1 1,0-1 0,0 1-1,0-1 1,0 0 0,1 0-1,-1 1 1,0-1 0,1 0-1,1 1 1,-2-2 6,0 0 0,1 0 0,-1 0-1,0-1 1,1 1 0,-1 0 0,1 0 0,-1-1-1,0 1 1,0-1 0,1 1 0,-1-1 0,0 0-1,0 0 1,0 1 0,0-1 0,1 0 0,-1 0-1,0 0 1,1-2 0,7-8 71,0 0 0,0-1 0,11-21 0,6-24-232,-20 42 51,0 0 0,1 1-1,15-22 1,-17 38-260,0 13 220,0 14 111,-1 7 59,-2-20 30,-1-1 0,2 1 0,0-1 0,10 29 0,-12-43-59,0 0-1,-1 1 0,1-1 1,0 0-1,0 1 0,0-1 1,0 0-1,0 0 0,0 0 1,0 0-1,0 0 0,1 0 1,-1 0-1,0 0 0,1 0 0,-1 0 1,0-1-1,1 1 0,-1-1 1,1 1-1,-1-1 0,1 0 1,-1 1-1,1-1 0,0 0 1,-1 0-1,1 0 0,-1 0 1,1 0-1,-1 0 0,1-1 1,-1 1-1,1-1 0,-1 1 0,1-1 1,-1 1-1,1-1 0,-1 0 1,1 1-1,-1-1 0,0 0 1,0 0-1,1 0 0,0-2 1,7-3-229,1-2 1,-1 1 0,-1-2-1,12-12 1,-2-6 189,-1 0 0,-1-2 0,-2 0 0,0 0 0,-2-1 0,10-43 0,-20 69 67,-1 0 0,0-1 0,0 1-1,-1-1 1,1 1 0,-1-1 0,0 0 0,-1-5 0,1 9-30,0 0 1,-1 0 0,1 0-1,0 1 1,0-1 0,-1 0-1,1 0 1,-1 0 0,1 1-1,0-1 1,-1 0 0,0 0-1,1 1 1,-1-1 0,1 0-1,-1 1 1,0-1 0,1 1-1,-1-1 1,0 1 0,0-1-1,1 1 1,-1-1 0,0 1-1,0 0 1,0 0 0,0-1-1,0 1 1,1 0 0,-1 0-1,0 0 1,0 0 0,0 0-1,0 0 1,0 0 0,0 0-1,0 0 1,1 0 0,-1 1-1,0-1 1,0 0 0,0 1-1,0-1 1,1 0 0,-1 1-1,0-1 1,0 1 0,1-1-1,-2 2 1,-1 0-4,0 0 0,0 1 0,0-1 0,1 1 0,-1 0 1,1 0-1,-1 0 0,1 0 0,0 1 0,0-1 0,0 1 0,1-1 0,-1 1 0,1-1 0,0 1 1,0 0-1,-1 5 0,-7 68 271,8-68-204,1 0-1,0 0 0,0 0 0,1 0 1,0 0-1,1 0 0,0-1 0,0 1 1,7 16-1,-7-21-104,1-1 1,-1 0-1,0 0 1,1 1-1,0-2 1,0 1-1,0 0 0,0 0 1,0-1-1,0 0 1,1 1-1,-1-1 1,1-1-1,-1 1 1,1 0-1,0-1 0,0 0 1,0 0-1,0 0 1,0 0-1,0-1 1,0 1-1,0-1 0,6 0 1,26-4-2334,-32 2 1595,1 1 0,-1-1-1,0 0 1,1 0 0,-1 0-1,0 0 1,0-1 0,-1 1-1,8-7 1,14-19-6329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3.643"/>
    </inkml:context>
    <inkml:brush xml:id="br0">
      <inkml:brushProperty name="width" value="0.025" units="cm"/>
      <inkml:brushProperty name="height" value="0.025" units="cm"/>
    </inkml:brush>
  </inkml:definitions>
  <inkml:trace contextRef="#ctx0" brushRef="#br0">166 0 16560,'0'0'4964,"-43"67"-3554,23-33 159,2 2-384,0 1-576,2-4-449,-1-4-128,8-4-32,0-7 0,4-7-64,0-8-993,3-10-4292,-2-13-2627</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3.987"/>
    </inkml:context>
    <inkml:brush xml:id="br0">
      <inkml:brushProperty name="width" value="0.025" units="cm"/>
      <inkml:brushProperty name="height" value="0.025" units="cm"/>
    </inkml:brush>
  </inkml:definitions>
  <inkml:trace contextRef="#ctx0" brushRef="#br0">1 0 11819,'0'0'7784,"9"65"-6055,-4-39 257,4 3-673,6-5-448,5-2-513,5-3-223,5-9-97,8-6-32,-2-4-865,-2 0-1281,1-13-1057,-8-5-2563,-2-6-3939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4.360"/>
    </inkml:context>
    <inkml:brush xml:id="br0">
      <inkml:brushProperty name="width" value="0.025" units="cm"/>
      <inkml:brushProperty name="height" value="0.025" units="cm"/>
    </inkml:brush>
  </inkml:definitions>
  <inkml:trace contextRef="#ctx0" brushRef="#br0">15 0 17873,'-2'10'817,"-1"10"-62,1 0 0,0 1 0,2-1 1,0 0-1,2 0 0,0 1 0,1-1 1,1 0-1,11 34 0,-6-32-618,0 0-1,1 0 1,2-1-1,0-1 1,1 0 0,1-1-1,0 0 1,26 24-1,-20-26-1158,-25-28-1232,-29-33-625,16 27 2036,0 0-1,-27-18 1,37 30 1493,0 0 0,0 1 1,0 0-1,0 0 1,-16-4 1136,59 8-313,-15 0-1609,87-4 1204,-55-8-2236,-5-11-3341,-26 7-1476</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5.117"/>
    </inkml:context>
    <inkml:brush xml:id="br0">
      <inkml:brushProperty name="width" value="0.025" units="cm"/>
      <inkml:brushProperty name="height" value="0.025" units="cm"/>
    </inkml:brush>
  </inkml:definitions>
  <inkml:trace contextRef="#ctx0" brushRef="#br0">25 146 4452,'0'0'3080,"-2"-10"-752,2 5-1794,-9-35 2329,-4 10 4833,15 43-2563,6 19-4933,4 3 526,14 35 455,-23-65-1110,-1-1 1,1 1-1,-1 0 0,1-1 0,0 0 1,1 1-1,-1-1 0,1-1 0,0 1 0,6 5 1,-8-8-58,0 0 0,-1 0 0,1 0 0,0 0-1,0-1 1,0 1 0,0 0 0,0-1 0,0 1 0,0-1 0,0 0 0,0 0 0,0 0 0,0 0 0,1 0 0,-1 0 0,0 0 0,0-1 0,0 1 0,0-1 0,0 0 0,3-1-1,-1 0 6,0-1-1,0 0 1,0 0-1,-1 0 1,1 0-1,-1 0 1,0-1-1,0 0 0,4-6 1,3-5-71,-2-1 0,0 1 0,-1-2 0,6-20 0,-8 16-132,-2 0-1,0 0 0,-1 0 0,-1-23 1,16 492 808,-12-396-753,-4 66 0,-2-99 150,0-1 0,-2 1 0,0-1 0,-1 0 0,-1 0 0,0 0 0,-10 18 0,15-36-24,0 0 1,0 0 0,0 0 0,0 0 0,0 0 0,0-1 0,0 1 0,0 0 0,0 0 0,0 0-1,0 0 1,0 0 0,0 0 0,0-1 0,0 1 0,0 0 0,0 0 0,0 0 0,0 0-1,0 0 1,0 0 0,-1 0 0,1 0 0,0-1 0,0 1 0,0 0 0,0 0 0,0 0-1,0 0 1,0 0 0,-1 0 0,1 0 0,0 0 0,0 0 0,0 0 0,0 0 0,0 0-1,0 0 1,-1 0 0,1 0 0,0 0 0,0 0 0,0 0 0,0 0 0,0 0 0,0 0-1,-1 0 1,1 0 0,0 0 0,0 0 0,-1-26-1151,6-34-3347,-1 18-544,4-4-3087</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5.639"/>
    </inkml:context>
    <inkml:brush xml:id="br0">
      <inkml:brushProperty name="width" value="0.025" units="cm"/>
      <inkml:brushProperty name="height" value="0.025" units="cm"/>
    </inkml:brush>
  </inkml:definitions>
  <inkml:trace contextRef="#ctx0" brushRef="#br0">25 137 10410,'0'0'2760,"-2"9"507,0 0-2814,0-3 237,1 0 1,0 0 0,0 1-1,0-1 1,1 13 0,0-18-562,0 1 1,1-1-1,-1 1 1,0-1-1,1 1 1,-1-1-1,1 0 1,0 1-1,-1-1 1,1 1-1,0-1 1,0 0 0,0 0-1,0 1 1,0-1-1,0 0 1,0 0-1,0 0 1,0 0-1,0 0 1,1 0-1,-1-1 1,0 1-1,1 0 1,-1-1-1,1 1 1,-1-1-1,1 1 1,-1-1-1,1 0 1,-1 1-1,1-1 1,1 0-1,5 0-60,-1-1 0,0 0 0,0 0 0,0 0 0,0-1 0,0 0 0,0 0 0,0-1 0,0 0 0,-1 0 0,1-1 0,-1 0 0,0 0-1,0 0 1,-1-1 0,1 0 0,-1 0 0,0 0 0,5-7 0,-5 6-69,0 0-1,0 0 1,-1-1 0,0 1-1,0-1 1,0 0-1,-1 0 1,0-1 0,-1 1-1,1-1 1,-1 1 0,-1-1-1,0 0 1,0 0-1,0 1 1,-1-1 0,-1-15-1,0 21 3,1 1 0,-1-1 0,0 1 1,0-1-1,0 1 0,0-1 0,0 1 0,0 0 0,0-1 0,0 1 0,0 0 0,0 0 0,-1 0 0,1 0 0,0 0 0,-1 0 0,1 1 0,-1-1 0,1 0 0,-1 1 0,0-1 0,1 1 0,-1-1 0,1 1 0,-1 0 0,0 0 0,1 0 0,-1 0 1,0 0-1,1 0 0,-1 0 0,0 0 0,1 1 0,-1-1 0,1 0 0,-3 2 0,-2-1 1,0 1 0,0-1-1,0 1 1,0 1 0,0-1 0,0 1 0,1 0 0,-8 6 0,0 3 85,2 0 0,-1 1 0,2 1-1,-1 0 1,2 0 0,-15 31 0,19-36 13,1 1 0,0 0 0,1 0 0,-1 1 0,2-1 0,0 1 0,0-1-1,1 1 1,0 0 0,1-1 0,0 1 0,2 13 0,-1-22-96,-1-1-1,0 1 1,1-1 0,0 1-1,-1-1 1,1 1 0,0-1-1,0 1 1,0-1 0,0 1-1,0-1 1,0 0 0,0 0-1,0 0 1,1 1 0,-1-1 0,0 0-1,1-1 1,-1 1 0,1 0-1,-1 0 1,3 0 0,0 0-11,0 1 1,1-1-1,0-1 0,-1 1 1,1-1-1,-1 0 1,1 0-1,5 0 1,2-2-282,1 0-1,-1 0 1,0-2 0,0 1 0,14-7-1,-9 2-1548,0-1 0,-1-1-1,22-16 1,-2-6-4859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6.537"/>
    </inkml:context>
    <inkml:brush xml:id="br0">
      <inkml:brushProperty name="width" value="0.025" units="cm"/>
      <inkml:brushProperty name="height" value="0.025" units="cm"/>
    </inkml:brush>
  </inkml:definitions>
  <inkml:trace contextRef="#ctx0" brushRef="#br0">73 124 9033,'0'0'8995,"1"-5"-7976,1-14 145,-1 14 91,-6 2 1950,-16-11-1232,19 15-1942,0 1 1,0-1 0,0 0-1,0 0 1,0 1-1,0-1 1,1 1-1,-1 0 1,1-1-1,-1 1 1,1 0 0,-1 0-1,1 0 1,0 0-1,0 0 1,0 0-1,0 0 1,0 1-1,0 3 1,-15 47 191,14-45-103,1-1-1,0 1 1,0 0 0,1-1 0,0 1-1,2 12 1,-1-19-100,-1 0-1,0 1 1,1-1-1,-1 0 0,1 0 1,-1 0-1,1 0 1,0 0-1,-1 0 1,1 0-1,0 0 1,0 0-1,0 0 1,0 0-1,-1 0 1,1-1-1,0 1 1,1 0-1,0 0 0,0 0-8,0-1 0,0 1 0,1-1-1,-1 0 1,0 0 0,0 0-1,1 0 1,-1 0 0,0 0-1,0 0 1,1-1 0,-1 1 0,0-1-1,3 0 1,-1-2-6,1 1 0,0-1 1,-1 0-1,0 0 0,0 0 0,0 0 1,0-1-1,0 0 0,0 1 1,-1-1-1,0-1 0,0 1 0,0 0 1,0-1-1,-1 0 0,4-8 0,-2 1-45,1 1 1,-1-2-1,-1 1 0,0 0 0,2-24 1,-8 19 15,-7 27-24,-8 26 34,16-27 54,-1-1-1,2 0 0,-1 1 1,1 0-1,0-1 1,1 1-1,1 17 1,-1-25-31,1 1 1,-1 0 0,1-1-1,-1 1 1,1-1-1,0 1 1,-1 0 0,1-1-1,0 1 1,0-1-1,0 0 1,0 1 0,0-1-1,0 0 1,1 0 0,-1 1-1,0-1 1,2 1-1,0-1-4,-1 0 0,0-1 0,1 1 0,-1-1 0,1 1 0,-1-1 0,1 0 0,-1 0 0,1 0 0,-1 0-1,1 0 1,-1 0 0,1-1 0,-1 1 0,1-1 0,2-1 0,6-2-109,1-1 0,-1-1 1,0 0-1,16-11 0,-20 11 20,1 1-1,-1 0 1,1 0-1,0 1 1,0 0-1,0 1 1,1 0 0,-1 0-1,1 0 1,0 1-1,10-1 1,-18 4 132,0 0 0,0-1 0,0 1-1,1 0 1,-1-1 0,0 1 0,-1 0 0,1 0 0,0 0 0,0 0 0,0 0-1,0 0 1,-1 0 0,1 0 0,-1 0 0,1 0 0,0 1 0,-1-1 0,0 0 0,1 0-1,-1 1 1,0-1 0,0 0 0,0 0 0,1 1 0,-1-1 0,-1 0 0,1 2 0,-1 5 1302,0-34-1014,1 16-334,-1-1 1,-1 1 0,0 0-1,0-1 1,-1 1 0,0 0-1,-1 1 1,-4-11-1,-7-17 1,15 37-24,0-1 0,0 0 0,0 0-1,0 1 1,0-1 0,0 0-1,0 0 1,0 1 0,0-1-1,0 0 1,1 0 0,-1 1 0,0-1-1,1 0 1,-1 1 0,0-1-1,1 0 1,-1 1 0,1-1-1,-1 1 1,1-1 0,-1 1 0,1-1-1,0 1 1,-1-1 0,1 1-1,-1 0 1,1-1 0,0 1-1,0 0 1,-1-1 0,1 1 0,0 0-1,-1 0 1,1 0 0,0-1-1,0 1 1,-1 0 0,1 0-1,0 0 1,0 0 0,-1 1-1,1-1 1,1 0 0,49 0-1841,-35 1 1159,49-2-5639,-31-2-1783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1.047"/>
    </inkml:context>
    <inkml:brush xml:id="br0">
      <inkml:brushProperty name="width" value="0.025" units="cm"/>
      <inkml:brushProperty name="height" value="0.025" units="cm"/>
    </inkml:brush>
  </inkml:definitions>
  <inkml:trace contextRef="#ctx0" brushRef="#br0">145 1 16400,'-8'0'1187,"0"1"1,-1-1 0,1 2-1,0-1 1,0 1 0,-8 3-1,10-2-996,0-1 0,1 1 0,-1 0 0,1 0 0,-1 0 0,1 1 0,0 0 0,1 0 0,-1 0 0,1 1 0,-1-1 0,1 1 0,1 0 0,-4 6 0,6-11-191,1 1-1,0-1 1,-1 1-1,1 0 1,0-1 0,-1 1-1,1-1 1,0 1-1,0 0 1,-1-1-1,1 1 1,0 0 0,0-1-1,0 1 1,0 0-1,0-1 1,0 1-1,0 0 1,0-1-1,0 1 1,1 0 0,-1-1-1,0 1 1,0-1-1,0 1 1,1 0-1,-1-1 1,1 2 0,19 6-194,42-8-556,-45-1 377,48-1-502,-34 0 715,1 2-1,44 5 1,-75-5 183,0 0-1,0 0 1,0 0 0,0 0-1,-1 0 1,1 1 0,0-1-1,0 0 1,0 1 0,0-1-1,-1 0 1,1 1 0,0-1-1,0 1 1,0-1 0,-1 1 0,1-1-1,0 1 1,-1 0 0,1-1-1,-1 1 1,1 0 0,-1 0-1,1-1 1,-1 1 0,1 0-1,-1 0 1,0 0 0,1 0-1,-1-1 1,0 1 0,0 0 0,0 0-1,0 0 1,0 0 0,0 0-1,0 0 1,0 0 0,0-1-1,0 1 1,0 0 0,0 0-1,-1 0 1,1 0 0,0 0-1,-1-1 1,1 1 0,0 0 0,-1 0-1,1 0 1,-2 0 0,-1 5 161,-1 0 0,1-1 0,-2 1 0,1-1 1,-8 8-1,-10 7 523,-41 27 0,56-41-965,-2-1 0,1 0-1,0-1 1,-1 1-1,0-2 1,0 1 0,0-1-1,-1-1 1,-9 2 0,10-5-4499,5-6-3811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8.328"/>
    </inkml:context>
    <inkml:brush xml:id="br0">
      <inkml:brushProperty name="width" value="0.025" units="cm"/>
      <inkml:brushProperty name="height" value="0.025" units="cm"/>
    </inkml:brush>
  </inkml:definitions>
  <inkml:trace contextRef="#ctx0" brushRef="#br0">177 135 7175,'0'0'2199,"-2"-9"252,0 2-1781,0 0 1,0 0-1,-1 1 1,0-1 0,0 0-1,-1 1 1,0 0 0,-5-7-1,8 11-528,-1 0 0,0 0 0,0 0 0,1 0 0,-1 0 0,0 1 0,-1-1 0,1 1 1,0-1-1,0 1 0,-1 0 0,1 0 0,0 0 0,-1 0 0,1 0 0,-1 1 0,1-1 0,-1 1 0,0-1 0,1 1 0,-1 0 0,0 0 0,1 0 0,-1 0 0,1 1 0,-1-1 0,1 1 0,-1 0 0,1-1 0,-1 1 0,-2 2 0,1 0-89,-1 0 0,1 1 0,0-1-1,0 1 1,0 0 0,0 1 0,1-1 0,0 1-1,0-1 1,0 1 0,0 0 0,1 0 0,-1 0-1,2 0 1,-1 1 0,-1 5 0,0-1 43,1 0 1,0 0 0,0 0-1,1 0 1,0 0-1,1 0 1,0 0 0,2 11-1,-1-19-78,-1 0 0,1 0 0,0 0-1,0 0 1,0 0 0,0 0 0,0 0 0,0 0-1,1-1 1,-1 1 0,0 0 0,1-1 0,-1 1-1,1-1 1,0 1 0,0-1 0,-1 0 0,1 0-1,0 0 1,0 0 0,0 0 0,0 0 0,0 0-1,0-1 1,0 1 0,1-1 0,-1 0-1,0 1 1,0-1 0,0 0 0,1 0 0,-1 0-1,0-1 1,0 1 0,0 0 0,0-1 0,4-1-1,4 0 11,1-1 0,-2 0 0,1-1-1,0 0 1,-1 0 0,15-10-1,-4-1-111,0 0 0,-2-1-1,26-27 1,-38 37 58,-1-1 0,0 1 0,0-1 0,0 0 1,-1 0-1,0 0 0,0-1 0,-1 1 0,0-1 0,0 0 1,0 0-1,-1 0 0,1-15 0,-3 22 27,1 1 1,-1 0-1,0-1 0,0 1 1,0-1-1,0 1 0,0-1 1,1 1-1,-1-1 0,0 1 1,0-1-1,0 1 0,-1-1 1,1 1-1,0-1 0,0 1 1,0-1-1,0 1 0,0-1 1,-1 1-1,1-1 0,0 1 1,0-1-1,-1 1 0,1-1 1,0 1-1,-1 0 0,1-1 1,0 1-1,-1 0 0,1-1 1,0 1-1,-1 0 0,1-1 1,-1 1-1,1 0 0,-1 0 1,1 0-1,-1-1 0,1 1 1,-1 0-1,1 0 0,-1 0 1,1 0-1,-1 0 0,1 0 1,-1 0-1,1 0 0,-1 0 1,1 0-1,-1 0 0,1 0 1,-1 0-1,1 1 0,-1-1 1,1 0-1,-1 0 0,1 0 1,-1 1-1,-23 21 271,19-14-172,0-1 0,1 1 0,0 0 0,1 0 0,-1 0-1,2 1 1,-1-1 0,1 1 0,0-1 0,1 1 0,0 0-1,1 0 1,0 9 0,0-14-91,0-1-1,1 1 1,0-1 0,0 1 0,0-1-1,0 0 1,0 1 0,1-1 0,-1 0-1,1 0 1,0 0 0,0 0-1,0 0 1,0-1 0,1 1 0,-1 0-1,1-1 1,0 0 0,-1 0-1,1 0 1,0 0 0,0 0 0,0 0-1,1-1 1,-1 1 0,0-1 0,1 0-1,-1 0 1,0 0 0,1-1-1,-1 1 1,1-1 0,-1 0 0,7 0-1,-4 0-177,-1 0 0,0-1 0,1 1 0,-1-1 0,0 0 0,0 0 0,0-1-1,0 1 1,9-6 0,-9 5-516,-1-1-1,1 0 1,-1 0 0,0 0-1,0-1 1,-1 0 0,1 1-1,-1-1 1,0 0 0,4-6-1,7-18-6457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8.674"/>
    </inkml:context>
    <inkml:brush xml:id="br0">
      <inkml:brushProperty name="width" value="0.025" units="cm"/>
      <inkml:brushProperty name="height" value="0.025" units="cm"/>
    </inkml:brush>
  </inkml:definitions>
  <inkml:trace contextRef="#ctx0" brushRef="#br0">1 53 9289,'0'0'7474,"0"12"-6070,-1 20-451,1 74 1986,1-96-2830,0-1 0,0 0 0,1 0-1,0 0 1,0 0 0,1 0 0,0 0 0,1-1-1,5 10 1,-8-16-102,0 0 0,0 0-1,0-1 1,1 1 0,-1 0 0,1-1-1,-1 1 1,1-1 0,-1 1 0,1-1-1,0 0 1,0 0 0,0 0 0,0 0-1,0 0 1,0 0 0,0 0 0,0-1-1,0 1 1,0-1 0,0 0-1,0 1 1,0-1 0,1 0 0,-1 0-1,0 0 1,0-1 0,0 1 0,0 0-1,1-1 1,-1 1 0,0-1 0,0 0-1,0 0 1,0 0 0,0 0 0,-1 0-1,1 0 1,0 0 0,0-1-1,-1 1 1,1-1 0,-1 1 0,2-3-1,5-4 8,0 0 0,0-1 0,-1 0 0,-1 0 0,1-1 0,9-20 0,-9 9 6,-1-1 1,-1 0-1,-1 0 1,-1 0-1,0 0 1,-2-1-1,-2-31 1,1 44 1,-2 2 528,-1 17-66,-2 20-7,4-26-548,0 27 532,1 0 0,2 0 1,8 50-1,-8-72-511,0 0-1,1 0 1,-1 0-1,2 0 1,-1-1-1,1 0 1,0 1-1,6 7 1,-7-12-273,0 1 1,1-1 0,-1 0 0,0 0-1,1 0 1,0-1 0,-1 1 0,1-1 0,0 0-1,0 0 1,0 0 0,1-1 0,-1 1-1,0-1 1,1 0 0,5 1 0,8-2-6287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19.306"/>
    </inkml:context>
    <inkml:brush xml:id="br0">
      <inkml:brushProperty name="width" value="0.025" units="cm"/>
      <inkml:brushProperty name="height" value="0.025" units="cm"/>
    </inkml:brush>
  </inkml:definitions>
  <inkml:trace contextRef="#ctx0" brushRef="#br0">212 17 10794,'0'0'7581,"-8"-4"-5104,7 4-2448,-2-2 74,0 1 0,0-1 0,0 1 0,0-1 0,0 1 0,0 0-1,-1 0 1,1 1 0,0-1 0,0 1 0,-1-1 0,1 1 0,-1 0 0,1 1 0,0-1 0,-1 0 0,1 1 0,0 0-1,0 0 1,-1 0 0,1 0 0,0 0 0,0 1 0,0-1 0,0 1 0,-5 3 0,-2 5 72,0-1 0,1 1 0,-1 1 1,2 0-1,0 0 0,0 0 0,1 1 1,0 1-1,1-1 0,1 1 0,0 0 0,1 0 1,0 0-1,1 1 0,0-1 0,-1 26 1,4-38-174,0 1 0,0 0 0,0-1 0,0 1 0,0 0 0,1-1 0,-1 1 1,0 0-1,1-1 0,-1 1 0,1-1 0,0 1 0,0-1 0,-1 1 1,1-1-1,0 1 0,0-1 0,0 0 0,0 0 0,1 1 0,-1-1 1,0 0-1,0 0 0,1 0 0,2 1 0,-1-1 7,1 0 0,-1 0-1,1 0 1,-1 0 0,1-1 0,0 0 0,-1 0-1,1 0 1,0 0 0,-1 0 0,5-1 0,6-2-107,-1 0 1,0-1 0,0-1 0,0 0 0,17-9 0,-9 1-1584,-1 0 1,0-1-1,-1-1 1,21-21-1,-11 4-4730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0.096"/>
    </inkml:context>
    <inkml:brush xml:id="br0">
      <inkml:brushProperty name="width" value="0.025" units="cm"/>
      <inkml:brushProperty name="height" value="0.025" units="cm"/>
    </inkml:brush>
  </inkml:definitions>
  <inkml:trace contextRef="#ctx0" brushRef="#br0">63 139 9961,'0'0'7415,"-8"8"-5952,2-2-1209,0 0 1,1 1-1,-1-1 0,2 1 1,-1 0-1,1 1 0,0-1 1,-5 14-1,8-19-189,0 1 1,0 0-1,0 0 1,1 0-1,-1 0 1,1 0-1,0-1 1,0 1-1,0 0 1,0 0-1,0 0 1,1 0-1,-1 0 1,1 0-1,0 0 0,0-1 1,0 1-1,0 0 1,0 0-1,0-1 1,1 1-1,0-1 1,-1 1-1,1-1 1,0 0-1,0 0 1,0 0-1,0 0 1,1 0-1,-1 0 1,0-1-1,1 1 1,-1-1-1,4 2 0,-4-2-14,0 1-1,1-1 0,-1 0 0,1 0 0,-1 0 0,1 0 0,0-1 0,-1 1 0,1-1 0,0 1 0,-1-1 1,1 0-1,0 0 0,-1 0 0,1-1 0,0 1 0,-1-1 0,1 1 0,-1-1 0,1 0 0,3-1 0,-2-1-24,-1 1 0,0-1 0,0 0 0,0 1 0,0-1 0,0 0 0,0-1 0,-1 1 0,0 0 0,1-1-1,-1 0 1,2-6 0,1-1-6,-1-1 0,-1 0 0,0 0 0,0 0 0,-1 0-1,-1 0 1,0-1 0,-1-15 0,0 26 5,-1 0 1,1 1-1,-1-1 0,1 0 1,-1 1-1,0-1 0,0 0 1,1 1-1,-1-1 0,0 1 0,0 0 1,-1-1-1,1 1 0,0 0 1,0 0-1,-1-1 0,1 1 1,0 0-1,-1 0 0,1 0 1,-1 1-1,0-1 0,1 0 1,-1 1-1,1-1 0,-1 1 0,0-1 1,0 1-1,1 0 0,-1 0 1,0-1-1,0 1 0,1 1 1,-1-1-1,0 0 0,0 0 1,1 1-1,-1-1 0,0 1 0,1-1 1,-1 1-1,0-1 0,1 1 1,-1 0-1,1 0 0,-1 0 1,1 0-1,0 0 0,-1 0 1,1 1-1,0-1 0,0 0 1,0 1-1,0-1 0,0 1 0,0-1 1,-1 2-1,1 0 4,0 0 1,0 0-1,0 0 1,1 0-1,-1 0 1,1 0-1,-1 0 0,1 0 1,0 0-1,0 0 1,0 0-1,1 1 0,-1-1 1,1 0-1,0 0 1,0 0-1,0-1 0,0 1 1,0 0-1,1 0 1,-1 0-1,1-1 0,-1 1 1,1-1-1,0 1 1,0-1-1,0 0 0,1 0 1,-1 0-1,1 0 1,-1 0-1,1 0 1,-1-1-1,1 1 0,0-1 1,0 0-1,0 0 1,-1 0-1,1 0 0,0 0 1,0-1-1,1 1 1,-1-1-1,0 0 0,0 0 1,0 0-1,0 0 1,0-1-1,0 1 0,0-1 1,0 0-1,0 1 1,0-1-1,0-1 0,0 1 1,-1 0-1,1-1 1,4-2-1,0-2-35,0 0 1,0 0-1,-1 0 1,1-1-1,-2 0 0,1 0 1,-1 0-1,0-1 1,0 0-1,-1 0 0,0 0 1,0 0-1,-1-1 1,0 1-1,-1-1 0,0 0 1,0 0-1,-1 0 1,1-14-1,-13 115-106,11-87 150,0 1 1,0-1-1,1 1 1,0-1 0,0 1-1,1-1 1,0 0-1,-1 1 1,2-1-1,-1 0 1,0 0-1,1 0 1,0-1 0,0 1-1,7 6 1,-8-8-30,1-1 1,0 0 0,0 0 0,0 0-1,0 0 1,0 0 0,0 0 0,1-1-1,-1 0 1,0 0 0,1 0 0,-1 0-1,1 0 1,-1 0 0,1-1 0,0 0-1,-1 0 1,1 0 0,0 0 0,-1 0-1,1-1 1,-1 0 0,1 0 0,-1 0-1,6-2 1,-4 1-6,0-1 1,0 0-1,0 0 0,0 0 0,0-1 1,0 0-1,-1 0 0,0 0 0,0 0 1,0-1-1,0 1 0,-1-1 0,1 0 1,-1 0-1,-1-1 0,1 1 0,-1-1 1,3-7-1,-1-2-41,0 0 1,0-1-1,-2 0 0,0 1 1,0-27-1,-1 41 31,-1 1 0,0-1-1,0 0 1,0 0-1,0 0 1,0 1 0,0-1-1,0 0 1,0 0 0,0 0-1,0 1 1,-1-1 0,1 0-1,0 0 1,0 1 0,-1-1-1,1 0 1,0 0 0,-1 1-1,1-1 1,-1 0 0,1 1-1,-1-1 1,1 1 0,-1-1-1,0 1 1,1-1 0,-1 1-1,0-1 1,1 1 0,-1-1-1,0 1 1,1 0 0,-1-1-1,-1 1 1,1 0-1,-1 0 0,1 1-1,0-1 1,0 1 0,0-1 0,0 1 0,0-1 0,0 1-1,0 0 1,0-1 0,0 1 0,0 0 0,0 0 0,1 0-1,-1 0 1,0 0 0,0 0 0,1 0 0,-1 0 0,1 0-1,-1 0 1,1 0 0,-1 2 0,-1 2 34,0 0 1,0 0 0,1 1-1,0-1 1,0 0 0,0 1 0,0-1-1,1 0 1,0 1 0,0-1-1,1 1 1,-1-1 0,1 0-1,2 6 1,-2-9-15,0 0 0,0 1-1,1-1 1,-1 0 0,1-1 0,-1 1 0,1 0-1,0 0 1,0-1 0,0 1 0,-1-1 0,1 1 0,1-1-1,-1 0 1,0 0 0,0 0 0,0 0 0,1 0-1,-1 0 1,0-1 0,1 1 0,-1-1 0,1 0 0,-1 1-1,0-1 1,1 0 0,-1-1 0,1 1 0,-1 0-1,1-1 1,-1 1 0,4-2 0,6-2-105,1 0-1,-1-1 1,0 0 0,0-1 0,-1 0-1,0-1 1,18-13 0,40-23-846,-69 43 939,1 0-1,-1-1 1,0 1 0,0 0 0,1 0 0,-1 0 0,0 0 0,0 0 0,1 0 0,-1 0 0,0 0-1,0 0 1,1 0 0,-1 0 0,0 0 0,1 0 0,-1 0 0,0 0 0,0 0 0,1 0 0,-1 0-1,0 0 1,0 1 0,0-1 0,1 0 0,-1 0 0,0 0 0,0 0 0,1 1 0,-1-1 0,0 0-1,0 0 1,0 0 0,0 1 0,1-1 0,-1 0 0,0 0 0,0 0 0,0 1 0,0-1 0,0 0-1,0 0 1,0 1 0,0-1 0,0 1 0,3 19 217,-4-18-203,1 0 0,0 0 0,0 0 0,0 0 0,0 0 0,0 0 0,1 0 0,-1 0 1,1 0-1,-1 0 0,1 0 0,0 0 0,-1 0 0,1-1 0,0 1 0,0 0 0,0 0 0,1-1 0,0 2 0,1-2-89,0 0 0,0 0 0,0-1 0,0 1 0,-1-1 0,1 0 0,0 0 0,0 0 0,0 0 0,0 0 0,0-1 0,0 1 0,0-1 0,0 0 0,-1 0 0,1 0 0,0 0 0,-1 0 0,1-1 0,-1 1 0,1-1 0,-1 1 0,0-1 0,1 0 0,1-3 0,4-2-1473,-1-1 0,0 1 0,0-2 1,-1 1-1,9-17 0,0-8-4299</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0.925"/>
    </inkml:context>
    <inkml:brush xml:id="br0">
      <inkml:brushProperty name="width" value="0.025" units="cm"/>
      <inkml:brushProperty name="height" value="0.025" units="cm"/>
    </inkml:brush>
  </inkml:definitions>
  <inkml:trace contextRef="#ctx0" brushRef="#br0">69 0 14446,'0'0'2840,"-6"11"-539,-4 10-1341,0 0 1,1 1 0,2 0 0,0 0 0,1 1 0,1 0 0,-2 35 0,6-44-841,1 0-1,0-1 1,1 1 0,4 20 0,-5-33-117,0 1 1,1 0 0,-1 0 0,0 0-1,1-1 1,-1 1 0,1 0-1,0-1 1,-1 1 0,1 0-1,0-1 1,0 1 0,0-1-1,0 1 1,1-1 0,-1 1 0,0-1-1,0 0 1,1 0 0,-1 0-1,1 0 1,-1 0 0,1 0-1,0 0 1,-1 0 0,1-1-1,0 1 1,-1 0 0,1-1-1,0 0 1,0 1 0,0-1 0,-1 0-1,1 0 1,0 0 0,0 0-1,0 0 1,-1 0 0,1-1-1,0 1 1,0 0 0,-1-1-1,1 0 1,0 1 0,2-2 0,2-2-132,-1 1 0,1-1 1,-1 0-1,0 0 1,0-1-1,6-6 1,-9 7 94,1 0 0,0 1 0,1 0 0,-1-1 0,1 1 0,-1 1 0,1-1 1,0 0-1,0 1 0,0 0 0,1 0 0,-1 0 0,0 0 0,1 1 0,-1 0 0,6-1 0,-9 2 40,0 1 1,0-1-1,-1 1 0,1 0 0,0 0 0,0-1 0,-1 1 0,1 0 0,0 0 0,-1 0 0,1 0 0,-1 0 0,1 0 0,-1-1 0,1 1 0,-1 0 0,0 1 0,0-1 0,1 0 0,-1 0 0,0 0 0,0 0 0,0 0 0,0 0 0,0 0 0,0 0 0,-1 1 0,1 44 526,0-34-366,-1-11-160,1 0 0,0 0-1,0 0 1,0 0-1,0 0 1,0 0 0,0 0-1,0 0 1,0 0-1,0 0 1,1 0 0,-1 0-1,0 0 1,1 0 0,-1 0-1,0-1 1,1 1-1,-1 0 1,1 0 0,1 1-1,9-12 66,9-34-139,-17 28-27,-1-1 0,0 0-1,-2-27 1,0 25-14,1 21 120,0 1 1,0-1 0,0 0 0,0 0 0,0 0-1,1 0 1,-1 0 0,1 0 0,-1 0 0,1-1-1,0 1 1,0 0 0,0-1 0,0 1-1,0-1 1,0 0 0,0 0 0,0 0 0,0 0-1,1 0 1,3 1 0,2 1 13,0 0 0,1-1 0,-1 0 0,1 0 0,15 1 0,-19-4-20,0 1-1,0-1 0,0 0 1,-1-1-1,1 1 1,0-1-1,-1 0 0,1 0 1,-1-1-1,0 1 0,0-1 1,0 0-1,0 0 0,0 0 1,0 0-1,-1-1 0,0 0 1,0 1-1,0-1 0,0 0 1,0-1-1,-1 1 0,3-5 1,0-1 0,0-1 1,-1 0-1,0 0 1,-1 0-1,0 0 1,0 0-1,-2-1 1,2-18-1,-3 30-5,0 0 0,0 0 0,0 0 0,0 0-1,0 1 1,0-1 0,0 0 0,0 0 0,0 0 0,0 0-1,-1 0 1,1 1 0,0-1 0,0 0 0,0 0-1,0 0 1,0 0 0,0 0 0,0 0 0,0 1 0,-1-1-1,1 0 1,0 0 0,0 0 0,0 0 0,0 0 0,0 0-1,-1 0 1,1 0 0,0 0 0,0 0 0,0 0-1,0 0 1,-1 0 0,1 0 0,0 0 0,0 0 0,0 0-1,0 0 1,-1 0 0,1 0 0,0 0 0,0 0 0,0 0-1,0 0 1,0 0 0,-1 0 0,1 0 0,0 0-1,0-1 1,0 1 0,0 0 0,0 0 0,0 0 0,0 0-1,-1 0 1,1 0 0,0-1 0,0 1 0,0 0 0,0 0-1,0 0 1,0 0 0,0 0 0,0-1 0,0 1-1,0 0 1,0 0 0,0 0 0,-9 11 91,6 0 97,0 1 1,0-1-1,1 1 0,1-1 1,0 1-1,0 0 1,1-1-1,1 1 0,2 14 1,-3-23-175,1 0 1,-1 0 0,1 0-1,0 0 1,-1-1 0,1 1-1,1 0 1,-1 0 0,0-1-1,1 1 1,-1-1 0,1 1-1,0-1 1,0 1 0,0-1-1,0 0 1,0 0-1,0 0 1,0 0 0,1-1-1,-1 1 1,1 0 0,0-1-1,-1 0 1,1 0 0,0 0-1,0 0 1,0 0 0,-1 0-1,1-1 1,0 1 0,0-1-1,0 0 1,0 0 0,0 0-1,0 0 1,0 0 0,0-1-1,0 0 1,5-1-1,0-1-36,-1 0 0,0-1 0,1 0 0,-2 0 0,1 0 0,0-1 0,-1 0 0,0 0 0,0-1-1,0 0 1,-1 0 0,0 0 0,0-1 0,0 0 0,3-8 0,-3 7-5,0 0 0,-1 0 0,0 0 0,-1-1 1,0 0-1,0 1 0,-1-1 0,0 0 0,-1 0 0,0 0 1,0-1-1,-1 1 0,-1-12 0,1 21 27,0 0 0,0-1 0,0 1 0,0 0 0,0 0 0,0 0-1,-1 0 1,1-1 0,0 1 0,0 0 0,0 0 0,-1 0 0,1 0 0,0 0 0,0 0 0,0-1-1,-1 1 1,1 0 0,0 0 0,0 0 0,0 0 0,-1 0 0,1 0 0,0 0 0,0 0 0,-1 0-1,1 0 1,0 0 0,0 0 0,-1 0 0,1 0 0,0 0 0,0 0 0,0 1 0,-1-1-1,1 0 1,0 0 0,0 0 0,0 0 0,-1 0 0,1 0 0,0 1 0,0-1 0,0 0 0,0 0-1,-1 0 1,1 0 0,0 1 0,0-1 0,0 0 0,0 1 0,-10 8 86,7-3-46,0 0 1,1 0 0,0 0 0,0 1 0,0-1 0,1 0-1,0 1 1,0 0 0,0-1 0,1 1 0,0-1 0,0 1-1,2 8 1,-2-12-30,1 1-1,-1-1 1,1 0-1,0 1 1,-1-1-1,2 0 1,-1 1-1,0-1 1,1 0 0,-1 0-1,1 0 1,0 0-1,0 0 1,0-1-1,0 1 1,0 0-1,1-1 1,-1 0-1,1 1 1,0-1-1,0 0 1,0 0-1,0-1 1,0 1-1,0-1 1,4 2-1,-5-2-147,1 0 0,0-1 0,0 1 0,0-1 0,0 1 0,0-1 0,0 0 0,0 0 0,-1 0 0,1 0 0,0-1 0,0 1 0,0-1 0,0 0-1,0 0 1,-1 0 0,1 0 0,4-3 0,6-17-4784,-10-13-3734,-3 9-1361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1.312"/>
    </inkml:context>
    <inkml:brush xml:id="br0">
      <inkml:brushProperty name="width" value="0.025" units="cm"/>
      <inkml:brushProperty name="height" value="0.025" units="cm"/>
    </inkml:brush>
  </inkml:definitions>
  <inkml:trace contextRef="#ctx0" brushRef="#br0">1 0 13196,'0'0'12332,"65"40"-12684,-42-29-1570,2-3-1537,4-4-2659,0-1-4164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1.653"/>
    </inkml:context>
    <inkml:brush xml:id="br0">
      <inkml:brushProperty name="width" value="0.025" units="cm"/>
      <inkml:brushProperty name="height" value="0.025" units="cm"/>
    </inkml:brush>
  </inkml:definitions>
  <inkml:trace contextRef="#ctx0" brushRef="#br0">124 3 9417,'0'0'15481,"-9"-1"-13762,2 0-1445,0 1 0,1-1 0,-1 1-1,0 1 1,0-1 0,-10 3 0,15-3-248,0 1 1,0-1-1,0 1 0,0 0 1,0-1-1,0 1 0,1 0 1,-1 0-1,0 0 0,0 0 1,1 1-1,-1-1 0,0 0 1,1 1-1,0-1 0,-1 1 1,1-1-1,0 1 1,0 0-1,-1 0 0,2-1 1,-1 1-1,0 0 0,0 0 1,0 0-1,1 0 0,-1 0 1,1 0-1,0 0 0,-1 0 1,1 3-1,1-4-42,0 0 0,0 0 0,-1 1 0,1-1 0,0 0 0,0 0 0,0 0 0,1 0 0,-1 0 0,0 0 0,0-1 0,0 1 0,1 0 0,-1 0 0,0-1 0,1 1 0,-1-1 0,1 1 0,-1-1 0,0 0 0,1 0 0,-1 1 0,1-1 0,-1 0 0,3-1 0,46 5-799,-45-4 685,18 1-319,-11-2 321,1 1 0,0 0 0,-1 1 0,1 1 0,-1 0-1,1 1 1,-1 0 0,0 1 0,14 6 0,-25-10 181,0 1-1,1 0 0,-1-1 1,0 1-1,0 0 0,0 0 1,0 0-1,0 0 0,0 0 1,0 0-1,0 0 0,0 0 1,-1 0-1,1 0 0,0 1 1,-1-1-1,1 0 0,-1 0 1,1 1-1,-1-1 0,0 0 1,0 1-1,1-1 0,-1 0 1,0 1-1,0 2 1,-1-1 57,0 0 1,0 0-1,0 0 1,0 0-1,-1 1 1,1-2-1,-1 1 1,0 0-1,0 0 1,-4 4-1,-4 4 302,-1 0 0,0-1 0,-24 16-1,11-11-204,-1 0 0,0-2 0,-32 12 0,-2-9-4953,52-15-1532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4.533"/>
    </inkml:context>
    <inkml:brush xml:id="br0">
      <inkml:brushProperty name="width" value="0.025" units="cm"/>
      <inkml:brushProperty name="height" value="0.025" units="cm"/>
    </inkml:brush>
  </inkml:definitions>
  <inkml:trace contextRef="#ctx0" brushRef="#br0">0 11 13357,'0'0'8979,"3"12"-7613,71 264 1985,-35-141-3114,-35-120-324,7 28 996,-9-37-115,-5-26 94,-9-45-731,2 13-241,1 0-1,-2-79 0,11 119 49,0 0-1,1 0 0,0 0 0,0 1 0,1-1 1,1 0-1,0 0 0,6-12 0,-7 20 21,0 0-1,1 0 0,0 0 1,-1 1-1,1-1 0,1 1 1,-1 0-1,0 0 0,1 0 1,0 0-1,0 0 0,0 1 1,0-1-1,0 1 0,0 0 0,0 1 1,1-1-1,-1 1 0,1 0 1,-1 0-1,1 0 0,-1 0 1,9 1-1,-1-1-10,0 1 1,0 0-1,0 1 0,0 1 0,0 0 0,18 5 1,-27-6 29,-1-1 1,1 1-1,0 0 1,-1 0-1,1 0 1,-1 1-1,1-1 1,-1 0-1,0 1 1,0 0-1,1-1 1,-1 1-1,0 0 1,0 0 0,-1 0-1,1 0 1,0 1-1,-1-1 1,1 0-1,-1 1 1,0-1-1,0 1 1,0-1-1,0 1 1,0 0-1,-1-1 1,1 1-1,-1 0 1,0 0-1,1-1 1,-1 1-1,-1 0 1,1 0-1,-1 3 1,0-2 43,-1 0 0,0 0 0,0 0-1,0 0 1,-1 0 0,0 0 0,1 0 0,-1-1 0,0 0-1,-1 1 1,1-1 0,-1 0 0,1-1 0,-1 1 0,0-1 0,-6 4-1,0 0 49,-1-1-1,1 0 0,-1-1 0,0 0 0,-18 3 0,23-6-144,1 0 0,0-1 0,0 1 0,0-1 0,-1 0 0,1-1 0,-6 0 0,10 1-83,1-1 1,-1 1-1,1 0 1,-1 0-1,0 0 0,1-1 1,-1 1-1,1 0 1,-1-1-1,1 1 1,-1 0-1,1-1 1,-1 1-1,1-1 0,0 1 1,-1 0-1,1-1 1,-1 1-1,1-1 1,0 1-1,-1-1 1,1 0-1,0 1 0,0-1 1,-1 0-1,1-1-415,1 0-1,-1 1 1,0-1-1,1 0 0,-1 1 1,1-1-1,-1 1 1,1-1-1,0 1 1,0-1-1,-1 1 1,1 0-1,0-1 0,3-1 1,15-17-10145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5.291"/>
    </inkml:context>
    <inkml:brush xml:id="br0">
      <inkml:brushProperty name="width" value="0.025" units="cm"/>
      <inkml:brushProperty name="height" value="0.025" units="cm"/>
    </inkml:brush>
  </inkml:definitions>
  <inkml:trace contextRef="#ctx0" brushRef="#br0">147 148 10442,'0'0'2738,"1"-9"492,0 8-3207,1-8 1185,-1 0 0,0 0 0,0 0 0,-1 0-1,-1-16 1,1 24-1000,0-1-1,0 0 1,-1 1 0,1-1 0,-1 1-1,1-1 1,-1 0 0,0 1-1,0-1 1,1 1 0,-1-1 0,0 1-1,0 0 1,-1-1 0,1 1-1,0 0 1,0 0 0,-2-1 0,1 1-189,0 0 0,0 1 0,0-1 0,0 1 0,0-1 0,-1 1 0,1 0 0,0 0 0,0 0 0,0 0 0,0 0 1,-1 0-1,1 1 0,0-1 0,0 1 0,0-1 0,0 1 0,-4 2 0,-1 1-10,0 0 0,1 1-1,0 0 1,-1 0 0,2 1-1,-1-1 1,1 1 0,-1 0 0,2 1-1,-1-1 1,1 1 0,0 0-1,0 0 1,1 1 0,0-1 0,0 1-1,1-1 1,-3 16 0,5-23-3,0 0 0,1 1 1,-1-1-1,0 0 1,1 0-1,-1 1 0,1-1 1,-1 0-1,0 0 0,1 1 1,-1-1-1,1 0 1,-1 0-1,1 0 0,-1 0 1,1 0-1,-1 0 1,1 0-1,-1 0 0,1 0 1,-1 0-1,1 0 0,-1 0 1,0 0-1,1 0 1,-1 0-1,1-1 0,-1 1 1,1 0-1,-1 0 1,0 0-1,1-1 0,18-6 179,-8-3-145,1 1 1,-2-2 0,1 1 0,-1-1 0,-1-1-1,0 0 1,-1 0 0,0-1 0,-1 0-1,7-15 1,0 1-20,-13 75-547,0-25 348,-3 10-481,1-23 120,0-1 0,1 0 0,-1 0 0,2 0 0,-1 0 0,1 0 0,1 1 0,0-1 0,3 11 0,5-10-3817,1-8-2536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5.778"/>
    </inkml:context>
    <inkml:brush xml:id="br0">
      <inkml:brushProperty name="width" value="0.025" units="cm"/>
      <inkml:brushProperty name="height" value="0.025" units="cm"/>
    </inkml:brush>
  </inkml:definitions>
  <inkml:trace contextRef="#ctx0" brushRef="#br0">0 0 13132,'0'0'6342,"5"13"-4831,72 261 4843,-77-273-6355,2 9 82,1 0-1,0 0 1,1-1-1,0 0 1,0 1 0,6 8-1,-9-17-62,0 1 0,0-1-1,0 0 1,0 1 0,1-1-1,-1 0 1,0 0 0,1 1-1,-1-1 1,1 0 0,-1 0-1,1-1 1,-1 1 0,1 0-1,-1 0 1,1-1 0,0 1-1,-1-1 1,1 0 0,0 1-1,0-1 1,0 0 0,-1 0-1,1 0 1,0 0 0,0 0-1,-1 0 1,1-1 0,0 1-1,-1-1 1,1 1 0,0-1-1,-1 0 1,1 1-1,0-1 1,-1 0 0,1 0-1,-1 0 1,0 0 0,1 0-1,-1-1 1,2-1 0,31-36 90,-30 33-261,1 0-1,-1 1 0,1-1 1,0 1-1,0 0 0,1 0 0,8-5 1,-13 10 62,-1-1 1,1 1 0,0-1 0,-1 1-1,1 0 1,0 0 0,0-1 0,-1 1-1,1 0 1,0 0 0,0 0 0,0 0-1,0 0 1,-1 0 0,1 0 0,0 0-1,0 0 1,0 0 0,-1 1 0,1-1-1,0 0 1,0 0 0,-1 1 0,1-1-1,0 1 1,-1-1 0,1 0 0,0 1-1,-1-1 1,1 1 0,0 0 0,-1-1-1,1 1 1,0 0 0,11 28-2276,-8-16 534,-3-12 1615,-1-1-1,0 0 1,0 0-1,1 0 1,-1 0-1,0 1 0,0-1 1,1 0-1,-1 0 1,0 0-1,0 0 1,1 0-1,-1 0 1,0 0-1,0 0 0,1 0 1,-1 0-1,0 0 1,0 0-1,1 0 1,-1 0-1,0 0 0,1 0 1,-1 0-1,0 0 1,0 0-1,1 0 1,-1-1-1,0 1 0,0 0 1,0 0-1,1 0 1,-1 0-1,0-1 1,0 1-1,0 0 0,1 0 1,-1 0-1,0-1 1,0 1-1,0 0 1,0 0-1,1-1 1,-1 1-1,0 0 0,0 0 1,0-1-1,0 1 1,5-13-8058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3.085"/>
    </inkml:context>
    <inkml:brush xml:id="br0">
      <inkml:brushProperty name="width" value="0.025" units="cm"/>
      <inkml:brushProperty name="height" value="0.025" units="cm"/>
    </inkml:brush>
  </inkml:definitions>
  <inkml:trace contextRef="#ctx0" brushRef="#br0">102 354 11499,'0'0'10116,"-9"-6"-9320,6 3-688,-23-15 197,26 17-296,-1 1 0,0-1 0,0 1 0,1-1 0,-1 1 0,0 0 1,0 0-1,0-1 0,1 1 0,-1 0 0,0 0 0,0 0 0,0 0 0,0 0 0,0 0 0,1 0 0,-1 0 0,0 0 0,0 0 0,0 1 0,1-1 1,-1 0-1,0 1 0,0-1 0,0 0 0,1 1 0,-1-1 0,0 1 0,1-1 0,-1 1 0,0-1 0,1 1 0,-1 0 0,1-1 0,-1 1 0,1 0 1,-1 0-1,-6 13 26,2 0 0,0 0 0,0 0 1,1 1-1,1 0 0,0-1 0,1 1 0,1 0 1,1 20-1,0-34-22,-1 1 1,1 0-1,0-1 0,0 1 0,1 0 1,-1 0-1,0-1 0,1 1 1,-1 0-1,1-1 0,-1 1 0,1 0 1,0-1-1,-1 1 0,1-1 1,0 1-1,0-1 0,0 0 0,1 1 1,-1-1-1,0 0 0,0 0 1,1 0-1,-1 0 0,0 0 1,1 0-1,-1 0 0,1 0 0,0 0 1,-1-1-1,1 1 0,-1-1 1,1 1-1,0-1 0,0 0 0,-1 1 1,1-1-1,0 0 0,-1 0 1,1 0-1,0-1 0,2 1 1,1-1 19,0 0 0,0 0 0,0 0 0,0-1 0,0 0 0,0 0 1,0 0-1,-1-1 0,1 1 0,-1-1 0,1 0 0,-1 0 0,4-5 1,0 0 21,-1-1 1,0 0-1,-1 0 1,1-1-1,-2 1 1,0-1-1,0-1 1,-1 1-1,0-1 1,0 1-1,-1-1 1,-1 0-1,0-1 1,-1 1-1,0 0 1,0 0-1,-1-1 1,-1 1-1,-2-16 1,3 27-57,0 0 0,0-1 0,0 1 1,0 0-1,0-1 0,0 1 0,0 0 0,0-1 1,0 1-1,0 0 0,0 0 0,0-1 0,0 1 0,-1 0 1,1-1-1,0 1 0,0 0 0,0-1 0,-1 1 1,1 0-1,0 0 0,0-1 0,-1 1 0,1 0 0,0 0 1,0 0-1,-1 0 0,1-1 0,0 1 0,-1 0 1,1 0-1,0 0 0,-1 0 0,1 0 0,0 0 0,0 0 1,-1 0-1,1 0 0,-1-1 0,1 2 0,0-1 1,-1 0-1,1 0 0,0 0 0,0 0 0,-1 0 0,1 0 1,0 0-1,-1 0 0,1 0 0,0 1 0,-1-1 0,1 0 1,0 0-1,0 0 0,-1 1 0,1-1 0,0 0 1,0 0-1,-1 1 0,-9 19-109,10-19 112,-1 0 1,1-1 0,0 1-1,0 0 1,0 0-1,0 0 1,0 0 0,-1 0-1,2 0 1,-1 0-1,0 0 1,0 0 0,0-1-1,0 1 1,0 0-1,1 0 1,-1 0 0,0 0-1,1 0 1,-1-1-1,1 1 1,-1 0 0,1 0-1,-1-1 1,1 1-1,0 0 1,-1-1-1,1 1 1,0 0 0,-1-1-1,1 1 1,0-1-1,0 1 1,0-1 0,0 0-1,-1 1 1,1-1-1,0 0 1,0 1 0,0-1-1,0 0 1,0 0-1,0 0 1,0 0 0,0 0-1,-1 0 1,1 0-1,0 0 1,0 0 0,0-1-1,0 1 1,0 0-1,0-1 1,1 0 0,4-1 55,0-1 1,0 0 0,0 0 0,0-1 0,-1 1 0,9-8 0,-1-1-41,0 0-1,-1-1 1,0 0-1,-1-1 1,-1-1 0,0 1-1,0-2 1,-2 1-1,0-1 1,-1-1-1,-1 1 1,0-1 0,-1 0-1,-1 0 1,0-1-1,1-31 1,-5 49-24,0 0 0,0 0 1,0-1-1,1 1 0,-1 0 0,0 0 0,0 0 0,0 0 1,0 0-1,0 0 0,0-1 0,0 1 0,0 0 1,0 0-1,0 0 0,0 0 0,0-1 0,0 1 1,0 0-1,0 0 0,0 0 0,-1 0 0,1 0 1,0 0-1,0-1 0,0 1 0,0 0 0,0 0 1,0 0-1,0 0 0,0 0 0,0 0 0,-1 0 1,1-1-1,0 1 0,0 0 0,0 0 0,0 0 0,0 0 1,0 0-1,-1 0 0,1 0 0,0 0 0,0 0 1,0 0-1,0 0 0,0 0 0,-1 0 0,1 0 1,0 0-1,0 0 0,0 0 0,0 0 0,0 0 1,-1 0-1,1 0 0,0 0 0,0 0 0,0 0 1,0 0-1,-11 11-147,-6 16 62,5 3 243,1 0 0,2 1 0,1 0-1,2 1 1,1 0 0,1 0 0,2 0 0,2 44 0,0-67-93,1-1 0,0 1 0,1-1 0,0 1 0,0-1 0,1 0 0,0 0 0,0 0 0,1 0 0,0-1-1,7 10 1,3 1-10,1-1 0,29 28-1,-24-26-333,31 37 0,-49-53 269,0 0 0,0 0 0,0 1 0,0-1 0,-1 0 0,1 1 0,-1-1-1,0 1 1,1 0 0,-2-1 0,1 1 0,0 0 0,-1-1 0,0 1 0,0 0 0,0 4 0,-1-7 30,1 0 0,-1-1 0,0 1 0,1-1-1,-1 1 1,0-1 0,1 1 0,-1-1 0,0 1 0,1-1-1,-1 1 1,0-1 0,0 0 0,0 0 0,1 1 0,-1-1-1,0 0 1,0 0 0,0 0 0,0 0 0,0 0 0,1 0-1,-1 0 1,0 0 0,0 0 0,0-1 0,0 1 0,1 0-1,-3-1 1,-26-8 516,17-1-461,1 0-1,0-1 1,1 0-1,0 0 1,1-1-1,0 0 0,1-1 1,0 0-1,1 0 1,0-1-1,1 0 1,1 0-1,0 0 1,1-1-1,1 0 1,-3-28-1,6 40-64,0 0 0,0 1 1,0-1-1,1 1 0,-1-1 0,1 1 0,0-1 1,0 1-1,0 0 0,0-1 0,0 1 0,0 0 1,1 0-1,-1 0 0,1 0 0,-1 0 0,1 0 1,0 0-1,0 0 0,-1 0 0,2 1 0,-1-1 0,0 1 1,0 0-1,5-2 0,5-3-246,1 1-1,1 1 1,24-5 0,4-1-2106,-2-7-2366,3-5-4057</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6.591"/>
    </inkml:context>
    <inkml:brush xml:id="br0">
      <inkml:brushProperty name="width" value="0.025" units="cm"/>
      <inkml:brushProperty name="height" value="0.025" units="cm"/>
    </inkml:brush>
  </inkml:definitions>
  <inkml:trace contextRef="#ctx0" brushRef="#br0">109 75 13677,'0'0'10436,"-8"-5"-9453,-27-14-460,34 19-512,-1 0 0,1 0 1,0 0-1,0 0 0,0 0 0,-1 0 1,1 0-1,0 1 0,0-1 0,0 0 1,0 1-1,-1-1 0,1 0 0,0 1 1,0 0-1,0-1 0,0 1 0,0 0 1,0-1-1,0 1 0,0 0 0,1 0 1,-1 0-1,0 0 0,0 0 0,1 0 1,-1 0-1,0 1 0,-15 32 141,16-33-128,-4 9 149,0 0-1,1 1 1,1-1 0,0 1 0,0 0 0,1 0 0,0 11-1,1-21-168,0 0 1,1 0-1,-1 0 0,0 0 0,0 0 0,1 0 0,-1-1 0,1 1 0,-1 0 1,1 0-1,-1 0 0,1-1 0,-1 1 0,1 0 0,0-1 0,-1 1 0,1 0 1,0-1-1,0 1 0,-1-1 0,1 1 0,0-1 0,0 0 0,0 1 0,0-1 0,0 0 1,0 1-1,-1-1 0,1 0 0,0 0 0,0 0 0,0 0 0,0 0 0,0 0 1,0 0-1,0 0 0,0 0 0,0-1 0,0 1 0,0 0 0,-1 0 0,1-1 1,1 0-1,2 0 28,1 0 1,-1-1 0,0 1-1,0-1 1,0 0 0,0 0-1,0-1 1,4-2-1,0-3-50,-1-1-1,-1 1 1,0-1-1,0-1 1,0 1-1,-1-1 1,-1 0-1,0 0 1,0 0-1,-1 0 1,0-1-1,-1 1 1,0-1-1,0 0 1,-1 0-1,-1-15 1,0 24-15,-3 18-105,2-4 206,0-1 0,0 1 1,1 0-1,1-1 1,3 22-1,-3-30-53,-1-1 0,1 0-1,0 1 1,0-1 0,0 0 0,0 0 0,0 1-1,0-1 1,0 0 0,1 0 0,-1 0 0,1-1 0,0 1-1,-1 0 1,1 0 0,0-1 0,0 1 0,0-1-1,0 0 1,0 0 0,1 0 0,-1 0 0,0 0 0,0 0-1,1 0 1,-1-1 0,0 1 0,1-1 0,-1 1-1,1-1 1,-1 0 0,1 0 0,-1 0 0,4-1 0,-2 0-42,1 0 1,-1-1-1,1 0 1,-1 1-1,0-1 1,1-1-1,-1 1 1,0 0-1,-1-1 1,1 0-1,0 0 1,-1 0 0,1-1-1,-1 1 1,0-1-1,0 0 1,-1 1-1,1-1 1,-1-1-1,0 1 1,0 0-1,2-6 1,2-5-222,0-1 0,-1 0 0,4-23-1,-8 36 313,-2 6-53,1 6 55,-1 1 1,1-1 0,1 0 0,0 1 0,0-1 0,3 12-1,-3-19-57,0 0-1,0 0 1,0 0-1,0-1 1,0 1-1,0 0 1,0-1-1,0 1 1,1-1-1,-1 1 1,0-1-1,1 0 1,-1 0-1,1 1 1,0-1-1,-1 0 1,1 0-1,0-1 1,0 1-1,0 0 1,0-1-1,-1 1 1,1-1-1,0 1 1,0-1-1,0 0 1,0 0-1,0 0 0,0 0 1,0 0-1,0 0 1,0-1-1,0 1 1,0 0-1,0-1 1,0 0-1,2 0 1,0-1-55,-1 0 0,1 0 1,0 0-1,-1-1 0,1 1 1,-1-1-1,0 0 0,0 0 0,0 0 1,0 0-1,0 0 0,-1 0 0,0-1 1,1 0-1,-1 1 0,2-6 1,15-21-801,-17 32 813,-1 0 0,0-1 0,0 1-1,0 0 1,0 0 0,-1 0 0,1 0 0,-1 0 0,1 0-1,-1 1 1,1-1 0,-1 0 0,0 3 0,0-1 6,68 245 1323,-40-158-1124,-24-79 16,-2-1 0,1 1 0,-1 0 1,-1 0-1,0 0 0,-1 0 0,-2 17 0,2-27-136,0-1-1,0 0 0,-1 1 0,1-1 1,-1 0-1,1 1 0,-1-1 1,0 0-1,1 0 0,-1 0 1,0 1-1,0-1 0,0 0 0,0 0 1,0 0-1,0 0 0,0 0 1,0-1-1,0 1 0,0 0 0,-1 0 1,1-1-1,0 1 0,0-1 1,-1 1-1,1-1 0,-1 0 0,1 1 1,0-1-1,-1 0 0,1 0 1,0 0-1,-1 0 0,1 0 0,-1 0 1,1 0-1,0-1 0,-1 1 1,1 0-1,0-1 0,-1 1 0,-1-2 1,-2 1 25,0-1 1,0 0 0,0 0-1,0-1 1,1 1-1,-1-1 1,1 0-1,-1 0 1,1-1 0,-4-4-1,-3-5-256,1 0-1,1 0 1,0-1-1,1 0 1,0-1 0,1 0-1,1 0 1,0 0-1,1-1 1,1 0-1,0 0 1,-2-28-1,6 41 10,0 0 0,1-1 0,-1 1 1,1 0-1,0 0 0,0 0 0,0 0 0,0 0 0,0 0 0,1 1 0,-1-1 0,1 0 0,0 0 0,0 1 0,0 0 0,0-1 0,0 1 0,0 0 0,1 0 0,-1 0 0,5-3 0,5-2-1268,1 1 0,-1 0 0,24-7-1,-11 3-1235,28-11-3860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6.981"/>
    </inkml:context>
    <inkml:brush xml:id="br0">
      <inkml:brushProperty name="width" value="0.025" units="cm"/>
      <inkml:brushProperty name="height" value="0.025" units="cm"/>
    </inkml:brush>
  </inkml:definitions>
  <inkml:trace contextRef="#ctx0" brushRef="#br0">115 64 6790,'0'0'13320,"-9"-3"-11003,4 1-2188,1 0 104,-1 0 0,1 0 0,-1 1 0,1-1 0,-1 1 0,0 0 0,-7 0 0,10 1-170,0 1 0,0-1-1,0 0 1,0 1 0,0-1-1,0 1 1,0 0 0,0 0-1,0 0 1,0 0 0,1 0-1,-1 0 1,0 0 0,0 1 0,1-1-1,-1 0 1,1 1 0,0-1-1,-1 1 1,1 0 0,0 0-1,0-1 1,0 1 0,-1 3-1,-1 2 90,0 0 0,1 0 0,0 0 0,0 1 0,1-1 0,0 0 0,0 1 0,1-1 0,0 1 0,0-1 0,1 0-1,3 15 1,-4-20-117,1 0 0,0 1 0,-1-1 0,1 0 0,0 0-1,0 0 1,0 0 0,1 0 0,-1 0 0,0 0-1,1-1 1,-1 1 0,1 0 0,0-1 0,-1 1 0,1-1-1,0 0 1,3 2 0,-3-2-30,1 0 0,0-1 0,-1 0 0,1 1 1,0-1-1,0 0 0,-1 0 0,1 0 0,0-1 0,-1 1 0,1-1 0,0 1 0,-1-1 0,1 0 0,0 0 1,-1 0-1,0 0 0,1-1 0,3-2 0,2-2-42,0 0 1,0-1 0,-1 0-1,0-1 1,0 0 0,0 0-1,-1 0 1,-1-1 0,1 0-1,-1 0 1,-1 0 0,0-1-1,0 1 1,-1-1 0,0 0-1,0 0 1,-1-1 0,-1 1-1,0 0 1,0-20-1,-1 30 38,0-1-1,0 1 0,0 0 0,0-1 0,0 1 1,0 0-1,0-1 0,0 1 0,-1 0 0,1-1 0,0 1 1,0 0-1,0-1 0,0 1 0,0 0 0,-1 0 0,1-1 1,0 1-1,0 0 0,-1 0 0,1-1 0,0 1 0,0 0 1,-1 0-1,1 0 0,0-1 0,-1 1 0,1 0 1,0 0-1,0 0 0,-1 0 0,1 0 0,0 0 0,-1-1 1,1 1-1,0 0 0,-1 0 0,1 0 0,-1 0 0,1 0 1,0 0-1,-1 1 0,1-1 0,0 0 0,-1 0 1,1 0-1,0 0 0,0 0 0,-1 0 0,1 1 0,0-1 1,-1 0-1,1 0 0,0 0 0,0 1 0,-1-1 0,1 0 1,0 0-1,0 1 0,-1-1 0,1 0 0,0 0 1,0 1-1,0-1 0,0 0 0,0 1 0,-1-1 0,1 0 1,0 1-1,-14 21 142,11-18-143,2 1-1,-1-1 0,1 0 0,-1 0 1,1 1-1,0-1 0,1 1 0,-1-1 1,1 1-1,0-1 0,0 1 0,0-1 1,0 1-1,1-1 0,0 1 0,0-1 1,0 0-1,1 1 0,-1-1 0,1 0 1,0 0-1,0 0 0,1 0 1,-1 0-1,1-1 0,0 1 0,0-1 1,0 1-1,0-1 0,0 0 0,1 0 1,-1-1-1,1 1 0,0-1 0,0 0 1,0 0-1,0 0 0,0 0 0,1-1 1,-1 1-1,0-1 0,1 0 0,-1-1 1,1 1-1,8-1 0,-10 0-166,31-1-3095,-11-6-2087,6-11-7180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7.631"/>
    </inkml:context>
    <inkml:brush xml:id="br0">
      <inkml:brushProperty name="width" value="0.025" units="cm"/>
      <inkml:brushProperty name="height" value="0.025" units="cm"/>
    </inkml:brush>
  </inkml:definitions>
  <inkml:trace contextRef="#ctx0" brushRef="#br0">133 64 14061,'0'0'3166,"-3"-9"-96,-8-28-497,10 36-2497,0 0 0,0 0 0,1-1 0,-1 1 1,0 0-1,0 0 0,0 0 0,0 0 0,0 0 1,-1 0-1,1 1 0,0-1 0,0 0 1,0 0-1,-1 1 0,1-1 0,0 1 0,-1-1 1,1 1-1,-1 0 0,1-1 0,0 1 0,-1 0 1,1 0-1,-1 0 0,1 0 0,-1 0 0,1 1 1,0-1-1,-1 0 0,1 1 0,-1-1 0,1 0 1,0 1-1,-2 0 0,-1 1-56,0 0 0,0-1 1,0 2-1,0-1 0,0 0 0,1 1 1,-1-1-1,-5 7 0,5-4-16,0 0-1,1 1 0,-1-1 1,1 1-1,1 0 1,-1-1-1,1 1 1,0 1-1,0-1 0,1 0 1,0 0-1,0 1 1,0 10-1,1-16-16,1 0 0,-1 0 0,1 0 0,0 0 0,-1 0 0,1-1 0,0 1 0,-1 0 0,1 0 0,0-1 0,0 1 0,0-1 0,0 1 0,-1-1 0,1 1 0,0-1 0,0 1 0,0-1 0,0 0 0,0 1 0,0-1 0,0 0 0,0 0 0,0 0 0,0 0 0,2 0 0,36 0-1005,-27-1 625,63-6-1234,-60 5 1509,1-1 0,-1 2 0,1 0-1,-1 1 1,1 0 0,-1 1 0,1 1 0,17 5 0,-31-7 177,0 0 1,0 1-1,-1-1 1,1 1-1,-1-1 1,1 1-1,0 0 0,-1 0 1,1 0-1,-1 0 1,0 0-1,1 0 1,-1 0-1,0 0 0,1 0 1,-1 1-1,0-1 1,0 0-1,0 1 1,0-1-1,0 1 0,-1 0 1,1-1-1,0 1 1,-1-1-1,1 1 1,-1 0-1,0-1 1,1 1-1,-1 0 0,0 0 1,0-1-1,0 1 1,0 0-1,0 0 1,-1-1-1,1 1 0,0 0 1,-1-1-1,1 1 1,-1 0-1,0-1 1,0 1-1,1-1 1,-3 3-1,-1 2 294,0 0 1,0 0-1,-1 0 0,0-1 1,0 1-1,-1-1 0,1 0 1,-1-1-1,-8 6 0,5-5-214,1 1 1,-1-1-1,-1-1 0,1 0 1,-1 0-1,1 0 0,-1-2 0,0 1 1,0-1-1,-19 1 0,28-3-238,0-1-1,0 0 1,0 1-1,0-1 0,1 0 1,-1 0-1,0 0 1,0 0-1,0 1 1,1-1-1,-1 0 0,0 0 1,1-1-1,-1 1 1,1 0-1,-1 0 1,1 0-1,0 0 1,-1 0-1,1 0 0,0-1 1,0 1-1,0 0 1,0 0-1,0 0 1,0-1-1,0 1 0,0 0 1,0 0-1,1 0 1,-1-1-1,0 1 1,1-1-1,11-47-3487,22-53-5456,-13 40 1922</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8.231"/>
    </inkml:context>
    <inkml:brush xml:id="br0">
      <inkml:brushProperty name="width" value="0.025" units="cm"/>
      <inkml:brushProperty name="height" value="0.025" units="cm"/>
    </inkml:brush>
  </inkml:definitions>
  <inkml:trace contextRef="#ctx0" brushRef="#br0">1 1 10602,'0'0'9374,"3"12"-7548,3 22-592,-2 1 0,-2 0 1,-1 0-1,-6 63 0,1-74-979,2-16-206,0-1 0,1 1 1,0-1-1,0 1 0,1 0 0,0-1 0,0 1 0,1-1 0,0 1 0,0 0 0,3 7 0,-3-14-59,0 0 0,0 0 0,0 0 0,0 0 0,0 0 0,0 0 0,1-1 0,-1 1 0,0 0 0,1-1 0,-1 1 1,0-1-1,1 1 0,-1-1 0,1 0 0,-1 1 0,0-1 0,1 0 0,-1 0 0,1 0 0,-1 0 0,1 0 0,-1-1 0,1 1 1,-1 0-1,1-1 0,-1 1 0,2-1 0,42-18-562,-42 18 524,5-3-166,1 0 1,0 0-1,0 1 0,12-2 1,-20 4 216,1 1 1,-1-1 0,0 1 0,1 0 0,-1 0 0,0-1 0,1 1 0,-1 0 0,0 0-1,1 0 1,-1 0 0,1 1 0,-1-1 0,0 0 0,1 1 0,-1-1 0,0 1 0,0-1-1,1 1 1,-1-1 0,0 1 0,0 0 0,0 0 0,0-1 0,1 1 0,-1 0 0,-1 0 0,1 0-1,0 0 1,0 1 0,0-1 0,0 0 0,-1 0 0,1 0 0,-1 1 0,1-1 0,-1 0-1,1 0 1,0 3 0,-1-2 64,0 0 0,0 0 0,0 0 0,1 1 0,-1-1 0,1 0 0,0 0 0,0 0 0,0 0 0,-1 0 0,2 0 0,1 3 0,-3-5-55,1 0 1,-1 0-1,0 0 0,1 0 1,-1 0-1,1 0 0,-1 0 1,0 0-1,1 0 0,-1 0 1,1 0-1,-1 0 0,0 0 1,1 0-1,-1 0 0,1 0 1,-1 0-1,0 0 0,1-1 1,-1 1-1,0 0 0,1 0 0,-1 0 1,0-1-1,1 1 0,-1 0 1,0-1-1,1 1 0,-1 0 1,0 0-1,0-1 0,1 1 1,-1 0-1,0-1 0,0 1 1,0-1-1,1 0 0,1-4 2,1 0 0,-1-1-1,0 0 1,0 1-1,-1-1 1,1 0-1,-1 0 1,0-7 0,-1-70-966,3 82 950,0 0 0,0 1-1,0-1 1,0 1-1,0 0 1,0 0-1,0 0 1,0 0-1,0 0 1,5 2-1,16 1 99,1 0-1,0-2 0,41-3 0,-60 2-87,0-1 0,1 1 0,-1-2 0,0 1 0,0-1-1,0 0 1,0 0 0,-1 0 0,1-1 0,0 0 0,-1 0 0,0-1 0,0 1-1,0-1 1,0 0 0,0 0 0,-1-1 0,0 1 0,0-1 0,4-7 0,-6 10 5,-1 0 1,0-1 0,1 1 0,-1-1 0,0 1 0,0 0 0,-1-1-1,1 0 1,-1 1 0,1-1 0,-1 1 0,0-1 0,0 0 0,0 1-1,0-1 1,0 0 0,-1 1 0,1-1 0,-2-3 0,1 5-5,0-1-1,0 0 1,0 0 0,0 1 0,-1-1 0,1 1 0,0-1 0,-1 1 0,0 0-1,1 0 1,-1-1 0,0 1 0,1 0 0,-1 0 0,0 1 0,0-1 0,0 0-1,0 1 1,-3-1 0,1 0-9,0 0-1,0 1 1,0 0-1,0 0 1,-1 0-1,1 0 1,0 1-1,0-1 1,0 1-1,0 0 1,0 0-1,0 1 1,0-1 0,1 1-1,-1 0 1,0 0-1,1 0 1,-1 1-1,1-1 1,0 1-1,0-1 1,0 1-1,-5 6 1,6-5-1,-1 0-1,1 0 1,-1 0 0,1 0 0,0 0-1,1 1 1,-1-1 0,1 1 0,0-1-1,0 1 1,0-1 0,1 1 0,-1 0-1,1-1 1,0 1 0,1 5 0,0-8-1,0 1 1,0 0 0,0-1 0,0 1 0,1-1-1,-1 1 1,1-1 0,0 0 0,0 1-1,0-1 1,0 0 0,0 0 0,0 0-1,0-1 1,0 1 0,1 0 0,-1-1-1,1 0 1,-1 1 0,1-1 0,0 0 0,-1 0-1,1-1 1,0 1 0,0 0 0,0-1-1,3 0 1,67 5-1431,-34-13-1994,-38 7 3052,1 1-1,-1-1 1,1 0-1,-1 1 1,1-1-1,-1 0 1,0 0-1,0 0 1,1 0-1,-1-1 1,0 1-1,0 0 1,0 0-1,0-1 1,0 1-1,0 0 1,0-3-1,-1-6-5269,-6-2-4313</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8.576"/>
    </inkml:context>
    <inkml:brush xml:id="br0">
      <inkml:brushProperty name="width" value="0.025" units="cm"/>
      <inkml:brushProperty name="height" value="0.025" units="cm"/>
    </inkml:brush>
  </inkml:definitions>
  <inkml:trace contextRef="#ctx0" brushRef="#br0">0 99 12876,'0'0'8873,"67"-42"-7848,-28 30-545,6 1-448,2 0-352,0 2-2083,2-4-4707</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9.176"/>
    </inkml:context>
    <inkml:brush xml:id="br0">
      <inkml:brushProperty name="width" value="0.025" units="cm"/>
      <inkml:brushProperty name="height" value="0.025" units="cm"/>
    </inkml:brush>
  </inkml:definitions>
  <inkml:trace contextRef="#ctx0" brushRef="#br0">209 114 8776,'0'0'8424,"-4"-7"-5963,3 4-2344,0 1-1,0 0 0,0 0 1,-1 0-1,1 0 1,0 0-1,-1 0 0,1 0 1,-1 0-1,0 0 1,1 1-1,-1-1 1,0 1-1,0-1 0,0 1 1,0 0-1,-1 0 1,1 0-1,0 0 0,0 0 1,-1 0-1,1 1 1,0-1-1,-1 1 0,1-1 1,-1 1-1,1 0 1,0 0-1,-1 0 0,1 0 1,-1 1-1,1-1 1,0 1-1,-1-1 0,1 1 1,0 0-1,-1 0 1,1 0-1,0 0 0,-4 3 1,-7 4 148,0 1 0,1 1 1,0 0-1,-14 16 0,21-22-213,1 1 0,0 0 0,1-1-1,-1 1 1,1 1 0,0-1 0,0 0 0,0 1-1,1-1 1,0 1 0,0 0 0,1 0 0,-1 0-1,0 7 1,2-13-50,1 0 0,-1 1 0,0-1 0,0 1 0,0-1 0,0 1 0,0-1-1,0 0 1,0 1 0,1-1 0,-1 1 0,0-1 0,0 0 0,0 1 0,1-1 0,-1 0 0,0 1 0,1-1 0,-1 0-1,0 1 1,1-1 0,-1 0 0,0 0 0,1 1 0,-1-1 0,0 0 0,1 0 0,-1 0 0,1 0 0,-1 1 0,1-1-1,-1 0 1,0 0 0,1 0 0,22-2 51,19-14 30,-27 6-78,-2 1 0,1-2 0,-1 0 0,-1 0 0,0-1 0,-1-1 0,0 0 0,0 0 0,-2-1 0,0-1 0,0 1 0,-2-2 0,1 1 0,8-29 0,-19 76 211,2 1 0,6 57 0,-5-78-122,1-6-43,-1-1 1,1 0-1,0 1 0,0-1 1,0 0-1,1 0 1,0 1-1,0-1 1,0-1-1,1 1 0,0 0 1,0 0-1,0-1 1,0 0-1,1 0 0,-1 0 1,1 0-1,8 6 1,-8-8-77,-1 0 1,1 0-1,-1-1 1,1 1 0,-1-1-1,1 0 1,-1 0-1,1-1 1,0 1 0,0-1-1,0 0 1,-1 0-1,1 0 1,0 0 0,0-1-1,-1 1 1,1-1-1,0 0 1,-1 0 0,1 0-1,-1-1 1,1 1-1,-1-1 1,0 0 0,1 0-1,-1 0 1,5-4-1,35-37-3284,-38 37 2182,0-1 1,-1 0-1,0-1 1,0 1 0,3-10-1,4-23-5989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29.697"/>
    </inkml:context>
    <inkml:brush xml:id="br0">
      <inkml:brushProperty name="width" value="0.025" units="cm"/>
      <inkml:brushProperty name="height" value="0.025" units="cm"/>
    </inkml:brush>
  </inkml:definitions>
  <inkml:trace contextRef="#ctx0" brushRef="#br0">11 0 7591,'0'0'9956,"-1"10"-7308,-2 7-1656,1 0 0,0 1 0,2-1 0,0 0 0,1 1 0,6 28 0,-4-32-798,1 0 1,0 0-1,1-1 0,1 1 0,10 19 0,2-3-179,-6-8 47,26 37 0,-37-59-14,-2-3-28,0 0 0,1-1 0,-1 1 1,0 0-1,-1 0 0,1 0 0,0 0 0,-1 0 0,0 0 1,0 0-1,-3-4 0,0 0-27,-2-5-31,-3-5-185,0 2 1,0-1 0,-1 1-1,-1 1 1,-21-20 0,33 34 168,1 2 34,1 0-1,0 0 0,1-1 1,-1 1-1,0 0 0,0-1 0,1 1 1,-1-1-1,1 0 0,-1 0 0,6 2 1,-5-2 12,14 5 19,-1 0 0,1-2 0,1 0 0,-1 0-1,0-2 1,1 0 0,0-1 0,21-2 0,-30 1-5,1-1 1,-1 0 0,0 0 0,0-1-1,1 0 1,-1-1 0,0 0 0,-1 0-1,1-1 1,-1 0 0,1 0 0,-1-1-1,-1 0 1,1-1 0,-1 0 0,1 0-1,5-7 1,-11 10 2,0 0 0,0 0 0,0 0-1,0 0 1,-1-1 0,1 1 0,-1 0 0,0-1 0,0 1-1,0-1 1,0 1 0,-1-1 0,1 1 0,-1-1 0,0 0-1,0 1 1,0-1 0,-1 1 0,1-1 0,-3-6-1,2 8-2,0 0 0,0 0 0,0 0 0,0 0 0,0 1-1,-1-1 1,1 0 0,-1 1 0,1-1 0,-1 1 0,0 0-1,0-1 1,1 1 0,-1 0 0,0 0 0,0 0-1,0 0 1,0 1 0,0-1 0,0 0 0,0 1 0,-1 0-1,1-1 1,0 1 0,0 0 0,0 0 0,0 0 0,0 0-1,-1 0 1,1 1 0,0-1 0,0 1 0,0-1-1,0 1 1,-3 1 0,1 0 27,0 0 0,0 0 0,1 1 0,-1-1 0,1 1 0,0 0 0,0 0-1,0 0 1,0 0 0,0 0 0,0 1 0,1-1 0,0 1 0,0-1 0,0 1 0,0 0 0,0 0 0,1 0 0,-2 7-1,0 0 105,0 0 1,1 0-1,0 1 0,1-1 0,0 0 0,2 17 0,-1-26-127,0 1 1,1 0-1,-1-1 1,1 1 0,0-1-1,0 1 1,0-1-1,0 1 1,0-1-1,0 0 1,1 1-1,-1-1 1,1 0 0,-1 0-1,1 0 1,0 0-1,0 0 1,0-1-1,3 3 1,-1-1-10,0-1 0,1 0-1,-1 0 1,1-1 0,0 1 0,-1-1 0,1 0 0,0 0-1,0 0 1,5-1 0,1 0-608,0 0 1,0-1-1,-1 0 1,1 0-1,0-2 0,0 1 1,-1-1-1,0-1 1,11-4-1,13-14-5436,-2-3-2696</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1.074"/>
    </inkml:context>
    <inkml:brush xml:id="br0">
      <inkml:brushProperty name="width" value="0.025" units="cm"/>
      <inkml:brushProperty name="height" value="0.025" units="cm"/>
    </inkml:brush>
  </inkml:definitions>
  <inkml:trace contextRef="#ctx0" brushRef="#br0">93 136 10762,'0'0'6844,"-10"1"-4484,7-1-2216,-1 0 1,1 1 0,-1-1 0,1 1-1,-1 0 1,1 0 0,-1 0 0,1 0-1,0 0 1,0 1 0,-1 0 0,1-1-1,0 1 1,0 0 0,1 1-1,-1-1 1,0 0 0,1 1 0,0-1-1,-1 1 1,1 0 0,0 0 0,0 0-1,1 0 1,-1 0 0,0 0 0,1 1-1,0-1 1,0 0 0,0 1 0,0-1-1,1 1 1,-1-1 0,1 5 0,0-5-55,-1 0 0,1 0 1,1 0-1,-1 0 1,0 0-1,1 0 0,-1-1 1,1 1-1,0 0 0,0 0 1,0 0-1,0-1 0,1 1 1,-1 0-1,3 3 1,-2-5-70,0 0 0,0 1 0,1-1 0,-1 0 0,0 0 0,0 0 0,1 0 1,-1 0-1,1-1 0,-1 1 0,0-1 0,1 1 0,-1-1 0,1 0 0,-1 0 1,1 0-1,-1 0 0,1-1 0,2 0 0,0 0-38,0-1-1,0 0 1,0 0-1,0 0 0,0 0 1,0-1-1,-1 0 1,1 0-1,-1 0 1,0-1-1,0 1 1,0-1-1,-1 0 1,1 0-1,-1-1 1,0 1-1,3-6 1,-1 3-168,-1 0 1,0-1-1,0 0 1,-1 1 0,0-1-1,0-1 1,0 1 0,-1 0-1,-1-1 1,1-9 0,-6 12 200,-6 12 66,-6 11 204,13-11-90,0 1 0,0-1 0,0 1 0,1-1 0,0 1 0,1 0 0,-1 0 0,1 0 0,1 0 0,-1 0 0,1 0 0,0 0 0,2 8 0,-1-15-185,-1 1 0,1 0-1,0-1 1,-1 1 0,1-1 0,0 1 0,0-1 0,0 0 0,0 1-1,0-1 1,-1 0 0,1 1 0,0-1 0,0 0 0,0 0 0,0 0-1,0 0 1,0 0 0,0 0 0,0 0 0,0 0 0,0 0-1,0 0 1,0-1 0,0 1 0,1-1 0,24-8 43,-21 6-112,0 0 0,0-1 0,0 1 0,-1-1 0,0 0 0,0-1-1,0 1 1,0-1 0,0 0 0,-1 0 0,0 0 0,0 0 0,0 0 0,-1-1 0,0 1 0,0-1 0,0 0 0,-1 1 0,1-1 0,-1 0 0,-1 0 0,1 0 0,-1-7 0,0 13 31,1 53 70,-8 1-33,10-54-8,0 0 0,-1 0 0,1-1-1,0 1 1,-1-1 0,1 0 0,0 0-1,-1 1 1,1-2 0,-1 1 0,4-2 0,2-4-22,1-1 0,-2 0 0,1 0 0,-1 0 0,0-1 0,-1 0 0,0-1 0,5-10 0,2-5-120,17-53 0,-25 63 232,-5 20 202,-3 18-98,2 74 701,1-96-885,0-1-1,1 1 1,-1 0 0,0 0-1,0-1 1,1 1-1,-1 0 1,0 0 0,1-1-1,-1 1 1,1 0-1,-1-1 1,0 1 0,1-1-1,0 1 1,-1-1 0,1 1-1,-1-1 1,1 1-1,0-1 1,-1 1 0,1-1-1,0 0 1,-1 1-1,1-1 1,0 0 0,0 1-1,-1-1 1,1 0-1,0 0 1,0 0 0,0 0-1,-1 0 1,1 0-1,0 0 1,0 0 0,-1 0-1,1 0 1,0-1-1,0 1 1,-1 0 0,1 0-1,0-1 1,0 1 0,1-1-1,32-18 272,-21 3-339,-1-1 0,-1 0 0,11-20-1,-7 10-292,-10 22 133,-4 7-24,-4 47 200,0-31 74,2 2 1,0-1-1,1 0 1,1 0-1,1 0 0,0 0 1,1 0-1,2-1 1,7 23-1,-3-23 92,-1 1 0,-1 1 0,-1-1 0,0 1 1,-2 0-1,0 1 0,2 39 0,-7-58-94,0 1-1,0-1 1,0 1 0,0-1-1,0 0 1,-1 0 0,1 0-1,-1 0 1,1 0-1,-1 0 1,0 0 0,0 0-1,0-1 1,0 1 0,0-1-1,0 1 1,0-1 0,-1 0-1,1 0 1,-5 2 0,5-2-22,1 0 0,-1 0 1,0 0-1,0-1 1,0 1-1,0 0 0,0-1 1,0 1-1,0-1 0,0 0 1,0 0-1,0 0 1,0 0-1,0 0 0,0 0 1,0 0-1,0-1 0,0 1 1,0-1-1,0 1 1,0-1-1,0 0 0,0 0 1,0 0-1,1 0 0,-3-1 1,-1-4-7,0-1-1,0 0 1,1 0 0,0 0 0,1-1 0,-1 1 0,-3-14 0,6 17-4,1-1 0,-1 0 1,1 0-1,0 0 1,1 0-1,-1 0 1,1 0-1,0 1 1,0-1-1,0 0 0,1 0 1,-1 1-1,1-1 1,4-5-1,-6 9-1,8-13-676,-1 1 1,-1-1-1,0-1 1,0 1-1,-2-1 1,0 0 0,3-27-1,-7 37-3193,-5 1-3374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1.661"/>
    </inkml:context>
    <inkml:brush xml:id="br0">
      <inkml:brushProperty name="width" value="0.025" units="cm"/>
      <inkml:brushProperty name="height" value="0.025" units="cm"/>
    </inkml:brush>
  </inkml:definitions>
  <inkml:trace contextRef="#ctx0" brushRef="#br0">49 19 10698,'0'-1'333,"0"0"1,0 0-1,-1 0 1,1 0-1,0 0 0,-1 0 1,1 0-1,-1 1 0,1-1 1,-1 0-1,0 0 0,1 0 1,-1 1-1,0-1 0,1 0 1,-1 1-1,0-1 0,0 0 1,0 1-1,0-1 0,1 1 1,-1 0-1,0-1 0,0 1 1,-2-1-1,2 2-153,0-1 1,0 0-1,1 1 0,-1 0 0,0-1 0,0 1 1,0-1-1,0 1 0,0 0 0,1 0 1,-1-1-1,0 1 0,1 0 0,-1 0 0,1 0 1,-1 0-1,1 0 0,-1 0 0,0 1 1,-2 5 123,0 0 1,1 1-1,0-1 1,0 1-1,-1 9 1,2-3 113,1-1-1,0 1 1,1 0 0,1-1 0,0 0 0,6 22 0,-8-32-386,1-1 0,0 1 0,0 0 1,0 0-1,1-1 0,-1 1 1,1-1-1,-1 0 0,1 1 1,0-1-1,0 0 0,0 0 1,0 0-1,0 0 0,1 0 1,-1 0-1,0-1 0,1 1 1,-1-1-1,1 0 0,0 0 1,-1 0-1,1 0 0,0 0 1,0 0-1,0-1 0,0 1 1,-1-1-1,1 0 0,0 0 1,0 0-1,0 0 0,0-1 1,0 1-1,0-1 0,-1 1 1,6-3-1,-4 1-29,-1 1 0,0-1 0,0 1 1,1-1-1,-1 0 0,-1-1 0,1 1 0,0 0 0,0-1 0,-1 1 0,0-1 1,1 0-1,-1 0 0,0 0 0,0 0 0,-1 0 0,1-1 0,-1 1 1,1 0-1,-1-1 0,0 1 0,0-1 0,-1 1 0,1-1 0,-1 1 0,0-1 1,0 0-1,0-3 0,0 6-9,0 0-1,0 1 1,-1-1 0,1 1 0,0-1-1,0 1 1,-1-1 0,1 1 0,0-1-1,0 1 1,-1-1 0,1 1 0,-1-1-1,1 1 1,0-1 0,-1 1 0,1 0-1,-1-1 1,1 1 0,-1 0 0,1-1 0,-1 1-1,1 0 1,-1 0 0,1-1 0,-1 1-1,0 0 1,1 0 0,-1 0 0,1 0-1,-1 0 1,1 0 0,-1 0 0,0 0-1,1 0 1,-1 0 0,1 0 0,-1 0-1,1 0 1,-1 1 0,0-1 0,1 0-1,-1 0 1,1 1 0,-1-1 0,1 0 0,-1 1-1,1-1 1,-1 0 0,1 1 0,0-1-1,-1 1 1,-23 22-69,20-12 133,-1 1 0,2-1 0,0 1 0,0-1 0,1 1 0,0 0 0,1 0 0,1 0 1,0 0-1,0 0 0,1 0 0,4 19 0,4 4 139,1-1-1,27 63 1,-32-88-206,-1 0-1,0 0 0,0 0 0,-1 1 0,0 0 0,-1-1 0,0 1 1,-1 0-1,0 0 0,-1 0 0,0 0 0,-1 15 0,1-24 34,-1 1-1,1-1 0,0 1 1,-1-1-1,1 1 1,-1-1-1,0 0 0,1 1 1,-1-1-1,0 0 1,0 1-1,0-1 0,0 0 1,0 0-1,0 0 1,0 0-1,0 0 1,0 0-1,0 0 0,-1 0 1,1 0-1,0-1 1,-1 1-1,1-1 0,-1 1 1,1-1-1,-1 1 1,1-1-1,-1 0 0,1 1 1,-1-1-1,1 0 1,-1 0-1,1 0 0,-1 0 1,1-1-1,-1 1 1,1 0-1,-1-1 0,-1 0 1,-2 0 51,1-1 1,0 0 0,0 0-1,0 0 1,1 0 0,-1-1-1,0 1 1,1-1 0,0 0-1,0 0 1,0-1 0,-5-5-1,1-2-91,1-1-1,1 1 0,0-1 0,1 0 1,0 0-1,0-1 0,2 1 0,-1-1 1,0-23-1,3 28-147,-1 0 1,2 0-1,-1 0 1,1 0-1,0 0 1,1 0-1,0 0 1,0 0-1,1 1 1,0-1 0,0 1-1,1 0 1,0 0-1,0 0 1,1 0-1,6-7 1,56-42-5640,-44 39 2130,6-7-4618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2.413"/>
    </inkml:context>
    <inkml:brush xml:id="br0">
      <inkml:brushProperty name="width" value="0.025" units="cm"/>
      <inkml:brushProperty name="height" value="0.025" units="cm"/>
    </inkml:brush>
  </inkml:definitions>
  <inkml:trace contextRef="#ctx0" brushRef="#br0">12 1 13933,'0'0'8782,"-2"11"-8072,-7 191 2989,9-199-3668,-1 0 0,1 0 1,0 0-1,1 0 0,-1 0 0,0-1 0,1 1 0,-1 0 0,1 0 0,0 0 0,0-1 0,0 1 0,1 0 0,-1-1 1,0 1-1,1-1 0,0 0 0,0 1 0,-1-1 0,1 0 0,0 0 0,1 0 0,-1 0 0,0-1 0,1 1 0,-1-1 0,1 1 1,-1-1-1,1 0 0,-1 0 0,1 0 0,0 0 0,0 0 0,0 0 0,-1-1 0,1 0 0,0 1 0,0-1 0,0 0 0,4-1 1,2 0-26,-1 0 1,0-1 0,1 1-1,-1-2 1,0 1 0,0-1-1,0-1 1,-1 1 0,1-1 0,-1-1-1,0 1 1,13-12 0,-14 11-16,0-1 0,0 1 0,-1-2 1,0 1-1,0-1 0,-1 1 1,1-1-1,-2-1 0,1 1 1,-1 0-1,0-1 0,0 0 0,-1 1 1,0-1-1,-1 0 0,1 0 1,-2 0-1,1-16 0,-1 23 9,0 1 0,0 0 0,0-1-1,0 1 1,1 0 0,-1-1 0,0 1 0,0 0-1,0-1 1,0 1 0,0 0 0,0-1 0,0 1 0,0 0-1,0-1 1,0 1 0,0 0 0,-1-1 0,1 1-1,0 0 1,0-1 0,0 1 0,0 0 0,0 0-1,-1-1 1,1 1 0,0 0 0,0-1 0,0 1 0,-1 0-1,1 0 1,0 0 0,-1-1 0,1 1 0,0 0-1,0 0 1,-1 0 0,1-1 0,0 1 0,-1 0-1,1 0 1,0 0 0,-1 0 0,1 0 0,0 0 0,-1 0-1,1 0 1,0 0 0,-1 0 0,1 0 0,0 0-1,-1 0 1,1 0 0,0 0 0,-1 0 0,1 0-1,0 1 1,-1-1 0,1 0 0,0 0 0,0 0 0,-1 1-1,1-1 1,0 0 0,-1 0 0,1 0 0,0 1-1,0-1 1,-1 1 0,-16 20 2,13-10 55,1 0-1,0 0 0,1 1 0,0-1 0,0 1 0,1-1 0,1 1 0,0 0 0,0-1 0,1 1 0,3 12 0,-3-22-33,0 0-1,1 1 1,-1-1-1,0 0 1,1 0 0,-1 0-1,1 0 1,0 0-1,0 0 1,0-1-1,0 1 1,0 0-1,0-1 1,0 0 0,0 1-1,1-1 1,-1 0-1,1 0 1,-1 0-1,0-1 1,1 1 0,0 0-1,-1-1 1,1 0-1,-1 0 1,1 1-1,-1-1 1,1-1 0,0 1-1,-1 0 1,1-1-1,-1 1 1,6-3-1,2 1-139,0-1-1,0 0 0,-1-1 0,1 0 0,-1-1 0,1 0 0,8-6 0,9-16-2711,-19 3-2238,-6 6-1013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4.482"/>
    </inkml:context>
    <inkml:brush xml:id="br0">
      <inkml:brushProperty name="width" value="0.025" units="cm"/>
      <inkml:brushProperty name="height" value="0.025" units="cm"/>
    </inkml:brush>
  </inkml:definitions>
  <inkml:trace contextRef="#ctx0" brushRef="#br0">1 102 15375,'0'0'5952,"1"9"-5835,2 4-42,17 76 188,-17-79-220,0-1 1,0 0-1,1-1 0,0 1 0,0 0 0,1-1 0,11 15 1,-15-21 29,1-1-1,-1 0 1,0 1 0,1-1 0,-1 0 0,1 0 0,0 0 0,-1 0 0,1 0-1,0 0 1,-1 0 0,1-1 0,0 1 0,0-1 0,0 1 0,-1-1 0,1 0 0,0 1-1,0-1 1,0 0 0,0 0 0,2-1 0,-1 0 63,0 0 1,0 0-1,1 0 0,-1-1 0,0 1 1,-1-1-1,1 0 0,0 0 1,0 0-1,-1 0 0,4-4 0,5-7 234,-2 1-1,1-1 0,14-29 0,-5-5 157,-16 38-421,1 0-1,-1 0 1,1 0-1,1 0 1,7-11-1,-10 22-142,-1-1-1,0 1 0,0 0 1,0 1-1,-1-1 1,1 0-1,0 0 0,-1 0 1,0 0-1,1 0 1,-1 1-1,0 2 0,1 12 15,2-1 0,-1 1 0,2 0 0,0-1 0,1 0 0,1 0 0,0 0 0,1-1 0,14 21 0,-20-34 46,0 0 0,0-1 0,1 1-1,-1-1 1,1 0 0,-1 1 0,1-1 0,0 0-1,-1 0 1,1 0 0,0 0 0,0 0 0,0-1-1,0 1 1,-1 0 0,1-1 0,0 1 0,0-1-1,0 0 1,0 0 0,0 0 0,0 0 0,0 0-1,0 0 1,0 0 0,0-1 0,0 1-1,0-1 1,0 1 0,0-1 0,0 0 0,0 0-1,0 0 1,-1 0 0,1 0 0,0 0 0,-1 0-1,1-1 1,-1 1 0,1 0 0,-1-1 0,0 0-1,0 1 1,2-3 0,5-7 146,0 1 1,-1-1-1,0-1 1,-1 1-1,7-19 0,-7 10-90,0 0 1,-2 0-1,0 0 0,-1-1 0,-2 0 0,0 1 0,-2-30 0,1 49-126,0 0 1,0 0-1,0 0 0,1 0 0,-1 0 1,0 0-1,0 0 0,-1 0 0,1 0 1,0 0-1,0 0 0,0 0 0,-1 0 1,1 0-1,0 0 0,-1 0 1,1 0-1,-1 0 0,0 0 0,1 0 1,-1 0-1,1 0 0,-1 1 0,0-1 1,0 0-1,1 1 0,-1-1 0,0 0 1,0 1-1,0-1 0,0 1 1,0-1-1,0 1 0,0 0 0,0-1 1,0 1-1,0 0 0,-2-1 0,2 2-156,0-1 0,-1 1-1,1 0 1,0 0 0,0-1-1,0 1 1,-1 0-1,1 0 1,0 0 0,0 0-1,0 0 1,1 1-1,-1-1 1,0 0 0,0 0-1,0 0 1,1 1 0,-1-1-1,1 0 1,-1 1-1,1-1 1,0 1 0,-1-1-1,1 1 1,0-1-1,0 0 1,0 1 0,0 1-1,0 22-6259,0-19 2924,0 4-5503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2.858"/>
    </inkml:context>
    <inkml:brush xml:id="br0">
      <inkml:brushProperty name="width" value="0.025" units="cm"/>
      <inkml:brushProperty name="height" value="0.025" units="cm"/>
    </inkml:brush>
  </inkml:definitions>
  <inkml:trace contextRef="#ctx0" brushRef="#br0">17 0 14221,'0'0'8248,"-2"11"-7228,-5 55 719,2 0 0,3 1 0,6 68 0,-4-133-1727,0 0 1,0 0-1,0 0 1,0 0-1,1 0 1,-1 0-1,0 0 1,1 0-1,0 0 1,-1 0-1,1 0 1,0 0-1,0 0 1,0 0-1,0-1 0,0 1 1,1 0-1,-1-1 1,0 1-1,1-1 1,-1 1-1,1-1 1,0 1-1,-1-1 1,1 0-1,0 0 1,0 0-1,0 0 1,0 0-1,0-1 1,0 1-1,0 0 1,0-1-1,0 0 1,0 1-1,0-1 1,0 0-1,3 0 1,0-1-4,0 0 0,0 0 0,0 0 0,0 0 0,0-1 1,0 0-1,-1 0 0,1-1 0,0 1 0,-1-1 1,0 0-1,1 0 0,-1 0 0,5-6 0,3-6 70,-2 1 0,0-1 0,-1 0 0,-1-1 0,0 0 0,-1-1 0,0 1 0,-2-1 0,5-23 0,8-66-2233,-15 57-4836,-7 93-5801,-1-30 7319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3.204"/>
    </inkml:context>
    <inkml:brush xml:id="br0">
      <inkml:brushProperty name="width" value="0.025" units="cm"/>
      <inkml:brushProperty name="height" value="0.025" units="cm"/>
    </inkml:brush>
  </inkml:definitions>
  <inkml:trace contextRef="#ctx0" brushRef="#br0">6 1 8072,'0'0'2978,"-6"52"962,6-25-897,0 6-673,0-2-64,0-1-448,6-5-512,5-5-642,-2-4-480,10-7-160,-4-6-64,1-3-928,-3 0-1699,-3-11-2049,1-7-5222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3.577"/>
    </inkml:context>
    <inkml:brush xml:id="br0">
      <inkml:brushProperty name="width" value="0.025" units="cm"/>
      <inkml:brushProperty name="height" value="0.025" units="cm"/>
    </inkml:brush>
  </inkml:definitions>
  <inkml:trace contextRef="#ctx0" brushRef="#br0">521 318 10122,'0'0'5535,"10"3"-3084,-5-1-2244,0 0 18,0 0 0,0-1 0,0 1 1,1-1-1,-1 0 0,0 0 0,1-1 0,-1 0 1,1 0-1,-1 0 0,1 0 0,-1-1 1,0 0-1,1 0 0,-1-1 0,7-2 1,-3-1-31,0-1 0,0 0 0,0-1 0,-1 1 0,0-2 0,10-11 0,-15 16-101,-1 0 1,1 0-1,-1 0 0,0 0 0,0 0 0,0 0 1,0-1-1,-1 1 0,1 0 0,-1-1 0,0 0 1,0 1-1,0-1 0,-1 0 0,1 0 0,-1 1 1,0-1-1,0 0 0,0 0 0,-1 1 0,-1-8 1,2 10-89,-1 0 1,0 0-1,0 0 1,0 0-1,0 0 1,0 0-1,0 0 1,0 0-1,0 0 1,-1 0 0,1 1-1,0-1 1,-1 0-1,1 1 1,0-1-1,-1 1 1,1 0-1,0-1 1,-1 1-1,1 0 1,-1 0 0,1 0-1,0 0 1,-1 0-1,1 0 1,-3 1-1,-1-1-7,0 1 1,0 0-1,0 0 0,0 0 0,1 0 0,-10 5 0,4 1 92,0 0 0,1 0 0,0 1 0,0 1 0,1 0 0,0 0 0,0 0 0,1 1 0,1 0 0,-1 1 0,2-1 0,-1 1 0,1 0 0,1 1 0,0-1 0,1 1 0,0 0 0,1-1 1,0 1-1,0 19 0,2-28-80,0-1 0,0 0 0,0 0 0,0 0 0,1 1 0,-1-1 0,1 0 0,0 0 1,-1 0-1,1 0 0,0 0 0,0 0 0,0 0 0,1 0 0,-1 0 0,0-1 0,1 1 1,-1 0-1,1-1 0,-1 1 0,1-1 0,0 0 0,3 3 0,-1-2 41,1 0-1,0-1 1,-1 1-1,1-1 0,0 0 1,0 0-1,0 0 1,0-1-1,0 0 1,7 0-1,-3-1-428,1 1 0,-1-2-1,0 1 1,0-1 0,-1-1 0,1 0-1,0 0 1,-1-1 0,0 1 0,1-2 0,13-9-1,-9-5-3732,-10-3-2488</inkml:trace>
  <inkml:trace contextRef="#ctx0" brushRef="#br0" timeOffset="1">0 0 11627,'0'0'5093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4.347"/>
    </inkml:context>
    <inkml:brush xml:id="br0">
      <inkml:brushProperty name="width" value="0.025" units="cm"/>
      <inkml:brushProperty name="height" value="0.025" units="cm"/>
    </inkml:brush>
  </inkml:definitions>
  <inkml:trace contextRef="#ctx0" brushRef="#br0">162 261 16592,'-3'-9'1676,"0"2"-1190,0 0 1,0 0-1,-1 0 0,0 1 1,0-1-1,-1 1 1,-9-11-1,12 15-424,1 0 1,-1 1-1,1-1 0,-1 1 1,0-1-1,0 1 1,0 0-1,1 0 0,-1 0 1,0 0-1,-1 0 1,1 0-1,0 0 0,0 0 1,0 1-1,0-1 1,-1 1-1,1 0 0,0 0 1,0 0-1,-1 0 1,1 0-1,0 0 0,0 0 1,0 1-1,-1-1 1,1 1-1,0 0 0,0 0 1,0 0-1,0 0 0,0 0 1,0 0-1,0 0 1,0 0-1,0 1 0,-2 2 1,0 0-30,1 1 0,-1-1 0,1 1 0,0 0 0,0 0 0,1 0 0,-1 0 0,1 0 0,0 1 0,1-1 0,-1 1 0,1 0 0,0 6 0,-4 78 221,5-77-233,0-12-18,0 0 1,0 0-1,0 0 1,0 0 0,0 1-1,0-1 1,0 0-1,0 0 1,0 0 0,0 0-1,1 0 1,-1 0-1,0 0 1,1 0 0,-1 0-1,1 0 1,-1-1 0,1 1-1,0 0 1,-1 0-1,1 0 1,0 0 0,-1-1-1,1 1 1,0 0-1,0-1 1,0 1 0,0-1-1,0 1 1,0-1-1,0 1 1,-1-1 0,1 1-1,1-1 1,-1 0-1,0 0 1,0 1 0,0-1-1,0 0 1,0 0-1,0 0 1,0 0 0,0 0-1,0-1 1,0 1 0,0 0-1,0 0 1,0-1-1,0 1 1,0 0 0,0-1-1,0 1 1,0-1-1,1-1 1,5-1 37,-1 0-1,0-1 1,0 0-1,0 0 1,0 0 0,-1-1-1,6-5 1,2-7-33,-1 0-1,-1 0 1,0-1 0,-1 0 0,-1-1 0,-1 0 0,-1-1-1,0 1 1,-2-1 0,0-1 0,-1 1 0,-1-1 0,-1 1-1,-1-29 1,-1 46-3,0 1 0,0 0 0,-1-1 0,1 1 0,-1-1 0,0 1 0,0 0 0,0 0 0,0 0 1,0-1-1,0 1 0,-2-2 0,-7 0 143,-1 19 103,8-3-186,1-1 0,0 1 1,0 0-1,1 0 1,1-1-1,0 1 0,1 0 1,0 0-1,5 23 1,0-12 58,1 1 1,0-2 0,22 43 0,-24-55-75,1 0 0,0-1 0,0 0 0,1 0 0,0 0 0,1-1 0,0 0 0,14 11 1,-17-16-281,0 1 0,0-1 0,0 0 1,1-1-1,-1 1 0,1-1 1,-1 0-1,1 0 0,0-1 1,0 0-1,0 0 0,0 0 1,0-1-1,0 0 0,0 0 1,0 0-1,9-2 0,6-9-3918,-7-12-2829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4.709"/>
    </inkml:context>
    <inkml:brush xml:id="br0">
      <inkml:brushProperty name="width" value="0.025" units="cm"/>
      <inkml:brushProperty name="height" value="0.025" units="cm"/>
    </inkml:brush>
  </inkml:definitions>
  <inkml:trace contextRef="#ctx0" brushRef="#br0">34 121 7239,'0'0'5210,"0"10"-1911,2 31-501,-2-40-2691,1 0 0,-1 0 0,0 1 0,1-1 0,-1 0 1,1 0-1,-1 0 0,1 0 0,0 0 0,-1 0 0,1 0 1,0 0-1,0 0 0,0 0 0,-1 0 0,1-1 0,0 1 1,0 0-1,0 0 0,1-1 0,-1 1 0,0-1 0,0 1 0,0-1 1,0 1-1,0-1 0,1 0 0,-1 0 0,0 1 0,0-1 1,1 0-1,-1 0 0,0 0 0,0 0 0,0-1 0,2 1 1,2-1 175,0 0 0,0 0 0,0 0 0,0-1 0,0 1 0,8-5 1,-6 1-155,1 0 0,-1 0 0,0-1 0,-1 0 0,1 0 0,-1-1 0,-1 0 0,10-12 0,-12 14-30,-1 1 0,1-1 1,-1 0-1,1 1 1,-1-1-1,-1 0 0,1 0 1,-1-1-1,0 1 0,0 0 1,0 0-1,-1-1 1,0 1-1,0 0 0,0 0 1,-2-6-1,2 9-78,-1 0-1,0 1 0,0-1 1,0 1-1,0 0 0,0-1 1,-1 1-1,1 0 0,0-1 1,-1 1-1,1 0 0,-1 0 1,1 0-1,-1 0 0,1 1 1,-1-1-1,0 0 0,1 1 1,-1-1-1,0 1 0,0-1 1,0 1-1,1 0 0,-1 0 1,0 0-1,0 0 0,1 0 1,-3 0-1,-1 0 12,0 1 0,0-1-1,0 1 1,0-1 0,0 1 0,0 1-1,0-1 1,0 1 0,-5 2 0,3 2-14,-1 0 0,1 0-1,1 1 1,-1 0 0,1 0 0,1 0 0,-1 1 0,1 0 0,0 0 0,1 0 0,-6 16 0,4-10 25,1 1 0,1-1 0,0 1 1,1 0-1,1 0 0,-1 23 1,3-36-39,0 0 0,0 0 1,0 0-1,1 0 0,-1-1 1,0 1-1,1 0 0,-1 0 1,1 0-1,0-1 1,-1 1-1,1 0 0,0 0 1,0-1-1,0 1 0,1-1 1,-1 1-1,0-1 0,0 0 1,1 1-1,-1-1 1,1 0-1,-1 0 0,3 1 1,0 0-47,1 0 0,-1-1 0,0 1 0,1-1 0,-1-1 0,1 1 0,-1 0 0,1-1 0,-1 0 0,6-1 0,3 0-854,0 0 0,0-2 0,0 0-1,-1 0 1,1-1 0,20-9 0,1-9-6493,-1-3-6994</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5.058"/>
    </inkml:context>
    <inkml:brush xml:id="br0">
      <inkml:brushProperty name="width" value="0.025" units="cm"/>
      <inkml:brushProperty name="height" value="0.025" units="cm"/>
    </inkml:brush>
  </inkml:definitions>
  <inkml:trace contextRef="#ctx0" brushRef="#br0">193 8 15246,'0'0'2579,"-9"-2"111,0 0-2219,1 1-1,-1 0 1,1 0-1,0 1 1,-1 0-1,-10 1 1,15 0-333,0 0 1,0 0-1,0 1 1,1-1-1,-1 1 1,0 0-1,0 0 1,1 0-1,-1 1 1,1-1 0,0 1-1,0 0 1,0 0-1,0 0 1,0 0-1,1 0 1,-5 7-1,0 2 49,1-1 0,0 1 0,1 0 0,0 1-1,0-1 1,2 1 0,-1 0 0,2 0 0,0 0 0,-1 27-1,3-38-176,0 0 0,0 0-1,0 0 1,0 0-1,1 1 1,-1-1-1,1 0 1,-1 0-1,1 0 1,0 0-1,0 0 1,0-1-1,0 1 1,0 0-1,0 0 1,0-1-1,1 1 1,-1 0 0,0-1-1,1 1 1,0-1-1,-1 0 1,4 2-1,-1-1-39,0 0 0,1-1 0,-1 1 1,0-1-1,1 0 0,-1 0 0,1-1 0,0 1 0,-1-1 0,8 0 0,1-1-901,-1-1-1,1 0 0,-1 0 0,0-2 1,0 1-1,0-1 0,17-9 1,12-13-6548</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6.112"/>
    </inkml:context>
    <inkml:brush xml:id="br0">
      <inkml:brushProperty name="width" value="0.025" units="cm"/>
      <inkml:brushProperty name="height" value="0.025" units="cm"/>
    </inkml:brush>
  </inkml:definitions>
  <inkml:trace contextRef="#ctx0" brushRef="#br0">119 205 12268,'0'0'9224,"-4"-8"-7382,3 5-1707,0 0 1,-1 1-1,1-1 0,-1 1 0,0-1 0,0 1 1,0 0-1,0-1 0,0 1 0,-1 0 1,1 0-1,-1 1 0,1-1 0,-6-2 0,6 4-96,0-1 0,0 1-1,0 0 1,0 0 0,0 0-1,0 0 1,0 0 0,0 0-1,-1 1 1,1-1 0,0 1-1,0-1 1,0 1 0,0 0-1,1 0 1,-1 0 0,0 0-1,0 0 1,0 0 0,1 0-1,-1 1 1,1-1 0,-1 0-1,1 1 1,-1 0 0,1-1-1,0 1 1,-2 3 0,-1 1-3,1 1 0,-1-1 0,2 1 0,-1 0 0,1 0 0,0 0 0,0 0 0,1 0 0,-1 0 0,2 1 0,-1-1 0,1 0 0,0 1 0,1-1 0,1 9 0,-2-15-32,0 1-1,1 0 1,-1 0-1,0-1 1,1 1-1,-1 0 1,1-1-1,-1 1 1,1-1 0,0 1-1,0 0 1,0-1-1,0 0 1,0 1-1,0-1 1,0 0-1,0 1 1,1-1-1,-1 0 1,0 0-1,1 0 1,-1 0-1,4 1 1,-2-1 2,0 0 0,0-1 0,0 1 0,0-1 0,0 0 0,1 0 0,-1 0 0,0 0 0,0 0 0,0-1 0,0 0 0,4-1 0,3-1 12,0-1 0,0 0 0,-1-1 0,1 0 0,-1 0 0,15-12 0,-19 12-22,1 1 0,-1-1 0,-1 0 1,1-1-1,-1 1 0,0-1 1,0 0-1,0 0 0,-1 0 0,0 0 1,0-1-1,0 1 0,-1-1 1,0 1-1,-1-1 0,1 0 0,-1 0 1,-1 0-1,1 0 0,-1 0 1,0 0-1,-2-10 0,2 15 5,-1 1-1,1-1 1,-1 1-1,1 0 0,-1-1 1,1 1-1,-1 0 1,0 0-1,0-1 1,0 1-1,0 0 1,0 0-1,0 0 1,0 0-1,0 0 1,0 0-1,0 0 0,0 1 1,-1-1-1,1 0 1,0 1-1,-1-1 1,1 0-1,0 1 1,-1 0-1,1-1 1,-1 1-1,1 0 1,0 0-1,-1 0 1,1 0-1,-1 0 0,1 0 1,-1 0-1,1 0 1,-1 1-1,-1 0 1,0-1 3,1 1 1,-1 0-1,0 0 0,1 1 1,-1-1-1,1 0 0,-1 1 1,1 0-1,-1 0 0,1-1 1,0 1-1,0 0 0,0 1 1,0-1-1,1 0 0,-1 1 1,-2 3-1,2-2 25,1 0 0,-1 0 0,1 0 0,0 0 0,-1 0 0,2 1 0,-1-1 0,1 0 0,-1 1 0,1-1 0,0 0 0,1 1 0,-1-1 0,1 0 0,0 0 0,2 7 0,-2-8-7,1-1 0,-1 0 0,1 0 0,0 0 0,0 0 0,0 0-1,0 0 1,0 0 0,0-1 0,0 1 0,0-1 0,1 1 0,-1-1 0,1 0-1,-1 0 1,1 0 0,0 0 0,-1 0 0,1-1 0,0 1 0,-1-1 0,1 0-1,0 0 1,-1 0 0,1 0 0,4-1 0,0 0-12,0 0 0,1-1 0,-1 0 0,0-1 0,0 1 0,-1-1 0,1-1 0,-1 1 0,1-1 0,-1 0 0,0-1 0,0 1 0,-1-1 0,0 0 0,1-1 0,-2 1 0,1-1 0,-1 0 0,1 0 0,-2-1 0,1 1 0,-1-1 0,0 1 0,0-1 0,-1 0 0,0 0 0,0-1 0,-1 1 0,0 0 0,1-8 0,-2 14-69,0 34-91,0-25 165,0-1 0,1 1-1,0-1 1,0 1-1,0-1 1,1 1-1,5 11 1,-6-17-4,0-1-1,-1 1 1,1-1 0,0 1 0,0-1-1,0 1 1,0-1 0,1 0-1,-1 0 1,0 0 0,1 1-1,-1-1 1,0 0 0,1-1-1,-1 1 1,1 0 0,-1 0 0,1-1-1,0 1 1,-1-1 0,1 1-1,0-1 1,-1 1 0,1-1-1,0 0 1,0 0 0,-1 0-1,1 0 1,0 0 0,-1-1 0,1 1-1,0 0 1,-1-1 0,1 1-1,0-1 1,-1 0 0,1 1-1,-1-1 1,1 0 0,-1 0-1,1 0 1,1-1 0,3-3-22,1-1 0,0 1 0,-1-1 0,0 0 0,0 0 0,-1-1 0,1 1 0,-1-1 0,-1-1 1,0 1-1,0-1 0,0 1 0,-1-1 0,0 0 0,0 0 0,-1-1 0,0 1 0,-1 0 0,0-1 0,1-10 0,-13 63-304,11-37 339,-1-1 0,1 0 0,1 1 0,-1-1 0,1 0 0,0 0 0,4 11 0,-5-16-10,1 0 1,-1 0-1,1 0 1,-1 0-1,1 0 1,0 0-1,0 0 1,0 0-1,-1 0 1,1 0-1,0 0 1,0-1-1,0 1 1,0 0-1,0-1 1,0 1-1,1-1 1,1 2-1,-1-2 1,0 0-1,1 0 0,-1 0 1,1 0-1,-1 0 0,0 0 1,1-1-1,-1 1 0,0-1 0,0 1 1,1-1-1,-1 0 0,3-1 1,1-2-16,0 1 1,-1-1-1,1 0 0,-1 0 1,0-1-1,0 1 1,0-1-1,-1 0 0,0-1 1,0 1-1,0-1 1,-1 1-1,5-10 1,-4 6-264,0 0 0,0-1 1,-1 0-1,0 1 0,-1-1 1,0-1-1,-1 1 0,1-12 1,-2 21-266,-5 44 43,4-26 179,-2 59-651,3-72 326,0 1 0,1-1 0,-1 1 0,1-1 0,0 1 0,0-1 0,0 0 0,1 1 0,0-1 0,0 0 0,0 0 0,5 7 0,3-4-6414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6.573"/>
    </inkml:context>
    <inkml:brush xml:id="br0">
      <inkml:brushProperty name="width" value="0.025" units="cm"/>
      <inkml:brushProperty name="height" value="0.025" units="cm"/>
    </inkml:brush>
  </inkml:definitions>
  <inkml:trace contextRef="#ctx0" brushRef="#br0">47 106 2242,'0'0'18364,"-3"9"-17611,-4 10-170,2 1 1,1-1-1,0 1 1,2-1-1,0 1 1,1 31-1,2-11-44,2-1 0,13 63 0,-16-100-516,9 30 24,-9-31-6,1 0-1,-1 1 1,1-1-1,-1 0 1,1 1-1,-1-1 1,1 0 0,0 0-1,0 1 1,-1-1-1,1 0 1,0 0-1,0 0 1,0 0-1,0 0 1,1 0-1,-1-1 1,0 1 0,1 1-1,0-5 56,-1 1-1,1-1 1,-1 0-1,0 1 0,0-1 1,-1 0-1,1 0 1,0 1-1,-1-1 1,0 0-1,1 0 1,-1-3-1,0 5-65,6-170 170,-6 111-918,3 0 0,10-61 0,-12 116 689,0 0 1,0 1-1,1-1 1,-1 1 0,1 0-1,0-1 1,0 1-1,0 0 1,1 0-1,-1 0 1,1 0-1,4-3 1,-6 6 24,0 0 0,1 0 0,-1 0 0,1 0 0,0 0 0,-1 1 0,1-1 0,-1 0 1,1 1-1,0-1 0,0 1 0,-1 0 0,1 0 0,0-1 0,-1 1 0,1 0 0,0 1 0,0-1 0,-1 0 0,1 0 1,0 1-1,0-1 0,-1 1 0,1-1 0,-1 1 0,1 0 0,0 0 0,-1 0 0,1 0 0,-1 0 0,0 0 0,1 0 0,-1 0 1,2 3-1,2 0-32,0 0 0,-1 0 0,0 1 0,0 0 0,0 0 0,0 0 1,-1 0-1,0 0 0,0 1 0,-1 0 0,1-1 0,-1 1 0,0 0 0,-1 0 1,1 0-1,-1 0 0,0 9 0,-1-10 84,0 0 0,-1 0-1,0 0 1,0-1 0,0 1 0,0 0 0,-1-1-1,0 1 1,0-1 0,0 1 0,0-1 0,-1 0 0,0 0-1,0 0 1,0 0 0,0-1 0,-1 1 0,1-1-1,-1 0 1,0 0 0,0 0 0,0 0 0,-4 1-1,-2 1 53,1-1 0,-1 0 0,1-1-1,-1 0 1,0 0 0,0-1 0,-1 0-1,-13 0 1,20-2-325,0 0 0,0 0 0,0-1 0,0 1 0,1-1 0,-1 0 0,0 0 0,0 0 0,1 0 0,-1-1 1,-4-2-1,6 3-190,1 0 1,-1-1 0,0 1 0,1-1-1,-1 0 1,1 1 0,-1-1 0,1 0 0,0 0-1,0 0 1,0 0 0,0 0 0,0 0-1,0 0 1,1 0 0,-1 0 0,1-1 0,-1 1-1,1 0 1,0-5 0,-1-18-5256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7.187"/>
    </inkml:context>
    <inkml:brush xml:id="br0">
      <inkml:brushProperty name="width" value="0.025" units="cm"/>
      <inkml:brushProperty name="height" value="0.025" units="cm"/>
    </inkml:brush>
  </inkml:definitions>
  <inkml:trace contextRef="#ctx0" brushRef="#br0">52 1 10378,'0'0'8974,"-6"8"-7784,0 4-557,0 0-1,1 1 1,0-1-1,1 1 1,1 0 0,0 0-1,0 0 1,1 0-1,0 27 1,0-9 543,-1-13-694,2-1 0,0 1 0,1 0-1,1 0 1,5 26 0,-5-41-467,-1 0-1,1 0 1,0 0-1,0 0 1,1 0-1,-1 0 1,1-1-1,-1 1 1,1-1-1,0 1 1,0-1-1,0 1 1,0-1-1,0 0 1,1 0-1,-1 0 1,1 0-1,-1-1 0,1 1 1,0-1-1,0 1 1,-1-1-1,1 0 1,0 0-1,0 0 1,0 0-1,0-1 1,1 1-1,-1-1 1,0 0-1,0 0 1,0 0-1,0 0 1,0-1-1,0 1 1,0-1-1,6-1 1,-4 0-35,0-1 1,0 1-1,0-1 1,-1 1-1,1-1 1,-1-1-1,1 1 0,-1-1 1,0 1-1,0-1 1,-1 0-1,1-1 1,-1 1-1,0-1 1,0 1-1,0-1 1,-1 0-1,1 0 0,-1 0 1,-1 0-1,3-11 1,1 0-157,-1-1 1,0 0-1,-1 0 0,0-22 1,-3 63 196,-1-11 31,0 0 0,2 1-1,0-1 1,0 0 0,6 22 0,-6-32-43,0 0 0,0-1 0,0 1 0,0-1 0,0 1 0,1-1-1,-1 0 1,1 1 0,0-1 0,0 0 0,-1 0 0,2 0 0,-1-1 0,0 1 0,0 0 0,0-1 0,1 1 0,-1-1-1,1 0 1,-1 0 0,1 0 0,-1 0 0,1 0 0,0-1 0,-1 1 0,1-1 0,0 1 0,0-1 0,-1 0-1,1 0 1,0 0 0,0-1 0,5 0 0,0-1-5,0 0 0,1-1 1,-1 0-1,0 0 0,-1 0 0,1-1 0,0 0 0,-1-1 1,9-7-1,63-58-550,-34 29-268,-45 41 810,0-1 0,0 1 0,1-1 1,-1 1-1,1-1 0,-1 1 1,0-1-1,1 1 0,-1-1 1,1 1-1,-1 0 0,1-1 0,-1 1 1,1 0-1,-1-1 0,1 1 1,-1 0-1,1 0 0,0 0 1,-1 0-1,1-1 0,-1 1 0,1 0 1,0 0-1,-1 0 0,1 0 1,-1 0-1,1 0 0,0 0 1,-1 1-1,1-1 0,-1 0 0,1 0 1,-1 0-1,1 1 0,0-1 1,-1 0-1,1 0 0,-1 1 1,1-1-1,-1 0 0,0 1 0,1-1 1,-1 1-1,1-1 0,-1 1 1,1 0-1,7 35 228,-8-32-207,0-1 0,0 1 0,1 0 0,0-1 0,-1 0 0,1 1 0,0-1 0,1 1 0,-1-1 0,1 0 0,-1 0 0,4 4 0,-2-5-38,0-1 1,0 0 0,0 0 0,0 0 0,0 0-1,1 0 1,-1-1 0,0 1 0,1-1 0,-1 0 0,0 0-1,1-1 1,-1 1 0,0 0 0,0-1 0,1 0 0,-1 0-1,0 0 1,0 0 0,0-1 0,0 1 0,0-1-1,0 1 1,-1-1 0,6-4 0,31-29-2876,-16 0-3794,-19 18 647,-1-2-3914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7.565"/>
    </inkml:context>
    <inkml:brush xml:id="br0">
      <inkml:brushProperty name="width" value="0.025" units="cm"/>
      <inkml:brushProperty name="height" value="0.025" units="cm"/>
    </inkml:brush>
  </inkml:definitions>
  <inkml:trace contextRef="#ctx0" brushRef="#br0">62 1 16720,'0'0'7431,"-48"0"-4965,42 1-448,1 8-897,3-1-801,2 1-255,0 1-65,5-2-321,3 1-1184,-5-5-1987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4.825"/>
    </inkml:context>
    <inkml:brush xml:id="br0">
      <inkml:brushProperty name="width" value="0.025" units="cm"/>
      <inkml:brushProperty name="height" value="0.025" units="cm"/>
    </inkml:brush>
  </inkml:definitions>
  <inkml:trace contextRef="#ctx0" brushRef="#br0">1 1 16624,'0'0'5867,"0"12"-5312,-1 16-297,2 0-1,1 0 1,2-1 0,0 1 0,2-1-1,8 27 1,-12-51-257,3 13-19,1-1 0,1-1 1,1 1-1,-1-1 1,2 0-1,20 23 0,-29-37-86,0 0 0,0 0-1,1 0 1,-1 0-1,0 0 1,0 0 0,1 0-1,-1 0 1,0-1-1,0 1 1,1 0-1,-1 0 1,0 0 0,0-1-1,1 1 1,-1 0-1,0 0 1,0-1 0,0 1-1,0 0 1,1 0-1,-1-1 1,0 1-1,0 0 1,0 0 0,0-1-1,0 1 1,0 0-1,0-1 1,0 1 0,0 0-1,0-1 1,0 1-1,0 0 1,0 0 0,0-1-1,0 1 1,0 0-1,0-1 1,0 1-1,0 0 1,-1 0 0,1-1-1,0 1 1,0 0-1,0 0 1,0-1 0,-1 1-1,1 0 1,-6-23-4050,-11-2-1526</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8.051"/>
    </inkml:context>
    <inkml:brush xml:id="br0">
      <inkml:brushProperty name="width" value="0.025" units="cm"/>
      <inkml:brushProperty name="height" value="0.025" units="cm"/>
    </inkml:brush>
  </inkml:definitions>
  <inkml:trace contextRef="#ctx0" brushRef="#br0">179 81 15439,'-1'-8'3566,"1"4"-3127,-1 0 1,0-1 0,0 1 0,0 0-1,-1-1 1,1 1 0,-1 0 0,0 0-1,0 0 1,-1 1 0,-4-7-1,5 8-326,1 1 0,-1-1 0,0 0 0,0 1-1,0 0 1,0 0 0,0-1 0,0 1-1,-1 1 1,1-1 0,0 0 0,0 0-1,-1 1 1,1-1 0,0 1 0,-1 0-1,1 0 1,-1 0 0,1 0 0,0 0-1,-1 0 1,1 1 0,0-1 0,-1 1-1,1-1 1,0 1 0,-1 0 0,-2 2-1,-1 0-95,1 0-1,0 0 1,1 1-1,-1 0 1,0 0-1,1 0 1,0 0-1,0 1 1,0-1-1,1 1 1,-1 0-1,1 0 1,0 1-1,1-1 1,-1 1-1,1-1 1,-2 10-1,-1 1-3,1 1-1,1 0 0,1 0 0,-1 33 0,3-48-5,-1 1-1,1 0 0,0-1 1,1 1-1,-1 0 1,0-1-1,1 1 1,-1-1-1,1 1 0,0 0 1,0-1-1,0 1 1,0-1-1,0 0 1,1 1-1,-1-1 0,1 0 1,-1 0-1,1 0 1,0 0-1,0 0 1,0 0-1,0 0 0,0-1 1,0 1-1,0-1 1,1 0-1,-1 1 1,0-1-1,1 0 0,-1 0 1,1-1-1,0 1 1,-1 0-1,1-1 1,3 1-1,0-1-22,0-1 0,0 1-1,0-1 1,0 0 0,-1 0 0,1-1 0,0 1-1,0-1 1,-1-1 0,1 1 0,-1-1 0,1 0-1,-1 0 1,0-1 0,7-5 0,4-7-312,-1-1 0,13-19 1,21-21-206,-49 57 538,0 0 0,0 0 0,0-1 1,1 1-1,-1 0 0,0 0 1,0 0-1,1 0 0,-1-1 0,0 1 1,1 0-1,-1 0 0,0 0 0,0 0 1,1 0-1,-1 0 0,0 0 1,1 0-1,-1 0 0,0 0 0,0 0 1,1 0-1,-1 0 0,0 0 1,1 0-1,-1 0 0,0 0 0,0 0 1,1 0-1,-1 1 0,0-1 0,1 0 1,-1 0-1,0 0 0,0 0 1,0 1-1,1-1 0,-1 0 0,0 0 1,0 0-1,0 1 0,1-1 0,-1 0 1,0 0-1,0 1 0,0-1 1,0 0-1,0 0 0,0 1 0,1-1 1,-1 0-1,0 1 0,0-1 0,0 0 1,0 1-1,0-1 0,0 0 1,0 0-1,0 1 0,0-1 0,0 0 1,-1 1-1,1-1 0,0 1 0,1 27 471,-1-22-366,8 94 842,39 181-1,-43-260-926,1 5 156,-1 0 1,-1 0-1,-1 0 1,-2 1-1,0-1 1,-8 44-1,8-67-119,-1-1 1,0 1-1,1 0 0,-1-1 0,-1 1 1,1-1-1,0 1 0,0-1 0,-1 0 0,0 0 1,1 1-1,-1-1 0,0 0 0,0 0 0,0-1 1,0 1-1,0 0 0,-1-1 0,1 1 1,-4 1-1,5-3-33,-1 0 0,0 1 0,0-1 0,1 0 1,-1 0-1,0 0 0,1 0 0,-1 0 0,0 0 0,0-1 1,1 1-1,-1-1 0,0 1 0,1-1 0,-1 1 0,1-1 0,-1 0 1,1 0-1,-1 0 0,1 0 0,-1 0 0,1 0 0,0 0 1,-1 0-1,1 0 0,0-1 0,0 1 0,0-1 0,0 1 1,0-1-1,1 1 0,-2-3 0,-5-9-169,1-1-1,1-1 1,0 1-1,1-1 1,0 0-1,1 0 1,-2-25-1,3-8-653,4-53 0,-2 93 591,1 0-1,0 0 1,1 0-1,0 0 1,0 0-1,0 1 1,1-1-1,0 1 1,1-1 0,-1 1-1,1 0 1,1 1-1,-1-1 1,1 1-1,8-8 1,23-16-3392,6 7-3381,-13 10-4769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8.667"/>
    </inkml:context>
    <inkml:brush xml:id="br0">
      <inkml:brushProperty name="width" value="0.025" units="cm"/>
      <inkml:brushProperty name="height" value="0.025" units="cm"/>
    </inkml:brush>
  </inkml:definitions>
  <inkml:trace contextRef="#ctx0" brushRef="#br0">0 1321 13164,'17'-1'775,"48"-6"-36,-1-2 1,0-3 0,114-38-1,201-93 237,-271 100-357,915-392 1608,-81 31-44,-870 375-1838,205-76 2251,-233 91-2249,-1 3 0,1 1 0,1 2 0,63-2 0,-100 10-738,-8 0 197,1 0 1,-1 0-1,1 1 0,-1-1 1,1 0-1,-1 0 1,1 0-1,-1 0 0,1 0 1,-1 0-1,1 0 0,-1 0 1,1 0-1,-1 0 0,1 0 1,-1 0-1,1 0 1,-1 0-1,1-1 0,-1 1 1,1 0-1,-1 0 0,1-1 1,-1 1-1,0 0 0,1 0 1,-1-1-1,1 1 0,-1 0 1,0-1-1,1 1 1,-1-1-1,0 1 0,0-1 1,1 1-1,-1 0 0,0-1 1,0 1-1,1-1 0,-1 1 1,0-1-1,0 1 1,0-1-1,0 1 0,0-1 1,0 1-1,0-1 0,0 1 1,0-1-1,0 1 0,0-1 1,0 1-1,-1-2 1,-2-13-11573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39.363"/>
    </inkml:context>
    <inkml:brush xml:id="br0">
      <inkml:brushProperty name="width" value="0.025" units="cm"/>
      <inkml:brushProperty name="height" value="0.025" units="cm"/>
    </inkml:brush>
  </inkml:definitions>
  <inkml:trace contextRef="#ctx0" brushRef="#br0">42 0 14350,'0'0'1857,"-41"72"-1600,41-25-225,0 9-32,12 6 32,14 9 0,8 3 96,0 2 128,6-1 64,3-5 1,2-5-129,-4-10-96,1-13-160,-3-15-2306,-1-14-2243,-7-11-1825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5:40.085"/>
    </inkml:context>
    <inkml:brush xml:id="br0">
      <inkml:brushProperty name="width" value="0.025" units="cm"/>
      <inkml:brushProperty name="height" value="0.025" units="cm"/>
    </inkml:brush>
  </inkml:definitions>
  <inkml:trace contextRef="#ctx0" brushRef="#br0">0 1279 12684,'0'0'779,"5"-8"380,1 0-990,1 0 0,-1 1 0,1 0 1,0 0-1,1 1 0,0-1 0,0 2 0,0-1 1,0 1-1,1 0 0,0 1 0,11-4 0,1202-439 3146,-789 305-3228,409-120 157,-786 246-103,350-100-698,-288 76 394,156-76 0,-260 108 170,0 2-1,0-1 0,0 2 1,1 0-1,0 0 0,0 1 0,0 1 1,0 1-1,1 0 0,25 1 1,-39 1 28,0 1 0,-1-1 0,1 1 0,0 0 0,-1 0 0,1 0-1,-1 0 1,1 0 0,-1 0 0,1 0 0,-1 0 0,0 0 0,1 1 0,-1-1 0,0 1 0,0-1 0,0 1 0,0-1 0,0 1 0,-1-1 0,1 1 0,0 0 0,-1 0 0,1-1 0,-1 1 0,0 0 0,1 0 0,-1-1 0,0 1 0,0 2 0,0 69 1766,-1-50-1350,1 48 1474,16 130 0,-11-175-1768,0-1 0,2 0 0,0-1 0,2 0 1,1 0-1,0-1 0,2 0 0,23 33 0,43 40-344,-77-93 73,1-1 1,-1 1-1,1-1 0,-1 1 0,0 0 1,0 0-1,0-1 0,0 1 0,-1 0 1,1 0-1,-1 0 0,0 0 0,0 0 1,0 0-1,0 5 0,-11 24-6292,1-18-1597</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6:33.396"/>
    </inkml:context>
    <inkml:brush xml:id="br0">
      <inkml:brushProperty name="width" value="0.025" units="cm"/>
      <inkml:brushProperty name="height" value="0.025" units="cm"/>
    </inkml:brush>
  </inkml:definitions>
  <inkml:trace contextRef="#ctx0" brushRef="#br0">1208 0 3812,'-16'3'4468,"-16"4"-4010,-1 1-1,1 2 1,-45 20 0,46-15-194,-1-2 1,-40 12 0,59-22-212,0 0 1,0-1-1,-1 0 1,1-1-1,-1-1 1,0 0 0,1-1-1,-24-4 1,25 4-81,1 0 1,-1 0 0,0 1 0,0 0-1,0 1 1,1 1 0,-1 0 0,0 0-1,1 1 1,0 0 0,0 1-1,0 1 1,0 0 0,0 0 0,1 1-1,-16 11 1,-12 12 18,2 1 0,-59 63 0,78-76 25,-45 48 445,-59 82 1,93-108-119,2 1 0,1 1 0,-35 82 0,55-109-325,1 1 0,0 0 0,1 0 0,0 1 0,1-1 0,1 1 1,1-1-1,0 1 0,1-1 0,0 1 0,2-1 0,0 0 0,0 0 0,1 0 0,1 0 1,1 0-1,0-1 0,1 0 0,0-1 0,1 1 0,0-1 0,2-1 0,-1 1 0,1-2 1,1 1-1,0-2 0,1 1 0,0-1 0,0-1 0,1 0 0,0-1 0,1-1 0,-1 0 0,2 0 1,-1-2-1,1 1 0,29 5 0,-6-5 33,1-2 0,0-1 0,74-4 0,120-27 118,-69 7-126,354-8 327,-284 22-236,295-48-1,-281 9-118,468-66 64,-662 108-61,202-29 374,-229 28-351,-1-2 0,0-1 0,-1-1 0,1-1 0,-2-1 0,1-1 0,30-21 0,-48 29-33,-1-1 1,-1 0-1,1 0 1,-1 0-1,1-1 1,-2 1-1,1-1 1,-1 0-1,1-1 1,-2 1-1,1-1 1,-1 0-1,0 0 0,0 0 1,-1 0-1,0 0 1,0-1-1,-1 1 1,0 0-1,0-1 1,-1 0-1,0-10 1,-2 7 8,0 0 1,0 1-1,-1-1 0,0 1 1,-1 0-1,0 0 1,0 0-1,-1 0 0,0 1 1,-1 0-1,0 0 1,-1 0-1,0 1 0,0 0 1,-9-7-1,-3-2 52,-1 2-1,-1 0 1,0 2-1,-1 0 1,0 1 0,-27-9-1,-148-44 193,105 38-146,-169-59 96,-192-56 637,362 119-734,-1 4 0,0 4 0,-101-2 0,103 16-123,1 4 0,-158 27 0,-168 69-1521,409-98 1466,-83 24-2951,-95 14 0,61-27-4070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6:50.009"/>
    </inkml:context>
    <inkml:brush xml:id="br0">
      <inkml:brushProperty name="width" value="0.025" units="cm"/>
      <inkml:brushProperty name="height" value="0.025" units="cm"/>
    </inkml:brush>
  </inkml:definitions>
  <inkml:trace contextRef="#ctx0" brushRef="#br0">2843 269 5093,'-11'0'139,"-88"-8"1321,1-3 1,-122-31 0,129 24-809,-20-5-606,-1 5 0,-155-5 1,173 23-37,-20 2 469,0-6 0,-209-33-1,258 24-372,0 2 1,-113-2-1,134 13-75,1 2 1,-1 3-1,0 1 1,1 2-1,-44 14 0,44-9-2,0 3-1,0 1 0,2 2 0,0 2 1,1 1-1,1 3 0,-51 42 0,73-52 23,0 1 0,0 0 0,2 2 0,0 0-1,1 0 1,1 1 0,1 1 0,0 0-1,2 1 1,0 0 0,1 1 0,2 0-1,0 0 1,1 1 0,1 0 0,-2 35-1,5-30-42,1-1 0,2 1-1,7 51 1,-5-63-7,1 0 0,1 0 0,1-1-1,0 0 1,1 0 0,0 0 0,18 25 0,-11-22 5,0 0 0,1 0 0,1-2 1,1 0-1,0-1 0,1-1 0,1 0 1,29 16-1,-16-14 19,0-1-1,1-2 1,0-1 0,64 14 0,4-10 38,1-5-1,181-3 1,632-76 37,-489 24-61,-145 16-16,-1-13-1,-3-11 1,336-110 0,-410 89 22,-172 60-33,-1-2 1,-1-1-1,0-1 0,37-29 0,-61 42 24,0 0-1,0-1 0,0 0 0,-1 0 0,1 0 0,-1 0 1,0-1-1,-1 1 0,1-1 0,-1 0 0,0 0 0,0 0 0,-1-1 1,0 1-1,0 0 0,-1-1 0,0 0 0,0 1 0,0-1 1,-1 0-1,0 1 0,0-1 0,0 0 0,-1 0 0,0 1 0,-1-1 1,0 1-1,0-1 0,0 1 0,0 0 0,-1 0 0,0 0 1,-1 0-1,1 0 0,-1 0 0,0 1 0,0 0 0,-1 0 0,0 0 1,-5-4-1,-17-12 31,0 2 0,-2 1 0,1 1 0,-36-14 0,-130-44-1,133 53 20,-24-10 9,-69-25 214,-256-62 0,372 112-323,-1 1-1,-74-1 0,94 8-415,0 0-1,0 1 0,0 1 0,1 1 0,-1 0 0,1 2 0,-33 13 0,1 7-2397,7-3-2344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6:56.216"/>
    </inkml:context>
    <inkml:brush xml:id="br0">
      <inkml:brushProperty name="width" value="0.025" units="cm"/>
      <inkml:brushProperty name="height" value="0.025" units="cm"/>
    </inkml:brush>
  </inkml:definitions>
  <inkml:trace contextRef="#ctx0" brushRef="#br0">1596 103 2402,'0'0'166,"-9"-5"-92,9 5-76,-121-63 2532,105 56-2222,0 1 1,0 1 0,-1 0-1,1 1 1,-1 1-1,-28-2 1,-70 9 123,0 4 0,-146 30 0,150-21-186,80-10-163,0 1 0,1 1 0,0 1-1,0 2 1,1 1 0,0 2 0,1 0 0,1 2-1,1 1 1,0 1 0,1 1 0,-39 42-1,27-21 30,1 1 0,3 2-1,1 1 1,3 2 0,1 1-1,-34 82 1,51-102-106,0 0-1,2 0 1,1 0 0,2 1-1,-5 43 1,10-64 4,1 1 0,-1-1 0,2 1 1,-1-1-1,1 1 0,0-1 0,1 1 0,0-1 0,1 0 0,-1 0 1,1 0-1,1 0 0,0 0 0,0-1 0,0 0 0,1 1 1,0-2-1,1 1 0,-1-1 0,1 1 0,0-1 0,1-1 1,7 6-1,2-2 51,0 0-1,0-1 1,0-1 0,1-1 0,0 0 0,1-1-1,-1-1 1,30 3 0,13-2 376,75-4 1,-79-2-115,452-42 396,-216 11-653,553-6 34,-486 28-8,-296 7-87,1-3 0,113-25-1,-134 20 45,0-3-1,-1-1 1,-1-3-1,74-41 1,-40 13 136,-3-2 1,-1-4-1,78-74 1,-138 115-121,-1 0 0,18-23 0,-26 30 9,0 1 0,0 0 1,0-1-1,0 0 0,0 1 0,-1-1 1,0 0-1,0 0 0,0 0 0,0 0 1,0 1-1,-1-1 0,0 0 0,0 0 0,0-1 1,-1-3-1,0 6-43,0 0-1,0-1 1,0 1 0,0 0 0,0 1 0,-1-1-1,1 0 1,-1 0 0,1 1 0,-1-1-1,0 0 1,1 1 0,-1 0 0,0-1-1,0 1 1,0 0 0,0 0 0,0 0-1,-1 0 1,1 1 0,0-1 0,0 0-1,-1 1 1,1 0 0,-3-1 0,-68-3-64,59 5 35,-16 0-606,0 3 0,-54 12 0,60-10-431,0-1 1,-1-1 0,0-2-1,1 0 1,-28-2-1,19-5-2712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6:57.245"/>
    </inkml:context>
    <inkml:brush xml:id="br0">
      <inkml:brushProperty name="width" value="0.025" units="cm"/>
      <inkml:brushProperty name="height" value="0.025" units="cm"/>
    </inkml:brush>
  </inkml:definitions>
  <inkml:trace contextRef="#ctx0" brushRef="#br0">1808 115 7976,'-52'0'-374,"60"-7"-4905,-5-8 4505,-4-13 3982,-1 24-3052,0 1 0,0 0 0,0-1 0,0 1 1,0 0-1,-1 0 0,1 0 0,-1 1 1,0-1-1,0 1 0,0-1 0,0 1 1,0 0-1,-1 0 0,1 0 0,-1 1 0,1-1 1,-1 1-1,0 0 0,-7-2 0,-6-1-46,0 1 0,-1 0 0,-21 0 0,1 3-10,0 2 0,0 2 0,1 1 0,-1 2 0,-54 17 0,-182 77-62,193-68 72,-33 14 85,2 5 0,-128 80 0,186-97-220,1 2-1,2 2 0,1 3 1,3 1-1,1 3 0,-41 53 0,73-79 16,0 0 0,1 1-1,1 0 1,1 1-1,1 1 1,1-1-1,1 2 1,1-1-1,1 1 1,-3 26-1,7-40 2,1 1 0,1-1 0,-1 1 0,2-1 0,0 0 0,0 1-1,0-1 1,2 1 0,-1-1 0,1 0 0,1 0 0,-1 0 0,2-1 0,-1 1-1,2-1 1,-1 0 0,1-1 0,0 1 0,1-1 0,0 0 0,0-1 0,1 1-1,0-2 1,0 1 0,14 8 0,-1-4-9,0-1 0,0-2 0,1 0 0,0 0 0,1-2 0,0-1 0,0-1-1,33 1 1,192-5 184,-216-2-158,712-90 400,-568 64-277,916-166 472,-1084 193-611,185-46 1126,-171 40-693,-1 0 1,0-2 0,0-1-1,-1 0 1,0-2 0,29-22-1,-46 32-337,0 0-1,0-1 1,-1 1-1,1-1 0,0 0 1,-1 0-1,0 0 0,0 0 1,0 0-1,0-1 1,0 1-1,0 0 0,-1-1 1,0 1-1,0-1 0,0 0 1,0 1-1,0-1 1,-1 0-1,1-6 0,-2 7-75,0-1-1,0 1 1,0 0-1,0 0 0,0 0 1,-1 0-1,1 0 1,-1 0-1,0 0 0,0 1 1,0-1-1,0 1 1,-1-1-1,1 1 0,-1 0 1,1 0-1,-1 0 1,0 0-1,1 0 0,-1 1 1,0-1-1,0 1 1,-4-2-1,-14-3-695,0 0 0,0 1-1,-1 1 1,1 0 0,-1 2 0,-43 1 0,28 1-538,-67-2-3118</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7:00.587"/>
    </inkml:context>
    <inkml:brush xml:id="br0">
      <inkml:brushProperty name="width" value="0.025" units="cm"/>
      <inkml:brushProperty name="height" value="0.025" units="cm"/>
    </inkml:brush>
  </inkml:definitions>
  <inkml:trace contextRef="#ctx0" brushRef="#br0">2152 112 3716,'-10'-4'571,"-63"-18"1133,-112-18 0,81 19-511,57 12-1155,0 2-1,0 2 1,0 3-1,0 1 0,-1 2 1,1 3-1,0 1 0,-88 23 1,-348 107-479,227-60 476,208-62 113,1 1-1,1 3 1,1 2-1,1 2 1,-80 50-1,111-61-118,-1 0 1,1 1-1,1 0 0,0 1 0,0 0 1,1 1-1,1 0 0,0 1 1,1 0-1,0 1 0,1 0 1,1 0-1,0 1 0,2-1 0,-1 1 1,2 1-1,0-1 0,1 1 1,1 0-1,-1 28 0,3-32 22,0-1 0,1 1 0,1 0 0,0-1 0,0 1-1,2-1 1,-1 0 0,1 0 0,1 0 0,0 0 0,1-1 0,0 0 0,1 0 0,15 19-1,0-4 74,1-2-1,2-1 0,0 0 0,1-2 0,1-1 0,1-1 1,1-1-1,59 26 0,14-3-31,146 40-1,-114-47 101,2-5-1,271 21 1,282-42 146,-418-20-274,0-13 0,475-105 0,-731 127-50,230-66-21,-218 60 116,1-2 0,-2-2 0,0 0 0,0-2-1,-1 0 1,36-31 0,-55 42-53,-1-1 0,1-1 0,-1 1 0,0-1-1,-1 0 1,1 0 0,-1 0 0,-1 0 0,1-1 0,-1 1-1,0-1 1,0 0 0,-1 0 0,0 0 0,0-1 0,-1 1 0,0 0-1,0-1 1,-1 1 0,0-1 0,0 1 0,0 0 0,-1-1-1,-1 1 1,1 0 0,-1-1 0,0 1 0,0 0 0,-1 0 0,0 1-1,-1-1 1,1 1 0,-1-1 0,0 1 0,-1 0 0,0 0 0,0 1-1,-8-8 1,-8-5-35,-1 2-1,0 1 1,-1 1-1,-1 0 1,-39-15-1,-133-40 11,175 62-25,-74-22-23,-2 4 0,-122-15-1,149 32-1313,0 4-1,-74 5 1,59 4-1493,7-2-2184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37:06.261"/>
    </inkml:context>
    <inkml:brush xml:id="br0">
      <inkml:brushProperty name="width" value="0.025" units="cm"/>
      <inkml:brushProperty name="height" value="0.025" units="cm"/>
    </inkml:brush>
  </inkml:definitions>
  <inkml:trace contextRef="#ctx0" brushRef="#br0">1162 262 2851,'0'0'608,"-9"-2"-544,-24-9 16,32 10-55,0 1 0,0-1 0,1 0 0,-1 1 0,0-1 0,0 0 0,1 0 1,-1 1-1,1-1 0,-1 0 0,1 0 0,-1 0 0,1 0 0,-1 0 0,1 1 0,0-1 0,-1 0 0,1 0 0,0 0 0,0 0 0,0 0 0,0 0 0,0 0 0,0 0 0,0 0 0,0 0 0,0 0 0,0 0 0,1-2 0,8-23 36,-7 23 25,1 0 1,-2 0 0,1-1-1,0 1 1,-1 0 0,1-1-1,-1 1 1,0-1 0,0 0-1,0 1 1,-1-1-1,1 0 1,-1 1 0,0-1-1,0 0 1,0 0 0,-1 1-1,1-1 1,-3-6 0,1 6-19,0 0 1,0 1-1,0-1 1,-1 0-1,0 1 1,0 0-1,0 0 1,0-1 0,0 2-1,-1-1 1,1 0-1,-1 1 1,1-1-1,-6-1 1,-13-6 88,-1 2-1,0 0 1,0 2-1,-42-7 1,59 12-140,-36-7 99,0 2 0,0 1 1,-1 2-1,0 3 1,1 1-1,-1 2 1,1 1-1,0 3 1,0 1-1,-62 22 1,81-22-44,0 1 0,1 1 0,0 1 1,1 0-1,1 2 0,-1 1 0,2 0 0,0 1 1,1 2-1,1-1 0,0 2 0,1 0 1,1 1-1,1 1 0,1 0 0,0 1 0,2 0 1,0 1-1,1 0 0,-7 26 0,9-21-24,1 0 0,1 0 0,1 1 0,-2 44 0,7-58-22,0-1-1,1 0 0,1 1 1,0-1-1,0 0 0,1 0 0,1 0 1,0 0-1,1 0 0,1-1 0,11 20 1,5 0 55,0-1 0,3-1 1,0-1-1,2-2 0,1 0 0,1-2 1,1-1-1,43 26 0,-44-34-43,0 0 0,0-2 0,1-2 0,1-1 0,0-1 0,1-1 0,0-2 0,0-1 0,0-2 0,36 1 0,-26-4-11,-1-2 0,1-2 1,-1-1-1,52-14 0,-72 12-14,1 0-1,-1-2 1,0-1 0,-1-1-1,0 0 1,-1-2 0,0 0-1,-1-1 1,27-24-1,-8 0 14,-2-2-1,59-84 0,40-101-3,-122 203-86,-2-1 1,0 0-1,-1-1 0,-1 0 0,-2-1 1,8-44-1,-13 61 59,0-1 0,-1 0-1,0 0 1,0 0 0,-1 1 0,0-1 0,0 0-1,-1 0 1,0 1 0,0-1 0,-1 1-1,0 0 1,0 0 0,0 0 0,-1 0-1,-1 0 1,1 1 0,-1-1 0,0 1 0,0 1-1,-1-1 1,1 1 0,-1 0 0,-13-9-1,2 5 25,0 0 0,-1 1-1,0 1 1,0 1 0,0 0 0,-1 2-1,0 0 1,0 1 0,0 0-1,0 2 1,-1 0 0,1 2 0,-26 3-1,-22 6-1381,1 3 0,-93 31 0,127-35 266,-34 10-2192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5.183"/>
    </inkml:context>
    <inkml:brush xml:id="br0">
      <inkml:brushProperty name="width" value="0.025" units="cm"/>
      <inkml:brushProperty name="height" value="0.025" units="cm"/>
    </inkml:brush>
  </inkml:definitions>
  <inkml:trace contextRef="#ctx0" brushRef="#br0">0 205 13933,'0'0'11531,"87"-43"-9801,-33 25-385,3-1-608,1-3-417,0 2-224,-6 2-96,-4 3-416,-8 3-1378,-11 0-1601,-11 2-2723,-11-6-7943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6.529"/>
    </inkml:context>
    <inkml:brush xml:id="br0">
      <inkml:brushProperty name="width" value="0.025" units="cm"/>
      <inkml:brushProperty name="height" value="0.025" units="cm"/>
    </inkml:brush>
  </inkml:definitions>
  <inkml:trace contextRef="#ctx0" brushRef="#br0">226 95 9385,'3'-7'2306,"35"-80"6668,-38 87-8019,-1 13-229,-27 79-442,20-71 248,1 1 1,1 0 0,1 0 0,-4 44-1,8-53-489,2-1 0,-1 1-1,2 0 1,0-1 0,0 0 0,1 1-1,1-1 1,0 0 0,7 14-1,-8-19-1,0 1 0,-1 0 0,0 0-1,0 0 1,-1 0 0,0 0-1,0 1 1,-1-1 0,0 0 0,0 0-1,-1 1 1,0-1 0,0 0-1,-1 0 1,0 0 0,-1 0 0,0 0-1,0-1 1,-1 1 0,1-1-1,-2 0 1,1 0 0,-1 0 0,0 0-1,0-1 1,-1 0 0,0 0 0,0-1-1,0 1 1,-1-1 0,0-1-1,0 1 1,0-1 0,0 0 0,-1-1-1,1 0 1,-1 0 0,0-1-1,0 1 1,0-2 0,0 1 0,-11 0-1,17-2-29,-1 0 0,1 0 0,0 0 0,0-1-1,-1 1 1,1 0 0,0-1 0,0 0 0,0 1 0,0-1-1,0 0 1,0 0 0,0 0 0,0 0 0,0-1-1,0 1 1,0 0 0,1-1 0,-1 1 0,0-1 0,1 0-1,-1 1 1,0-4 0,-1 1-39,1-1 0,0 0 0,0 0 0,0 0 0,1-1-1,-1 1 1,1 0 0,1-1 0,-1-8 0,1 0-78,0 0 0,1-1 0,1 1 0,0 0 0,1 1-1,1-1 1,4-13 0,24-41-26,-21 48 102,-1 0-1,0-1 1,-2-1-1,0 1 1,-2-1 0,0-1-1,-1 1 1,2-34-1,-7 53 30,0 0-1,0 0 0,0 0 0,0 0 0,0 0 0,-1 0 0,1 0 0,-1 1 0,0-1 0,0 0 0,0 0 0,0 0 0,-1 1 0,1-1 0,-4-4 0,3 6-5,0 0-1,0-1 0,0 1 1,0 0-1,-1 0 0,1 1 1,0-1-1,-1 0 0,1 1 1,0-1-1,-1 1 0,1 0 1,-1 0-1,1 0 0,-1 0 1,1 0-1,0 1 0,-1-1 1,1 1-1,-3 0 0,2 0-3,-1 0 0,1 0 0,0 0-1,0 1 1,0-1 0,0 1 0,0 0 0,0 0-1,1 0 1,-1 0 0,1 1 0,-1-1 0,1 0-1,0 1 1,0 0 0,0 0 0,0-1-1,0 1 1,1 0 0,-1 0 0,1 1 0,0-1-1,0 0 1,0 0 0,0 1 0,1-1 0,-1 0-1,1 1 1,0 6 0,0-5 24,0-1-1,0 1 1,0 0-1,1 0 1,-1-1 0,1 1-1,1 0 1,-1-1-1,1 1 1,-1-1 0,1 1-1,1-1 1,-1 0 0,0 0-1,1 0 1,0 0-1,0-1 1,0 1 0,0-1-1,1 1 1,4 2 0,13 5 119,1-1 0,35 12 0,-36-15-114,-1 1-1,0 1 1,29 17-1,-43-23-11,0 2 0,-1-1 0,0 0 0,0 1 0,0 0 0,0 0-1,-1 1 1,0-1 0,0 1 0,0 0 0,-1 0 0,0 0 0,0 1-1,0-1 1,1 10 0,7 38 411,5 17 58,-16-70-514,0-1 1,0 0-1,0 1 1,0-1 0,1 0-1,-1 1 1,0-1-1,0 0 1,0 1 0,1-1-1,-1 0 1,0 1-1,0-1 1,1 0 0,-1 0-1,0 1 1,1-1-1,-1 0 1,0 0 0,1 1-1,-1-1 1,0 0-1,1 0 1,-1 0-1,0 0 1,1 0 0,-1 0-1,0 0 1,1 0-1,-1 1 1,1-1 0,-1-1-1,0 1 1,1 0-1,-1 0 1,1 0 0,-1 0-1,0 0 1,1 0-1,-1 0 1,0 0 0,1-1-1,-1 1 1,0 0-1,1 0 1,-1 0 0,0-1-1,1 1 1,-1 0-1,0 0 1,0-1 0,1 1-1,-1 0 1,0-1-1,1 0 1,12-18-5990,-4-4-3549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7.407"/>
    </inkml:context>
    <inkml:brush xml:id="br0">
      <inkml:brushProperty name="width" value="0.025" units="cm"/>
      <inkml:brushProperty name="height" value="0.025" units="cm"/>
    </inkml:brush>
  </inkml:definitions>
  <inkml:trace contextRef="#ctx0" brushRef="#br0">0 80 10954,'3'-29'8598,"6"50"-4143,-1 1-5075,4 8 1148,-4-5-111,2 0-1,1-2 1,0 1-1,2-1 1,17 23-1,-29-44-364,0 0-1,1-1 1,-1 1-1,1 0 1,0-1-1,0 1 1,-1-1-1,1 1 1,0-1-1,0 0 1,0 0-1,0 0 1,1 0-1,-1 0 1,0 0-1,0-1 1,0 1-1,1-1 1,-1 0-1,0 1 0,1-1 1,2 0-1,-1-1 30,0 0-1,0-1 0,0 1 0,-1 0 0,1-1 0,0 0 0,-1 0 0,0 0 0,1-1 0,-1 1 0,0-1 1,3-2-1,8-10 105,-1-1 1,-1 0 0,21-35 0,-32 50-197,10-21 142,0 0-1,-1-1 1,10-37 0,-21 77-201,0-1 0,1 1 0,2 16 1,0 14 81,-2-41 0,0 9 11,0 1 0,1-1 0,5 23 0,-6-35 2,1-1-1,-1 0 1,1 0-1,0 0 1,0 0-1,0 0 1,0 0-1,0 0 1,0 0-1,0 0 1,1-1-1,-1 1 0,1 0 1,2 1-1,-3-2 8,0-1 0,1 1-1,-1-1 1,0 1-1,0-1 1,1 0-1,-1 0 1,1 0 0,-1 0-1,0 0 1,1 0-1,-1 0 1,0 0 0,1 0-1,-1-1 1,0 1-1,1-1 1,-1 1-1,0-1 1,0 1 0,0-1-1,1 0 1,-1 1-1,0-1 1,0 0-1,1-1 1,5-4 53,-1 0-1,0 0 1,0 0 0,-1-1 0,0 0-1,0 0 1,-1 0 0,1-1 0,-2 0-1,1 0 1,3-10 0,1-8-65,-1 0 1,6-35-1,-10 35-578,0-46 1,-16 104-13515,11-18 6358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7.764"/>
    </inkml:context>
    <inkml:brush xml:id="br0">
      <inkml:brushProperty name="width" value="0.025" units="cm"/>
      <inkml:brushProperty name="height" value="0.025" units="cm"/>
    </inkml:brush>
  </inkml:definitions>
  <inkml:trace contextRef="#ctx0" brushRef="#br0">0 0 15310,'0'0'10218,"13"60"-9673,-11-25-257,1 5-192,-1-2-64,4-2 32,3 0-96,-4-8-512,-3 1-898,0-8-896,-2-6-929,0-6-2178,-8-7-3812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8.704"/>
    </inkml:context>
    <inkml:brush xml:id="br0">
      <inkml:brushProperty name="width" value="0.025" units="cm"/>
      <inkml:brushProperty name="height" value="0.025" units="cm"/>
    </inkml:brush>
  </inkml:definitions>
  <inkml:trace contextRef="#ctx0" brushRef="#br0">212 143 5573,'5'-9'4970,"3"-4"-3555,23-44 4144,-29 52-4838,0 1 0,0-1 0,0 0 0,-1 0 0,1 1 0,-1-1 0,0 0 0,-1 0 0,1 0 0,-1-8 0,-2 13-589,0-1 0,0 1 1,0-1-1,1 1 0,-1 0 0,0 0 0,0-1 1,0 1-1,0 1 0,0-1 0,0 0 1,0 0-1,0 1 0,1-1 0,-1 1 0,-2 0 1,-4 4-81,0 0 1,0 0-1,1 1 1,0-1 0,0 2-1,0-1 1,1 1 0,-7 9-1,-43 65 79,51-73-90,-16 26 276,-33 69 0,49-91-231,0 1-1,0 0 1,2 0 0,-1 1-1,2-1 1,0 1-1,0-1 1,1 1-1,2 19 1,0-30-78,0 1 0,0 0 1,0 0-1,1-1 0,-1 1 0,1-1 0,0 1 1,0-1-1,0 0 0,1 0 0,-1 0 1,1 0-1,0 0 0,-1 0 0,1-1 0,1 0 1,-1 1-1,0-1 0,0 0 0,1 0 1,-1-1-1,1 1 0,0-1 0,-1 0 1,1 0-1,0 0 0,0 0 0,0-1 0,0 1 1,-1-1-1,1 0 0,0 0 0,0-1 1,0 1-1,0-1 0,7-2 0,-8 1 1,0 0-1,0-1 1,-1 0 0,1 1-1,-1-1 1,1 0-1,-1 0 1,0-1 0,0 1-1,0 0 1,0-1-1,-1 1 1,0-1 0,1 0-1,-1 1 1,0-1-1,-1 0 1,1-4 0,1-2-11,-1 1 0,0-1 0,-1 1 0,0-1 0,-1 0 0,-1-11 0,1 20-15,0-1 0,0 0 0,0 1 0,0-1 0,0 0 0,0 1 0,0-1 0,0 1 0,-1 0 1,1-1-1,-1 1 0,1 0 0,-1 0 0,1 0 0,-1 0 0,0 0 0,1 0 0,-1 0 0,0 1 1,0-1-1,1 1 0,-1-1 0,0 1 0,-3-1 0,4 1 8,0 0-1,0 0 1,-1-1-1,1 1 1,0 0 0,0 0-1,0 0 1,-1 0-1,1 0 1,0 1 0,0-1-1,0 0 1,-1 0 0,1 1-1,0-1 1,0 1-1,0-1 1,0 1 0,0-1-1,0 1 1,0 0-1,0 0 1,0-1 0,0 1-1,0 0 1,1 0-1,-1 0 1,0 0 0,0 0-1,1 0 1,-1 0 0,1 0-1,-1 0 1,1 0-1,-1 1 1,1-1 0,-1 2-1,1-2 6,0 0 1,0 1-1,0-1 0,0 0 0,-1 1 0,2-1 1,-1 0-1,0 0 0,0 1 0,0-1 0,0 0 1,1 0-1,-1 1 0,1-1 0,-1 0 0,1 0 1,-1 0-1,1 0 0,0 1 0,0-1 1,-1 0-1,1 0 0,0 0 0,0-1 0,0 1 1,0 0-1,0 0 0,0 0 0,2 0 0,-1 0 5,1-1 0,0 1-1,0-1 1,0 0-1,0 0 1,-1 0 0,1 0-1,0 0 1,0-1-1,0 1 1,-1-1 0,6-1-1,5-3 9,-1 0-1,1-1 0,-1 0 1,20-14-1,67-64 19,-99 83-30,1 1 1,-1 0 0,0 0-1,0 0 1,1 0-1,-1 0 1,0-1-1,0 1 1,1 0-1,-1 0 1,0 0 0,0 0-1,1 0 1,-1 0-1,0 0 1,0 0-1,1 0 1,-1 0-1,0 0 1,0 0 0,1 0-1,-1 0 1,0 0-1,1 0 1,-1 0-1,0 0 1,0 1 0,1-1-1,-1 0 1,0 0-1,0 0 1,0 0-1,1 0 1,-1 1-1,0-1 1,0 0 0,0 0-1,1 0 1,-1 1-1,0-1 1,0 0-1,0 0 1,0 1-1,0-1 1,0 0 0,0 0-1,1 1 1,-1-1-1,4 23 47,-6 25 261,-31 104 1067,33-153-1387,1 1 0,-1 0 0,0 0 0,0 0 0,0 0 0,0-1 0,0 1 0,0 0 0,0 0 0,0 0 0,0 0 0,1 0 0,-1-1 0,0 1-1,0 0 1,0 0 0,0 0 0,1 0 0,-1 0 0,0 0 0,0 0 0,0 0 0,0 0 0,1-1 0,-1 1 0,0 0 0,0 0 0,0 0 0,0 0-1,1 0 1,-1 0 0,0 0 0,0 0 0,0 0 0,1 0 0,-1 1 0,0-1 0,0 0 0,0 0 0,0 0 0,1 0 0,-1 0 0,0 0 0,0 0 0,0 0-1,0 0 1,0 1 0,1-1 0,-1 0 0,0 0 0,0 0 0,0 0 0,0 0 0,0 1 0,0-1 0,0 0 0,0 0 0,0 0 0,1 0 0,-1 1-1,0-1 1,0 0 0,0 0 0,0 1 0,9-12-959,19-35-5237,-11 13-1528,-1-2-4768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290"/>
    </inkml:context>
    <inkml:brush xml:id="br0">
      <inkml:brushProperty name="width" value="0.05" units="cm"/>
      <inkml:brushProperty name="height" value="0.05" units="cm"/>
    </inkml:brush>
  </inkml:definitions>
  <inkml:trace contextRef="#ctx0" brushRef="#br0">0 292 17100,'2'3'1624,"11"-9"-992,4-11-248,9-14 784,9-7-511,10-9-689,1-4 392,10-1-216,3 0-104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064"/>
    </inkml:context>
    <inkml:brush xml:id="br0">
      <inkml:brushProperty name="width" value="0.025" units="cm"/>
      <inkml:brushProperty name="height" value="0.025" units="cm"/>
    </inkml:brush>
  </inkml:definitions>
  <inkml:trace contextRef="#ctx0" brushRef="#br0">11 1 17040,'0'0'10442,"-11"71"-9994,11-44-351,0 0-33,0 3-64,0-1-513,4 0-512,-2-2-544,-2-4-898,0-3-672,0-7-1633,0-8-930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438"/>
    </inkml:context>
    <inkml:brush xml:id="br0">
      <inkml:brushProperty name="width" value="0.025" units="cm"/>
      <inkml:brushProperty name="height" value="0.025" units="cm"/>
    </inkml:brush>
  </inkml:definitions>
  <inkml:trace contextRef="#ctx0" brushRef="#br0">0 110 10378,'0'0'3192,"1"-10"187,-2 7-3200,1 0-1,0 0 0,0 0 0,1 0 1,-1 0-1,1 0 0,-1 0 0,1 0 0,0 0 1,0 0-1,0 0 0,1 0 0,-1 1 1,1-1-1,0 0 0,-1 1 0,1-1 1,0 1-1,0 0 0,0 0 0,1 0 0,-1 0 1,1 0-1,-1 0 0,1 0 0,-1 1 1,1-1-1,0 1 0,0 0 0,6-2 1,9-3 139,2 1 1,-1 1-1,0 1 0,1 0 1,-1 2-1,1 0 1,0 1-1,35 5 1,-46-5-304,0 2 0,-1-1 1,1 1-1,0 1 0,-1 0 1,1 0-1,-1 1 0,0-1 1,0 2-1,0-1 0,0 1 1,-1 1-1,0-1 0,0 1 0,-1 0 1,1 1-1,-1-1 0,0 1 1,-1 1-1,0-1 0,6 13 1,-8-12 128,-1 0 0,0 0 0,0 1 1,-1-1-1,0 1 0,-1 0 0,0-1 1,0 1-1,-1-1 0,0 1 0,0 0 0,-1-1 1,0 0-1,0 1 0,-1-1 0,0 0 1,-1 0-1,0-1 0,-5 9 0,0-2 140,0 0-1,-1 0 0,0-1 0,-1 0 1,-1-1-1,0 0 0,0-1 0,-1-1 1,-15 10-1,25-17-277,-1-1 0,1 0 0,-1 0 0,0 0 0,0 0 0,0 0 0,0-1-1,-1 0 1,1 0 0,0 0 0,0 0 0,-1-1 0,1 1 0,-1-1 0,1 0 0,0-1 0,-1 1 0,1-1 0,0 0 0,0 0 0,-1 0 0,1 0-1,-5-3 1,5 1-301,1 0-1,-1 0 1,1 0 0,-1-1-1,1 1 1,0-1-1,0 1 1,1-1-1,-1 0 1,1 0-1,0-1 1,0 1-1,0 0 1,1-1-1,-1 1 1,1-1-1,0 1 1,1-1-1,-1 0 1,1 1 0,0-7-1,-1 4-438,3-30-4269,6 14-1576,6 6-2394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29.784"/>
    </inkml:context>
    <inkml:brush xml:id="br0">
      <inkml:brushProperty name="width" value="0.025" units="cm"/>
      <inkml:brushProperty name="height" value="0.025" units="cm"/>
    </inkml:brush>
  </inkml:definitions>
  <inkml:trace contextRef="#ctx0" brushRef="#br0">6 0 7944,'0'0'15748,"0"10"-14296,-2 29-538,0-4-556,1 0 0,1-1 1,2 1-1,2 0 1,13 58-1,4-34-334,2 7-852,-13-24-2932,-8-40 2044,-2-18-9322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0.116"/>
    </inkml:context>
    <inkml:brush xml:id="br0">
      <inkml:brushProperty name="width" value="0.025" units="cm"/>
      <inkml:brushProperty name="height" value="0.025" units="cm"/>
    </inkml:brush>
  </inkml:definitions>
  <inkml:trace contextRef="#ctx0" brushRef="#br0">0 227 11018,'0'0'3593,"3"-11"75,1 0-3062,1 0 0,-1 0 0,2 1 0,0 0 0,0 0 0,1 0 0,0 1 1,0 0-1,1 0 0,0 1 0,1 0 0,15-11 0,-7 7-186,1 1 0,1 1 0,0 0 0,32-11 0,-39 17-347,0 1-1,0 0 1,1 0-1,-1 2 0,0-1 1,1 2-1,-1-1 0,1 2 1,15 2-1,-24-2-66,0 0 0,0 0 1,1 1-1,-1 0 0,0 0 0,0 0 0,-1 0 0,1 1 0,0-1 1,-1 1-1,0 0 0,0 0 0,0 1 0,0-1 0,0 0 0,0 1 1,-1 0-1,0 0 0,1-1 0,-2 1 0,1 0 0,0 1 1,-1-1-1,0 0 0,2 9 0,-2-8 56,0-1-1,-1 1 1,1 0-1,-1 0 1,0-1 0,0 1-1,-1 0 1,1 0 0,-1-1-1,0 1 1,0 0-1,-1-1 1,1 1 0,-1-1-1,0 0 1,0 1 0,-1-1-1,1 0 1,-1 0-1,0 0 1,0-1 0,0 1-1,-6 4 1,2-3-164,1-1 0,-1 0 0,0 0 1,0 0-1,-1-1 0,1 0 0,-1-1 0,1 0 0,-1 0 1,0 0-1,0-1 0,-11 0 0,17-1-193,2 0 188,0 0 0,0 0-1,-1 0 1,1 1 0,0-1 0,0 0-1,-1 0 1,1 0 0,0 0 0,0 0-1,-1-1 1,1 1 0,0 0 0,0 0-1,0 0 1,-1 0 0,1 0 0,0 0-1,0 0 1,0 0 0,-1 0 0,1-1-1,0 1 1,0 0 0,0 0 0,0 0 0,-1 0-1,1 0 1,0-1 0,0 1 0,0 0-1,0 0 1,0 0 0,0-1 0,0 1-1,-1 0 1,1 0 0,0 0 0,0-1-1,0 1 1,0 0 0,0 0 0,0-1-1,0 1 1,0 0 0,0 0 0,0-1-1,0 1 1,0 0 0,0 0 0,1 0-1,-1-1 1,0-13-5915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1.643"/>
    </inkml:context>
    <inkml:brush xml:id="br0">
      <inkml:brushProperty name="width" value="0.025" units="cm"/>
      <inkml:brushProperty name="height" value="0.025" units="cm"/>
    </inkml:brush>
  </inkml:definitions>
  <inkml:trace contextRef="#ctx0" brushRef="#br0">442 221 1986,'-203'-1'6468,"59"2"-1407,49-4 2270,136-4-4080,23-4-2936,412-33 475,201-25-1110,-656 65 346,-26 2 158,-39 2 193,39 0-366,-438 37 154,250-16-132,116-13 64,-178 11 649,255-19-740,-1 0 1,1 0-1,-1 0 0,0 0 0,1 0 1,-1 0-1,1 0 0,-1 0 1,1 0-1,-1 0 0,1 0 0,-1 0 1,0 0-1,1 0 0,-1 0 1,1 0-1,-1-1 0,1 1 0,-1 0 1,1 0-1,-1-1 0,1 1 0,-1 0 1,1-1-1,0 1 0,-1 0 1,0-2-1,12-7-63,28-9-147,60-14-74,2 4 0,0 4 1,2 5-1,186-10 1,-268 28 261,15 0 27,-68 9 383,-584 77 487,591-82-875,-53 3-1667,77-6 1554,1 0-1,-1 0 0,1 0 1,-1 0-1,1 0 1,0 0-1,-1 0 0,1 0 1,-1 0-1,1 0 0,0 0 1,-1 0-1,1 0 1,-1-1-1,1 1 0,0 0 1,-1 0-1,1 0 0,0-1 1,-1 1-1,1 0 0,0 0 1,-1-1-1,1 1 1,0 0-1,0-1 0,-1 1 1,1 0-1,0-1 0,-1 1 1,0-21-5365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2.393"/>
    </inkml:context>
    <inkml:brush xml:id="br0">
      <inkml:brushProperty name="width" value="0.025" units="cm"/>
      <inkml:brushProperty name="height" value="0.025" units="cm"/>
    </inkml:brush>
  </inkml:definitions>
  <inkml:trace contextRef="#ctx0" brushRef="#br0">79 220 10282,'0'0'283,"-10"1"-230,-4 0 110,-37 1 2648,47-5 879,10-2-2381,10-5-687,19-3-104,1 2 1,1 1-1,65-8 1,116-1-196,344 12-180,-361 9 370,-692 15 836,-6 1-247,475-22-1008,22-1-16,13-4-101,25-6-38,1 1-1,1 3 1,0 1 0,48-6-1,-49 9 17,232-35-408,-109 19-76,-137 18 581,-34 2 174,-43 4 8,-40 14-476,-152 44-1,-46 9-5822,235-62 1095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3.145"/>
    </inkml:context>
    <inkml:brush xml:id="br0">
      <inkml:brushProperty name="width" value="0.025" units="cm"/>
      <inkml:brushProperty name="height" value="0.025" units="cm"/>
    </inkml:brush>
  </inkml:definitions>
  <inkml:trace contextRef="#ctx0" brushRef="#br0">1680 142 11050,'-14'-14'-69,"1"1"135,-1 1-1,0 0 1,-1 0-1,0 2 1,-1-1-1,0 2 1,-1 1-1,0 0 1,0 1-1,-28-8 1,13 10 12,0 2 0,0 1 1,0 1-1,0 2 1,1 2-1,-1 0 0,0 2 1,1 2-1,0 1 0,-54 20 1,22-1 479,1 2 0,2 3-1,1 2 1,-57 45 0,59-35-289,2 3 0,2 2 0,2 2 1,3 3-1,2 2 0,2 1 0,3 2 0,2 3 0,-50 108 0,55-91-268,3 1-1,4 2 1,3 1 0,4 1-1,3 1 1,4 0-1,-3 152 1,17-193-17,1 1 0,2-1 0,2-1-1,2 1 1,2-1 0,19 55 0,-16-66 22,1-1 0,1-1 0,1 0 0,2-1 0,1 0 0,2-2 0,0 0 0,44 41 0,-27-35 16,2-2 0,1-1 0,1-2 0,2-2 0,0-2 0,2-2-1,0-2 1,81 23 0,-68-27 7,1-3-1,1-2 0,0-3 0,0-3 1,0-2-1,111-11 0,-124 2 157,0-2 0,-1-2 0,0-2 0,-1-3 0,0-1 0,-1-2 0,-1-3 0,49-30 0,-43 18 182,-1-2 0,-2-1 0,-2-3-1,-1-2 1,-2-2 0,39-51 0,-26 18-103,-4-1 0,-3-3 0,-3-2 0,-4-2 0,-4-1 0,-3-2 0,-4-2 0,27-137 0,-46 170-139,-2 0-1,-3-1 1,-2 0 0,-2 1-1,-10-95 1,3 120-68,0 1 0,-2-1 0,-1 1-1,-2 1 1,-1 0 0,-1 0 0,-1 1 0,-2 0 0,-1 2 0,-1-1 0,-36-42 0,32 47-251,-1 0-1,-1 1 1,-2 2 0,-34-23-1,-113-51-1993,153 84 697,0-1 1,1 0-1,0-1 1,-28-23-1,8-9-6922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3.910"/>
    </inkml:context>
    <inkml:brush xml:id="br0">
      <inkml:brushProperty name="width" value="0.025" units="cm"/>
      <inkml:brushProperty name="height" value="0.025" units="cm"/>
    </inkml:brush>
  </inkml:definitions>
  <inkml:trace contextRef="#ctx0" brushRef="#br0">1 1165 16592,'0'-9'1041,"3"-3"-780,0 0 0,0 0 0,1 0 0,0 0 0,1 1 0,1-1 0,0 1 0,13-18 0,74-88 1298,-70 89-1314,221-249 645,-85 100-2149,141-203 0,-277 343 1029,-23 36 225,1 1-1,-1 0 0,1-1 1,-1 1-1,0-1 0,0 1 1,1 0-1,-1-1 0,0 1 1,0-1-1,1 1 0,-1-1 1,0 1-1,0-1 0,0 1 1,0-1-1,0 1 0,0-1 1,0 0-1,0 1 0,0-1 1,0 1-1,0-1 0,0 1 1,0-1-1,0 1 0,0-1 1,-1 1-1,1-1 0,0 1 1,0-1-1,-1 0 0,-4 3-171,1 0-1,-1 0 1,1 1-1,-1 0 1,1-1-1,0 1 1,0 1-1,0-1 1,1 1-1,-1-1 1,-3 6-1,-3 1-425,-40 38-2664,-5 7-1794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4.266"/>
    </inkml:context>
    <inkml:brush xml:id="br0">
      <inkml:brushProperty name="width" value="0.025" units="cm"/>
      <inkml:brushProperty name="height" value="0.025" units="cm"/>
    </inkml:brush>
  </inkml:definitions>
  <inkml:trace contextRef="#ctx0" brushRef="#br0">374 1 3427,'0'0'12097,"-11"10"-11964,-9 14-106,0 0 0,2 1 0,-18 31-1,-21 42-130,-57 106 1582,92-159-477,2 0 1,-23 78-1,40-112-856,0 1 1,1 0-1,0 0 1,0 0-1,1 13 1,1-23-129,0 0 0,0 0 1,0 1-1,1-1 0,-1 0 1,1 0-1,-1 0 0,1 0 0,0 0 1,-1 0-1,1 0 0,0 0 1,0 0-1,1 0 0,-1 0 1,0 0-1,1-1 0,-1 1 1,1-1-1,-1 1 0,1-1 0,0 1 1,0-1-1,-1 0 0,1 0 1,0 0-1,0 0 0,0 0 1,0-1-1,0 1 0,1 0 1,-1-1-1,0 1 0,3-1 0,7 1 104,0-1 0,0 0 0,0-1 0,0-1 0,0 0 0,0 0 0,0-1-1,11-5 1,92-42 301,-89 38-410,201-104-88,-181 88-2662,49-38 0,-19 1-7037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4.780"/>
    </inkml:context>
    <inkml:brush xml:id="br0">
      <inkml:brushProperty name="width" value="0.025" units="cm"/>
      <inkml:brushProperty name="height" value="0.025" units="cm"/>
    </inkml:brush>
  </inkml:definitions>
  <inkml:trace contextRef="#ctx0" brushRef="#br0">91 0 16111,'0'0'5221,"-7"59"-5349,-4-10 320,0 10-160,-3 3 0,7 1 0,-1-3-32,3-4-96,1-8-672,-1-6-674,5-10-480,-5-10-800,1-9-609,-5-9-1954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29.800"/>
    </inkml:context>
    <inkml:brush xml:id="br0">
      <inkml:brushProperty name="width" value="0.05" units="cm"/>
      <inkml:brushProperty name="height" value="0.05" units="cm"/>
    </inkml:brush>
  </inkml:definitions>
  <inkml:trace contextRef="#ctx0" brushRef="#br0">1 4 16740,'2'-3'1897,"4"8"-1027,9 16-554,-10-15-140,68 87 111,124 122 1,42 51-400,-237-264 100,5 6-188,-1 1 1,0-1-1,0 1 0,-1 0 0,0 1 1,6 15-1,-11-24 182,0-1-1,1 1 1,-1-1-1,0 1 1,0-1-1,0 1 1,0-1-1,0 1 1,0-1-1,0 1 1,0-1-1,0 1 1,0-1-1,-1 1 1,1-1-1,0 1 1,0-1-1,0 1 1,-1-1-1,1 1 1,0-1 0,0 0-1,-1 1 1,1-1-1,0 1 1,-1-1-1,1 0 1,0 1-1,-1-1 1,1 0-1,-1 1 1,1-1-1,-1 0 1,1 0-1,-1 0 1,1 1-1,-1-1 1,1 0-1,-1 0 1,1 0-1,-1 0 1,1 0-1,-1 0 1,1 0-1,-1 0 1,1 0 0,-1 0-1,0 0 1,-10-1-413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6.716"/>
    </inkml:context>
    <inkml:brush xml:id="br0">
      <inkml:brushProperty name="width" value="0.05" units="cm"/>
      <inkml:brushProperty name="height" value="0.05" units="cm"/>
    </inkml:brush>
  </inkml:definitions>
  <inkml:trace contextRef="#ctx0" brushRef="#br0">1 25 20844,'13'21'1937,"4"1"-1537,2-10-248,4 3 1184,4-1-1752,5 1-264,-3-1-440,2 3-449,-5 3 1081,-5 1-336,-5 8-264</inkml:trace>
  <inkml:trace contextRef="#ctx0" brushRef="#br0" timeOffset="0.99">62 323 17548,'17'-30'1656,"7"-2"-1296,16-2-208,6-3 528,14-6-720,2-2 240,7-4-200,2-4-120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5.154"/>
    </inkml:context>
    <inkml:brush xml:id="br0">
      <inkml:brushProperty name="width" value="0.025" units="cm"/>
      <inkml:brushProperty name="height" value="0.025" units="cm"/>
    </inkml:brush>
  </inkml:definitions>
  <inkml:trace contextRef="#ctx0" brushRef="#br0">1 153 10122,'0'0'7879,"63"0"-6566,-35 0 1,12 0-386,3-6-671,2-8-161,-1-3 32,-5-2-64,-5 0-513,-5-1-896,-13 1-1057,-10-1-2627,-6 2-1249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5.497"/>
    </inkml:context>
    <inkml:brush xml:id="br0">
      <inkml:brushProperty name="width" value="0.025" units="cm"/>
      <inkml:brushProperty name="height" value="0.025" units="cm"/>
    </inkml:brush>
  </inkml:definitions>
  <inkml:trace contextRef="#ctx0" brushRef="#br0">13 91 10154,'0'0'11274,"-13"-52"-10985,35 41 63,8 1-128,4 1-192,11 5-32,4 0-673,0 4-896,-1 0-1474,-6 0-2370,-4 0-2723</inkml:trace>
  <inkml:trace contextRef="#ctx0" brushRef="#br0" timeOffset="1">434 171 11018,'-5'11'1709,"-4"13"12,0-1 1,2 1 0,-9 48-1,16-71-1705,0 0 0,0-1 0,0 1 0,0 0 0,0 0-1,0 0 1,0-1 0,0 1 0,0 0 0,0 0 0,0-1 0,1 1 0,-1 0-1,0 0 1,1-1 0,-1 1 0,1 0 0,-1-1 0,0 1 0,1 0 0,0-1-1,-1 1 1,1-1 0,-1 1 0,1-1 0,0 1 0,-1-1 0,1 1 0,0-1-1,-1 0 1,1 1 0,0-1 0,-1 0 0,1 0 0,0 0 0,0 1 0,0-1-1,-1 0 1,1 0 0,0 0 0,0 0 0,0 0 0,-1 0 0,1-1-1,0 1 1,0 0 0,-1 0 0,1 0 0,0-1 0,1 0 0,40-17 712,-22 4-486,-1 0 0,25-27 0,-29 26-231,0 1-1,1 1 1,0 1-1,22-13 1,-37 24-13,-1 1 1,1-1-1,0 1 1,0-1-1,-1 1 1,1 0-1,0 0 0,0-1 1,0 1-1,-1 0 1,1 0-1,0 0 1,0 0-1,0 0 0,0 0 1,-1 0-1,1 0 1,0 0-1,0 1 0,0-1 1,0 0-1,-1 0 1,1 1-1,0-1 1,0 0-1,-1 1 0,1-1 1,0 1-1,-1-1 1,1 1-1,0 0 1,-1-1-1,1 1 0,-1-1 1,1 1-1,-1 0 1,1-1-1,-1 1 0,0 0 1,1 0-1,-1-1 1,0 1-1,0 0 1,1 0-1,-1 0 0,0-1 1,0 1-1,0 0 1,0 0-1,0 0 0,0 1 1,1 55 524,-2-42-457,1 106 778,0-120-847,0-1 0,0 0 0,0 1 0,1-1 0,-1 0 0,0 0 0,0 1 0,0-1 0,0 0 0,1 0 0,-1 1 0,0-1 0,0 0 0,1 0 0,-1 0 0,0 1 0,0-1 0,1 0 0,-1 0 0,0 0 0,1 0 0,-1 1 0,0-1 1,1 0-1,-1 0 0,0 0 0,0 0 0,1 0 0,-1 0 0,0 0 0,1 0 0,-1 0 0,0 0 0,1 0 0,-1 0 0,0 0 0,1-1 0,-1 1 0,0 0 0,1 0 0,-1 0 0,0 0 0,0 0 0,1-1 0,-1 1 0,0 0 0,0 0 0,1 0 0,-1-1 0,0 1 0,0 0 1,0 0-1,1-1 0,-1 1 0,0-1 0,17-12-728,10-16-2710,-3-5-3637,-23 33 6797,15-24-7684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6.306"/>
    </inkml:context>
    <inkml:brush xml:id="br0">
      <inkml:brushProperty name="width" value="0.025" units="cm"/>
      <inkml:brushProperty name="height" value="0.025" units="cm"/>
    </inkml:brush>
  </inkml:definitions>
  <inkml:trace contextRef="#ctx0" brushRef="#br0">45 0 18225,'0'0'4351,"-1"10"-4351,-22 186 493,3-44 658,20-123-476,9-45 303,11-46-330,-13 14-1926,1-73-1,-8 124 1282,0-1-1,1 1 1,-1 0 0,0-1-1,1 1 1,0-1 0,0 1 0,0-1-1,0 0 1,0 1 0,0-1-1,0 0 1,1 0 0,-1 0-1,1 0 1,0 0 0,0 0-1,-1 0 1,1 0 0,0-1 0,1 1-1,-1-1 1,0 1 0,0-1-1,1 0 1,-1 0 0,0 0-1,1 0 1,-1 0 0,1-1-1,-1 1 1,1-1 0,0 0 0,-1 0-1,1 1 1,-1-2 0,5 1-1,1-1 112,-1 1 0,1-2 0,0 1 0,0-1-1,-1 0 1,1-1 0,-1 1 0,0-1 0,0-1-1,0 0 1,9-6 0,-8 4-55,-1 0 0,0 0-1,0-1 1,0 0 0,-1 0-1,0-1 1,-1 0 0,0 0 0,0 0-1,-1-1 1,1 1 0,-2-1-1,0 0 1,0 0 0,0-1 0,1-11-1,-4 22-62,-1-1 0,1 0 1,0 0-1,0 1 0,-1-1 0,1 0 0,0 0 0,0 0 0,-1 0 0,1 1 0,0-1 0,-1 0 0,1 0 0,0 0 1,0 0-1,-1 0 0,1 0 0,0 0 0,-1 0 0,1 0 0,0 0 0,-1 0 0,1 0 0,0 0 0,-1 0 0,1 0 0,0 0 1,-1 0-1,1-1 0,0 1 0,0 0 0,-1 0 0,1 0 0,0 0 0,0-1 0,-1 1 0,1 0 0,0 0 0,0 0 0,-1-1 1,1 1-1,0 0 0,0-1 0,0 1 0,0 0 0,-1 0 0,1-1 0,0 1 0,0 0 0,0-1 0,0 1 0,0 0 0,0-1 1,0 1-1,0 0 0,0 0 0,0-1 0,0 1 0,0 0 0,0-1 0,0 1 0,0 0 0,0-1 0,0 1 0,1 0 1,-1-1-1,0 1 0,0 0 0,-19 18-308,9-1 284,1-1-1,1 2 0,0-1 0,-9 31 0,14-38 109,0 1 0,1 0 0,0 0 0,1 0 0,0 0 1,0 0-1,2 0 0,-1 0 0,4 17 0,-3-26-50,0 0-1,0 1 1,0-1-1,0 0 1,1 0-1,-1 0 1,1 0-1,-1-1 1,1 1-1,0 0 1,0-1-1,0 1 1,0-1 0,0 0-1,0 1 1,0-1-1,0 0 1,0 0-1,1-1 1,-1 1-1,0 0 1,1-1-1,-1 1 1,1-1-1,-1 0 1,0 0-1,5 0 1,2 0 80,0 0 0,0-1 0,0 0 0,-1 0-1,1-1 1,12-4 0,-2-1-76,-1-1 0,0-1-1,0 0 1,-1-2-1,0 0 1,-1-1 0,0 0-1,-1-1 1,21-24 0,-29 23-98,-13 12-142,-19 18-48,17-10 276,1 0-1,0 0 0,0 1 1,1 1-1,-1-1 1,2 1-1,-1 0 0,1 0 1,1 0-1,-1 1 0,-5 16 1,10-25-21,0 1 1,0 0-1,0 0 1,1 0-1,-1-1 1,0 1-1,0 0 1,0 0-1,1-1 1,-1 1-1,0 0 1,1 0-1,-1-1 1,1 1 0,-1 0-1,1-1 1,-1 1-1,1-1 1,-1 1-1,1 0 1,-1-1-1,1 1 1,0-1-1,-1 0 1,1 1-1,0-1 1,0 1-1,-1-1 1,1 0-1,0 0 1,0 1-1,-1-1 1,1 0-1,0 0 1,0 0-1,0 0 1,1 0 0,39 1-106,-34-1 0,3-1-426,-1 1 0,1-1 0,-1-1 0,1 0 0,-1 0 0,17-7 0,16-12-4595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7.325"/>
    </inkml:context>
    <inkml:brush xml:id="br0">
      <inkml:brushProperty name="width" value="0.025" units="cm"/>
      <inkml:brushProperty name="height" value="0.025" units="cm"/>
    </inkml:brush>
  </inkml:definitions>
  <inkml:trace contextRef="#ctx0" brushRef="#br0">79 1 11883,'0'0'9807,"-5"13"-9551,-8 40 663,-11 106 0,16-91 145,-21 84 1,51-277 1358,-4 18-3640,-9 120 49,3 15 1165,-10-25-43,-1 1 87,1-1 0,-1 1 0,1-1 0,0 1 0,0-1 0,0 0 0,0 0 0,1 0 0,-1 0 0,1-1 0,0 1 0,0-1 0,0 1 0,0-1 0,0 0 0,0 0 0,1 0 0,-1-1 0,0 1 0,1-1 0,0 0 0,-1 0 0,1 0 1,0 0-1,-1-1 0,1 0 0,0 1 0,0-1 0,0 0 0,-1-1 0,1 1 0,0-1 0,-1 0 0,1 0 0,6-2 0,-3 0 75,-1 0 0,1 0 0,-1 0 0,0-1 1,0 0-1,0 0 0,0-1 0,-1 0 0,0 0 0,0 0 0,0 0 0,-1-1 1,0 1-1,0-1 0,0-1 0,0 1 0,-1 0 0,3-10 0,0-11-263,-15 37-261,-18 41-211,18-36 627,5-7 7,0 0-1,0 0 0,0 0 1,1 0-1,0 1 0,1-1 0,-3 15 1,5-23-1,0 0 0,1 1 0,-1-1 0,0 0 1,0 0-1,0 1 0,1-1 0,-1 0 0,0 0 1,0 0-1,1 1 0,-1-1 0,0 0 0,0 0 0,1 0 1,-1 1-1,0-1 0,1 0 0,-1 0 0,0 0 1,1 0-1,-1 0 0,0 0 0,0 0 0,1 0 0,-1 0 1,0 0-1,1 0 0,-1 0 0,0 0 0,1 0 1,-1 0-1,0 0 0,1 0 0,-1 0 0,0-1 1,1 1-1,-1 0 0,0 0 0,0 0 0,1-1 0,-1 1 1,0 0-1,0 0 0,1 0 0,-1-1 0,0 1 1,0 0-1,0 0 0,1-1 0,14-10 346,10-19-159,-20 23-254,0-1 1,1 1-1,0 0 1,1 1 0,-1-1-1,1 1 1,15-10-1,-21 16 33,0 0 0,-1 0 0,1 1 0,0-1 0,-1 0 0,1 0 0,0 1 0,-1-1 0,1 0 0,0 1 0,-1-1-1,1 1 1,-1-1 0,1 0 0,-1 1 0,1 0 0,-1-1 0,1 1 0,-1-1 0,1 1 0,-1-1 0,0 1-1,1 0 1,-1-1 0,0 1 0,0 0 0,0-1 0,1 1 0,-1 0 0,0-1 0,0 1 0,0 1 0,8 35-745,-6-26 639,-2-10 129,0 0-1,0 0 1,0 0-1,0 0 1,0 0 0,0 0-1,0 0 1,1 0-1,-1 0 1,0 0 0,1 0-1,-1 0 1,1 0-1,-1 0 1,1 0 0,0 0-1,-1 0 1,1-1-1,0 1 1,0 0 0,-1 0-1,1-1 1,0 1-1,0 0 1,0-1-1,0 1 1,0-1 0,0 1-1,0-1 1,0 0-1,0 1 1,0-1 0,0 0-1,0 0 1,0 0-1,0 0 1,0 0 0,0 0-1,0 0 1,0 0-1,0 0 1,1 0 0,-1 0-1,0-1 1,0 1-1,0 0 1,0-1 0,0 1-1,0-1 1,-1 1-1,1-1 1,0 0 0,1-1-1,1 0 9,-1 0 0,1 0 0,-1-1 0,1 1 0,-1-1 0,0 0-1,0 0 1,-1 0 0,1 0 0,-1 0 0,1 0 0,-1 0 0,0 0 0,0 0 0,0-1 0,-1 1-1,1-5 1,0 1-19,-1-1-1,-1 1 0,0-1 0,0 1 0,0-1 1,-1 1-1,0 0 0,0 0 0,-1 0 1,0 0-1,0 0 0,0 0 0,-7-9 1,16 17-6101,16-7-616,-8-2 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7.779"/>
    </inkml:context>
    <inkml:brush xml:id="br0">
      <inkml:brushProperty name="width" value="0.025" units="cm"/>
      <inkml:brushProperty name="height" value="0.025" units="cm"/>
    </inkml:brush>
  </inkml:definitions>
  <inkml:trace contextRef="#ctx0" brushRef="#br0">0 0 16335,'0'0'5552,"10"6"-5989,32 13-548,42 12-5219,-33-14 1328,-51-17 4999,1 0-1,-1 0 1,1 0 0,-1 0-1,1 0 1,-1 1 0,0-1-1,1 0 1,-1 0 0,1 0-1,-1 0 1,0 0 0,1 1-1,-1-1 1,1 0 0,-1 0-1,0 1 1,1-1 0,-1 0-1,0 0 1,1 1 0,-1-1-1,0 1 1,0-1 0,1 0-1,-1 1 1,0-1 0,0 0-1,0 1 1,1-1 0,-1 1-1,0-1 1,0 1 0,0-1-1,0 0 1,0 1 0,0-1-1,0 1 1,0-1 0,0 1-1,0-1 1,0 1 0,0-1-1,0 0 1,0 1 0,-1-1-1,1 1 1,0-1 0,0 0-1,0 1 1,-1-1 0,1 1-1,0-1 1,0 0 0,-1 1-1,1-1 1,-1 1 0,-32 21 3757,-3 4-2559,35-25-1290,0 0 1,0 0 0,1 1 0,-1-1 0,0 0 0,0 1-1,1-1 1,-1 1 0,1-1 0,-1 0 0,1 1 0,0-1-1,-1 1 1,1-1 0,0 1 0,0 0 0,0 1 0,0-2-26,1 0 1,-1-1 0,1 1-1,-1 0 1,1 0 0,-1 0-1,1-1 1,-1 1 0,1 0-1,0 0 1,-1-1 0,1 1-1,0-1 1,0 1 0,-1 0-1,1-1 1,0 0 0,0 1 0,0-1-1,1 1 1,8 1-118,-1 0 1,0 0 0,1-1-1,17 0 1,8 1-468,20 16 289,-54-17 301,0-1 0,1 1 0,-1 0 1,1 0-1,-1 0 0,0 0 0,0 0 0,0 0 0,1 0 0,-1 0 0,0 0 0,0 1 0,-1-1 0,2 2 0,-2-2 11,1 0 0,-1 0 0,0 0 0,0-1 0,-1 1 0,1 0 0,0 0 0,0 0 0,0 0 0,0-1 0,-1 1 0,1 0 0,0 0 0,-1 0 0,1-1 0,-1 1 0,1 0 0,-1-1 0,1 1 0,-1 0 0,1-1 0,-1 1 0,0 0 0,1-1 0,-1 1 0,0-1 0,0 0 0,1 1 0,-2 0 0,-15 9 221,1 1 0,-2-2 1,1 0-1,-2-2 0,1 1 0,-1-2 1,-19 4-1,37-10-336,1 0 1,-1 1 0,0-1-1,1 0 1,-1 0 0,0 0-1,1 0 1,-1 0 0,0 0-1,1 0 1,-1 0-1,0 0 1,1 0 0,-1 0-1,1 0 1,-1 0 0,0-1-1,1 1 1,-1 0-1,0 0 1,1-1 0,-1 1-1,1-1 1,-1 1 0,1 0-1,-1-1 1,1 1-1,-1-1 1,1 1 0,0-1-1,-1 1 1,1-1 0,-1 1-1,1-1 1,0 1-1,0-1 1,-1 0 0,1 1-1,0-1 1,0 0 0,0 0-1,5-30-9021,9-1-1756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8.152"/>
    </inkml:context>
    <inkml:brush xml:id="br0">
      <inkml:brushProperty name="width" value="0.025" units="cm"/>
      <inkml:brushProperty name="height" value="0.025" units="cm"/>
    </inkml:brush>
  </inkml:definitions>
  <inkml:trace contextRef="#ctx0" brushRef="#br0">148 1 16335,'0'0'3903,"1"8"-3300,0 22 257,-1 0 0,-4 33 0,1-36-683,1 0 0,2 0 0,0 0 0,8 44 0,-6-60-209,2 6-373,0 1 1,-2-1-1,1 19 1,-3-35 347,0-1 0,0 0-1,0 1 1,0-1 0,0 0 0,0 1 0,-1-1-1,1 0 1,0 0 0,0 1 0,0-1-1,-1 0 1,1 0 0,0 1 0,0-1 0,-1 0-1,1 0 1,0 0 0,0 1 0,-1-1-1,1 0 1,0 0 0,-1 0 0,1 0-1,0 0 1,-1 0 0,1 1 0,0-1 0,0 0-1,-1 0 1,1 0 0,0 0 0,-1 0-1,1 0 1,0 0 0,-1-1 0,1 1 0,0 0-1,-1 0 1,1 0 0,0 0 0,-1 0-1,1 0 1,0-1 0,-1 1 0,1 0 0,0 0-1,0 0 1,-1-1 0,1 1 0,0 0-1,0 0 1,-1-1 0,-16-11-1332,-46-73-36,5 8 5535,57 76-3933,0 0 0,0 0 0,0 0 0,0-1 0,0 1 0,0 0 0,1-1 0,-1 1 0,0 0 0,1-1-1,-1 1 1,1-1 0,0 1 0,-1-1 0,1 1 0,0-1 0,0-1 0,0 3-125,0-1-1,1 0 1,-1 1 0,0-1 0,1 0-1,-1 1 1,1-1 0,-1 0 0,1 1-1,-1-1 1,1 1 0,-1-1 0,1 1-1,0-1 1,-1 1 0,1 0 0,0-1-1,-1 1 1,1 0 0,0-1 0,-1 1-1,1 0 1,1 0 0,8-2-104,-1 1 0,0 1-1,0 0 1,15 1 0,-4 0 13,75-2-3735,-48-2-1298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39.641"/>
    </inkml:context>
    <inkml:brush xml:id="br0">
      <inkml:brushProperty name="width" value="0.025" units="cm"/>
      <inkml:brushProperty name="height" value="0.025" units="cm"/>
    </inkml:brush>
  </inkml:definitions>
  <inkml:trace contextRef="#ctx0" brushRef="#br0">61 249 384,'3'0'646,"1"0"-1,-1-1 0,0 1 0,0-1 1,0 0-1,1 0 0,-1 0 0,0-1 1,3-1-1,0-1-159,1 0 0,-1 0-1,-1-1 1,1 0 0,-1 0 0,0-1 0,0 1 0,0-1-1,-1 0 1,1 0 0,4-11 0,-2-11 5467,-7 26-5848,0 1 0,-1 0 0,1 0-1,0 0 1,-1 0 0,1 0 0,-1 0 0,0 0-1,1 0 1,-1 0 0,0 0 0,1 1 0,-1-1-1,0 0 1,0 0 0,0 0 0,0 1 0,1-1-1,-1 1 1,0-1 0,0 1 0,0-1 0,-1 1-1,1-1 1,0 1 0,0 0 0,0-1 0,0 1-1,0 0 1,0 0 0,0 0 0,-1 0 0,1 0-1,0 0 1,0 0 0,0 1 0,0-1 0,0 0-1,-2 1 1,-3 0-124,0 0 0,0 1-1,-1-1 1,1 1 0,1 0 0,-9 5-1,7-4 9,1 0-1,1 1 0,-1 0 0,1 1 0,-1-1 1,1 1-1,0 0 0,1 1 0,-1-1 0,1 1 1,0 0-1,0-1 0,1 2 0,0-1 0,0 0 1,1 1-1,-1-1 0,-1 13 0,4-18 10,0-1-1,0 1 0,0-1 0,0 1 1,0-1-1,0 1 0,0-1 1,0 1-1,0-1 0,0 1 0,1-1 1,-1 1-1,0-1 0,0 1 1,1-1-1,-1 1 0,0-1 0,1 0 1,-1 1-1,0-1 0,1 1 1,-1-1-1,1 0 0,-1 1 1,1-1-1,-1 0 0,1 0 0,-1 1 1,1-1-1,-1 0 0,1 0 1,-1 0-1,1 0 0,-1 0 0,1 1 1,-1-1-1,1 0 0,-1 0 1,1 0-1,-1 0 0,2-1 0,25-2 101,-16-1-31,1 0 0,-1-1 0,-1 0 0,1-1 0,-1 0-1,0-1 1,0 0 0,0-1 0,15-16 0,-3 2 466,-2-1 1,30-44-1,-17 4 918,-30 58-1350,-8 18-155,-4 9-67,-3 9 248,0 1 0,3 0 0,0 0-1,2 1 1,2 0 0,1 0 0,0 41 0,3-73-119,1 1 0,0-1 0,0 1 0,0-1 0,1 1-1,-1-1 1,0 1 0,0-1 0,1 1 0,-1-1 0,1 1 0,-1-1 0,1 1 0,0-1 0,0 0 0,-1 1 0,1-1 0,0 0 0,0 0 0,0 1 0,0-1 0,1 0 0,-1 0 0,0 0 0,0 0 0,1-1 0,-1 1 0,0 0 0,1 0 0,-1-1 0,1 1 0,-1-1 0,1 0 0,-1 1 0,1-1 0,-1 0 0,1 0 0,0 0 0,-1 0 0,1 0 0,-1 0-1,1 0 1,-1 0 0,1-1 0,-1 1 0,1-1 0,-1 1 0,3-2 0,3 0-283,0-1 0,0 0-1,0-1 1,0 1 0,0-1-1,-1-1 1,1 1 0,8-10-1,7-10-1269,10-15-7625,-7 7 5443,-6 11 7775,11-24 4436,-26 38-8039,-1 0 0,0 0-1,0-1 1,0 1 0,-1-1 0,-1 0-1,1 0 1,0-11 0,-3 19-443,-1 0-1,1 0 1,0 1-1,-1-1 1,1 0-1,0 1 1,0-1 0,-1 1-1,1-1 1,0 1-1,0-1 1,0 1-1,0 0 1,-1 0 0,1-1-1,-1 3 1,-12 12-2,0 2 0,1 0 0,1 0 0,1 1 0,0 0 0,1 1 0,-13 39 0,22-56-9,0-1 0,1 0 1,-1 0-1,1 0 0,-1 0 0,1 1 1,0-1-1,-1 0 0,1 0 0,0 1 1,0-1-1,0 0 0,0 0 1,0 1-1,0-1 0,0 0 0,1 0 1,-1 1-1,0-1 0,1 0 1,-1 0-1,1 0 0,-1 1 0,1-1 1,-1 0-1,1 0 0,0 0 0,0 0 1,-1 0-1,1 0 0,0 0 1,0 0-1,0-1 0,0 1 0,0 0 1,2 0-1,3 1-401,-1-1 0,1-1 0,-1 1-1,1-1 1,0 0 0,-1 0 0,8-1 0,-4 0-460,25-5-3475,3-7-2467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0.001"/>
    </inkml:context>
    <inkml:brush xml:id="br0">
      <inkml:brushProperty name="width" value="0.025" units="cm"/>
      <inkml:brushProperty name="height" value="0.025" units="cm"/>
    </inkml:brush>
  </inkml:definitions>
  <inkml:trace contextRef="#ctx0" brushRef="#br0">271 0 10570,'0'0'7095,"-11"0"-4837,-2 2-2111,0-1 1,0 1-1,0 1 1,0 1 0,0 0-1,1 0 1,0 1-1,0 1 1,0 0-1,-17 11 1,16-8-151,1-1 0,0 2 0,-21 21 0,29-27 2,1 0 1,0 0 0,-1 1 0,2-1-1,-1 1 1,0 0 0,1-1 0,0 1-1,0 0 1,0 0 0,1 1-1,0-1 1,0 0 0,-1 10 0,3-14 9,-1 1 1,1-1 0,0 0-1,-1 0 1,1 0 0,0 0-1,0 0 1,0 0 0,0 0-1,0 0 1,0 0 0,0-1-1,0 1 1,0 0 0,0 0-1,0-1 1,0 1 0,0-1-1,1 1 1,-1-1-1,0 0 1,0 1 0,1-1-1,-1 0 1,0 0 0,0 0-1,1 0 1,-1 0 0,0 0-1,1 0 1,0-1 0,47-2 54,-32-1-782,0-1 0,0-1 0,0 0 0,18-11-1,60-40-9142,-67 38 4997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0.658"/>
    </inkml:context>
    <inkml:brush xml:id="br0">
      <inkml:brushProperty name="width" value="0.025" units="cm"/>
      <inkml:brushProperty name="height" value="0.025" units="cm"/>
    </inkml:brush>
  </inkml:definitions>
  <inkml:trace contextRef="#ctx0" brushRef="#br0">99 0 9065,'0'0'14029,"-8"3"-13810,2-1-137,0 1 0,1 0 0,-1 0 0,1 1-1,0 0 1,0 0 0,0 0 0,0 0 0,1 1 0,-1-1 0,1 1 0,1 1 0,-1-1 0,1 0 0,0 1 0,0 0 0,0-1 0,1 1 0,-3 11 0,4-14-60,0-1 0,1 1 1,-1-1-1,1 1 1,-1 0-1,1-1 1,0 1-1,0-1 1,0 1-1,1 0 0,0 4 1,9 0 205,8-18-346,29-40-756,-44 48 989,0-1 1,-1 0 0,0 0 0,1-1-1,-1 1 1,-1 0 0,1-1-1,-1 1 1,1-1 0,-1 1-1,0-1 1,0-6 0,-3 11-81,1 1 1,0-1 0,0 0 0,-1 1-1,1-1 1,0 1 0,0-1 0,0 1 0,-1 0-1,1-1 1,0 1 0,0 0 0,0 0-1,0 0 1,0 0 0,1 0 0,-1 0 0,0 0-1,0 0 1,0 1 0,-29 31 825,26-27-823,0 0 1,-1 0 0,2 0 0,-1 1-1,1-1 1,0 1 0,0 0-1,1 0 1,0 0 0,0 0 0,0 10-1,5-17 0,0 1-1,0-1 0,0 0 1,1 0-1,-1 0 0,0 0 1,0-1-1,6-1 1,-2 0-270,1-1 0,-1 0 0,-1 0 0,1-1 0,0 0 0,-1 0 1,0 0-1,0-1 0,0 0 0,0 0 0,-1-1 0,0 1 1,6-9-1,-13 11 258,-7 6 26,-9 7-18,14-5-103,1-3 36,1 1 0,-1 0 0,1-1 0,-1 1 0,1 1-1,0-1 1,0 0 0,0 0 0,1 1 0,-1-1 0,1 1 0,0-1 0,0 1 0,0 0 0,-1 4 0,12-7-6480,0-1-309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1.059"/>
    </inkml:context>
    <inkml:brush xml:id="br0">
      <inkml:brushProperty name="width" value="0.025" units="cm"/>
      <inkml:brushProperty name="height" value="0.025" units="cm"/>
    </inkml:brush>
  </inkml:definitions>
  <inkml:trace contextRef="#ctx0" brushRef="#br0">116 261 16688,'0'0'6982,"-1"-8"-6282,0 7-681,-7-29 570,8 29-589,-1 1 0,1-1 1,-1 0-1,1 1 0,0-1 0,-1 1 0,1-1 1,-1 1-1,0-1 0,1 1 0,-1 0 0,1-1 1,-1 1-1,0-1 0,1 1 0,-1 0 1,0 0-1,1-1 0,-1 1 0,0 0 0,0 0 1,1 0-1,-1 0 0,0 0 0,1 0 1,-1 0-1,0 0 0,0 0 0,1 0 0,-1 0 1,0 0-1,0 1 0,1-1 0,-1 0 0,0 1 1,1-1-1,-1 0 0,1 1 0,-1-1 1,0 1-1,1-1 0,-1 1 0,1-1 0,-1 1 1,1-1-1,-1 1 0,1-1 0,0 1 1,-1 0-1,1 0 0,-9 8-49,1-1 0,0 2 0,0-1 0,1 1-1,1 1 1,0-1 0,0 1 0,1 0 0,-7 21 0,12-32 70,0 0 1,1 1-1,-1-1 0,0 0 1,1 1-1,-1-1 0,0 0 1,1 0-1,-1 1 0,1-1 1,-1 0-1,0 0 1,1 0-1,-1 0 0,1 0 1,-1 1-1,1-1 0,-1 0 1,0 0-1,1 0 1,-1 0-1,1 0 0,-1 0 1,1 0-1,-1-1 0,1 1 1,-1 0-1,0 0 0,1 0 1,-1 0-1,1 0 1,-1-1-1,0 1 0,1 0 1,18-6 330,-1-4-181,0-1 1,0 0 0,-1-1 0,0-1 0,23-24 0,-4 0-173,33-47 1,-59 72 24,0-1 1,-1-1-1,0 0 0,-1 0 1,-1 0-1,9-26 1,-17 36-256,-5 9 139,-6 9 30,-73 113-99,74-108 256,0 1 1,2 0-1,0 1 0,-10 39 0,18-59-129,1 1 0,-1-1 0,1 0-1,0 0 1,0 1 0,0-1-1,0 0 1,0 1 0,0-1 0,0 0-1,0 0 1,0 1 0,0-1 0,1 0-1,-1 0 1,1 1 0,-1-1 0,1 0-1,-1 0 1,1 0 0,0 0 0,-1 1-1,1-1 1,0 0 0,0 0 0,1 1-1,0-1-333,-1-1-1,1 1 1,-1-1-1,1 1 1,0-1-1,-1 0 1,1 0-1,-1 0 1,1 0-1,0 0 1,-1 0-1,1 0 0,-1 0 1,1 0-1,0-1 1,-1 1-1,1-1 1,-1 1-1,1-1 1,-1 0-1,3-1 1,13-11-7656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156"/>
    </inkml:context>
    <inkml:brush xml:id="br0">
      <inkml:brushProperty name="width" value="0.05" units="cm"/>
      <inkml:brushProperty name="height" value="0.05" units="cm"/>
    </inkml:brush>
  </inkml:definitions>
  <inkml:trace contextRef="#ctx0" brushRef="#br0">0 0 20484,'20'5'1273,"-2"13"-1161,2 5-56,8 6 72,1 8-448,8 4-296,-1 0 543,0-4-135,-1-3-64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1.420"/>
    </inkml:context>
    <inkml:brush xml:id="br0">
      <inkml:brushProperty name="width" value="0.025" units="cm"/>
      <inkml:brushProperty name="height" value="0.025" units="cm"/>
    </inkml:brush>
  </inkml:definitions>
  <inkml:trace contextRef="#ctx0" brushRef="#br0">5 118 12716,'0'0'9038,"9"2"-7383,-4-1-1378,1 0 1,0-1 0,-1 1-1,1-1 1,0-1-1,0 1 1,-1-1 0,1 0-1,-1 0 1,1-1-1,-1 1 1,1-1 0,-1-1-1,0 1 1,0-1-1,7-4 1,18-9 200,-20 12-448,-1 0-1,0-1 1,-1 0 0,1 0-1,-1-1 1,0 0-1,0-1 1,0 1-1,10-14 1,-18 20-27,0 0 0,0-1 0,0 1 0,1 0 0,-1 0 0,0-1-1,0 1 1,0 0 0,0-1 0,0 1 0,0 0 0,0-1 0,0 1 0,0 0 0,0 0 0,0-1 0,0 1 0,0 0-1,0-1 1,0 1 0,0 0 0,0-1 0,0 1 0,0 0 0,0-1 0,0 1 0,0 0 0,-1 0 0,1-1 0,0 1-1,0 0 1,0 0 0,-1-1 0,1 1 0,0 0 0,0 0 0,-1 0 0,1-1 0,0 1 0,0 0 0,-1 0 0,1 0-1,0 0 1,0 0 0,-1-1 0,1 1 0,-24-2-150,-27 10-105,37-3 232,0 1 0,0 1-1,1 0 1,0 1 0,-16 11-1,24-15 28,0 0 0,0 0 0,0 0 0,0 0 0,1 1 0,0 0 0,0 0 0,0 0 0,1 1 0,-1-1 0,1 1 0,1 0 0,-1-1 0,1 1 0,-2 7 0,4-11-2,0-1 0,0 1 1,0 0-1,0-1 1,0 1-1,0-1 0,1 1 1,-1 0-1,1-1 0,-1 1 1,1-1-1,-1 1 0,1-1 1,0 0-1,0 1 1,0-1-1,0 0 0,0 0 1,0 1-1,0-1 0,0 0 1,0 0-1,1 0 0,-1 0 1,0 0-1,1 0 1,-1-1-1,0 1 0,1 0 1,-1-1-1,1 1 0,2 0 1,6 1 49,0 0 1,1 0-1,19 1 1,-24-3-44,157 4-1366,-52-12-5844,-35-6-4034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3.681"/>
    </inkml:context>
    <inkml:brush xml:id="br0">
      <inkml:brushProperty name="width" value="0.025" units="cm"/>
      <inkml:brushProperty name="height" value="0.025" units="cm"/>
    </inkml:brush>
  </inkml:definitions>
  <inkml:trace contextRef="#ctx0" brushRef="#br0">7 1 9545,'0'0'9086,"0"11"-8531,-5 158 630,4-168-1146,1 1-1,0-1 1,0 1-1,0-1 1,0 0-1,0 1 1,0-1 0,0 0-1,0 1 1,1-1-1,-1 1 1,0-1-1,1 0 1,-1 0-1,1 1 1,0-1-1,-1 0 1,1 0-1,0 0 1,0 1-1,0-1 1,0 0-1,0 0 1,0 0-1,0 0 1,0-1 0,0 1-1,0 0 1,0 0-1,1-1 1,-1 1-1,0-1 1,0 1-1,1-1 1,-1 1-1,0-1 1,1 0-1,-1 0 1,1 1-1,1-1 1,0-1 173,1 0-1,-1 1 1,1-1 0,-1 0 0,1-1 0,-1 1-1,0-1 1,0 1 0,1-1 0,-1 0 0,-1 0-1,1 0 1,0-1 0,4-4 0,110-145 2051,-117 151-2260,0 1 0,0-1-1,1 0 1,-1 1-1,0-1 1,0 1 0,1-1-1,-1 1 1,0-1 0,1 1-1,-1-1 1,1 1 0,-1-1-1,0 1 1,1 0 0,-1-1-1,1 1 1,-1-1-1,1 1 1,0 0 0,-1 0-1,1-1 1,-1 1 0,1 0-1,-1 0 1,1 0 0,0 0-1,-1-1 1,1 1 0,0 0-1,-1 0 1,1 0 0,0 1-1,4 20-161,-10 52-97,4-63 336,-1 8-91,-2 16-77,1 45 0,3-72 72,0 0-1,1 1 1,-1-1-1,2 0 1,-1 0-1,1 0 1,0 0 0,0 0-1,1 0 1,0 0-1,0-1 1,7 10-1,-9-14 59,1 0-1,0 1 1,0-1-1,0 0 0,0 0 1,0 0-1,0-1 1,1 1-1,-1 0 0,0-1 1,1 0-1,0 1 1,-1-1-1,1 0 1,0 0-1,-1-1 0,1 1 1,0-1-1,0 1 1,0-1-1,0 0 0,3 0 1,-1-1 95,-1 0-1,0 0 1,0-1 0,0 0-1,0 0 1,0 0 0,0 0-1,0 0 1,0-1 0,-1 0-1,0 0 1,7-6 0,1-5 181,0 0 0,0 0 0,-1-1 1,-1-1-1,13-30 0,-12 25-294,-2 0 0,0-1-1,-2 0 1,0 0 0,-2 0-1,3-29 1,-7 51-77,0 0 0,0-1 0,0 1 0,0 0 0,0-1 0,1 1 0,-2 0 0,1 0 0,0-1 0,0 1 0,0 0 0,0 0 1,0-1-1,0 1 0,0 0 0,0 0 0,0-1 0,0 1 0,-1 0 0,1 0 0,0-1 0,0 1 0,0 0 0,0 0 0,-1 0 0,1-1 0,0 1 0,0 0 0,0 0 0,-1 0 0,1 0 1,0 0-1,0-1 0,-1 1 0,1 0 0,0 0 0,0 0 0,-1 0 0,1 0 0,0 0 0,-1 0 0,1 0 0,0 0 0,0 0 0,-1 0 0,1 0 0,0 0 0,0 0 0,-1 0 0,1 0 1,0 0-1,-1 1 0,1-1 0,0 0 0,0 0 0,-1 0 0,-5 7-3717,2 2-4176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4.056"/>
    </inkml:context>
    <inkml:brush xml:id="br0">
      <inkml:brushProperty name="width" value="0.025" units="cm"/>
      <inkml:brushProperty name="height" value="0.025" units="cm"/>
    </inkml:brush>
  </inkml:definitions>
  <inkml:trace contextRef="#ctx0" brushRef="#br0">0 1 3459,'0'0'23249,"3"8"-22827,3 19-296,-2 0 1,0 1-1,-2 0 1,-1 0-1,-3 41 1,1 28-1159,1-95 906,-1 0-124,1 1 1,0-1-1,0 0 0,1 1 1,-1-1-1,0 0 0,1 1 1,0-1-1,-1 0 0,1 0 1,0 0-1,0 0 0,0 1 1,0-1-1,2 2 0,-3-4 111,0-1 0,1 1 0,-1 0 0,0 0 0,0 0 0,1 0 0,-1 0-1,0 0 1,0 0 0,1-1 0,-1 1 0,0 0 0,0 0 0,0 0 0,1-1 0,-1 1 0,0 0 0,0 0 0,0 0-1,0-1 1,1 1 0,-1 0 0,0 0 0,0-1 0,0 1 0,0 0 0,0-1 0,0 1 0,0 0 0,0 0-1,0-1 1,0 1 0,0 0 0,0-1 0,0 1 0,0 0 0,1-19-5408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4.400"/>
    </inkml:context>
    <inkml:brush xml:id="br0">
      <inkml:brushProperty name="width" value="0.025" units="cm"/>
      <inkml:brushProperty name="height" value="0.025" units="cm"/>
    </inkml:brush>
  </inkml:definitions>
  <inkml:trace contextRef="#ctx0" brushRef="#br0">0 71 15503,'0'0'7847,"49"-19"-6309,-8 14 287,6-1-447,9-1-482,0-1-575,-4 3-289,0-1-929,-8 3-1377,-8-2-2210,-8-2-6022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5.964"/>
    </inkml:context>
    <inkml:brush xml:id="br0">
      <inkml:brushProperty name="width" value="0.025" units="cm"/>
      <inkml:brushProperty name="height" value="0.025" units="cm"/>
    </inkml:brush>
  </inkml:definitions>
  <inkml:trace contextRef="#ctx0" brushRef="#br0">1 54 12524,'0'0'15599,"63"-27"-15183,-16 19-96,3-1-224,2 2-64,1 5-32,-14 2-384,-5 0-961,-7 5-1602,-14 0-2338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7.587"/>
    </inkml:context>
    <inkml:brush xml:id="br0">
      <inkml:brushProperty name="width" value="0.025" units="cm"/>
      <inkml:brushProperty name="height" value="0.025" units="cm"/>
    </inkml:brush>
  </inkml:definitions>
  <inkml:trace contextRef="#ctx0" brushRef="#br0">227 108 8552,'0'0'14590,"1"-8"-12892,4-25-775,-6 32-904,1 0 0,-1 0 0,1 0 1,-1 0-1,0 0 0,1 0 0,-1 0 0,0 0 0,0 0 0,0 0 1,1 0-1,-1 1 0,0-1 0,0 0 0,0 1 0,0-1 0,0 1 0,-1-1 1,1 1-1,0-1 0,0 1 0,0 0 0,0 0 0,0 0 0,-1-1 1,1 1-1,0 0 0,0 0 0,0 0 0,-2 1 0,-35 2-596,37-4 579,1 1 1,-1-1-1,1 0 0,-1 0 0,1 0 0,0 0 1,-1 1-1,1-1 0,0 0 0,0 0 1,0 0-1,0 0 0,0 0 0,-1 0 1,2 0-1,-1 1 0,0-1 0,0 0 0,0 0 1,0 0-1,1 0 0,-1 0 0,0 0 1,1 1-1,-1-1 0,0 0 0,2-1 1,-2 1-43,0-1 1,1 1-1,-1 0 1,1-1 0,-1 1-1,1 0 1,-1-1 0,1 1-1,0 0 1,0 0 0,0-1-1,0 1 1,0 0-1,0 0 1,0 0 0,0 0-1,0 0 1,0 1 0,1-1-1,-1 0 1,0 0 0,0 1-1,1-1 1,-1 1-1,3-1 1,-4 2 1,0-1 0,0 1 0,0 0 0,0 0 0,0 0 0,0 0 0,0 0 0,0 0 0,0-1-1,-1 1 1,1 0 0,0 0 0,-1 0 0,1 0 0,-1-1 0,1 1 0,0 0 0,-1-1 0,0 1 0,1 0 0,-1-1 0,0 2 0,-65 50 3059,62-49-2971,0 0 0,0 1 0,1-1-1,0 1 1,0 0 0,0 0 0,0 0 0,0 0 0,1 1-1,-1-1 1,1 1 0,1-1 0,-1 1 0,0 0 0,1 0-1,0 0 1,0 6 0,3-11-57,0 0 0,0 0 0,-1-1 0,1 1-1,0-1 1,0 1 0,0-1 0,0 0 0,-1 0 0,1 0 0,2-1 0,47-41 180,-41 33-177,-1 1-1,1 1 0,22-15 0,-32 23-24,0 0 0,1 0-1,-1 0 1,0 0 0,0 0-1,1 0 1,-1 0 0,0 0-1,1 0 1,-1 0 0,0 0-1,0 0 1,1 0 0,-1 0-1,0 1 1,0-1-1,1 0 1,-1 0 0,0 0-1,0 0 1,1 0 0,-1 0-1,0 1 1,0-1 0,1 0-1,-1 0 1,0 0 0,0 1-1,0-1 1,0 0 0,1 0-1,-1 1 1,0-1-1,0 0 1,0 0 0,0 1-1,0-1 1,0 0 0,0 1-1,0-1 1,0 0 0,0 0-1,0 1 1,0-1 0,4 25-215,-6 24 340,-6-12 0,-1-1 0,-2 0 0,-2-1-1,-1-1 1,-2 0 0,-21 34-1,-14 33 36,45-87-100,-1-1 0,0 0 0,0 0 0,-16 19 0,23-32-27,0 0 1,0 0-1,-1 0 0,1 0 1,0 1-1,0-1 0,0 0 0,0 0 1,0 0-1,0 0 0,0 0 1,0 0-1,-1 1 0,1-1 1,0 0-1,0 0 0,0 0 1,0 0-1,0 0 0,-1 0 0,1 0 1,0 0-1,0 0 0,0 0 1,0 0-1,-1 0 0,1 0 1,0 0-1,0 0 0,0 0 1,-1 0-1,1 0 0,0 0 1,0 0-1,0 0 0,0 0 0,-1 0 1,1 0-1,0 0 0,0 0 1,0 0-1,0 0 0,0 0 1,-1 0-1,1-1 0,0 1 1,0 0-1,0 0 0,0 0 1,0 0-1,0 0 0,0-1 0,-1 1 1,1 0-1,0 0 0,0 0 1,0-1-1,-1-15 83,6-20-125,9-3-29,1 1 1,1 0 0,2 1-1,2 1 1,2 1-1,0 1 1,3 1-1,55-59 1,-75 86 40,1 0 0,0-1 0,1 2 0,0-1 0,0 1 0,0 0 0,0 1 0,1 0 0,-1 0 0,1 0 0,0 1 0,0 0 0,1 1 0,-1 0 0,15-2 0,-22 4 17,0 0 1,-1 0-1,1 0 1,0 0-1,0 0 0,-1 1 1,1-1-1,0 0 1,-1 0-1,1 1 1,0-1-1,-1 0 1,1 1-1,-1-1 1,1 1-1,-1-1 1,1 1-1,-1-1 1,1 1-1,-1-1 1,1 1-1,-1 0 1,0-1-1,1 1 1,-1-1-1,0 1 1,1 0-1,-1 0 0,0 0 1,2 30-188,-14 27 98,-2-29 149,5-12 985,20-32-292,6-11-574,-2 5-130,21-41 0,-33 56 37,0 1 1,-1-1 0,0 0-1,0 0 1,0-1 0,-1 1 0,0 0-1,0 0 1,-1-1 0,0 1-1,0-1 1,-1-9 0,1 15-88,0 1 1,0-1 0,-1 1 0,1-1-1,0 1 1,0-1 0,0 1 0,0-1-1,-1 0 1,1 1 0,0-1 0,-1 1 0,1-1-1,0 1 1,-1 0 0,1-1 0,-1 1-1,1-1 1,-1 1 0,1 0 0,0-1-1,-1 1 1,0 0 0,1 0 0,-1-1-1,1 1 1,-1 0 0,1 0 0,-1 0-1,1 0 1,-1-1 0,0 1 0,1 0-1,-1 0 1,1 0 0,-1 0 0,1 0 0,-1 1-1,0-1 1,1 0 0,-1 0 0,1 0-1,-2 1 1,1-1-75,0 1 0,0-1 0,-1 1-1,1 0 1,0-1 0,0 1 0,0 0 0,0 0-1,0 0 1,0 0 0,0 0 0,0 0 0,0 0 0,1 0-1,-1 0 1,0 0 0,0 2 0,0-2-148,1 0-1,-1 0 1,1 0 0,-1 0 0,1 1 0,0-1-1,0 0 1,-1 0 0,1 1 0,0-1-1,0 0 1,0 0 0,0 1 0,0-1 0,0 0-1,1 0 1,-1 0 0,0 1 0,1-1-1,-1 0 1,1 0 0,-1 0 0,1 0 0,-1 0-1,1 1 1,0-1 0,0 0 0,-1-1-1,1 1 1,0 0 0,0 0 0,0 0 0,0 0-1,0-1 1,0 1 0,0 0 0,0-1 0,1 1-1,-1-1 1,0 1 0,0-1 0,0 0-1,2 1 1,20 0-5597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8.844"/>
    </inkml:context>
    <inkml:brush xml:id="br0">
      <inkml:brushProperty name="width" value="0.025" units="cm"/>
      <inkml:brushProperty name="height" value="0.025" units="cm"/>
    </inkml:brush>
  </inkml:definitions>
  <inkml:trace contextRef="#ctx0" brushRef="#br0">207 18 2146,'-2'-1'18688,"-15"-5"-16108,9 6-2507,0 0 0,0 1 0,0 1 0,0-1 0,0 1 0,0 0 0,1 1 0,-1 0 0,1 0 0,-1 1 0,1 0 0,0 0 0,-11 10 0,12-10-15,0 0 0,1 1 0,-1 0 0,1 0 0,1 0 0,-1 0 0,1 1 0,0 0 0,0 0 0,0 0 0,1 0-1,0 1 1,0 0 0,1-1 0,0 1 0,-2 8 0,4-15-51,1 1-1,-1 0 0,0-1 0,1 1 0,-1 0 0,1-1 0,-1 1 1,1-1-1,-1 1 0,1-1 0,-1 1 0,1-1 0,-1 1 1,1-1-1,0 1 0,-1-1 0,1 0 0,0 1 0,-1-1 0,1 0 1,0 0-1,-1 0 0,1 1 0,0-1 0,0 0 0,-1 0 1,1 0-1,0 0 0,-1 0 0,1 0 0,0 0 0,0-1 0,-1 1 1,1 0-1,0 0 0,-1 0 0,1-1 0,0 1 0,0-1 1,33-9 408,-19 1-322,0 0 0,-1-1-1,0-1 1,17-16 0,-24 20-9,0 0 0,0 0 0,-1 0 0,0-1-1,-1 0 1,1 0 0,-2 0 0,1-1 0,4-13 0,-34 53-442,0 1 244,17-24 184,1 0-1,1 1 1,-1 0 0,2 0 0,-8 15 0,14-25 383,15-15 432,-16 16-896,0 0 1,0 0 0,0-1-1,0 1 1,0 0 0,0-1 0,1 1-1,-1 0 1,0 0 0,0-1-1,0 1 1,0 0 0,1 0-1,-1 0 1,0-1 0,0 1 0,1 0-1,-1 0 1,0 0 0,0 0-1,1-1 1,-1 1 0,0 0-1,0 0 1,1 0 0,-1 0-1,0 0 1,0 0 0,1 0 0,-1 0-1,0 0 1,1 0 0,-1 0-1,0 0 1,0 0 0,1 0-1,-1 0 1,0 0 0,1 0 0,-1 0-1,0 0 1,0 0 0,1 1-1,-1-1 1,0 0 0,0 0-1,1 0 1,-1 0 0,0 1-1,0-1 1,0 0 0,1 0 0,-1 1-1,0-1 1,0 0 0,0 0-1,0 1 1,1-1 0,-1 0-1,0 0 1,0 1 0,0 0 11,0 0 0,0 0 1,0 0-1,0 0 0,1 0 0,-1 0 0,0 0 1,0-1-1,1 1 0,-1 0 0,1 0 1,-1 0-1,1 0 0,-1-1 0,1 1 0,-1 0 1,1 0-1,0-1 0,-1 1 0,1 0 1,0-1-1,0 1 0,0-1 0,-1 1 0,1-1 1,0 0-1,0 1 0,0-1 0,0 0 1,0 1-1,0-1 0,-1 0 0,1 0 0,0 0 1,0 0-1,0 0 0,0 0 0,0 0 1,0 0-1,0 0 0,0 0 0,0-1 0,0 1 1,0 0-1,0-1 0,-1 1 0,1 0 1,0-1-1,1 0 0,3-1-14,0 0-1,0 0 1,0-1 0,0 1-1,-1-1 1,1 0 0,-1 0-1,4-4 1,16-25 51,-22 29-61,0 0 0,0-1 1,0 1-1,0 0 0,0 0 1,1 0-1,-1 0 0,1 1 1,0-1-1,0 1 0,0-1 0,0 1 1,0 0-1,1 0 0,-1 0 1,1 1-1,-1-1 0,1 1 0,-1 0 1,1 0-1,0 0 0,0 1 1,4-1-1,-7 1-9,-1 0-1,1 0 1,0 0-1,0 0 1,-1 0-1,1 0 1,0 1-1,0-1 1,-1 0-1,1 0 1,0 1-1,-1-1 1,1 0-1,-1 1 1,1-1-1,0 1 1,-1-1-1,1 1 1,-1-1-1,1 1 1,-1-1-1,1 1 1,-1 0-1,0-1 1,1 1-1,-1-1 1,0 1-1,1 0 1,-1 0-1,0 0 1,0 30-290,-18 28 252,15-51 76,1-4-3,0 0 0,0 0 0,1 0 0,-1 0 0,1 0 0,0 0 0,0 1-1,0 5 1,3-9 13,0 0 0,1-1 0,-1 1 0,0-1 0,0 0 0,1 0 0,-1 0 0,0 0 1,1 0-1,-1 0 0,0 0 0,1-1 0,-1 1 0,4-2 0,13-7-125,0 0 0,-1-2 0,0 0 0,-1 0 1,20-18-1,37-24-445,-74 53 542,1-1-1,-1 1 0,0 0 1,0 0-1,0 0 1,0 0-1,0 0 1,0 0-1,0 0 1,1 0-1,-1 0 1,0 0-1,0 0 1,0 0-1,0 0 0,0 0 1,0 0-1,0 0 1,1 0-1,-1 0 1,0 0-1,0 0 1,0 0-1,0 0 1,0 0-1,0 0 0,1 0 1,-1 0-1,0 0 1,0 0-1,0 0 1,0 1-1,0-1 1,0 0-1,0 0 1,0 0-1,0 0 0,1 0 1,-1 0-1,0 0 1,0 0-1,0 0 1,0 1-1,0-1 1,0 0-1,0 0 1,0 0-1,0 0 1,0 0-1,0 0 0,0 1 1,0-1-1,0 0 1,0 0-1,0 0 1,0 0-1,0 0 1,0 0-1,0 1 1,0-1-1,-2 14-147,-7 15 279,5-20-69,-18 52 284,20-57-235,1 1 1,0-1-1,0 0 1,1 1-1,-1-1 0,1 1 1,0-1-1,0 0 1,1 1-1,-1-1 0,1 1 1,1 3-1,-1-7-50,0 0 0,0-1 0,-1 1 0,1 0 0,0-1 0,0 1-1,0-1 1,0 1 0,0-1 0,0 0 0,0 1 0,0-1 0,0 0 0,0 0-1,0 0 1,0 0 0,1 0 0,-1 0 0,0 0 0,0 0 0,0 0 0,0 0 0,0-1-1,0 1 1,0 0 0,0-1 0,0 1 0,0-1 0,0 1 0,0-1 0,-1 1-1,1-1 1,1 0 0,31-19 713,-20 11-715,0-1 1,-1 0 0,0-1-1,-1 0 1,0-1-1,-1 0 1,0-1-1,-1 0 1,0 0-1,10-25 1,-19 38-58,1 0 0,-1 0 0,0-1-1,-1 1 1,1 0 0,0-1 0,0 1 0,0 0 0,0 0 0,0-1-1,0 1 1,0 0 0,0-1 0,0 1 0,0 0 0,-1 0-1,1 0 1,0-1 0,0 1 0,0 0 0,-1 0 0,1-1 0,0 1-1,0 0 1,0 0 0,-1 0 0,1 0 0,0 0 0,0-1-1,-1 1 1,1 0 0,0 0 0,-1 0 0,1 0 0,0 0 0,0 0-1,-1 0 1,1 0 0,0 0 0,-1 0 0,1 0 0,0 0 0,0 0-1,-1 0 1,1 0 0,0 0 0,0 0 0,-1 1 0,1-1-1,0 0 1,0 0 0,-1 0 0,1 0 0,0 0 0,0 1 0,-1-1-1,1 0 1,0 0 0,0 0 0,-1 1 0,-18 8-102,-1 16 92,20-25 32,0 0-1,0 0 1,0 1-1,0-1 1,0 0-1,0 0 1,0 1 0,0-1-1,0 0 1,0 0-1,0 1 1,0-1-1,1 0 1,-1 0 0,0 1-1,0-1 1,0 0-1,0 0 1,1 1-1,-1-1 1,0 0 0,0 0-1,0 0 1,1 0-1,-1 1 1,0-1-1,0 0 1,1 0 0,-1 0-1,0 0 1,0 0-1,1 0 1,-1 0-1,0 0 1,0 0-1,1 0 1,-1 0 0,0 0-1,0 0 1,1 0-1,-1 0 1,0 0-1,1 0 1,-1 0 0,0 0-1,0 0 1,1 0-1,57-14 332,-31 6-2348,-22 7 1606,-1 2-3409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49.500"/>
    </inkml:context>
    <inkml:brush xml:id="br0">
      <inkml:brushProperty name="width" value="0.025" units="cm"/>
      <inkml:brushProperty name="height" value="0.025" units="cm"/>
    </inkml:brush>
  </inkml:definitions>
  <inkml:trace contextRef="#ctx0" brushRef="#br0">146 0 14830,'-1'20'1529,"-1"-1"-1,0 0 1,-2 1-1,0-1 1,-9 21-1,-43 103 53,-3 11 607,54-129-1907,5-25-275,1 0 0,-1 0 0,0 0 0,0 0 1,0 1-1,0-1 0,0 0 0,1 0 0,-1 0 0,0 0 0,0 0 1,0 0-1,0 0 0,1 0 0,-1 0 0,0 0 0,0 0 0,0 0 1,1 0-1,-1 0 0,0 0 0,0 0 0,0 0 0,0 0 0,1 0 1,-1 0-1,0 0 0,0 0 0,0 0 0,1 0 0,-1 0 0,0 0 1,0 0-1,0 0 0,0-1 0,0 1 0,1 0 0,-1 0 0,0 0 0,0 0 1,0 0-1,0 0 0,0-1 0,0 1 0,1 0 0,-1 0 0,0 0 1,0 0-1,0-1 0,0 1 0,0 0 0,25-38 334,25-84-698,-49 121 331,0-1 0,0 1 0,0 0 1,0 0-1,0 0 0,0 0 0,0 0 0,1 0 0,-1 0 0,0 0 0,1 0 0,-1 1 1,0-1-1,1 0 0,-1 1 0,1-1 0,-1 1 0,1 0 0,-1-1 0,4 1 0,40-2-90,-16 1 175,-8-3-18,0 0 0,-1-2 0,1-1 1,-1 0-1,-1-1 0,1-1 0,-1-1 1,-1-1-1,0 0 0,0-2 0,-1 0 0,20-20 1,-35 30-27,1 1 0,-1 0 1,0-1-1,0 1 0,-1-1 0,1 0 1,0 0-1,-1 0 0,1 0 1,-1 0-1,0 0 0,0 0 0,-1 0 1,1 0-1,0-6 0,-1 8-11,0 0 0,0 1 0,0-1-1,-1 0 1,1 0 0,0 0 0,-1 0 0,1 1-1,0-1 1,-1 0 0,1 0 0,-1 1 0,1-1-1,-1 0 1,1 1 0,-1-1 0,0 1 0,1-1-1,-1 1 1,0-1 0,-1 0 0,0 0-19,0 0 0,0 1 1,-1-1-1,1 0 0,0 1 0,-1 0 1,1 0-1,0-1 0,-1 1 1,1 0-1,-3 1 0,-2 1-7,0-1 1,0 1-1,0 1 0,1 0 0,-1 0 0,1 0 0,-1 0 1,1 1-1,0 0 0,1 1 0,-1-1 0,-8 10 1,3-3 26,0 1 1,0 1 0,1 0 0,-13 22 0,22-32 4,-1-1 0,1 1 0,-1 0 1,1-1-1,0 1 0,0 0 0,0 0 0,1 0 1,-1 0-1,1 0 0,-1 0 0,1 0 0,0 4 1,1-6-3,-1 1 1,1-1-1,0 0 1,-1 0-1,1 0 1,0 0 0,0 0-1,0 0 1,-1 0-1,1 0 1,0 0-1,0 0 1,1 0-1,-1 0 1,0-1 0,0 1-1,0 0 1,0-1-1,1 1 1,-1-1-1,0 0 1,1 1-1,-1-1 1,0 0 0,1 0-1,-1 0 1,0 0-1,1 0 1,-1 0-1,3 0 1,13-1 37,-1-1 1,1 0-1,-1-1 0,19-6 0,49-7-543,-83 16 482,0 0 1,0 0 0,0 0-1,0 0 1,0 0 0,0 0-1,0 0 1,0 0 0,0 0-1,0 1 1,0-1 0,0 0-1,0 1 1,0-1 0,0 1-1,0-1 1,0 1 0,0-1-1,0 1 1,0 0-1,-1 0 1,1-1 0,0 1-1,-1 0 1,1 0 0,0 0-1,-1 0 1,1-1 0,0 3-1,0 0 15,0 0 1,-1 0-1,1 1 0,-1-1 0,0 0 0,0 0 0,0 0 0,0 1 0,-1-1 0,0 3 0,-2 8 48,-1 0 0,0-1 0,-9 20 0,3-11-68,0 2-916,1-9-8019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0.486"/>
    </inkml:context>
    <inkml:brush xml:id="br0">
      <inkml:brushProperty name="width" value="0.025" units="cm"/>
      <inkml:brushProperty name="height" value="0.025" units="cm"/>
    </inkml:brush>
  </inkml:definitions>
  <inkml:trace contextRef="#ctx0" brushRef="#br0">125 60 13132,'1'-2'407,"-1"0"0,1 0-1,-1 0 1,0 0-1,1 0 1,-1 0 0,0 0-1,0 0 1,0 0-1,0-1 1,-1 1-1,1 0 1,-1 0 0,1 0-1,-1 0 1,1 0-1,-3-3 1,2 4-299,0 0-1,0 0 1,0-1 0,0 1-1,0 0 1,-1 0 0,1 0-1,0 0 1,-1 0-1,1 0 1,-1 1 0,1-1-1,-1 0 1,1 1 0,-1-1-1,0 1 1,1 0 0,-1-1-1,1 1 1,-1 0 0,0 0-1,1 0 1,-1 0-1,0 0 1,1 1 0,-1-1-1,0 0 1,1 1 0,-1-1-1,1 1 1,-1 0 0,1-1-1,-1 1 1,1 0 0,-1 0-1,0 1 1,-3 1-110,1 1 0,-1 0 0,1 0 1,0 0-1,1 0 0,-1 1 0,1-1 1,0 1-1,0 0 0,0 0 0,0 0 1,1 0-1,0 1 0,-3 10 0,1-1-22,1 0-1,1 0 1,0 1-1,0 20 0,2-35 24,0 1 0,0-1 1,0 1-1,0-1 0,1 1 0,-1-1 0,0 0 0,1 1 0,0-1 0,-1 0 0,1 1 0,0-1 0,-1 0 0,1 0 1,0 0-1,0 0 0,0 0 0,0 1 0,0-2 0,0 1 0,0 0 0,1 0 0,-1 0 0,0 0 0,0-1 0,1 1 1,-1-1-1,0 1 0,1-1 0,-1 1 0,1-1 0,-1 0 0,0 0 0,1 0 0,-1 0 0,1 0 0,-1 0 1,1 0-1,-1 0 0,0 0 0,1-1 0,-1 1 0,1 0 0,1-2 0,4 1 48,1-1 0,-1-1 1,1 1-1,-1-1 0,0 0 0,0-1 0,8-5 1,-3 0 40,-1-1 1,0-1 0,0 0 0,-1-1 0,-1 1 0,0-2 0,0 1-1,-1-2 1,-1 1 0,0-1 0,-1 0 0,-1 0 0,6-20-1,-23 72-419,5-16 166,0 0-1,2 0 1,0 1-1,-2 45 1,7-67 104,-1-1 1,1 1-1,0 0 1,0 0-1,0 0 1,0 0-1,0 0 0,0 0 1,0-1-1,0 1 1,0 0-1,0 0 0,0 0 1,1 0-1,-1 0 1,0 0-1,1-1 1,-1 1-1,0 0 0,1 0 1,-1-1-1,1 1 1,-1 0-1,1-1 1,0 1-1,-1 0 0,1-1 1,0 1-1,-1-1 1,1 1-1,0-1 0,0 1 1,-1-1-1,1 1 1,0-1-1,0 0 1,0 0-1,0 1 0,-1-1 1,1 0-1,0 0 1,0 0-1,0 0 1,0 0-1,0 0 0,0 0 1,-1 0-1,1 0 1,0 0-1,0-1 0,0 1 1,0 0-1,0-1 1,-1 1-1,1-1 1,0 1-1,0 0 0,0-2 1,5-1-676,0-1-1,0 1 1,-1-2 0,0 1-1,0 0 1,7-9 0,14-20-5921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0.859"/>
    </inkml:context>
    <inkml:brush xml:id="br0">
      <inkml:brushProperty name="width" value="0.025" units="cm"/>
      <inkml:brushProperty name="height" value="0.025" units="cm"/>
    </inkml:brush>
  </inkml:definitions>
  <inkml:trace contextRef="#ctx0" brushRef="#br0">106 0 17713,'0'0'1825,"-18"50"-1184,2-19 320,0 4 384,0 4-96,-1-1-288,8-1-384,0-5-449,4-2-96,5-8 0,0-5-384,0-4-609,0-5-416,11-4-417,-4-3-801,4-1-3266,0-1-5830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542"/>
    </inkml:context>
    <inkml:brush xml:id="br0">
      <inkml:brushProperty name="width" value="0.05" units="cm"/>
      <inkml:brushProperty name="height" value="0.05" units="cm"/>
    </inkml:brush>
  </inkml:definitions>
  <inkml:trace contextRef="#ctx0" brushRef="#br0">1 251 15419,'21'-9'2009,"7"-5"-1257,8-9-320,7-3 1760,6-7-375,2-7-1425,-2-9 176,-7-8 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202"/>
    </inkml:context>
    <inkml:brush xml:id="br0">
      <inkml:brushProperty name="width" value="0.025" units="cm"/>
      <inkml:brushProperty name="height" value="0.025" units="cm"/>
    </inkml:brush>
  </inkml:definitions>
  <inkml:trace contextRef="#ctx0" brushRef="#br0">1 0 17745,'0'0'5141,"0"11"-5232,0 127 1351,0-136-1227,0-1 1,0 0-1,1 0 0,-1 1 1,0-1-1,0 0 1,1 0-1,-1 0 1,1 1-1,-1-1 0,1 0 1,-1 0-1,1 0 1,0 0-1,-1 0 1,1 0-1,0 0 0,0 0 1,0 0-1,0-1 1,0 1-1,0 0 1,0 0-1,0-1 0,0 1 1,2 0-1,0 0 47,0-1 1,0 1-1,0-1 0,-1 0 0,1 0 1,0 0-1,0-1 0,0 1 0,0-1 0,0 1 1,3-2-1,6-2 120,-1-1 1,1-1-1,-1 1 0,13-10 0,10-12-136,-27 21-92,0-1 1,0 1-1,1 1 0,0-1 1,0 1-1,0 1 1,1-1-1,0 1 0,0 1 1,16-5-1,-24 8 17,0 0 1,0 0-1,0 0 0,0 0 0,0 0 0,-1 0 0,1 0 0,0 0 1,0 1-1,0-1 0,0 0 0,-1 1 0,1-1 0,0 0 1,0 1-1,-1-1 0,1 1 0,0-1 0,0 1 0,-1-1 0,1 1 1,-1 0-1,1-1 0,-1 1 0,1 0 0,-1-1 0,1 2 0,7 26-56,3 6 247,-10-33-165,0 0-1,0 0 1,0 0-1,0 0 0,0-1 1,0 1-1,0 0 1,0 0-1,0-1 1,0 1-1,1-1 1,-1 1-1,0-1 0,0 1 1,1-1-1,-1 0 1,0 0-1,1 0 1,-1 1-1,0-1 1,1 0-1,-1-1 1,0 1-1,0 0 0,1 0 1,-1 0-1,1-1 1,7-2 65,0 0 1,0-1-1,0 0 1,-1-1-1,0 1 0,0-2 1,0 1-1,8-8 1,-10 7-109,1 1 1,-1 0-1,1 0 1,0 0 0,0 1-1,1 0 1,-1 1-1,1 0 1,0 0 0,0 0-1,16-2 1,-23 5 19,0-1 0,0 1-1,0 0 1,0 0 0,0 0 0,0 0 0,0-1 0,0 1-1,0 1 1,0-1 0,0 0 0,0 0 0,0 0 0,0 1-1,-1-1 1,1 0 0,0 1 0,0-1 0,0 1 0,0-1 0,0 1-1,0-1 1,-1 1 0,1 0 0,0-1 0,0 1 0,-1 0-1,1 0 1,0-1 0,-1 1 0,1 0 0,-1 0 0,1 0-1,-1 0 1,0 0 0,1 0 0,-1 0 0,0 0 0,0 0 0,1 0-1,-1 0 1,0 0 0,0 0 0,0 0 0,0 0 0,0 0-1,-1 0 1,1 0 0,0 0 0,0 0 0,-1 0 0,0 1-1,3 29-2756,-1-31 2293,0 1 0,-1-1 0,1 1 0,0-1 0,0 0 0,0 0 0,0 1 0,0-1 0,0 0 0,0 0 0,0 0 0,0 0 0,0 0 0,0 0 0,0 0 0,-1 0 0,1-1 0,0 1 0,0 0 0,0 0 0,0-1 0,0 1 0,1-1 0,12-12-7263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563"/>
    </inkml:context>
    <inkml:brush xml:id="br0">
      <inkml:brushProperty name="width" value="0.025" units="cm"/>
      <inkml:brushProperty name="height" value="0.025" units="cm"/>
    </inkml:brush>
  </inkml:definitions>
  <inkml:trace contextRef="#ctx0" brushRef="#br0">92 13 15599,'0'0'6102,"-9"7"-5350,4-3-499,-44 36 1625,47-38-1817,-1 0-1,1 0 1,0 1-1,0-1 1,0 1-1,0-1 1,0 1-1,0 0 1,1 0 0,-1 0-1,1 0 1,0 0-1,0 0 1,0 0-1,0 0 1,1 0-1,-1 1 1,1-1 0,0 4-1,4-6-27,0-1 1,1 1-1,-1 0 0,0-1 0,1 0 0,-1 0 1,0 0-1,6-2 0,-5 1-14,1-1 1,-1 0-1,-1 0 0,1-1 1,0 1-1,0-1 0,-1 0 0,0 0 1,0-1-1,0 0 0,0 1 1,4-6-1,-5 6-8,-1 1 0,0-1 0,0 0 0,1 0 0,-2 0 0,1 0 0,0 0-1,-1 0 1,1 0 0,-1-1 0,0 1 0,0-1 0,0 1 0,-1-1 0,1 1 0,-1-1 0,0 1 0,0-1 0,0-3 0,-1 6-95,0-1 1,0 1 0,0 0-1,0 0 1,0 0-1,0 0 1,0 0 0,0 0-1,0 1 1,0-1 0,-1 0-1,1 1 1,0-1-1,-1 0 1,1 1 0,0 0-1,-1-1 1,1 1-1,-1 0 1,1 0 0,-1 0-1,1 0 1,0 0-1,-1 0 1,1 0 0,-1 0-1,1 0 1,-2 1 0,0-1-153,0 1 1,0-1 0,-1 1-1,1-1 1,0 1 0,0 0-1,0 0 1,1 1 0,-1-1 0,0 0-1,0 1 1,-3 2 0,-1 9-2107,7-13 2160,0 1-1,0-1 0,0 0 0,0 1 1,0-1-1,0 0 0,0 1 0,0-1 1,0 1-1,0-1 0,0 0 0,0 1 0,0-1 1,0 0-1,0 1 0,0-1 0,1 0 1,-1 1-1,0-1 0,0 0 0,0 1 1,1-1-1,-1 0 0,0 1 0,0-1 1,1 0-1,-1 0 0,0 1 0,1-1 0,-1 0 1,0 0-1,1 0 0,-1 1 0,0-1 1,1 0-1,-1 0 0,0 0 0,1 0 1,-1 0-1,18 2-5230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1.953"/>
    </inkml:context>
    <inkml:brush xml:id="br0">
      <inkml:brushProperty name="width" value="0.025" units="cm"/>
      <inkml:brushProperty name="height" value="0.025" units="cm"/>
    </inkml:brush>
  </inkml:definitions>
  <inkml:trace contextRef="#ctx0" brushRef="#br0">138 1 15503,'0'0'6843,"-12"1"-5321,10 0-1483,-12 1 259,0 0 0,0 2 0,-15 4-1,26-7-233,1 0-1,-1-1 0,0 1 0,1 1 0,-1-1 0,0 0 0,1 1 1,-1-1-1,1 1 0,0 0 0,0 0 0,-1 0 0,1 0 0,0 0 0,1 0 1,-1 0-1,0 1 0,1-1 0,-1 1 0,1-1 0,0 1 0,0 0 1,0-1-1,0 1 0,-1 5 0,2-7-68,1 0 0,-1-1 0,1 1 0,0 0 0,-1-1 0,1 1 0,-1-1 0,1 1 0,0-1 0,0 1 0,-1-1 0,1 1 0,0-1 0,0 0 0,-1 1 0,1-1 0,0 0 0,0 0 0,0 0 0,0 1 0,-1-1 0,1 0 0,0 0 0,0 0-1,0 0 1,1-1 0,30 1-131,-27 0 82,34-2-452,-29 1 335,-1-1 1,1 2 0,-1 0-1,1 0 1,-1 0-1,0 1 1,1 1 0,-1-1-1,0 2 1,13 3-1,-21-5 187,0 0-1,0-1 1,0 1-1,0 0 0,0 0 1,0-1-1,0 1 1,0 0-1,0 0 0,0 0 1,-1 0-1,1 0 1,0 0-1,-1 0 0,1 1 1,-1-1-1,1 0 1,-1 0-1,0 0 0,1 1 1,-1-1-1,0 0 1,0 0-1,0 1 0,0-1 1,0 0-1,0 0 1,0 1-1,0-1 0,-1 0 1,1 0-1,0 1 1,-1-1-1,1 0 0,-1 0 1,1 0-1,-1 0 1,0 0-1,1 0 0,-1 0 1,0 0-1,0 0 1,-2 2-1,-3 4 353,-2 0 1,1-1-1,-1 0 0,-12 7 0,14-9-233,-1 1-50,0 0 0,0-1 1,0 0-1,-1-1 1,1 1-1,-1-1 0,0-1 1,0 0-1,-15 3 1,22-5-173,1 0 0,-1 0 0,1 0 0,-1 0 0,1-1 0,-1 1 0,0 0 0,1 0 0,-1 0 0,1 0 0,-1-1 0,1 1 1,-1 0-1,1 0 0,-1-1 0,1 1 0,-1 0 0,1-1 0,0 1 0,-1-1 0,1 1 0,0-1 0,-1 1 0,1 0 0,0-1 0,-1 1 0,1-1 0,0 0 0,0 1 1,0-1-1,-1 1 0,1-1 0,0 1 0,0-1 0,0 1 0,0-1 0,0 0 0,0 1 0,0-1 0,0 1 0,0-1 0,0 1 0,0-1 0,1 1 0,-1-1 1,0 1-1,0-1 0,1 0 0,-1 1 0,0 0 0,0-1 0,1 1 0,0-2 0,16-29-5703,4 1-1593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2.314"/>
    </inkml:context>
    <inkml:brush xml:id="br0">
      <inkml:brushProperty name="width" value="0.025" units="cm"/>
      <inkml:brushProperty name="height" value="0.025" units="cm"/>
    </inkml:brush>
  </inkml:definitions>
  <inkml:trace contextRef="#ctx0" brushRef="#br0">137 1 13068,'0'0'3833,"-4"9"-2306,-5 9-972,2 0-1,0 0 1,1 1-1,1 0 1,0 0-1,2 0 1,-2 21-1,5-25-601,1-1 1,0 0-1,1 1 0,1-1 0,0 0 0,1 0 0,0 0 0,7 13 1,-21-49-5528,-14-13 5468,5 17 966,-24-29 1253,41 45-1923,0 0 0,0 0 1,0-1-1,1 1 0,-1-1 1,1 1-1,0-1 0,0 1 1,0-1-1,0 0 0,0 1 0,1-1 1,-1 0-1,1 0 0,0 0 1,0-4-1,0 6-142,1-1 0,0 1 1,0 0-1,1 0 0,-1 0 0,0 0 1,0 0-1,0 0 0,1 1 0,-1-1 0,0 0 1,1 1-1,-1-1 0,1 1 0,-1-1 0,1 1 1,-1 0-1,1-1 0,-1 1 0,4 0 0,39-4-216,-37 4 184,77-8-3337,-39-1-1782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2.985"/>
    </inkml:context>
    <inkml:brush xml:id="br0">
      <inkml:brushProperty name="width" value="0.025" units="cm"/>
      <inkml:brushProperty name="height" value="0.025" units="cm"/>
    </inkml:brush>
  </inkml:definitions>
  <inkml:trace contextRef="#ctx0" brushRef="#br0">101 329 11755,'0'0'3636,"2"-8"-449,0-1-2789,0 5 221,-1-1 0,0 0 0,0 0 0,-1 1-1,1-1 1,-1 0 0,0-5 0,-1 8-545,1 1 0,0 0 0,-1 0 0,1 0 0,-1 0 0,1 0 0,-1 0 0,0 0 0,1 0 0,-1 0 0,0 0 0,0 0 0,1 0 0,-1 0 0,0 0 0,0 1 0,0-1 0,0 0 0,0 1 0,0-1 0,0 1 0,-1-1 1,1 1-1,0-1 0,0 1 0,0 0 0,0 0 0,-1 0 0,1-1 0,0 1 0,0 0 0,0 0 0,-1 1 0,1-1 0,0 0 0,0 0 0,-2 1 0,0 0-85,0-1 1,-1 1-1,1 0 1,0 1 0,0-1-1,0 0 1,0 1-1,1 0 1,-1-1-1,0 1 1,0 0-1,1 1 1,0-1-1,-1 0 1,1 1-1,0-1 1,0 1-1,-3 4 1,2-2-9,1 0 0,-1 0 0,1 0 1,0 1-1,0-1 0,1 0 0,-1 1 1,1-1-1,0 1 0,0 6 0,1-11 13,0 0-1,0 0 1,0 0 0,0 0-1,1 0 1,-1 0-1,0 0 1,0-1 0,1 1-1,-1 0 1,0 0 0,1 0-1,-1 0 1,1-1-1,-1 1 1,1 0 0,-1-1-1,1 1 1,0 0-1,-1-1 1,1 1 0,0-1-1,0 1 1,-1-1-1,1 1 1,0-1 0,1 1-1,30 2 30,-23-4 14,0-1 1,0 0 0,0 0-1,0-1 1,9-4 0,-3 0 56,-1-1-1,0-1 1,-1 0 0,1-1 0,-2 0 0,1-1 0,-2 0 0,1-1-1,-2 0 1,1-1 0,-2 0 0,0-1 0,0 0 0,-1 0 0,-1-1 0,-1 0-1,0 0 1,0 0 0,-2-1 0,0 0 0,-1 0 0,0 0 0,-1-19-1,-1 34-94,-1 0 0,0 0-1,0 0 1,0 0 0,0-1-1,0 1 1,0 0 0,0 0-1,0 0 1,-1 0 0,1 0-1,0-1 1,-1 1 0,1 0-1,-1 0 1,1 0 0,-1 0 0,0 0-1,1 0 1,-1 0 0,0 0-1,1 1 1,-1-1 0,0 0-1,0 0 1,0 1 0,0-1-1,0 0 1,0 1 0,0-1-1,0 1 1,0-1 0,0 1-1,-2-1 1,2 1-13,-1 1 0,1-1 0,-1 0 1,1 1-1,-1-1 0,1 1 0,0-1 0,-1 1 1,1-1-1,0 1 0,-1 0 0,1 0 0,0 0 0,0 0 1,0 0-1,0 0 0,0 0 0,0 0 0,0 0 1,0 1-1,0-1 0,0 0 0,1 0 0,-1 1 1,0 2-1,-5 12 271,0 0 0,2 0-1,0 1 1,1 0 0,1-1 0,-1 27 0,11 102-8,-6-120-284,-1 11 55,3 19 152,-4-55-176,1 1 0,-1-1 0,0 0 0,0 1 0,0-1 0,1 1-1,-1-1 1,0 1 0,0-1 0,1 0 0,-1 1 0,0-1-1,1 0 1,-1 1 0,1-1 0,-1 0 0,0 0 0,1 1-1,-1-1 1,1 0 0,-1 0 0,1 0 0,-1 1 0,1-1-1,-1 0 1,0 0 0,1 0 0,-1 0 0,1 0 0,-1 0-1,1 0 1,-1 0 0,1 0 0,-1 0 0,1 0 0,-1 0-1,1 0 1,-1-1 0,1 1 0,-1 0 0,1 0 0,-1-1-1,0 1 1,1 0 0,-1 0 0,1-1 0,17-17-2507,-14-6-2446,-3 6-1880,-1 16 5659,0-14-11101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3.705"/>
    </inkml:context>
    <inkml:brush xml:id="br0">
      <inkml:brushProperty name="width" value="0.025" units="cm"/>
      <inkml:brushProperty name="height" value="0.025" units="cm"/>
    </inkml:brush>
  </inkml:definitions>
  <inkml:trace contextRef="#ctx0" brushRef="#br0">121 65 15118,'0'0'8104,"-10"1"-8040,3 1-21,0 0 1,0 0-1,1 0 1,-1 1-1,1 0 1,-1 0-1,1 1 0,-10 7 1,12-8 63,1 0 0,0 0 0,0 0 0,0 0 0,0 0 0,0 0 0,1 1 0,-1-1 0,1 1 0,0 0 0,0 0 0,0 0 0,1 0 0,-1 0 0,1 0 0,0 0-1,1 1 1,-1-1 0,0 5 0,1-9-98,0 1 0,0 0 0,0 0-1,1 0 1,-1-1 0,0 1-1,0 0 1,0 0 0,1-1-1,-1 1 1,0 0 0,1-1 0,-1 1-1,1 0 1,-1-1 0,1 1-1,-1-1 1,1 1 0,-1 0-1,1-1 1,0 1 0,-1-1 0,1 0-1,0 1 1,-1-1 0,1 1-1,0-1 1,28 4 223,-21-5-165,0 0 0,0 0-1,0-1 1,0 0-1,9-4 1,-10 3-46,0-1 0,0 1 0,0-1 0,-1 0 1,1-1-1,-1 0 0,0 0 0,0 0 0,-1-1 0,0 0 0,0 0 1,0 0-1,-1 0 0,1-1 0,-1 0 0,-1 0 0,0 0 0,0 0 1,0 0-1,-1-1 0,0 1 0,0-1 0,-1 0 0,1-12 0,-2 20-22,0-1-1,0 1 0,0 0 0,0-1 0,0 1 0,0 0 0,0 0 0,0-1 0,0 1 1,0 0-1,0-1 0,0 1 0,0 0 0,-1 0 0,1-1 0,0 1 0,0 0 0,0-1 0,0 1 1,0 0-1,-1 0 0,1 0 0,0-1 0,0 1 0,-1 0 0,1 0 0,0 0 0,0-1 1,-1 1-1,1 0 0,0 0 0,0 0 0,-1 0 0,1 0 0,0 0 0,-1 0 0,1 0 1,-1-1-1,-13 6-179,-12 16-66,24-16 253,-1 0 0,1 1 0,0-1 0,0 0 0,0 1 0,1-1 0,0 1 0,0-1 1,0 1-1,1 0 0,-1-1 0,1 1 0,1 6 0,0-11 9,0-1-1,0 1 1,0 0-1,0 0 1,0 0 0,0-1-1,1 1 1,-1-1-1,0 1 1,0-1 0,0 1-1,1-1 1,-1 0-1,0 1 1,0-1 0,1 0-1,-1 0 1,0 0-1,1 0 1,-1 0 0,0 0-1,1 0 1,-1-1 0,0 1-1,0 0 1,1-1-1,0 0 1,36-12 473,-11-5-473,0-1 0,40-36 1,-40 31-724,-38 71-461,9-43 1157,-14 47 482,14-26 9,2-25-462,0 1 1,0-1 0,1 1 0,-1-1 0,0 1 0,0 0-1,0-1 1,1 1 0,-1-1 0,0 0 0,0 1 0,1-1-1,-1 1 1,1-1 0,-1 1 0,0-1 0,1 0-1,-1 1 1,1-1 0,-1 0 0,1 1 0,-1-1 0,1 0-1,-1 0 1,1 1 0,-1-1 0,1 0 0,-1 0 0,1 0-1,0 0 1,7 0 115,-1 0-1,1-1 1,-1 1 0,0-2-1,1 1 1,-1-1 0,0-1-1,0 1 1,0-1 0,0 0-1,0-1 1,9-6-1,-6 4-165,-1-1 0,0 0-1,0 0 1,-1-1 0,0 0-1,0-1 1,11-17 0,-14 15-330,-11 12-222,-12 16 241,14-11 418,0-1 1,0 1 0,1 1 0,0-1-1,0 1 1,0-1 0,1 1 0,0 0-1,0 0 1,0 0 0,0 8 0,3-13-63,0-1 1,-1 0 0,1 0-1,0 0 1,0-1 0,0 1 0,0 0-1,0 0 1,0 0 0,0-1 0,0 1-1,0 0 1,0-1 0,0 1-1,1-1 1,-1 1 0,0-1 0,0 0-1,1 0 1,-1 1 0,0-1-1,0 0 1,1 0 0,-1 0 0,0 0-1,0 0 1,1-1 0,1 0 0,41-3-2806,-22-5-1968,-8 0-1561,4-4-6671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085"/>
    </inkml:context>
    <inkml:brush xml:id="br0">
      <inkml:brushProperty name="width" value="0.025" units="cm"/>
      <inkml:brushProperty name="height" value="0.025" units="cm"/>
    </inkml:brush>
  </inkml:definitions>
  <inkml:trace contextRef="#ctx0" brushRef="#br0">148 0 19987,'0'0'555,"-7"12"854,-6 11-374,0 1 0,-9 27 0,19-43-882,0-1-1,0 2 1,1-1 0,0 0 0,1 0 0,-1 1 0,2-1 0,-1 1 0,1-1 0,0 0 0,1 1 0,3 16 0,-3-24-153,0 0-1,0 1 1,0-1 0,0 0-1,1 0 1,-1 0-1,0 0 1,1 0 0,-1 0-1,0 0 1,1 0-1,-1-1 1,1 1 0,0 0-1,-1-1 1,1 0-1,-1 1 1,1-1 0,0 0-1,-1 0 1,1 0-1,2 0 1,48 0-1421,-36-1 321,85 1-2370,-100 0 3510,-1 0 0,0 0 0,1 0 0,-1 0 0,0 0 0,1 0 0,-1 0 0,0 0 0,1 0 0,-1 0 0,0 0 0,1 0 0,-1 0 0,0 0 1,1 0-1,-1 1 0,0-1 0,0 0 0,1 0 0,-1 0 0,0 0 0,1 1 0,-1-1 0,0 0 0,0 0 0,1 0 0,-1 1 0,0-1 0,0 0 0,0 1 0,1-1 0,-1 0 0,0 0 0,0 1 0,0-1 0,0 1 0,-7 10 1714,-19 9 227,-6-7-449,-62 17 1,75-25-1603,0-1 0,-1-1 1,1-1-1,-36 0 1,55-2-31,-1-1 0,1 1 1,0 0-1,0 0 1,-1 0-1,1-1 0,0 1 1,0 0-1,0 0 0,-1 0 1,1-1-1,0 1 1,0 0-1,0-1 0,0 1 1,0 0-1,-1 0 0,1-1 1,0 1-1,0 0 1,0-1-1,0 1 0,0 0 1,0 0-1,0-1 0,0 1 1,0 0-1,0-1 1,0 1-1,0 0 0,0-1 1,0 1-1,1 0 0,-1 0 1,0-1-1,0 1 1,0 0-1,0-1 0,0 1 1,1 0-1,-1 0 0,0-1 1,0 1-1,1 0 1,-1 0-1,0 0 0,0 0 1,1-1-1,-1 1 0,1 0 1,10-14-2892,11-4-2123,9-4-1260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443"/>
    </inkml:context>
    <inkml:brush xml:id="br0">
      <inkml:brushProperty name="width" value="0.025" units="cm"/>
      <inkml:brushProperty name="height" value="0.025" units="cm"/>
    </inkml:brush>
  </inkml:definitions>
  <inkml:trace contextRef="#ctx0" brushRef="#br0">51 1 16335,'0'0'9738,"-22"59"-9002,11-28-223,0 0-129,6 2-160,3-7-192,2-2 0,0-4-224,0-4-929,0-6-993,2-5-1601,3-5-3684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4.819"/>
    </inkml:context>
    <inkml:brush xml:id="br0">
      <inkml:brushProperty name="width" value="0.025" units="cm"/>
      <inkml:brushProperty name="height" value="0.025" units="cm"/>
    </inkml:brush>
  </inkml:definitions>
  <inkml:trace contextRef="#ctx0" brushRef="#br0">19 49 16143,'0'0'8718,"11"3"-7645,36 10-358,-43-13-661,0 0-1,-1 0 1,1-1 0,-1 1-1,1-1 1,-1 0-1,1 0 1,-1 0-1,1 0 1,-1 0 0,0-1-1,0 1 1,0-1-1,0 0 1,0 0-1,0 0 1,0-1 0,0 1-1,-1-1 1,0 1-1,1-1 1,-1 0-1,0 0 1,0 0 0,0 0-1,-1 0 1,2-4-1,-3 6-34,-1 0 0,0 0 0,1 0-1,-1 0 1,0 1 0,0-1-1,1 0 1,-1 1 0,0-1 0,0 1-1,0-1 1,0 1 0,0-1 0,0 1-1,0-1 1,0 1 0,0 0 0,0 0-1,0-1 1,-1 1 0,1 0 0,0 0-1,0 0 1,0 0 0,0 1 0,0-1-1,0 0 1,0 0 0,0 1-1,0-1 1,-2 1 0,-37 8-213,35-6 209,-1 0 0,0 1 0,1-1 0,0 1 0,-1 0 0,2 0 0,-1 0 0,0 1 0,1 0 0,0 0 1,0 0-1,0 0 0,1 0 0,0 1 0,0 0 0,0 0 0,1 0 0,-1 0 0,1 0 0,1 0 0,-2 10 0,3-13 16,1-1 0,0 0-1,-1 0 1,1 0 0,0 0 0,0 0 0,0 0 0,1 0-1,-1 0 1,0 0 0,1 0 0,-1-1 0,1 1-1,0 0 1,0-1 0,-1 1 0,1-1 0,0 0-1,0 0 1,0 0 0,0 0 0,0 0 0,1 0 0,-1 0-1,0-1 1,0 1 0,0-1 0,1 1 0,4-1-1,10 3-9,1-2-1,28 1 1,-40-2-153,54-4-4024,-23-9-4452,-11-4-4396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5.241"/>
    </inkml:context>
    <inkml:brush xml:id="br0">
      <inkml:brushProperty name="width" value="0.025" units="cm"/>
      <inkml:brushProperty name="height" value="0.025" units="cm"/>
    </inkml:brush>
  </inkml:definitions>
  <inkml:trace contextRef="#ctx0" brushRef="#br0">168 254 11435,'0'0'9577,"8"-7"-7500,22-23-332,-30 30-1678,1-1 0,-1 1 0,1 0 1,-1 0-1,1-1 0,-1 1 0,1 0 0,-1-1 0,0 1 0,1-1 0,-1 1 0,1 0 0,-1-1 0,0 1 0,1-1 1,-1 1-1,0-1 0,0 1 0,0-1 0,1 1 0,-1-1 0,0 1 0,0-1 0,0 1 0,0-1 0,0 1 1,0-1-1,0 0 0,0 1 0,0-1 0,0 1 0,0-1 0,0 1 0,0-1 0,0 1 0,0-1 0,-1 1 0,1-1 1,0 1-1,0-1 0,-1 1 0,1-1 0,0 1 0,-1-1 0,1 1 0,-1 0 0,1-1 0,0 1 0,-1-1 1,1 1-1,-1 0 0,1 0 0,-1-1 0,1 1 0,-1 0 0,1 0 0,-1-1 0,0 1 0,-30-2-149,29 2 279,-5 0-196,1 2-1,-1-1 1,1 0-1,0 1 1,0 0-1,-1 1 0,1 0 1,1-1-1,-1 2 1,0-1-1,1 1 1,-1 0-1,1 0 1,-5 5-1,-1 2-7,0 0 1,1 0-1,0 1 0,-16 26 1,25-37 9,0 0 0,0 1 1,1-1-1,-1 1 0,0-1 1,0 0-1,1 1 0,-1-1 0,1 1 1,-1-1-1,1 1 0,0 0 1,0-1-1,0 1 0,-1-1 1,1 1-1,1 0 0,-1-1 0,0 1 1,0-1-1,1 4 0,0-4 5,0 0 0,0-1 0,0 1 0,0 0 0,0 0-1,0 0 1,0-1 0,0 1 0,1-1 0,-1 1 0,0-1 0,0 1-1,0-1 1,1 0 0,-1 1 0,0-1 0,0 0 0,1 0-1,-1 0 1,2 0 0,5-1 28,-1 1 0,1-1-1,-1-1 1,0 0 0,1 0-1,-1 0 1,13-7 0,0-4-23,0-1 1,-1-1-1,0-1 0,-1-1 1,-1-1-1,-1 0 0,-1-1 1,0 0-1,-1-2 0,-1 1 1,-2-2-1,0 0 0,12-31 1,-14 12 138,-12 26-80,2 15-75,0 0 0,1 0 0,-1 0 0,0 0 0,1 0-1,-1 0 1,1 0 0,-1 0 0,0 0 0,1 0 0,-1 0 0,1 1 0,-1-1 0,0 0 0,1 0 0,-1 1 0,1-1 0,-1 0 0,1 1 0,-1-1 0,1 0 0,-1 1 0,1-1 0,-1 1 0,1-1 0,0 1-1,-1 0 1,-6 7-8,0 0 0,1 1 0,1 0 0,-1 0 0,2 0 0,-1 0 0,1 1-1,0 0 1,1 0 0,0 0 0,1 0 0,-2 13 0,3-15 19,-1 0 0,2 0 0,-1 1 0,1-1 1,0 0-1,1 0 0,0 0 0,0 0 1,1 0-1,-1 0 0,2 0 0,-1-1 0,1 1 1,1-1-1,-1 0 0,8 11 0,-8-14-110,1-1 1,0 1-1,0-1 0,0 0 0,0 0 1,0 0-1,1-1 0,-1 0 1,1 0-1,9 3 0,29 2-4486,-17-6-1172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7.978"/>
    </inkml:context>
    <inkml:brush xml:id="br0">
      <inkml:brushProperty name="width" value="0.05" units="cm"/>
      <inkml:brushProperty name="height" value="0.05" units="cm"/>
    </inkml:brush>
  </inkml:definitions>
  <inkml:trace contextRef="#ctx0" brushRef="#br0">44 1 18708,'6'31'1160,"4"-5"-1104,4-2-168,6 1-224,3-6-280,2-2 520,-1-1-104,-3-1-104</inkml:trace>
  <inkml:trace contextRef="#ctx0" brushRef="#br0" timeOffset="1">1 224 16420,'21'-12'1472,"8"-5"-1032,5-3-200,10-1 136,7 0 664,-2 1-728,-2 6 32,-4 3-264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7.043"/>
    </inkml:context>
    <inkml:brush xml:id="br0">
      <inkml:brushProperty name="width" value="0.025" units="cm"/>
      <inkml:brushProperty name="height" value="0.025" units="cm"/>
    </inkml:brush>
  </inkml:definitions>
  <inkml:trace contextRef="#ctx0" brushRef="#br0">44 0 17392,'0'0'4383,"-5"10"-4084,-3 16-281,0 0 0,2 0 0,0 1-1,2 0 1,-1 50 0,5-75 10,-1-1 0,1 1 0,0 0 0,0 0-1,0-1 1,0 1 0,0 0 0,0 0 0,1 0 0,-1-1 0,1 1 0,-1 0 0,1-1 0,-1 1-1,1 0 1,0-1 0,0 1 0,0-1 0,0 1 0,0-1 0,0 1 0,0-1 0,1 0-1,-1 1 1,0-1 0,1 0 0,-1 0 0,1 0 0,-1 0 0,1 0 0,-1-1 0,1 1-1,0 0 1,-1-1 0,1 1 0,0-1 0,0 0 0,-1 1 0,1-1 0,0 0 0,0 0 0,0 0-1,-1 0 1,1-1 0,0 1 0,0 0 0,2-2 0,3 0 382,0 0-1,0-1 1,0 0 0,0 0-1,0 0 1,-1-1 0,0 0-1,0-1 1,0 1 0,7-8 0,-4 1-130,0-1 0,0-1 0,-2 1 0,1-1 0,-2 0 0,6-15 0,0 1-196,-12 36-258,0 0 0,0 0 1,1 0-1,0 1 0,3 11 0,-1-7-11,-1-3 109,0-1 1,1 1-1,0-1 0,0 0 0,2 1 0,-1-2 0,11 19 0,-13-26 124,-1 0 0,1 0 0,-1 0 0,1-1 0,0 1 0,0 0 0,0-1 0,0 1 0,0-1 0,0 0 0,0 0 0,0 0 0,0 0 0,1 0 0,-1 0 0,5 1 0,-4-2 61,-1 0 0,1-1 0,0 1 0,0-1 0,-1 1 0,1-1 0,0 0 0,-1 0 0,1 0 0,-1 0 0,1 0 0,-1-1 0,0 1 0,1-1 0,-1 0 0,0 0 0,0 1 0,3-5 0,2-1-147,0 0 1,-1-1 0,0 0-1,-1 0 1,1-1 0,-2 1-1,1-1 1,-1 0-1,0 0 1,-1-1 0,0 1-1,-1-1 1,0 1 0,0-1-1,-1 0 1,0-16 0,-1 25-41,0 1 1,0 0 0,0 0 0,1-1-1,-1 1 1,0 0 0,0 0 0,0-1 0,0 1-1,0 0 1,-1 0 0,1-1 0,0 1 0,0 0-1,0-1 1,0 1 0,0 0 0,0 0-1,0-1 1,0 1 0,-1 0 0,1 0 0,0 0-1,0-1 1,0 1 0,0 0 0,-1 0 0,1 0-1,0 0 1,0-1 0,-1 1 0,1 0-1,0 0 1,0 0 0,0 0 0,-1 0 0,1 0-1,0 0 1,-1-1 0,1 1 0,0 0 0,0 0-1,-1 0 1,1 0 0,0 0 0,0 0-1,-1 0 1,1 1 0,0-1 0,0 0 0,-1 0-1,1 0 1,0 0 0,0 0 0,-1 0 0,1 0-1,0 0 1,0 1 0,-1-1 0,1 0-1,0 0 1,0 0 0,0 1 0,-1-1 0,1 0-1,0 0 1,0 1 0,-14 14-5280,9 1 473,5 1-599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014"/>
    </inkml:context>
    <inkml:brush xml:id="br0">
      <inkml:brushProperty name="width" value="0.025" units="cm"/>
      <inkml:brushProperty name="height" value="0.025" units="cm"/>
    </inkml:brush>
  </inkml:definitions>
  <inkml:trace contextRef="#ctx0" brushRef="#br0">257 34 17072,'0'0'5771,"-8"-7"-5146,3 3-568,4 2-56,-1 0 1,1 1-1,-1-1 0,1 0 1,-1 1-1,0-1 0,0 1 1,0-1-1,0 1 0,0 0 1,0 0-1,0 0 0,-1 0 1,1 1-1,0-1 0,0 0 1,-1 1-1,1 0 0,0-1 1,-1 1-1,1 0 0,0 0 1,-1 0-1,1 1 0,-1-1 1,1 1-1,0-1 0,-5 2 1,-9 8 22,0 1 1,0 0 0,1 1 0,1 1 0,-19 21 0,25-26 133,1 1 0,0-1 0,0 1 1,1 1-1,0-1 0,1 1 0,0 0 1,0 1-1,1-1 0,-4 20 0,8-28-141,-1-1 0,1 1 1,0 0-1,0 0 0,0 0 0,0-1 0,1 1 0,-1 0 0,0 0 0,1-1 0,-1 1 0,1 0 0,0-1 0,-1 1 0,1-1 0,0 1 0,0 0 0,0-1 0,0 0 0,0 1 0,1-1 0,-1 0 0,0 0 0,1 1 0,2 1 0,0-1 20,1 0-1,-1 0 0,1 0 1,-1-1-1,1 0 0,0 1 1,-1-1-1,1-1 0,9 1 1,-6 0 7,-1-1-1,1-1 1,-1 1 0,1-1 0,-1 0 0,0-1 0,1 1-1,-1-2 1,0 1 0,0-1 0,0 0 0,-1 0 0,11-7-1,-17 10-39,0 0 0,0 0 0,-1 0 0,1 0 0,0 0 0,0 0 0,0 0 0,-1 0 0,1 0 0,0 0 0,0 0 0,0 0 0,-1 0 0,1 0 0,0 0 0,0 0 0,0 0 0,-1 0 0,1 0 0,0 0 0,0 0 0,0 0 0,-1 0 0,1 0 0,0 0-1,0 0 1,0-1 0,0 1 0,0 0 0,-1 0 0,1 0 0,0 0 0,0-1 0,0 1 0,0 0 0,0 0 0,0 0 0,-1 0 0,1-1 0,0 1 0,0 0 0,0 0 0,0 0 0,0-1 0,0 1 0,0 0 0,0 0 0,0 0 0,0-1 0,0 1 0,0 0 0,0 0 0,0 0 0,0-1-1,0 1 1,0 0 0,1 0 0,-1 0 0,0 0 0,0-1 0,0 1 0,0 0 0,0 0 0,0 0 0,0 0 0,1-1 0,-26 3-118,13-1 32,23-6 215,2-1-205,0 0-1,0 0 1,17-13-1,-19 11-281,1 1-1,1 0 1,22-9-1,-35 19 357,0 1 0,0-1-1,0 0 1,0 1 0,0-1 0,-1 1-1,1-1 1,-3 7 0,-42 97 1968,76-136-6924,-17 7-598,1-4-3993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347"/>
    </inkml:context>
    <inkml:brush xml:id="br0">
      <inkml:brushProperty name="width" value="0.025" units="cm"/>
      <inkml:brushProperty name="height" value="0.025" units="cm"/>
    </inkml:brush>
  </inkml:definitions>
  <inkml:trace contextRef="#ctx0" brushRef="#br0">56 1 13389,'0'0'5221,"-16"51"-3203,9-25-65,-4 3-223,0 2-1121,6-5-545,0 2 0,5-5-353,0 1-896,0-9-384,0-3-994,0-6-1248,3-4-1570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8.708"/>
    </inkml:context>
    <inkml:brush xml:id="br0">
      <inkml:brushProperty name="width" value="0.025" units="cm"/>
      <inkml:brushProperty name="height" value="0.025" units="cm"/>
    </inkml:brush>
  </inkml:definitions>
  <inkml:trace contextRef="#ctx0" brushRef="#br0">9 92 11627,'0'0'2707,"-2"-10"181,-4-30-582,5 38-2218,2 1 0,-1-1 0,0 1-1,0 0 1,0-1 0,1 1 0,-1-1 0,1 1 0,-1 0 0,1-1 0,0 1 0,-1 0 0,1 0-1,0-1 1,0 1 0,0 0 0,0 0 0,0 0 0,0 0 0,0 0 0,0 0 0,0 0 0,0 1 0,1-1-1,-1 0 1,0 1 0,1-1 0,-1 1 0,0-1 0,1 1 0,2-1 0,46-5 345,-44 6-316,9-1-91,0 1 0,0 0 0,0 1 0,0 1 0,-1 0 0,1 1 0,0 0 1,-1 2-1,0-1 0,0 2 0,0 0 0,0 1 0,-1 0 0,0 1 0,-1 0 0,23 20 0,-33-26-30,0 0 0,0 1 0,0-1 0,0 0 0,0 1 0,-1 0 0,1-1 0,-1 1 0,0 0 0,0 0-1,0 0 1,0 0 0,0 0 0,0 0 0,-1 0 0,0 0 0,1 0 0,-1 0 0,-1 4 0,0-3 91,0 1-1,0-1 1,-1 0-1,1 0 1,-1 0-1,0 0 1,0 0 0,-1-1-1,1 1 1,-1 0-1,0-1 1,-3 3-1,-9 8 463,0-1-1,-1-1 0,0-1 0,-31 16 0,34-20-411,0-1 1,0 0-1,0 0 0,-1-2 1,0 0-1,0 0 0,0-1 1,0-1-1,-1 0 0,-26-1 1,40-1-233,0 0 0,0 0 1,0 1-1,0-1 0,1 0 1,-1 0-1,0-1 0,0 1 1,0 0-1,0 0 0,0 0 1,0-1-1,0 1 0,0 0 1,0-1-1,0 1 1,1-1-1,-1 1 0,0-1 1,0 1-1,0-1 0,1 0 1,-1 1-1,0-1 0,1 0 1,-1 1-1,1-1 0,-1 0 1,1 0-1,-1 0 0,1 0 1,-1 1-1,1-1 0,0 0 1,0 0-1,-1 0 0,1 0 1,0 0-1,0 0 0,0 0 1,0 0-1,0 0 0,0 0 1,0 0-1,1-1 0,0-1-678,0 0 0,0 1 0,0-1 0,0 0 0,1 1 0,-1-1 0,1 1-1,0 0 1,0 0 0,0 0 0,0-1 0,0 2 0,0-1 0,5-3 0,17-8-7422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9.068"/>
    </inkml:context>
    <inkml:brush xml:id="br0">
      <inkml:brushProperty name="width" value="0.025" units="cm"/>
      <inkml:brushProperty name="height" value="0.025" units="cm"/>
    </inkml:brush>
  </inkml:definitions>
  <inkml:trace contextRef="#ctx0" brushRef="#br0">0 1 13677,'0'0'11526,"0"10"-11019,2 62 304,16 111 1,-13-145-2322,-5-14-3376,-2-21 767,-9-4 439,-1-7-2155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3:59.396"/>
    </inkml:context>
    <inkml:brush xml:id="br0">
      <inkml:brushProperty name="width" value="0.025" units="cm"/>
      <inkml:brushProperty name="height" value="0.025" units="cm"/>
    </inkml:brush>
  </inkml:definitions>
  <inkml:trace contextRef="#ctx0" brushRef="#br0">6 145 12812,'0'0'3630,"-2"-7"-491,1 4-3007,1 1 0,-1 0 0,0-1 0,1 0 0,0 1 0,0-1 0,0 1 0,0-1 0,0 1 0,0-1 0,0 1 0,1-1 0,-1 1 0,1-1 0,0 1 0,0-1-1,0 1 1,0 0 0,0-1 0,1 1 0,-1 0 0,1 0 0,-1 0 0,1 0 0,0 0 0,-1 0 0,1 1 0,0-1 0,0 1 0,1-1 0,1-1 0,13-6-19,0 0 0,1 0-1,0 2 1,0 0 0,1 1 0,-1 1 0,1 1 0,24-3-1,-35 6-65,1 1-1,-1 0 0,0 0 0,1 1 0,-1 0 1,0 0-1,1 1 0,-1 0 0,12 6 0,-15-6-34,0 0-1,-1 1 0,0 0 1,1 0-1,-1 0 1,0 0-1,-1 1 0,1 0 1,-1 0-1,1 0 0,-1 0 1,0 0-1,-1 1 1,1-1-1,-1 1 0,4 8 1,-5-10-11,0 0-1,0 0 1,0 0 0,-1 0 0,1 1 0,-1-1 0,1 0 0,-1 1-1,0-1 1,0 0 0,-1 0 0,1 1 0,-1-1 0,1 0 0,-1 0-1,0 1 1,-1-1 0,1 0 0,0 0 0,-3 4 0,0-3-10,0 1 0,0 0 0,0-1 0,0 0 0,-1 0 0,0-1 0,0 1 0,0-1 1,0 0-1,-9 4 0,-3 0-200,1-2 1,-1 1 0,0-2 0,0 0 0,-1-1 0,-34 1-1</inkml:trace>
  <inkml:trace contextRef="#ctx0" brushRef="#br0" timeOffset="1">404 244 18866,'0'0'7335,"52"-14"-5958,-30 10-384,1 0-737,6 0-192,1 0-128,1 0-801,-2-3-1473,0-3-3139,-6-4-7015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0.463"/>
    </inkml:context>
    <inkml:brush xml:id="br0">
      <inkml:brushProperty name="width" value="0.025" units="cm"/>
      <inkml:brushProperty name="height" value="0.025" units="cm"/>
    </inkml:brush>
  </inkml:definitions>
  <inkml:trace contextRef="#ctx0" brushRef="#br0">203 125 11659,'0'0'3598,"7"-8"-859,2-3-2073,-4 7-173,0-1 1,0 0-1,-1 0 1,0 0-1,0-1 1,0 0-1,0 0 1,-1 0-1,0 0 1,0 0-1,-1 0 1,0-1-1,2-10 1,-4 16-454,0 1 0,0-1 0,0 1 0,0 0 0,0-1 0,0 1 0,0 0 1,0-1-1,0 1 0,0 0 0,-1-1 0,1 1 0,0 0 0,0 0 0,0-1 0,-1 1 0,1 0 0,0-1 1,0 1-1,-1 0 0,1 0 0,0 0 0,0-1 0,-1 1 0,1 0 0,0 0 0,-1 0 0,1 0 0,0 0 0,-1-1 1,1 1-1,0 0 0,-1 0 0,1 0 0,0 0 0,-1 0 0,-20 4 294,-15 12-459,20-7 96,1 1 1,0 1-1,1 1 0,0-1 1,1 2-1,0 0 0,-21 29 1,63-56-634,7-17 627,-23 19-23,1 0 0,25-16 0,-39 28 27,0 0-1,1-1 0,-1 1 0,1 0 0,-1-1 0,1 1 0,-1 0 0,1 0 1,-1-1-1,1 1 0,-1 0 0,1 0 0,-1 0 0,1-1 0,0 1 0,-1 0 1,1 0-1,-1 0 0,1 0 0,-1 0 0,1 0 0,-1 1 0,1-1 0,0 0 0,-1 0 1,1 0-1,-1 0 0,1 1 0,-1-1 0,1 0 0,-1 0 0,1 1 0,-1-1 1,0 0-1,1 1 0,-1-1 0,1 0 0,-1 1 0,0-1 0,1 1 0,-1-1 1,0 1-1,1-1 0,-1 1 0,0-1 0,0 1 0,0-1 0,1 1 0,-1-1 1,0 1-1,0 0 0,0 0 0,0 38-586,0-25 614,-1 15 137,-1-1 1,-2 0-1,0 1 1,-2-2-1,-1 1 1,-1-1-1,-1 0 1,-2 0-1,0-1 0,-2-1 1,-1 0-1,-1-1 1,-1 0-1,-1-1 1,-21 22-1,35-43-112,2 0-6,-1 1 0,0-1 0,-1 0 0,1 0 0,0-1 0,0 1 0,-1 0 0,1-1 0,-1 1 0,0-1 0,1 0 0,-1 0 0,0 0 0,-3 1 0,6-3-25,-1 1 0,1 0-1,-1 0 1,1-1 0,-1 1 0,1-1 0,0 1 0,-1 0 0,1-1 0,0 1 0,-1-1-1,1 1 1,0-1 0,-1 1 0,1-1 0,0 1 0,0-1 0,0 1 0,-1-1 0,1 0-1,0 1 1,0-1 0,0 1 0,0-1 0,0 1 0,0-1 0,0 0 0,0 1-1,0-1 1,1 0 0,0-23-452,-1 23 442,4-15-80,-1 0 0,2 0 0,0 0 0,1 0 0,0 1 0,2 0-1,-1 1 1,12-15 0,3-4 111,2 1-1,34-34 0,-37 44 81,0 2-1,33-25 1,-47 39-113,1 1 0,-1 0 0,1 1 1,0 0-1,1 0 0,-1 0 1,1 1-1,-1 0 0,1 1 0,0 0 1,18-1-1,-27 3 1,1 0 0,-1 0-1,1 1 1,-1-1 0,1 0 0,-1 0 0,1 1-1,-1-1 1,0 0 0,1 1 0,-1-1 0,1 1-1,-1-1 1,0 0 0,1 1 0,-1-1 0,0 1 0,0-1-1,1 1 1,-1-1 0,0 1 0,0-1 0,0 1-1,0 0 1,1-1 0,-1 1 0,0-1 0,0 1-1,0-1 1,0 1 0,0-1 0,-1 1 0,1-1-1,0 1 1,0 0 0,0-1 0,0 1 0,0-1 0,-1 1-1,1-1 1,0 1 0,-1 0 0,-10 24 40,-27 21 1021,32-39 111,24-26-235,-8 9-781,-1 0-1,0 0 0,-1-1 0,0 0 0,-1-1 0,0 0 1,-1 0-1,0 0 0,-1-1 0,0 0 0,-1 0 0,-1 0 1,0 0-1,2-25 0,-5 37-390,-5 42-2168,5-39 2240,-1-1 0,1 1 1,0 0-1,0-1 0,0 1 0,0 0 1,0-1-1,0 1 0,1-1 0,-1 1 0,0-1 1,1 1-1,-1 0 0,1-1 0,0 0 0,-1 1 1,1-1-1,0 1 0,0-1 0,0 0 1,1 2-1,1-2-678,0 0 0,-1 0 0,1 0 0,0 0 0,0 0 0,0-1 0,0 1 0,0-1 0,0 0 0,-1 0 0,5 0 0,16 0-8443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1.282"/>
    </inkml:context>
    <inkml:brush xml:id="br0">
      <inkml:brushProperty name="width" value="0.025" units="cm"/>
      <inkml:brushProperty name="height" value="0.025" units="cm"/>
    </inkml:brush>
  </inkml:definitions>
  <inkml:trace contextRef="#ctx0" brushRef="#br0">129 67 15951,'0'0'9310,"-7"1"-9070,0 1-202,0 1-1,0-1 1,0 1-1,0 0 0,1 1 1,0-1-1,-1 1 0,1 1 1,1-1-1,-1 1 1,1 0-1,0 0 0,0 0 1,0 1-1,1 0 0,-1 0 1,2 0-1,-1 1 0,-5 12 1,8-18-16,1 0 0,-1 0 0,1 0 0,-1 0 0,1 0 0,-1 1 0,1-1 0,0 0 1,-1 0-1,1 0 0,0 1 0,0-1 0,0 0 0,0 0 0,0 0 0,0 1 0,0-1 0,0 0 0,1 0 0,-1 1 0,1 0 1,0-1 7,0-1 1,-1 1 0,1-1 0,0 0 0,0 1 0,-1-1 0,1 0 0,0 0-1,0 1 1,0-1 0,-1 0 0,1 0 0,0 0 0,0 0 0,0 0 0,0 0 0,-1 0-1,1-1 1,0 1 0,0 0 0,0 0 0,1-1 0,4-2 53,0 1 0,-1-1 0,1 0 0,-1 0 0,0 0 0,0-1 0,5-4 0,-3 0-36,-1 1-1,0-1 0,-1-1 0,5-9 1,-8 14-119,0 0 0,0-1 0,0 1 0,0 0 0,1 1 1,-1-1-1,1 0 0,0 1 0,0-1 0,1 1 0,-1 0 0,1 0 1,-1 0-1,1 1 0,0-1 0,0 1 0,0 0 0,0 0 0,1 0 1,-1 1-1,0 0 0,7-2 0,-7 2 39,0 1 0,0 0 0,0-1 0,-1 1 0,1 0-1,0 1 1,0-1 0,0 1 0,-1 0 0,1 0 0,0 0 0,-1 0 0,1 1 0,0-1 0,-1 1 0,0 0 0,1 0-1,-1 0 1,3 3 0,-3-2-9,-1 0 0,0 0 0,0 0 0,-1 1 0,1-1-1,0 1 1,-1-1 0,0 1 0,0-1 0,0 1 0,0-1 0,-1 1 0,1 0-1,-1 0 1,0-1 0,0 1 0,-1 0 0,1-1 0,-1 1 0,-1 5 0,0-1 31,-1-1 0,0 0 0,0 1 0,-1-1 1,0 0-1,-1-1 0,1 1 0,-1-1 0,-7 7 1,-12 18 427,57-54 1167,-30 20-1579,84-86 317,-77 78-381,-1 0 1,-1-1-1,0 0 1,0-1-1,-1 0 0,8-20 1,-15 32-146,-11 38-683,2-12 779,4-12 150,0-1 1,1 1-1,1 0 1,0 1 0,-2 24-1,5-37 7,0-1 1,1 1-1,-1 0 0,0-1 0,1 1 0,-1 0 0,0-1 0,1 1 0,-1-1 0,1 1 0,-1-1 0,1 1 0,0-1 0,-1 1 0,1-1 1,-1 1-1,1-1 0,0 1 0,-1-1 0,1 0 0,0 0 0,0 1 0,-1-1 0,1 0 0,0 0 0,-1 0 0,1 0 0,0 0 0,0 0 1,-1 0-1,1 0 0,0 0 0,0 0 0,-1 0 0,1 0 0,0-1 0,0 1 0,-1 0 0,1 0 0,0-1 0,0 0 0,34-13 1056,-19 4-993,-1-1 0,0-1 1,20-20-1,-32 28-93,1 1 0,-1-1 1,0 0-1,0 0 0,0 0 0,0 0 1,-1-1-1,0 1 0,0-1 1,0 0-1,0 1 0,-1-1 0,1 0 1,-1 0-1,-1 0 0,1 0 0,-1 0 1,0-6-1,-1 8-43,0 1-1,-1-1 1,1 1 0,-1 0-1,0 0 1,0-1 0,0 1-1,0 0 1,0 0 0,0 1-1,-1-1 1,1 0 0,0 1-1,-1-1 1,0 1-1,1 0 1,-1 0 0,0 0-1,1 0 1,-7-1 0,-5-1-1122,43 9-594,42-1-7016,-44-5 3278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1.989"/>
    </inkml:context>
    <inkml:brush xml:id="br0">
      <inkml:brushProperty name="width" value="0.025" units="cm"/>
      <inkml:brushProperty name="height" value="0.025" units="cm"/>
    </inkml:brush>
  </inkml:definitions>
  <inkml:trace contextRef="#ctx0" brushRef="#br0">60 27 17008,'0'0'7116,"0"11"-6368,0 34-80,-2-1 1,-2 0-1,-11 48 1,-23 58 1904,47-168-2664,0-1-1,-1 1 1,-1-1 0,-1 0-1,-1-1 1,0 0 0,-2 0-1,3-31 1,-6 50-149,0 25-427,0-22 671,0 0 1,0-1-1,1 1 1,-1 0 0,1 0-1,-1 0 1,1 0 0,-1 0-1,1-1 1,0 1 0,0 0-1,0-1 1,0 1 0,0-1-1,0 1 1,1-1 0,-1 1-1,0-1 1,1 0 0,-1 1-1,1-1 1,-1 0 0,1 0-1,0 0 1,-1 0 0,1-1-1,0 1 1,0 0 0,-1-1-1,1 1 1,0-1 0,0 0-1,0 1 1,0-1-1,0 0 1,0 0 0,0 0-1,0-1 1,-1 1 0,1 0-1,0-1 1,0 1 0,0-1-1,0 1 1,2-2 0,5-2 92,-1 1 1,1-1 0,-1-1 0,0 1 0,0-1-1,-1-1 1,1 1 0,7-9 0,-6 4-70,0 0-1,0-1 1,-1 1 0,-1-2-1,0 1 1,0-1 0,-1 0-1,-1-1 1,0 1 0,-1-1 0,0 0-1,-1 0 1,0 0 0,-1-1-1,0-13 1,-1 27-52,-1-1 0,0 1 1,0-1-1,0 0 0,0 1 0,-1-1 1,1 1-1,0-1 0,0 1 0,0-1 1,0 1-1,0-1 0,-1 1 0,1-1 1,0 1-1,0-1 0,-1 1 0,1-1 1,0 1-1,-1-1 0,1 1 0,-1 0 1,1-1-1,0 1 0,-1 0 0,1-1 1,-1 1-1,1 0 0,-1 0 0,1-1 1,-1 1-1,1 0 0,-1 0 0,1 0 1,-2 0-1,-24 5-755,-21 23 219,30-11 569,-1 1 0,-17 25 0,29-35 87,1 0-1,0 0 1,0 0-1,1 1 1,0 0-1,0-1 1,1 1-1,1 1 1,-3 8-1,5-16-82,0-1 0,0 0 0,0 1 0,1-1-1,-1 1 1,0-1 0,1 0 0,-1 1 0,1-1 0,-1 0 0,1 0-1,-1 1 1,1-1 0,0 0 0,0 0 0,0 0 0,0 0 0,-1 0 0,1 0-1,1 0 1,-1 0 0,0 0 0,0-1 0,0 1 0,0 0 0,0-1-1,1 1 1,-1 0 0,0-1 0,1 0 0,-1 1 0,0-1 0,1 0-1,-1 0 1,1 0 0,-1 0 0,3 0 0,62 0 295,-56-1-336,10-1 2,-16 1-11,0 0 0,1 1 0,-1 0 0,0 0 0,0 0 0,0 0 0,8 2 0,-11-2 29,0 1 1,0 0-1,0-1 1,0 1-1,0 0 0,0 0 1,0 0-1,0-1 1,0 1-1,0 0 0,0 1 1,0-1-1,-1 0 1,1 0-1,0 0 0,-1 0 1,1 0-1,-1 1 1,1-1-1,-1 0 0,0 1 1,0-1-1,1 0 1,-1 0-1,0 1 0,0-1 1,0 0-1,0 1 1,-1 0-1,1 10 48,-2 0 0,1-1 0,-1 1 0,-1-1 0,-4 13 0,-4 13-66,10-26-2005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5.691"/>
    </inkml:context>
    <inkml:brush xml:id="br0">
      <inkml:brushProperty name="width" value="0.025" units="cm"/>
      <inkml:brushProperty name="height" value="0.025" units="cm"/>
    </inkml:brush>
  </inkml:definitions>
  <inkml:trace contextRef="#ctx0" brushRef="#br0">204 205 224,'-61'-5'7700,"-32"2"-2181,43 2 918,380-3-2428,164-42-3501,-138 11-412,140 2-301,272-27 452,-688 50 352,-50 5 240,-24 3-23,-9 1 363,-71 4-1340,24 1-5187,45-4 927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8.682"/>
    </inkml:context>
    <inkml:brush xml:id="br0">
      <inkml:brushProperty name="width" value="0.05" units="cm"/>
      <inkml:brushProperty name="height" value="0.05" units="cm"/>
    </inkml:brush>
  </inkml:definitions>
  <inkml:trace contextRef="#ctx0" brushRef="#br0">0 0 16796,'8'45'1664,"10"-7"-1040,4-1-272,5-1 944,2 0-535,8-1-313,1 0-56,2 0-288,2-1-120,-4 3-160,-3-1-48,-6-2-232,-4-2-113,-10-6-351,-4-4-120,-14-13 696,-7-6-176,-13-12-72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6.304"/>
    </inkml:context>
    <inkml:brush xml:id="br0">
      <inkml:brushProperty name="width" value="0.025" units="cm"/>
      <inkml:brushProperty name="height" value="0.025" units="cm"/>
    </inkml:brush>
  </inkml:definitions>
  <inkml:trace contextRef="#ctx0" brushRef="#br0">108 52 13068,'0'0'1298,"-2"-8"127,-6-25-283,8 33-1111,0-1 0,0 1 1,0 0-1,0-1 0,0 1 0,0-1 0,0 1 0,0-1 0,0 1 0,0 0 0,-1-1 0,1 1 0,0-1 0,0 1 0,-1 0 0,1-1 0,0 1 0,0 0 0,-1-1 0,1 1 1,0 0-1,-1 0 0,1-1 0,0 1 0,-1 0 0,1 0 0,-1 0 0,1-1 0,0 1 0,-1 0 0,1 0 0,-1 0 0,1 0 0,-1 0 0,-10 11 302,-2 21-87,-2 35 414,2 1 0,4 0 0,2 1-1,3 69 1,2-69-318,-5 77 224,-1 4-323,20 269-1,-9-388-223,3 1-1,0-1 0,15 42 0,-17-63-150,0 0 1,0 0-1,1 0 0,0-1 0,1 1 0,0-2 1,0 1-1,1 0 0,0-1 0,1-1 0,0 1 1,0-1-1,13 9 0,-18-14-197,0-1 1,0 1-1,1-1 0,-1 1 1,0-1-1,0 0 1,1-1-1,-1 1 0,1 0 1,-1-1-1,0 0 0,1 0 1,-1 0-1,1 0 0,4-1 1,21-9-5555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6.789"/>
    </inkml:context>
    <inkml:brush xml:id="br0">
      <inkml:brushProperty name="width" value="0.025" units="cm"/>
      <inkml:brushProperty name="height" value="0.025" units="cm"/>
    </inkml:brush>
  </inkml:definitions>
  <inkml:trace contextRef="#ctx0" brushRef="#br0">127 1 15631,'0'0'3918,"-9"13"-3336,-3 7-217,2 0 1,0 1-1,1 1 0,1-1 1,1 1-1,-7 38 0,-7 125 1914,5 266 1,11-155-2104,0-151-771,4-81-7687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7.636"/>
    </inkml:context>
    <inkml:brush xml:id="br0">
      <inkml:brushProperty name="width" value="0.025" units="cm"/>
      <inkml:brushProperty name="height" value="0.025" units="cm"/>
    </inkml:brush>
  </inkml:definitions>
  <inkml:trace contextRef="#ctx0" brushRef="#br0">29 2126 13004,'0'0'459,"-2"8"-170,0-1-854,-4 15 2975,4-43 816,4-565-2127,-4 72-1125,-5-8-65,-2 284 86,8 216 26,1 0 0,1 0-1,1 1 1,7-34 0,-7 48 2,0 0 0,0 1 0,1-1 1,0 1-1,0 0 0,0 0 0,1 0 0,0 0 1,0 1-1,1-1 0,-1 1 0,1 0 0,0 1 1,1-1-1,-1 1 0,1 0 0,0 0 0,8-3 1,1 0 82,1 1 0,0 1 0,0 1 0,0 0 0,0 1 0,1 1 0,0 0 0,-1 1 0,1 1 1,22 3-1,20 4 58,88 23 0,-109-21-133,5 1-144,0-2 0,0-2 0,0-1 0,48-2-1,-90-3 8,1 0 0,-1 0 0,0-1 0,1 1 0,-1 0 0,0 0-1,1-1 1,-1 1 0,0-1 0,0 0 0,1 1 0,-1-1 0,0 0-1,0 1 1,0-1 0,0 0 0,2-2 0,-3 3-132,0-1 1,1 0-1,-1 1 0,0-1 1,1 1-1,-1-1 1,0 0-1,0 0 1,0 1-1,0-1 0,0 0 1,1 1-1,-1-1 1,-1 0-1,1 0 1,0 1-1,0-1 1,0 0-1,0 1 0,0-1 1,-1 0-1,1 1 1,0-1-1,0 0 1,-1 1-1,1-1 0,-1 0 1,1 1-1,-1-1 1,1 1-1,-1-1 1,1 1-1,-2-2 0,-14-9-6787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7.964"/>
    </inkml:context>
    <inkml:brush xml:id="br0">
      <inkml:brushProperty name="width" value="0.025" units="cm"/>
      <inkml:brushProperty name="height" value="0.025" units="cm"/>
    </inkml:brush>
  </inkml:definitions>
  <inkml:trace contextRef="#ctx0" brushRef="#br0">0 68 15439,'0'0'6224,"10"-7"-5626,2 0-492,-1 0-1,1 1 1,0 0 0,0 1 0,1 1-1,0 0 1,0 1 0,0 0-1,15-1 1,0 1-83,-6-1-24,1 1 0,0 2 0,0 0 0,-1 1 0,1 2 0,35 6 0,-56-8-21,1 1 0,-1 0-1,1 0 1,-1 0 0,1 0 0,-1 0-1,0 1 1,0-1 0,1 1 0,-1-1-1,0 1 1,0 0 0,-1 0 0,1 0-1,0 0 1,-1 0 0,1 0 0,-1 0-1,1 1 1,-1-1 0,0 0 0,0 1-1,1 3 1,-2-1 18,1 0 1,-1 0-1,0 0 0,0 0 0,0 1 0,-1-1 1,0 0-1,0 0 0,0 0 0,-1 0 1,-2 6-1,-6 10 53,-1 1 1,0-2 0,-2 1-1,-16 19 1,-153 187-82,179-224-293,1 0 0,-1 1 1,1 0-1,-1-1 0,1 1 0,0 0 0,0 0 1,1 0-1,-1 1 0,1-1 0,0 0 0,-1 8 0,2-5-5515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8.624"/>
    </inkml:context>
    <inkml:brush xml:id="br0">
      <inkml:brushProperty name="width" value="0.025" units="cm"/>
      <inkml:brushProperty name="height" value="0.025" units="cm"/>
    </inkml:brush>
  </inkml:definitions>
  <inkml:trace contextRef="#ctx0" brushRef="#br0">146 79 11499,'0'0'4425,"-1"-10"-1889,-4-32-347,5 41-2120,0 0 0,0 0 0,0 0 0,0 0 0,0 0 0,-1 0 1,1 0-1,0 0 0,-1-1 0,1 1 0,0 0 0,-1 0 0,1 0 0,-1 1 0,0-1 0,1 0 1,-1 0-1,0 0 0,0 0 0,1 1 0,-1-1 0,0 0 0,0 1 0,0-1 0,0 0 0,0 1 1,0-1-1,0 1 0,0 0 0,0-1 0,0 1 0,0 0 0,0 0 0,0-1 0,-1 1 0,1 0 1,0 0-1,0 0 0,0 0 0,0 1 0,0-1 0,0 0 0,0 0 0,0 1 0,0-1 0,0 0 1,0 1-1,0-1 0,0 1 0,-2 1 0,-2 1-71,-1 0 1,1 1-1,1 0 0,-1 0 1,0 0-1,-6 10 1,2-2-19,1 0 1,1 2-1,0-1 1,-6 16-1,10-22 7,1 0-1,0 0 1,0 0-1,0 1 1,1-1-1,0 0 1,0 1-1,1-1 1,0 1-1,2 9 1,-2-16 9,0 0 1,0 1-1,1-1 0,-1 0 1,1 1-1,-1-1 1,1 0-1,-1 0 0,1 0 1,0 0-1,0 0 0,-1 1 1,1-1-1,0 0 1,0-1-1,0 1 0,0 0 1,0 0-1,0 0 0,1-1 1,-1 1-1,0 0 1,0-1-1,3 1 0,-1 0 31,0 0 0,0-1 0,0 0 1,0 0-1,1 0 0,-1 0 0,0-1 0,0 1 0,0-1 0,4-1 0,3-1 128,-1 0 0,0-1 0,0-1 0,0 1 0,14-12 0,-11 7 110,0-1 0,-1-1 0,-1 0 1,0-1-1,0 0 0,-1 0 0,-1-1 0,0 0 0,-1 0 0,0-1 1,8-26-1,-16 46-342,-10 34-37,2 1-1,1 0 1,-2 59 0,10-99 79,0 0 1,0-1-1,0 1 1,-1-1-1,1 1 0,0 0 1,0-1-1,1 1 1,-1-1-1,0 1 1,0 0-1,0-1 0,0 1 1,0-1-1,1 1 1,-1-1-1,0 1 1,1 0-1,-1-1 0,0 1 1,1-1-1,-1 0 1,0 1-1,1-1 1,-1 1-1,1-1 0,-1 1 1,1-1-1,-1 0 1,1 1-1,-1-1 0,1 0 1,-1 0-1,1 0 1,0 1-1,0-1 1,23-9-857,21-28-1210,-23 11-1339,0-1-1,-2-1 0,31-55 1,-26 36-3345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09.436"/>
    </inkml:context>
    <inkml:brush xml:id="br0">
      <inkml:brushProperty name="width" value="0.025" units="cm"/>
      <inkml:brushProperty name="height" value="0.025" units="cm"/>
    </inkml:brush>
  </inkml:definitions>
  <inkml:trace contextRef="#ctx0" brushRef="#br0">123 30 6951,'0'0'9272,"-5"10"-8434,-17 35-2,3 0 0,1 2-1,3 0 1,-16 77-1,25-87-1133,-1 73 1,50-270 2843,-18 35-2365,-22 130-198,0 0 0,1-1-1,-1 1 1,1-1-1,0 0 1,0 0-1,1 0 1,-1 0-1,1-1 1,5 3-1,-5-4 32,1 0 0,0-1 0,-1 1 0,1-1 0,0-1 0,0 1 0,0-1 0,0 0 0,0 0 0,0-1 0,-1 0 0,1 0 0,0 0 0,0-1 0,-1 0 0,1 0 0,-1 0 0,1-1 0,-1 1-1,0-1 1,0-1 0,0 1 0,-1-1 0,1 0 0,-1 0 0,0 0 0,6-8 0,-3 3 209,0 0-1,-1-1 1,0 0 0,-1 0-1,0-1 1,0 1-1,-2-1 1,1 0 0,-1 0-1,-1-1 1,0 1-1,0-1 1,0-13 0,-2 22-206,0-1 1,-1 1 0,1 0 0,0 0-1,-1 0 1,0 0 0,0 0-1,0 0 1,0 0 0,0 0 0,-1 0-1,-2-4 1,4 6-28,-1 1 0,1-1 0,0 1 0,-1 0 1,1-1-1,-1 1 0,1-1 0,-1 1 0,1 0 0,-1 0 0,0-1 0,1 1 0,-1 0 0,1 0 0,-1 0 0,0-1 1,1 1-1,-1 0 0,1 0 0,-1 0 0,0 0 0,1 0 0,-1 0 0,1 0 0,-2 1 0,1-1-13,-1 1 0,0 0-1,1 0 1,-1 0-1,1 0 1,-1 0 0,1 0-1,0 1 1,-1-1 0,1 0-1,0 1 1,-2 2 0,-12 16 31,2 1 1,-17 33 0,45-18 381,-16 20 141,-13 89 0,13-138-516,0-6 5,1-1-1,-1 1 1,1 0 0,0-1-1,-1 1 1,1 0 0,0-1 0,0 1-1,-1 0 1,1 0 0,0-1-1,0 1 1,0 0 0,0 0-1,0-1 1,0 1 0,0 0-1,0 0 1,0-1 0,1 1-1,-1 0 1,0 0 0,0-1-1,1 1 1,-1 0 0,0-1 0,1 1-1,-1 0 1,1-1 0,-1 1-1,1 0 1,-1-1 0,1 1-1,-1-1 1,1 1 0,-1-1-1,1 1 1,0-1 0,-1 0-1,1 1 1,0-1 0,-1 0 0,2 1-1,-2-16-2958,0-8-3410,0 19 2200,0-6-4627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0.435"/>
    </inkml:context>
    <inkml:brush xml:id="br0">
      <inkml:brushProperty name="width" value="0.025" units="cm"/>
      <inkml:brushProperty name="height" value="0.025" units="cm"/>
    </inkml:brush>
  </inkml:definitions>
  <inkml:trace contextRef="#ctx0" brushRef="#br0">0 139 480,'2'-8'585,"0"-1"-1,0 1 1,1 0-1,0 0 0,0 1 1,1-1-1,0 1 1,8-12-1,23-30 10052,-29 41-7255,-3 15 909,-1 32-3583,-17 289 2517,12-288-2311,3-40-747,0-25 512,0-124-1612,1 151 905,-1 0 1,0 1-1,1-1 1,0 0-1,0 1 1,-1-1-1,1 0 1,0 0-1,1 0 1,-1 0 0,0 0-1,1 0 1,-1 0-1,1 0 1,-1 0-1,1-1 1,0 1-1,0-1 1,0 1-1,0-1 1,0 0 0,0 0-1,0 0 1,0 0-1,1 0 1,2 1-1,3 0 51,0 1-1,0-1 0,1 0 0,-1-1 1,17 1-1,-19-2 0,0-1 0,0 1-1,0-1 1,0 0 0,0-1 0,0 0 0,-1 1 0,1-2-1,0 1 1,-1-1 0,0 0 0,7-4 0,-9 4 12,0 1 0,0-1 0,0 1 0,0-1 1,-1 0-1,1 0 0,-1 0 0,0 0 0,0-1 0,0 1 1,0 0-1,-1-1 0,1 0 0,-1 1 0,0-1 0,0 0 1,0 0-1,-1 1 0,1-8 0,-2 10-44,0 1-1,-1-1 0,1 1 1,0-1-1,-1 1 1,1 0-1,-1 0 1,1 0-1,0 0 1,-1 0-1,1 0 0,-1 0 1,1 0-1,0 1 1,-1-1-1,1 0 1,-3 2-1,-1 2-8,-1 1 0,1 0 0,0 0 0,0 1 0,0-1-1,1 1 1,0 0 0,0 1 0,0-1 0,1 0 0,0 1 0,0 0 0,1 0 0,0 0 0,0 0-1,-1 8 1,4-13 19,-1-1 0,0 0-1,1 0 1,-1 1-1,1-1 1,0 0 0,-1 0-1,1 1 1,0-1-1,0 0 1,0 0 0,-1 0-1,1 0 1,0 0-1,0 0 1,1-1 0,-1 1-1,0 0 1,0 0-1,0-1 1,0 1 0,1-1-1,-1 1 1,0-1-1,1 1 1,-1-1 0,0 0-1,1 0 1,1 1-1,48 4 109,-40-5-118,69 9 4,36 1-162,-116-11 268,1 1 0,-1-1 0,1 0 1,-1 0-1,1 0 0,-1 0 0,1 0 1,-1 0-1,0 0 0,0 0 0,1 0 1,-1 0-1,0-1 0,0 1 0,0 0 1,0 0-1,0 0 0,0 0 0,-1 0 1,1 0-1,0 0 0,-1-1 0,-5-29 619,-59-98-857,90 129-4634,36 17-3741,-18-10-930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1.483"/>
    </inkml:context>
    <inkml:brush xml:id="br0">
      <inkml:brushProperty name="width" value="0.025" units="cm"/>
      <inkml:brushProperty name="height" value="0.025" units="cm"/>
    </inkml:brush>
  </inkml:definitions>
  <inkml:trace contextRef="#ctx0" brushRef="#br0">62 88 10570,'21'-61'6289,"-11"35"582,-19 73-5687,-74 458 1048,82-461-1702,11-64 790,14-71-165,-2-128-1334,-21 209-1067,-2 14 1224,1 1 0,0-1-1,0 1 1,1-1 0,0 1 0,-1-1 0,2 0 0,-1 1-1,0-1 1,1 0 0,0 0 0,0 0 0,0 0 0,5 7-1,-5-9 24,1 0 1,0 0-1,-1 0 0,1 0 0,0-1 0,0 1 0,1-1 0,-1 0 0,0 0 0,0 0 0,1 0 0,-1 0 1,0-1-1,1 0 0,-1 1 0,1-1 0,-1 0 0,0-1 0,1 1 0,5-2 0,3-1 17,-1 0-1,0 0 0,0-2 1,-1 1-1,1-1 1,-1-1-1,0 0 1,15-11-1,-10 6 8,0-1 0,-1-1 1,-1 0-1,19-24 0,-61 110-441,24-63 489,1 1 1,1-1-1,0 1 0,0-1 1,1 1-1,0 0 1,0 12-1,2-22-65,0-1 0,0 0 0,0 1 0,0-1 0,0 1 1,1-1-1,-1 0 0,0 1 0,0-1 0,0 0 0,0 1 0,1-1 0,-1 1 0,0-1 1,0 0-1,1 1 0,-1-1 0,0 0 0,1 0 0,-1 1 0,0-1 0,1 0 0,-1 0 0,0 0 1,1 1-1,-1-1 0,1 0 0,-1 0 0,0 0 0,1 0 0,-1 0 0,1 0 0,-1 0 0,1 0 1,21-1 285,19-12 185,24-26-247,-53 31-299,0 0-1,1 0 1,0 1-1,0 1 1,1 0-1,15-4 1,-28 10 39,0 0 1,0 0-1,0 0 1,0 0-1,0 0 1,0 0-1,0 0 1,-1 0-1,1 1 1,0-1-1,0 0 1,0 0-1,0 1 1,0-1-1,0 1 1,0-1-1,-1 1 1,1-1 0,0 1-1,0-1 1,-1 1-1,1 0 1,0-1-1,-1 1 1,1 0-1,-1 0 1,1-1-1,-1 1 1,1 0-1,-1 0 1,1 0-1,-1 0 1,0 0-1,1 0 1,-1 0-1,0 0 1,0 0-1,0-1 1,0 1-1,0 2 1,0 52 221,-2-36-233,4-19 89,0 0 0,0 0-1,0-1 1,0 1 0,0-1-1,-1 1 1,1-1 0,0 1-1,0-1 1,-1 0 0,1 0-1,2-1 1,22-22 167,10-9-2,-34 32-361,0-1-1,0 1 1,0 0-1,0 0 1,1 0-1,-1 0 1,0 0 0,0 0-1,1 1 1,-1-1-1,1 1 1,-1-1-1,0 1 1,1 0-1,3 0 1,-4 3-113,-1-1 1,0 1 0,0 0-1,0-1 1,-1 1-1,1 0 1,-1 0-1,1 0 1,-1-1-1,0 1 1,0 0-1,0 0 1,-1 0-1,0 3 1,1 1-1759,-5-9-4216,0-9 1181,4-6-2432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1.813"/>
    </inkml:context>
    <inkml:brush xml:id="br0">
      <inkml:brushProperty name="width" value="0.025" units="cm"/>
      <inkml:brushProperty name="height" value="0.025" units="cm"/>
    </inkml:brush>
  </inkml:definitions>
  <inkml:trace contextRef="#ctx0" brushRef="#br0">0 1 15182,'0'0'5958,"52"9"-8040,-34-1-2658,9 1-2275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188"/>
    </inkml:context>
    <inkml:brush xml:id="br0">
      <inkml:brushProperty name="width" value="0.025" units="cm"/>
      <inkml:brushProperty name="height" value="0.025" units="cm"/>
    </inkml:brush>
  </inkml:definitions>
  <inkml:trace contextRef="#ctx0" brushRef="#br0">172 0 15022,'0'0'5547,"-10"0"-4181,-4 1-855,0 0 1,1 0-1,-1 2 0,-24 6 0,34-8-421,1 0 0,-1 0 0,1 0 1,-1 1-1,1-1 0,0 1 0,-1 0 1,1 0-1,0 0 0,0 0 0,0 0 1,1 1-1,-1-1 0,1 1 0,-1 0 1,1-1-1,0 1 0,0 0 0,0 1 1,0-1-1,1 0 0,-1 0 0,1 1 1,0-1-1,0 1 0,0-1 0,-1 6 1,2-8-90,1 0-1,-1 1 1,0-1 0,0 0 0,0 0 0,0 0 0,1 0 0,-1 0 0,1 0 0,-1 0 0,1 0 0,-1 0 0,1 0 0,-1-1 0,1 1 0,0 0 0,-1 0 0,1 0 0,0-1 0,0 1 0,0 0 0,0-1 0,-1 1 0,1-1-1,0 1 1,2 0 0,1 0 24,-1 0-1,1 0 0,0 0 1,0 0-1,0-1 0,0 1 1,7-2-1,-2 1 16,0-1 0,0 0 1,0-1-1,0 0 0,0-1 0,12-4 0,-9-1-17,0 0 0,0 0 0,-1-1-1,0-1 1,12-13 0,-14 14-96,-15 18 95,0 1-1,1-1 0,0 1 1,-5 16-1,11-25-7,-1-1 0,0 1 1,0-1-1,1 1 0,-1 0 0,0-1 0,1 1 0,-1-1 0,0 0 0,1 1 1,-1-1-1,1 1 0,-1-1 0,0 0 0,1 1 0,-1-1 0,1 0 0,0 1 0,-1-1 1,1 0-1,-1 0 0,1 1 0,-1-1 0,1 0 0,0 0 0,-1 0 0,1 0 1,-1 0-1,1 0 0,-1 0 0,1 0 0,0 0 0,-1 0 0,1 0 0,1-1 1,27-1 405,-5-4-303,-1-1-1,33-14 1,-39 14-286,-1 0 0,1 1 0,0 1 0,0 1 0,0 0 0,33-2 0,-50 6 165,1 0 0,-1 0 0,1 0 0,0 0 0,-1 1-1,1-1 1,-1 0 0,1 0 0,-1 0 0,1 1 0,-1-1 0,1 0 0,-1 1-1,1-1 1,-1 0 0,0 1 0,1-1 0,-1 0 0,1 1 0,-1-1-1,0 1 1,1-1 0,-1 1 0,0-1 0,0 1 0,1-1 0,-1 1-1,0-1 1,0 1 0,0-1 0,0 1 0,1-1 0,-1 1 0,0 0 0,0-1-1,0 1 1,0-1 0,0 1 0,-1-1 0,1 1 0,0-1 0,0 1-1,0-1 1,0 1 0,-1 0 0,1 0 0,-15 38 112,5-10-102,15-28-250,0 0 0,0-1 0,0 1-1,0-1 1,0 0 0,0 0 0,9-2-1,19-10-8120,-18 4 427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122"/>
    </inkml:context>
    <inkml:brush xml:id="br0">
      <inkml:brushProperty name="width" value="0.05" units="cm"/>
      <inkml:brushProperty name="height" value="0.05" units="cm"/>
    </inkml:brush>
  </inkml:definitions>
  <inkml:trace contextRef="#ctx0" brushRef="#br0">1 294 16964,'6'-3'1752,"9"-6"-952,10-4-304,10-6 785,8-4-217,9-10-544,1-2-504,-2-11 160,-4-6-88,-5-9-216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544"/>
    </inkml:context>
    <inkml:brush xml:id="br0">
      <inkml:brushProperty name="width" value="0.025" units="cm"/>
      <inkml:brushProperty name="height" value="0.025" units="cm"/>
    </inkml:brush>
  </inkml:definitions>
  <inkml:trace contextRef="#ctx0" brushRef="#br0">147 9 13741,'0'0'13287,"-9"-4"-13399,6 3 108,-1 0 0,1 0 0,0 1-1,-1-1 1,1 1 0,-1-1 0,1 1 0,-1 0 0,1 0-1,0 1 1,-1-1 0,1 1 0,-1-1 0,1 1-1,-6 3 1,3-1 14,0 0-1,1 1 0,-1 0 1,1 0-1,0 0 0,0 1 1,0-1-1,1 1 0,-6 8 1,8-11 6,0 1 1,0-1-1,0 1 0,0 0 1,0-1-1,1 1 0,0 0 1,-1 0-1,1 0 1,0 0-1,0 0 0,1 0 1,-1 1-1,1-1 0,-1 5 1,2-6-36,-1-1-1,1 1 1,0-1 0,0 1-1,-1-1 1,1 0 0,0 1-1,1-1 1,-1 0 0,0 0 0,0 0-1,0 0 1,1 0 0,-1 0-1,0 0 1,1 0 0,-1 0-1,1-1 1,-1 1 0,1-1 0,-1 1-1,1-1 1,0 1 0,-1-1-1,1 0 1,-1 0 0,1 0-1,0 0 1,-1 0 0,4 0 0,45-1-2787,-1-10-3421,-12-6-1225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2.920"/>
    </inkml:context>
    <inkml:brush xml:id="br0">
      <inkml:brushProperty name="width" value="0.025" units="cm"/>
      <inkml:brushProperty name="height" value="0.025" units="cm"/>
    </inkml:brush>
  </inkml:definitions>
  <inkml:trace contextRef="#ctx0" brushRef="#br0">68 132 12364,'0'0'9860,"-9"10"-8382,3-3-1358,0 1 0,0-1-1,1 1 1,0 0-1,0 0 1,1 0-1,0 0 1,1 1 0,0 0-1,0 0 1,0 0-1,1 0 1,1 0 0,-1 10-1,2-18-141,0-1 0,-1 1 0,1 0 0,0-1 0,0 1 0,0 0 0,0-1 0,0 1 1,0 0-1,1 0 0,-1-1 0,0 1 0,0 0 0,0-1 0,1 1 0,-1-1 0,0 1 0,1 0 0,-1-1 0,0 1 0,1-1 0,-1 1 0,1-1 0,-1 1 0,1-1 0,-1 1 0,1-1 0,-1 1 0,1-1 0,-1 0 0,1 1 1,0-1-1,-1 0 0,1 0 0,0 1 0,-1-1 0,1 0 0,0 0 0,-1 0 0,1 0 0,0 0 0,-1 0 0,1 0 0,0 0 0,-1 0 0,1 0 0,0 0 0,-1 0 0,1 0 0,0-1 0,-1 1 0,1 0 0,0-1 0,-1 1 1,1 0-1,-1-1 0,1 1 0,-1-1 0,1 1 0,-1 0 0,2-2 0,2-1-867,1 0 1,-1 0-1,1-1 1,-1 0 0,0 0-1,5-6 1,2-13-5182,-2-6-2605</inkml:trace>
  <inkml:trace contextRef="#ctx0" brushRef="#br0" timeOffset="1">100 1 13196,'0'0'10987,"-31"54"-10955,37-41-1249,5-2-1698,3-2-3043,-1-1-4035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3.343"/>
    </inkml:context>
    <inkml:brush xml:id="br0">
      <inkml:brushProperty name="width" value="0.025" units="cm"/>
      <inkml:brushProperty name="height" value="0.025" units="cm"/>
    </inkml:brush>
  </inkml:definitions>
  <inkml:trace contextRef="#ctx0" brushRef="#br0">137 155 14830,'0'0'5205,"-10"4"-3924,-4 2-672,0 1-1,1 0 1,0 1 0,-16 13-1,24-18-397,1 1-1,0 1 1,0-1-1,0 0 1,0 1-1,1 0 1,-6 8-1,8-11-187,0 1-1,0-1 1,0 1 0,1-1-1,-1 1 1,1-1-1,-1 1 1,1-1 0,0 1-1,0-1 1,0 1 0,0 0-1,0-1 1,1 1-1,-1-1 1,1 1 0,-1-1-1,3 4 1,-2-4-6,0-1 1,0 1-1,0-1 1,1 1-1,-1-1 0,1 0 1,-1 0-1,1 0 0,-1 0 1,1 0-1,0 0 0,-1 0 1,1 0-1,0-1 1,0 1-1,-1-1 0,1 1 1,0-1-1,0 0 0,0 1 1,3-1-1,46-1 459,-48 0-448,13-2-40,1-1 0,-2 0 0,1-2 1,-1 0-1,0-1 0,0 0 0,0-1 0,-1 0 0,-1-2 0,1 1 0,-1-2 0,13-14 0,-16 11-65,-15 7-117,4 7 181,0-1 0,-1 1 0,1 0-1,-1 0 1,1 0 0,-1 1 0,1-1 0,0 0 0,-1 0 0,1 1 0,0-1 0,-1 1-1,1-1 1,0 1 0,-1 0 0,1-1 0,0 1 0,0 0 0,-2 1 0,-1 2 48,0-1 0,0 1 1,1 0-1,-1 0 1,1 0-1,0 1 0,0-1 1,0 1-1,1 0 1,-3 7-1,4-11-22,1 1 1,0-1 0,0 0-1,-1 0 1,1 0-1,0 0 1,0 0-1,0 1 1,1-1-1,-1 0 1,0 0-1,0 0 1,0 0 0,1 0-1,-1 0 1,1 1-1,-1-1 1,1 0-1,-1 0 1,2 1-1,0-1 3,-1 1 0,1-1 0,0 0 0,0 1 0,0-1 0,0 0 0,0 0 0,0-1 0,0 1 0,0 0 0,0-1 0,0 1 0,0-1-1,5 1 1,11 0 49,1-1 1,-1 0-1,1-1 0,-1-1 0,1-1 0,-1-1 0,0 0 0,0-1 0,-1-1 0,1-1 0,19-11 0,-18 9-60,-1-2 1,-1 0-1,0-1 0,0-1 0,-1-1 0,-1 0 1,0-1-1,-1 0 0,21-31 0,-33 42 36,1 1 0,-1-1 0,0 1-1,0-1 1,-1 0 0,1 0 0,-1 0 0,0 0-1,0 0 1,0 0 0,0 0 0,-1-7 0,0 10-29,0 0 0,-1-1 0,1 1 1,-1 0-1,1-1 0,-1 1 0,0 0 0,0 0 1,0-1-1,1 1 0,-1 0 0,0 0 0,0 0 1,-1 0-1,1 0 0,0 0 0,0 1 0,0-1 1,-1 0-1,1 1 0,0-1 0,-1 0 1,1 1-1,0 0 0,-1-1 0,1 1 0,-1 0 1,1 0-1,0-1 0,-1 1 0,1 0 0,-1 1 1,1-1-1,-1 0 0,1 0 0,-3 1 0,-1 0-11,-1 0 0,0 1 0,1-1 0,0 1 0,-1 0 0,1 0 0,0 1 0,0 0 0,0 0 0,0 0 0,1 0 0,-1 1 0,1 0-1,0 0 1,0 0 0,0 0 0,0 0 0,1 1 0,0 0 0,0 0 0,0 0 0,1 0 0,-4 8 0,4-8 4,0 0 1,0 0-1,1 0 1,0 0-1,-1 0 1,2 0-1,-1 1 1,0-1-1,1 0 1,0 1-1,1-1 1,-1 0-1,1 0 1,0 1-1,0-1 1,0 0-1,1 0 1,0 0-1,0 0 1,0 0-1,1-1 1,-1 1-1,1-1 1,0 1-1,6 4 1,-2-2-206,0-2 0,0 1 0,1-1 1,0 0-1,0-1 0,1 1 0,-1-2 0,1 1 0,15 3 0,48 3-7928,-25-10-4422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4.079"/>
    </inkml:context>
    <inkml:brush xml:id="br0">
      <inkml:brushProperty name="width" value="0.025" units="cm"/>
      <inkml:brushProperty name="height" value="0.025" units="cm"/>
    </inkml:brush>
  </inkml:definitions>
  <inkml:trace contextRef="#ctx0" brushRef="#br0">367 19 12876,'0'0'14868,"-11"-5"-14585,11 5-283,-4-2 0,-1 0 1,1 0-1,-1 0 1,0 1-1,0-1 1,0 1 0,0 0-1,0 1 1,0-1-1,0 1 1,0 0-1,0 1 1,0-1-1,0 1 1,0 0 0,0 0-1,0 0 1,-5 3-1,-13 5-9,1 1 0,0 1 0,1 1-1,0 1 1,1 1 0,1 1 0,0 0-1,1 2 1,0 0 0,-20 27 0,36-42 10,0 0-1,1 0 1,-1 0 0,1 0-1,0 0 1,-1 0 0,1 1 0,0-1-1,0 0 1,1 1 0,-1-1 0,0 0-1,1 1 1,0-1 0,-1 1 0,1-1-1,0 1 1,0-1 0,0 1 0,1-1-1,-1 0 1,1 1 0,0 2 0,1-3-5,-1 0 1,1 0 0,0 0 0,0 0-1,0 0 1,0 0 0,0-1 0,0 1 0,1-1-1,-1 0 1,0 1 0,1-1 0,-1 0-1,1-1 1,0 1 0,-1 0 0,5 0 0,11 1-393,0 0 0,0-1 1,1-1-1,32-3 1,-33 0-916,-1-1 0,1 0 1,24-10-1,19-11-5538,-12 3-1692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4.719"/>
    </inkml:context>
    <inkml:brush xml:id="br0">
      <inkml:brushProperty name="width" value="0.025" units="cm"/>
      <inkml:brushProperty name="height" value="0.025" units="cm"/>
    </inkml:brush>
  </inkml:definitions>
  <inkml:trace contextRef="#ctx0" brushRef="#br0">78 1 16816,'0'0'4628,"-8"6"-3373,3-3-1039,0 1 0,0 0 0,0 0-1,1 0 1,0 1 0,0-1 0,0 1 0,0 0 0,1 0 0,-1 1 0,2-1 0,-1 1 0,0-1 0,1 1-1,0 0 1,0 0 0,-1 11 0,3-15-179,-2 9 86,0 0 1,1 0 0,1 0 0,0 0 0,2 19 0,-2-30-112,0 1 1,0-1-1,0 0 1,1 1-1,-1-1 1,0 1-1,0-1 1,0 0 0,1 1-1,-1-1 1,0 0-1,0 1 1,1-1-1,-1 0 1,0 1 0,1-1-1,-1 0 1,0 0-1,1 1 1,-1-1-1,0 0 1,1 0-1,-1 0 1,1 0 0,-1 1-1,0-1 1,1 0-1,-1 0 1,1 0-1,-1 0 1,1 0 0,-1 0-1,0 0 1,1 0-1,-1 0 1,1 0-1,-1 0 1,1 0-1,-1-1 1,0 1 0,1 0-1,-1 0 1,1 0-1,-1 0 1,0-1-1,1 1 1,-1 0 0,0-1-1,1 1 1,-1 0-1,0 0 1,1-1-1,-1 1 1,0 0-1,0-1 1,0 1 0,1-1-1,-1 1 1,0 0-1,0-1 1,0 0-1,19-24 400,-11 2-388,-1-1 0,-1 1-1,6-45 1,-11 60-856,0 11 833,-1 0 0,1 0 1,0 0-1,0 0 0,1 0 0,-1 0 0,0-1 0,1 1 0,0 0 0,0-1 0,0 1 0,0-1 1,0 1-1,0-1 0,0 0 0,1 0 0,-1 0 0,1 0 0,0 0 0,-1-1 0,1 1 0,0-1 1,0 0-1,0 0 0,0 0 0,0 0 0,0-1 0,0 1 0,1-1 0,-1 1 0,0-1 0,3 0 0,3 0 78,0 0 0,0-1 0,-1 0-1,1 0 1,0 0 0,-1-1 0,1-1-1,-1 1 1,0-1 0,13-7 0,39-36 219,-60 45-308,-9 33-700,3-19 787,0 1-1,1 0 1,1 1 0,0-1-1,1 1 1,1-1 0,-2 25 0,4-38-66,1 0 1,-1 0 0,0-1 0,1 1-1,-1 0 1,0 0 0,1-1 0,-1 1 0,1 0-1,-1-1 1,1 1 0,0 0 0,-1-1-1,1 1 1,-1-1 0,1 1 0,0-1-1,0 1 1,-1-1 0,1 0 0,0 1-1,0-1 1,-1 0 0,1 0 0,0 1-1,0-1 1,0 0 0,0 0 0,-1 0-1,1 0 1,0 0 0,0 0 0,0 0 0,0 0-1,-1-1 1,1 1 0,1-1 0,35-7 341,-20 1-431,-1-1 0,0-1-1,25-18 1,-34 23-194,-1-1 0,0 0 0,0 0 0,-1-1 0,1 0 0,-1 0 0,0 0 0,-1-1 1,0 1-1,0-1 0,3-8 0,-6 15 223,-1 0 0,0-1 0,1 1 0,-1-1 0,0 1 0,0-1 0,0 1 0,1-1 0,-1 0 0,0 1 0,0-1 0,0 1 0,0-1 0,0 1 0,0-1 0,0 1 0,0-1 0,0 0 0,0 1 0,-1-1 0,1 1 0,0-1 0,0 1 0,0-1 0,-1 1 0,1-1 0,0 1 0,0-1 0,-1 1 0,1 0 0,-1-1 0,0 0 0,-17 3-477,-21 19 464,22 0-257,15-13-1859,13-11-1790,-1-6-2865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240"/>
    </inkml:context>
    <inkml:brush xml:id="br0">
      <inkml:brushProperty name="width" value="0.025" units="cm"/>
      <inkml:brushProperty name="height" value="0.025" units="cm"/>
    </inkml:brush>
  </inkml:definitions>
  <inkml:trace contextRef="#ctx0" brushRef="#br0">176 70 13325,'0'0'3614,"3"-7"-272,1-3-2192,7-16 608,-7 5 2252,-8 20-3860,0 0-1,0 0 1,0 0-1,0 0 0,0 1 1,0 0-1,0 0 1,0 0-1,-1 0 1,1 1-1,-4 0 1,-4 3-164,0 0 0,0 0 0,1 1 1,0 0-1,0 1 0,0 0 0,0 1 0,1 0 1,0 0-1,1 1 0,-12 13 0,21-21 7,0 0-1,-1 1 0,1-1 1,0 0-1,-1 1 0,1-1 1,0 0-1,0 1 0,0-1 1,-1 1-1,1-1 0,0 0 1,0 1-1,0-1 0,0 1 1,0-1-1,0 1 0,0-1 1,0 1-1,0-1 0,0 0 0,0 1 1,0-1-1,0 1 0,0-1 1,0 1-1,0-1 0,0 0 1,1 1-1,-1-1 0,0 1 1,0-1-1,1 1 0,16 5-99,34-5-42,-39-2-1,20 0-597,51 2-88,-78-1 772,-1 1-1,0 0 0,0 0 1,0 0-1,0 0 0,0 0 1,0 1-1,0 0 0,-1-1 1,1 2-1,0-1 0,-1 0 1,0 1-1,1-1 0,-1 1 1,3 4-1,-4-5 62,-1 0 1,0-1-1,0 1 0,0 0 0,0 0 1,0 0-1,0 0 0,0 0 0,-1 0 1,1 0-1,-1 0 0,1 0 0,-1 1 0,0-1 1,0 0-1,0 0 0,0 0 0,0 0 1,-1 0-1,1 1 0,-1 1 0,-1 0 100,0 0 0,0-1 0,0 1-1,0-1 1,0 1 0,-1-1 0,0 0 0,0 0-1,1 0 1,-6 3 0,-7 5 361,0-1 0,-1-1 1,-31 13-1,45-21-471,-3 1-41,1 1 0,-1-1 0,0-1 0,0 1 1,0-1-1,0 0 0,-1 0 0,-4 0 0,10-2-523,0-1 1,0 0-1,0 1 0,1-1 0,-1 1 0,0-1 0,1 1 0,-1-1 0,1 1 0,0 0 0,-1-1 0,1 1 0,0 0 1,0-1-1,0 1 0,1-2 0,17-16-6594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584"/>
    </inkml:context>
    <inkml:brush xml:id="br0">
      <inkml:brushProperty name="width" value="0.025" units="cm"/>
      <inkml:brushProperty name="height" value="0.025" units="cm"/>
    </inkml:brush>
  </inkml:definitions>
  <inkml:trace contextRef="#ctx0" brushRef="#br0">69 166 2915,'0'0'18641,"-29"52"-17616,18-20 577,-1 2-417,5-1-384,-2-3-353,9-4-352,0-7-32,9-4-288,0-8-865,5-7-416,-7 0-417,4-9-1313,-4-13-3460</inkml:trace>
  <inkml:trace contextRef="#ctx0" brushRef="#br0" timeOffset="1">87 0 13229,'0'0'5573,"-13"54"-10154,30-44-1440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5.930"/>
    </inkml:context>
    <inkml:brush xml:id="br0">
      <inkml:brushProperty name="width" value="0.025" units="cm"/>
      <inkml:brushProperty name="height" value="0.025" units="cm"/>
    </inkml:brush>
  </inkml:definitions>
  <inkml:trace contextRef="#ctx0" brushRef="#br0">143 0 12524,'0'0'10346,"-10"2"-9385,6-2-882,-11 2 338,1 0 1,0 1 0,-19 7-1,30-9-405,1-1 0,-1 1-1,0 0 1,0 1 0,1-1 0,-1 0-1,1 1 1,-1-1 0,1 1-1,-1 0 1,1 0 0,0 0 0,0 0-1,0 0 1,0 1 0,0-1-1,1 0 1,-1 1 0,1 0 0,-1-1-1,1 1 1,0 0 0,0-1-1,0 1 1,1 0 0,-2 4 0,3-6-69,-1 1 1,1-1-1,0 1 1,-1-1 0,1 1-1,0-1 1,0 0 0,0 1-1,0-1 1,0 0 0,0 0-1,0 0 1,0 0-1,1 0 1,-1 0 0,0 0-1,1 0 1,-1 0 0,0-1-1,1 1 1,-1-1 0,1 1-1,-1-1 1,1 1-1,1-1 1,50 12-840,-41-10 615,-4-1 158,50 15-605,-56-15 730,-1-1 1,0 0 0,1 1 0,-1-1-1,0 1 1,1 0 0,-1-1 0,0 1-1,0 0 1,1 0 0,-1 0 0,0 0-1,0 0 1,0 0 0,0 0 0,0 0-1,-1 0 1,1 1 0,0-1 0,0 0-1,-1 1 1,1-1 0,-1 0 0,1 1-1,-1-1 1,0 1 0,1-1 0,-1 0-1,0 1 1,0-1 0,0 1-1,0-1 1,-1 4 0,0-3 144,0 0 0,0 0 0,-1 0 0,1 0 1,-1 0-1,0 0 0,0-1 0,1 1 0,-1 0 0,0-1 0,0 0 0,0 1 0,-1-1 1,1 0-1,0 0 0,-4 1 0,-45 14 1462,39-13-1192,9-2-552,-30 8 978,10-7-5475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6.320"/>
    </inkml:context>
    <inkml:brush xml:id="br0">
      <inkml:brushProperty name="width" value="0.025" units="cm"/>
      <inkml:brushProperty name="height" value="0.025" units="cm"/>
    </inkml:brush>
  </inkml:definitions>
  <inkml:trace contextRef="#ctx0" brushRef="#br0">0 1 15663,'0'0'10890,"20"71"-12331,-20-52-1698,11-10-3620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8.714"/>
    </inkml:context>
    <inkml:brush xml:id="br0">
      <inkml:brushProperty name="width" value="0.025" units="cm"/>
      <inkml:brushProperty name="height" value="0.025" units="cm"/>
    </inkml:brush>
  </inkml:definitions>
  <inkml:trace contextRef="#ctx0" brushRef="#br0">199 17 11435,'0'0'3758,"-8"-3"-1484,-1 0-1899,1 0 0,-1 1-1,0 0 1,1 1 0,-1 0 0,0 0-1,-12 1 1,16 0-345,0 1 0,0-1 1,1 1-1,-1 0 0,1 0 0,-1 1 0,1 0 0,-1-1 1,1 1-1,0 1 0,-1-1 0,1 1 0,1-1 1,-1 1-1,0 1 0,1-1 0,-1 0 0,-2 5 1,1-2 113,3-4 184,0 0 0,0 1 0,0 0 0,0-1 0,0 1 0,1 0 0,-1 0 0,1 0 0,0 0 0,-2 6 855,4-12-998,0 0 1,1 1 0,-1-1 0,1 0-1,0 1 1,-1-1 0,1 1 0,0 0 0,3-3-1,11-1-700,-12 6-3784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49.530"/>
    </inkml:context>
    <inkml:brush xml:id="br0">
      <inkml:brushProperty name="width" value="0.05" units="cm"/>
      <inkml:brushProperty name="height" value="0.05" units="cm"/>
    </inkml:brush>
  </inkml:definitions>
  <inkml:trace contextRef="#ctx0" brushRef="#br0">16 0 18804,'13'8'1248,"-4"12"-1096,1 7-80,6 16 344,4 3-224,3 11-416,-1 1-224,4 0-248,-2-3-752,-2-7 1144,-4-5-216,-4-10-256</inkml:trace>
  <inkml:trace contextRef="#ctx0" brushRef="#br0" timeOffset="1">0 335 16908,'25'-27'1800,"2"-2"-1296,8-5-384,1-4 1064,8-6-872,-1-5-63,-3 0-217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9.088"/>
    </inkml:context>
    <inkml:brush xml:id="br0">
      <inkml:brushProperty name="width" value="0.025" units="cm"/>
      <inkml:brushProperty name="height" value="0.025" units="cm"/>
    </inkml:brush>
  </inkml:definitions>
  <inkml:trace contextRef="#ctx0" brushRef="#br0">0 0 7111,'0'0'20366,"5"4"-20057,-2-2-282,-1 0-1,0 0 1,0 0-1,1 1 1,-2-1-1,1 1 1,0 0-1,0-1 1,-1 1-1,0 0 1,1 0-1,-1 0 1,0 0-1,-1 0 1,1 0-1,0 0 1,-1 1-1,0-1 1,1 0-1,-2 6 1,0 15 32,-7 47 0,0-1-1241,7-70 1040,1 1-1,0-1 0,0 1 1,0-1-1,0 1 0,0-1 1,0 1-1,0-1 1,0 1-1,0-1 0,0 1 1,0-1-1,0 1 1,0-1-1,0 1 0,0-1 1,0 1-1,1-1 1,-1 1-1,0-1 0,0 1 1,1-1-1,-1 0 0,0 1 1,0-1-1,1 1 1,-1-1-1,1 0 0,-1 1 1,0-1-1,1 0 1,-1 0-1,1 1 0,-1-1 1,1 0-1,-1 0 1,0 1-1,1-1 0,-1 0 1,1 0-1,-1 0 0,1 0 1,-1 0-1,1 0 1,0 0-1,-1 0 0,1 0 1,-1 0-1,1 0 1,-1 0-1,1 0 0,-1 0 1,1-1-1,-1 1 1,1 0-1,11-8-5601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19.553"/>
    </inkml:context>
    <inkml:brush xml:id="br0">
      <inkml:brushProperty name="width" value="0.025" units="cm"/>
      <inkml:brushProperty name="height" value="0.025" units="cm"/>
    </inkml:brush>
  </inkml:definitions>
  <inkml:trace contextRef="#ctx0" brushRef="#br0">220 69 14318,'0'0'3074,"3"-7"-1451,-2 1-1652,1 2 354,-1 0 0,0 0-1,0 0 1,0-1-1,0 1 1,-1 0 0,1-6-1,-1 9-256,-1 1 0,1-1 0,0 0 0,0 0-1,0 1 1,0-1 0,-1 0 0,1 1 0,0-1-1,-1 0 1,1 1 0,-1-1 0,1 0 0,-1 1-1,1-1 1,-1 1 0,1-1 0,-1 1 0,1-1 0,-1 1-1,0-1 1,-1 0-40,1 1 1,-1-1-1,0 1 0,1 0 1,-1-1-1,0 1 0,1 0 1,-1 0-1,0 0 0,1 1 0,-1-1 1,0 0-1,1 0 0,-3 2 1,-4 0-40,0 2 1,0-1 0,0 1 0,0 1 0,1-1 0,-1 1 0,1 1 0,1-1 0,-8 8 0,-53 60 308,65-70-271,-5 5 61,3-4 10,0 0 1,0 0-1,1 1 0,-1 0 0,1-1 1,0 1-1,1 0 0,-1 0 0,1 1 1,-3 9-1,5-15-93,0 1 0,0-1-1,0 1 1,0-1 0,0 1 0,0-1 0,1 0 0,-1 1-1,0-1 1,0 1 0,0-1 0,1 1 0,-1-1 0,0 0 0,0 1-1,1-1 1,-1 1 0,0-1 0,1 0 0,-1 1 0,0-1-1,1 0 1,-1 0 0,1 1 0,-1-1 0,0 0 0,1 0-1,-1 0 1,1 1 0,-1-1 0,1 0 0,-1 0 0,1 0-1,-1 0 1,1 0 0,-1 0 0,1 0 0,-1 0 0,1 0 0,-1 0-1,1 0 1,-1 0 0,0 0 0,2-1 0,24-5 204,-10-2-169,0 0 0,0-1 0,-1-1 0,-1 0 0,0-1 0,0 0 0,-1-2 0,0 1 0,-1-1 0,-1-1 0,0 0 0,-1-1 0,16-30 0,-119 261 767,87-193-104,6-22-686,0-1 0,0 1 0,0-1 0,1 0 0,-1 1 0,0-1 0,0 1 0,0-1 0,0 0 0,0 1 0,0-1 0,1 0 0,-1 1 0,0-1 0,0 0 0,1 1 0,-1-1 0,0 0 0,0 1 0,1-1 0,-1 0 0,0 0 0,1 0 0,-1 1 0,0-1 0,1 0 0,-1 0 0,1 0 0,0 1 0,1-1-7,1-1 1,0 1-1,-1-1 0,1 1 0,0-1 0,-1 0 1,1 0-1,-1 0 0,1 0 0,-1 0 0,0 0 1,1-1-1,-1 1 0,2-3 0,10-6-2384,0-2 1,23-24-1,-18 13-3728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0.118"/>
    </inkml:context>
    <inkml:brush xml:id="br0">
      <inkml:brushProperty name="width" value="0.025" units="cm"/>
      <inkml:brushProperty name="height" value="0.025" units="cm"/>
    </inkml:brush>
  </inkml:definitions>
  <inkml:trace contextRef="#ctx0" brushRef="#br0">127 19 17649,'0'0'4020,"-9"0"-2883,5 0-1102,1 0 1,-1 1-1,0-1 1,1 1-1,-1 0 1,1 0-1,-1 0 1,1 0-1,-1 1 1,1-1-1,0 1 1,0 0-1,0 0 1,0 0 0,0 1-1,0-1 1,0 1-1,1-1 1,-1 1-1,1 0 1,0 0-1,0 0 1,0 0-1,0 0 1,1 1-1,-1-1 1,1 0-1,-2 5 1,2-4-17,-1 0-1,0-1 1,1 1 0,-1 0-1,1 0 1,0 0 0,1 1-1,-1-1 1,1 0 0,-1 0-1,1 0 1,1 0 0,0 5-1,-1-8-8,0 0 0,0 0-1,1 0 1,-1 0 0,1 0-1,-1-1 1,1 1 0,-1 0 0,1 0-1,0-1 1,-1 1 0,1 0-1,0-1 1,0 1 0,-1 0 0,1-1-1,0 1 1,0-1 0,0 0-1,0 1 1,-1-1 0,3 1-1,0-1 26,-1 0 0,1 1-1,0-1 1,0-1-1,0 1 1,0 0-1,0-1 1,0 1 0,-1-1-1,7-2 1,6-4-82,-1-1-1,1-1 1,-1 0 0,-1-1 0,0-1 0,0 0 0,-1 0-1,0-1 1,-1-1 0,-1 0 0,17-26 0,-34 50-401,-16 26 983,2 2 0,-23 54-1,39-82-397,1 1 0,0-1 0,0 1 0,1 0 0,1 0 0,0 1 0,1-1 0,0 0 0,1 0-1,0 1 1,1-1 0,0 0 0,1 1 0,0-1 0,6 16 0,1-5-255,0 0-1,9 43 1,-16-54 106,0 0 0,0 0 1,-1-1-1,-1 1 1,0 0-1,-1 0 0,-3 22 1,3-31 33,1-1 1,-1 1 0,0 0 0,0-1-1,0 1 1,0-1 0,0 1 0,-1-1-1,1 0 1,-1 1 0,1-1 0,-1 0-1,0 0 1,0 0 0,0 0 0,0-1-1,0 1 1,0 0 0,-1-1 0,1 0-1,0 1 1,-1-1 0,1 0 0,-1 0-1,0 0 1,1-1 0,-1 1 0,0-1-1,1 1 1,-5-1 0,3 0 20,0 0 1,0-1-1,0 0 1,1 0-1,-1 0 0,0 0 1,1 0-1,-1-1 1,1 0-1,-1 0 0,1 0 1,0 0-1,0 0 1,0 0-1,0-1 0,0 0 1,1 1-1,-1-1 1,1 0-1,-1 0 0,-1-4 1,-3-6-52,1 0 1,0 1-1,1-2 1,0 1 0,1-1-1,1 1 1,0-1-1,1 0 1,-1-19-1,3 24-288,0 0-1,1 0 0,-1 0 1,2 0-1,-1 0 1,1 0-1,1 1 0,-1-1 1,2 1-1,-1-1 0,1 1 1,0 0-1,1 0 1,0 1-1,9-12 0,43-33-7096,-25 28 554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0.854"/>
    </inkml:context>
    <inkml:brush xml:id="br0">
      <inkml:brushProperty name="width" value="0.025" units="cm"/>
      <inkml:brushProperty name="height" value="0.025" units="cm"/>
    </inkml:brush>
  </inkml:definitions>
  <inkml:trace contextRef="#ctx0" brushRef="#br0">163 49 13261,'0'0'6737,"-1"-8"-4810,1 7-1872,-6-28 1296,5 28-1321,1 0-1,-1 0 1,0 0 0,0 1-1,0-1 1,0 0-1,1 1 1,-1-1 0,0 1-1,0-1 1,0 1-1,-1-1 1,1 1 0,0 0-1,0-1 1,0 1-1,0 0 1,0 0 0,0 0-1,0 0 1,-1 0-1,1 0 1,0 0 0,0 0-1,0 0 1,0 1-1,0-1 1,0 0 0,0 1-1,0-1 1,0 1-1,0-1 1,-2 2 0,-5 2-26,0 1 0,0 1 0,0-1 0,0 1 0,1 1 1,0-1-1,0 1 0,1 1 0,-6 8 0,7-11 48,1 1-1,0 0 0,0 0 1,0 1-1,1-1 1,0 1-1,0-1 1,1 1-1,0 0 0,0 0 1,0 0-1,0 13 1,3-19-42,0 0 0,-1 0 0,1 0 0,0 0 0,1 0 0,-1 0 0,0 0 0,0 0 0,0 0 0,0-1 0,1 1 0,-1-1 0,0 1 0,1-1 0,-1 1 0,0-1 0,1 0 0,-1 1 0,1-1 0,-1 0 0,0 0 0,1 0 0,-1 0 0,1-1 0,1 1 0,41-4 232,-32 0-289,-1 0 0,0-1 0,-1-1 0,1 1 1,-1-2-1,0 1 0,-1-2 0,1 1 0,-1-1 1,-1 0-1,0-1 0,0 0 0,0-1 0,-1 1 1,-1-1-1,8-15 0,-76 112-674,60-84 819,0 0-1,1 1 1,-1-1-1,1 1 0,0-1 1,0 1-1,0-1 1,0 1-1,1 0 0,-1 4 1,1-7-85,0 1 0,1-1 0,-1 0 0,0 0 0,1 0 0,-1 0 0,1 0 0,-1 0 0,1 0 0,0 0 0,-1 0 0,1-1 0,0 1 0,0 0 0,0 0 0,-1 0 0,1-1 0,0 1 0,0-1 0,0 1 0,0 0 0,0-1 0,0 0 0,0 1 1,0-1-1,0 0 0,1 1 0,-1-1 0,0 0 0,0 0 0,0 0 0,0 0 0,0 0 0,0 0 0,1 0 0,0-1 0,7 0-229,0 0 1,1-2-1,-1 1 1,0-1 0,-1 0-1,1 0 1,-1-1-1,1-1 1,-1 1-1,0-1 1,-1-1-1,10-8 1,-4 5-519,1-1 0,25-11 1,-39 20 673,1 1 0,-1 0 1,0-1-1,1 1 0,-1 0 1,1 0-1,-1-1 0,0 1 0,1 0 1,-1 0-1,1 0 0,-1 0 1,1 0-1,-1 0 0,1 0 0,-1 0 1,1 0-1,-1 0 0,1 0 1,-1 0-1,1 0 0,-1 0 0,1 0 1,-1 0-1,1 0 0,-1 0 1,0 1-1,1-1 0,-1 0 0,1 0 1,-1 1-1,0-1 0,1 1 1,-3 17-366,-23 32 2090,20-40-971,-3 12 1416,14-12-755,-4-10-1286,1 0-1,0 0 1,0 0-1,0-1 1,0 1-1,0-1 1,-1 1-1,1-1 1,0 0-1,0 0 1,-1 0-1,4-3 1,39-18 126,-31 14-391,0 1 1,0 0-1,1 1 1,0 1 0,0 0-1,0 1 1,0 0-1,25-2 1,-39 6 197,0 0 1,-1 1-1,1-1 1,0 0-1,0 0 0,-1 0 1,1 1-1,0-1 1,-1 0-1,1 0 1,0 1-1,-1-1 1,1 1-1,0-1 1,-1 1-1,1-1 0,-1 1 1,1-1-1,-1 1 1,1-1-1,-1 1 1,0 0-1,1-1 1,-1 1-1,0 0 1,1-1-1,-1 1 0,0 0 1,0-1-1,1 1 1,-1 0-1,0 0 1,0-1-1,0 1 1,0 1-1,-3 33 692,1-19 243,5-16-837,0 0 0,-1 0 1,1-1-1,0 1 0,0-1 1,-1 1-1,1-1 1,-1 0-1,5-2 0,46-27 280,-44 24-453,0 0 0,0 0-1,0 1 1,1 1 0,0 0-1,0 0 1,0 0-1,0 2 1,0-1 0,15-1-1,-25 4 58,1 0 0,-1 0 1,1 0-1,-1 0 0,0 0 0,1 0 0,-1 0 0,1 0 0,-1 1 0,0-1 0,1 0 1,-1 0-1,1 0 0,-1 1 0,0-1 0,1 0 0,-1 0 0,0 1 0,1-1 0,-1 0 1,0 0-1,0 1 0,1-1 0,-1 0 0,0 1 0,0-1 0,0 0 0,1 1 0,-1-1 1,0 1-1,0-1 0,0 0 0,0 1 0,0-1 0,0 1 0,0-1 0,-3 22-51,-17 18 119,17-35-309,-23 28-384,6-22-4920,9-10-942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1.195"/>
    </inkml:context>
    <inkml:brush xml:id="br0">
      <inkml:brushProperty name="width" value="0.025" units="cm"/>
      <inkml:brushProperty name="height" value="0.025" units="cm"/>
    </inkml:brush>
  </inkml:definitions>
  <inkml:trace contextRef="#ctx0" brushRef="#br0">1 1 17296,'0'0'673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1.980"/>
    </inkml:context>
    <inkml:brush xml:id="br0">
      <inkml:brushProperty name="width" value="0.025" units="cm"/>
      <inkml:brushProperty name="height" value="0.025" units="cm"/>
    </inkml:brush>
  </inkml:definitions>
  <inkml:trace contextRef="#ctx0" brushRef="#br0">72 79 11307,'0'0'10997,"-10"6"-10730,6-3-235,-1 0 1,1 0-1,0 0 1,0 1-1,0 0 0,0-1 1,0 1-1,1 1 1,0-1-1,0 0 1,0 1-1,0 0 1,1-1-1,0 1 1,0 0-1,0 0 0,0 1 1,1-1-1,0 0 1,0 0-1,1 1 1,-1-1-1,1 0 1,1 10-1,-1-13 7,0 0 1,0-1-1,1 1 0,-1 0 0,1-1 0,-1 1 1,1 0-1,0-1 0,-1 1 0,1-1 0,0 1 1,0-1-1,0 1 0,0-1 0,1 0 1,-1 0-1,0 1 0,0-1 0,1 0 0,-1 0 1,1 0-1,-1 0 0,1-1 0,1 2 0,1-1 88,0 0 0,0 0 0,0 0 0,1 0 0,-1-1 0,0 0 0,1 0 0,-1 0 0,7-1 0,1-1 115,0-1 0,0 0 0,0-1 1,0 0-1,-1-1 0,12-6 0,-7 0-104,0-1 1,0 0-1,-2-1 0,1-1 0,-2 0 0,0-1 1,-1-1-1,15-22 0,-35 48-223,1 0 0,1 1 0,0 1 0,1-1 0,0 1 0,1 0 0,0 0 0,0 0 0,2 0 0,-1 1 0,0 22 0,3-35 101,0 1-1,0 0 1,0 0 0,0-1-1,0 1 1,0 0-1,1 0 1,-1-1-1,0 1 1,0 0-1,1-1 1,-1 1-1,0 0 1,1-1-1,-1 1 1,1-1-1,-1 1 1,1-1-1,-1 1 1,1-1-1,-1 1 1,1-1-1,0 1 1,-1-1 0,1 0-1,0 1 1,-1-1-1,1 0 1,0 1-1,-1-1 1,1 0-1,0 0 1,-1 0-1,1 0 1,0 0-1,0 0 1,-1 0-1,1 0 1,0 0-1,0 0 1,-1 0-1,1 0 1,0 0-1,-1-1 1,1 1 0,0 0-1,1-1 1,33-17 1262,-17 2-1020,30-35 1,-44 46-281,0 0-1,0 0 1,-1 0-1,0 0 0,0-1 1,0 0-1,0 1 1,-1-1-1,0 0 1,0 0-1,-1 0 0,2-11 1,-22 38-1051,7 15 939,11-35 139,1 0 0,-1 0 0,1-1 0,0 1 0,-1 0 0,1 0 0,0 0 0,0 0 0,0 0 0,-1 0 1,1 0-1,0 0 0,0-1 0,0 1 0,1 0 0,-1 0 0,0 0 0,0 0 0,0 0 0,1 0 0,-1 0 0,0 0 0,1-1 0,-1 1 0,1 0 0,-1 0 0,1-1 0,-1 1 1,1 0-1,0 0 0,-1-1 0,1 1 0,0-1 0,0 1 0,1 0 0,8-1 80,0-1 0,-1 0 0,1 0-1,0-1 1,0-1 0,-1 0 0,0 0 0,1 0 0,-1-1 0,0-1 0,-1 0 0,16-10-1,-8 3-46,0 0 0,-1 0-1,0-1 1,-1-1 0,20-25-1,-28 24 6,-18 14-221,-18 15-23,20-8 186,-70 55 92,75-57-46,-1 1 0,1 0 0,1 0 0,-1 0-1,1 1 1,0-1 0,0 1 0,0 0 0,1 0 0,0 1-1,-3 10 1,5-15-25,1-1-1,-1 1 0,1 0 1,0 0-1,0-1 0,0 1 0,0 0 1,0-1-1,1 1 0,-1 0 1,0-1-1,1 1 0,-1 0 1,1-1-1,0 1 0,-1-1 1,1 1-1,0-1 0,0 1 1,0-1-1,0 0 0,2 2 0,0 0 9,0-1-1,0 0 1,0 0-1,0 0 1,1 0-1,-1-1 1,0 1-1,1-1 1,0 0-1,3 1 1,11 1-39,1-1 1,-1 0-1,26-2 0,-33 0-93,11 0-375,49-2-2131,-25-10-3986,-7-6-5236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2.797"/>
    </inkml:context>
    <inkml:brush xml:id="br0">
      <inkml:brushProperty name="width" value="0.025" units="cm"/>
      <inkml:brushProperty name="height" value="0.025" units="cm"/>
    </inkml:brush>
  </inkml:definitions>
  <inkml:trace contextRef="#ctx0" brushRef="#br0">10 0 16560,'-5'145'3453,"1"-76"-1587,7 103 0,-3-170-1829,0 0 0,0 1 1,1-1-1,-1 0 0,1 1 0,-1-1 0,1 0 0,0 0 1,0 0-1,-1 0 0,2 1 0,-1-1 0,0 0 0,0-1 0,1 1 1,-1 0-1,1 0 0,-1-1 0,1 1 0,0 0 0,0-1 1,0 0-1,-1 1 0,1-1 0,3 1 0,-2-1 5,0-1 1,0 0-1,0 1 0,0-1 0,-1 0 0,1-1 1,0 1-1,0 0 0,0-1 0,0 0 0,-1 0 1,1 1-1,0-1 0,-1-1 0,1 1 0,0 0 1,-1-1-1,0 1 0,1-1 0,2-3 1,25-21 115,42-49 0,-44 46-127,-28 28-39,0 1 0,1-1 0,-1 1 0,0-1 0,1 1 0,-1-1 0,1 1 0,-1-1 0,1 1 1,-1-1-1,1 1 0,-1 0 0,1-1 0,0 1 0,-1 0 0,1 0 0,-1-1 0,1 1 1,0 0-1,-1 0 0,1 0 0,0 0 0,-1 0 0,1 0 0,-1 0 0,1 0 0,0 0 0,-1 0 1,1 0-1,0 0 0,0 0 0,8 20-99,-7 37 161,-2-50-21,-1 26-9,3 42 27,-2-74-99,0 0-1,0 0 1,1 0-1,-1 0 1,0 0-1,0-1 1,1 1-1,-1 0 1,1 0-1,-1 0 1,1 0 0,-1-1-1,1 1 1,-1 0-1,1-1 1,0 1-1,-1 0 1,1-1-1,0 1 1,-1-1 0,1 1-1,0-1 1,0 1-1,0-1 1,-1 1-1,1-1 1,0 0-1,0 0 1,0 1-1,0-1 1,0 0 0,0 0-1,0 0 1,0 0-1,0 0 1,-1 0-1,1 0 1,0 0-1,0-1 1,0 1-1,0 0 1,0 0 0,0-1-1,0 1 1,-1-1-1,1 1 1,1-1-1,3-2-664,0 1 0,0-1-1,0 0 1,0-1 0,0 1-1,4-5 1,16-18-4508,6-6-2701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3.129"/>
    </inkml:context>
    <inkml:brush xml:id="br0">
      <inkml:brushProperty name="width" value="0.025" units="cm"/>
      <inkml:brushProperty name="height" value="0.025" units="cm"/>
    </inkml:brush>
  </inkml:definitions>
  <inkml:trace contextRef="#ctx0" brushRef="#br0">153 0 12588,'-8'7'2311,"-70"61"1112,70-60-2990,0 0 0,0 1 0,1 0 0,0 0 0,1 1-1,0-1 1,1 1 0,-5 13 0,9-23-415,1 0 0,0 0-1,0 1 1,0-1 0,0 0-1,0 1 1,0-1 0,0 0-1,-1 1 1,1-1 0,0 0-1,0 1 1,0-1 0,0 0-1,1 1 1,-1-1-1,0 0 1,0 1 0,0-1-1,0 0 1,0 1 0,0-1-1,0 0 1,1 0 0,-1 1-1,0-1 1,0 0 0,0 0-1,0 1 1,1-1 0,-1 0-1,0 0 1,0 1 0,1-1-1,-1 0 1,1 0 0,14 0 245,15-12-32,-18 5-202,-1-1 1,1 0-1,-2-1 1,1-1-1,-1 1 0,-1-2 1,0 1-1,0-1 0,-1-1 1,-1 1-1,1-1 0,-2-1 1,7-16-1,-58 122 361,35-71-282,6-12 82,-1 1 0,1-1 0,0 1 0,1 0 0,1 0 0,0 0 0,-1 11 0,3-21-191,0 0 0,0 0 0,0-1 0,0 1 0,0 0 0,0 0 0,0 0 0,0-1 0,1 1 0,-1 0 0,0 0 0,0-1 0,1 1 0,-1 0 0,1-1 0,-1 1 0,1 0 0,-1-1 0,1 1 0,-1 0 0,1-1 0,-1 1 0,1-1 0,0 1 0,-1-1 0,1 0 0,0 1 0,1 0 0,26-2-563,-20-1-200,-1 0-1,1-1 1,-1 0 0,1 0 0,9-7 0,12-12-5728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3.943"/>
    </inkml:context>
    <inkml:brush xml:id="br0">
      <inkml:brushProperty name="width" value="0.025" units="cm"/>
      <inkml:brushProperty name="height" value="0.025" units="cm"/>
    </inkml:brush>
  </inkml:definitions>
  <inkml:trace contextRef="#ctx0" brushRef="#br0">68 295 8360,'0'0'3080,"5"-8"534,0-1-2513,-3 6-768,0 0 1,-1 0-1,1 1 0,-1-2 1,1 1-1,-1 0 0,0 0 1,0 0-1,0-1 1,-1 1-1,1 0 0,0-7 1,-1 10-251,0 0 0,0-1-1,0 1 1,0 0 0,0-1 0,0 1 0,0 0 0,0-1 0,0 1 0,0 0 0,0-1 0,0 1 0,-1 0 0,1-1 0,0 1 0,0 0-1,0-1 1,0 1 0,0 0 0,-1 0 0,1-1 0,0 1 0,0 0 0,-1-1 0,1 1 0,0 0 0,0 0 0,-1 0 0,1-1-1,0 1 1,-1 0 0,1 0 0,0 0 0,-1 0 0,1 0 0,0-1 0,-1 1 0,1 0 0,-16 7 713,-12 18-967,-3 27 109,30-49 59,-1 1 1,0-1 0,1 1-1,-1-1 1,1 1-1,0 0 1,1 0 0,-1 0-1,0-1 1,1 1-1,0 0 1,0 0 0,1 5-1,-1-9 13,1 1-1,-1 0 1,1-1 0,0 1-1,-1-1 1,1 1-1,0-1 1,-1 1 0,1-1-1,0 1 1,0-1-1,-1 0 1,1 1 0,0-1-1,0 0 1,0 0-1,-1 0 1,1 1 0,0-1-1,0 0 1,0 0 0,0 0-1,-1 0 1,1 0-1,0-1 1,0 1 0,0 0-1,0 0 1,-1-1-1,1 1 1,0 0 0,1-1-1,28-12 502,-8-3-398,-1 0-1,-1-1 1,-1-1 0,0 0 0,-1-2 0,-1 0-1,-1-1 1,-1-1 0,-1 0 0,-1-1 0,-1 0 0,-1-1-1,-1-1 1,9-31 0,-20 43 190,-8 26-301,-13 30-51,12-13 49,1 1 0,1 0 0,2 0 0,1 0 0,-1 57 0,5-85-89,1 0 0,0 0-1,0 0 1,0-1 0,1 1-1,-1 0 1,1 0 0,-1 0-1,1 0 1,0 0 0,0-1-1,0 1 1,1 0 0,-1-1-1,0 1 1,1-1 0,0 1-1,0-1 1,-1 0 0,1 0 0,5 4-1,-4-4-517,1-1 1,-1 1-1,0-1 0,1 0 0,-1 0 1,1 0-1,0-1 0,-1 1 0,1-1 1,-1 0-1,6 0 0,27-1-9488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4.691"/>
    </inkml:context>
    <inkml:brush xml:id="br0">
      <inkml:brushProperty name="width" value="0.025" units="cm"/>
      <inkml:brushProperty name="height" value="0.025" units="cm"/>
    </inkml:brush>
  </inkml:definitions>
  <inkml:trace contextRef="#ctx0" brushRef="#br0">59 1 12236,'0'0'4185,"0"11"-2696,1 91 37,-3 163-649,-2-232-457,-1 0 1,-1-1 0,-16 48 0,1-8 634,54-124 936,59-154-880,-68 144-1134,3 2 0,57-96-1,-54 121-785,-28 34 701,-1 0 1,1 0-1,-1 0 0,1 0 0,-1 0 0,1 0 1,0 1-1,0-1 0,-1 0 0,1 1 0,0 0 1,0-1-1,-1 1 0,1 0 0,0 0 0,0 0 1,0 0-1,-1 0 0,1 0 0,0 0 0,0 1 1,2 0-1,-2 0 80,-1 0 0,-1 0 0,1 0 0,0 0 0,0 0-1,0 0 1,0 0 0,-1 0 0,1 0 0,0 0 0,-1 0 0,1 0 0,-1 1 0,1-1 0,-1 0 0,0 0 0,0 1 0,1-1 0,-1 0-1,0 1 1,0-1 0,0 0 0,0 1 0,-1-1 0,1 0 0,0 0 0,0 1 0,-1 1 0,0 1 42,0 0 1,0 0-1,-1 1 0,1-1 1,-1 0-1,0 0 0,-3 6 1,-10 4 231,0 0 0,-1 0 0,-1-2 0,0 0 0,0-1 0,-1 0 0,0-2 0,-1 0 0,-32 10 1,44-18-4432,22-8 901,-2 1 796,12-10-3496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012"/>
    </inkml:context>
    <inkml:brush xml:id="br0">
      <inkml:brushProperty name="width" value="0.05" units="cm"/>
      <inkml:brushProperty name="height" value="0.05" units="cm"/>
    </inkml:brush>
  </inkml:definitions>
  <inkml:trace contextRef="#ctx0" brushRef="#br0">1 1 13763,'9'3'1904,"-2"7"-1167,4 13-313,0 8 2224,4 12-1896,5 3-232,9 9-464,3 5-248,5 2-392,0-3-552,-4-11 920,-5-8-200,-10-9-200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150"/>
    </inkml:context>
    <inkml:brush xml:id="br0">
      <inkml:brushProperty name="width" value="0.025" units="cm"/>
      <inkml:brushProperty name="height" value="0.025" units="cm"/>
    </inkml:brush>
  </inkml:definitions>
  <inkml:trace contextRef="#ctx0" brushRef="#br0">129 35 11563,'0'0'7853,"-10"-2"-7517,7 1-323,-1 0-1,1 1 1,0-1 0,0 1-1,0-1 1,0 1-1,-1 0 1,1 0 0,0 0-1,0 1 1,0-1 0,0 1-1,0 0 1,0 0 0,0 0-1,0 0 1,0 0-1,0 1 1,0 0 0,0-1-1,1 1 1,-1 0 0,1 0-1,-1 0 1,1 0 0,0 1-1,0-1 1,0 1-1,-2 3 1,0-2 167,1 0 0,0 0 0,0 0 0,1 0 0,-1 0 1,1 1-1,0-1 0,0 1 0,1-1 0,-1 1 0,1 0 0,0 0 0,0-1 0,0 9 0,4-12-86,-1 0-1,1 0 1,0 0-1,0-1 0,0 1 1,0-1-1,0 0 1,0 0-1,0 0 0,0 0 1,0 0-1,0-1 1,2 0-1,4-1 29,-1-1-1,0 0 0,-1-1 1,1 1-1,-1-1 0,1-1 1,-1 0-1,0 0 0,-1 0 1,9-8-1,37-26 23,-51 39-151,0-1 0,0 1 0,0-1 0,0 1 1,0-1-1,0 1 0,0 0 0,-1 0 0,1-1 0,0 1 0,0 0 1,1 0-1,-1 0 0,0 0 0,0 0 0,0 1 0,0-1 0,0 0 0,-1 0 1,1 0-1,0 1 0,0-1 0,0 1 0,0-1 0,0 1 0,0-1 1,0 1-1,-1-1 0,1 1 0,0 0 0,0-1 0,-1 1 0,1 0 0,0 0 1,0 1-1,19 40-478,-19-38 451,0 0 0,1 1-1,0-1 1,0-1-1,0 1 1,0 0 0,0 0-1,5 4 1,-6-7 50,-1-1 0,1 1 0,-1-1 0,1 1 0,-1-1 1,1 0-1,0 0 0,-1 1 0,1-1 0,0 0 0,-1 0 0,1 0 0,0 0 0,0 1 0,-1-1 1,1 0-1,0 0 0,-1-1 0,1 1 0,0 0 0,-1 0 0,1 0 0,0 0 0,-1-1 0,1 1 1,0 0-1,-1 0 0,1-1 0,0 1 0,0-1 0,16-23 1092,-1-28 595,-12-10-1911,0 61-916,1 0 0,-1 0 0,1 1 0,-1-1 1,1 1-1,-1 0 0,9 1 0,-12-1 852,47 3-6651,-22-3 3244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525"/>
    </inkml:context>
    <inkml:brush xml:id="br0">
      <inkml:brushProperty name="width" value="0.025" units="cm"/>
      <inkml:brushProperty name="height" value="0.025" units="cm"/>
    </inkml:brush>
  </inkml:definitions>
  <inkml:trace contextRef="#ctx0" brushRef="#br0">104 18 2659,'0'0'18139,"-9"1"-17733,5-1-353,0 1-1,-1-1 1,1 1-1,0 0 1,0 0-1,1 1 1,-1-1-1,0 1 1,0 0-1,1 0 1,-1 0-1,1 0 0,-1 1 1,1 0-1,0-1 1,0 1-1,0 0 1,1 0-1,-1 1 1,1-1-1,-1 0 1,1 1-1,0 0 1,1-1-1,-1 1 1,1 0-1,-1 0 1,1 0-1,-1 8 1,1-10-7,0-1 0,1 1 0,-1 0-1,0 0 1,1 0 0,0-1 0,-1 1 0,1 0 0,0 0 0,0 0 0,0 0 0,0 0 0,0 0 0,0 0-1,1 0 1,-1-1 0,1 1 0,-1 0 0,1 0 0,0 0 0,0-1 0,-1 1 0,1 0 0,1-1-1,-1 1 1,0-1 0,0 1 0,0-1 0,1 0 0,-1 1 0,3 0 0,-1-1 16,1 0 0,-1 0 1,1 0-1,0-1 0,-1 1 1,1-1-1,0 0 0,0 0 1,-1-1-1,1 1 1,0-1-1,-1 0 0,1 1 1,0-2-1,5-1 0,4-4 11,-1 1 1,0-1-1,0-1 0,-1 0 0,1-1 0,-2 0 1,0-1-1,0 0 0,14-18 0,26-25 71,-48 55-919,-3 8 518,-4 10 242,-13 22-227,13-33-13,0 1 1,1 0-1,0 0 0,1 0 0,0 0 0,0 0 0,1 1 0,-1 12 1,3-23 70,0 1 1,0-1-1,0 1 1,0 0 0,1-1-1,-1 1 1,0-1-1,0 1 1,0 0 0,0-1-1,1 1 1,-1-1-1,0 1 1,0-1-1,1 1 1,-1-1 0,0 1-1,1-1 1,-1 1-1,1-1 1,-1 1 0,0-1-1,1 0 1,-1 1-1,1-1 1,-1 0-1,1 1 1,0-1 0,-1 0-1,1 0 1,-1 0-1,1 1 1,-1-1 0,1 0-1,0 0 1,-1 0-1,1 0 1,-1 0 0,1 0-1,0 0 1,-1 0-1,1 0 1,-1 0-1,2-1 1,0 1-329,12 0-4357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5.900"/>
    </inkml:context>
    <inkml:brush xml:id="br0">
      <inkml:brushProperty name="width" value="0.025" units="cm"/>
      <inkml:brushProperty name="height" value="0.025" units="cm"/>
    </inkml:brush>
  </inkml:definitions>
  <inkml:trace contextRef="#ctx0" brushRef="#br0">65 1 5733,'0'0'10405,"-5"11"-7869,-7 15-1727,2 0 1,1 1 0,-9 38-1,15-52-606,0 1 0,1-1-1,1 1 1,0-1-1,1 1 1,0 0-1,1-1 1,1 1-1,0-1 1,5 18-1,-7-30-191,0 1 0,1-1 0,0 1 0,-1-1 0,1 1-1,0-1 1,-1 1 0,1-1 0,0 1 0,0-1 0,0 0 0,0 0-1,1 1 1,-1-1 0,0 0 0,0 0 0,1 0 0,-1 0 0,0-1 0,1 1-1,-1 0 1,1 0 0,-1-1 0,4 1 0,-3-1 9,0 0 0,0 0 1,1-1-1,-1 1 0,0-1 1,0 0-1,0 1 0,0-1 1,0 0-1,0 0 0,0-1 0,0 1 1,0 0-1,0 0 0,2-3 1,6-6 6,0 0 0,-1-1 0,-1 0 0,11-17 0,17-35-105,54-133 1,-113 251 1070,-29 78 279,46-114-1095,1 0 1,0 0 0,2 0-1,0 1 1,0 20 0,3-39-256,0-1 0,0 1 0,0-1 0,1 0 0,-1 1 0,0-1 0,0 0 0,0 1 0,1-1 0,-1 0 0,0 0 0,0 1 0,1-1 0,-1 0 0,0 0 0,0 1 0,1-1 0,-1 0 0,0 0 0,1 0 0,-1 1 0,0-1 0,1 0 0,-1 0 0,1 0 0,-1 0 1,0 0-1,1 0 0,-1 0 0,0 0 0,1 0 0,-1 0 0,1 0 0,-1 0 0,0 0 0,1 0 0,-1 0 0,0 0 0,1 0 0,-1-1 0,0 1 0,1 0 0,-1 0 0,0 0 0,1-1 0,-1 1 0,0 0 0,1 0 0,-1-1 0,0 1 0,1-1 0,18-12-7793,-4-3-4023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6.417"/>
    </inkml:context>
    <inkml:brush xml:id="br0">
      <inkml:brushProperty name="width" value="0.025" units="cm"/>
      <inkml:brushProperty name="height" value="0.025" units="cm"/>
    </inkml:brush>
  </inkml:definitions>
  <inkml:trace contextRef="#ctx0" brushRef="#br0">1 248 13036,'0'0'10287,"12"2"-9689,-2-1-566,1 1 0,-1-2-1,1 1 1,0-1-1,-1-1 1,1 0 0,-1 0-1,1-1 1,-1-1 0,0 0-1,0 0 1,14-7-1,-19 8 98,1 0 0,0-1 0,-1 0 0,0 0 0,0 0 0,0-1 0,0 0 0,0 0 0,-1 0 0,0 0-1,0-1 1,0 0 0,0 0 0,-1 0 0,0 0 0,0 0 0,0-1 0,-1 0 0,4-9 0,-6 15-103,0-1 0,0 1 0,0-1 1,0 1-1,0 0 0,0-1 0,0 1 1,0-1-1,0 1 0,0-1 0,0 1 1,0-1-1,0 1 0,0-1 0,0 1 0,-1-1 1,1 1-1,0 0 0,0-1 0,0 1 1,-1-1-1,1 1 0,0 0 0,-1-1 0,1 1 1,0 0-1,-1-1 0,1 1 0,0 0 1,-1 0-1,1-1 0,-1 1 0,0 0 0,-19-1 98,-18 15-344,30-7 202,1 0 0,0 0 0,0 1 0,0 0 0,1 0 0,0 1 0,-6 11 0,9-15 15,0 0 1,1 0-1,0 0 1,-1 1-1,2-1 1,-1 1-1,1 0 1,0-1 0,0 1-1,0 0 1,1 0-1,0 0 1,0-1-1,2 10 1,-1-12 15,0-1 0,1 1 1,-1-1-1,1 1 0,0-1 1,0 1-1,0-1 1,0 0-1,0 0 0,0 0 1,1 0-1,-1-1 0,1 1 1,-1 0-1,1-1 0,0 0 1,-1 0-1,1 0 1,0 0-1,0 0 0,0 0 1,0-1-1,0 1 0,0-1 1,0 0-1,0 0 0,4 0 1,7 0 36,0-1 0,0 0 0,0 0 0,21-6 0,-9-2-29,-1 0-1,0-1 1,0-2 0,-1 0-1,0-2 1,-2 0-1,1-2 1,-2-1 0,0 0-1,-1-1 1,-1-1-1,-1-1 1,18-25 0,-32 40 40,0-1 1,0 0-1,-1 0 1,0-1 0,0 1-1,0-1 1,-1 1 0,0-1-1,0 0 1,1-12 0,-3 18-55,-1 0 0,1 0 0,0 0 0,-1 0 0,1 0 0,-1 0 0,1 0 0,-1 0 0,0 0 0,1 0 0,-1 0 0,0 1 0,0-1 0,1 0 0,-1 0 0,0 1 0,0-1 0,0 1 0,0-1 1,0 1-1,0-1 0,0 1 0,0 0 0,0-1 0,0 1 0,0 0 0,0 0 0,0 0 0,0-1 0,0 1 0,0 0 0,0 1 0,-1-1 0,1 0 0,0 0 0,0 0 0,0 1 0,0-1 0,-1 1 0,-45 12-155,36-7 136,-1 1 0,1 1-1,0-1 1,1 2 0,0 0 0,0 0-1,-14 18 1,20-23 5,0 1 1,1-1-1,-1 1 1,1 0-1,0 1 1,0-1-1,1 0 0,0 1 1,0-1-1,0 1 1,0 0-1,1 0 1,0 0-1,0 0 0,1 0 1,0 0-1,0 0 1,0 0-1,2 9 0,-1-12-15,0 0-1,1 0 1,-1 0-1,1-1 0,0 1 1,-1 0-1,1-1 0,0 1 1,1-1-1,-1 0 1,0 0-1,1 0 0,-1 0 1,1 0-1,0-1 0,-1 1 1,1-1-1,0 1 1,0-1-1,5 1 0,29 6-2198,-1-6-3795,-4-2-4458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7.589"/>
    </inkml:context>
    <inkml:brush xml:id="br0">
      <inkml:brushProperty name="width" value="0.025" units="cm"/>
      <inkml:brushProperty name="height" value="0.025" units="cm"/>
    </inkml:brush>
  </inkml:definitions>
  <inkml:trace contextRef="#ctx0" brushRef="#br0">134 85 12620,'0'0'2488,"6"-9"501,-4 7-2400,20-25 879,-21 25-1273,1 1 1,-1-1 0,-1 1 0,1-1 0,0 0 0,0 1 0,-1-1-1,1 0 1,-1 1 0,1-1 0,-1 0 0,0 0 0,1 0 0,-1 1-1,0-1 1,0 0 0,-1 0 0,1 0 0,-1-2 0,0 3-117,0 0 1,0 0-1,-1 0 1,1 0-1,0 0 1,-1 1-1,1-1 1,0 0 0,-1 1-1,1-1 1,-1 1-1,1 0 1,-1-1-1,1 1 1,-1 0-1,0 0 1,1 0-1,-1 0 1,1 0-1,-1 0 1,-2 1-1,-35 8 46,34-6-135,0-1 0,-1 1 0,1 1 0,1-1 0,-1 1 0,0 0 0,1 0 0,0 0 0,0 0 0,0 1 0,0 0 1,1 0-1,0 0 0,0 0 0,0 0 0,0 1 0,1-1 0,0 1 0,0 0 0,-1 7 0,3-12 5,0-1 0,0 1 0,0 0-1,0-1 1,0 1 0,1-1 0,-1 1-1,0 0 1,0-1 0,0 1 0,0 0-1,1-1 1,-1 1 0,0-1 0,1 1 0,-1-1-1,0 1 1,1-1 0,-1 1 0,1-1-1,-1 1 1,1-1 0,-1 1 0,1-1-1,-1 0 1,1 1 0,-1-1 0,1 0-1,0 0 1,-1 1 0,1-1 0,0 0 0,27-2 69,25-21 146,-26 6-181,-21 12-54,0 1 0,0-1 0,1 2 0,-1-1 0,1 1 0,0 0 0,10-4 0,-16 7 3,-1 0 0,1 0 0,-1 0 0,1 1 0,0-1 0,-1 0 0,1 0 0,-1 0 0,1 0 1,-1 0-1,1 1 0,-1-1 0,1 0 0,-1 0 0,1 1 0,-1-1 0,0 0 0,1 1 0,-1-1 0,1 0 0,-1 1 0,0-1 0,1 1 0,-1-1 0,0 1 0,1-1 1,-1 1-1,0-1 0,0 1 0,0-1 0,1 1 0,-1-1 0,0 1 0,0-1 0,0 1 0,0-1 0,0 2 0,1 25-397,-1-19 364,0 35 374,-2 0 0,-2 1 0,-1-1-1,-3-1 1,-1 1 0,-2-1 0,-2-1 0,-2 0 0,-2-1 0,-38 67-1,26-67 65,28-39-373,0 1 1,0-1-1,-1 1 0,1-1 0,-1 0 1,1 1-1,-1-1 0,1 0 0,-1 0 1,0 0-1,1-1 0,-1 1 0,0 0 1,0-1-1,0 1 0,0-1 0,0 1 1,1-1-1,-1 0 0,-3 0 0,4 0-11,0-1-1,0 1 1,0-1-1,1 0 1,-1 1-1,0-1 1,1 0-1,-1 0 1,0 0-1,1 0 1,-1 1-1,1-1 1,0 0-1,-1 0 1,1 0-1,0 0 1,-1 0-1,1 0 1,0 0-1,0 0 1,0 0-1,0 0 1,0-2-1,-1-30-157,2 27 114,0-12-25,1 0-1,1 0 1,1 0 0,0 1-1,1-1 1,1 1 0,1 0 0,1 1-1,0-1 1,15-21 0,1 1-5,2 2 0,2 1 0,38-38 0,-39 46-83,1 0-1,1 2 1,0 2 0,2 0-1,39-19 1,-40 31-522,-29 10 659,-1 0-1,1 0 1,0 0-1,-1 0 0,1 1 1,0-1-1,-1 0 1,1 0-1,-1 1 1,1-1-1,0 0 0,-1 1 1,1-1-1,-1 0 1,1 1-1,-1-1 0,1 1 1,-1-1-1,0 1 1,1-1-1,-1 1 1,1-1-1,-1 1 0,0-1 1,0 1-1,1-1 1,-1 1-1,0 0 0,0-1 1,0 1-1,1 0 1,-1-1-1,0 1 1,0 0-1,0-1 0,0 1 1,0-1-1,0 1 1,-1 1-1,0 18 225,-1 1 0,-2-1 0,0 1-1,-1-1 1,-1-1 0,0 1 0,-2-1 0,-10 20 0,15-27 505,11-18-369,10-18-62,-11 9-222,-1 0 1,0-1-1,-1 1 0,0-1 1,-1 0-1,-1 0 1,-1-1-1,0 1 1,-1-1-1,-1 1 0,0-1 1,-5-27-1,-2 28-114,-3 17-130,9 0 174,-1 1 0,1-1 0,0 1 0,0-1 0,-1 1 0,1-1 0,0 1 0,0 0 0,1-1 0,-1 1 0,0 0 0,0 3 0,0-3-38,0 0-1,1-1 1,-1 1-1,1 0 1,0 0-1,0-1 0,0 1 1,0 0-1,0 0 1,0-1-1,0 1 1,0 0-1,1 0 1,-1-1-1,1 1 1,-1 0-1,1-1 0,0 1 1,-1 0-1,1-1 1,0 1-1,0-1 1,0 1-1,0-1 1,1 0-1,-1 1 1,0-1-1,0 0 0,1 0 1,-1 0-1,1 0 1,-1 0-1,1 0 1,0 0-1,-1-1 1,1 1-1,0 0 1,-1-1-1,3 1 0,7 0-1823,-1 0-1,1 0 0,0-1 0,0 0 0,15-3 1,-23 3 1176,30-6-6421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8.353"/>
    </inkml:context>
    <inkml:brush xml:id="br0">
      <inkml:brushProperty name="width" value="0.025" units="cm"/>
      <inkml:brushProperty name="height" value="0.025" units="cm"/>
    </inkml:brush>
  </inkml:definitions>
  <inkml:trace contextRef="#ctx0" brushRef="#br0">143 52 12139,'0'0'6711,"-11"0"-4757,3 0-1751,3-1-57,1 1-1,-1-1 0,1 1 1,-1 0-1,1 0 0,-1 1 1,1 0-1,0-1 0,-1 2 1,1-1-1,0 0 0,-1 1 1,1 0-1,0 0 0,0 0 1,0 0-1,1 0 0,-1 1 1,1 0-1,-1 0 0,1 0 1,0 0-1,0 1 0,0-1 1,-2 5-1,2-3 109,0 1 0,0 0 0,1 0 0,0 0 0,0 0 0,1 1 0,0-1 0,0 0 0,0 1 0,1-1 0,1 12 0,-1-17-221,1 0 1,-1-1-1,1 1 0,-1-1 0,1 1 0,0-1 0,-1 1 1,1-1-1,0 1 0,-1-1 0,1 1 0,0-1 0,0 0 1,0 1-1,-1-1 0,1 0 0,0 0 0,0 0 0,0 0 1,-1 1-1,1-1 0,0 0 0,0 0 0,0-1 0,0 1 1,-1 0-1,1 0 0,2-1 0,26-5 543,-20 1-593,0-1 0,-1 1 0,1-1-1,-1-1 1,-1 0 0,1 0 0,-1 0 0,-1-1 0,1 0 0,-1 0 0,-1-1 0,1 1 0,-1-1 0,6-16 0,-10 24-114,1 0-1,-1 1 1,1-1 0,-1 0 0,1 1 0,-1 0 0,1-1 0,0 1 0,-1 0 0,1 0 0,0 0 0,-1 0 0,1 0 0,-1 0 0,1 0 0,0 0 0,-1 1 0,1-1 0,1 1 0,37 8-756,-37-8 886,0 0-1,0 0 1,0 0-1,-1 0 0,1 1 1,0-1-1,-1 1 1,1 0-1,-1 0 1,0 0-1,1 0 0,-1 0 1,0 0-1,0 1 1,0-1-1,-1 1 1,1 0-1,0-1 1,-1 1-1,0 0 0,0 0 1,0 0-1,0-1 1,0 1-1,0 1 1,-1-1-1,1 0 0,-1 0 1,0 4-1,-1 8 261,0 1 0,-1-1-1,-1 1 1,-8 24-1,3-8 87,8-31-330,0-1 1,0 0-1,0 1 1,-1-1-1,1 0 1,0 0-1,0 1 0,0-1 1,0 0-1,0 1 1,0-1-1,0 0 1,0 1-1,0-1 0,0 0 1,0 1-1,0-1 1,0 0-1,0 1 1,0-1-1,0 0 0,0 1 1,0-1-1,1 0 1,-1 0-1,0 1 0,0-1 1,0 0-1,0 0 1,1 1-1,-1-1 1,0 0-1,0 0 0,1 1 1,-1-1-1,0 0 1,1 0-1,12-6 308,19-24-98,-27 25-190,130-146-515,-148 216-33,12-64 521,0 6 64,-1 0-1,1 0 1,0 0-1,1 1 1,-1 7-1,1-14-36,0 0 0,1 0-1,-1 0 1,0 0 0,0 0-1,0 0 1,1 0 0,-1 0 0,1 0-1,-1 0 1,0 0 0,1 0-1,-1-1 1,1 1 0,0 0 0,-1 0-1,1-1 1,0 1 0,-1 0-1,1-1 1,0 1 0,0 0 0,0-1-1,0 0 1,-1 1 0,1-1 0,0 1-1,0-1 1,0 0 0,0 1-1,0-1 1,0 0 0,0 0 0,0 0-1,0 0 1,0 0 0,0 0-1,0 0 1,0 0 0,0 0 0,0-1-1,0 1 1,0 0 0,0-1-1,0 1 1,0 0 0,1-2 0,9-4 148,-1-1 1,1 0 0,-1-1 0,-1 0 0,1-1 0,-1 0 0,-1 0 0,15-21-1,-19 25-177,0 0 0,0 0 0,0-1 0,-1 0 0,1 0 0,-1 0 0,-1 0 0,1 0 0,-1 0 0,-1-1 0,1 1 0,-1-1 0,0 1 0,0-1 0,-1 0 0,0-7 0,0 13-37,0 0-1,-1 0 1,1 0 0,-1 0-1,1-1 1,-1 1 0,1 0 0,-1 0-1,0 0 1,0 0 0,1 1-1,-1-1 1,0 0 0,0 0 0,0 0-1,0 1 1,0-1 0,0 0-1,0 1 1,0-1 0,0 1 0,0-1-1,-1 1 1,1 0 0,0-1-1,0 1 1,0 0 0,0 0 0,-1 0-1,1 0 1,0 0 0,0 0-1,-1 0 1,1 0 0,0 0 0,0 1-1,0-1 1,-2 1 0,1-1-41,0 1-1,0-1 1,0 1 0,0 0 0,0 0 0,0-1 0,0 1-1,0 1 1,1-1 0,-1 0 0,0 0 0,1 1-1,-1-1 1,1 1 0,-1-1 0,1 1 0,0 0 0,-1-1-1,1 1 1,0 0 0,-1 4 0,1-5-100,1 0 1,0 0 0,0 0-1,0 0 1,1 0-1,-1 0 1,0 0 0,0 0-1,1 0 1,-1 0-1,0 0 1,1 0-1,-1 0 1,1 0 0,-1 0-1,1 0 1,0 0-1,-1 0 1,1 0 0,0 0-1,-1-1 1,1 1-1,0 0 1,0-1-1,0 1 1,0-1 0,0 1-1,0-1 1,0 1-1,0-1 1,0 1-1,0-1 1,0 0 0,0 0-1,0 1 1,0-1-1,0 0 1,0 0 0,0 0-1,3-1 1,48-2-9227,-32-5 5020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29.212"/>
    </inkml:context>
    <inkml:brush xml:id="br0">
      <inkml:brushProperty name="width" value="0.025" units="cm"/>
      <inkml:brushProperty name="height" value="0.025" units="cm"/>
    </inkml:brush>
  </inkml:definitions>
  <inkml:trace contextRef="#ctx0" brushRef="#br0">108 1 11787,'-5'33'8391,"-13"23"-6663,1-6-909,-2 19 1034,3 1-1,3 1 1,-7 124-1,40-229-1238,-17 15-845,-1-1-1,0 1 1,-1-1-1,-3-24 1,1 2-32,31 39-159,-14-1 475,0-1 0,-1 0 0,1-2-1,-2 0 1,1 0 0,-1-2 0,24-17-1,-17 9 20,0 0 0,-1-2 0,34-40 0,-50 54-60,0 0 0,0 0 0,0 0 0,-1 0 0,1-1 0,-1 1 0,-1-1 0,1 0 0,-1 0 0,0 0 0,0 0 0,-1 0 1,0 0-1,0 0 0,0-7 0,-1 12-16,0 1 0,0-1 1,-1 1-1,1-1 1,0 1-1,-1-1 0,1 1 1,-1-1-1,1 1 1,-1 0-1,1-1 0,-1 1 1,1 0-1,-1-1 0,1 1 1,-1 0-1,1 0 1,-1-1-1,1 1 0,-1 0 1,1 0-1,-1 0 1,0 0-1,1 0 0,-1 0 1,1 0-1,-1 0 1,0 0-1,1 0 0,-1 0 1,1 0-1,-1 0 1,1 0-1,-1 1 0,0-1 1,1 0-1,-1 0 1,1 1-1,-1-1 0,1 0 1,-1 1-1,-25 12-165,10 0 151,1 0-1,1 1 1,0 0 0,0 2-1,-13 20 1,19-25 101,1 0-1,0 1 1,1 0 0,0 0 0,1 0 0,0 1 0,1-1 0,-5 27-1,9-38-74,0 1-1,0-1 0,0 0 1,0 1-1,0-1 0,0 1 1,0-1-1,0 0 0,1 1 0,-1-1 1,0 0-1,1 1 0,-1-1 1,1 0-1,0 0 0,-1 1 1,1-1-1,0 0 0,0 0 0,0 0 1,0 0-1,0 0 0,0 0 1,1 1-1,1 0 11,0-1 1,0 0-1,0 1 0,0-1 1,0 0-1,0-1 0,0 1 1,1-1-1,-1 1 0,5-1 0,6 0 2,-1-1-1,1-1 0,0 0 1,13-4-1,-7 1-156,-10 2-23,0 0-1,1 0 1,0 1-1,-1 1 1,1 0 0,16 0-1,-26 2 146,0-1-1,0 0 1,-1 0-1,1 0 1,0 1 0,0-1-1,0 1 1,0-1-1,0 0 1,0 1-1,-1-1 1,1 1 0,0 0-1,0-1 1,-1 1-1,1 0 1,0-1 0,-1 1-1,1 0 1,-1 0-1,1 0 1,-1-1-1,1 1 1,-1 0 0,1 1-1,1 30 19,-3-23 12,0-1 1,-1 1 0,0-1-1,-1 1 1,-3 8 0,1-6-289,-7 13-1163,0-14-4195,1-8-4763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0.119"/>
    </inkml:context>
    <inkml:brush xml:id="br0">
      <inkml:brushProperty name="width" value="0.025" units="cm"/>
      <inkml:brushProperty name="height" value="0.025" units="cm"/>
    </inkml:brush>
  </inkml:definitions>
  <inkml:trace contextRef="#ctx0" brushRef="#br0">184 113 8904,'2'-11'1717,"-1"1"-202,0-1 1,0 1 0,-1 0-1,-2-16 1,2 25-1406,0-1 0,0 1 0,0-1 0,0 1-1,-1-1 1,1 1 0,-1-1 0,1 1 0,-1 0 0,0-1-1,1 1 1,-1 0 0,0-1 0,0 1 0,0 0 0,0 0-1,0 0 1,0 0 0,0 0 0,-1 0 0,1 0 0,0 0 0,0 0-1,-1 1 1,1-1 0,0 0 0,-1 1 0,1-1 0,-1 1-1,1 0 1,-1-1 0,1 1 0,-1 0 0,1 0 0,-1 0-1,1 0 1,-4 0 0,3 2-101,-1-1 0,1 0-1,-1 0 1,1 1 0,-1-1 0,1 1-1,0 0 1,0 0 0,0 0-1,0 0 1,0 0 0,0 0 0,1 1-1,-1-1 1,1 0 0,-1 1 0,1-1-1,0 1 1,0 0 0,0-1 0,0 1-1,1 0 1,-1 0 0,1-1-1,-1 5 1,-7 76 431,5 290 2742,2-393-3105,0 0 1,0 1-1,-2-1 0,-1 1 0,0-1 0,-1 1 1,-1 0-1,-1 1 0,-1 0 0,0 0 0,-2 0 1,-13-19-1,14 30 963,6 13-652,8 16-460,-2-18-57,1 0 0,-1 0-1,1 0 1,-1-1 0,1 1 0,0-1 0,0 0 0,0 0 0,1 0 0,-1 0 0,1-1 0,0 0 0,-1 0 0,1 0-1,0-1 1,0 1 0,0-1 0,1 0 0,-1-1 0,10 1 0,9 0-2408,0-1-1,0-2 1,26-3 0,-7-4-3277,-3-2-1628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0.510"/>
    </inkml:context>
    <inkml:brush xml:id="br0">
      <inkml:brushProperty name="width" value="0.025" units="cm"/>
      <inkml:brushProperty name="height" value="0.025" units="cm"/>
    </inkml:brush>
  </inkml:definitions>
  <inkml:trace contextRef="#ctx0" brushRef="#br0">124 62 5445,'0'0'14456,"-2"-7"-12891,2 4-1441,-1 0 1,1 0-1,-1 0 1,0 1-1,0-1 1,0 0-1,-1 1 1,1-1-1,-3-3 1,3 5-101,0 0 0,0 1 0,0-1 0,0 0 1,0 1-1,0-1 0,0 1 0,-1-1 0,1 1 1,0 0-1,0 0 0,0-1 0,0 1 0,-1 0 1,1 0-1,0 0 0,0 0 0,0 0 1,-1 1-1,1-1 0,0 0 0,0 0 0,0 1 1,0-1-1,0 1 0,0-1 0,0 1 0,0-1 1,0 1-1,0 0 0,0-1 0,0 1 0,0 0 1,0 0-1,0 0 0,0 1 0,-6 3 237,1 0-1,0 1 0,0 0 1,0 0-1,1 1 0,0-1 1,0 1-1,0 0 0,1 1 1,0-1-1,1 1 1,-5 11-1,8-18-255,0 0 1,0 0 0,1-1-1,-1 1 1,0 0 0,0-1-1,0 1 1,0 0-1,1-1 1,-1 1 0,0 0-1,1-1 1,-1 1 0,0-1-1,1 1 1,-1-1-1,1 1 1,-1-1 0,1 1-1,-1-1 1,1 1 0,-1-1-1,1 1 1,-1-1-1,1 0 1,0 1 0,-1-1-1,1 0 1,0 0 0,-1 1-1,1-1 1,0 0-1,-1 0 1,1 0 0,0 0-1,-1 0 1,1 0 0,1 0-1,38 0 111,-28 0-40,63-3 12,41 0-88,-105 4-11,1 0 0,0 0 0,-1 1 0,1 1 0,-1 0 0,1 1 0,13 5 0,-37-25 3342,-59-97-2947,71 112-542,0 1-1,0-1 0,0 1 0,0-1 0,0 1 0,0-1 0,0 1 0,0-1 0,0 1 0,0-1 0,1 1 0,-1-1 0,0 1 0,0-1 0,1 1 0,-1-1 0,0 1 0,1 0 0,-1-1 1,0 1-1,1-1 0,-1 1 0,0 0 0,1-1 0,-1 1 0,1 0 0,-1 0 0,1-1 0,-1 1 0,1 0 0,-1 0 0,1 0 0,-1 0 0,1-1 0,-1 1 0,1 0 0,-1 0 0,1 0 1,-1 0-1,1 0 0,0 1 0,37-8-5375,-20 5 976,21-7-8607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1.470"/>
    </inkml:context>
    <inkml:brush xml:id="br0">
      <inkml:brushProperty name="width" value="0.025" units="cm"/>
      <inkml:brushProperty name="height" value="0.025" units="cm"/>
    </inkml:brush>
  </inkml:definitions>
  <inkml:trace contextRef="#ctx0" brushRef="#br0">137 166 3075,'0'0'4623,"10"-8"-2429,-1 1-1962,5-3 1374,-1-1-1,22-22 1,-32 30-1193,-1 0 0,1 0 0,0 0 0,-1-1-1,1 1 1,-1-1 0,0 0 0,-1 1-1,1-1 1,0 0 0,-1 0 0,0 0 0,0 0-1,0-1 1,-1 1 0,1 0 0,-1 0-1,0-8 1,-1 11-310,0 0 0,0-1 0,1 1-1,-1 0 1,0 0 0,0 0 0,0 0 0,0 0-1,0 0 1,0 0 0,-1 0 0,1 1 0,0-1-1,0 0 1,0 1 0,-1-1 0,1 1 0,0-1-1,-1 1 1,1 0 0,-1-1 0,1 1 0,0 0-1,-1 0 1,1 0 0,-1 0 0,1 0 0,0 0-1,-4 1 1,-1 0-15,-1 0-1,0 0 1,0 0-1,1 1 1,-10 3-1,4 2-68,1 0 0,0 0-1,1 1 1,0 0 0,0 1 0,0 0 0,1 1-1,1 0 1,0 0 0,0 1 0,1 0 0,0 0-1,1 1 1,0 0 0,1 0 0,1 0 0,0 1-1,0-1 1,1 1 0,1 0 0,0 0 0,0 18-1,2-29 0,0 1-1,1-1 1,-1 0-1,1 1 1,-1-1-1,1 0 1,0 1-1,0-1 1,0 0-1,0 0 1,1 0-1,-1 0 1,0 0-1,1 0 1,-1 0-1,1 0 1,0-1-1,0 1 1,4 2-1,-2-1 6,0-1-1,0 0 0,1-1 1,0 1-1,-1-1 0,1 0 0,0 0 1,-1 0-1,9 0 0,-1-1 11,0 0 1,0-1-1,0 0 0,-1-1 0,1 0 0,0-1 0,17-7 0,35-23 64,-61 31-70,0 1 0,-1-1 0,1 0 0,0 0 0,-1 0 0,1 0 0,-1-1 0,0 1 0,0 0-1,1-1 1,-2 0 0,1 1 0,0-1 0,-1 0 0,1 0 0,-1 0 0,0 0 0,0 0 0,1-4 0,-3 6-3,0 0 0,0 1 0,0-1 0,0 1 0,-1 0 1,1-1-1,0 1 0,0 0 0,-1 0 0,1 0 0,0-1 0,0 1 1,0 1-1,-1-1 0,1 0 0,0 0 0,0 0 0,-1 1 0,1-1 1,0 0-1,0 1 0,-2 0 0,-4 3-34,-1 1 0,1-1 0,0 1 0,1 1 1,-1-1-1,1 1 0,0 0 0,0 1 0,1-1 0,0 1 0,0 0 0,1 0 1,-1 1-1,2 0 0,-1-1 0,1 1 0,0 0 0,1 1 0,-3 13 0,5-22 11,0 1-1,0-1 0,0 0 1,0 1-1,0-1 0,0 1 1,0-1-1,1 1 0,-1-1 0,0 0 1,0 1-1,0-1 0,1 0 1,-1 1-1,0-1 0,0 1 0,1-1 1,-1 0-1,0 0 0,1 1 1,-1-1-1,0 0 0,1 1 1,-1-1-1,0 0 0,1 0 0,-1 0 1,1 0-1,-1 1 0,0-1 1,1 0-1,-1 0 0,1 0 1,-1 0-1,1 0 0,24-3 27,19-16 42,-20 4-154,43-37-1,15-9-442,-82 61 525,0-1 0,0 1-1,1 0 1,-1 0 0,0 0 0,1-1 0,-1 1 0,0 0 0,0 0-1,1 0 1,-1 0 0,0 0 0,1 0 0,-1 0 0,0 0-1,1 0 1,-1 0 0,0 0 0,1 0 0,-1 0 0,0 0 0,1 0-1,-1 0 1,0 0 0,1 0 0,-1 0 0,0 0 0,0 0 0,1 1-1,-1-1 1,0 0 0,1 0 0,-1 0 0,0 1 0,0-1-1,0 0 1,1 0 0,-1 0 0,0 1 0,0-1 0,0 0 0,1 1-1,-1-1 1,0 1 0,3 21-257,-10 28-102,-1-21-440,4-15-275,0-1 0,1 1 0,1 0 0,-1 15 0,14-45-9786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389"/>
    </inkml:context>
    <inkml:brush xml:id="br0">
      <inkml:brushProperty name="width" value="0.05" units="cm"/>
      <inkml:brushProperty name="height" value="0.05" units="cm"/>
    </inkml:brush>
  </inkml:definitions>
  <inkml:trace contextRef="#ctx0" brushRef="#br0">2 212 16283,'-2'-20'1305,"11"0"-1009,11 0-128,14-1 312,6-4-336,9-6 8,6-4-80,6-5-160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1.850"/>
    </inkml:context>
    <inkml:brush xml:id="br0">
      <inkml:brushProperty name="width" value="0.025" units="cm"/>
      <inkml:brushProperty name="height" value="0.025" units="cm"/>
    </inkml:brush>
  </inkml:definitions>
  <inkml:trace contextRef="#ctx0" brushRef="#br0">47 0 10314,'0'0'13698,"0"9"-12545,-9 222 1172,6-168-3945,-1-46-180,4-16 1499,0-1 1,-1 1-1,1 0 0,-1-1 0,1 1 0,-1-1 0,1 1 0,-1-1 0,1 1 0,-1-1 0,0 1 0,1-1 0,-1 1 1,0-1-1,1 0 0,-1 1 0,0-1 0,0 0 0,1 0 0,-1 0 0,0 1 0,0-1 0,1 0 0,-1 0 1,0 0-1,-1-1 0,-10 1-4947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2.210"/>
    </inkml:context>
    <inkml:brush xml:id="br0">
      <inkml:brushProperty name="width" value="0.025" units="cm"/>
      <inkml:brushProperty name="height" value="0.025" units="cm"/>
    </inkml:brush>
  </inkml:definitions>
  <inkml:trace contextRef="#ctx0" brushRef="#br0">40 178 4773,'-4'-10'4959,"0"3"-4207,1 0 1,1 0-1,-1-1 0,1 1 1,1-1-1,-2-14 1,3 18-535,0 1 1,0 0 0,1-1-1,-1 1 1,1 0 0,0 0 0,0 0-1,0-1 1,1 1 0,-1 0 0,1 0-1,-1 1 1,1-1 0,0 0 0,0 0-1,0 1 1,1 0 0,-1-1 0,1 1-1,-1 0 1,1 0 0,4-3 0,2 0-27,0 0-1,1 1 1,-1 0 0,1 1 0,0 0 0,0 0 0,1 1 0,-1 0 0,0 1-1,1 0 1,-1 0 0,0 1 0,1 1 0,-1 0 0,1 0 0,-1 1 0,0 0-1,0 1 1,0 0 0,0 1 0,10 5 0,-11-5-177,-1 0 0,0 1 0,0 0 0,-1 0 0,1 0 0,-1 1 0,0 0 0,-1 1 0,1 0 0,-1 0 0,-1 0 0,1 0 0,-1 1 0,-1 0 0,1 0 0,-1 0 0,-1 1 0,1-1 0,-2 1 0,1 0 0,-1 0 0,0 0 0,-1 0 0,0 11 0,-2-9 232,0 0 1,-1 1-1,-1-1 0,0 0 1,0 0-1,-1 0 1,0 0-1,-1-1 0,-1 0 1,1 0-1,-2 0 0,1-1 1,-1 0-1,-1 0 0,1 0 1,-2-1-1,-15 13 1,15-14-304,-1 1 0,1-2 0,-1 1 0,0-2 1,0 1-1,-1-1 0,0-1 0,1 0 1,-2 0-1,1-1 0,0-1 0,-1 1 0,1-2 1,-1 0-1,1 0 0,-1-1 0,-21-3 1,28 2-482,0-1 0,0 0 0,1 0 1,-1 0-1,0 0 0,1-1 0,-1 0 1,-4-3-1,-18-17-6526,5 2-2167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2.774"/>
    </inkml:context>
    <inkml:brush xml:id="br0">
      <inkml:brushProperty name="width" value="0.025" units="cm"/>
      <inkml:brushProperty name="height" value="0.025" units="cm"/>
    </inkml:brush>
  </inkml:definitions>
  <inkml:trace contextRef="#ctx0" brushRef="#br0">0 79 6342,'0'0'2344,"3"-9"362,12-28 780,-14 36-3297,-1 0-1,0 0 0,1 0 1,-1 0-1,0 0 1,1 1-1,-1-1 1,1 0-1,0 0 1,-1 1-1,1-1 0,-1 0 1,1 1-1,0-1 1,-1 1-1,1-1 1,0 1-1,0-1 1,0 1-1,-1-1 0,1 1 1,0 0-1,0-1 1,0 1-1,0 0 1,1 0-1,-1 0-88,0 0-1,0 1 1,0-1-1,0 1 1,0-1-1,0 1 1,0 0 0,0-1-1,0 1 1,0 0-1,0 0 1,-1-1-1,1 1 1,0 0-1,0 0 1,0 2 0,19 40 956,1 48 647,-19-74-1462,1 0 0,1 0 0,0-1-1,2 1 1,-1-1 0,2 0 0,10 18 0,-16-33-212,0 0 0,-1 0 0,1 0 0,0 0 0,0-1 0,0 1 1,0 0-1,0-1 0,0 1 0,0 0 0,0-1 0,0 0 0,0 1 0,0-1 0,0 1 0,0-1 0,0 0 0,0 0 1,1 0-1,-1 0 0,0 0 0,0 0 0,0 0 0,0 0 0,0 0 0,1 0 0,-1 0 0,0-1 0,0 1 0,0-1 1,0 1-1,0 0 0,0-1 0,0 0 0,0 1 0,0-1 0,0 0 0,0 1 0,-1-1 0,1 0 0,0 0 0,0 0 1,-1 0-1,1 0 0,0-1 0,34-47 859,-33 47-909,17-32 135,-1-1 1,-2-1 0,15-48 0,-20 162-745,-9-56 656,6 46-33,-7-63 48,0-1 0,1 1 0,-1 0 0,1-1 0,0 1 1,0-1-1,0 0 0,1 0 0,0 1 0,-1-2 0,5 6 0,-6-8 3,0 0 0,1 0-1,-1 0 1,0 0 0,1 0 0,-1-1-1,0 1 1,1 0 0,-1-1-1,1 1 1,-1 0 0,1-1 0,0 0-1,-1 1 1,1-1 0,-1 0-1,1 0 1,0 0 0,-1 0 0,1 0-1,-1 0 1,3-1 0,0 0 57,0-1 1,-1 1-1,1-1 1,-1 0 0,1 0-1,-1 0 1,0 0-1,6-6 1,2-3 64,0-1 0,-1 0 0,12-18 0,-15 19-230,0 0 0,-1 0 0,0-1 0,-1 0 0,-1 0 0,0 0 0,5-23 0,-6-8-3748,-9 2-5221,-2 22-3223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3.271"/>
    </inkml:context>
    <inkml:brush xml:id="br0">
      <inkml:brushProperty name="width" value="0.025" units="cm"/>
      <inkml:brushProperty name="height" value="0.025" units="cm"/>
    </inkml:brush>
  </inkml:definitions>
  <inkml:trace contextRef="#ctx0" brushRef="#br0">62 0 12940,'0'0'9609,"-31"66"-8776,22-32-64,8 0-193,1 0-351,0 0-161,0-4 0,1-8-64,3 0-673,1-9-576,-5-2-769,0-7-737,-14-4-2049,-2 0-3652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3.629"/>
    </inkml:context>
    <inkml:brush xml:id="br0">
      <inkml:brushProperty name="width" value="0.025" units="cm"/>
      <inkml:brushProperty name="height" value="0.025" units="cm"/>
    </inkml:brush>
  </inkml:definitions>
  <inkml:trace contextRef="#ctx0" brushRef="#br0">0 110 11627,'0'0'2434,"6"-9"364,-1 2-2498,0 0 1,1 1 0,0-1 0,0 1-1,1 0 1,0 0 0,0 1-1,0 0 1,1 0 0,-1 1 0,1 0-1,0 0 1,0 1 0,1 0 0,-1 1-1,1-1 1,10 0 0,10-2 106,1 0 1,43 1 0,-66 3-403,0 1-1,0 1 1,0-1 0,0 1-1,0 0 1,-1 1 0,1-1-1,0 1 1,-1 1 0,1-1-1,-1 1 1,1 0 0,-1 1-1,0 0 1,-1 0 0,11 8-1,-14-9 23,0-1 1,0 1-1,0-1 0,0 1 0,-1 0 0,1 0 0,-1 0 0,1 0 1,-1 0-1,0 0 0,0 0 0,0 0 0,-1 0 0,1 1 0,-1-1 1,0 0-1,0 1 0,0-1 0,0 0 0,-1 5 0,-1-2 102,0-1 0,0 1 0,0-1 1,-1 0-1,0 0 0,0 0 0,0 0 0,0-1 0,-1 1 0,0-1 0,-4 4 0,-2 2 50,-1-1-1,0-1 0,0 0 1,-1 0-1,0-1 0,-1-1 1,1 0-1,-1-1 0,-15 5 1,2-7-827,25-3 440,0 0 1,1 0-1,-1 0 1,1 0-1,-1 0 1,1 0-1,-1-1 0,1 1 1,-1 0-1,1 0 1,-1-1-1,1 1 1,-1 0-1,1-1 0,-1 1 1,1 0-1,-1-1 1,1 1-1,-1-1 1,1 1-1,0 0 0,-1-1 1,1 1-1,0-1 1,0 1-1,-1-1 1,1 1-1,0-1 0,0 0 1,0 1-1,-1-1 1,1 1-1,0-1 1,0 1-1,0-1 0,0-1 1,0-15-8852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4.533"/>
    </inkml:context>
    <inkml:brush xml:id="br0">
      <inkml:brushProperty name="width" value="0.025" units="cm"/>
      <inkml:brushProperty name="height" value="0.025" units="cm"/>
    </inkml:brush>
  </inkml:definitions>
  <inkml:trace contextRef="#ctx0" brushRef="#br0">341 26 13293,'0'0'8845,"5"11"-8274,-2-2-473,1 0-1,-1 0 0,-1 0 1,1 0-1,-1 0 0,-1 1 1,0-1-1,0 1 0,-1-1 1,0 1-1,-1-1 0,-2 14 1,-7 20 594,-2-1 1,-1 0-1,-2-1 1,-2 0-1,-2-2 0,-45 71 1,58-103-719,0-1 1,0 0-1,0 0 0,-1-1 1,0 0-1,0 0 0,0 0 0,-1-1 1,1 0-1,-1-1 0,0 0 1,0 0-1,-11 2 0,16-4 24,0 0-1,0 0 0,0 0 0,0-1 0,0 0 0,0 1 0,0-1 0,-1-1 0,1 1 0,0 0 1,0-1-1,0 1 0,0-1 0,0 0 0,0 0 0,0 0 0,0 0 0,0-1 0,1 1 0,-1-1 1,0 0-1,1 0 0,-1 0 0,1 0 0,0 0 0,-1 0 0,1-1 0,0 1 0,1-1 0,-1 1 1,0-1-1,1 0 0,-1 0 0,1 1 0,0-1 0,0 0 0,-1-6 0,0-3-43,0 0-1,0 1 1,2-1 0,-1 0-1,2 0 1,-1 0 0,2 0-1,0 0 1,0 1 0,1-1-1,0 0 1,1 1-1,8-18 1,6-4 6,2 0 0,44-57 0,-28 43 19,-32 40-44,0 0 0,-1 0 0,0 0 0,0 0 0,0-1 0,-1 0 0,0 1 0,0-1 0,-1 0 0,0 0 0,0-10 1,-1 16 62,0 0 0,0 0 0,0 0 0,0 0 0,0 0 0,0 0 0,-1-1 0,1 1 0,-1 0 0,1 0 0,-1 0 0,0 0 0,0 0 0,0 1 0,0-1 0,0 0 0,0 0 0,-1 0 0,1 1 0,-1-1 0,1 1 0,-1-1 0,1 1 0,-1 0 0,0 0 0,0-1 0,1 1 0,-1 0 0,0 0 0,0 1 0,0-1 0,0 0 1,0 1-1,0-1 0,-1 1 0,1 0 0,0 0 0,0 0 0,0 0 0,0 0 0,0 0 0,0 0 0,-1 1 0,1-1 0,-2 2 0,2-2-7,0 1 0,0 0-1,1 0 1,-1 0 0,0 1 0,1-1 0,0 0 0,-1 1-1,1-1 1,0 1 0,-1-1 0,1 1 0,0-1 0,0 1 0,0 0-1,0 0 1,1 0 0,-1-1 0,0 1 0,1 0 0,-1 0-1,1 0 1,0 0 0,0 0 0,0 0 0,0 2 0,-1 1 7,1 0 0,0 1 0,0-1 0,0 0 0,1 0 0,0 0 0,0 0 0,0 0 0,2 6 0,9 5 73,0 0-1,0-1 1,2 0-1,-1-1 1,2-1 0,0 0-1,23 15 1,-17-12-33,-11-8-16,0 0 0,-1 0 1,0 1-1,0 0 0,-1 1 0,0 0 0,-1 0 0,0 1 0,5 11 1,-9-16 55,-1 0 1,0 1-1,0 0 1,0-1-1,-1 1 1,0 0-1,0 0 1,-1 0-1,0 0 1,0-1 0,-1 1-1,0 0 1,0 0-1,0 0 1,-1-1-1,0 1 1,0 0-1,-4 7 1,2-4 61,-1-1 1,0 1-1,0-1 0,0-1 0,-1 1 1,-14 15-1,33-58-4533,0 15-738,3-5-3698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5.443"/>
    </inkml:context>
    <inkml:brush xml:id="br0">
      <inkml:brushProperty name="width" value="0.025" units="cm"/>
      <inkml:brushProperty name="height" value="0.025" units="cm"/>
    </inkml:brush>
  </inkml:definitions>
  <inkml:trace contextRef="#ctx0" brushRef="#br0">1 11 14606,'5'-11'6288,"-4"19"-783,-2 7-6184,0 36 1376,0-26-576,0 0 0,2 0 0,1-1 0,0 1 0,2 0-1,9 29 1,-13-53-114,1 1-1,-1 0 1,1 0-1,0 0 1,0-1-1,0 1 1,0-1-1,0 1 1,0 0-1,0-1 1,0 0-1,1 1 1,-1-1-1,0 0 1,1 1-1,-1-1 1,1 0-1,0 0 1,-1 0-1,1-1 1,0 1-1,0 0 1,1 0-1,0-1 52,0 0-1,1 0 1,-1 0-1,0 0 1,0 0-1,0-1 1,0 0-1,0 1 1,0-1-1,0 0 1,0-1-1,4-1 1,5-5 122,0 1 1,-1-1-1,0-1 0,0 0 1,9-11-1,4-7-69,-1-2 0,-1-1 0,-2-1 0,31-62 0,-51 136-655,-4 17 536,-1-8 89,4 58 1,1-109-68,0-1 1,0 1-1,0 0 1,0-1 0,0 1-1,0-1 1,0 1 0,0 0-1,0-1 1,1 1-1,-1-1 1,0 1 0,0-1-1,1 1 1,-1-1 0,0 1-1,0-1 1,1 1 0,-1-1-1,1 1 1,-1-1-1,0 1 1,1-1 0,-1 0-1,1 1 1,-1-1 0,1 0-1,-1 1 1,1-1-1,-1 0 1,1 0 0,0 1-1,20-8 697,16-23 322,-18 9-826,-1-2 0,-1 0 0,17-30 1,-28 42-297,0-1 0,-1 0 0,-1 0 1,0-1-1,0 1 0,-1-1 0,-1 0 0,0 1 1,0-20-1,-4 31-2022,0 1 14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5.882"/>
    </inkml:context>
    <inkml:brush xml:id="br0">
      <inkml:brushProperty name="width" value="0.025" units="cm"/>
      <inkml:brushProperty name="height" value="0.025" units="cm"/>
    </inkml:brush>
  </inkml:definitions>
  <inkml:trace contextRef="#ctx0" brushRef="#br0">62 1 15919,'0'0'10575,"-1"8"-10233,-18 153 760,8-84-561,-2 93-1,15-169-1689,2-7 77,1-12-903,-4 6-210,-2-1 0,1 1 0,-2-1 0,0 1 0,-6-23-1,-9-11-6900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6.287"/>
    </inkml:context>
    <inkml:brush xml:id="br0">
      <inkml:brushProperty name="width" value="0.025" units="cm"/>
      <inkml:brushProperty name="height" value="0.025" units="cm"/>
    </inkml:brush>
  </inkml:definitions>
  <inkml:trace contextRef="#ctx0" brushRef="#br0">1 98 8936,'0'0'16336,"54"-42"-15151,-7 38 160,8-1-384,5 1-448,3 0-321,5 0-160,-1-1-993,0-8-1730,-10-4-4932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9.120"/>
    </inkml:context>
    <inkml:brush xml:id="br0">
      <inkml:brushProperty name="width" value="0.025" units="cm"/>
      <inkml:brushProperty name="height" value="0.025" units="cm"/>
    </inkml:brush>
  </inkml:definitions>
  <inkml:trace contextRef="#ctx0" brushRef="#br0">132 92 6983,'0'0'4724,"4"-9"-1798,16-30-305,-20 38-2498,1-1 1,-1 1-1,1 0 1,-1 0 0,1 0-1,-1 0 1,0 0-1,1 0 1,-1-1 0,0 1-1,0 0 1,0 0-1,0 0 1,0-1 0,0 1-1,0 0 1,-1 0-1,1 0 1,0 0 0,0-1-1,-1 1 1,1 0-1,-1 0 1,1 0 0,-1 0-1,0 0 1,1 0-1,-1 0 1,0 0-1,0 0 1,0 1 0,1-1-1,-1 0 1,0 0-1,0 1 1,0-1 0,0 0-1,0 1 1,-1-1-1,1 1 1,0-1 0,0 1-1,0 0 1,0 0-1,0-1 1,-1 1 0,1 0-1,0 0 1,0 0-1,-2 0 1,-2 0-43,-1 0 0,1 0-1,0 0 1,-1 1 0,1 0 0,0 0 0,0 0-1,-10 4 1,10-2-75,0 0 0,0 1 0,1 0 0,0 0 0,0 0 0,0 1 0,0-1 0,0 1 0,1 0 0,0 0 0,0 0 0,0 0 0,-3 11 0,3-7-9,0 0 0,0 1 0,1 0 0,1-1 0,-1 1-1,2 0 1,-1 14 0,1-23 3,1-1 0,-1 1 0,0 0-1,0 0 1,0-1 0,0 1 0,1 0 0,-1-1 0,0 1 0,1 0-1,-1 0 1,0-1 0,1 1 0,-1-1 0,1 1 0,-1 0 0,1-1-1,-1 1 1,1-1 0,0 1 0,-1-1 0,1 0 0,-1 1 0,1-1-1,0 0 1,0 1 0,-1-1 0,2 0 0,27 1 98,-21-3-60,0 0 0,0 0-1,0-1 1,0 0 0,7-4-1,-6 2 51,-1 0-1,0 0 1,-1-1 0,1-1-1,-1 1 1,0-1-1,-1 0 1,0-1-1,0 1 1,0-1-1,-1-1 1,0 1-1,-1-1 1,7-17 0,-23 60-123,8-26 21,1-1 1,0 1-1,0 0 0,0 0 0,1 0 0,1 0 1,0 0-1,0 0 0,0 1 0,1-1 1,0 0-1,2 15 0,-1-22 34,0 0 1,0 1-1,0-1 1,0 0-1,0 0 1,0 0-1,0 0 1,1 0-1,-1 0 0,0 0 1,1-1-1,-1 1 1,0 0-1,1-1 1,-1 1-1,1-1 0,-1 0 1,1 1-1,-1-1 1,1 0-1,-1 0 1,1 0-1,-1 0 1,1 0-1,-1 0 0,1 0 1,-1-1-1,1 1 1,-1 0-1,3-1 1,46-15 1197,68-53-343,-26 14-602,-91 54-273,0 0 0,0 1 0,0-1-1,0 1 1,0-1 0,-1 1 0,1-1 0,0 1 0,0 0-1,0-1 1,1 1 0,-1 0 0,0 0 0,0 0-1,0 0 1,0 0 0,0 0 0,0 0 0,0 0 0,0 0-1,0 0 1,0 1 0,0-1 0,0 0 0,0 1-1,1 0 1,-1 0 0,0 0 0,0 1 0,0-1 0,-1 0 0,1 1 0,-1-1 0,1 0 0,-1 1 0,1-1 0,-1 1 0,0-1 0,0 1 0,0-1 0,1 1 0,-2-1 0,1 3 0,-2 13 34,-1 0-1,-8 29 1,6-27 62,5-18-56,-1 0-1,1 0 1,0 0-1,0 0 0,0-1 1,-1 1-1,1 0 1,0 0-1,0 0 0,0 0 1,0 0-1,1 0 0,-1-1 1,0 1-1,0 0 1,0 0-1,1 0 0,-1 0 1,0-1-1,1 1 1,0 1-1,14-3 480,29-30-149,-31 21-337,-6 5-46,46-28 45,-50 32-53,0-1 0,0 1 0,0-1 0,0 1 1,0 0-1,0 0 0,0 0 0,1 1 0,-1-1 0,0 1 0,1 0 0,-1 0 0,0 0 1,1 0-1,3 1 0,-6 1 1,0 1 1,1-1 0,-1 0-1,-1 1 1,1-1 0,0 1-1,-1-1 1,1 1-1,-1-1 1,0 1 0,1 0-1,-1-1 1,0 1 0,-1-1-1,0 6 1,1-2-114,-4 44-1976,5-50 1634,1 1 1,-1-1-1,0 0 1,1 0-1,-1 0 1,0 0-1,0-1 1,1 1-1,-1 0 1,0 0-1,0-1 0,1 1 1,-1-1-1,0 1 1,0-1-1,0 1 1,0-1-1,2-1 1,17-12-5703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50.841"/>
    </inkml:context>
    <inkml:brush xml:id="br0">
      <inkml:brushProperty name="width" value="0.05" units="cm"/>
      <inkml:brushProperty name="height" value="0.05" units="cm"/>
    </inkml:brush>
  </inkml:definitions>
  <inkml:trace contextRef="#ctx0" brushRef="#br0">0 74 14955,'20'34'1224,"6"4"-903,2 2-153,2 7 760,7 5-760,0 4-792,-1-1-969,-5-8 1337,-2-1-200,-12-11-200</inkml:trace>
  <inkml:trace contextRef="#ctx0" brushRef="#br0" timeOffset="1">0 426 17620,'16'-23'1528,"14"-10"-912,10-6-288,18-8 528,8-4-415,12-8-1506,6-4 1265,0 6-192,-4 4-200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39.492"/>
    </inkml:context>
    <inkml:brush xml:id="br0">
      <inkml:brushProperty name="width" value="0.025" units="cm"/>
      <inkml:brushProperty name="height" value="0.025" units="cm"/>
    </inkml:brush>
  </inkml:definitions>
  <inkml:trace contextRef="#ctx0" brushRef="#br0">129 152 12812,'0'0'8339,"-7"2"-6604,-3 1-1368,0 1 1,1 0-1,0 1 0,0 0 1,1 1-1,-15 10 1,19-13-264,1-1 1,0 1 0,0 0-1,0 0 1,0 0-1,0 0 1,0 1 0,1-1-1,0 1 1,-1 0 0,1-1-1,1 1 1,-1 0 0,1 0-1,-1 0 1,1 0-1,0 1 1,0-1 0,1 0-1,-1 0 1,1 6 0,1-9-101,-1 0 1,1-1 0,-1 1 0,1 0 0,-1 0 0,1-1 0,0 1 0,-1-1 0,1 1 0,0-1-1,-1 1 1,1-1 0,0 1 0,0-1 0,0 1 0,-1-1 0,1 0 0,0 0 0,0 1-1,0-1 1,0 0 0,0 0 0,-1 0 0,1 0 0,0 0 0,0 0 0,0 0 0,1 0-1,28-3 132,-18 0-97,0-1 0,0 0 0,0-1 0,-1 0 1,0 0-1,0-1 0,0-1 0,17-13 0,2-5 39,40-42-1,-68 65-66,7-6 30,0-1 0,0 0-1,-1 0 1,-1-1 0,1 1 0,-2-2-1,1 1 1,-2-1 0,1 0 0,6-21-1,-12 32-30,0-1 0,0 1 0,0 0 0,0-1 0,0 1 0,0 0 0,0 0 0,0-1 0,0 1 0,0 0 0,0 0 0,0-1 0,0 1 0,0 0 0,0 0 0,0-1 0,0 1 0,-1 0 0,1 0 0,0 0 0,0-1 0,0 1 0,0 0-1,-1 0 1,1 0 0,0-1 0,0 1 0,0 0 0,-1 0 0,1 0 0,0 0 0,0 0 0,-1-1 0,1 1 0,0 0 0,0 0 0,-1 0 0,1 0 0,0 0 0,0 0 0,-1 0 0,1 0 0,0 0 0,0 0 0,-1 0 0,1 0 0,0 0 0,0 0 0,-1 0-1,1 1 1,0-1 0,0 0 0,-1 0 0,1 0 0,-17 8-61,9-1 41,0 1 1,1-1-1,-1 2 1,1-1-1,1 1 1,0 0-1,0 0 1,1 0-1,0 1 1,0 0 0,1 0-1,1 0 1,-1 1-1,2-1 1,0 1-1,0 0 1,0 10-1,2-19-15,0 0 1,0-1-1,0 1 0,0 0 0,1-1 1,-1 1-1,1 0 0,-1-1 0,1 1 0,0-1 1,0 1-1,-1-1 0,1 1 0,0-1 1,0 0-1,0 1 0,1-1 0,-1 0 1,0 0-1,0 0 0,3 2 0,0-1-124,0 0 1,0 0-1,1 0 0,-1 0 0,0-1 0,1 0 0,-1 0 1,5 1-1,9-1-2019,-1 0 1,0-1 0,25-3-1,8-6-10041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0.687"/>
    </inkml:context>
    <inkml:brush xml:id="br0">
      <inkml:brushProperty name="width" value="0.025" units="cm"/>
      <inkml:brushProperty name="height" value="0.025" units="cm"/>
    </inkml:brush>
  </inkml:definitions>
  <inkml:trace contextRef="#ctx0" brushRef="#br0">140 71 12107,'1'-1'142,"0"1"-1,0-1 0,0 1 0,0-1 0,0 0 1,0 1-1,0-1 0,0 0 0,0 0 0,0 0 0,0 0 1,-1 1-1,1-1 0,0 0 0,-1-1 0,1 1 1,0 0-1,-1 0 0,1 0 0,-1 0 0,0 0 0,1 0 1,-1-1-1,0 1 0,0 0 0,0 0 0,0-1 1,0 1-1,0 0 0,0 0 0,0 0 0,0-1 1,-1 1-1,1 0 0,0 0 0,-1 0 0,1 0 0,-1 0 1,1-1-1,-1 1 0,0 0 0,1 0 0,-1 0 1,0 0-1,0 1 0,-1-3 0,-1 1 267,-1-1-1,1 1 1,0 0 0,-1 0-1,1 0 1,-1 1-1,0-1 1,1 1 0,-1-1-1,0 1 1,0 1 0,0-1-1,-6 0 1,6 2-422,0-1-1,0 1 1,0 0 0,0 0 0,1 0 0,-1 1 0,0-1-1,1 1 1,-1 0 0,1 0 0,0 0 0,-1 1-1,1-1 1,0 1 0,0 0 0,1 0 0,-1 0 0,1 0-1,-1 0 1,1 0 0,0 1 0,0-1 0,0 1-1,1-1 1,-1 1 0,1 0 0,0 0 0,0 0 0,0-1-1,1 1 1,-1 8 0,2-11 0,-1 0-1,0 0 1,1 0-1,-1-1 1,1 1 0,0 0-1,-1 0 1,1 0-1,0-1 1,-1 1 0,1 0-1,0-1 1,0 1-1,0 0 1,0-1-1,-1 1 1,1-1 0,0 0-1,0 1 1,0-1-1,0 0 1,0 1 0,0-1-1,0 0 1,0 0-1,0 0 1,0 0 0,0 0-1,0 0 1,0 0-1,0 0 1,0 0 0,0-1-1,0 1 1,1-1-1,41-8-475,-31 4 439,-1 0 0,0-1 0,0-1 0,11-8 0,16-10 210,-35 73 343,-24 210 1054,14-214-811,-2-1 1,-1 0-1,-31 76 0,39-113-673,-1-1 0,0 0 0,0 1 0,0-1-1,-1 0 1,0 0 0,-7 7 0,10-12-60,1 1 1,-1 0-1,0-1 1,0 1-1,0-1 1,0 1-1,0-1 1,1 1-1,-1-1 1,0 0-1,0 1 1,0-1-1,0 0 1,0 0-1,0 0 1,-1 1-1,1-1 1,0 0-1,0 0 1,-1-1-1,0 0 3,1 1 1,0-1-1,-1 0 0,1 0 0,0 0 0,-1 0 1,1 0-1,0 0 0,0 0 0,0-1 0,0 1 1,0 0-1,0-1 0,1 1 0,-1 0 0,0-1 1,0-2-1,-5-10-26,1 0 0,1 0 0,0-1 0,1 1 0,1-1 0,0 0 0,1 1 0,1-1 0,0 0 0,1 0 0,0 0 0,1 1 0,1-1 0,1 1 0,0-1 0,0 1 0,2 1 0,6-15 0,-2 10-401,1 0 1,0 0-1,1 1 0,1 0 0,1 2 0,0-1 0,1 1 0,1 1 1,0 1-1,1 0 0,0 2 0,22-13 0,21-12-7841,-38 21 747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1.690"/>
    </inkml:context>
    <inkml:brush xml:id="br0">
      <inkml:brushProperty name="width" value="0.025" units="cm"/>
      <inkml:brushProperty name="height" value="0.025" units="cm"/>
    </inkml:brush>
  </inkml:definitions>
  <inkml:trace contextRef="#ctx0" brushRef="#br0">245 82 14958,'0'0'5285,"0"-8"-3304,1-2-1752,-1 6 34,0-1 1,0 1 0,0 0 0,0-1 0,-1 1-1,0 0 1,-1-6 0,1 8-212,1 1 0,-1-1-1,0 1 1,0 0 0,0-1 0,0 1-1,0 0 1,0-1 0,-1 1 0,1 0-1,0 0 1,-1 0 0,1 0 0,0 0-1,-1 0 1,1 1 0,-1-1 0,1 0 0,-1 1-1,0-1 1,1 1 0,-1 0 0,0-1-1,1 1 1,-1 0 0,-1 0 0,-6 0-47,-1 1 1,1 0 0,0 1 0,1 0 0,-1 0 0,0 1-1,1 0 1,-1 0 0,1 1 0,0 0 0,0 1 0,0 0-1,1 0 1,0 0 0,0 1 0,0 0 0,0 1 0,1-1 0,0 1-1,1 0 1,0 1 0,0-1 0,0 1 0,1 0 0,0 0-1,0 1 1,1-1 0,0 1 0,1 0 0,0 0 0,-2 17-1,4-25 1,0 0-1,0 1 1,1-1-1,-1 0 0,0 1 1,0-1-1,1 0 1,-1 1-1,0-1 0,1 0 1,-1 0-1,1 1 0,0-1 1,-1 0-1,1 0 1,0 0-1,0 0 0,0 0 1,0 0-1,0 0 1,0 0-1,0 0 0,0-1 1,0 1-1,0 0 1,3 1-1,-1-1 11,1 0 0,0 0 1,0-1-1,0 1 0,0-1 0,0 0 0,0 0 1,0 0-1,5-1 0,2 0 20,-1-1 0,0-1 0,0 0 1,0 0-1,-1-1 0,18-8 0,-21 8 5,0 0 1,0 0-1,0 0 1,0-1-1,-1 0 1,0 0-1,0 0 1,0-1-1,-1 1 1,1-1-1,-1 0 1,-1 0-1,1-1 1,-1 1-1,0-1 1,-1 0-1,1 0 1,-2 0-1,1 0 1,-1 0-1,1-7 1,-2 13-42,0 1-1,0 0 1,0-1 0,0 1 0,0 0-1,0-1 1,0 1 0,0-1 0,0 1-1,0 0 1,0-1 0,0 1 0,0 0-1,0-1 1,-1 1 0,1 0 0,0 0-1,0-1 1,0 1 0,-1 0 0,1-1-1,0 1 1,0 0 0,-1 0 0,1-1-1,0 1 1,-1 0 0,1 0 0,0 0-1,-1 0 1,1-1 0,0 1 0,-1 0-1,1 0 1,0 0 0,-1 0 0,-15 4-97,-13 16-27,27-19 126,1 0-1,-1 1 0,1-1 1,0 1-1,-1-1 0,1 1 1,0 0-1,0 0 0,0 0 1,0-1-1,0 1 1,0 0-1,0 4 0,1-6 5,0 1-1,1-1 1,-1 0 0,0 1-1,1-1 1,-1 1-1,0-1 1,1 0 0,-1 1-1,0-1 1,1 0-1,-1 0 1,1 1-1,-1-1 1,1 0 0,-1 0-1,1 0 1,-1 1-1,1-1 1,-1 0 0,1 0-1,-1 0 1,1 0-1,-1 0 1,1 0-1,-1 0 1,1 0 0,-1 0-1,1 0 1,-1 0-1,0-1 1,1 1-1,0 0 1,63-19 346,-50 14-384,1-1-33,1 1 1,0 1-1,1 1 0,-1 0 1,1 1-1,-1 1 1,1 0-1,0 1 0,20 3 1,-35-2 58,0 0 0,0 0 0,0 1 0,0-1 0,0 0 0,-1 1 0,1-1 0,0 1 0,-1 0 0,1-1 0,-1 1 0,0 0 0,1 0 0,-1 0 0,0 0 0,0 0 0,0 0-1,-1 0 1,1 0 0,0 1 0,-1-1 0,0 0 0,1 0 0,-1 1 0,0-1 0,0 0 0,0 0 0,0 1 0,-1-1 0,1 0 0,-1 3 0,-1 8 104,0 0-1,-1 0 1,-8 24-1,14-34 228,7-7-204,11-8-81,120-88-1108,-141 125 615,-9 8 559,7-27-66,0-1 0,0 0 0,1 0 0,0 1 0,-1-1-1,2 1 1,-1-1 0,1 1 0,0-1 0,0 1 0,0-1 0,1 1 0,0-1-1,1 7 1,-1-11-15,1 0 0,-1 1 0,1-1 0,-1 0 0,1 0 0,-1 0 0,1 0 0,0 0 0,-1 0 0,1 0-1,0-1 1,0 1 0,-1-1 0,1 1 0,0-1 0,0 0 0,0 1 0,0-1 0,0 0 0,0 0 0,-1 0 0,1-1 0,3 0 0,0 1 70,0-1 0,1 0 1,-1-1-1,0 1 0,0-1 1,0 0-1,6-3 1,-1-2-44,1 0 0,-1-1 0,0 0 1,-1 0-1,15-17 0,-21 21-33,0 0 0,-1 0 0,1 0-1,-1 0 1,1 0 0,-1-1 0,-1 1-1,1-1 1,-1 0 0,1 1 0,-1-1-1,0 0 1,-1 0 0,1 1 0,-1-1-1,0 0 1,-2-8 0,1 10-54,-1 0 0,1 1 0,-1-1 0,0 1 0,0-1 0,0 1 0,0 0 0,0 0 0,-1 0 0,1 0 0,-1 1 0,1-1 0,-1 0 0,0 1-1,0 0 1,0 0 0,1 0 0,-5-1 0,28 6-3447,36 1-5390,-22-5-1431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2.607"/>
    </inkml:context>
    <inkml:brush xml:id="br0">
      <inkml:brushProperty name="width" value="0.025" units="cm"/>
      <inkml:brushProperty name="height" value="0.025" units="cm"/>
    </inkml:brush>
  </inkml:definitions>
  <inkml:trace contextRef="#ctx0" brushRef="#br0">1 1 9833,'9'12'8024,"-1"22"-7217,-8-31-231,4 22 163,-2 0 0,0 0 1,-2 0-1,-1 1 0,-1-1 1,-1 0-1,-11 43 0,14-67-98,0-20-328,1-1 0,1 1 0,0 0 0,2 0 0,0 0 0,1 0 0,1 1 0,1 0 0,1 0 0,9-17 0,-15 33-484,0 0 0,-1 0-1,1 0 1,0 0 0,0 0-1,1 0 1,-1 1-1,0-1 1,1 1 0,-1-1-1,0 1 1,1 0 0,0 0-1,-1 0 1,1 1 0,0-1-1,-1 1 1,1-1-1,0 1 1,3 0 0,23-6-7068,-12-2-592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3.436"/>
    </inkml:context>
    <inkml:brush xml:id="br0">
      <inkml:brushProperty name="width" value="0.025" units="cm"/>
      <inkml:brushProperty name="height" value="0.025" units="cm"/>
    </inkml:brush>
  </inkml:definitions>
  <inkml:trace contextRef="#ctx0" brushRef="#br0">0 45 15983,'0'0'6081,"6"9"-4976,0-1-876,-2 1 0,1-1 0,-1 1 0,-1 0 0,1 0 0,-1 0 0,-1 0 0,0 1 1,0-1-1,-1 1 0,0 17 0,-1 191 1137,20-259 871,12-67-2002,-18 52-213,-14 56-41,0-1 1,0 1 0,0 0 0,0-1 0,0 1 0,1 0-1,-1-1 1,0 1 0,0 0 0,0-1 0,1 1 0,-1 0 0,0-1-1,0 1 1,1 0 0,-1 0 0,0-1 0,1 1 0,-1 0 0,0 0-1,1-1 1,-1 1 0,0 0 0,1 0 0,-1 0 0,1 0-1,-1 0 1,0 0 0,1 0 0,-1-1 0,1 1 0,-1 0 0,0 0-1,1 1 1,-1-1 0,1 0 0,-1 0 0,0 0 0,1 0 0,-1 0-1,0 0 1,1 0 0,-1 1 0,0-1 0,1 0 0,-1 0-1,1 1 1,23 17-191,-5-3 142,-13-13 55,1 0 1,-1 0 0,0-1-1,1 1 1,-1-1 0,1-1 0,-1 1-1,1-1 1,0 0 0,-1 0-1,1-1 1,-1 0 0,1 0-1,-1-1 1,0 0 0,1 0-1,-1 0 1,0-1 0,0 0 0,-1 0-1,1 0 1,0-1 0,-1 0-1,7-7 1,-5 5 60,0 0 0,-1-1 1,0 0-1,0 0 0,-1-1 0,0 1 1,0-1-1,0-1 0,-1 1 0,-1 0 0,0-1 1,0 0-1,0 1 0,-1-1 0,0-1 1,-1 1-1,1-9 0,-2 17-48,0-1-1,0 1 1,0 0 0,1 0 0,-1-1-1,0 1 1,-1 0 0,1-1 0,0 1-1,0 0 1,0 0 0,-1 0 0,1-1-1,-1 1 1,1 0 0,-1 0 0,1 0-1,-1 0 1,0 0 0,1 0 0,-1 0-1,0 0 1,0 0 0,0 0 0,0 0-1,0 0 1,0 0 0,0 1 0,0-1-1,0 0 1,0 1 0,0-1-1,0 1 1,-1-1 0,1 1 0,0 0-1,0 0 1,-1-1 0,1 1 0,0 0-1,0 0 1,-1 0 0,1 0 0,0 0-1,0 0 1,-3 1 0,0 0-46,-1 1 0,1-1 1,0 1-1,0 0 0,0 0 1,0 1-1,0-1 0,0 1 0,1-1 1,-1 1-1,-5 7 0,-2 4 35,1 0 1,1 1-1,0 0 0,1 0 0,1 1 0,0 0 1,1 0-1,1 1 0,0 0 0,2 0 1,-4 32-1,7-48 10,0 1 0,0 0 0,0-1 0,0 1 0,0-1 0,1 1 0,-1 0 0,1-1 0,-1 1 0,1-1 0,-1 1 0,1-1 0,0 1 1,0-1-1,0 0 0,0 1 0,0-1 0,0 0 0,0 0 0,0 0 0,0 0 0,1 0 0,-1 0 0,0 0 0,1 0 0,-1 0 0,2 0 0,2 1 66,-1-1 0,1 0 0,-1 0 1,1-1-1,0 1 0,0-1 0,0 0 0,-1 0 0,8-1 0,49-13-1241,-15-1-4329,-26 8-1238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4.892"/>
    </inkml:context>
    <inkml:brush xml:id="br0">
      <inkml:brushProperty name="width" value="0.025" units="cm"/>
      <inkml:brushProperty name="height" value="0.025" units="cm"/>
    </inkml:brush>
  </inkml:definitions>
  <inkml:trace contextRef="#ctx0" brushRef="#br0">1 266 11563,'0'0'8718,"3"8"-7144,2 17-876,-1 0-1,-1 0 1,-1 0-1,-1 1 0,-3 37 1,0-1-276,2-62-400,0 0-1,0 0 1,0 1-1,0-1 1,0 0-1,0 0 1,0 0-1,0 0 1,0 0-1,0 0 1,0 1-1,0-1 1,0 0-1,0 0 1,0 0-1,0 0 1,0 0-1,0 0 1,0 1-1,1-1 1,-1 0-1,0 0 1,0 0-1,0 0 1,0 0-1,0 0 0,0 0 1,0 0-1,0 1 1,0-1-1,0 0 1,1 0-1,-1 0 1,0 0-1,0 0 1,0 0-1,0 0 1,0 0-1,0 0 1,1 0-1,-1 0 1,0 0-1,0 0 1,0 0-1,0 0 1,0 0-1,0 0 1,1 0-1,-1 0 1,0 0-1,0 0 1,0 0-1,0 0 1,0 0-1,0 0 1,1 0-1,8-8 794,8-13 162,-10 6-848,0 0 0,-2 0 1,1-1-1,-2 0 1,0 0-1,2-28 1,-2-43-2723,-4 91 2338,0-1 1,1 1-1,-1 0 1,1-1 0,0 1-1,0-1 1,0 1-1,0-1 1,1 0-1,-1 1 1,1-1 0,0 0-1,0 0 1,0 0-1,0 0 1,1-1 0,-1 1-1,1 0 1,4 3-1,-1-2-179,0 0 0,0-1 0,0 0 0,1 0 0,-1 0-1,1-1 1,-1 0 0,1 0 0,0-1 0,8 1 0,-5-1 127,0 0 1,-1-1 0,1-1-1,0 0 1,-1 0 0,1 0 0,12-5-1,-17 5 453,0-1-1,0 0 0,0 0 0,-1 0 1,1-1-1,0 1 0,-1-1 0,0-1 1,1 1-1,-1 0 0,0-1 1,6-8-1,-9 11-9,0 0 1,-1 0 0,1 0-1,0 0 1,-1 0 0,1-1-1,0 1 1,-1 0 0,0 0-1,1-1 1,-1 1 0,0 0-1,1 0 1,-1-1 0,0 1-1,0-2 1,-1 2-65,1 0-1,0 1 1,0-1 0,0 1 0,-1-1-1,1 1 1,0 0 0,-1-1 0,1 1-1,-1-1 1,1 1 0,0-1 0,-1 1-1,1 0 1,-1-1 0,1 1-1,-1 0 1,1 0 0,-1-1 0,1 1-1,-1 0 1,1 0 0,-1 0 0,1 0-1,-2-1 1,0 1-36,0 0-1,0 0 1,-1 0 0,1 1-1,0-1 1,0 0-1,0 1 1,0-1 0,0 1-1,0 0 1,0 0 0,0 0-1,0 0 1,0 0-1,1 0 1,-1 0 0,0 1-1,1-1 1,-2 2-1,-3 3 70,1 1 0,0 0 0,1 0 0,-1 0 0,1 0 0,1 0-1,0 1 1,0 0 0,0 0 0,1 0 0,0 0 0,0 0 0,0 14-1,2-21-86,0 0 0,0-1 0,0 1 0,0 0-1,0-1 1,0 1 0,0 0 0,0-1 0,0 1-1,1 0 1,-1-1 0,0 1 0,0-1 0,1 1-1,-1 0 1,0-1 0,1 1 0,-1-1 0,1 1-1,-1-1 1,1 1 0,-1-1 0,1 1 0,-1-1-1,1 0 1,-1 1 0,1-1 0,-1 0 0,1 1-1,0-1 1,-1 0 0,2 0 0,25-3 443,24-22 193,22-38-466,-54 45-368,1 0 0,23-15 0,-43 32 109,1 1-1,0-1 1,0 0-1,0 0 1,0 1-1,0-1 1,0 1-1,0-1 1,0 1-1,0-1 1,0 1-1,0-1 1,0 1 0,1 0-1,-1 0 1,0 0-1,0 0 1,0 0-1,0 0 1,1 0-1,-1 0 1,0 0-1,0 0 1,0 0-1,1 1 1,8 20-510,-10-19 618,0 0 0,1 0 0,-1 0 0,1 0 1,0 0-1,0 0 0,-1 0 0,1-1 0,0 1 0,0 0 0,3 2 0,-3-3 10,1 0 0,-1-1 0,0 1 0,1-1 0,-1 1 0,1-1 0,-1 0 1,1 0-1,-1 1 0,1-1 0,-1 0 0,1 0 0,-1 0 0,0-1 0,1 1 0,-1 0 0,1-1 1,-1 1-1,1 0 0,-1-1 0,0 0 0,1 1 0,-1-1 0,2-1 0,8-4 234,0-1 0,-1 0-1,0-1 1,0 0 0,0-1-1,-1 0 1,15-19 0,0-4-134,26-43 1,-45 67-103,0-1 0,0 0-1,-1 0 1,0-1 0,-1 1-1,1-1 1,-2 1 0,0-1-1,0 0 1,1-13-1,-3 22-56,0 1-1,0 0 1,0-1-1,0 1 1,0-1-1,0 1 0,0 0 1,0-1-1,0 1 1,0-1-1,0 1 1,0 0-1,0-1 0,0 1 1,0-1-1,-1 1 1,1 0-1,0-1 1,0 1-1,0 0 0,0-1 1,-1 1-1,1 0 1,0-1-1,0 1 1,-1 0-1,1 0 0,0-1 1,-1 1-1,1 0 1,0 0-1,-1 0 1,1-1-1,0 1 0,-1 0 1,1 0-1,0 0 1,-1 0-1,1 0 1,-1-1-1,-16 11-275,-14 24 77,15-7 296,1 1 0,1 0 0,2 1 0,1 1 0,1 0-1,1 0 1,2 1 0,1 0 0,-2 51 0,7-80-69,1 1 0,0 0 0,1-1 0,-1 1 0,0 0 0,1-1 0,-1 1 0,1-1 0,0 1 0,0-1 0,0 1 0,0-1 0,1 0 0,-1 1 1,0-1-1,3 2 0,-3-3 11,0 0 1,0-1 0,1 1-1,-1 0 1,0-1 0,1 1 0,-1-1-1,1 0 1,-1 1 0,0-1-1,1 0 1,-1 0 0,1 0 0,-1 0-1,1 0 1,-1 0 0,1-1-1,-1 1 1,0 0 0,1-1 0,-1 1-1,0-1 1,1 1 0,-1-1-1,0 1 1,1-1 0,-1 0 0,0 0-1,0 0 1,2-2 0,4-2 14,-1-1 1,0 0-1,-1 0 1,1-1-1,-1 1 1,0-1-1,-1 0 0,0 0 1,0-1-1,0 0 1,-1 1-1,4-16 1,-3 11-21,-1 0 1,-1-1-1,0 0 0,-1 1 1,0-1-1,-1 0 1,-2-22-1,-5 20-131,-2 17-150,8-1 241,0 0 1,0 1 0,0-1-1,0 0 1,0 1 0,0-1-1,0 0 1,1 1 0,-1-1-1,0 1 1,1 0 0,-1-1-1,1 1 1,0-1 0,-1 3-1,1-2 14,0 0 0,-1 1 0,1-1 0,0 0 0,0 0 1,1 1-1,-1-1 0,0 0 0,1 0 0,0 1 0,-1-1 0,1 0 0,0 0 0,0 0 0,0 0 0,0 0 0,0 0 0,1 0 0,-1 0 0,3 2 0,-1-2 3,1-1 0,-1 1 0,1 0 0,-1-1 0,1 0 0,-1 0 0,1 0 0,0 0 0,0-1 0,-1 1 0,1-1 0,5 0 0,22 1 29,0-2-1,1-1 1,34-7 0,-50 6-19,0 0 1,0-2 0,-1 0-1,0 0 1,0-2 0,0 0-1,-1 0 1,14-11 0,-27 17-3,1 1 1,-1-1 0,0 0-1,0 0 1,0 0-1,0 0 1,0 0 0,0 0-1,0 0 1,-1-1 0,1 1-1,0 0 1,-1 0 0,1-1-1,0 1 1,-1 0 0,0-1-1,1 1 1,-1-2 0,0 2-7,0 0 1,0 1 0,-1-1-1,1 0 1,0 1 0,-1-1 0,1 0-1,0 1 1,-1-1 0,1 1 0,-1-1-1,1 0 1,-1 1 0,0-1 0,1 1-1,-1 0 1,1-1 0,-1 1-1,0-1 1,1 1 0,-1 0 0,0 0-1,1-1 1,-1 1 0,0 0 0,0 0-1,1 0 1,-1 0 0,0 0-1,0 0 1,1 0 0,-1 0 0,0 0-1,-1 0 1,-6 1-15,-1 0 0,1 0 0,0 1 0,0 0 0,0 1 0,0 0 0,0 0 0,1 1 0,-1 0 0,1 0 0,0 0 0,-11 9 0,8-4 95,0 0 0,0 0 0,0 1 0,1 0-1,1 1 1,0 0 0,-8 13 0,15-22-63,0 0 1,-1 0-1,1 0 0,0 0 1,0 1-1,0-1 1,0 0-1,1 1 0,-1-1 1,1 1-1,-1-1 1,1 1-1,0-1 0,0 1 1,0-1-1,0 1 1,0-1-1,1 1 0,-1-1 1,1 0-1,-1 1 1,2 2-1,0-3 12,0 0 0,0 0 0,0 0 1,0 0-1,0 0 0,0-1 0,0 1 0,1-1 1,-1 1-1,1-1 0,-1 0 0,1 0 0,-1 0 1,1 0-1,0 0 0,4 0 0,58 4-1241,-7-9-3563,-24-2-2093,0-7-5129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5.235"/>
    </inkml:context>
    <inkml:brush xml:id="br0">
      <inkml:brushProperty name="width" value="0.025" units="cm"/>
      <inkml:brushProperty name="height" value="0.025" units="cm"/>
    </inkml:brush>
  </inkml:definitions>
  <inkml:trace contextRef="#ctx0" brushRef="#br0">116 18 17296,'-3'-2'508,"0"0"0,0 0 0,0 1 0,0-1 0,0 0-1,0 1 1,0 0 0,0 0 0,-1 0 0,1 0 0,-1 1 0,1-1-1,-7 1 1,9-1-415,0 1 0,0 1 1,0-1-1,0 0 0,0 0 0,0 0 0,0 0 0,0 1 0,1-1 0,-1 0 0,0 1 0,0-1 1,0 1-1,0-1 0,1 1 0,-1-1 0,0 1 0,0-1 0,1 1 0,-2 1 0,1-1-90,1 1-1,0-1 1,-1 0-1,1 0 1,0 0-1,0 1 1,0-1 0,0 0-1,0 1 1,0-1-1,0 0 1,1 0-1,-1 0 1,0 1-1,1-1 1,-1 0-1,1 0 1,-1 0-1,1 0 1,1 3-1,2 2 13,1 0-1,0 0 0,1 0 1,-1-1-1,1 0 0,0 0 1,1 0-1,-1-1 1,1 0-1,0 0 0,0-1 1,0 0-1,15 5 0,-11-4-82,0 1 0,0 0 0,0 1 0,18 13 1,-28-18 61,0 0 0,0 0 0,0 0 1,0 0-1,0 0 0,0 0 1,0 0-1,0 0 0,0 0 1,-1 0-1,1 0 0,-1 1 0,1-1 1,-1 0-1,1 1 0,-1-1 1,1 0-1,-1 1 0,0-1 1,0 0-1,0 1 0,0-1 0,0 0 1,0 1-1,0-1 0,-1 3 1,0-1 55,-1 0 0,1 0 0,-1 0 0,0-1 0,0 1 0,0 0 0,0-1 0,0 1 0,0-1 0,-6 4 0,-5 4 234,0-2 0,-1 1 0,-20 8 0,17-8-595,-46 17 742,59-25-1092,1-1-1,-1 1 1,1-1 0,-1 1 0,1-1-1,-1 0 1,1 0 0,-1-1 0,0 1-1,-3-2 1,-6-4-9199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6.180"/>
    </inkml:context>
    <inkml:brush xml:id="br0">
      <inkml:brushProperty name="width" value="0.025" units="cm"/>
      <inkml:brushProperty name="height" value="0.025" units="cm"/>
    </inkml:brush>
  </inkml:definitions>
  <inkml:trace contextRef="#ctx0" brushRef="#br0">70 1 10314,'0'0'9929,"-9"12"-8963,1-3-769,2 0 0,-1 1 0,2 0 0,-1 0 0,1 1 0,1 0 0,0-1 0,0 2 0,-3 18 0,5-23-81,1 1-1,0-1 0,1 1 1,-1-1-1,1 0 1,1 1-1,-1-1 0,3 9 1,-3-14-96,1 0 0,0 0 1,0 0-1,0 0 0,0-1 1,1 1-1,-1 0 0,0-1 1,1 1-1,-1-1 0,1 1 1,-1-1-1,1 0 0,0 0 1,0 0-1,-1 0 0,1 0 1,0 0-1,0 0 0,0 0 1,0-1-1,0 1 0,0-1 1,0 1-1,0-1 0,0 0 1,0 0-1,0 0 0,1 0 1,-1 0-1,0-1 0,0 1 1,2-1-1,4-1 40,0 0-1,0 0 1,-1-1-1,1 0 1,-1 0 0,0-1-1,0 0 1,0 0 0,0-1-1,-1 0 1,1 0 0,7-8-1,-3 1-26,0 1 0,-1-2-1,0 0 1,0 0 0,9-19-1,-26 61-55,2-1 0,2 1 0,0 0 0,2 0 0,3 40 0,-2-66 73,1-1-1,-1 1 1,1-1 0,0 1 0,0-1 0,0 0 0,0 1 0,0-1 0,0 0 0,1 0 0,-1 0-1,1 0 1,-1 0 0,1 0 0,0 0 0,0-1 0,0 1 0,0-1 0,0 1 0,0-1-1,0 0 1,1 1 0,-1-1 0,0-1 0,1 1 0,-1 0 0,0 0 0,1-1 0,-1 1-1,1-1 1,-1 0 0,1 0 0,0 0 0,-1 0 0,1 0 0,-1-1 0,1 1 0,2-2-1,3 0 149,1 0 0,-1-1 0,1 0 0,-1-1-1,0 0 1,0 0 0,-1-1 0,1 0 0,9-8-1,-6 3-163,0 0 0,0-1-1,-1 0 1,0-1 0,-1 0-1,-1-1 1,0 0 0,0 0-1,-2 0 1,1-1 0,-2 0-1,7-23 1,-12 35-61,1 1-1,-1 0 1,1 0 0,-1-1-1,0 1 1,0 0 0,1-1-1,-1 1 1,0 0 0,0-1-1,0 1 1,0 0 0,-1-1-1,1 1 1,0 0 0,-1-1-1,1 1 1,-1 0 0,1 0-1,-1 0 1,1-1 0,-1 1-1,0 0 1,0 0 0,1 0-1,-1 0 1,0 0 0,0 0-1,0 0 1,0 0 0,0 0-1,0 1 1,-1-1 0,1 0-1,0 1 1,0-1 0,0 1-1,-1-1 1,1 1 0,0 0-1,-1-1 1,1 1 0,0 0-1,-1 0 1,-1 0 0,0 0-106,-1 1 1,1-1 0,0 1 0,0 0 0,0-1 0,-1 2 0,1-1 0,0 0 0,1 1 0,-1-1-1,0 1 1,0 0 0,0 0 0,1 0 0,-1 0 0,1 0 0,-4 6 0,-9 22-1064,12-12-1504,3-18 2456,0 1 0,1-1 1,-1 0-1,0 1 0,0-1 0,0 0 0,0 1 1,0-1-1,0 0 0,1 1 0,-1-1 0,0 0 0,0 1 1,0-1-1,1 0 0,-1 0 0,0 1 0,0-1 0,1 0 1,-1 0-1,0 0 0,1 1 0,-1-1 0,0 0 0,1 0 1,-1 0-1,0 0 0,1 0 0,-1 0 0,0 1 0,1-1 1,-1 0-1,0 0 0,1 0 0,0 0 0,20 0-6567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6.572"/>
    </inkml:context>
    <inkml:brush xml:id="br0">
      <inkml:brushProperty name="width" value="0.025" units="cm"/>
      <inkml:brushProperty name="height" value="0.025" units="cm"/>
    </inkml:brush>
  </inkml:definitions>
  <inkml:trace contextRef="#ctx0" brushRef="#br0">121 0 13325,'0'0'7601,"-9"3"-6250,4-1-1231,0 1-1,1-1 1,-1 1-1,0 0 1,1 0 0,-1 1-1,1-1 1,0 1-1,0 0 1,1 0-1,-1 1 1,1-1 0,0 1-1,0-1 1,0 1-1,1 0 1,-1 0 0,1 0-1,-2 10 1,-4 10 406,0 1-1,2 0 1,1 0 0,1 1 0,0 51 0,4-77-516,-1 1 1,1 0-1,0 0 1,0 0 0,0 0-1,0 0 1,0 0-1,0 0 1,1 0-1,-1 0 1,1-1 0,-1 1-1,1 0 1,0 0-1,0 0 1,0-1-1,0 1 1,0 0 0,0-1-1,0 1 1,0-1-1,1 1 1,-1-1-1,0 0 1,1 1 0,-1-1-1,1 0 1,0 0-1,-1 0 1,1 0-1,0-1 1,0 1 0,-1 0-1,1-1 1,0 1-1,0-1 1,0 1-1,0-1 1,0 0 0,0 0-1,0 0 1,0 0-1,0 0 1,2-1-1,4-1-24,0 0 0,0 0 0,0-1-1,0 0 1,0 0 0,-1-1-1,1 0 1,12-9 0,-16 9-49,-1 2 45,0-1 0,0 1 1,0 0-1,0 0 1,0 0-1,0 0 0,0 1 1,1-1-1,-1 1 0,1 0 1,-1 0-1,1 0 1,6-1-1,-9 3 17,0 0 0,0 0 0,-1 0 0,1 0 0,-1 0 0,1 0-1,-1 0 1,1 0 0,-1 0 0,0 0 0,1 0 0,-1 0 0,0 0 0,0 0 0,0 0 0,0 1 0,0-1 0,0 0 0,0 0 0,0 1-1,-1 34 209,1-31-172,-18 98 1171,39-109-7201,-11-8 422,1-4-3337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47.341"/>
    </inkml:context>
    <inkml:brush xml:id="br0">
      <inkml:brushProperty name="width" value="0.025" units="cm"/>
      <inkml:brushProperty name="height" value="0.025" units="cm"/>
    </inkml:brush>
  </inkml:definitions>
  <inkml:trace contextRef="#ctx0" brushRef="#br0">0 113 18866,'0'0'7089,"10"4"-6299,-6-2-759,0 0-1,1 0 0,-1 0 0,1-1 1,0 0-1,-1 0 0,1 0 0,0 0 1,0-1-1,-1 0 0,1 0 0,0 0 1,0 0-1,0-1 0,-1 0 0,1 0 1,0 0-1,-1-1 0,1 1 0,7-5 1,37-27 10,-47 31-41,0 0 0,0 0 0,0-1 0,0 1 0,0 0 0,0-1 0,-1 1 0,1-1 0,-1 0 1,1 0-1,-1 1 0,0-1 0,0 0 0,-1 0 0,1 0 0,0-5 0,-1 7-1,0 1 0,0 0-1,0-1 1,0 1 0,0 0 0,0 0-1,0-1 1,-1 1 0,1 0 0,0 0-1,0-1 1,0 1 0,0 0-1,-1 0 1,1 0 0,0-1 0,0 1-1,0 0 1,-1 0 0,1 0 0,0 0-1,0-1 1,-1 1 0,1 0-1,0 0 1,0 0 0,-1 0 0,1 0-1,0 0 1,-1 0 0,1 0 0,0 0-1,0 0 1,-1 0 0,1 0-1,0 0 1,-1 0 0,1 0 0,0 0-1,0 0 1,-1 0 0,1 0 0,0 0-1,0 0 1,-1 1 0,1-1-1,0 0 1,0 0 0,-1 0 0,1 0-1,0 1 1,0-1 0,0 0 0,-1 0-1,1 0 1,0 1 0,-13 9-82,2 1 83,0 1 0,2 0 0,-1 1 0,2 0 0,-1 0 0,2 1 0,-12 28 0,19-42 3,0 1-1,0-1 0,0 0 0,0 1 0,0-1 0,0 0 0,0 1 0,0-1 0,0 0 1,0 1-1,0-1 0,0 1 0,0-1 0,0 0 0,0 1 0,0-1 0,0 0 1,1 1-1,-1-1 0,0 0 0,0 1 0,0-1 0,1 0 0,-1 0 0,0 1 0,0-1 1,1 0-1,-1 0 0,0 1 0,0-1 0,1 0 0,-1 0 0,0 0 0,1 1 0,-1-1 1,1 0-1,19 2 101,28-11-156,-41 7-65,15-3 52,0 1-1,1 0 1,-1 2 0,1 0-1,-1 2 1,42 4 0,-62-4 116,-1 1 0,1-1 0,-1 1 0,1-1 0,-1 1 0,1 0 0,-1 0 0,1-1 0,-1 1 0,0 0 0,0 0 0,1 1 0,-1-1 0,0 0 0,0 0 0,0 0 0,0 1 0,0-1 0,0 0 0,-1 1 0,1-1 0,0 1 0,0 1 0,4 8 1195,-4-11-1210,-1 1 0,0-1 0,1 0 1,-1 0-1,0 0 0,1 1 0,-1-1 1,1 0-1,-1 0 0,0 0 0,1 0 0,-1 0 1,1 0-1,-1 0 0,1 0 0,-1 0 1,0 0-1,1 0 0,-1 0 0,1 0 1,-1 0-1,1 0 0,-1 0 0,0 0 0,1 0 1,-1-1-1,1 1 0,-1 0 0,0 0 1,1 0-1,-1-1 0,0 1 0,1 0 0,-1-1 1,0 1-1,0 0 0,1-1 0,-1 1 1,0 0-1,0-1 0,1 1 0,-1 0 1,0-1-1,0 1 0,0-1 0,0 0 0,15-22 8,-14 21 26,3-6-29,-1-1 0,1 0 0,-2 0-1,1 0 1,-2-1 0,1 1 0,-1 0 0,0-1 0,-1 1 0,-1-12 0,1 14-36,0 6-90,30 24-351,-15-17 392,1 0 1,0-1-1,0-1 1,0-1-1,1 0 1,-1-1-1,1-1 1,31-1-1,-35-1 19,-1 0 0,0 0-1,0-1 1,1-1 0,-2 0-1,1-1 1,0 0 0,-1 0 0,1-1-1,-1-1 1,-1 0 0,17-12 0,-26 18 29,0-1 0,0 0 0,1 0 0,-1 0 0,0 0 0,0 0 1,0 0-1,0 0 0,-1 0 0,1 0 0,0 0 0,0-1 0,-1 1 0,1 0 1,0 0-1,-1-1 0,1 1 0,-1 0 0,0-1 0,0 1 0,1-1 1,-1-1-1,-1 2-5,1 0 0,-1 0 0,0 0 0,1 1 0,-1-1 1,0 0-1,0 0 0,0 1 0,0-1 0,1 1 0,-1-1 1,0 1-1,0-1 0,0 1 0,0-1 0,0 1 0,0 0 1,0 0-1,-1-1 0,1 1 0,-2 0 0,-5-1-21,0 1 1,-1 0-1,1 0 0,0 1 0,0 0 0,-10 2 0,7 1 15,1 0-1,0 1 1,0-1-1,1 2 1,-1 0-1,1 0 1,0 0-1,-11 12 1,16-14 29,0 0 1,0 0-1,1 0 1,-1 0-1,1 0 1,0 1-1,0-1 0,1 1 1,-1 0-1,1 0 1,0 0-1,1 0 1,-1 0-1,1 0 1,0 0-1,0 1 0,0-1 1,1 0-1,0 7 1,1-9-9,0-1 0,0 1 0,0-1 0,0 1 1,0-1-1,1 0 0,-1 0 0,1 0 0,0 0 0,-1 0 1,1 0-1,0 0 0,0-1 0,0 1 0,1 0 0,-1-1 1,0 0-1,0 1 0,1-1 0,-1 0 0,1 0 0,-1-1 1,1 1-1,-1 0 0,1-1 0,3 1 0,11 1-73,0 0-1,30 0 1,-41-2-23,12 1-367,46-2-3156,-23-7-4094,-6-8-6996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30.134"/>
    </inkml:context>
    <inkml:brush xml:id="br0">
      <inkml:brushProperty name="width" value="0.05" units="cm"/>
      <inkml:brushProperty name="height" value="0.05" units="cm"/>
    </inkml:brush>
  </inkml:definitions>
  <inkml:trace contextRef="#ctx0" brushRef="#br0">1 724 15307,'0'-6'1497,"0"-7"-857,4-7-224,10-12 776,6-5-232,14-11-184,2-5-87,13-8-185,5-1-120,3 1-104,-1 0-64,-4 7-176,-1 4-112,-11 7-464,-4 2-264,-13 7 624,-6 6-97,-6 8-135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6:11.339"/>
    </inkml:context>
    <inkml:brush xml:id="br0">
      <inkml:brushProperty name="width" value="0.05" units="cm"/>
      <inkml:brushProperty name="height" value="0.05" units="cm"/>
    </inkml:brush>
  </inkml:definitions>
  <inkml:trace contextRef="#ctx0" brushRef="#br0">1 4229 11763,'0'1'107,"0"0"1,0 0 0,0-1 0,0 1 0,0 0 0,0 0 0,1 0-1,-1 0 1,0 0 0,1 0 0,-1 0 0,1 0 0,-1 0 0,1-1-1,-1 1 1,1 0 0,-1 0 0,1-1 0,0 1 0,-1 0 0,1-1 0,0 1-1,0 0 1,-1-1 0,1 1 0,0-1 0,1 1 0,1 0 83,0 0 0,1-1 1,-1 1-1,0-1 0,0 0 1,0 1-1,0-2 0,6 1 1,3-2 212,0-1 1,0 0-1,20-8 1,-10 1-183,-2 0 1,0-2-1,34-25 1,51-53 197,-63 52-52,50-34 1,-34 36-179,66-30 0,31-18 24,42-60-194,4-2 0,20 22-14,23-15 4,-7 5 32,-150 88-118,156-109 1,-129 60-4,-72 57 60,1 2-1,2 2 1,86-49 0,12 16 14,-55 27 0,94-58 0,50-64-1,4-4 4,77-7 35,-26 16-32,-230 121-7,0-3-1,91-82 1,-79 58-15,3 3-1,2 3 1,109-63 0,-171 114 18,241-147-21,-176 101 33,84-71 1,-141 105-4,277-230 73,-207 181-32,142-83 1,-201 133-52,47-27 43,98-70 0,-154 97-54,0-1 0,-1-1 0,-1-1-1,-1-1 1,-1 0 0,-1-2 0,0 0-1,19-38 1,-33 55-58,10-16-271,-12 22 297,-1-1 0,1 1 0,-1 0 1,1-1-1,-1 1 0,1 0 0,-1-1 0,1 1 0,0 0 1,-1 0-1,1 0 0,-1-1 0,1 1 0,0 0 0,-1 0 1,1 0-1,-1 0 0,1 0 0,0 0 0,-1 0 0,1 0 1,-1 0-1,1 1 0,0-1 0,-1 0 0,1 0 0,-1 0 1,1 1-1,0-1 0,-1 0 0,1 1 0,-1-1 0,1 0 1,-1 1-1,1 0 0,0 0-26,4-1-310,0-5 135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0.763"/>
    </inkml:context>
    <inkml:brush xml:id="br0">
      <inkml:brushProperty name="width" value="0.025" units="cm"/>
      <inkml:brushProperty name="height" value="0.025" units="cm"/>
    </inkml:brush>
  </inkml:definitions>
  <inkml:trace contextRef="#ctx0" brushRef="#br0">0 163 737,'7'0'4269,"22"-2"-2116,-13-4-1845,-1-1 1,0-1 0,0-1-1,15-10 1,12-18 2741,-13-2 3941,-29 38-6783,0 1 1,1-1-1,-1 1 0,0-1 0,1 1 1,-1-1-1,0 1 0,0-1 0,0 0 1,0 1-1,1-1 0,-1 1 0,0-1 1,0 0-1,0 1 0,0-1 1,0 0-1,-1 1 0,1-1 0,0 1 1,0-1-1,0 0 0,0 1 0,-1-1 1,1 0-1,-14-2 1258,-20 15-1546,25-6 73,0-1-1,1 1 1,-1 1-1,1-1 1,0 1-1,1 1 1,0-1-1,0 1 1,0 1-1,1-1 1,1 1-1,-1 0 1,1 0 0,-4 12-1,9-20 7,0-1-1,0 1 0,-1-1 1,1 1-1,0-1 1,0 1-1,0-1 1,0 1-1,0-1 1,0 1-1,0-1 0,0 1 1,0-1-1,1 1 1,-1-1-1,0 1 1,0-1-1,0 1 1,0-1-1,1 1 0,-1-1 1,0 0-1,1 1 1,-1-1-1,0 1 1,1-1-1,-1 0 1,0 1-1,1-1 1,-1 0-1,1 1 0,-1-1 1,21 2 90,21-11 151,-25 1-197,0 0 0,23-14 1,-33 18-26,-1 0 0,0 0-1,-1-1 1,1 1 0,-1-1 0,0-1 0,0 1 0,-1-1 0,7-9 0,-11 15-10,0 0 0,0 0-1,0 0 1,0 0 0,0 0 0,0 0-1,0 0 1,1-1 0,-1 1 0,0 0-1,0 0 1,0 0 0,0 0 0,0 0-1,0 0 1,0 0 0,0-1-1,0 1 1,0 0 0,0 0 0,0 0-1,0 0 1,0 0 0,0 0 0,0-1-1,0 1 1,0 0 0,0 0-1,0 0 1,0 0 0,0 0 0,0 0-1,0 0 1,0-1 0,-1 1 0,1 0-1,0 0 1,0 0 0,0 0-1,0 0 1,0 0 0,0 0 0,0 0-1,0 0 1,0-1 0,-1 1 0,1 0-1,0 0 1,0 0 0,0 0 0,0 0-1,0 0 1,0 0 0,0 0-1,-1 0 1,1 0 0,0 0 0,0 0-1,0 0 1,-12 3 90,-10 9-88,14-5 74,4-4-15,0 0 1,1 0-1,-1 0 1,1 1-1,-1-1 1,1 1-1,0 0 1,1 0-1,-1 0 1,1 0-1,-3 6 1,27-23 613,15-27-464,-31 32-200,0 0 1,1 0-1,1 1 1,-1 0 0,15-10-1,-8 11-41,0 2 0,1 0 0,0 1 0,0 0 0,0 1 0,0 1 0,0 0 1,22 2-1,-22 0 16,-13-1 1,-1 0-1,0 1 0,0-1 1,1 1-1,-1-1 0,0 1 1,0 0-1,0-1 0,1 1 0,-1 0 1,0 0-1,0 0 0,0 0 1,0 0-1,0 0 0,-1 0 0,1 0 1,0 0-1,0 0 0,-1 1 1,1-1-1,-1 0 0,1 0 1,-1 1-1,0-1 0,1 0 0,-1 1 1,0-1-1,0 0 0,0 1 1,0-1-1,0 1 0,0-1 0,0 0 1,-1 3-1,-6 52 35,1-38 23,0 1 0,-1-1 0,-10 17-1,-8 22 661,25-58-707,0 1 0,0 0 0,0 0 0,1 0 0,-1 0 0,0 0 0,0 0 0,0-1 0,0 1 0,0 0 0,1 0 0,-1 0 0,0 0 0,0 0 1,0 0-1,0 0 0,0 0 0,1 0 0,-1 0 0,0 0 0,0 0 0,0 0 0,0 0 0,1 0 0,-1 0 0,0 0 0,0 0 0,0 0 1,0 0-1,1 0 0,-1 0 0,0 0 0,0 0 0,0 0 0,0 0 0,1 0 0,-1 0 0,0 1 0,0-1 0,0 0 0,0 0 0,0 0 1,0 0-1,1 0 0,-1 0 0,0 1 0,0-1 0,0 0 0,0 0 0,0 0 0,0 0 0,0 1 0,0-1 0,0 0 0,0 0 0,0 0 1,0 0-1,0 1 0,0-1 0,0 0 0,0 0 0,0 0 0,0 0 0,0 1 0,0-1 0,0 0 0,0 0 0,0 0 0,0 1 0,11-7 62,52-50-44,-52 45-94,0 0 0,1 0 0,1 1 0,-1 0-1,2 1 1,19-10 0,-32 19 61,0-1-1,0 0 1,0 1-1,0-1 1,0 1 0,0-1-1,0 1 1,0 0-1,1-1 1,-1 1-1,0 0 1,0 0 0,0 0-1,1 0 1,-1 0-1,0 0 1,0 0 0,0 0-1,1 1 1,-1-1-1,0 0 1,0 1-1,0-1 1,0 0 0,0 1-1,0 0 1,0-1-1,0 1 1,0 0 0,0-1-1,0 1 1,0 0-1,0 0 1,0 0-1,-1 0 1,1 0 0,0 0-1,-1 0 1,1 0-1,-1 0 1,1 0-1,-1 0 1,1 0 0,-1 0-1,1 3 1,0 6-121,0 0-1,0-1 1,-1 1 0,-2 18 0,1-5-1179,1-22 948,1 6-2266,5-7-2331,5-4-5173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1.464"/>
    </inkml:context>
    <inkml:brush xml:id="br0">
      <inkml:brushProperty name="width" value="0.025" units="cm"/>
      <inkml:brushProperty name="height" value="0.025" units="cm"/>
    </inkml:brush>
  </inkml:definitions>
  <inkml:trace contextRef="#ctx0" brushRef="#br0">110 63 12780,'9'-33'7931,"-14"23"-3202,-12 16-3813,8 3-917,0 0-1,0 1 1,1-1 0,0 2 0,1-1 0,0 1 0,0 0 0,2 0 0,-1 1 0,1 0 0,1 0 0,0 0 0,1 1 0,-2 13 0,5-25 4,0 0 0,0 0 0,0 0 0,0 0 0,0-1 1,0 1-1,1 0 0,-1 0 0,0-1 0,1 1 0,-1 0 1,0 0-1,1-1 0,-1 1 0,1 0 0,-1-1 0,1 1 1,-1 0-1,1-1 0,0 1 0,-1-1 0,1 1 0,0-1 0,-1 1 1,1-1-1,0 0 0,0 1 0,-1-1 0,1 0 0,0 0 1,0 1-1,0-1 0,-1 0 0,1 0 0,0 0 0,0 0 1,0 0-1,0 0 0,-1 0 0,1 0 0,0 0 0,0-1 1,0 1-1,0 0 0,0-1 0,40-12 263,-22 3-216,-1-1 0,0 0 0,0-2 0,-1 0 1,-1-1-1,0-1 0,-1 0 0,-1-1 0,23-33 0,-35 47-39,-1-1 0,1 0-1,-1 0 1,1 0 0,-1 0 0,0 0-1,0 0 1,0 0 0,-1 0-1,1 0 1,-1 0 0,1-4-1,-12 8-74,4 4 40,0 0 0,0 0-1,1 0 1,0 1 0,0 0-1,0 0 1,1 0 0,-9 15-1,-33 60 41,46-80-50,0 1 1,0-1-1,0 0 0,1 1 0,-1-1 0,0 0 0,1 1 0,-1-1 0,1 1 0,0-1 0,-1 0 0,1 1 0,0-1 1,0 1-1,0 0 0,0-1 0,0 1 0,0-1 0,0 1 0,1-1 0,-1 0 0,0 1 0,1-1 0,-1 1 1,1-1-1,0 1 0,-1-1 0,1 0 0,1 2 0,0-2-316,0 0 1,0-1-1,0 1 0,0-1 1,0 1-1,0-1 0,0 0 1,0 1-1,0-1 0,0 0 1,0-1-1,0 1 1,0 0-1,0 0 0,0-1 1,0 1-1,0-1 0,0 0 1,0 0-1,-1 1 0,1-1 1,2-2-1,17-11-7529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2.451"/>
    </inkml:context>
    <inkml:brush xml:id="br0">
      <inkml:brushProperty name="width" value="0.025" units="cm"/>
      <inkml:brushProperty name="height" value="0.025" units="cm"/>
    </inkml:brush>
  </inkml:definitions>
  <inkml:trace contextRef="#ctx0" brushRef="#br0">46 27 12396,'0'0'12903,"-3"8"-12284,-4 11-543,-19 61-52,23-72 19,1 1 0,1-1 0,-1 0 0,1 0 0,1 1-1,0-1 1,1 16 0,-1-23-23,1 0 0,-1 0 1,1 0-1,0-1 0,-1 1 0,1 0 1,0 0-1,0-1 0,-1 1 0,1 0 1,0-1-1,0 1 0,0-1 0,0 1 0,0-1 1,0 1-1,0-1 0,0 0 0,0 1 1,0-1-1,0 0 0,0 0 0,0 0 1,0 0-1,0 0 0,0 0 0,0 0 1,0 0-1,0 0 0,0 0 0,0-1 1,0 1-1,0 0 0,2-2 0,35-12 740,-26 6-717,1 0-1,-2-1 1,1-1 0,-1 0 0,-1 0-1,1-1 1,-2 0 0,0-1-1,0 0 1,-1-1 0,0 1-1,7-19 1,-15 22-71,-9 16-72,-7 14-1,12-14 96,-19 35-32,22-39 43,1-1 0,-1 0 0,0 1 1,0-1-1,1 1 0,-1-1 0,1 1 0,0-1 1,0 1-1,0-1 0,0 1 0,0-1 1,1 1-1,-1-1 0,1 0 0,1 4 1,-1-5 5,0 1 0,1-1 1,-1 0-1,0 0 0,1 0 1,0 0-1,-1-1 0,1 1 1,-1 0-1,1-1 0,0 1 1,-1-1-1,1 1 0,0-1 1,0 0-1,-1 1 1,1-1-1,0 0 0,0-1 1,-1 1-1,3 0 0,40-8 363,-26 0-340,0 0 0,-1-2-1,0 0 1,-1-1 0,0-1 0,-1 0 0,0-1 0,-1-1 0,0 0 0,13-19 0,-26 32-34,0 0 1,-1 1-1,1-1 1,0 0-1,-1 0 1,1 0-1,-1 0 1,1 1-1,-1-1 1,1 0-1,-1 0 0,0 0 1,0 0-1,1 0 1,-1 0-1,0 0 1,0 0-1,0 0 1,0 0-1,0 0 1,0 0-1,-1-1 0,1 1-8,-1 1-1,1-1 0,-1 1 0,0 0 1,1-1-1,-1 1 0,0 0 0,1 0 0,-1-1 1,0 1-1,1 0 0,-1 0 0,0 0 0,1 0 1,-1 0-1,0 0 0,0 0 0,1 0 0,-1 0 1,0 0-1,1 0 0,-2 1 0,-4 0-30,1 1 0,0-1 1,-1 1-1,1 0 0,0 1 0,-8 4 0,-41 43-49,51-48 92,1 1 1,0-1-1,0 1 1,-1 0-1,2-1 1,-1 1-1,0 0 0,0 0 1,1 0-1,0 1 1,0-1-1,0 0 0,0 0 1,0 1-1,0-1 1,1 0-1,0 1 0,0-1 1,0 4-1,1-6 0,-1 0-1,1 0 1,0 0-1,0 0 0,0 0 1,0 0-1,0 0 1,0-1-1,0 1 0,0 0 1,0-1-1,0 1 1,0-1-1,0 1 0,0-1 1,0 0-1,1 1 1,-1-1-1,0 0 0,0 0 1,0 0-1,3 0 1,35 1 35,-28-1-38,28 2-127,1 3-1,71 16 1,-67-11 64,-44-10 128,1-1 1,0 1 0,-1-1-1,1 1 1,0-1 0,-1 1 0,1-1-1,-1 1 1,1-1 0,-1 1-1,1-1 1,-1 0 0,1 1-1,-1-1 1,0 0 0,1 1 0,-1-1-1,0 0 1,1 0 0,-1 1-1,0-1 1,0 0 0,0 0-1,0 1 1,0-1 0,0 0 0,0 0-1,0 0 1,0 1 0,0-1-1,0 0 1,-1 0 0,1 1-1,0-1 1,0 0 0,-1-1-1,-7-32 247,3 25-470,0 0-1,0 1 0,-1-1 0,0 1 0,0 0 0,-1 1 1,-13-12-1,19 19-825,6 0-388,0 1 0,0 0 0,-1 1 0,1-1 0,-1 1 1,1 0-1,5 4 0,22 7-4861,1-6 1416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2.841"/>
    </inkml:context>
    <inkml:brush xml:id="br0">
      <inkml:brushProperty name="width" value="0.025" units="cm"/>
      <inkml:brushProperty name="height" value="0.025" units="cm"/>
    </inkml:brush>
  </inkml:definitions>
  <inkml:trace contextRef="#ctx0" brushRef="#br0">207 11 13677,'0'0'6080,"-10"-3"-4435,9 3-1628,-4-2 79,0 1 0,1-1-1,-1 1 1,0 1 0,1-1 0,-1 1-1,0 0 1,0 0 0,0 0 0,0 0-1,1 1 1,-1 0 0,0 0 0,1 0-1,-1 1 1,1-1 0,-1 1 0,1 0-1,-8 5 1,4-1 140,0 0 0,1 0 0,-1 1 0,1 0 0,1 0-1,-1 1 1,1 0 0,1 0 0,-1 0 0,1 1 0,1-1 0,0 1 0,0 1 0,0-1-1,-2 12 1,6-20-227,0 0-1,0-1 0,0 1 0,0-1 0,0 1 0,0-1 1,0 1-1,0-1 0,0 1 0,1-1 0,-1 1 1,0 0-1,0-1 0,0 1 0,1-1 0,-1 1 1,0-1-1,0 0 0,1 1 0,-1-1 0,0 1 1,1-1-1,-1 0 0,1 1 0,-1-1 0,1 1 1,-1-1-1,0 0 0,1 0 0,-1 1 0,1-1 1,-1 0-1,1 0 0,1 1 0,25-2 188,25-16 5,-41 11-184,0-2-1,-1 1 1,0-1 0,0-1 0,0 0 0,-1 0 0,-1-1 0,0 0 0,0-1 0,-1 1 0,11-22-1,-39 71-222,17-34 203,0 0 1,1 1 0,0-1 0,0 1 0,0 0 0,1-1 0,0 1 0,0 1 0,0-1 0,-1 12 0,3-16-57,0-1 0,0 0-1,0 0 1,0 1 0,0-1 0,0 0 0,0 1 0,0-1-1,1 0 1,-1 0 0,0 1 0,1-1 0,-1 0 0,1 0-1,-1 0 1,1 0 0,0 0 0,-1 0 0,1 0 0,0 0-1,0 0 1,0 0 0,0 0 0,0 0 0,0 0 0,1 0-1,1 0-302,0 0 1,1-1-1,-1 1 0,0-1 0,0 0 0,1 0 0,-1 0 0,0-1 0,0 1 0,5-2 0,-1 1-657,0-1 1,0-1-1,-1 1 0,1-1 0,0 0 0,6-5 0,16-11-3753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3.343"/>
    </inkml:context>
    <inkml:brush xml:id="br0">
      <inkml:brushProperty name="width" value="0.025" units="cm"/>
      <inkml:brushProperty name="height" value="0.025" units="cm"/>
    </inkml:brush>
  </inkml:definitions>
  <inkml:trace contextRef="#ctx0" brushRef="#br0">120 0 12876,'0'0'8542,"-11"11"-7453,7-7-924,-33 35 738,35-36-800,0-1-1,0 0 0,0 1 0,0 0 1,1-1-1,-1 1 0,1 0 0,0 0 1,0 0-1,0 0 0,0 0 0,0 0 1,1 0-1,-1 0 0,1 0 1,0 0-1,0 4 0,1-6-90,0-1-1,0 1 1,0 0 0,0 0 0,0-1-1,0 1 1,0-1 0,0 1-1,0-1 1,0 1 0,0-1-1,0 1 1,0-1 0,1 0 0,-1 0-1,0 0 1,0 0 0,0 1-1,0-2 1,1 1 0,1 0-1,28-3 58,-24 1-129,-1-1 0,0 0 0,0 0 0,0 0 0,0-1 0,0 0 0,-1 0 0,7-7 0,28-18-94,-39 65-236,-12 95 804,-1 36 2178,12-146-2315,-1-1 0,-1 1 1,0-1-1,-1 0 0,-7 21 1,9-36-210,-1-1 0,1 1-1,-1 0 1,0-1 0,0 1 0,0-1 0,-1 0 0,0 0 0,0 0-1,0 0 1,0 0 0,0 0 0,-1-1 0,0 0 0,0 1 0,0-1 0,0-1-1,0 1 1,0-1 0,-1 1 0,1-1 0,-1-1 0,0 1 0,1-1-1,-1 1 1,-7 0 0,10-2-38,0 0-1,0 0 1,0 0-1,0 0 1,0 0-1,1-1 1,-1 1-1,0-1 1,0 1-1,0-1 1,0 1-1,0-1 0,0 0 1,1 0-1,-1 0 1,0 0-1,1 0 1,-1-1-1,1 1 1,-3-3-1,2 1-7,-1-1-1,1 1 0,0-1 0,0 0 1,0 0-1,0 0 0,1 0 0,0 0 1,-2-5-1,0-9-43,1 0 0,1 0 0,1-27 0,0 43 20,1-5-10,0-1 0,0 0 0,1 1 0,0-1 1,0 1-1,1 0 0,0 0 0,0 0 0,1 0 0,0 0 0,0 1 0,1-1 0,-1 1 0,1 0 0,1 1 0,-1-1 0,1 1 0,10-7 0,13-9-8,2 2 0,60-29 0,-13 8-67,-76 39 31,42-29-1074,-42 28 660,0 0-1,1 0 1,-1 0-1,0-1 1,0 1-1,0-1 1,0 1 0,0-1-1,-1 0 1,1 0-1,-1 1 1,0-1-1,2-6 1,-2-9-5541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4.146"/>
    </inkml:context>
    <inkml:brush xml:id="br0">
      <inkml:brushProperty name="width" value="0.025" units="cm"/>
      <inkml:brushProperty name="height" value="0.025" units="cm"/>
    </inkml:brush>
  </inkml:definitions>
  <inkml:trace contextRef="#ctx0" brushRef="#br0">0 210 9801,'0'0'7602,"7"8"-6128,25 24-12,-30-31-1262,0 1 0,1-1 0,-1 1 0,1-1 0,-1 0 0,1 0 0,0 0 0,-1 0 0,1-1 0,0 1 0,0-1 0,-1 1 0,1-1 0,0 0 0,0 0 0,-1 0 0,7-2 0,-3 1 165,0-1-1,0 1 1,1-2-1,-1 1 1,9-5-1,8-7 149,-1 0 0,0-2 0,27-25 0,-39 32-491,0 0 0,-2-1 0,1 0 1,-1 0-1,0-1 0,-1 0 0,0 0 1,-1 0-1,5-13 0,-11 22-15,1 1-1,-1 0 1,1-1-1,-1 1 1,1 0-1,-1-1 1,0 1-1,1-1 1,-1 1-1,0 0 1,0-1-1,0 1 1,0-1-1,0 1 1,0 0-1,-1-1 1,1 1-1,0-1 1,-1 1-1,1 0 1,-1-1-1,0 1 1,1 0-1,-1 0 1,0-1-1,-1 0 1,1 1-12,-1 0 1,0 1 0,1-1 0,-1 0-1,0 1 1,0-1 0,0 1 0,0 0-1,1-1 1,-1 1 0,0 0 0,0 0-1,0 0 1,0 0 0,0 1 0,-3 0-1,-3 1-21,-1 0-1,1 1 0,0 0 0,0 0 0,0 1 0,1 0 0,-13 9 0,10-4 14,1 0-1,0 1 1,1 0-1,0 1 0,-11 19 1,16-25 8,0-1-1,1 1 1,0 0 0,0 0 0,0 0-1,0 0 1,1 0 0,-1 1-1,2-1 1,-1 0 0,0 1 0,1-1-1,0 1 1,0-1 0,1 0 0,1 9-1,-1-12 0,1 0 1,-1 0-1,1 0 0,-1 0 0,1 0 0,0 0 1,0 0-1,0-1 0,0 1 0,0-1 0,0 1 1,0-1-1,0 0 0,0 0 0,1 0 0,-1 0 0,1 0 1,-1-1-1,0 1 0,1-1 0,-1 0 0,5 1 1,59-2-1682,-24-7-2157,0-8-3811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6.122"/>
    </inkml:context>
    <inkml:brush xml:id="br0">
      <inkml:brushProperty name="width" value="0.025" units="cm"/>
      <inkml:brushProperty name="height" value="0.025" units="cm"/>
    </inkml:brush>
  </inkml:definitions>
  <inkml:trace contextRef="#ctx0" brushRef="#br0">103 205 11179,'0'0'10212,"-9"4"-9812,4-2-395,0 0 0,0 0 1,0 1-1,0-1 0,1 1 0,0 0 0,-1 1 0,1-1 0,0 1 0,1 0 0,-1 0 0,1 0 0,-1 0 0,1 1 1,0-1-1,1 1 0,-1 0 0,1 0 0,0 0 0,-2 8 0,1-5 50,0-1-1,1 1 0,0 0 1,1-1-1,-1 1 1,1 0-1,1 0 1,0 0-1,1 13 1,-1-20-46,1 0 0,-1 0 0,1 0 1,-1-1-1,1 1 0,0 0 0,0 0 1,-1 0-1,1-1 0,0 1 0,0 0 1,0-1-1,0 1 0,0 0 0,0-1 1,0 1-1,0-1 0,0 0 0,0 1 1,0-1-1,0 0 0,0 0 0,0 0 1,0 1-1,1-1 0,-1 0 0,2-1 0,32-4 197,-26 1-174,-1 0 0,1-1 0,-1 0 0,0 0 0,0-1 0,0 0 0,-1-1 1,0 1-1,0-1 0,7-11 0,-4 5 0,0 0 0,-1-1 0,0 0 0,-2-1 0,9-20 0,-14 28 34,0 1 0,-1-1 1,0 1-1,0-1 1,-1 1-1,0-11 1,0 14-9,0 2-58,0 1 1,0-1-1,0 1 1,0 0-1,0-1 1,0 1-1,0 0 1,0-1 0,-1 1-1,1-1 1,0 1-1,0 0 1,0-1-1,0 1 1,-1 0-1,1 0 1,0-1-1,0 1 1,-1 0-1,1 0 1,0-1 0,-1 1-1,1 0 1,0 0-1,-1 0 1,1-1-1,0 1 1,-1 0-1,1 0 1,0 0-1,-1 0 1,1 0-1,-1 0 1,1 0 0,0 0-1,-1 0 1,1 0-1,0 0 1,-1 0-1,1 0 1,-1 0-1,1 0 1,0 0-1,-1 0 1,1 0-1,0 0 1,-1 1 0,1-1-1,0 0 1,-1 0-1,1 0 1,0 1-1,0-1 1,-1 0-1,1 0 1,0 1-1,0-1 1,-1 0-1,1 1 1,-20 18-161,18-15 154,0 1 0,0-1 0,0 1 0,0 0 0,1 0 0,-1 0 0,1 0 0,1 0 0,-1 0 0,1 0 0,-1 0 0,1 0 0,1 0 0,0 7 0,0-10 9,0-1 0,-1 1 0,1-1 0,0 0 0,0 1 0,-1-1 0,1 0 0,0 0 0,0 0 0,0 0 1,1 1-1,-1-1 0,0-1 0,0 1 0,1 0 0,-1 0 0,0 0 0,4 0 0,-2 1 16,1-2-1,0 1 0,0 0 1,0-1-1,0 0 0,0 0 1,0 0-1,0 0 1,0-1-1,5 0 0,2-3 47,0 1 0,0-1 0,0-1 0,-1 0 0,1 0 0,-1-1 0,0-1 0,-1 0 0,1 0-1,9-11 1,4-4-2,-1-1 0,29-41 0,-49 61-58,4-3 21,-1-1-1,0 0 1,0-1 0,-1 1-1,0-1 1,0 0 0,-1 0 0,0 0-1,0 0 1,1-10 0,-23 39-202,-4 22 295,2 1-1,2 2 1,-13 47 0,24-64 251,1-1 0,1 1 0,2 0-1,1 0 1,1 1 0,3 41 0,1-62-343,0 1 1,1-1-1,0 0 1,0 0-1,1 0 0,0 0 1,0-1-1,1 1 1,12 14-1,-11-14-15,0 0 0,0 1 0,0 0 0,-1 0 0,-1 0 0,4 13 0,-8-23-4,0 0 0,0-1 0,-1 1 1,1 0-1,0 0 0,-1 0 1,1 0-1,0 0 0,0 0 0,-1-1 1,1 1-1,0 0 0,-1 0 0,1 0 1,0 0-1,-1 0 0,1 0 1,0 0-1,-1 0 0,1 0 0,0 0 1,-1 1-1,1-1 0,0 0 1,-1 0-1,1 0 0,0 0 0,0 0 1,-1 1-1,1-1 0,0 0 1,0 0-1,-1 0 0,1 1 0,0-1 1,0 0-1,-1 0 0,1 1 0,0-1 1,0 0-1,0 0 0,0 1 1,-1-1-1,1 0 0,0 1 0,0-1 1,0 0-1,0 1 0,0-1 1,0 0-1,0 1 0,0-1 0,0 0 1,0 1-1,0-1 0,0 0 0,0 1 1,0-1-1,-21-21 454,14 9-417,1 0-1,0 0 1,1-1 0,1 1 0,0-1-1,0-1 1,1 1 0,-1-22 0,-2-114-405,6 123 242,0 9 29,0-20 60,0 36-6,0 0-1,1 0 1,-1 0-1,0 0 1,1 0 0,-1 0-1,1 0 1,-1 0-1,1 0 1,-1 0-1,1 1 1,-1-1-1,1 0 1,0 0-1,-1 1 1,1-1-1,0 0 1,0 1-1,0-1 1,-1 1 0,1-1-1,0 1 1,0-1-1,0 1 1,0 0-1,0-1 1,0 1-1,0 0 1,0 0-1,1-1 1,105 0-6782,-61-4 704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8.179"/>
    </inkml:context>
    <inkml:brush xml:id="br0">
      <inkml:brushProperty name="width" value="0.025" units="cm"/>
      <inkml:brushProperty name="height" value="0.025" units="cm"/>
    </inkml:brush>
  </inkml:definitions>
  <inkml:trace contextRef="#ctx0" brushRef="#br0">9 43 7847,'2'-13'1835,"4"-14"2686,-4 24-1803,-1 15 113,-19 383 3073,17-394-5881,1 0 0,0-1 0,0 1 0,0 0 0,0-1 1,0 1-1,0 0 0,0-1 0,0 1 0,0 0 0,0 0 0,1-1 0,-1 1 0,0-1 0,0 1 0,1 0 0,-1-1 0,0 1 0,1 0 0,-1-1 0,0 1 0,1-1 0,-1 1 0,1-1 0,-1 1 0,1-1 0,-1 1 0,1-1 0,0 0 0,-1 1 0,1-1 1,-1 0-1,1 1 0,0-1 0,-1 0 0,1 0 0,1 1 0,0-2 33,1 1 1,0-1 0,-1 0 0,1 1-1,-1-1 1,1 0 0,-1 0-1,1-1 1,-1 1 0,4-3-1,56-47 364,-59 47-449,3-2 36,0 1 0,1-1 0,0 1-1,13-7 1,-19 11-11,0 0 1,0 1-1,1-1 0,-1 1 0,0-1 0,0 1 1,1 0-1,-1-1 0,0 1 0,1 0 1,-1 0-1,0 0 0,1 0 0,-1 0 0,0 0 1,0 0-1,1 0 0,-1 1 0,0-1 0,1 0 1,-1 1-1,0-1 0,0 1 0,0-1 0,0 1 1,1 0-1,-1 0 0,0-1 0,0 1 0,0 0 1,0 0-1,0 0 0,-1 0 0,1 0 1,0 0-1,0 0 0,-1 0 0,1 1 0,0 1 1,4 10 4,0 1 0,-2 0 1,1 0-1,-2 0 0,0 0 1,0 1-1,-2 24 0,0-39-48,0 1 0,0-1-1,0 0 1,0 0 0,0 1-1,0-1 1,1 0 0,-1 1-1,0-1 1,0 0-1,0 0 1,0 1 0,0-1-1,1 0 1,-1 0 0,0 1-1,0-1 1,0 0 0,1 0-1,-1 0 1,0 1 0,0-1-1,1 0 1,-1 0 0,0 0-1,1 0 1,-1 0 0,0 0-1,0 0 1,1 0 0,-1 1-1,0-1 1,1 0 0,-1 0-1,0 0 1,0 0-1,1 0 1,-1-1 0,0 1-1,1 0 1,-1 0 0,0 0-1,1 0 1,-1 0 0,0 0-1,0 0 1,1 0 0,-1-1-1,0 1 1,0 0 0,1 0-1,-1 0 1,0-1 0,0 1-1,0 0 1,1 0 0,-1-1-1,0 1 1,0 0 0,0 0-1,0-1 1,1 0-1,14-13-2884,0-8-1077,2-4-2263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4:59.147"/>
    </inkml:context>
    <inkml:brush xml:id="br0">
      <inkml:brushProperty name="width" value="0.025" units="cm"/>
      <inkml:brushProperty name="height" value="0.025" units="cm"/>
    </inkml:brush>
  </inkml:definitions>
  <inkml:trace contextRef="#ctx0" brushRef="#br0">132 349 8168,'0'0'12262,"-8"5"-10239,-13 6-1034,-45 26 251,63-35-1238,0 0-1,1 0 1,-1 1-1,0-1 0,1 0 1,0 1-1,0 0 1,-1 0-1,2-1 1,-1 1-1,0 0 1,0 0-1,1 1 1,0-1-1,0 0 1,0 0-1,0 1 0,0-1 1,0 4-1,2-6 1,-1 0 0,1 0 0,-1 0-1,1-1 1,0 1 0,-1 0-1,1-1 1,0 1 0,0 0-1,0-1 1,-1 1 0,1-1 0,0 1-1,0-1 1,0 0 0,0 1-1,0-1 1,0 0 0,0 0-1,0 1 1,0-1 0,0 0 0,0 0-1,0 0 1,0 0 0,0 0-1,0-1 1,1 1 0,36-4 221,-27 0-188,0-1-1,0 0 1,0 0 0,-1-1 0,0-1 0,0 0 0,-1 0 0,0-1 0,0 0-1,-1 0 1,0-1 0,0 0 0,-1-1 0,12-19 0,-36 52 120,-11 26-33,25-44-114,1 1 0,0 0-1,0 1 1,0-1 0,1 0-1,0 0 1,0 13 0,1-18-4,0 0 0,0 0 0,0 0 0,0 0 1,1 0-1,-1 0 0,0 0 0,1 0 0,-1 0 0,1-1 1,-1 1-1,1 0 0,-1 0 0,1 0 0,-1-1 1,1 1-1,0 0 0,0-1 0,-1 1 0,1 0 0,1 0 1,0 0 5,0-1 0,0 1 1,0-1-1,1 1 1,-1-1-1,0 0 0,0 0 1,0 0-1,0 0 1,0 0-1,1 0 0,-1-1 1,4 0-1,4-2 97,0-1 0,-1 0 0,1 0-1,-1-1 1,0-1 0,0 1 0,0-1 0,8-8-1,64-63 73,-69 65-150,19-20 10,31-41-1,-54 63-66,0-1 0,-1-1 0,0 1 0,-1-1 0,0 0 0,-1-1-1,-1 1 1,5-19 0,-9 31 19,1 0-1,-1-1 1,0 1-1,0-1 1,1 1-1,-1-1 1,0 1-1,0-1 1,0 1-1,0 0 1,0-1-1,0 1 1,0-1-1,0 1 1,0-1-1,0 1 1,0-1-1,0 1 1,0-1-1,0 1 1,-1-1-1,1 1 1,0-1-1,0 1 1,0 0-1,-1-1 1,1 1-1,0-1 1,-1 1-1,1 0 1,0-1-1,-1 1 1,1 0-1,0-1 1,-1 1-1,0 0 1,-16 8-166,-16 26 87,19-18 54,0-1 101,1 0 1,1 1 0,0 0 0,1 1-1,1 0 1,0 1 0,-12 32 0,21-46-76,1 0 1,-1 0 0,1 0 0,0 0 0,0 0 0,1 0 0,-1 0 0,1 0 0,0 0-1,0 0 1,0 0 0,0 0 0,1 0 0,-1-1 0,1 1 0,0-1 0,0 1 0,1-1 0,-1 1-1,1-1 1,-1 0 0,1 0 0,0-1 0,0 1 0,1 0 0,-1-1 0,6 4 0,-4-3 1,0-1 0,0 1 0,0-1 0,0 0 1,0 0-1,0-1 0,1 1 0,-1-1 1,0 0-1,1 0 0,-1-1 0,1 0 0,-1 0 1,1 0-1,-1-1 0,1 0 0,-1 0 1,1 0-1,-1 0 0,8-4 0,4-5 97,-1 0 0,0-2 0,0 0-1,-1 0 1,-1-1 0,21-25 0,-9 7 26,-2-1 1,26-44-1,0-18 12,-46 83-118,0 1 1,0-1-1,-1 0 0,0 0 0,-1 0 0,0 0 1,1-14-1,-6 21-79,-3 10-105,-8 13 132,1-1 0,2 2 0,0 0 0,-17 41-1,-24 94 131,49-143-73,-22 82 420,4 2 0,-13 159 0,29-231-311,-1-34 64,-3-39-334,9 48 104,-6-35-274,1 10 99,1 0-1,1 0 1,1 0 0,2 0 0,4-47 0,-3 71 232,-1 1 1,1-1 0,0 1-1,0 0 1,0-1-1,0 1 1,0 0-1,1 0 1,-1 0 0,0-1-1,1 1 1,-1 1-1,0-1 1,1 0-1,-1 0 1,1 0 0,-1 1-1,1-1 1,0 1-1,-1-1 1,1 1-1,-1 0 1,1 0 0,2-1-1,51-2-44,-38 2-97,-5 0-1252,0 0 0,-1-1 0,19-6-1,4-4-6138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0.168"/>
    </inkml:context>
    <inkml:brush xml:id="br0">
      <inkml:brushProperty name="width" value="0.025" units="cm"/>
      <inkml:brushProperty name="height" value="0.025" units="cm"/>
    </inkml:brush>
  </inkml:definitions>
  <inkml:trace contextRef="#ctx0" brushRef="#br0">99 244 11563,'-9'-30'6588,"9"29"-6365,-1 0 0,1 1-1,-1-1 1,1 0 0,0 1 0,-1-1-1,1 1 1,-1-1 0,0 1-1,1-1 1,-1 1 0,1-1 0,-1 1-1,0 0 1,1-1 0,-1 1-1,0 0 1,1 0 0,-1-1 0,0 1-1,0 0 1,0 0 0,-17 9 2519,0 17-3294,12-16 572,0 1 0,1 0-1,0 1 1,1-1 0,1 1 0,0 0-1,0 0 1,1 0 0,-1 19 0,3-31-11,0 1 0,0-1 0,0 1 0,0-1 0,0 1 0,0-1 0,0 1 0,1-1 0,-1 1 0,0-1 0,0 0-1,0 1 1,0-1 0,1 1 0,-1-1 0,0 1 0,1-1 0,-1 0 0,0 1 0,1-1 0,-1 0 0,0 1 0,1-1 0,-1 0 0,1 1 0,-1-1 0,0 0 0,1 0 0,-1 0 0,1 1 0,-1-1 0,1 0 0,0 0 0,22-3 425,19-16 252,-24 4-614,0 0 1,-1-1-1,0-1 1,-2 0 0,0-2-1,-1 1 1,-1-2-1,0 0 1,-2 0-1,0-1 1,12-37-1,-17 42-130,-7 27-253,-3 19 210,4-27 98,0-1-1,0 1 0,0-1 0,0 1 0,0 0 1,1-1-1,-1 1 0,1-1 0,0 1 0,-1-1 1,1 0-1,0 1 0,0-1 0,1 0 0,-1 0 1,0 1-1,1-1 0,0 0 0,-1 0 0,3 2 1,-1-3 3,-1 0 1,1 0 0,-1-1 0,1 1-1,-1-1 1,1 1 0,0-1-1,-1 0 1,1 0 0,-1 0-1,1 0 1,-1 0 0,1-1 0,0 1-1,-1-1 1,1 0 0,-1 0-1,1 1 1,-1-2 0,0 1 0,4-2-1,3-3 19,0-1-1,-1 1 0,1-2 1,-1 1-1,-1-1 0,0 0 1,0 0-1,0-1 0,-1 0 1,0 0-1,-1-1 0,7-18 1,20-27 36,-38 65-133,1 0 1,1 1 0,0-1-1,-3 16 1,-6 14-91,-8 14 215,-56 164 694,68-186-624,2 1 0,1-1-1,2 1 1,-1 66 0,5-97-108,0 1 1,0 0-1,0 0 1,1 0-1,-1 0 1,1 0 0,0 0-1,-1-1 1,1 1-1,1 0 1,-1-1-1,0 1 1,1-1 0,-1 1-1,1-1 1,0 1-1,-1-1 1,1 0-1,1 0 1,-1 0 0,0 0-1,0 0 1,5 2-1,-7-4 71,-30-18 433,21 10-490,0-1 1,0 0-1,1-1 0,0 0 1,1 0-1,0-1 0,1 0 1,0 0-1,0 0 1,1-1-1,1 0 0,0 0 1,1 0-1,0-1 1,0 1-1,2-1 0,-1 1 1,2-1-1,0 1 1,2-21-1,-1 29-33,0 0 0,0 1 0,0-1 0,1 1 0,-1 0 0,1-1 0,0 1 0,0 0 0,0 0 0,1 0 0,-1 0 0,0 1 0,1-1 0,0 1 0,0-1 0,0 1 0,0 0 0,0 0 0,0 0 0,0 1 0,1-1 0,-1 1 0,1 0 0,-1 0 0,7-2 0,10 0-609,0 0 1,0 1-1,35 1 1,-6 0-2552,5-7-4021,-2-4-7607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042"/>
    </inkml:context>
    <inkml:brush xml:id="br0">
      <inkml:brushProperty name="width" value="0.025" units="cm"/>
      <inkml:brushProperty name="height" value="0.025" units="cm"/>
    </inkml:brush>
  </inkml:definitions>
  <inkml:trace contextRef="#ctx0" brushRef="#br0">0 1 12684,'0'0'2050,"58"71"-1986,-20-25-32,8 6 0,7 3 32,2-2-128,3-2-192,-2-7 0,-4-2 159,-7-6 65,-5-3 32,-6-6 32,-5-1-64,-13-6-1281,0-2-737,-14-5 513,-2-3-930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1.243"/>
    </inkml:context>
    <inkml:brush xml:id="br0">
      <inkml:brushProperty name="width" value="0.025" units="cm"/>
      <inkml:brushProperty name="height" value="0.025" units="cm"/>
    </inkml:brush>
  </inkml:definitions>
  <inkml:trace contextRef="#ctx0" brushRef="#br0">1 31 12556,'9'-29'3980,"-8"29"-3909,-1-1 1,0 1-1,0 0 0,0 0 0,0 0 0,1 0 0,-1 0 0,0 0 0,0 0 0,0 0 1,1 0-1,-1 0 0,0 0 0,0 0 0,0 0 0,1 0 0,-1 0 0,0 0 1,0 0-1,0 0 0,1 0 0,-1 0 0,0 0 0,0 0 0,0 0 0,0 0 1,1 0-1,-1 0 0,0 0 0,0 1 0,0-1 0,0 0 0,1 0 0,-1 0 1,0 0-1,0 0 0,0 1 0,0-1 0,0 0 0,0 0 0,0 0 0,1 0 1,-1 1-1,0-1 0,0 0 0,0 0 0,0 0 0,0 1 0,0-1 0,0 0 1,0 0-1,0 0 0,0 1 0,0-1 0,0 0 0,0 0 0,0 1 0,7 55 2292,-4 300 2127,18-398-3289,-15 21-1254,-1-1-1,-1 1 1,-1-1 0,-1 0-1,-1 0 1,-4-42-1,-1 55-527,0 21 269,-2 22 154,6-32 153,-1 1 0,1 0 0,0-1 0,0 1 0,0 0 0,0 0 0,0-1 0,1 1 0,-1 0 0,1-1 0,0 1 0,0 0 0,0-1 0,0 1 0,0-1 1,0 0-1,1 1 0,-1-1 0,1 0 0,0 0 0,0 0 0,0 0 0,0 0 0,0 0 0,0 0 0,0-1 0,0 1 0,1-1 0,-1 0 0,1 1 0,-1-1 0,1 0 0,-1 0 0,1-1 0,0 1 0,-1-1 0,1 1 0,0-1 1,-1 0-1,1 0 0,4 0 0,4-1 51,-1 1 1,0-2 0,1 1 0,-1-2 0,0 1 0,0-1-1,0-1 1,0 0 0,-1 0 0,1-1 0,-1 0-1,0-1 1,-1 0 0,1 0 0,-1 0 0,0-2-1,13-14 1,-12 12-9,0-1 0,0-1 0,-1 1 0,0-1-1,-1-1 1,0 1 0,-1-1 0,-1 0 0,0-1 0,-1 1 0,0-1-1,3-25 1,-7 38-39,0 1-1,0 0 0,1 0 0,-1 0 1,0 0-1,0-1 0,0 1 1,0 0-1,0 0 0,0 0 0,0-1 1,0 1-1,0 0 0,0 0 1,0 0-1,0 0 0,0-1 0,0 1 1,0 0-1,0 0 0,0 0 1,0-1-1,0 1 0,0 0 0,-1 0 1,1 0-1,0 0 0,0-1 1,0 1-1,0 0 0,0 0 1,0 0-1,-1 0 0,1 0 0,0 0 1,0-1-1,0 1 0,0 0 1,0 0-1,-1 0 0,1 0 0,0 0 1,0 0-1,0 0 0,-1 0 1,1 0-1,0 0 0,0 0 0,0 0 1,0 0-1,-1 0 0,1 0 1,0 0-1,0 0 0,0 0 1,-1 0-1,1 0 0,0 0 0,0 0 1,-14 12-136,-12 20-3,9-6 235,1 1 0,1 1-1,2 0 1,1 1 0,1 1 0,1 0-1,-8 40 1,18-68-68,-1 0 1,1 0-1,0 1 0,0-1 0,0 0 1,0 0-1,0 1 0,0-1 0,0 0 1,1 0-1,-1 0 0,1 0 0,-1 0 0,1 1 1,0-1-1,0 0 0,0 0 0,0-1 1,0 1-1,1 0 0,-1 0 0,0 0 1,4 2-1,-2-2-6,0-1 0,0 1 0,0-1 0,0 0 0,0 0 0,0-1 0,0 1 0,1 0 0,-1-1 0,0 0 0,0 0 0,1 0 0,-1 0 0,5-1 0,6-2 6,-1 0 0,1 0 1,-1-2-1,0 0 0,0 0 0,19-11 0,-21 9-11,56-38 75,-63 42-84,0-1 0,0 0 0,0 1 0,0-1 0,0-1 0,-1 1 1,0 0-1,0-1 0,0 0 0,0 0 0,3-9 0,-6 14-8,0 0 1,0 0-1,0-1 1,0 1-1,0 0 1,-1 0-1,1-1 1,0 1-1,0 0 1,0 0-1,0-1 1,0 1-1,0 0 1,-1 0-1,1-1 1,0 1-1,0 0 0,0 0 1,-1 0-1,1 0 1,0-1-1,0 1 1,0 0-1,-1 0 1,1 0-1,0 0 1,0 0-1,-1 0 1,1 0-1,0-1 1,-1 1-1,1 0 1,0 0-1,0 0 1,-1 0-1,1 0 1,0 0-1,0 0 1,-1 0-1,1 1 0,0-1 1,0 0-1,-1 0 1,1 0-1,0 0 1,-1 0-1,-15 4-102,9 0 84,0 0 0,1 0 0,-1 1 0,1-1 0,0 1 0,0 1 0,1-1 0,-7 9 0,9-10 17,-1 0-1,1 0 1,1 0 0,-1 1 0,1-1 0,-1 1 0,1-1 0,1 1 0,-1 0-1,1-1 1,-1 1 0,1 0 0,1 0 0,-1 7 0,1-11-15,1 0 1,-1 0-1,1 0 0,0 0 1,-1 0-1,1 0 0,0-1 1,-1 1-1,1 0 0,0 0 1,0 0-1,0-1 0,0 1 1,0 0-1,0-1 0,0 1 1,0-1-1,0 1 0,0-1 1,0 0-1,0 1 0,1-1 1,-1 0-1,0 0 1,0 0-1,0 0 0,0 0 1,2 0-1,42 0-2396,-39-1 1663,30-4-4065,2-10-2766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3.367"/>
    </inkml:context>
    <inkml:brush xml:id="br0">
      <inkml:brushProperty name="width" value="0.025" units="cm"/>
      <inkml:brushProperty name="height" value="0.025" units="cm"/>
    </inkml:brush>
  </inkml:definitions>
  <inkml:trace contextRef="#ctx0" brushRef="#br0">83 314 9737,'10'-18'1088,"64"-116"5513,-68 120-5900,0 0 1,-1-1-1,0 0 0,-2 0 0,1 0 0,-2-1 0,2-23 0,-4 38-678,0 0 0,0 1 0,0-1 0,0 0 0,0 1 0,0-1 0,0 0 0,0 1 0,0-1 0,0 1 0,0-1 0,-1 0 0,1 1 0,0-1 0,0 1-1,-1-1 1,1 0 0,0 1 0,-1-1 0,1 1 0,0-1 0,-1 1 0,1-1 0,-1 1 0,1-1 0,-1 1 0,1 0 0,-1-1 0,1 1 0,-1 0 0,1-1 0,-1 1 0,0 0 0,1 0 0,-1 0 0,1-1 0,-1 1 0,0 0 0,1 0-1,-1 0 1,0 0 0,1 0 0,-1 0 0,1 0 0,-1 0 0,0 0 0,1 1 0,-1-1 0,0 0 0,1 0 0,-1 0 0,0 1 0,-2 0-33,0 1 0,0-1-1,0 1 1,0 0 0,1-1 0,-1 1 0,1 1 0,-1-1-1,1 0 1,-3 3 0,-8 15 62,0 1 0,1 0 0,0 0 0,2 2 0,1-1 0,1 1 0,1 0-1,-7 36 1,7-12 470,2 1-1,1 0 0,5 65 0,0-95-469,2 0 1,0-1-1,7 19 0,-6-21-9,0 1-1,-1 0 1,-1-1-1,1 18 1,-3-33-25,0 0 0,0 0 0,0 1 0,1-1 0,-1 0 1,0 0-1,0 0 0,0 1 0,-1-1 0,1 0 0,0 0 0,0 0 1,0 1-1,0-1 0,0 0 0,0 0 0,0 0 0,0 1 0,0-1 1,0 0-1,0 0 0,-1 0 0,1 0 0,0 1 0,0-1 1,0 0-1,0 0 0,0 0 0,-1 0 0,1 0 0,0 0 0,0 0 1,0 1-1,0-1 0,-1 0 0,1 0 0,0 0 0,0 0 0,0 0 1,-1 0-1,1 0 0,0 0 0,-1 0 0,-9-6 628,-9-13 98,13 7-664,1 0 0,0 0 0,1 0 1,1-1-1,0 1 0,1-1 0,-2-18 0,3-94-156,2 91 88,-1 26-35,1 0-1,0 0 1,1 0-1,0 0 1,0 0 0,4-10-1,-5 17 14,-1 0 0,0-1 0,1 1 0,-1 0 0,1 0 0,-1 0 0,1 0 0,-1 0 0,1 0 0,0 0 0,-1 1 0,1-1 0,0 0 0,0 0 0,0 0 0,0 1 0,-1-1 0,1 0 0,0 1 0,0-1 0,0 1 0,0-1 0,1 1 0,-1 0 0,0-1 0,0 1-1,0 0 1,0 0 0,0 0 0,0 0 0,1 0 0,-1 0 0,0 0 0,0 0 0,0 0 0,0 0 0,0 1 0,0-1 0,0 0 0,0 1 0,0-1 0,1 1 0,-2-1 0,1 1 0,0 0 0,0-1 0,0 1 0,0 0 0,0 0 0,0 0 0,-1-1 0,1 1 0,0 0 0,0 2 0,8 6-11,-1 0-18,0 0 0,0-1 0,1 0 0,0-1 0,0 0 0,11 6 0,-18-12 41,1 0-1,0 0 1,0 0 0,0 0-1,-1 0 1,1-1-1,0 1 1,0-1 0,0 0-1,0 0 1,0 0-1,0 0 1,0 0 0,0-1-1,0 1 1,0-1-1,0 0 1,-1 0 0,1 0-1,0 0 1,0 0-1,-1-1 1,1 1-1,-1-1 1,0 0 0,1 0-1,-1 0 1,0 0-1,3-3 1,3-3 24,4-3-4,-1 0 0,0 0 1,-1-1-1,-1 0 0,0-1 0,12-22 1,-21 34-2,-12 33-395,1-12 352,4-7 24,0 0 1,1 1-1,1 0 0,-7 22 1,12-35-4,0-1 1,0 1-1,0-1 1,0 1-1,0-1 1,0 1-1,0-1 1,0 0-1,0 1 1,0-1-1,0 1 1,0-1-1,0 1 1,1-1-1,-1 0 1,0 1 0,0-1-1,0 1 1,1-1-1,-1 0 1,0 1-1,0-1 1,1 0-1,-1 1 1,0-1-1,1 0 1,-1 0-1,0 1 1,1-1-1,-1 0 1,1 0-1,-1 0 1,0 1 0,1-1-1,-1 0 1,1 0-1,-1 0 1,1 0-1,26-1 71,25-15 7,-36 9-117,62-22-511,-71 27 501,0 0 0,0 1 0,-1 0 1,1 0-1,0 0 0,0 1 0,0 0 0,0 1 0,11 1 1,-16-1 49,-1 0 0,0 1 0,1-1 0,-1 0 0,0 0 0,0 1 0,0-1 0,0 1 0,0-1 0,0 1 0,0-1 0,0 1 0,0 0 1,-1-1-1,1 1 0,-1 0 0,1-1 0,-1 1 0,0 0 0,0 0 0,0 0 0,0-1 0,0 4 0,0-3 55,1-1 0,-1 0 0,0 1 1,0-1-1,0 1 0,0-1 0,0 1 0,0-1 0,0 0 0,-1 1 0,1-1 0,0 1 1,-1-1-1,1 0 0,-1 0 0,0 1 0,1-1 0,-1 0 0,0 0 0,0 1 0,1-1 1,-1 0-1,0 0 0,0 0 0,0 0 0,-3 1 0,3-4 39,0 0 1,0 0-1,0 0 1,1 0-1,-1 0 0,0 0 1,1 0-1,-1 0 1,1 0-1,0 0 0,0-1 1,0 1-1,0 0 0,0 0 1,0 0-1,1-4 1,-1 1 67,-1-152-29,1 156-554,8 7-12221,-2-6 5558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3.835"/>
    </inkml:context>
    <inkml:brush xml:id="br0">
      <inkml:brushProperty name="width" value="0.025" units="cm"/>
      <inkml:brushProperty name="height" value="0.025" units="cm"/>
    </inkml:brush>
  </inkml:definitions>
  <inkml:trace contextRef="#ctx0" brushRef="#br0">1 0 10698,'0'0'6187,"8"5"-6101,36 15-268,-24-12-1089,1-1 1,0 0-1,0-2 1,25 4 0,16-6 660,-35-2 4407,-31-1-2786,0 0 1,1 1 0,-1-1 0,0 1 0,1 0 0,-1 1 0,1-1 0,-7 4 0,4-2-880,0 1 0,0 0 0,0 0 1,0 1-1,1 0 0,0 0 0,0 0 1,0 1-1,1-1 0,0 1 0,0 0 1,-5 10-1,9-15-132,-1 0 1,1 0 0,0-1-1,0 1 1,0 0 0,0 0-1,0 0 1,0 0 0,0 0-1,0 0 1,0 0-1,0-1 1,0 1 0,1 0-1,-1 0 1,0 0 0,1 0-1,-1 0 1,0-1 0,1 1-1,-1 0 1,1 0 0,-1-1-1,1 1 1,0 0-1,-1-1 1,1 1 0,0-1-1,-1 1 1,1-1 0,0 1-1,0-1 1,-1 1 0,1-1-1,0 0 1,0 1 0,1-1-1,42 13-96,-23-9 18,-9 0 6,0 1-1,0 0 1,-1 1-1,1 0 1,-1 0-1,17 15 1,-26-20 77,0 1 0,0-1 0,0 1-1,-1 0 1,1 0 0,0-1 0,-1 1 0,0 0 0,1 1-1,-1-1 1,0 0 0,0 0 0,0 0 0,-1 1 0,1-1 0,0 0-1,-1 1 1,0-1 0,1 1 0,-1-1 0,0 1 0,0-1-1,-1 0 1,1 1 0,0-1 0,-1 1 0,1-1 0,-1 0 0,0 1-1,0-1 1,0 0 0,0 0 0,0 0 0,0 1 0,-1-1-1,1-1 1,-1 1 0,1 0 0,-1 0 0,0 0 0,0-1-1,-3 3 1,-2 3 243,0 0 0,0-1 0,-1 0 0,0 0 0,0-1 0,0 0 0,-1 0 0,0-1 0,0 0 0,-12 3 0,21-7-275,-1 0-1,1 0 0,-1 0 1,1 0-1,-1 0 0,1 0 1,-1 0-1,1 0 0,-1 0 1,1 0-1,-1 0 1,1-1-1,-1 1 0,1 0 1,-1 0-1,1-1 0,-1 1 1,1 0-1,0 0 0,-1-1 1,1 1-1,0-1 0,-1 1 1,1 0-1,0-1 1,-1 1-1,1-1 0,0 1 1,0 0-1,-1-1 0,1 1 1,0-1-1,0 1 0,0-1 1,0 1-1,0-1 0,0 1 1,0-1-1,0 1 0,0-1 1,0 1-1,0-1 1,0 1-1,0-1 0,0 1 1,0-1-1,0 1 0,0-1 1,1 1-1,-1-1 0,0 1 1,0-1-1,1 1 0,-1-1 1,13-29-2360,69-90-10212,-48 66 4906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4.179"/>
    </inkml:context>
    <inkml:brush xml:id="br0">
      <inkml:brushProperty name="width" value="0.025" units="cm"/>
      <inkml:brushProperty name="height" value="0.025" units="cm"/>
    </inkml:brush>
  </inkml:definitions>
  <inkml:trace contextRef="#ctx0" brushRef="#br0">173 1 8456,'0'0'8616,"-9"8"-7351,0 0-942,1 0-1,0 1 0,1 0 0,-1 0 1,2 1-1,0 0 0,0 0 0,0 0 1,1 1-1,-4 12 0,5-7 85,-1 0-1,2 0 0,0 1 1,1-1-1,1 1 1,0-1-1,3 27 1,-1-34-375,1 0 0,0 1 0,0-1 0,1 0 0,0-1 0,1 1 0,0 0 0,0-1 0,1 0 0,0 0 0,0 0 0,1-1 0,0 1 0,11 9 0,-14-16-1402,-6-7 559,-15-20 360,-26-35 680,32 45-73,0-1 0,1 0 0,-8-19 0,15 28 25,0 0 0,1 0 0,1 0 0,-1-1 0,1 1 0,1-1 0,0 1 1,0-1-1,0-13 0,2 21-161,-1 0 1,0 0-1,1 1 1,-1-1-1,0 0 1,1 0 0,-1 0-1,1 0 1,0 1-1,-1-1 1,1 0-1,0 1 1,-1-1 0,1 0-1,0 1 1,0-1-1,-1 1 1,1-1-1,0 1 1,0-1 0,0 1-1,0 0 1,0-1-1,0 1 1,0 0-1,0 0 1,0 0 0,-1 0-1,1-1 1,2 2-1,36-1-92,-31 0 67,54 7-1429,3 0-4211,-13-6-3905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278"/>
    </inkml:context>
    <inkml:brush xml:id="br0">
      <inkml:brushProperty name="width" value="0.025" units="cm"/>
      <inkml:brushProperty name="height" value="0.025" units="cm"/>
    </inkml:brush>
  </inkml:definitions>
  <inkml:trace contextRef="#ctx0" brushRef="#br0">119 247 1217,'0'0'3865,"8"0"-1746,-5 1-2355,45-2 6184,-47 1-5742,0-1 0,0 1 1,0 0-1,0 0 0,0-1 1,0 1-1,0 0 0,0-1 1,0 1-1,0-1 0,0 1 1,-1-1-1,1 0 0,0 1 1,0-1-1,0 0 0,-1 0 1,1 1-1,0-1 0,-1 0 1,1 0-1,-1 0 0,1 0 0,-1 0 1,1 0-1,-1 0 0,0 0 1,0 0-1,1 0 0,-1 0 1,0 0-1,0 0 0,0 0 1,0 0-1,0 0 0,0 0 1,0 0-1,0 0 0,-1 0 1,1 0-1,0 0 0,-1 0 1,1 0-1,-1 0 0,1 0 1,-1 0-1,0-1 0,0 1-99,-1-1 0,1 1 0,-1 0 0,1 0 0,-1 0 0,1 0 1,-1 0-1,0 0 0,1 0 0,-1 0 0,0 1 0,0-1 0,1 1 0,-1-1 0,0 1 0,0 0 0,0 0 0,0 0 0,0 0 0,1 0 0,-4 0 0,-42 8 74,40-5-203,-1 1-1,1 0 1,0 0 0,1 1 0,-1 0-1,1 0 1,0 0 0,0 1 0,-6 8-1,8-10 4,0 1-1,1 0 1,-1 0-1,1 0 1,0 0-1,1 1 0,-1-1 1,1 1-1,0-1 1,0 1-1,1 0 1,0 0-1,-1 6 1,2-11 16,0 0 0,0-1 1,0 1-1,0-1 1,0 1-1,0 0 1,0-1-1,1 1 1,-1-1-1,0 1 0,0-1 1,0 1-1,1-1 1,-1 1-1,0 0 1,1-1-1,-1 0 1,0 1-1,1-1 0,-1 1 1,1-1-1,-1 1 1,1-1-1,-1 0 1,1 1-1,-1-1 1,1 0-1,-1 0 1,1 1-1,-1-1 0,1 0 1,0 0-1,25-2-2,22-18 95,-25 6-70,-2-1 1,0 0-1,-1-2 1,0-1 0,-2 0-1,19-24 1,-28 32-6,-1-1 0,0 0 0,0-1-1,-1 0 1,-1 0 0,0-1 0,0 0 0,-2 0 0,1 0-1,-2 0 1,1-1 0,-2 0 0,1-14 0,-3 29-16,0-1 0,0 0 0,0 0 1,0 0-1,0 1 0,0-1 0,-1 0 1,1 0-1,0 0 0,0 1 0,0-1 0,0 0 1,-1 0-1,1 0 0,0 0 0,0 0 0,0 1 1,-1-1-1,1 0 0,0 0 0,0 0 0,-1 0 1,1 0-1,0 0 0,0 0 0,-1 0 1,1 0-1,0 0 0,0 0 0,-1 0 0,1 0 1,0 0-1,0 0 0,0 0 0,-1 0 0,1 0 1,0 0-1,0 0 0,-1-1 0,1 1 0,0 0 1,0 0-1,0 0 0,-1 0 0,1 0 1,0-1-1,0 1 0,0 0 0,0 0 0,-1 0 1,1 0-1,0-1 0,0 1 0,0 0 0,0 0 1,0-1-1,0 1 0,0 0 0,0 0 1,0 0-1,0-1 0,0 1 0,0 0 0,0 0 1,0-1-1,0 1 0,-14 17-128,3 6 191,1 1 0,0 1 0,2-1 0,2 2 0,0-1 0,1 1 0,1 0 0,2 0 0,0 26 0,2-48 16,0 0 0,0 0 0,0 0 0,0 0 0,1 0 0,-1 0 0,1 0 0,0-1 0,1 1 0,-1 0 0,0-1 0,1 1 0,0-1 0,0 1 0,0-1 0,0 0 0,0 0 0,1 0 0,0 0 0,4 4 0,-3-5-41,0 1 0,1-1 1,-1 0-1,1 0 1,0-1-1,-1 1 1,1-1-1,0 0 0,0 0 1,0-1-1,0 0 1,0 1-1,0-2 1,0 1-1,0 0 0,5-2 1,3-1-12,0-1 1,-1 0-1,0 0 1,1-1-1,-1-1 1,-1 0-1,1-1 1,-1 0 0,-1 0-1,1-1 1,10-11-1,-5 4-14,-1-1 0,-1 0-1,-1 0 1,0-1 0,-1-1-1,11-22 1,-22 39-14,0 0-1,0 0 1,-1 0 0,1 0-1,-1 0 1,1 0 0,-1 0-1,1 0 1,-1 0 0,0 0-1,1-1 1,-1 1 0,0 0-1,0 0 1,0 0 0,0-1-1,0 1 1,0-2 0,-15 11-140,-24 31 8,29-27 145,-53 68-23,57-73 79,1 1 0,0 1 0,0-1 0,1 1 1,1 0-1,-1-1 0,1 2 0,-2 9 0,5-18-76,0 0-1,0 0 1,0 0-1,0 0 1,0 0-1,0 0 1,0 0-1,0 0 1,0 0-1,0 0 1,1-1-1,-1 1 1,0 0-1,1 0 1,-1 0-1,0 0 1,1 0-1,-1-1 1,1 1-1,0 0 1,-1-1-1,1 1 1,-1 0-1,1-1 1,0 1 0,0 0-1,-1-1 1,1 1-1,0-1 1,0 0-1,1 1 1,1 0-171,0 0 1,1 0-1,-1 0 1,1-1-1,-1 0 0,1 1 1,0-1-1,6-1 1,1-1-1646,0 0-1,0 0 1,-1-1 0,1 0 0,10-5-1,13-12-12080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635"/>
    </inkml:context>
    <inkml:brush xml:id="br0">
      <inkml:brushProperty name="width" value="0.025" units="cm"/>
      <inkml:brushProperty name="height" value="0.025" units="cm"/>
    </inkml:brush>
  </inkml:definitions>
  <inkml:trace contextRef="#ctx0" brushRef="#br0">169 4 15567,'0'0'4553,"-10"-2"-2972,5 2-1532,0-1 1,0 1 0,0 0-1,-1 0 1,1 0 0,0 1-1,0 0 1,0 0 0,-1 0-1,1 1 1,1 0 0,-1-1-1,0 2 1,0-1 0,1 1 0,-1-1-1,1 1 1,0 1 0,0-1-1,0 0 1,0 1 0,0 0-1,1 0 1,0 0 0,-5 8-1,3-6 37,1 0-1,0 0 1,1 1-1,-1-1 0,1 1 1,1 0-1,-1-1 1,1 1-1,0 0 1,1 1-1,0-1 0,0 0 1,0 0-1,1 15 1,1-21-85,-1 0 1,0 0 0,1 0 0,-1 0 0,0 0-1,1 0 1,0 0 0,-1 0 0,1 0 0,-1 0 0,1-1-1,0 1 1,0 0 0,-1 0 0,1-1 0,0 1-1,0 0 1,0-1 0,0 1 0,0-1 0,0 1-1,0-1 1,2 1 0,33 4-532,-25-6-159,0 0 1,0-1-1,0 0 1,17-5 0,13-12-3119,-2-3-2481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5.981"/>
    </inkml:context>
    <inkml:brush xml:id="br0">
      <inkml:brushProperty name="width" value="0.025" units="cm"/>
      <inkml:brushProperty name="height" value="0.025" units="cm"/>
    </inkml:brush>
  </inkml:definitions>
  <inkml:trace contextRef="#ctx0" brushRef="#br0">141 1 9897,'0'0'5446,"-8"4"-3728,-6 4-1131,1 1 0,-1 0-1,2 1 1,-15 13 0,22-18-301,1-1 0,-1 1 0,1-1 0,0 1 0,0 1 0,0-1 1,1 0-1,0 1 0,0 0 0,0 0 0,1 0 0,0 0 0,0 0 0,1 0 0,-2 9 1,3-14-277,0-1 0,0 1 0,0-1 0,0 1 0,0-1 0,1 0 0,-1 1 0,0-1 0,0 1 0,0-1 0,1 1 0,-1-1 0,0 0 1,0 1-1,1-1 0,-1 0 0,0 1 0,1-1 0,-1 0 0,0 1 0,1-1 0,-1 0 0,1 0 0,-1 1 0,1-1 0,-1 0 0,0 0 0,1 0 0,-1 0 1,1 1-1,-1-1 0,2 0 0,22-1 182,20-13-12,-23 0-151,-1 0 0,-1-2 0,0 0 0,-1-1 0,0-1 0,23-32 0,-58 94-330,10-21 330,4-15 4,0 1 0,0 0 1,1 0-1,-2 13 0,4-20-51,0-1-1,-1 0 0,1 1 0,0-1 0,0 1 0,0-1 0,0 0 1,0 1-1,0-1 0,1 1 0,-1-1 0,0 0 0,1 1 0,-1-1 1,1 0-1,-1 1 0,1-1 0,-1 0 0,1 0 0,0 0 1,0 1-1,0-1 0,0 0 0,0 0 0,0 0 0,0 0 0,0-1 1,0 1-1,0 0 0,0 0 0,0-1 0,1 1 0,-1 0 0,0-1 1,1 0-1,-1 1 0,3 0 0,1-1-621,0 1 0,1-1-1,-1 0 1,0 0 0,1 0 0,-1-1-1,0 0 1,1 0 0,-1 0 0,0-1 0,0 0-1,0 0 1,6-3 0,22-14-6439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6.414"/>
    </inkml:context>
    <inkml:brush xml:id="br0">
      <inkml:brushProperty name="width" value="0.025" units="cm"/>
      <inkml:brushProperty name="height" value="0.025" units="cm"/>
    </inkml:brush>
  </inkml:definitions>
  <inkml:trace contextRef="#ctx0" brushRef="#br0">132 165 15599,'0'0'1665,"-10"6"65,-6 4-881,1 0 0,-25 22 0,35-28-586,1 0-1,0 0 1,0 0 0,0 0 0,1 1 0,-1-1 0,1 1 0,0 0 0,0 0 0,1 0 0,0 0-1,-1 1 1,2-1 0,-1 0 0,-1 12 0,3-17-256,0 1 1,0-1-1,0 1 1,0-1-1,0 1 1,0-1-1,0 1 1,1-1-1,-1 1 0,0-1 1,0 1-1,0-1 1,1 1-1,-1-1 1,0 1-1,1-1 1,-1 1-1,0-1 0,1 0 1,-1 1-1,1-1 1,-1 0-1,0 1 1,1-1-1,-1 0 0,1 1 1,-1-1-1,1 0 1,-1 0-1,1 0 1,0 1-1,23-2 167,21-15 1,-30 7-168,-1-1-1,0-1 1,-1 0-1,0-1 1,-1-1-1,0 0 1,16-23 0,-10 9-11,-1 0 0,-1-2 0,14-35 1,-21 38 45,-9 26-43,1-1-1,-1 1 0,0 0 1,1-1-1,-1 1 0,0-1 1,1 1-1,-1-1 0,0 1 0,0-1 1,0 1-1,0-1 0,0 0 1,0 1-1,1-1 0,-1 1 1,0-1-1,-1 1 0,1-1 1,0 1-1,0-1 0,0 0 1,0 1-1,0-1 0,0 1 0,-1-1 1,1 1-1,0-1 0,0 1 1,-1-1-1,1 1 0,-1-1 1,-3 5-50,-12 15 132,2 1 0,0 0 0,1 1 0,1 1 0,1 0 0,1 0 0,1 1 0,1 0 0,1 1 0,-4 24 0,11-46-75,0 1-1,-1-1 1,1 0 0,1 0 0,-1 1-1,0-1 1,0 0 0,1 0-1,0 0 1,-1 0 0,1 1-1,0-1 1,0 0 0,0 0 0,0 0-1,0-1 1,0 1 0,1 0-1,-1 0 1,1-1 0,-1 1-1,1-1 1,0 1 0,0-1-1,-1 0 1,1 1 0,0-1 0,0 0-1,0 0 1,0 0 0,0-1-1,1 1 1,-1 0 0,0-1-1,3 1 1,9 1-79,0 0 0,1-1 0,-1-1 0,21-1 0,-20 0-130,-5 0 134,0 1-1,0-2 1,0 0 0,-1 0-1,1 0 1,-1-2-1,1 1 1,-1-1 0,0 0-1,0-1 1,14-10 0,-17 11 134,-2 0 0,1 0 0,0 0 0,-1-1 0,0 0 0,0 0 0,-1 0 0,1 0 1,-1-1-1,0 1 0,0-1 0,-1 0 0,0 0 0,0 0 0,0 0 0,-1 0 1,1 0-1,-2-1 0,1-10 0,-1 16-85,0 0 1,0 0-1,0-1 0,0 1 1,0 0-1,0 0 1,0 0-1,-1 0 0,1 0 1,0 0-1,-1 0 1,1 0-1,-1 0 1,1 0-1,-1 0 0,0 0 1,1 0-1,-1 0 1,0 1-1,0-1 0,0 0 1,1 0-1,-1 1 1,0-1-1,0 1 0,0-1 1,0 1-1,0-1 1,0 1-1,0-1 0,0 1 1,0 0-1,0 0 1,0-1-1,-1 1 0,1 0 1,0 0-1,0 0 1,0 0-1,0 0 0,0 1 1,-2-1-1,-1 1-21,-1 0-1,1 0 0,-1 0 0,1 1 1,0-1-1,0 1 0,0 0 0,0 0 1,-7 5-1,5-2 125,1-1 0,-1 1 0,1 1 0,0-1 0,1 1 0,-1 0 0,1 0 0,0 0 0,0 1 0,1-1 0,0 1 0,0 0 0,1 0 0,0 0 0,0 0 0,0 1 0,1-1 0,0 0 0,0 12 0,2-17-48,-1 0 0,1 0-1,-1 0 1,1 0-1,0 0 1,-1 0 0,1 0-1,0 0 1,0 0 0,1 0-1,-1-1 1,0 1 0,1-1-1,-1 1 1,1-1 0,-1 1-1,1-1 1,-1 0 0,1 1-1,0-1 1,0 0 0,0 0-1,0 0 1,0-1 0,0 1-1,0 0 1,0-1 0,4 1-1,6 1 22,1 0-1,0-1 1,21-1 0,-20 0-61,-1 0-430,1-1 0,-1 0 0,21-5 1,14-11-3918,-10-3-2215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7.465"/>
    </inkml:context>
    <inkml:brush xml:id="br0">
      <inkml:brushProperty name="width" value="0.025" units="cm"/>
      <inkml:brushProperty name="height" value="0.025" units="cm"/>
    </inkml:brush>
  </inkml:definitions>
  <inkml:trace contextRef="#ctx0" brushRef="#br0">215 220 12364,'0'0'5440,"-11"-3"-3097,4 0-1925,3 2-296,1-1 0,-1 1-1,1 0 1,-1 0 0,1 0-1,-1 1 1,1-1-1,-1 1 1,0 0 0,1 0-1,-1 0 1,0 0-1,1 1 1,-1 0 0,0-1-1,1 1 1,-1 1 0,1-1-1,-5 3 1,-3 4 48,0 0 1,1 0-1,0 1 1,1 1-1,0 0 0,-12 17 1,16-20-124,0-1-1,1 1 1,0 0-1,1 0 1,-1 0 0,1 1-1,1-1 1,-1 1-1,1 0 1,1 0 0,0-1-1,-1 11 1,2-17-42,0 0 1,0 0-1,0 0 1,0 0-1,0 0 1,1-1-1,-1 1 1,0 0-1,0 0 1,1 0 0,-1-1-1,1 1 1,-1 0-1,0 0 1,1-1-1,0 1 1,-1 0-1,1-1 1,-1 1-1,1-1 1,0 1-1,-1-1 1,1 1-1,0-1 1,0 1-1,-1-1 1,2 1-1,27 0 153,-20-3-94,0-1 1,0 1 0,0-2-1,13-5 1,-3-3 64,0 0 0,-1-1 0,0-1 0,-1 0 0,-1-2 0,0 0 0,-1 0 0,0-2 0,-2 0 0,0 0 0,-1-1 0,-1-1 0,-1 0 0,0 0 0,-2-1 0,0 0 0,5-28 0,-12 46-124,-4 8-37,-6 24-102,-8 47-84,16-70 219,0-1 6,1 0-1,0 1 1,0-1 0,0 1-1,0-1 1,2 10 0,-1-14-5,-1 0 1,1 0 0,-1 0 0,1 0-1,0 0 1,-1 0 0,1 0-1,0 0 1,0-1 0,-1 1-1,1 0 1,0 0 0,0-1-1,0 1 1,0-1 0,0 1-1,0-1 1,0 1 0,0-1-1,0 1 1,0-1 0,1 0-1,-1 0 1,0 1 0,0-1 0,0 0-1,0 0 1,0 0 0,1 0-1,-1-1 1,0 1 0,0 0-1,0 0 1,0-1 0,0 1-1,0 0 1,2-2 0,7-1 27,-1-2 0,1 1 1,-1-1-1,0 0 0,-1-1 1,1 0-1,-1 0 0,0-1 0,12-14 1,60-76-40,-75 91 8,40-60-404,-83 151 131,4 1 0,-25 96-1,52-155 497,1 0 0,2 1 0,0-1 0,0 40 0,5-50-172,0-1 1,0 0 0,2 1-1,0-1 1,1-1-1,0 1 1,2 0-1,12 26 1,-15-37-38,0 1 0,-1-1 1,1 1-1,-1 0 0,0 0 1,0 0-1,-1 0 0,0 0 1,1 7-1,-2-13-4,0 0 1,-1 1-1,1-1 0,0 0 0,0 1 0,0-1 1,0 0-1,0 0 0,-1 1 0,1-1 1,0 0-1,0 0 0,0 1 0,-1-1 1,1 0-1,0 0 0,0 0 0,-1 1 0,1-1 1,0 0-1,0 0 0,-1 0 0,1 0 1,0 0-1,-1 0 0,1 1 0,0-1 1,-1 0-1,1 0 0,0 0 0,0 0 0,-1 0 1,1 0-1,0 0 0,-1 0 0,1 0 1,0-1-1,-1 1 0,1 0 0,0 0 1,0 0-1,-1 0 0,1 0 0,-1-1 0,-14-6 670,8 0-586,1 0-1,0-1 1,1 0-1,0 0 0,0 0 1,0-1-1,1 1 0,0-1 1,-3-13-1,-1-3 88,2 0-1,-4-33 1,8 48-187,-1-9-138,1 0 0,1 0 1,0-1-1,3-20 0,-1 36 91,-1-1 0,1 1 0,0 0 0,0 0 0,0 0 0,0 0 0,1 0 0,0 0 0,0 0 0,0 0 0,0 1 0,0-1 0,1 1 0,0-1 0,0 1 0,0 0 0,0 0-1,0 0 1,0 1 0,1-1 0,-1 1 0,1 0 0,0 0 0,6-3 0,64-16-3637,-2 1-2830,-12-3-3062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8.372"/>
    </inkml:context>
    <inkml:brush xml:id="br0">
      <inkml:brushProperty name="width" value="0.025" units="cm"/>
      <inkml:brushProperty name="height" value="0.025" units="cm"/>
    </inkml:brush>
  </inkml:definitions>
  <inkml:trace contextRef="#ctx0" brushRef="#br0">40 0 15086,'0'0'3758,"0"8"-1654,1 38-485,-3-1 1,-2 0 0,-14 68-1,2-16-399,15-76-647,8-37-349,8-36-242,-10 15-460,-2 0-1,-2-45 1,-1 67-436,-1 24 885,1 0-1,1 0 0,0 0 1,0 0-1,1 0 1,0 0-1,4 12 1,-4-18 48,-1 0 0,1 0 0,0-1 0,0 1 0,0 0 1,0-1-1,0 0 0,0 1 0,1-1 0,-1 0 0,1 0 1,-1-1-1,1 1 0,0 0 0,0-1 0,0 0 0,0 1 1,0-1-1,0 0 0,0-1 0,0 1 0,1-1 0,-1 1 1,0-1-1,4 0 0,1 0 73,1-1 0,-1 0-1,0-1 1,0 0 0,0 0 0,0-1 0,-1 1 0,1-2 0,0 1 0,-1-1 0,0 0-1,0-1 1,0 0 0,-1 0 0,0 0 0,0-1 0,0 0 0,5-6-1,2-3-1,-2 0-1,1-1 0,-2 0 0,0-1 1,-1 0-1,11-30 0,-19 46-93,0 0 1,-1 0-1,1-1 0,0 1 0,-1 0 0,0-1 1,1 1-1,-1 0 0,0-1 0,0 1 0,1 0 1,-1-1-1,0 1 0,0 0 0,-1-1 0,1 1 1,0 0-1,0-1 0,-1 1 0,1 0 0,-1-1 1,0-1-1,0 4-14,0-1 0,0 0 0,-1 0 0,1 1 0,0-1 0,0 1 0,0-1 0,0 1 0,0-1 0,0 1 0,0 0 0,0 0 0,0-1 0,0 1 0,1 0 0,-1 0 0,0 0 0,0 0 0,1 0 0,-1 0 0,0 0 0,1 0 0,-1 0 0,1 0 0,-1 2 0,-13 21 23,2 0 1,0 0-1,2 1 0,1 1 1,0-1-1,2 2 0,1-1 1,2 1-1,-3 42 0,7-67 2,0-1 0,0 1-1,0-1 1,0 1 0,0-1-1,0 1 1,1-1 0,-1 1-1,1-1 1,-1 1 0,1-1-1,0 1 1,-1-1 0,1 1-1,0-1 1,0 0 0,0 0-1,0 1 1,0-1-1,0 0 1,0 0 0,0 0-1,1 0 1,0 0 0,1 1 8,0-1 1,0 0-1,0 0 1,0-1-1,0 1 1,0 0-1,1-1 1,-1 0-1,0 0 1,0 0 0,5-1-1,3 0 12,-1-2 1,1 1-1,0-1 1,-1-1-1,0 0 0,11-6 1,-5 2-16,-1-1 0,0 0 0,-1-1 0,0-1 0,-1 0 1,0-1-1,0 0 0,-2-1 0,1-1 0,18-29 0,-30 42-10,1 1-1,-1-1 0,1 0 0,-1 0 1,1 0-1,-1 0 0,0 1 0,1-1 1,-1 0-1,0 0 0,0 0 1,0 0-1,0 0 0,0 0 0,0 0 1,0 0-1,0 0 0,0 0 0,0 0 1,-1-1-1,-12 1-92,-24 22-69,30-15 161,0-1 1,1 1-1,0 0 0,0 0 1,0 1-1,1-1 0,0 2 1,0-1-1,1 0 0,0 1 1,0 0-1,0 0 0,1 0 1,1 0-1,-4 16 0,6-23-11,0 0 0,0 0 0,0 0 0,0 0 0,0 0 0,1 0 0,-1 0 0,0 0 0,1 0 0,-1 0 0,0 0 0,1 0 0,0 0 0,-1 0 0,1 0 0,-1 0 0,1 0 0,0-1 0,0 1 0,-1 0 0,1-1 0,0 1 0,0 0 0,1 0 0,31 9-727,38-11-2119,-68 0 2562,38-7-5738,-1-10-4576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33:51.387"/>
    </inkml:context>
    <inkml:brush xml:id="br0">
      <inkml:brushProperty name="width" value="0.025" units="cm"/>
      <inkml:brushProperty name="height" value="0.025" units="cm"/>
    </inkml:brush>
  </inkml:definitions>
  <inkml:trace contextRef="#ctx0" brushRef="#br0">0 766 16015,'0'0'2723,"4"-67"-2563,19 19 160,13-20 33,18-11 159,6-12-32,8-6-191,4 2-257,-3 9-929,-15 12-3940,-9 13-6662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9.532"/>
    </inkml:context>
    <inkml:brush xml:id="br0">
      <inkml:brushProperty name="width" value="0.025" units="cm"/>
      <inkml:brushProperty name="height" value="0.025" units="cm"/>
    </inkml:brush>
  </inkml:definitions>
  <inkml:trace contextRef="#ctx0" brushRef="#br0">0 14 12492,'1'-3'484,"3"-7"5282,-4 14-52,3 17-5154,4 34 427,-6-40-816,1 0 0,1 0 0,0 0 0,0 0-1,10 23 1,-13-37-140,1-1-1,-1 1 0,0 0 1,1-1-1,-1 1 0,1 0 1,0-1-1,-1 1 0,1-1 0,-1 1 1,1-1-1,0 1 0,-1-1 1,1 0-1,0 1 0,-1-1 1,1 0-1,0 1 0,0-1 1,0 0-1,-1 0 0,1 0 1,0 0-1,0 0 0,-1 0 1,1 0-1,0 0 0,0 0 1,0 0-1,-1 0 0,1 0 1,0 0-1,0-1 0,-1 1 1,1 0-1,0-1 0,0 1 1,-1 0-1,1-1 0,0 1 1,-1-1-1,1 1 0,0-2 1,29-26 505,-26 24-485,105-140 232,-109 192-534,-5-15 337,-3 58-1,9-90-74,-1-1 1,0 0-1,1 0 0,-1 0 1,0 0-1,1 1 0,-1-1 1,0 0-1,1 0 1,-1 0-1,1 0 0,-1 0 1,0 0-1,1 0 0,-1 0 1,1 0-1,-1 0 1,0 0-1,1 0 0,-1 0 1,0 0-1,1 0 0,-1 0 1,1-1-1,-1 1 0,0 0 1,1 0-1,-1 0 1,0-1-1,1 1 0,-1 0 1,0 0-1,0-1 0,1 1 1,-1 0-1,0-1 0,0 1 1,1 0-1,-1-1 1,15-12 227,20-31-15,-18 20-203,1 2 1,23-22-1,-41 43-34,1 0 1,-1 1-1,1-1 0,-1 1 1,1-1-1,-1 1 0,1-1 1,-1 1-1,1-1 0,0 1 1,-1-1-1,1 1 0,0 0 0,-1 0 1,1-1-1,0 1 0,0 0 1,-1 0-1,1 0 0,0-1 1,0 1-1,-1 0 0,1 0 1,0 0-1,0 0 0,-1 1 0,1-1 1,0 0-1,0 0 0,0 1 1,0 0 0,0 0 1,0 0-1,0 0 1,0 1-1,0-1 1,-1 0-1,1 1 1,0-1-1,-1 0 1,1 1-1,-1-1 0,0 1 1,1-1-1,-1 3 1,1 63-14,-2-58 24,-11 41 87,10-43-155,0-1 1,0 1-1,0 0 0,1 0 1,-1 9-1,21-40-14355,-6 6 3154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09.908"/>
    </inkml:context>
    <inkml:brush xml:id="br0">
      <inkml:brushProperty name="width" value="0.025" units="cm"/>
      <inkml:brushProperty name="height" value="0.025" units="cm"/>
    </inkml:brush>
  </inkml:definitions>
  <inkml:trace contextRef="#ctx0" brushRef="#br0">12 1 14221,'0'0'11756,"-6"48"-11692,1-20 0,5-4-224,0-1-1058,0-4-1184,0-7-1281,5-6-3332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0.268"/>
    </inkml:context>
    <inkml:brush xml:id="br0">
      <inkml:brushProperty name="width" value="0.025" units="cm"/>
      <inkml:brushProperty name="height" value="0.025" units="cm"/>
    </inkml:brush>
  </inkml:definitions>
  <inkml:trace contextRef="#ctx0" brushRef="#br0">15 61 13453,'0'0'1735,"0"11"363,-13 344 4303,13-343-6305,-1-6 32,1 1 1,0 0 0,0-1-1,1 1 1,2 9 0,-3-15-119,0-1 1,0 1 0,0-1-1,1 1 1,-1 0 0,0-1-1,0 1 1,1-1 0,-1 1-1,1-1 1,-1 1-1,0-1 1,1 1 0,-1-1-1,1 1 1,-1-1 0,1 1-1,-1-1 1,1 0 0,0 1-1,-1-1 1,1 0-1,-1 0 1,1 1 0,1-1-1,-1 0 1,1 0-1,-1-1 1,1 1-1,-1-1 1,1 1-1,-1-1 1,1 1 0,-1-1-1,1 0 1,-1 0-1,0 0 1,1 0-1,-1 0 1,0 0-1,2-2 1,13-14-178,-1 0 1,-1-1-1,-1-1 1,0 0-1,-2-1 1,0 0-1,-1 0 1,12-39-1,-6 9 97,-2-1 0,12-89 0,-26 137 107,3-23-53,-3 19 294,-3 14 539,-11 45 124,2 1-1,3 1 1,1-1 0,1 105-1,7-156-973,0-1-1,1 0 0,-1 0 1,0 1-1,1-1 0,-1 0 1,1 0-1,-1 0 0,1 1 1,0-1-1,0 0 0,-1 0 1,1 0-1,0 0 0,0 0 1,0-1-1,0 1 1,1 1-1,9 1-2810,-1-12-4574,-4-6-1246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0.832"/>
    </inkml:context>
    <inkml:brush xml:id="br0">
      <inkml:brushProperty name="width" value="0.025" units="cm"/>
      <inkml:brushProperty name="height" value="0.025" units="cm"/>
    </inkml:brush>
  </inkml:definitions>
  <inkml:trace contextRef="#ctx0" brushRef="#br0">0 131 12844,'0'0'8365,"12"1"-7585,1 0-646,-1-1 1,0 0-1,1-1 1,-1 0 0,0-1-1,1-1 1,11-3-1,-20 5-52,1-1 0,-1 1 1,0 0-1,-1-1 0,1 0 0,0 0 0,0 0 0,-1 0 1,1-1-1,-1 1 0,0-1 0,0 0 0,0 0 1,0 0-1,0-1 0,-1 1 0,1 0 0,-1-1 0,0 0 1,0 0-1,0 1 0,-1-1 0,1 0 0,-1 0 0,0 0 1,0-1-1,0 1 0,-1-6 0,0 9-69,0 0 0,0 0 0,0-1 0,0 1 0,-1 0 0,1 0 0,0 0 0,-1 0 0,1-1 0,-1 1 0,0 0 0,1 0 0,-1 0 0,0 0 0,0 0 0,1 0 0,-1 0 0,0 1 0,0-1 0,0 0 0,0 0 0,0 1 0,0-1 0,0 0 0,-1 1 0,1-1 0,0 1 0,0 0 0,0-1 0,0 1 0,-1 0 0,1 0 0,0-1 0,0 1 0,-1 0 0,1 0 0,0 1 0,-3-1 0,0 0-21,1 1-1,-1-1 0,0 1 0,0 0 0,0 0 0,1 0 0,-1 0 0,0 1 0,1 0 0,-1-1 0,-5 5 0,0 3 72,0 0-1,1 1 0,0 0 0,1 1 0,0-1 1,0 1-1,-7 19 0,10-21 124,0 0 1,1 0-1,0 0 0,1 0 0,0 1 1,0-1-1,1 1 0,0-1 0,1 1 1,1 16-1,-1-25-175,1 0 0,0 1-1,-1-1 1,1 0 0,0 0 0,0 0 0,0 0 0,0 1-1,0-1 1,0 0 0,0-1 0,0 1 0,1 0 0,-1 0-1,0 0 1,1-1 0,-1 1 0,0-1 0,1 1 0,-1-1-1,0 1 1,1-1 0,-1 0 0,1 0 0,-1 1 0,1-1-1,-1 0 1,1 0 0,-1-1 0,3 1 0,3-1-25,-1 1 1,1-1 0,-1 0 0,0-1-1,12-3 1,-12 2-407,-1 0 0,1 0 0,-1 0 0,1-1 0,-1 0 1,0 0-1,8-9 0,9-23-8035,-14 11-1431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1.743"/>
    </inkml:context>
    <inkml:brush xml:id="br0">
      <inkml:brushProperty name="width" value="0.025" units="cm"/>
      <inkml:brushProperty name="height" value="0.025" units="cm"/>
    </inkml:brush>
  </inkml:definitions>
  <inkml:trace contextRef="#ctx0" brushRef="#br0">12 40 7239,'0'0'5103,"1"-8"-2428,3-23 2169,-6 46-912,-6 44-2795,2 3 806,6-62-1925,0 1 0,0-1-1,1 1 1,-1-1 0,0 1-1,0-1 1,1 0 0,-1 1-1,0-1 1,1 1 0,-1-1-1,0 0 1,1 1 0,-1-1-1,0 0 1,1 1 0,-1-1-1,1 0 1,-1 0 0,1 0-1,-1 1 1,1-1 0,-1 0-1,1 0 1,-1 0-1,1 0 1,-1 0 0,1 0-1,-1 0 1,1 0 0,-1 0-1,1 0 1,-1 0 0,1 0-1,-1 0 1,0 0 0,1 0-1,-1-1 1,1 1 0,-1 0-1,1 0 1,-1-1 0,1 1-1,-1 0 1,1-1 0,24-11 333,-10-1-300,-1 0 0,0-1-1,-1-1 1,-1 0 0,13-19-1,-33 48 32,0 1-1,1 0 0,1 0 0,0 1 0,1 0 0,1 0 0,1 0 1,0 1-1,-1 27 0,4-44-68,0 0 0,0 1 0,0-1 1,0 0-1,0 0 0,0 0 0,0 1 0,0-1 0,0 0 0,0 0 1,0 0-1,0 1 0,0-1 0,0 0 0,0 0 0,0 0 1,0 0-1,0 1 0,0-1 0,0 0 0,1 0 0,-1 0 1,0 0-1,0 1 0,0-1 0,0 0 0,0 0 0,1 0 0,-1 0 1,0 0-1,0 0 0,0 0 0,1 1 0,-1-1 0,0 0 1,0 0-1,0 0 0,0 0 0,1 0 0,-1 0 0,0 0 0,0 0 1,1 0-1,10-5 452,9-11-142,-3-4-106,-4 6-2054,-4 4-3526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2.481"/>
    </inkml:context>
    <inkml:brush xml:id="br0">
      <inkml:brushProperty name="width" value="0.025" units="cm"/>
      <inkml:brushProperty name="height" value="0.025" units="cm"/>
    </inkml:brush>
  </inkml:definitions>
  <inkml:trace contextRef="#ctx0" brushRef="#br0">27 0 14830,'0'0'11376,"-2"11"-10874,-1 8-389,-5 19 1080,-6 75-1,14-112-1184,0 0 0,0-1 0,0 1-1,0 0 1,0 0 0,0 0 0,1 0 0,-1-1-1,0 1 1,0 0 0,1 0 0,-1 0 0,0-1-1,1 1 1,-1 0 0,1 0 0,-1-1-1,1 1 1,-1 0 0,1-1 0,-1 1 0,1-1-1,0 1 1,-1-1 0,1 1 0,0-1-1,-1 1 1,1-1 0,1 1 0,0-1 7,0 1 0,0-1 0,1 0-1,-1 0 1,0 0 0,0 0 0,0 0 0,1-1 0,-1 1 0,0 0 0,3-2 0,3-1 4,0 0 0,0 0-1,0-1 1,14-10 0,-12 6-78,-1-1-1,0 0 1,0 0-1,-1-1 1,11-15-1,-15 18 67,0 1-1,0 0 1,-1-1 0,0 0 0,0 0 0,-1 0-1,0 0 1,0 0 0,0 0 0,0-13 0,-5 16 28,-6 10-30,-4 12-8,-10 31 16,22-47-9,0 1-1,0-1 1,0 1-1,1-1 0,-1 1 1,1 0-1,-1-1 1,1 1-1,0 0 0,0-1 1,0 1-1,1 0 1,-1-1-1,1 1 0,-1 0 1,1-1-1,2 6 1,-2-7 7,1 0 0,0 0 0,-1 0 0,1 0 0,0 0 1,0-1-1,0 1 0,0 0 0,0-1 0,0 1 0,0-1 1,0 0-1,0 0 0,0 0 0,0 0 0,0 0 0,0 0 1,0 0-1,0-1 0,2 0 0,42-12 64,-38 9-103,1 0 0,0 1 1,0-1-1,1 2 0,-1-1 0,0 1 0,1 1 0,14-1 0,-23 3 22,0-1-1,0 1 1,0 0 0,0 0-1,0 0 1,0-1-1,-1 1 1,1 0-1,0 0 1,-1 0 0,1 0-1,-1 1 1,1-1-1,-1 0 1,1 0-1,-1 0 1,0 0-1,1 0 1,-1 1 0,0-1-1,0 0 1,0 0-1,0 1 1,0-1-1,0 0 1,-1 2 0,-1 34 14,-1-23-45,0 8 557,4-21-502,-1-1 0,1 1 1,-1-1-1,1 1 0,-1-1 1,1 1-1,0-1 1,-1 1-1,1-1 0,-1 0 1,1 1-1,0-1 0,-1 0 1,1 0-1,0 1 1,0-1-1,-1 0 0,1 0 1,0 0-1,-1 0 0,1 0 1,0 0-1,0 0 1,-1 0-1,1 0 0,0 0 1,0-1-1,-1 1 0,1 0 1,0 0-1,-1-1 1,2 0-1,63-23 154,-55 18-326,0 2 0,1 0 1,-1 0-1,1 1 1,-1 0-1,1 1 0,20-2 1,-31 4 142,1 0 0,-1 0 0,1 0 0,-1 0 0,1 0 0,0 0 0,-1 1 0,1-1 0,-1 0 0,1 0 0,-1 1 0,1-1 0,-1 0 0,1 1 0,-1-1 0,0 0 0,1 1 0,-1-1 0,1 1 0,-1-1 0,0 1 0,0-1 0,1 1 0,-1-1 0,0 1 0,0-1 0,1 1 0,-1-1 0,0 1 0,0 0 0,3 24 124,1 2 296,-3-26-400,-1-1 0,0 1 0,0-1 0,1 0 0,-1 1 0,0-1 0,1 1 0,-1-1 0,0 0 0,1 1 0,-1-1 0,1 0 0,-1 1 0,0-1 0,1 0 0,-1 0 1,1 0-1,-1 1 0,1-1 0,-1 0 0,1 0 0,-1 0 0,1 0 0,-1 0 0,1 0 0,-1 0 0,1 0 0,-1 0 0,1 0 0,-1 0 0,1 0 0,-1 0 0,1 0 0,-1-1 0,1 1 0,-1 0 0,1 0 0,-1-1 0,1 1 0,-1 0 0,1-1 0,0 0-173,0 0 0,0 0-1,1 0 1,-1 0 0,0 0-1,-1 0 1,1 0 0,0 0-1,0 0 1,0-1 0,-1 1-1,1 0 1,-1-1 0,1 1 0,-1 0-1,1-1 1,-1 1 0,1-3-1,1-29-8503,-2 31 7753,0-25-10226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2.868"/>
    </inkml:context>
    <inkml:brush xml:id="br0">
      <inkml:brushProperty name="width" value="0.025" units="cm"/>
      <inkml:brushProperty name="height" value="0.025" units="cm"/>
    </inkml:brush>
  </inkml:definitions>
  <inkml:trace contextRef="#ctx0" brushRef="#br0">27 91 14125,'0'0'9001,"-21"-58"-5638,19 42-1313,-2 7-641,4 2-832,0 6-577,9 1-1345,-3 0-1410,-1 3-2466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3.214"/>
    </inkml:context>
    <inkml:brush xml:id="br0">
      <inkml:brushProperty name="width" value="0.025" units="cm"/>
      <inkml:brushProperty name="height" value="0.025" units="cm"/>
    </inkml:brush>
  </inkml:definitions>
  <inkml:trace contextRef="#ctx0" brushRef="#br0">0 56 10314,'0'0'15716,"1"0"-15702,-1 0 0,1 0-1,-1-1 1,0 1 0,1 0 0,-1 0 0,1 0 0,-1-1 0,1 1-1,-1 0 1,1 0 0,-1 0 0,1 0 0,-1 0 0,0 0-1,1 0 1,-1 0 0,1 0 0,-1 0 0,1 0 0,-1 0-1,1 0 1,-1 1 0,1-1 0,-1 0 0,1 0 0,-1 1-140,0-1 0,-1 0 1,1 1-1,0-1 0,0 0 1,0 1-1,0-1 1,0 0-1,-1 1 0,1-1 1,0 0-1,0 1 0,0-1 1,0 0-1,0 1 0,0-1 1,0 0-1,0 1 1,0-1-1,0 1 0,1-1 1,-1 0-1,0 1 0,0-1 1,0 0-1,0 1 0,0-1 1,1 0-1,-1 0 0,0 1 1,0-1-1,1 0 1,-1 0-1,0 1 0,0-1 1,1 0-1,-1 0 0,0 1 1,1-1-1,-1 0 0,0 0 1,1 0-1,9-14-8511,-6 2 1462</inkml:trace>
  <inkml:trace contextRef="#ctx0" brushRef="#br0" timeOffset="1">0 56 10762,'35'-44'3999,"-35"44"-3796,0 0 1,0 0 0,1 0 0,-1-1 0,0 1-1,0 0 1,1 0 0,-1 0 0,0-1-1,0 1 1,0 0 0,1 0 0,-1-1 0,0 1-1,0 0 1,0 0 0,0-1 0,0 1-1,0 0 1,0-1 0,0 1 0,0 0 0,1-1-1,-1 1 1,0 0 0,0 0 0,-1-1-1,1 1 1,0 0 0,0-1 0,0 1 0,0 0-1,0-1 1,0 1 0,0 0 0,0 0-1,0-1 1,-1 1 0,1 0 0,0 0 0,0-1-1,-1 1 1,1 0-115,0 0 0,-1 0 1,1 0-1,0 0 0,-1 0 0,1 1 0,0-1 0,-1 0 1,1 0-1,0 0 0,-1 1 0,1-1 0,0 0 0,0 0 1,-1 1-1,1-1 0,0 0 0,0 0 0,0 1 0,-1-1 1,1 0-1,0 1 0,0-1 0,0 0 0,0 1 0,0-1 1,0 0-1,-1 1 0,1-1 0,0 0 0,0 1 0,0-1 1,0 0-1,1 1 0,-9 257 3295,4-29-3134,4-149-670,9-81-5746,-1-11-934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3.588"/>
    </inkml:context>
    <inkml:brush xml:id="br0">
      <inkml:brushProperty name="width" value="0.025" units="cm"/>
      <inkml:brushProperty name="height" value="0.025" units="cm"/>
    </inkml:brush>
  </inkml:definitions>
  <inkml:trace contextRef="#ctx0" brushRef="#br0">55 11 17649,'0'0'14424,"3"3"-14317,0 1-95,4 4 20,-3-21 25,-4 12-60,-1 1-1,1-1 1,0 1-1,0-1 1,0 0-1,0 1 1,-1-1 0,1 1-1,0-1 1,-1 1-1,1-1 1,0 1-1,-1-1 1,1 1-1,-1 0 1,1-1-1,0 1 1,-1-1-1,1 1 1,-1 0 0,1-1-1,-1 1 1,1 0-1,-1 0 1,0 0-1,1-1 1,-1 1-1,1 0 1,-1 0-1,1 0 1,-1 0-1,0 0 1,1 0 0,-1 0-1,1 0 1,-1 0-1,0 0 1,1 0-1,-1 0 1,1 1-1,-1-1 1,1 0-1,-1 0 1,0 1-1,0-1 1,-25 13-147,23-10 150,1 1 1,-1 0 0,1 0-1,0-1 1,0 1 0,1 1 0,-1-1-1,1 0 1,0 0 0,0 0 0,0 1-1,0-1 1,1 5 0,-1-8-19,1 1 1,0-1-1,0 0 0,0 0 1,0 0-1,0 1 0,0-1 1,0 0-1,1 0 1,-1 0-1,0 0 0,1 1 1,-1-1-1,0 0 1,1 0-1,0 0 0,-1 0 1,1 0-1,-1 0 1,1 0-1,0 0 0,0 0 1,0-1-1,0 1 1,0 0-1,-1 0 0,1-1 1,1 1-1,-1 0 1,0-1-1,0 1 0,0-1 1,0 1-1,0-1 0,0 0 1,0 0-1,1 1 1,-1-1-1,0 0 0,0 0 1,0 0-1,1 0 1,-1 0-1,0-1 0,0 1 1,0 0-1,1 0 1,-1-1-1,2 0 0,-3 0-284,1 1 0,0-1 0,-1 0 0,1 1 0,-1-1 0,1 0 0,-1 0 0,1 0 0,-1 1 0,0-1 0,1 0 0,-1 0 0,0 0 0,0 0 0,1 0 0,-1 0 0,0 1 0,0-1 0,0 0 0,0 0 0,0 0 0,0 0 0,-1 0 0,1 0 0,0-1 0,-1-4-3734,1-10-9668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5:14.318"/>
    </inkml:context>
    <inkml:brush xml:id="br0">
      <inkml:brushProperty name="width" value="0.025" units="cm"/>
      <inkml:brushProperty name="height" value="0.025" units="cm"/>
    </inkml:brush>
  </inkml:definitions>
  <inkml:trace contextRef="#ctx0" brushRef="#br0">1 354 18449,'13'-2'588,"168"-14"-1917,215 9 1,-255 7 472,519-12-1812,331-41 6457,132-13 1032,0 21-3578,261-42-3790,-891 51 1929,-421 32 532,30-3-672,-34-2-3235,-27-1-3123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1:36.693"/>
    </inkml:context>
    <inkml:brush xml:id="br0">
      <inkml:brushProperty name="width" value="0.025" units="cm"/>
      <inkml:brushProperty name="height" value="0.025" units="cm"/>
    </inkml:brush>
  </inkml:definitions>
  <inkml:trace contextRef="#ctx0" brushRef="#br0">1 1 9353,'0'0'11435,"48"17"-22101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4.546"/>
    </inkml:context>
    <inkml:brush xml:id="br0">
      <inkml:brushProperty name="width" value="0.025" units="cm"/>
      <inkml:brushProperty name="height" value="0.025" units="cm"/>
    </inkml:brush>
  </inkml:definitions>
  <inkml:trace contextRef="#ctx0" brushRef="#br0">99 68 2018,'-43'9'5795,"10"-1"-568,10-6 3615,27-2-8356,29-3-229,1-1 1,0-1 0,-1-2-1,35-12 1,51-11-206,-70 22-248,0 2 0,60 1 1,-110 5 90,1 1 1,-1-1-1,1 0 0,-1 1 1,1-1-1,-1 0 1,1 1-1,-1-1 1,1 0-1,-1 1 1,1-1-1,0 1 1,-1-1-1,1 1 1,0-1-1,-1 1 1,1-1-1,0 1 1,0-1-1,0 1 1,-1-1-1,1 1 1,0-1-1,0 1 1,0-1-1,0 1 1,0 0-1,0-1 1,0 1-1,0-1 1,0 1-1,0-1 1,0 1-1,0 0 0,1-1 1,-1 1-1,0-1 1,0 1-1,1-1 1,-1 1-1,0-1 1,1 1-1,-1-1 1,0 1-1,1-1 1,-1 0-1,1 1 1,-1-1-1,0 0 1,1 1-1,-1-1 1,1 0-1,-1 1 1,1-1-1,-1 0 1,1 0-1,0 0 1,-1 1-1,1-1 1,-1 0-1,1 0 1,-1 0-1,2 0 1,-22 7-5406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4.953"/>
    </inkml:context>
    <inkml:brush xml:id="br0">
      <inkml:brushProperty name="width" value="0.025" units="cm"/>
      <inkml:brushProperty name="height" value="0.025" units="cm"/>
    </inkml:brush>
  </inkml:definitions>
  <inkml:trace contextRef="#ctx0" brushRef="#br0">339 0 9257,'0'0'12604,"-10"8"-12193,-30 30-269,-48 59 1,41-45-113,6-8 1,20-23-27,0 1 0,2 1 1,-22 33-1,40-54-8,-1-1 0,1 1 0,0 0 0,0-1 0,1 1 0,-1 0 0,0 0 0,0 0 0,1-1 0,-1 1 0,1 0 0,0 0 0,0 0 1,-1 0-1,1 0 0,0 0 0,1 0 0,-1 0 0,0 0 0,0-1 0,1 1 0,-1 0 0,1 0 0,0 0 0,-1 0 0,1-1 0,0 1 0,0 0 0,0-1 0,0 1 0,1-1 0,-1 1 1,0-1-1,1 1 0,-1-1 0,1 0 0,-1 0 0,1 0 0,-1 0 0,1 0 0,0 0 0,0 0 0,-1 0 0,4 0 0,8 4 39,1-1 0,-1-1 0,1 0 0,25 2 0,-32-4-27,116 10-176,-42-5-3940,-36-3-2405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058"/>
    </inkml:context>
    <inkml:brush xml:id="br0">
      <inkml:brushProperty name="width" value="0.025" units="cm"/>
      <inkml:brushProperty name="height" value="0.025" units="cm"/>
    </inkml:brush>
  </inkml:definitions>
  <inkml:trace contextRef="#ctx0" brushRef="#br0">63 1 13869,'1'17'9488,"-7"98"-7984,-4 123-3495,10-237 1818,0 1 0,0-1 0,0 0 0,-1 0 0,1 1 0,0-1 0,-1 0 0,1 0 1,-1 0-1,1 0 0,-1 0 0,1 0 0,-1 1 0,0-1 0,0-1 0,1 1 0,-1 0 0,0 0 1,-1 1-1,1-2-109,0 0-1,0 0 1,1 1 0,-1-1 0,0 0 0,0 0 0,0 0 0,1-1-1,-1 1 1,0 0 0,0 0 0,0 0 0,1 0 0,-1-1 0,0 1-1,1 0 1,-1-1 0,0 1 0,0-1 0,1 1 0,-1-1 0,1 1-1,-1-1 1,0 1 0,1-1 0,-1 1 0,1-1 0,0 0 0,-1 1-1,1-1 1,-1-1 0,-14-18-8083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419"/>
    </inkml:context>
    <inkml:brush xml:id="br0">
      <inkml:brushProperty name="width" value="0.025" units="cm"/>
      <inkml:brushProperty name="height" value="0.025" units="cm"/>
    </inkml:brush>
  </inkml:definitions>
  <inkml:trace contextRef="#ctx0" brushRef="#br0">0 39 6342,'0'0'15919,"58"-21"-14285,-19 19-545,3-1-609,1-1-384,2 0-32,-3 1-32,-6 2-961,-8 1-736,-2 0-930,-17 0-1921,-4 0-2595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6.765"/>
    </inkml:context>
    <inkml:brush xml:id="br0">
      <inkml:brushProperty name="width" value="0.025" units="cm"/>
      <inkml:brushProperty name="height" value="0.025" units="cm"/>
    </inkml:brush>
  </inkml:definitions>
  <inkml:trace contextRef="#ctx0" brushRef="#br0">75 0 14798,'0'0'6737,"-8"1"-6347,5-1-374,0 0 0,1 0 0,-1 0 0,0 0 0,1 1 0,-1 0 0,1-1 0,-1 1 0,1 0 0,-1 0 0,1 0 0,-1 0 0,1 1 0,0-1 0,0 1 0,0-1 0,-1 1 0,2 0 0,-1 0 0,0 0 0,0 0 0,1 0 0,-1 0 0,1 0 0,-1 0 0,1 1 0,0-1 0,0 1 0,0-1 0,0 1 0,0-1 0,1 1 0,-1 0 0,1-1 0,0 1 0,0-1 0,0 1 0,0 3 0,0-2 38,-1-1 0,1 1-1,0-1 1,0 1 0,0-1 0,0 1-1,1-1 1,0 1 0,-1-1-1,1 1 1,1-1 0,-1 0 0,0 1-1,1-1 1,-1 0 0,1 0-1,0 0 1,0 0 0,0-1 0,4 5-1,-2-5-18,-1 0-1,1 0 1,0-1-1,-1 1 1,1-1-1,0 0 1,0 0-1,0 0 1,0 0-1,0-1 1,0 1-1,0-1 1,0 0-1,0-1 0,0 1 1,0-1-1,0 1 1,6-3-1,-5 2-4,1-1-1,-1 1 0,0-1 1,0-1-1,1 1 1,-1-1-1,0 1 0,-1-2 1,1 1-1,-1 0 0,1-1 1,-1 0-1,0 0 0,0 0 1,-1 0-1,1-1 0,-1 0 1,0 1-1,0-1 1,-1 0-1,1-1 0,-1 1 1,0 0-1,-1-1 0,3-10 1,-5 16-36,1 0 0,-1 0 0,1 0 0,0 0 0,-1 0 0,1 0 0,-1 0 0,1 0 0,-1 0 0,1 0 0,-1 0 0,1 1 0,-1-1 0,1 0 0,-1 0 0,1 0 0,-1 1 0,1-1 0,0 0 0,-1 0 0,1 1 0,0-1 0,-1 0 0,1 1 0,0-1 0,-1 0 0,1 1 0,0-1 0,-1 1 0,1-1 0,0 0 0,0 1 0,-1 0 0,-14 15-47,-16 44 96,29-57-64,0 0-1,1 0 0,0 1 1,0-1-1,0 1 0,0-1 1,0 1-1,1-1 0,0 1 1,-1-1-1,1 1 0,1 0 1,-1-1-1,0 1 0,1-1 1,1 6-1,-1-8-84,0 0 1,0 0-1,1 1 1,-1-1-1,0 0 0,0-1 1,1 1-1,-1 0 1,1 0-1,-1 0 1,0-1-1,1 1 0,-1-1 1,1 1-1,-1-1 1,1 0-1,0 0 1,-1 1-1,3-1 0,34-2-5267,-14-4-125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152"/>
    </inkml:context>
    <inkml:brush xml:id="br0">
      <inkml:brushProperty name="width" value="0.025" units="cm"/>
      <inkml:brushProperty name="height" value="0.025" units="cm"/>
    </inkml:brush>
  </inkml:definitions>
  <inkml:trace contextRef="#ctx0" brushRef="#br0">52 1 12139,'0'0'12327,"-5"12"-10982,-5 17-874,1 1-1,2 0 1,1 1 0,1 0-1,-1 39 1,5-45-471,-1 2-32,2 1 0,3 38 0,-3-65 32,0-1 1,0 1-1,1-1 1,-1 0-1,0 1 1,0-1-1,0 1 1,0-1-1,0 0 1,0 1-1,1-1 1,-1 0-1,0 1 1,0-1-1,1 0 1,-1 1-1,0-1 1,1 0-1,-1 1 1,0-1-1,0 0 1,1 0-1,-1 0 1,1 1-1,-1-1 1,0 0-1,1 0 1,-1 0-1,1 0 1,-1 1-1,0-1 1,1 0-1,-1 0 1,1 0-1,17-6 43,13-16 73,-1-6-204,-1-2 0,-2 0 0,0-2 0,-3-1 0,24-40 0,-40 54-473,-4 7-1224,-6 6-4507,-7 5 132</inkml:trace>
  <inkml:trace contextRef="#ctx0" brushRef="#br0" timeOffset="1">121 292 16496,'0'0'10858,"59"30"-10730,-37-30-128,-4 0-1057,4 0-1569,-6 0-1058,-4-1-2530,1-3-3523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514"/>
    </inkml:context>
    <inkml:brush xml:id="br0">
      <inkml:brushProperty name="width" value="0.025" units="cm"/>
      <inkml:brushProperty name="height" value="0.025" units="cm"/>
    </inkml:brush>
  </inkml:definitions>
  <inkml:trace contextRef="#ctx0" brushRef="#br0">7 0 12011,'0'0'10218,"-1"8"-8723,-1 1-1136,1-4-167,0 0-1,1 0 0,-1 0 0,1 0 1,0 0-1,1 9 0,-1-13-174,1 1-1,-1 0 1,1 0 0,0-1-1,-1 1 1,1-1-1,0 1 1,0 0 0,0-1-1,0 1 1,0-1-1,1 0 1,-1 1 0,0-1-1,1 0 1,-1 0-1,1 0 1,-1 0 0,1 0-1,-1 0 1,1 0-1,0-1 1,-1 1 0,1-1-1,2 1 1,4 1-36,1-1-1,-1 0 1,0 0 0,1-1 0,-1-1 0,1 1 0,-1-1-1,0 0 1,1-1 0,-1 0 0,0-1 0,0 1 0,0-1-1,-1-1 1,9-4 0,54-17-107,-69 25 138,0 0 0,0 0 0,0 0 0,0 0 0,0 0 0,0 0 0,0 0 0,0 0 0,-1 1 0,1-1 0,0 0-1,0 1 1,0-1 0,0 1 0,0-1 0,-1 1 0,1 0 0,0-1 0,0 1 0,-1 0 0,1-1 0,0 1 0,-1 0 0,1 0 0,-1-1-1,1 1 1,-1 0 0,1 0 0,-1 0 0,0 0 0,1 0 0,-1 0 0,0 0 0,0 0 0,0 0 0,0 1 0,1-1 2,-1 1 0,1 0 0,-1-1 0,1 1 0,-1-1 0,1 1 0,0-1-1,0 1 1,0-1 0,0 1 0,0-1 0,0 0 0,0 1 0,0-1 0,0 0 0,1 0 0,-1 0 0,0 0 0,1 0 0,-1 0 0,1 0 0,-1-1 0,1 1 0,-1-1 0,1 1 0,0-1 0,1 1 0,2-1-260,0 1-1,0-2 1,0 1 0,0 0-1,0-1 1,0 0-1,0 0 1,-1-1 0,1 1-1,0-1 1,-1 0-1,1 0 1,6-5 0,29-30-8001,-23 14 191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7.903"/>
    </inkml:context>
    <inkml:brush xml:id="br0">
      <inkml:brushProperty name="width" value="0.025" units="cm"/>
      <inkml:brushProperty name="height" value="0.025" units="cm"/>
    </inkml:brush>
  </inkml:definitions>
  <inkml:trace contextRef="#ctx0" brushRef="#br0">1 3 12075,'0'0'9001,"59"-2"-9962,-39 2-2562,0 0-2915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8.230"/>
    </inkml:context>
    <inkml:brush xml:id="br0">
      <inkml:brushProperty name="width" value="0.025" units="cm"/>
      <inkml:brushProperty name="height" value="0.025" units="cm"/>
    </inkml:brush>
  </inkml:definitions>
  <inkml:trace contextRef="#ctx0" brushRef="#br0">131 0 13261,'0'0'6245,"-6"10"-3752,2-5-2390,0 1 0,0 0 0,1 0-1,0 0 1,0 0 0,1 1-1,0-1 1,0 1 0,0 0-1,1-1 1,0 1 0,0 0-1,0 0 1,1 0 0,0 0-1,2 8 1,-1-8-233,6 37-820,-2 1 0,0 56 0,-5-90 1087,0-1 0,-1 1-1,0 0 1,-1-1 0,0 0 0,-1 1 0,0-1 0,0 0 0,-1 0 0,0-1 0,-1 1-1,0-1 1,-1 0 0,0 0 0,-11 13 0,16-21 70,0 0 0,0 0 0,0 1 0,0-1 0,-1 0 0,1 0 0,0 0 0,0 0 0,-1-1 0,1 1 0,-1 0-1,1-1 1,0 1 0,-1 0 0,1-1 0,-1 0 0,0 1 0,1-1 0,-1 0 0,1 0 0,-3 0 0,2 0-119,1-1 1,0 0-1,1 0 0,-1 1 0,0-1 1,0 0-1,0 0 0,0 0 0,1 0 1,-1 0-1,0 0 0,1 0 1,-1 0-1,1 0 0,-1 0 0,1 0 1,-1-1-1,1 1 0,0 0 1,0 0-1,-1-2 0,0-9-10,0-1 0,1 0 0,1-22-1,-1 35-77,1-9-77,0-1-1,1 1 1,0 0-1,0 0 0,1 0 1,0 0-1,0 0 1,1 1-1,0 0 0,1-1 1,0 1-1,0 1 1,1-1-1,0 1 0,0 0 1,0 0-1,1 1 0,0 0 1,1 0-1,-1 0 1,1 1-1,0 1 0,0-1 1,1 1-1,11-4 1,39-9-3739,-19 2-2148,-1 0-4024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1:58.902"/>
    </inkml:context>
    <inkml:brush xml:id="br0">
      <inkml:brushProperty name="width" value="0.025" units="cm"/>
      <inkml:brushProperty name="height" value="0.025" units="cm"/>
    </inkml:brush>
  </inkml:definitions>
  <inkml:trace contextRef="#ctx0" brushRef="#br0">0 0 545,'0'0'23942,"2"8"-23269,5 58 217,-1 124 1,-6-161-814,0-28-59,-1 0 0,1 0 0,0 0 0,0 0 0,0 0 0,0 0 0,1 0 1,-1 0-1,0 0 0,0 0 0,0 0 0,1 0 0,-1 0 0,0 0 1,1-1-1,-1 1 0,1 0 0,-1 0 0,1 0 0,0-1 0,-1 1 0,1 0 1,0 0-1,-1-1 0,3 2 0,-3-2 0,1 0 0,0-1-1,0 1 1,0 0 0,0 0 0,-1-1 0,1 1-1,0 0 1,0-1 0,0 1 0,-1-1 0,1 1-1,0-1 1,-1 0 0,1 1 0,-1-1 0,1 1-1,0-1 1,-1 0 0,1 0 0,-1 1 0,0-1-1,1 0 1,-1 0 0,0 1 0,1-1 0,-1 0-1,0-2 1,9-24-110,-2 0 0,0-1-1,-3 0 1,0 0 0,-1 0-1,-3-53 1,0 79-36,4 29-294,-2-23 429,1-1 0,0 1-1,0-1 1,0 0 0,0 0-1,1 0 1,-1-1-1,1 1 1,-1-1 0,1 0-1,0 0 1,0 0 0,0 0-1,0-1 1,0 1-1,1-1 1,-1 0 0,0-1-1,1 1 1,-1-1 0,0 1-1,1-1 1,-1-1 0,0 1-1,6-2 1,-5 2 9,0-1 0,0 1 0,0-1 0,0 0-1,-1-1 1,1 1 0,0-1 0,-1 0 0,1 0 0,-1 0 0,0-1 0,0 1 0,0-1 0,0 0 0,0-1 0,0 1 0,-1 0 0,0-1 0,0 0 0,0 0 0,0 0 0,3-6 0,2-33 176,-9 43-195,1 0 0,0 1 0,0-1 0,0 0 0,0 0 0,0 0 0,0 0 0,-1 0 0,1 0 0,0 1 0,0-1 0,0 0 0,0 0 0,0 0 1,-1 0-1,1 0 0,0 0 0,0 0 0,0 0 0,0 0 0,-1 0 0,1 0 0,0 0 0,0 0 0,0 0 0,-1 0 0,1 0 0,0 0 0,0 0 0,0 0 0,0 0 0,-1 0 1,1 0-1,0 0 0,0-1 0,0 1 0,0 0 0,0 0 0,-1 0 0,1 0 0,0 0 0,0 0 0,0-1 0,0 1 0,0 0 0,0 0 0,0 0 0,0 0 0,-1 0 0,1-1 1,0 1-1,0 0 0,0 0 0,0 0 0,0 0 0,0-1 0,0 1 0,0 0 0,0 0 0,0 0 0,0-1 0,-8 12-87,2 0 120,1 1-1,0-1 0,1 1 0,1 0 0,-1 0 0,2 0 1,0 1-1,0-1 0,1 1 0,1-1 0,0 1 0,2 14 0,-1-24-20,-1 0 0,1 0-1,0 0 1,0-1-1,0 1 1,0 0-1,0-1 1,1 1-1,-1-1 1,1 1-1,0-1 1,0 0-1,0 0 1,0 0-1,0 0 1,0 0-1,0 0 1,1 0 0,-1-1-1,1 1 1,-1-1-1,1 0 1,0 0-1,-1 0 1,1 0-1,0 0 1,0 0-1,0-1 1,-1 1-1,1-1 1,0 0-1,0 0 1,0 0-1,0 0 1,4-1-1,0 0-13,1 0-1,0 0 0,0-1 0,-1 0 0,1 0 0,-1 0 0,0-1 0,0 0 0,0-1 0,0 0 0,0 0 0,6-5 0,-8 4 10,-1 1 0,0-1 0,0 0 0,0 1 0,0-2 0,-1 1 0,0 0 0,0-1 0,0 0 0,-1 1 0,0-1 0,0 0 0,0 0 0,-1 0 0,2-12 0,-3 18 7,0-1-1,0 1 0,0 0 1,0 0-1,0-1 1,0 1-1,0 0 1,0 0-1,0-1 1,0 1-1,0 0 1,0 0-1,0-1 1,0 1-1,0 0 1,-1 0-1,1-1 0,0 1 1,0 0-1,0 0 1,0 0-1,0-1 1,0 1-1,-1 0 1,1 0-1,0 0 1,0-1-1,0 1 1,-1 0-1,1 0 1,0 0-1,0 0 0,0 0 1,-1-1-1,1 1 1,0 0-1,0 0 1,-1 0-1,1 0 1,0 0-1,0 0 1,-1 0-1,-11 7 169,-10 17 9,20-20-115,0 0-1,1 0 1,-1 0 0,1 0-1,-1 0 1,1 1 0,1-1 0,-1 1-1,1-1 1,-1 1 0,1-1-1,0 1 1,2 7 0,-1-9-78,0-1-1,0 1 1,0-1 0,0 1 0,1-1-1,-1 0 1,1 0 0,0 0-1,-1 0 1,1 0 0,0 0 0,0 0-1,0 0 1,0-1 0,1 1 0,-1-1-1,0 0 1,1 1 0,-1-1-1,1 0 1,-1 0 0,1-1 0,3 2-1,53 6-2812,-18-9-3289,-3-3-3887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0.891"/>
    </inkml:context>
    <inkml:brush xml:id="br0">
      <inkml:brushProperty name="width" value="0.025" units="cm"/>
      <inkml:brushProperty name="height" value="0.025" units="cm"/>
    </inkml:brush>
  </inkml:definitions>
  <inkml:trace contextRef="#ctx0" brushRef="#br0">53 0 7399,'0'0'384,"-52"0"-6021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179"/>
    </inkml:context>
    <inkml:brush xml:id="br0">
      <inkml:brushProperty name="width" value="0.025" units="cm"/>
      <inkml:brushProperty name="height" value="0.025" units="cm"/>
    </inkml:brush>
  </inkml:definitions>
  <inkml:trace contextRef="#ctx0" brushRef="#br0">20 23 10922,'0'-1'437,"-1"-1"0,1 1 0,0 0 0,-1-1 0,1 1 0,-1 0 0,0 0 0,1-1 0,-1 1 0,0 0 0,0 0 0,1 0 0,-1 0 0,0 0-1,0 0 1,0 0 0,-1 0 0,1 1 0,-1-2 0,0 29 3251,2-12-4322,0 4 1185,-1-9-341,1 1 0,0-1 0,1 0 0,0 0 0,0 0 0,6 17 0,-7-25-184,1 0-1,0 0 0,0 0 1,0-1-1,0 1 0,1 0 0,-1-1 1,0 1-1,1-1 0,-1 1 1,1-1-1,-1 0 0,1 0 0,0 1 1,-1-1-1,3 1 0,-1-1 13,0-1 0,1 1-1,-1 0 1,0-1 0,1 1-1,-1-1 1,0 0 0,0 0 0,1-1-1,-1 1 1,0-1 0,7-1-1,7-4 69,0-1-1,-1-1 0,0-1 1,0 0-1,-1 0 0,0-2 1,-1 0-1,16-15 0,-7 6-66,45-29-1,-68 49-39,0 0 0,0 0 0,1 0-1,-1 0 1,0 0 0,0 0 0,0 0 0,1 0-1,-1 0 1,0 0 0,0 0 0,1 0 0,-1 0-1,0 0 1,0 0 0,1 0 0,-1 0 0,0 0-1,0 0 1,0 0 0,1 0 0,-1 1 0,0-1-1,0 0 1,0 0 0,1 0 0,-1 0 0,0 0-1,0 1 1,0-1 0,0 0 0,1 0 0,-1 0-1,0 0 1,0 1 0,0-1 0,0 0 0,0 0-1,0 1 1,0-1 0,0 0 0,0 0 0,0 0-1,1 1 1,2 19 170,-2 30 512,-2-40-452,1-10-198,0 1 0,0 0 0,0 0 0,1-1 0,-1 1 0,0 0 0,0-1 0,0 1 0,1 0 0,-1-1 0,0 1 0,1 0 0,-1-1 0,0 1 0,1-1 0,-1 1 0,1-1 0,-1 1 0,1-1 0,-1 1 0,1-1 0,-1 1 0,1-1 0,0 0 0,-1 1 0,1-1 0,-1 0 0,1 1 0,0-1 0,-1 0 0,1 0 0,0 0 0,1 1 0,16-1-789,-5-1-2900,3 1-7628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511"/>
    </inkml:context>
    <inkml:brush xml:id="br0">
      <inkml:brushProperty name="width" value="0.025" units="cm"/>
      <inkml:brushProperty name="height" value="0.025" units="cm"/>
    </inkml:brush>
  </inkml:definitions>
  <inkml:trace contextRef="#ctx0" brushRef="#br0">1 9 9833,'0'0'8040,"59"-9"-20244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0.888"/>
    </inkml:context>
    <inkml:brush xml:id="br0">
      <inkml:brushProperty name="width" value="0.025" units="cm"/>
      <inkml:brushProperty name="height" value="0.025" units="cm"/>
    </inkml:brush>
  </inkml:definitions>
  <inkml:trace contextRef="#ctx0" brushRef="#br0">1 187 5894,'0'0'12390,"3"-8"-10575,6-9-1374,1 0 0,1 1 0,0 0 1,2 1-1,-1 0 0,2 1 0,0 0 0,1 1 0,0 1 0,19-13 1,-33 25-436,0-1 1,0 0 0,0 1 0,0-1-1,0 1 1,0 0 0,0-1-1,0 1 1,0 0 0,0 0 0,0-1-1,0 1 1,0 0 0,0 0 0,0 0-1,0 0 1,0 0 0,0 0 0,0 1-1,0-1 1,0 0 0,0 0 0,0 1-1,0-1 1,0 1 0,0-1-1,1 2 1,0-1 4,-1 1-1,1 0 1,-1 0-1,0 0 1,0 0-1,0 0 0,0 0 1,0 0-1,0 0 1,0 0-1,-1 1 1,1 2-1,1 12 57,-1 1-1,-1 31 1,0-33-10,0-14 141,1 9-1081,-1-11 692,1 1 0,-1-1 0,0 0 0,1 0 0,-1 0 0,0 0 0,1 1 0,-1-1 0,0 0 0,1 0 0,-1 0 0,1 0-1,-1 0 1,0 0 0,1 0 0,-1 0 0,0 0 0,1 0 0,-1 0 0,0 0 0,1 0 0,-1-1 0,0 1 0,1 0 0,-1 0 0,0 0 0,1 0 0,-1-1 0,0 1-1,1 0 1,-1 0 0,0-1 0,0 1 0,1 0 0,7-7-6279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1.375"/>
    </inkml:context>
    <inkml:brush xml:id="br0">
      <inkml:brushProperty name="width" value="0.025" units="cm"/>
      <inkml:brushProperty name="height" value="0.025" units="cm"/>
    </inkml:brush>
  </inkml:definitions>
  <inkml:trace contextRef="#ctx0" brushRef="#br0">112 206 9001,'0'0'12764,"0"-8"-11569,0 6-1117,0-1-1,0 1 0,-1-1 1,1 0-1,0 1 0,-1-1 0,0 1 1,0-1-1,1 1 0,-2 0 1,0-3-1,2 4-65,-1 1 0,1-1-1,-1 1 1,1 0 0,0-1 0,-1 1-1,1 0 1,-1-1 0,1 1 0,-1 0 0,1-1-1,-1 1 1,1 0 0,-1 0 0,1 0 0,-1-1-1,0 1 1,1 0 0,-1 0 0,1 0 0,-1 0-1,1 0 1,-1 0 0,0 0 0,0 1 0,-23 14 104,18-9-91,0 0 0,0 0 0,1 0 0,0 1 0,0 0 0,0 0 0,1 0 0,0 0 0,0 1 0,1 0 0,0 0 0,0 0 0,1 0 0,0 0 0,-1 9 0,4-16-22,-1 0 0,0 0 0,1-1-1,-1 1 1,1 0 0,-1 0 0,1-1 0,0 1-1,-1 0 1,1-1 0,0 1 0,-1-1-1,1 1 1,0-1 0,0 1 0,-1-1 0,1 0-1,0 1 1,0-1 0,0 0 0,0 0-1,-1 1 1,1-1 0,0 0 0,0 0 0,0 0-1,0 0 1,0 0 0,0 0 0,0 0-1,-1-1 1,1 1 0,0 0 0,0 0 0,0-1-1,1 0 1,39-11 220,-25 2-196,0-1 1,0-1-1,-1 0 1,-1-1-1,0 0 0,0-1 1,13-19-1,-8 8 9,-2-1 0,0-1 0,21-48 0,-28 49 108,-20 39 261,-20 43-111,20-39-61,2 1 0,0 1 0,2-1 0,0 1-1,0 0 1,2 0 0,1 1 0,0-1-1,0 35 1,3-52-270,0-1-1,0 0 1,1 1 0,-1-1 0,0 0-1,0 1 1,1-1 0,-1 0-1,1 1 1,0-1 0,-1 0 0,1 0-1,0 0 1,-1 1 0,1-1 0,0 0-1,0 0 1,0 0 0,0 0-1,0-1 1,0 1 0,0 0 0,1 0-1,-1-1 1,0 1 0,0 0-1,1-1 1,-1 1 0,0-1 0,1 0-1,-1 1 1,0-1 0,1 0-1,-1 0 1,0 0 0,1 0 0,-1 0-1,1 0 1,-1 0 0,2-1-1,0 1-611,1-1-1,-1 0 0,0 0 0,1 0 1,-1 0-1,0-1 0,1 1 1,-1-1-1,0 0 0,0 0 0,0 0 1,-1 0-1,1-1 0,4-4 0,10-19-9055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1.768"/>
    </inkml:context>
    <inkml:brush xml:id="br0">
      <inkml:brushProperty name="width" value="0.025" units="cm"/>
      <inkml:brushProperty name="height" value="0.025" units="cm"/>
    </inkml:brush>
  </inkml:definitions>
  <inkml:trace contextRef="#ctx0" brushRef="#br0">32 71 14798,'0'0'10864,"9"6"-9855,-8-6-999,1 2 24,1 0 0,-1 0 0,1-1 0,0 1 0,-1-1 0,1 0 0,0 0 0,0 0 0,0 0 0,0 0 0,0 0 0,0-1 0,0 0 0,0 1 0,0-1 0,0-1 0,0 1 0,0 0 0,0-1 0,0 1 0,0-1 0,0 0 0,0 0 0,0 0 0,0 0 0,0 0 0,-1-1 0,1 0 0,2-2 0,-1 2-15,-1-1 1,1 1-1,-1-1 1,0 0-1,0 0 0,-1 0 1,1-1-1,-1 1 1,1-1-1,-1 1 1,0-1-1,0 0 0,2-6 1,-4 9-11,0 0-1,0 0 1,0 0-1,1 1 1,-1-1 0,0 0-1,0 0 1,0 0 0,-1 1-1,1-1 1,0 0-1,0 0 1,0 0 0,-1 1-1,1-1 1,0 0 0,-1 0-1,1 1 1,0-1-1,-1 0 1,1 1 0,-1-1-1,1 1 1,-1-1 0,0 0-1,0 0 1,-1 0-7,0 0 0,0 1 1,-1-1-1,1 0 0,0 1 1,0-1-1,0 1 0,-1 0 0,1 0 1,0 0-1,-1 0 0,1 0 1,0 1-1,-3 0 0,-2 1 3,1 0 0,0 0 0,0 1 0,0 0 0,0 0 0,1 1 0,-1 0 0,1 0 0,0 0 0,0 0 0,0 1 0,0 0 0,1 0 0,0 0 0,0 0 0,1 1 0,-4 6 0,2-5 52,1 1 1,0 0-1,1 0 0,-1 0 0,2 0 0,-1 0 0,1 0 0,0 1 0,1-1 1,0 1-1,0 0 0,2 15 0,0-22-67,0 0 0,0 0 0,0 0 0,0-1 1,1 1-1,-1 0 0,1-1 0,0 1 0,-1-1 0,1 0 1,0 1-1,0-1 0,0 0 0,0 0 0,0 0 0,0 0 0,0 0 1,0-1-1,0 1 0,0-1 0,0 1 0,1-1 0,-1 0 1,0 0-1,0 0 0,5 0 0,61-3-2452,-56 0 1091,0-1 0,-1 0 0,1 0 0,-1-1 0,12-7-1,19-11-5856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2.117"/>
    </inkml:context>
    <inkml:brush xml:id="br0">
      <inkml:brushProperty name="width" value="0.025" units="cm"/>
      <inkml:brushProperty name="height" value="0.025" units="cm"/>
    </inkml:brush>
  </inkml:definitions>
  <inkml:trace contextRef="#ctx0" brushRef="#br0">179 14 16720,'0'0'8765,"-7"11"-7216,-139 224 1243,146-234-2746,-14 20-1659,7-18-1030,5-14-1577,2-12-632,0-7-1474</inkml:trace>
  <inkml:trace contextRef="#ctx0" brushRef="#br0" timeOffset="1">1 0 12876,'0'0'11115,"39"61"-9386,-13-39-319,4-4-674,1 2-415,1-3-289,4 0-224,-1-2-1570,-1-3-2082,4-5-2145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3.366"/>
    </inkml:context>
    <inkml:brush xml:id="br0">
      <inkml:brushProperty name="width" value="0.025" units="cm"/>
      <inkml:brushProperty name="height" value="0.025" units="cm"/>
    </inkml:brush>
  </inkml:definitions>
  <inkml:trace contextRef="#ctx0" brushRef="#br0">1 353 11499,'0'0'12630,"12"-13"-11540,15-20-626,48-54-2,86-132 0,-174 250-860,0 1 1,-7 38-1,14-48-605,1 0 0,1 0 0,-1 33 0,4-54 850,1 1-1,0-1 1,0 0 0,0 0 0,0 0 0,0 1 0,0-1 0,0 0 0,0 0 0,1 0 0,-1 1 0,0-1 0,1 0 0,-1 0 0,1 0-1,-1 0 1,1 0 0,-1 0 0,1 0 0,0 0 0,0 0 0,-1 0 0,1 0 0,0 0 0,0 0 0,0-1 0,0 1 0,0 0 0,0-1-1,0 1 1,0-1 0,0 1 0,1-1 0,-1 1 0,0-1 0,0 0 0,0 1 0,0-1 0,1 0 0,-1 0 0,0 0 0,0 0 0,1 0-1,-1 0 1,0-1 0,0 1 0,0 0 0,3-1 0,1-1-367,1 0 0,-1 0 0,0-1 0,0 0 0,0 1 0,0-2 0,0 1 0,-1 0 1,6-6-1,19-24-4274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3.850"/>
    </inkml:context>
    <inkml:brush xml:id="br0">
      <inkml:brushProperty name="width" value="0.025" units="cm"/>
      <inkml:brushProperty name="height" value="0.025" units="cm"/>
    </inkml:brush>
  </inkml:definitions>
  <inkml:trace contextRef="#ctx0" brushRef="#br0">107 95 7303,'2'-9'1799,"1"-1"-1082,3-28 3114,-6 38-3736,0 0-1,-1 0 1,1-1 0,0 1-1,0 0 1,0 0 0,-1 0-1,1 0 1,0 0-1,0 0 1,-1 0 0,1 0-1,0 0 1,0 0-1,-1 0 1,1 0 0,0 0-1,0 0 1,-1 0 0,1 0-1,0 0 1,0 0-1,0 0 1,-1 0 0,1 0-1,0 0 1,0 0-1,-1 0 1,1 0 0,0 0-1,0 1 1,0-1-1,-1 0 1,1 0 0,0 0-1,0 0 1,0 1 0,0-1-1,-1 0 1,1 0-1,0 0 1,0 1 0,0-1-1,0 0 1,0 0-1,0 1 1,-11 9 140,6 1 121,-1-1-1,2 1 1,-1 0 0,2 0 0,-1 1-1,2-1 1,-1 1 0,1 0 0,1-1-1,0 22 1,2-30-343,-1-1 1,1 1-1,0-1 0,0 0 0,0 1 1,0-1-1,0 1 0,0-1 0,1 0 1,-1 0-1,1 0 0,0 0 0,-1 0 1,1 0-1,0 0 0,0-1 0,0 1 1,0-1-1,5 3 0,55 26 91,-21-11-78,-38-17-29,0 0 1,0 0-1,0 0 0,0 0 1,0 1-1,0-1 1,-1 1-1,1 0 0,-1-1 1,0 1-1,0 0 0,0 1 1,0-1-1,-1 0 0,1 1 1,-1-1-1,0 0 0,1 5 1,-2-5 10,0-1 0,0 0 0,0 0 0,-1 1 0,1-1 0,-1 0 0,0 0 0,1 1 0,-1-1 1,0 0-1,0 0 0,0 0 0,-1 0 0,1 0 0,0-1 0,-1 1 0,1 0 0,-1-1 0,0 1 0,1-1 0,-1 1 1,0-1-1,0 0 0,0 0 0,0 1 0,0-2 0,0 1 0,0 0 0,-4 1 0,-8 3 139,0-1-1,0 0 0,-1-1 0,1 0 1,-1-1-1,0-1 0,1-1 0,-1 0 1,-18-2-1,31 2-129,1 0-1,-1 0 1,1-1 0,-1 1-1,0 0 1,1-1 0,-1 1-1,1-1 1,-1 0 0,1 0-1,-1 1 1,1-1 0,0 0-1,-1 0 1,1 0 0,0 0-1,0-1 1,-1 1 0,1 0-1,0 0 1,0-1 0,1 1-1,-1-1 1,0 1 0,0-1-1,1 1 1,-1-1 0,1 1-1,-1-1 1,1 1 0,-1-1-1,1 0 1,0-2 0,0 1-11,1 0 0,-1 0-1,0 0 1,1 0 0,0 0 0,0 1 0,0-1 0,0 0 0,1 0 0,-1 1 0,1-1 0,-1 0 0,1 1 0,0 0-1,0-1 1,4-3 0,88-60-51,-62 45-2,43-35 0,-67 49 228,0 0-1,-1-1 1,0 0-1,0 0 1,0-1-1,-1 0 1,-1 0-1,1 0 0,6-18 1,-11 25-90,0-1 1,0 1-1,-1-1 1,1 1-1,-1-1 1,1 1-1,-1-1 1,0 0 0,0 1-1,0-1 1,0 0-1,0 1 1,-1-1-1,1 1 1,-1-1-1,0 1 1,1-1-1,-1 1 1,0-1-1,-1 1 1,1 0-1,0-1 1,-1 1-1,1 0 1,-1 0-1,0 0 1,1 0-1,-5-3 1,3 3-98,0 1 1,0-1-1,-1 1 0,1-1 1,0 1-1,-1 0 1,1 0-1,-1 0 0,1 1 1,-1-1-1,1 1 0,-1 0 1,1 0-1,-1 0 1,1 0-1,-1 1 0,1-1 1,-1 1-1,1 0 1,-1 0-1,-3 2 0,5-2-115,0 0-1,0 0 1,0 0-1,0 0 1,0 0-1,1 1 1,-1-1-1,0 1 1,1-1-1,-1 1 1,1 0-1,-1-1 1,1 1-1,0 0 1,0 0-1,0 0 1,0 0-1,-1 3 1,-1 9-4135,2 1-4714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5.119"/>
    </inkml:context>
    <inkml:brush xml:id="br0">
      <inkml:brushProperty name="width" value="0.025" units="cm"/>
      <inkml:brushProperty name="height" value="0.025" units="cm"/>
    </inkml:brush>
  </inkml:definitions>
  <inkml:trace contextRef="#ctx0" brushRef="#br0">195 75 11499,'8'-8'1677,"0"0"826,0 0-1,-1-1 0,0 0 1,12-19-1,-19 28-2442,0 0 0,0 0-1,0 0 1,0-1 0,0 1-1,0 0 1,0 0 0,0 0 0,0-1-1,0 1 1,0 0 0,0 0-1,-1 0 1,1-1 0,0 1-1,0 0 1,0 0 0,0 0-1,0 0 1,0 0 0,0-1 0,-1 1-1,1 0 1,0 0 0,0 0-1,0 0 1,0 0 0,0 0-1,-1 0 1,1-1 0,0 1-1,0 0 1,0 0 0,0 0 0,-1 0-1,1 0 1,0 0 0,0 0-1,0 0 1,-1 0 0,1 0-1,0 0 1,0 0 0,0 0 0,-1 0-1,1 0 1,0 0 0,0 0-1,0 0 1,0 0 0,-1 1-1,1-1 1,0 0 0,0 0-1,0 0 1,0 0 0,0 0 0,-1 0-1,1 0 1,0 1 0,0-1-1,0 0 1,0 0 0,0 0-1,0 0 1,-1 1 0,-13 6-173,-9 10 116,2 1-1,0 1 1,1 0 0,1 2 0,0 0 0,2 1 0,1 1 0,0 1 0,2 0 0,-16 37 0,28-57 1,0-1 0,1 0 0,-1 1 1,1-1-1,0 1 0,0-1 0,0 1 0,1-1 1,-1 1-1,1 0 0,0-1 0,0 1 0,0 0 1,1-1-1,-1 1 0,1 0 0,1 3 0,-1-5 2,1 0-1,0 0 0,0-1 1,0 1-1,1 0 0,-1-1 0,0 0 1,0 1-1,1-1 0,-1 0 1,1 0-1,-1 0 0,1-1 1,0 1-1,-1 0 0,1-1 0,-1 0 1,1 0-1,0 0 0,0 0 1,-1 0-1,6-1 0,5-1 35,-1 1 0,1-2 1,0 0-1,-1-1 0,1 0 0,-1 0 0,0-2 0,-1 1 0,1-2 1,-1 1-1,-1-2 0,13-9 0,-8 5 181,0-2 0,0 0 0,-1 0 0,-1-1 0,0-1 0,-1 0 0,11-22 0,-20 34-195,-1-1-1,0 1 1,0-1-1,0 0 1,0 0-1,-1 0 0,0 0 1,0 0-1,0 0 1,-1 0-1,0 0 1,1 0-1,-2 0 0,1 0 1,-1 0-1,-1-6 1,1 9-17,0-1 0,-1 0-1,1 0 1,-1 1 0,1-1 0,-1 0 0,0 1 0,0 0 0,0-1 0,-1 1 0,1 0 0,0 0-1,-1 0 1,1 1 0,-1-1 0,0 1 0,0-1 0,1 1 0,-1 0 0,0 0 0,0 0 0,0 0-1,0 1 1,0-1 0,0 1 0,-5 0 0,2-1-117,0 1 0,1-1 0,-1 2 0,0-1 0,0 1 0,0-1 0,0 2 0,1-1 0,-1 1 0,0 0 0,1 0 0,-1 0 0,1 1 0,0 0 0,-6 4 0,7-4-27,1 0 1,0 0-1,0 1 1,0-1-1,0 1 0,1-1 1,-1 1-1,1 0 1,0 0-1,0 0 1,1 0-1,-1 1 1,1-1-1,0 0 1,0 1-1,0-1 1,1 0-1,-1 1 0,1-1 1,1 7-1,-1-9-221,0 0-1,1 0 1,-1 0-1,1 0 1,0 0-1,-1-1 1,1 1-1,0 0 1,0-1-1,0 1 1,1-1-1,-1 1 1,0-1-1,0 1 1,1-1-1,-1 0 1,1 1-1,-1-1 1,1 0-1,0 0 1,-1 0-1,1-1 1,0 1-1,0 0 1,-1-1-1,1 1 1,0-1-1,0 1 1,0-1-1,0 0 1,2 0-1,20 2-7159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5.480"/>
    </inkml:context>
    <inkml:brush xml:id="br0">
      <inkml:brushProperty name="width" value="0.025" units="cm"/>
      <inkml:brushProperty name="height" value="0.025" units="cm"/>
    </inkml:brush>
  </inkml:definitions>
  <inkml:trace contextRef="#ctx0" brushRef="#br0">221 18 17296,'0'0'7912,"-10"-4"-7095,3 1-735,4 2-64,1-1 1,-1 1-1,0 0 1,0 0-1,0 0 1,0 0-1,0 0 1,0 1-1,0-1 1,0 1-1,0 0 1,0 0-1,0 0 1,0 0-1,-1 0 1,1 1-1,0-1 1,0 1-1,0 0 1,0 0-1,1 0 1,-1 1-1,0-1 1,-3 3-1,-7 5 1,1 2 0,1 0 0,-1 0-1,1 1 1,1 0 0,-12 20 0,17-25-9,0 0 0,1 1 0,0 0 0,1 0 0,0 0 0,0 1 0,1-1 0,0 0 0,0 1 0,1 0 0,0-1 0,0 1 0,2 12 0,-1-19 19,1 0 0,0 0 0,-1 0 0,1 0 0,0 0 0,0 0 0,0 0 0,1 0 0,-1-1 0,0 1 0,1 0 0,-1-1 0,1 1-1,0-1 1,-1 1 0,1-1 0,0 0 0,0 0 0,0 0 0,-1 0 0,1 0 0,1 0 0,-1-1 0,0 1 0,0-1 0,0 1 0,0-1 0,0 0 0,0 0-1,1 1 1,-1-2 0,4 1 0,1 0 62,-1-1-1,1 1 0,0-1 0,0 0 1,-1-1-1,1 0 0,0 0 1,-1 0-1,9-5 0,-7 2-20,-1-1 0,0 1 0,0-2 0,0 1 0,0-1 1,-1 0-1,0 0 0,-1-1 0,1 1 0,-2-1 0,1 0 0,-1-1 0,0 1 0,-1-1 0,0 0 0,0 0 0,-1 0 0,0 0 0,-1 0 0,0-1 1,0 1-1,-1 0 0,-1-16 0,1 24-138,0 0 1,-1 0-1,1 0 1,0 0-1,0 0 1,-1 0-1,1 0 1,-1 0-1,1 1 1,-1-1-1,1 0 1,-1 0 0,0 0-1,1 0 1,-1 1-1,0-1 1,0 0-1,1 1 1,-1-1-1,0 1 1,0-1-1,0 1 1,0-1-1,0 1 1,0-1-1,0 1 1,-2-1-1,2 1-353,0 0 0,-1 0 0,1 1 0,-1-1 0,1 0 0,-1 0 0,1 1 0,-1-1 0,1 1 1,0-1-1,-1 1 0,1 0 0,0-1 0,-1 1 0,1 0 0,0 0 0,0 0 0,0 0 0,0 0 0,0 0 0,0 0 0,0 1 0,0-1 0,0 0 0,1 0 0,-1 1 0,0 1 0,-2 13-6161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1.436"/>
    </inkml:context>
    <inkml:brush xml:id="br0">
      <inkml:brushProperty name="width" value="0.025" units="cm"/>
      <inkml:brushProperty name="height" value="0.025" units="cm"/>
    </inkml:brush>
  </inkml:definitions>
  <inkml:trace contextRef="#ctx0" brushRef="#br0">80 1 545,'0'0'5236,"-8"9"-3351,5-6-1826,-39 52 2561,38-50-2205,1 1 0,0 0 0,0 0 0,0 0 0,1 0 0,0 0 0,0 0 0,1 0 0,-1 1 0,1 9 0,1-15-403,0-1 0,1 1-1,-1 0 1,1 0 0,0 0 0,-1 0-1,1 0 1,0-1 0,-1 1 0,1 0-1,0-1 1,0 1 0,0-1 0,0 1 0,0-1-1,0 1 1,-1-1 0,1 1 0,0-1-1,0 0 1,0 1 0,0-1 0,0 0-1,0 0 1,1 0 0,-1 0 0,0 0-1,1 0 1,37 1-9,-34-1 21,159 0 83,599 9-48,-624-5-61,180-18 0,-239 5 65,1-4-1,-2-4 0,124-41 1,-198 56-95,16-7-124,0 1-1,0 1 0,0 1 1,1 1-1,0 1 0,0 1 1,1 1-1,28 1 0,-27 6-1877,-8 6-667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6.030"/>
    </inkml:context>
    <inkml:brush xml:id="br0">
      <inkml:brushProperty name="width" value="0.025" units="cm"/>
      <inkml:brushProperty name="height" value="0.025" units="cm"/>
    </inkml:brush>
  </inkml:definitions>
  <inkml:trace contextRef="#ctx0" brushRef="#br0">0 40 14734,'0'0'12972,"69"-3"-11723,-30-5-576,1-1-449,0 0-192,-1 2-32,-10 4-736,-2 3-898,-11 0-1024,-10 0-1827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6.376"/>
    </inkml:context>
    <inkml:brush xml:id="br0">
      <inkml:brushProperty name="width" value="0.025" units="cm"/>
      <inkml:brushProperty name="height" value="0.025" units="cm"/>
    </inkml:brush>
  </inkml:definitions>
  <inkml:trace contextRef="#ctx0" brushRef="#br0">1 0 9321,'0'0'13933,"70"8"-12267,-41-8-417,5 0-416,-5 0-545,2 0-256,-6-1-929,-4-1-2050,-8 1-2370,1-3-6342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7.357"/>
    </inkml:context>
    <inkml:brush xml:id="br0">
      <inkml:brushProperty name="width" value="0.025" units="cm"/>
      <inkml:brushProperty name="height" value="0.025" units="cm"/>
    </inkml:brush>
  </inkml:definitions>
  <inkml:trace contextRef="#ctx0" brushRef="#br0">1 400 9513,'0'0'11323,"6"-10"-10037,100-128 1659,-70 95-2772,-2-1 1,55-94-1,-79 115-28,-11 23-142,1 0 0,0 0 0,0 0 0,0 0 0,0 0 0,0 0 0,0 0 0,0 0 0,0 0 0,0 0 0,-1 0 0,1 0 0,0 0 0,0 0 1,0 0-1,0 0 0,0 0 0,0 0 0,0 0 0,0 0 0,0 0 0,0 0 0,-1-1 0,1 1 0,0 0 0,0 0 0,0 0 0,0 0 0,0 0 0,0 0 0,0 0 0,0 0 0,0 0 0,0 0 1,0 0-1,0 0 0,0-1 0,0 1 0,0 0 0,0 0 0,0 0 0,0 0 0,0 0 0,0 0 0,0 0 0,0 0 0,0 0 0,0-1 0,0 1 0,0 0 0,0 0 0,0 0 0,0 0 0,0 0 1,0 0-1,0 0 0,0 0 0,0 0 0,0-1 0,-21 37-5,7-3-80,-6 16-125,1 0 1,3 1-1,-11 56 1,27-106 58,0 1 0,-1 0 0,1-1 1,0 1-1,0 0 0,0-1 0,0 1 0,0 0 0,0 0 0,0-1 1,0 1-1,0 0 0,0-1 0,0 1 0,0 0 0,1-1 0,-1 1 1,0 0-1,0-1 0,1 1 0,-1 0 0,0-1 0,1 1 1,0 0-1,0-1-232,0 0 0,-1 0 0,1 0 0,0 0 0,0-1 0,0 1 0,-1 0 0,1 0 1,0-1-1,0 1 0,-1-1 0,1 1 0,0 0 0,-1-1 0,1 1 0,0-1 0,-1 0 1,1 1-1,-1-1 0,1 1 0,0-2 0,13-18-10937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08.669"/>
    </inkml:context>
    <inkml:brush xml:id="br0">
      <inkml:brushProperty name="width" value="0.025" units="cm"/>
      <inkml:brushProperty name="height" value="0.025" units="cm"/>
    </inkml:brush>
  </inkml:definitions>
  <inkml:trace contextRef="#ctx0" brushRef="#br0">211 64 13389,'0'0'5952,"1"-9"-3673,2-28-1024,-3 36-1208,0 0 0,-1 1 0,1-1-1,0 0 1,0 0 0,-1 0 0,1 0 0,-1 1 0,1-1 0,0 0 0,-1 1-1,1-1 1,-1 0 0,0 1 0,1-1 0,-1 0 0,0 1 0,1-1 0,-1 1-1,0-1 1,1 1 0,-1 0 0,0-1 0,0 1 0,0 0 0,1-1 0,-1 1-1,0 0 1,0 0 0,0 0 0,0 0 0,0 0 0,1 0 0,-1 0 0,0 0-1,0 0 1,-1 0 0,-29 5-45,20 1-4,-1 1 0,1 0 0,0 0 0,1 1 0,0 0 0,0 0 0,1 2 0,0-1 0,1 1-1,0 0 1,0 1 0,-7 13 0,14-23 4,1 0 0,-1 0-1,1 0 1,-1 0 0,1 0-1,-1-1 1,1 1 0,0 0-1,-1 1 1,1-1 0,0 0-1,0 0 1,0 0 0,-1 0-1,1 0 1,1 0 0,-1 0-1,0 0 1,0 0 0,0 0-1,0 0 1,1 2 0,0-2 2,0-1 0,0 0 1,-1 1-1,1-1 0,0 0 1,0 1-1,0-1 1,-1 0-1,1 0 0,0 0 1,0 0-1,0 0 0,0 0 1,0 0-1,-1 0 0,1 0 1,0 0-1,0 0 0,0 0 1,0-1-1,0 1 0,7-3 42,-1 1 0,1-1 0,-1-1 0,12-7-1,-8 4-10,-1 0-117,1 0 1,-1 0 0,0 0-1,-1-1 1,0-1-1,0 0 1,-1 0 0,0 0-1,7-14 1,-43 50-554,-46 71 4478,78-103-3267,-1 1-892,1-1-1,0 1 1,0 0 0,0 0-1,0 0 1,9-5-1,5-26-3126,-18 35 3461,0 0 0,0 0 0,1 0 0,-1 0 0,0 0 0,0 0 0,0 0 0,0 0 0,0 0 0,0-1 0,0 1 0,1 0 0,-1 0 0,0 0 0,0 0 0,0 0 0,0 0 0,0-1 0,0 1 0,0 0 0,0 0 0,0 0 0,0 0 0,0 0 0,0-1 0,0 1 0,0 0 0,0 0 0,0 0 0,0 0 0,0-1 0,0 1 0,0 0 0,0 0 0,0 0 0,0 0 0,0 0 0,0-1 0,0 1-1,0 0 1,0 0 0,-1 0 0,1 0 0,0 0 0,0 0 0,0 0 0,0-1 0,0 1 0,0 0 0,0 0 0,-1 0 0,1 0 0,0 0 0,0 0 0,0 0 0,0 0 0,0 0 0,-1 0 0,-14 1 742,-19 9-78,33-9-670,-3 0 93,1 1 0,0 0 0,0-1 1,0 1-1,1 0 0,-1 1 0,0-1 1,1 0-1,-1 1 0,1-1 1,0 1-1,0 0 0,0 0 0,0 0 1,0 0-1,-1 5 0,-21 65 411,8-22 67,11-37-432,1 0 1,0 0-1,1 1 0,1-1 1,0 1-1,1 0 1,1 15-1,0-29-128,0-1-1,0 0 0,0 1 1,0-1-1,0 0 0,0 1 1,0-1-1,0 0 1,0 1-1,0-1 0,0 0 1,0 1-1,0-1 0,1 0 1,-1 1-1,0-1 0,0 0 1,0 0-1,1 1 0,-1-1 1,0 0-1,0 0 0,1 1 1,-1-1-1,0 0 1,1 0-1,-1 0 0,0 0 1,0 1-1,1-1 0,-1 0 1,0 0-1,1 0 0,-1 0 1,0 0-1,1 0 0,-1 0 1,0 0-1,1 0 0,-1 0 1,1 0-1,-1 0 0,0 0 1,1 0-1,-1 0 1,0 0-1,0 0 0,1-1 1,-1 1-1,0 0 0,1 0 1,-1 0-1,0-1 0,0 1 1,1 0-1,-1 0 0,0 0 1,0-1-1,1 1 0,-1 0 1,0-1-1,0 1 0,19-16 567,18-30-382,-30 35-287,1 0 0,1 1 1,16-16-1,-36 34-3215,-6-3-6900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0.115"/>
    </inkml:context>
    <inkml:brush xml:id="br0">
      <inkml:brushProperty name="width" value="0.025" units="cm"/>
      <inkml:brushProperty name="height" value="0.025" units="cm"/>
    </inkml:brush>
  </inkml:definitions>
  <inkml:trace contextRef="#ctx0" brushRef="#br0">226 57 13036,'6'-20'7231,"1"-17"171,-38 39-6986,21 2-383,1 1 0,0 0 0,0 1-1,1 0 1,-1 0 0,1 1 0,1 0 0,-1 0-1,1 1 1,1 0 0,-1 0 0,1 1 0,1-1-1,0 1 1,-7 16 0,2-2 36,1 1 0,1 0 0,1 0 1,2 0-1,-5 35 0,10-57-58,-1 0 1,1-1 0,0 1-1,0-1 1,0 1 0,0 0-1,0-1 1,0 1 0,0-1-1,1 1 1,-1 0 0,1-1-1,-1 1 1,1-1-1,-1 1 1,1-1 0,0 1-1,0-1 1,-1 0 0,1 1-1,0-1 1,1 0 0,-1 0-1,0 0 1,0 0 0,0 0-1,2 2 1,0-2 45,0-1 0,0 1 1,0 0-1,0-1 0,0 1 0,0-1 1,0 0-1,0 0 0,0 0 1,0 0-1,0-1 0,0 1 0,0-1 1,6-2-1,0 0-13,0-1 0,-1-1 1,1 0-1,-1 0 0,0 0 0,0-1 1,0 0-1,-1-1 0,0 0 0,8-9 1,-1-2 5,0 0 1,-1 0-1,14-28 1,-23 40-6,0 0 1,-1 0-1,0 0 1,0-1-1,-1 0 1,1 1-1,-2-1 1,1 0 0,-1 0-1,0 0 1,0 0-1,-1-1 1,0 1-1,-1-10 1,0 16-57,-1-1 0,1 1 1,0 0-1,-1 0 0,1 0 1,-1 0-1,0 0 0,1 0 0,-1 0 1,0 0-1,1 1 0,-1-1 1,0 0-1,0 1 0,0 0 0,0-1 1,1 1-1,-1 0 0,0 0 0,0 0 1,0 0-1,0 1 0,-3-1 1,0 1-160,5-1 26,15 13-2627,-7-30 3123,-7 14-32,0 17-148,-8 350 650,7-358-725,0 0 1,0 0-1,-1-1 1,0 1 0,0 0-1,0-1 1,0 1-1,-1-1 1,0 1 0,0-1-1,-1 0 1,1 0-1,-1 0 1,-4 6 0,3-8-22,1 0 0,-1 1 0,0-2 0,0 1 0,1 0 1,-2-1-1,1 0 0,0 0 0,0 0 0,-1 0 0,1-1 0,-1 0 1,0 0-1,1 0 0,-1 0 0,0-1 0,-8 0 0,4 1-74,-1 0 0,1-1 0,0 0-1,0 0 1,0-1 0,-1-1 0,1 0 0,0 0-1,1 0 1,-1-1 0,0-1 0,1 1-1,-1-1 1,-7-6 0,16 10-110,-1 0 0,1 0 0,0 0 0,-1-1 0,1 1 0,-1 0-1,1 0 1,0-1 0,-1 1 0,1 0 0,0-1 0,-1 1 0,1-1 0,0 1 0,-1 0 0,1-1 0,0 1 0,0-1 0,0 1-1,-1-1 1,1 1 0,0 0 0,0-1 0,0 1 0,0-1 0,0 1 0,0-1 0,0 1 0,0-1 0,0 1 0,0-1 0,0 1-1,0-1 1,0 1 0,0-1 0,1 1 0,-1-1 0,0 1 0,0 0 0,1-1 0,18-13-7648,-12 10 5994,8-5-4820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0.753"/>
    </inkml:context>
    <inkml:brush xml:id="br0">
      <inkml:brushProperty name="width" value="0.025" units="cm"/>
      <inkml:brushProperty name="height" value="0.025" units="cm"/>
    </inkml:brush>
  </inkml:definitions>
  <inkml:trace contextRef="#ctx0" brushRef="#br0">136 85 6278,'-30'-12'10643,"1"11"-5212,25 2-5331,0 0 0,0 0-1,0 0 1,1 0 0,-1 1-1,0 0 1,1 0 0,0 0-1,-1 0 1,1 0 0,0 0 0,0 1-1,0 0 1,0 0 0,1 0-1,-1 0 1,1 0 0,0 0-1,-1 0 1,2 1 0,-1-1-1,0 1 1,1 0 0,-1-1-1,1 1 1,0 0 0,0 0 0,1 0-1,-1 0 1,1 0 0,0 0-1,0-1 1,1 6 0,-1-7-96,1 0 1,0 0 0,0-1 0,-1 1-1,1 0 1,0-1 0,1 1 0,-1-1-1,0 1 1,0-1 0,1 1-1,-1-1 1,1 0 0,-1 0 0,1 1-1,0-1 1,-1 0 0,1-1 0,0 1-1,2 1 1,45 16-58,-36-14-47,9 3-389,-6-2 286,0 0 0,-1 1 1,27 14-1,-40-19 206,1 0 0,-1 0 0,0 1 0,0-1-1,-1 0 1,1 1 0,0-1 0,0 1 0,-1 0-1,1-1 1,-1 1 0,1 0 0,-1 0 0,0 0 0,0 0-1,0 0 1,0 0 0,0 0 0,0 1 0,0-1 0,-1 0-1,1 0 1,-1 1 0,0-1 0,1 0 0,-1 1 0,0-1-1,-1 0 1,1 1 0,0-1 0,-1 0 0,1 0 0,-1 1-1,-1 2 1,0-2 125,0 1-1,-1-1 1,1 1-1,-1-1 1,0 0-1,0 0 1,0 0-1,-1 0 1,1-1-1,-1 1 1,1-1-1,-1 0 1,0 0-1,0 0 1,-8 2-1,6-2 198,-1 0 0,1 0 0,-1-1 0,1 0 0,-1 0 0,0 0 0,0-1 0,1 0 1,-12-2-1,16 1-283,-1 0 1,1 0-1,0 0 1,0-1-1,0 1 1,0-1-1,0 1 1,1-1-1,-1 0 1,0 0-1,1 0 1,-1 1-1,1-2 1,0 1-1,-1 0 1,1 0-1,0 0 1,0 0-1,1-1 1,-1 1-1,0 0 1,1-1-1,0 1 1,-1-1-1,1 1 1,0-5-1,-1-9-74,1 0 0,3-28 0,-1 34-10,-1 1-1,2 0 0,-1 0 1,2 0-1,-1 0 1,1 0-1,0 1 0,1-1 1,0 1-1,0 0 0,1 0 1,12-12-1,-6 8-57,1 0 0,1 1 0,0 0 0,0 1 0,1 1 0,17-8 0,-31 16-7,0 1 1,0 0 0,-1 0-1,1 0 1,0-1 0,0 1 0,0-1-1,-1 1 1,1-1 0,0 1-1,0-1 1,-1 1 0,1-1-1,-1 1 1,1-1 0,0 0-1,-1 1 1,1-1 0,-1 0 0,1 0-1,-1 1 1,0-1 0,1 0-1,-1 0 1,0 0 0,0 1-1,1-1 1,-1 0 0,0 0-1,0 0 1,0-1 0,-1 1-77,0-1 1,0 1-1,0 0 1,0 0 0,0-1-1,0 1 1,0 0-1,-1 0 1,1 0-1,0 0 1,-1 1-1,1-1 1,-1 0-1,1 0 1,-2 0-1,-6-2-461,0 0-1,0 0 0,0 1 0,-18-2 1,25 4 620,1 0 1,0 0-1,0 0 1,-1 0-1,1 1 0,0-1 1,-1 1-1,1-1 1,0 1-1,0-1 1,0 1-1,-1 0 1,1-1-1,0 1 1,0 0-1,0 0 1,0 0-1,0 0 1,1 0-1,-1 0 1,0 0-1,0 0 0,1 0 1,-1 0-1,0 0 1,1 1-1,-1-1 1,1 0-1,0 0 1,-1 1-1,1-1 1,0 0-1,0 3 1,2 17-4932,2-13-512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1.130"/>
    </inkml:context>
    <inkml:brush xml:id="br0">
      <inkml:brushProperty name="width" value="0.025" units="cm"/>
      <inkml:brushProperty name="height" value="0.025" units="cm"/>
    </inkml:brush>
  </inkml:definitions>
  <inkml:trace contextRef="#ctx0" brushRef="#br0">122 29 8808,'0'0'9583,"-9"-1"-6049,1 0-3087,5 0-288,-1 1 0,1-1 1,0 1-1,0-1 0,-1 1 0,1 0 0,0 0 1,0 1-1,-1-1 0,1 1 0,0-1 0,0 1 1,0 0-1,0 0 0,-1 0 0,2 1 1,-1-1-1,0 1 0,0 0 0,0 0 0,1 0 1,-1 0-1,1 0 0,-1 0 0,1 1 0,-3 3 1,2-1-92,0 1 0,0-1 0,1 1 1,0 0-1,0 0 0,0 0 0,0 0 1,1 1-1,0-1 0,1 0 0,-1 1 1,1-1-1,0 0 0,2 10 0,-1-13-49,-1 1-1,1-1 1,0 0-1,0 0 1,1 1-1,-1-1 1,1 0-1,-1 0 0,1-1 1,0 1-1,0 0 1,0-1-1,0 1 1,1-1-1,-1 1 1,1-1-1,-1 0 0,1 0 1,0 0-1,0-1 1,0 1-1,0-1 1,0 1-1,0-1 1,0 0-1,1 0 0,-1-1 1,6 2-1,-1-2 53,0 0 0,0 0 0,0 0 0,0-1 0,0 0 0,-1-1 0,1 0 0,0 0 0,0-1 0,-1 0-1,0 0 1,1 0 0,-1-1 0,0 0 0,-1-1 0,11-8 0,-13 10-24,0-1 0,0 0 0,0 0 0,0 0 0,-1 0 0,0-1 0,0 1 0,0-1 0,0 0 0,-1 0 1,1 0-1,-1 0 0,-1 0 0,1 0 0,-1 0 0,0-1 0,0 1 0,0-1 0,-1 1 0,0-1 0,0 1 0,0-1 0,-1 1 0,0-1 0,-1-6 0,0 9-59,0 0-1,1 1 0,-1-1 0,0 0 0,-1 1 1,1 0-1,0-1 0,-1 1 0,1 0 0,-1 0 1,0 1-1,0-1 0,1 0 0,-1 1 0,0 0 1,0-1-1,-1 1 0,1 0 0,0 1 0,0-1 1,0 1-1,-1-1 0,-5 1 0,0-1-299,0 1-1,0 0 0,0 0 1,-1 1-1,1 0 1,0 0-1,-13 4 0,-7 13-2509,13-2-6762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3.476"/>
    </inkml:context>
    <inkml:brush xml:id="br0">
      <inkml:brushProperty name="width" value="0.025" units="cm"/>
      <inkml:brushProperty name="height" value="0.025" units="cm"/>
    </inkml:brush>
  </inkml:definitions>
  <inkml:trace contextRef="#ctx0" brushRef="#br0">1774 14 11499,'-30'-5'-16,"-1"1"-1,1 1 1,-1 2 0,0 1 0,0 1-1,0 2 1,-51 10 0,7 6 1010,-137 52 0,143-41-650,1 2 1,2 4-1,2 2 1,1 4-1,2 1 1,2 4 0,-95 97-1,83-66-311,3 2-1,4 3 1,4 3 0,4 3-1,-47 99 1,74-129-23,3 1 1,3 2 0,2 1-1,3 0 1,3 1 0,3 1 0,3 0-1,2 0 1,3 1 0,7 92-1,0-129-51,1 1-1,1-1 0,1 0 1,2 0-1,1-1 1,1 0-1,22 41 0,-26-57 16,1-1 0,0 1-1,1-1 1,0-1 0,0 1-1,1-1 1,1-1 0,0 0 0,0 0-1,1-1 1,0 0 0,0-1-1,0 0 1,1-1 0,0 0-1,1-1 1,-1-1 0,25 6-1,-16-7 43,0-1 0,0-2 0,0 0 0,0-1 0,0-1 0,0-1 0,0-1 0,0-1 0,-1 0 0,0-2-1,0 0 1,-1-2 0,0 0 0,0-1 0,18-13 0,18-15 178,-1-3 0,-3-2 0,67-72 0,-36 28 45,-3-5 1,-5-2-1,-4-4 1,-4-3-1,-5-2 1,51-117 0,-73 129-176,-3-3 0,-4-1 0,-5-1-1,-4-2 1,-4 0 0,-4-1 0,2-165 0,-16 224-83,1 16 209,-2 0 0,-3-27 0,3 46-231,-1 0-1,0 0 1,0 1 0,0-1-1,-1 0 1,1 1-1,-1-1 1,0 0-1,-1 1 1,1 0 0,-1 0-1,1 0 1,-1 0-1,-1 0 1,-6-7-1,8 10-369,1 0 0,-1 0 0,0 0 0,0 1 0,0-1 0,0 0 0,0 1 0,0-1 0,1 1 0,-1 0 0,0 0 0,0 0 0,-4 0 0,-9 0-7026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4.805"/>
    </inkml:context>
    <inkml:brush xml:id="br0">
      <inkml:brushProperty name="width" value="0.025" units="cm"/>
      <inkml:brushProperty name="height" value="0.025" units="cm"/>
    </inkml:brush>
  </inkml:definitions>
  <inkml:trace contextRef="#ctx0" brushRef="#br0">25 2884 897,'0'0'7837,"-5"11"-6572,2-4-947,0-1-1,0 2 1,1-1 0,0 0 0,0 0 0,0 1-1,1-1 1,0 1 0,1-1 0,0 1-1,0-1 1,0 1 0,1-1 0,0 1 0,1-1-1,3 12 1,4-3-104,0 0 0,2 0-1,0-1 1,0-1-1,1 0 1,1 0 0,0-1-1,1-1 1,1 0 0,0-1-1,0-1 1,28 14 0,12 4-174,1-4 1,88 27-1,-73-31 2,0-4 0,2-3 0,-1-3-1,2-4 1,-1-2 0,0-4 0,91-11 0,508-110 448,-554 95-472,-55 12-17,672-167 104,-603 140-70,-1-6 0,-3-5 0,177-101 0,-153 57 91,-5-6 1,-4-6-1,-5-6 1,200-216-1,-167 137-547,-10-8 1,220-356-1,-326 467-427,-5-2 0,56-142 0,-92 197 841,-1-1 0,-3-1-1,-1 0 1,-1 0 0,-2-1 0,-3 0 0,0 0 0,-3 0-1,-7-62 1,-30-47 643,28 126-5959,9 39 2654,0 2-1089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5.165"/>
    </inkml:context>
    <inkml:brush xml:id="br0">
      <inkml:brushProperty name="width" value="0.025" units="cm"/>
      <inkml:brushProperty name="height" value="0.025" units="cm"/>
    </inkml:brush>
  </inkml:definitions>
  <inkml:trace contextRef="#ctx0" brushRef="#br0">27 255 10794,'0'0'1201,"-4"-9"-16,0 2-737,0 0 0,1-1 0,0 0 0,0 1 0,-1-13 0,3 16-284,1 1-1,-1 0 0,1-1 0,0 1 1,1 0-1,-1-1 0,1 1 0,-1 0 0,1-1 1,0 1-1,0 0 0,0 0 0,1 0 0,-1 0 1,1 0-1,0 0 0,0 0 0,0 0 1,4-3-1,6-6 58,0 0 1,2 2 0,-1-1 0,1 2-1,1 0 1,-1 1 0,2 0-1,-1 1 1,1 1 0,0 0-1,0 1 1,19-3 0,-9 4-163,0 0-1,1 2 1,-1 1 0,0 2 0,1 0 0,-1 1-1,30 8 1,-53-10-58,0 1 1,1 0-1,-1-1 0,0 2 0,0-1 0,0 0 0,0 1 0,0-1 1,0 1-1,0 0 0,0 0 0,-1 0 0,1 0 0,-1 0 0,1 1 1,-1-1-1,0 1 0,0 0 0,0 0 0,0-1 0,-1 1 0,1 0 1,-1 0-1,0 1 0,1-1 0,-2 0 0,1 0 0,0 1 0,-1-1 1,1 0-1,-1 1 0,0-1 0,0 0 0,0 1 0,-2 5 0,-1 12-90,-2 0 0,0-1-1,-1 0 1,-15 32 0,11-27-290,5-13 105,-15 54-3542,18-47-2264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3:02.314"/>
    </inkml:context>
    <inkml:brush xml:id="br0">
      <inkml:brushProperty name="width" value="0.025" units="cm"/>
      <inkml:brushProperty name="height" value="0.025" units="cm"/>
    </inkml:brush>
  </inkml:definitions>
  <inkml:trace contextRef="#ctx0" brushRef="#br0">59 2050 10762,'-26'-964'3337,"-6"-33"-3033,32 983-464,0 8-113,-1-1-1,1 1 1,0 0 0,1-1 0,0 1 0,0 0-1,0 0 1,0 0 0,1 0 0,3-6-1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6.578"/>
    </inkml:context>
    <inkml:brush xml:id="br0">
      <inkml:brushProperty name="width" value="0.025" units="cm"/>
      <inkml:brushProperty name="height" value="0.025" units="cm"/>
    </inkml:brush>
  </inkml:definitions>
  <inkml:trace contextRef="#ctx0" brushRef="#br0">3 104 12940,'0'0'9796,"2"10"-9193,10 63 223,-3 1 0,-1 84-1,-7-219 245,1 43-1135,-1-1 0,0 1 0,-2 0 0,0-1 1,-1 1-1,-1 0 0,-1 0 0,-10-30 0,4 35-101,6 23-215,7 27 21,-2-33 366,0-1 1,1 0-1,0 1 0,0-1 1,0 0-1,0 0 1,0 0-1,1 0 1,-1 0-1,1-1 0,0 1 1,0-1-1,0 0 1,0 0-1,0 0 1,0 0-1,0 0 1,1-1-1,-1 1 0,1-1 1,-1 0-1,1 0 1,0 0-1,-1-1 1,1 1-1,0-1 0,-1 0 1,1 0-1,0 0 1,0 0-1,-1-1 1,1 1-1,0-1 0,-1 0 1,5-2-1,3-1 104,0 0-1,-1 0 1,0-1-1,0 0 1,-1-1-1,1 0 1,-1-1-1,0 0 1,-1 0-1,12-13 1,-13 12-84,-1-1 0,0 1 1,-1-1-1,1 0 1,-2-1-1,1 1 0,-1-1 1,-1 0-1,0 0 0,0 0 1,-1 0-1,0-1 0,-1 1 1,0-1-1,-1-11 0,0 22-26,0 0-1,1 0 0,-1-1 1,0 1-1,0 0 0,0 0 0,0 0 1,0-1-1,0 1 0,0 0 0,0 0 1,0 0-1,0-1 0,0 1 0,0 0 1,0 0-1,0 0 0,0-1 1,0 1-1,0 0 0,0 0 0,0 0 1,0 0-1,0-1 0,-1 1 0,1 0 1,0 0-1,0 0 0,0 0 1,0-1-1,0 1 0,0 0 0,-1 0 1,1 0-1,0 0 0,0 0 0,0 0 1,0-1-1,-1 1 0,1 0 1,0 0-1,0 0 0,0 0 0,0 0 1,-1 0-1,1 0 0,0 0 0,0 0 1,0 0-1,-1 0 0,1 0 0,0 0 1,0 0-1,0 0 0,-1 0 1,-11 12-116,-8 22-32,-29 89 122,44-107 156,1-1 1,0 1-1,2 0 0,-1 0 1,2 0-1,1 21 0,0-35-109,0 0 0,0 0 0,1 0 0,-1 0 0,1 0 0,-1 0 0,1 0-1,0 0 1,0 0 0,0 0 0,0 0 0,0 0 0,0-1 0,1 1 0,-1 0-1,1-1 1,-1 1 0,1-1 0,-1 1 0,1-1 0,0 0 0,0 0 0,0 0-1,-1 0 1,1 0 0,0 0 0,0 0 0,0-1 0,1 1 0,-1-1 0,0 1 0,0-1-1,0 0 1,0 0 0,0 0 0,0 0 0,1 0 0,2-1 0,4 0 31,-1 0-1,1-1 1,-1 0 0,1 0 0,-1-1 0,1 0 0,-1-1 0,11-6 0,-5 1-30,-1 0 1,0 0 0,0-2 0,-1 0 0,0 0 0,-1-1 0,0 0 0,-1-1 0,11-19 0,-21 32-22,1 0 1,-1 0-1,0-1 0,1 1 0,-1 0 1,0-1-1,0 1 0,1 0 0,-1-1 1,0 1-1,0-1 0,0 1 0,1 0 1,-1-1-1,0 1 0,0-1 0,0 1 1,0-1-1,0 1 0,0 0 0,0-1 1,0 1-1,0-1 0,0 1 0,0-1 1,0 1-1,0 0 0,0-1 0,0 1 1,-1-1-1,1 1 0,0-1 0,0 1 1,0 0-1,-1-1 0,1 1 0,0 0 1,-1-1-1,1 1 0,-20 3-67,-22 19-67,26-10 141,1 2 1,-22 23-1,34-32 4,-1-1-1,0 1 1,1-1-1,0 1 1,0 0-1,0 1 1,1-1-1,0 0 1,0 1-1,0-1 1,1 1-1,-1-1 1,0 10-1,3-14-14,-1 0 0,0 0 0,1 0 0,-1 0 0,1 0 0,0 1 0,-1-1 0,1 0 0,0 0 0,-1-1 0,1 1 0,0 0 0,0 0 0,0 0 0,0 0 0,0-1 0,0 1 0,0 0 0,0-1 0,0 1 0,0-1 0,0 1 0,1-1 0,-1 0 0,0 1 0,0-1 0,0 0 0,1 0 0,-1 0 0,2 0 0,49 2-629,-41-3 210,1 1-16,46-1-2876,-1-6-3365,-17-5-2221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7.424"/>
    </inkml:context>
    <inkml:brush xml:id="br0">
      <inkml:brushProperty name="width" value="0.025" units="cm"/>
      <inkml:brushProperty name="height" value="0.025" units="cm"/>
    </inkml:brush>
  </inkml:definitions>
  <inkml:trace contextRef="#ctx0" brushRef="#br0">188 52 7783,'3'-25'11230,"-11"10"-4649,6 13-6346,0 1 1,0-1 0,-1 1 0,1 0 0,0 0-1,-1 0 1,1 1 0,0-1 0,-1 0 0,1 1 0,-1 0-1,1-1 1,-1 1 0,-3 0 0,-3 1-663,-1 0 1,0 0 0,1 1-1,-1 0 1,-10 4 0,-1 3 1837,16-6-1417,-1 1 0,1 0 0,0 0 0,0 0 0,0 1 0,0 0 0,-6 9 0,11-13 2,-1-1-1,0 1 1,1 0-1,-1 0 1,0 0 0,1 0-1,-1-1 1,1 1-1,-1 0 1,1 0-1,0 0 1,-1 0-1,1 0 1,0 0-1,0 0 1,0 1-1,0-1 1,0 0-1,0 0 1,0 0-1,0 0 1,0 0-1,0 0 1,0 0-1,1 0 1,-1 0 0,0 0-1,1 0 1,-1 0-1,1 0 1,-1 0-1,1-1 1,0 1-1,-1 0 1,1 0-1,0 0 1,-1-1-1,1 1 1,0 0-1,0-1 1,0 1-1,0 0 1,0-1-1,0 1 1,0-1-1,0 0 1,0 1 0,0-1-1,0 0 1,0 0-1,0 1 1,0-1-1,0 0 1,2 0-1,12 2-226,0-1-1,1 0 0,21-3 1,-28 1 109,1 0 0,-1 1 0,1 0-1,-1 0 1,1 1 0,-1 0 0,1 1 0,-1 0 0,0 0 0,0 1 0,17 8 0,-24-11 124,-1 1 1,0 0 0,0 0 0,0 0-1,0 0 1,0 0 0,0 0 0,0 0 0,0 0-1,-1 0 1,1 0 0,0 1 0,-1-1-1,1 0 1,-1 1 0,1-1 0,-1 0-1,1 1 1,-1-1 0,0 0 0,0 1 0,0-1-1,0 0 1,0 1 0,0-1 0,0 1-1,0-1 1,0 0 0,-1 1 0,1-1 0,-1 0-1,1 1 1,-1-1 0,1 0 0,-1 0-1,0 1 1,1-1 0,-1 0 0,0 0-1,0 0 1,0 0 0,-1 1 0,-3 3 207,0 1 0,0-1 0,-1-1 1,1 1-1,-1-1 0,-11 7 0,8-7-73,1 0 0,-1 0 0,0-1 1,0 0-1,0-1 0,0 0 0,-1 0 0,1-1 0,-1 0 0,1-1 0,-16-1 0,24 1-167,0 0 1,0 0-1,0 0 1,0-1-1,0 1 1,0-1-1,0 1 1,0 0-1,0-1 1,0 0 0,0 1-1,0-1 1,0 0-1,0 1 1,1-1-1,-1 0 1,0 0-1,1 0 1,-1 1-1,0-1 1,1 0-1,-1 0 1,1 0-1,-1 0 1,1 0 0,-1-2-1,1 0-221,0 0 0,-1 0 0,1 0 0,0 0 0,1 0 0,-1 0 0,0 0 0,1 0 0,1-4 0,1-3-1127,1 0 0,0 0 0,1 0 0,9-13-1,14-18-4947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7.783"/>
    </inkml:context>
    <inkml:brush xml:id="br0">
      <inkml:brushProperty name="width" value="0.025" units="cm"/>
      <inkml:brushProperty name="height" value="0.025" units="cm"/>
    </inkml:brush>
  </inkml:definitions>
  <inkml:trace contextRef="#ctx0" brushRef="#br0">85 0 16848,'0'0'4457,"-4"9"-3383,-4 14-327,0 1 0,2 1 0,1-1 1,0 1-1,-1 38 0,5-24-633,2 1-1,1-1 1,9 42 0,-11-78-1982,-1-5 536,-5-16-73,-25-62 1088,26 72 410,4 5 189,-1 1-1,0-1 1,1 0-1,0 0 1,-1 1 0,1-1-1,0 0 1,1 0-1,-2-5 1,45 7-20,17 2-994,16 0-3847,-3-6-4908,-51 2 3556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8.472"/>
    </inkml:context>
    <inkml:brush xml:id="br0">
      <inkml:brushProperty name="width" value="0.025" units="cm"/>
      <inkml:brushProperty name="height" value="0.025" units="cm"/>
    </inkml:brush>
  </inkml:definitions>
  <inkml:trace contextRef="#ctx0" brushRef="#br0">134 264 7111,'0'0'10970,"-9"0"-9037,0 1-1564,1 0 1,0 0 0,-1 1-1,1 0 1,0 0 0,0 1-1,-7 4 1,12-6-228,0 0 0,0 1 0,0-1 0,0 1 0,0 0 0,0 0 0,1 0 0,-1 0 0,1 0 0,-1 0 0,1 1 0,0-1 0,0 1 0,0 0 0,0 0 0,1-1 0,-1 1 0,1 0 0,0 1 0,0-1 0,0 0 0,0 0 0,0 0 0,0 5 0,1-7-134,0-1 0,1 1 0,-1 0 0,0-1 0,1 1 0,-1-1 0,0 1 0,1-1 0,-1 1 0,1-1 0,-1 1 0,1-1 0,-1 1 0,1-1 0,-1 1 0,1-1 0,0 0 0,-1 1 0,1-1 1,-1 0-1,1 0 0,0 0 0,-1 1 0,1-1 0,0 0 0,-1 0 0,1 0 0,0 0 0,-1 0 0,1 0 0,0 0 0,29 0 76,-21-1-41,61-7-918,-58 6 630,1 0 0,-1 0 1,1 1-1,0 1 1,24 2-1,-22 7 2232,-12-8 286,3-15-2001,-5 11-469,18-73 28,1-2-3282,-19 76 3289,0 0 1,0 0-1,0 0 0,0 0 0,1 0 0,-1 0 0,1 1 0,-1-1 0,1 1 1,0-1-1,-1 1 0,1-1 0,0 1 0,0 0 0,0 0 0,0 0 0,0 0 1,4-1-1,48-9-1867,-9 2-282,-40 7 2051,-1 1 1,1-1-1,-1-1 0,0 1 0,0-1 0,0 0 1,0 0-1,0 0 0,0 0 0,-1-1 0,1 1 0,-1-1 1,0 0-1,0 0 0,-1 0 0,5-9 0,-5 7 340,0-1 0,0 1-1,0-1 1,-1 0 0,0 1-1,-1-1 1,1-8 0,-1 14-37,0 1 1,0-1 0,0 1 0,0 0 0,0-1 0,0 1-1,0-1 1,-1 1 0,1 0 0,0-1 0,0 1 0,0-1-1,0 1 1,0 0 0,-1-1 0,1 1 0,0 0 0,0-1-1,-1 1 1,1 0 0,0-1 0,-1 1 0,1 0 0,0 0-1,-1-1 1,1 1 0,0 0 0,-1 0 0,1 0 0,0-1-1,-1 1 1,1 0 0,-1 0 0,1 0 0,0 0-1,-1 0 1,1 0 0,-1 0 0,1 0 0,-1 0 0,1 0-1,0 0 1,-1 0 0,1 0 0,-1 0 0,1 0 0,0 1-1,-1-1 1,1 0 0,-1 0 0,1 0 0,0 1 0,-1-1-1,1 0 1,0 0 0,0 1 0,-1-1 0,0 1 0,-20 18 957,15-7-847,0 0 1,1 0-1,1 1 1,0 0-1,1 0 0,0 0 1,1 0-1,0 0 1,1 0-1,0 1 0,1-1 1,1 0-1,0 1 0,1-1 1,1 0-1,0 0 1,0 0-1,1 0 0,1-1 1,0 1-1,1-1 1,0-1-1,1 1 0,8 10 1,-14-20-247,0-1 1,0 1-1,1-1 1,-1 0 0,0 0-1,0 0 1,1 0-1,-1 0 1,1 0-1,-1 0 1,1 0 0,-1 0-1,1-1 1,-1 1-1,1 0 1,0-1-1,-1 0 1,1 1 0,0-1-1,-1 0 1,1 0-1,2 0 1,-3 0 38,-1-1 0,1 1 1,0-1-1,0 0 0,0 1 1,-1-1-1,1 0 0,0 0 1,-1 1-1,1-1 0,-1 0 0,1 0 1,-1 0-1,1 0 0,-1 0 1,0 1-1,1-1 0,-1 0 1,0 0-1,0 0 0,1 0 1,-1 0-1,0 0 0,0 0 1,0 0-1,0 0 0,-1 0 0,1 0 1,0 0-1,0 0 0,0 0 1,-1 0-1,1 0 0,-1 0 1,1 0-1,-1 0 0,0-1 0,-4-9 302,-1 1-1,-1-1 0,0 1 0,0 0 1,-1 1-1,-1 0 0,-15-15 0,-2-2 708,8 9-69,13 12-425,-1-1-1,0 1 0,1-1 1,0 0-1,1 0 0,-1 0 1,1-1-1,-4-8 0,42 15 137,23 14-1244,-42-9-822,0-1 0,0 0 0,26 1 0,3-4-6198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19.379"/>
    </inkml:context>
    <inkml:brush xml:id="br0">
      <inkml:brushProperty name="width" value="0.025" units="cm"/>
      <inkml:brushProperty name="height" value="0.025" units="cm"/>
    </inkml:brush>
  </inkml:definitions>
  <inkml:trace contextRef="#ctx0" brushRef="#br0">122 94 12011,'0'0'9300,"-10"0"-8708,5 0-509,1 0 0,-1 0 0,1 1-1,-1-1 1,1 1 0,-1 0 0,1 0-1,0 1 1,-1-1 0,1 1 0,0 0-1,0 0 1,0 0 0,0 1 0,1-1-1,-1 1 1,1 0 0,-1 0 0,1 0-1,0 1 1,0-1 0,0 1 0,1-1-1,-1 1 1,1 0 0,0 0 0,0 0-1,0 0 1,-1 5 0,3-7-51,-1-1 1,0 0-1,1 1 1,-1-1-1,1 0 1,-1 1-1,1-1 1,0 0-1,-1 1 1,1-1-1,0 1 1,0-1-1,0 1 1,0-1-1,0 0 1,1 1-1,-1-1 1,0 1 0,1-1-1,-1 0 1,0 1-1,1-1 1,0 0-1,-1 1 1,1-1-1,0 0 1,0 0-1,0 0 1,0 0-1,0 0 1,0 0-1,0 0 1,0 0-1,0 0 1,0 0-1,0 0 1,1-1-1,-1 1 1,0 0-1,1-1 1,-1 1-1,0-1 1,1 0-1,-1 1 1,1-1-1,-1 0 1,0 0-1,1 0 1,-1 0-1,1 0 1,2 0 0,4-1 8,1 0 1,-1 0 0,0 0-1,0-1 1,1 0 0,-1-1-1,0 0 1,8-4 0,-11 4-49,0 0 1,0 0 0,0-1 0,0 0 0,-1 0-1,1 0 1,-1 0 0,0-1 0,-1 0-1,1 0 1,-1 0 0,0 0 0,0 0-1,0-1 1,-1 1 0,1-1 0,-2 1 0,1-1-1,0 0 1,-1 0 0,0 0 0,-1 0-1,1-8 1,-2 16 1,1 0-1,0 0 1,0 0-1,0 0 1,0 1-1,1-1 1,-1 0-1,1 0 1,-1 0-1,1 0 1,0 0-1,-1 0 1,1 0 0,0 0-1,0 0 1,1-1-1,-1 1 1,0 0-1,3 2 1,-2-3 18,1 0 1,-1 0-1,1 0 1,0 0-1,-1 0 1,1-1-1,0 1 1,0-1-1,-1 0 1,1 0-1,0 0 1,0 0-1,-1 0 1,1 0-1,3-2 1,-1 0 4,0 0-1,0 0 1,0 0-1,0-1 1,0 0-1,-1 0 1,0 0-1,0-1 1,1 0 0,-2 1-1,1-1 1,0-1-1,-1 1 1,0 0-1,0-1 1,0 0-1,3-8 1,12-27-46,-15 31-165,-5 11-169,-17 42 506,1 1-1,2 0 1,-11 54 0,24-81-73,0-1 1,1 1 0,1 0 0,1-1 0,0 1-1,2 0 1,0-1 0,0 1 0,2-1 0,0 0-1,12 31 1,-7-30-138,-6-13 27,-1 0-1,0 0 1,0 1-1,0-1 1,0 0-1,-1 1 0,1-1 1,-1 7-1,-18-35 1524,6-3-1347,0-2 0,2 1 0,1-1 0,2 0-1,0-1 1,2 0 0,-1-43 0,5 70-167,0 0-1,1-1 1,-1 1 0,1 0 0,-1-1 0,1 1 0,0 0-1,0 0 1,0-1 0,0 1 0,1 0 0,-1 0 0,0 0-1,1 1 1,-1-1 0,1 0 0,0 1 0,0-1 0,0 1-1,0-1 1,0 1 0,0 0 0,0-1 0,0 1-1,0 1 1,0-1 0,1 0 0,-1 0 0,0 1 0,5-1-1,9-2-911,1 0 0,0 2-1,24 0 1,-11 0-1581,15-4-2362,2-2-3480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0.713"/>
    </inkml:context>
    <inkml:brush xml:id="br0">
      <inkml:brushProperty name="width" value="0.025" units="cm"/>
      <inkml:brushProperty name="height" value="0.025" units="cm"/>
    </inkml:brush>
  </inkml:definitions>
  <inkml:trace contextRef="#ctx0" brushRef="#br0">32 1 9289,'-1'2'790,"1"0"0,-1 0 0,0 1 0,1-1 0,-1 0 0,0 0 0,0 0 0,-1 0 0,1 1 0,0-2 0,-1 1 0,-1 2 0,1-2-537,1 0 0,-1 0 0,0 0 0,1 1 0,0-1 0,0 0 0,0 1 0,0-1 0,0 0 0,0 1 0,0-1 0,0 5 0,1-5-193,0 1 0,0-1-1,0 0 1,0 0 0,1 1-1,-1-1 1,1 0 0,-1 0-1,1 1 1,0-1 0,0 0-1,0 0 1,0 0 0,0 0 0,1 0-1,-1 0 1,0 0 0,1-1-1,2 3 1,-2-2-296,0-1 1,0-1-1,0 1 1,0 0-1,0 0 1,0-1 0,0 1-1,0-1 1,0 0-1,0 0 1,0 1-1,1-1 1,-1-1-1,0 1 1,0 0-1,0 0 1,0-1-1,0 1 1,0-1-1,0 0 1,0 0-1,3-1 1,2-1-820,-1-1 0,1 0 0,-1 0 1,0-1-1,9-9 0,11-14 534,-33 42 7500,5-11-6861,0 0 1,0 0-1,0 1 1,1-1 0,0 1-1,0-1 1,0 1-1,0-1 1,0 1 0,1-1-1,-1 1 1,1 6 0,9-11-3312,2-4-1836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084"/>
    </inkml:context>
    <inkml:brush xml:id="br0">
      <inkml:brushProperty name="width" value="0.025" units="cm"/>
      <inkml:brushProperty name="height" value="0.025" units="cm"/>
    </inkml:brush>
  </inkml:definitions>
  <inkml:trace contextRef="#ctx0" brushRef="#br0">359 89 10570,'1'-3'453,"1"-1"0,-1 1 1,1-1-1,-1 0 0,0 1 0,0-1 1,-1 0-1,1 0 0,-1 0 0,0 1 1,0-1-1,0 0 0,0 0 0,-1 0 1,0 1-1,-1-6 0,1 8-323,-1-1 0,1 0 0,-1 1 0,1-1 0,-1 1 1,0-1-1,0 1 0,0 0 0,0-1 0,0 1 0,0 0 0,0 1 0,0-1 0,0 0 0,-1 1 0,1-1 0,0 1 1,0-1-1,-1 1 0,1 0 0,0 0 0,-1 0 0,1 0 0,0 1 0,0-1 0,-1 1 0,1-1 0,-2 2 1,-7 0-94,1 1 0,1 1 1,-1 0-1,0 0 0,1 1 1,0 0-1,0 0 0,0 1 0,-8 7 1,-69 66 306,84-77-325,-14 15 300,1 0 0,0 1-1,-12 19 1,21-28-184,1-1 0,0 1 1,1 0-1,0 1 0,1-1 0,-1 1 0,2-1 0,-1 1 1,0 13-1,3-20-120,0-1 0,0 0 1,0 1-1,1-1 0,-1 1 0,1-1 1,0 0-1,0 0 0,0 1 0,0-1 1,0 0-1,0 0 0,0 0 0,1 0 1,-1 0-1,1 0 0,-1 0 1,1-1-1,0 1 0,0-1 0,0 1 1,0-1-1,0 1 0,0-1 0,0 0 1,0 0-1,0 0 0,1 0 0,-1-1 1,0 1-1,1-1 0,2 1 1,11 2 34,-1 0 0,1-2 1,27 0-1,-36-1-35,12 0 11,1-1-1,-1-2 1,38-8-1,-52 11-8,-1-1 0,1 0 1,-1-1-1,0 1 0,0-1 0,1 0 0,-1 0 0,0 0 1,0 0-1,-1-1 0,1 0 0,0 0 0,-1 0 0,0 0 1,0 0-1,0-1 0,0 1 0,0-1 0,-1 0 0,1 0 1,-1 0-1,3-7 0,-5 10 27,0 0 0,0 0 0,0 1-1,0-1 1,0 0 0,0 0 0,0 0 0,0 1 0,0-1 0,0 0 0,0 0-1,-1 0 1,1 1 0,0-1 0,-1 0 0,1 1 0,0-1 0,-1 0 0,1 0 0,-1 1-1,1-1 1,-1 1 0,1-1 0,-1 1 0,0-1 0,1 1 0,-1-1 0,0 1-1,1-1 1,-2 0 0,-32-7 350,-33 12-397,21 9 8,43-12-10,1 0 1,-1 0 0,1 1-1,0-1 1,-1 1 0,1-1 0,0 1-1,0 0 1,0-1 0,0 1-1,0 0 1,0 0 0,1 1-1,-1-1 1,-1 3 0,6-4 4,0 0 0,1 0 0,-1 0 0,1-1 0,-1 0 0,1 0 0,-1 1 0,1-2 0,4 0 0,9-1-41,-1-2 1,0 0 0,0-1-1,-1 0 1,0-2 0,24-12-1,-19 9-461,1 1 0,29-10 0,-49 19 491,-1 0 0,0 0 0,1 0 0,-1 0 0,1-1-1,-1 1 1,0 0 0,1 0 0,-1 0 0,1 0-1,-1 0 1,1 0 0,-1 0 0,0 0 0,1 1 0,-1-1-1,1 0 1,-1 0 0,0 0 0,1 0 0,-1 0 0,0 1-1,1-1 1,-1 0 0,0 0 0,1 1 0,-1-1-1,0 0 1,1 0 0,-1 1 0,0-1 0,0 0 0,1 1-1,-1-1 1,0 0 0,0 1 0,0-1 0,1 1 0,-1-1-1,-1 23-86,-13 21 206,1-19 52,9-20-132,1 0 1,1 1 0,-1-1-1,1 1 1,0-1 0,0 1 0,-2 11-1,25-26-4442,-7-10 41,5-6-2876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414"/>
    </inkml:context>
    <inkml:brush xml:id="br0">
      <inkml:brushProperty name="width" value="0.025" units="cm"/>
      <inkml:brushProperty name="height" value="0.025" units="cm"/>
    </inkml:brush>
  </inkml:definitions>
  <inkml:trace contextRef="#ctx0" brushRef="#br0">122 1 10570,'0'0'11995,"-5"7"-10649,-10 15-603,1 1 0,1 0 1,1 1-1,1 1 1,-12 41-1,15-40-991,2 0 0,0 0 1,2 1-1,1 0 0,1 53 0,2-79 74,1-1 0,-1 1-1,1 0 1,-1 0 0,0 0 0,1 0-1,-1-1 1,1 1 0,0 0 0,-1 0-1,1-1 1,0 1 0,-1-1-1,1 1 1,0 0 0,0-1 0,-1 1-1,1-1 1,0 0 0,0 1 0,0-1-1,0 0 1,0 1 0,0-1 0,-1 0-1,1 0 1,0 0 0,0 0 0,0 0-1,0 0 1,2 0 0,32-4-6144,-7-7 168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2.801"/>
    </inkml:context>
    <inkml:brush xml:id="br0">
      <inkml:brushProperty name="width" value="0.025" units="cm"/>
      <inkml:brushProperty name="height" value="0.025" units="cm"/>
    </inkml:brush>
  </inkml:definitions>
  <inkml:trace contextRef="#ctx0" brushRef="#br0">100 54 4356,'0'0'18951,"-11"-3"-18139,9 2-783,-2 0 57,0 0 1,0 0-1,0 0 1,0 1-1,0-1 1,-1 1-1,1 0 1,-6 1-1,8-1-26,-1 1-1,1 0 1,0 0 0,0 0-1,0 0 1,1 0-1,-1 0 1,0 1-1,0-1 1,1 1-1,-1-1 1,0 1 0,1-1-1,0 1 1,-1 0-1,1 0 1,0 0-1,0 0 1,0 0-1,0 0 1,0 0 0,0 0-1,0 3 1,0-1 37,-1 0 0,1 0 1,0 0-1,1 0 0,-1 0 1,1 0-1,-1 0 0,1 0 1,0 0-1,1 0 0,0 7 1,0-9-86,0 0 0,0-1 0,0 1 0,0-1 0,0 1 0,0-1 0,0 0 0,0 1 0,0-1 0,1 0 0,-1 0 0,1 0 0,-1 0 0,1 0 0,-1 0 0,1 0 0,-1 0 0,1-1 1,0 1-1,-1 0 0,1-1 0,0 0 0,0 1 0,-1-1 0,1 0 0,0 0 0,2 0 0,0 0 4,1 0 0,-1-1 0,0 1 0,1-1 0,-1 0 0,0 0-1,0 0 1,0 0 0,0-1 0,0 0 0,0 0 0,0 0 0,0 0 0,-1-1 0,1 1 0,-1-1 0,0 0 0,1 0 0,-1 0-1,-1 0 1,1-1 0,2-3 0,-1 2-102,-1 0 0,-1 0 1,1-1-1,-1 1 0,0 0 0,0-1 0,0 0 0,-1 1 0,0-1 0,0 0 0,-1 0 0,1 1 0,-1-1 0,0 0 1,-1 0-1,-1-8 0,2 13 4,0 1 0,0-1 0,-1 0 0,1 0 0,0 1-1,0-1 1,0 0 0,-1 1 0,1-1 0,0 1 0,-1-1 0,1 0 0,-1 1 0,1-1 0,-1 1 0,1-1 0,-1 1 0,1-1 0,-1 1 0,0-1 0,1 1 0,-1 0 0,1-1 0,-1 1 0,0 0 0,1 0 0,-1-1 0,0 1 0,1 0 0,-1 0 0,0 0 0,0 0 0,1 0 0,-1 0 0,0 0 0,0 0 0,1 0 0,-1 0 0,0 0 0,1 1-1,-1-1 1,0 0 0,1 0 0,-1 1 0,-1 0 0,-13 9-3570,5 1-3582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132"/>
    </inkml:context>
    <inkml:brush xml:id="br0">
      <inkml:brushProperty name="width" value="0.025" units="cm"/>
      <inkml:brushProperty name="height" value="0.025" units="cm"/>
    </inkml:brush>
  </inkml:definitions>
  <inkml:trace contextRef="#ctx0" brushRef="#br0">112 0 13132,'0'0'4805,"-8"10"-3337,-2 2-869,1 0 1,1 0-1,0 1 0,0 1 1,2-1-1,-1 1 1,2 0-1,0 0 0,1 1 1,-5 27-1,8-39-569,1-1 0,-1 0-1,1 1 1,0-1 0,0 1 0,0-1 0,0 1-1,0-1 1,1 1 0,-1-1 0,1 0 0,0 1 0,-1-1-1,1 0 1,0 1 0,0-1 0,1 0 0,-1 0-1,0 0 1,1 0 0,-1 0 0,1 0 0,3 2 0,-2-2-136,1-1 1,-1 1-1,1-1 1,-1 0-1,1 0 1,0-1-1,0 1 1,-1-1-1,1 0 1,0 0 0,0 0-1,0 0 1,-1-1-1,1 1 1,5-3-1,21-5-1905,-23 5 1543,0 1 0,0 0-1,0 1 1,0-1 0,11 0 0,-17 3 491,-1-1 1,1 0-1,0 1 0,-1-1 1,1 1-1,-1-1 0,0 0 1,1 1-1,-1-1 1,1 1-1,-1-1 0,0 1 1,1-1-1,-1 1 1,0 0-1,1-1 0,-1 1 1,0-1-1,0 1 0,0-1 1,0 1-1,0 0 1,1-1-1,-1 1 0,0 0 1,0-1-1,-1 1 1,1 0-1,0-1 0,0 1 1,0-1-1,0 1 0,0 0 1,-1-1-1,1 1 1,-1 0-1,-7 26 1301,2-19-839,1 0 1,-2 0-1,1-1 1,-1 1 0,0-1-1,-1-1 1,1 1-1,-12 6 1,13-9-321,0-1 0,0 0-1,0 0 1,0 0 0,0 0 0,-1-1 0,1 0 0,-1-1 0,0 1-1,1-1 1,-1-1 0,0 1 0,-7-1 0,13-1-260,0 1 1,0 0-1,0-1 1,0 1-1,0-1 1,0 0-1,0 1 1,0-1-1,0 0 1,0 1-1,1-1 1,-1 0-1,0 0 1,0 0-1,1 0 1,-1 0-1,1 0 1,-1 0-1,1 0 1,-1 0-1,1 0 1,0 0-1,-1 0 1,1 0-1,0 0 1,0 0-1,0 0 1,-1 0-1,1 0 1,1-1-1,-1 1 1,0-2-1,0-1-850,1 0 0,-1 0-1,1 0 1,-1 0-1,1 0 1,1 0 0,-1 0-1,3-4 1,9-9-6508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7"/>
    </inkml:context>
    <inkml:brush xml:id="br0">
      <inkml:brushProperty name="width" value="0.025" units="cm"/>
      <inkml:brushProperty name="height" value="0.025" units="cm"/>
    </inkml:brush>
  </inkml:definitions>
  <inkml:trace contextRef="#ctx0" brushRef="#br0">5 0 8392,'0'0'9123,"-2"11"-9085,1-2-31,0 1-1,0-1 1,1 1 0,0-1 0,1 0 0,0 1 0,1-1 0,0 0 0,6 17 0,12 45-1392,-15-23-7255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619"/>
    </inkml:context>
    <inkml:brush xml:id="br0">
      <inkml:brushProperty name="width" value="0.025" units="cm"/>
      <inkml:brushProperty name="height" value="0.025" units="cm"/>
    </inkml:brush>
  </inkml:definitions>
  <inkml:trace contextRef="#ctx0" brushRef="#br0">120 149 11723,'0'0'14216,"-9"-3"-13495,5 2-695,0 0 0,1 1 0,-1-1 0,0 1 0,1 0 1,-1 0-1,0 0 0,0 1 0,1-1 0,-1 1 0,0 0 0,1 0 0,-1 0 0,1 0 1,-1 1-1,1 0 0,0-1 0,0 1 0,0 0 0,0 0 0,0 1 0,0-1 1,0 1-1,1-1 0,-1 1 0,1 0 0,0 0 0,-1 0 0,1 0 0,1 1 0,-1-1 1,0 0-1,1 1 0,0-1 0,0 1 0,-1 4 0,1-7-13,1 0-1,-1 1 1,1-1-1,-1 0 1,1 1-1,0-1 1,0 0-1,-1 1 1,1-1-1,0 0 1,0 1-1,0-1 1,0 0-1,1 1 1,-1-1 0,0 0-1,1 1 1,-1-1-1,0 0 1,1 1-1,0-1 1,-1 0-1,1 0 1,0 0-1,1 2 1,-1-2-7,1-1 1,-1 1-1,1-1 1,-1 1-1,1-1 1,-1 0-1,1 1 1,-1-1-1,1 0 1,-1 0-1,1 0 0,0-1 1,-1 1-1,1 0 1,-1 0-1,1-1 1,-1 1-1,2-1 1,6-3-141,0 1-1,0-2 1,-1 1 0,0-1 0,0 0-1,9-8 1,-2-2-517,0-1 0,23-34 0,-9 11-2467,-32 50 3041,-1-2 828,2 0 0,-1 0 1,1 1-1,1-1 0,-2 13 0,4-21-712,0-1 0,0 1 0,0 0 0,0-1 0,0 1-1,0 0 1,0-1 0,0 1 0,0-1 0,0 0 0,0 1-1,0-1 1,0 0 0,0 0 0,0 1 0,0-1 0,0 0-1,1 0 1,-1 0 0,0 0 0,0-1 0,0 1 0,0 0-1,0 0 1,2-1 0,29-7 190,-23 4-194,-1-1 1,1 0 0,-1 0-1,-1-1 1,1 0-1,-1 0 1,0-1-1,11-14 1,-14 16-114,1 0 1,-1-1-1,-1 0 1,1 0-1,-1 0 0,-1 0 1,1-1-1,-1 1 1,0-1-1,0 0 0,-1 1 1,2-15-1,-3 21 66,0 0 0,0-1-1,0 1 1,0 0-1,0-1 1,0 1 0,0 0-1,0-1 1,0 1 0,-1 0-1,1-1 1,0 1 0,0 0-1,0-1 1,0 1 0,-1 0-1,1 0 1,0-1-1,0 1 1,0 0 0,-1 0-1,1-1 1,0 1 0,-1 0-1,1 0 1,0 0 0,0-1-1,-1 1 1,1 0-1,0 0 1,-1 0 0,1 0-1,0 0 1,-1 0 0,1 0-1,0 0 1,-1 0 0,1 0-1,0 0 1,-1 0 0,1 0-1,0 0 1,-1 0-1,1 0 1,0 0 0,-1 0-1,1 0 1,0 0 0,-1 1-1,0-1 1,-17 10-121,7 3 262,-1 0 1,2 0-1,0 1 1,0 0-1,2 1 1,0 0-1,0 0 1,1 1-1,1 0 0,1 0 1,-6 30-1,10-44-115,1 0 0,-1 1 0,1-1 0,0 0 0,-1 0 0,1 1-1,0-1 1,1 0 0,-1 0 0,0 1 0,0-1 0,1 0 0,0 0-1,-1 0 1,1 0 0,0 1 0,0-1 0,0 0 0,0 0 0,0-1-1,1 1 1,-1 0 0,0 0 0,1 0 0,0-1 0,-1 1 0,1-1-1,3 3 1,-2-3-11,1 0-1,-1 0 1,1-1-1,-1 1 1,0 0-1,1-1 0,0 0 1,-1 0-1,1 0 1,-1 0-1,1-1 1,-1 0-1,0 1 1,1-1-1,-1 0 0,0 0 1,1-1-1,4-2 1,8-7-109,0 0 0,-1-1 1,0 0-1,-1-2 0,0 0 1,-1 0-1,-1-1 0,0 0 0,11-20 1,-13 18 213,-14 19 232,-20 28 13,20-23-280,1 1 1,0-1 0,0 1 0,0 0-1,1 0 1,0 0 0,0 0 0,1 0-1,0 0 1,1 12 0,0-20-134,0 0 1,0 0-1,0 1 0,0-1 1,0 0-1,0 1 0,0-1 1,0 0-1,0 1 0,0-1 1,0 0-1,0 0 0,0 1 1,0-1-1,0 0 0,0 0 1,0 1-1,1-1 0,-1 0 1,0 1-1,0-1 0,0 0 1,0 0-1,1 0 0,-1 1 1,0-1-1,0 0 0,0 0 1,1 0-1,-1 0 0,0 1 1,0-1-1,1 0 0,-1 0 1,0 0-1,1 0 0,-1 0 1,0 0-1,1 0 0,12-6-3322,10-17-6389,-11-1-1797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3.948"/>
    </inkml:context>
    <inkml:brush xml:id="br0">
      <inkml:brushProperty name="width" value="0.025" units="cm"/>
      <inkml:brushProperty name="height" value="0.025" units="cm"/>
    </inkml:brush>
  </inkml:definitions>
  <inkml:trace contextRef="#ctx0" brushRef="#br0">1 1 14125,'0'0'11371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4.321"/>
    </inkml:context>
    <inkml:brush xml:id="br0">
      <inkml:brushProperty name="width" value="0.025" units="cm"/>
      <inkml:brushProperty name="height" value="0.025" units="cm"/>
    </inkml:brush>
  </inkml:definitions>
  <inkml:trace contextRef="#ctx0" brushRef="#br0">0 67 11371,'0'0'5760,"5"-8"-1852,-1 3-3420,18-28 2050,-21 31-2486,1 1 0,-1-1 0,1 0 1,-1 1-1,1-1 0,0 1 0,-1 0 1,1 0-1,0-1 0,0 1 0,0 0 1,0 0-1,0 1 0,0-1 0,1 0 1,-1 1-1,2-1 0,3 19-474,-6-18 513,-1 1-1,0-1 1,0 0-1,0 0 1,1 1-1,-1-1 1,0 0-1,0 1 1,0-1-1,0 0 0,0 1 1,0-1-1,0 0 1,0 0-1,0 1 1,0-1-1,0 0 1,0 1-1,0-1 1,0 0-1,0 1 1,0-1-1,0 0 1,0 1-1,0-1 1,0 0-1,0 0 1,0 1-1,-1-1 1,1 0-1,0 0 0,0 1 1,0-1-1,-1 0 1,1 0-1,0 1 1,0-1-1,0 0 1,-1 0-1,1 0 1,0 1-1,-1-1 1,1 0-1,0 0 1,0 0-1,-1 0 1,1 0-1,0 0 1,-1 0-1,1 0 1,0 0-1,-1 0 0,1 0 1,0 0-1,-1 0 1,1 0-1,-1 0 1,1 0-97,0 0 0,0 0 0,-1 0 0,1 0 0,0 0 0,-1-1 0,1 1 0,0 0 0,-1 0 0,1 0 0,0 0 0,-1 0 0,1 0 0,0 0 0,0 0 0,-1 0 0,1 1 1,0-1-1,-1 0 0,1 0 0,0 0 0,0 0 0,-1 0 0,1 0 0,0 1 0,-1-1 0,1 0 0,0 0 0,0 0 0,0 1 0,-1-1 0,1 0 0,0 0 0,0 1 0,0-1 0,-1 0 0,1 0 0,0 1 0,0-1 0,0 0 0,0 1 0,0-1 0,0 0 0,0 1 0,0-1 1,0 1-109,-1 0 1,1-1 0,0 1 0,0-1 0,-1 1 0,1-1 0,0 1-1,-1-1 1,1 1 0,-1-1 0,1 1 0,0-1 0,-1 1 0,1-1 0,-1 0-1,1 1 1,-1-1 0,1 0 0,-1 1 0,0-1 0,1 0 0,-1 0 0,-1 1-1,-6 11-2354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4.959"/>
    </inkml:context>
    <inkml:brush xml:id="br0">
      <inkml:brushProperty name="width" value="0.025" units="cm"/>
      <inkml:brushProperty name="height" value="0.025" units="cm"/>
    </inkml:brush>
  </inkml:definitions>
  <inkml:trace contextRef="#ctx0" brushRef="#br0">0 74 7559,'0'0'8894,"3"-8"-7164,-2 5-1603,0-1 0,0 1 0,1 0 0,-1 0 0,1 0 0,-1 0 0,1 0 0,0 0 0,1 0 0,-1 0 0,0 1 0,1-1 0,-1 1 0,1 0 0,0 0 0,0 0 0,0 0 0,0 0 0,0 1 0,0-1 0,0 1 0,1 0 0,-1 0 0,0 0 0,1 0 0,-1 1 0,1-1 0,3 1 0,6-2 431,1 0 0,-1 1 1,1 0-1,0 1 0,23 4 0,-34-4-469,-1 0 0,0 1-1,-1-1 1,1 1 0,0 0-1,0-1 1,0 1-1,0 0 1,0 0 0,-1 0-1,1 0 1,0 1 0,-1-1-1,1 0 1,-1 1 0,0-1-1,1 1 1,-1 0 0,2 1-1,-3 0-47,1-1-1,-1 1 0,0-1 0,0 1 1,1-1-1,-1 1 0,-1 0 1,1-1-1,0 1 0,-1-1 0,1 1 1,-1-1-1,0 0 0,0 1 1,0-1-1,0 0 0,0 1 0,-1-1 1,1 0-1,-2 2 0,-9 12 49,-1 0-1,0-1 0,-1-1 0,-1 0 0,0-1 0,-21 13 1,-35 33 9,71-59-91,-1 0 1,1 0 0,0 0-1,-1 1 1,1-1 0,0 0 0,-1 0-1,1 1 1,0-1 0,-1 0-1,1 1 1,0-1 0,0 0-1,-1 1 1,1-1 0,0 1 0,0-1-1,0 0 1,-1 1 0,1-1-1,0 1 1,0-1 0,0 1-1,0-1 1,0 1 0,0-1-1,0 0 1,0 1 0,0-1 0,0 1-1,0-1 1,0 1 0,0-1-1,1 1 1,-1-1 0,0 0-1,0 1 1,0-1 0,1 1 0,-1-1-1,23 7 149,48-8-44,-59 0-71,33 0-191,61-5-49,-38-4-4144,-58 5 1038,-7-1-2401,-3-3-1789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5.320"/>
    </inkml:context>
    <inkml:brush xml:id="br0">
      <inkml:brushProperty name="width" value="0.025" units="cm"/>
      <inkml:brushProperty name="height" value="0.025" units="cm"/>
    </inkml:brush>
  </inkml:definitions>
  <inkml:trace contextRef="#ctx0" brushRef="#br0">1 62 12139,'0'0'13453,"84"-41"-13421,-35 35-96,0 1-1473,-1 1-1346,1 1-1601,-11 1-2787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5.886"/>
    </inkml:context>
    <inkml:brush xml:id="br0">
      <inkml:brushProperty name="width" value="0.025" units="cm"/>
      <inkml:brushProperty name="height" value="0.025" units="cm"/>
    </inkml:brush>
  </inkml:definitions>
  <inkml:trace contextRef="#ctx0" brushRef="#br0">124 227 12300,'0'0'4425,"-8"0"-1206,3 0-3008,0 0 1,0 0-1,1 0 0,-1 1 0,0-1 1,1 1-1,-1 1 0,0-1 0,1 1 1,0-1-1,-1 1 0,1 0 0,0 1 1,0-1-1,0 1 0,0 0 0,1 0 1,-1 0-1,1 0 0,-1 1 0,1-1 1,0 1-1,1 0 0,-1 0 0,1 0 1,0 0-1,-3 7 0,4-10-166,0 1 0,1 0 0,-1-1 1,1 1-1,-1 0 0,1 0 0,-1-1 0,1 1 0,0 0 0,0 0 0,0 0 0,0-1 1,0 1-1,0 0 0,1 0 0,-1 0 0,1-1 0,-1 1 0,1 0 0,0 0 0,-1-1 1,1 1-1,0-1 0,0 1 0,2 2 0,0-2-15,0 0-1,-1 0 1,1-1-1,0 1 1,0-1-1,0 0 1,0 0-1,0 0 1,0 0-1,1 0 1,-1-1-1,0 1 1,6-1-1,1 0-56,1 0 0,0-1-1,0 0 1,0-1 0,-1 0-1,1-1 1,-1 0-1,14-6 1,-14 4-22,-1-1-1,0 0 1,0-1 0,0 0 0,-1 0-1,7-9 1,-11 12-9,-1 0 0,1 0 0,-1 0-1,0-1 1,-1 1 0,1-1 0,-1 1 0,0-1 0,0 0 0,0 0-1,-1 0 1,0 0 0,0-1 0,1-7 0,-19 29-385,15-12 473,-1 0 1,1 0-1,0 0 0,0 1 1,0-1-1,1 1 0,-1-1 1,1 1-1,0-1 0,1 1 1,-1 0-1,1-1 1,0 1-1,0 0 0,1 4 1,-1-8-23,1-1 0,-1 1 1,1-1-1,0 1 0,-1-1 1,1 1-1,0-1 0,0 0 0,-1 0 1,1 1-1,0-1 0,0 0 1,-1 0-1,1 0 0,0 0 1,0 0-1,0 0 0,-1 0 1,1 0-1,0 0 0,0 0 1,-1 0-1,1 0 0,0-1 1,1 1-1,20-8 112,-8-1-149,1 0 0,-2-1 0,1-1 0,-1-1 0,-1 1 0,0-2-1,-1 0 1,0 0 0,-1-1 0,0 0 0,-1-1 0,-1 0 0,0 0 0,-1-1 0,-1 0 0,0 0 0,5-28 0,-11 43 12,1 0 1,-1-1-1,0 1 0,1 0 1,-1 0-1,0 0 0,0-1 1,0 1-1,0 0 0,0 0 1,0-1-1,0 1 0,-1 0 1,1 0-1,0 0 1,-1-1-1,1 1 0,-1 0 1,1 0-1,-1 0 0,1 0 1,-2-1-1,1 2 12,0 0 0,0 0 1,0 0-1,0 1 0,0-1 0,0 0 0,0 1 0,0-1 1,1 1-1,-1-1 0,0 1 0,0-1 0,0 1 0,1 0 0,-1-1 1,0 1-1,1 0 0,-1 0 0,0-1 0,0 2 0,-33 51 25,24-31 85,1-1 0,1 2 0,1-1 0,1 1-1,1 0 1,1 0 0,1 0 0,0 1 0,2-1 0,3 27-1,-2-50-99,0 0-1,0 1 0,0-1 0,0 1 1,0-1-1,0 0 0,0 1 0,0-1 1,0 0-1,0 1 0,0-1 0,0 1 1,0-1-1,1 0 0,-1 1 0,0-1 1,0 0-1,1 1 0,-1-1 0,0 0 1,0 1-1,1-1 0,-1 0 0,0 0 1,1 1-1,-1-1 0,0 0 0,1 0 1,-1 0-1,0 0 0,1 1 0,-1-1 1,0 0-1,1 0 0,-1 0 0,1 0 1,-1 0-1,0 0 0,1 0 1,-1 0-1,1 0 0,-1 0 0,0 0 1,1 0-1,-1 0 0,1 0 0,-1-1 1,0 1-1,1 0 0,-1 0 0,0 0 1,1 0-1,-1-1 0,0 1 0,1 0 1,-1 0-1,0-1 0,0 1 0,1 0 1,-1-1-1,0 1 0,0 0 0,1-1 1,16-21 214,-8 4-168,-2-1 1,0 0 0,5-22 0,-10 31-42,0 0-1,0 0 1,-1 0-1,-1 0 1,1 0-1,-1 0 1,-1 0 0,-2-14-1,2 31-256,0-6 242,1 0 1,0 0 0,0 0-1,-1 0 1,1 0 0,0 0-1,0 0 1,0 0 0,0 0-1,0 0 1,0 1 0,1-1 0,-1 0-1,0 0 1,0 0 0,1 0-1,-1 0 1,1 0 0,-1-1-1,1 1 1,-1 0 0,1 0-1,0 0 1,-1 0 0,1 0-1,0-1 1,1 2 0,3 2-10,1 0 0,1-1 0,-1 1 0,0-1 0,1-1 1,-1 1-1,1-1 0,0 0 0,0-1 0,0 0 0,0 0 0,0 0 0,0-1 1,0 0-1,0 0 0,12-3 0,-12 3-2,0-1-1,-1 0 1,1-1 0,0 1 0,-1-1-1,0-1 1,1 1 0,-1-1 0,0 0-1,0-1 1,0 1 0,-1-1 0,1 0-1,-1-1 1,0 1 0,0-1 0,5-6-1,-56 94 822,41-73-685,1 1 1,-1 0-1,2 0 0,0 0 0,0 0 1,1 0-1,-1 15 0,3-25-165,1-1-1,-1 0 1,0 0 0,0 0-1,0 0 1,1 0-1,-1 1 1,0-1-1,0 0 1,1 0-1,-1 0 1,0 0-1,1 0 1,-1 0 0,0 0-1,0 0 1,1 0-1,-1 0 1,0 0-1,1 0 1,-1 0-1,0 0 1,0 0-1,1 0 1,-1-1 0,0 1-1,0 0 1,1 0-1,-1 0 1,0 0-1,0 0 1,0-1-1,1 1 1,-1 0-1,0 0 1,0 0 0,0-1-1,1 1 1,-1 0-1,0 0 1,0-1-1,0 1 1,0 0-1,0-1 1,12-10-1689,19-39-8617,-17 17 400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6.215"/>
    </inkml:context>
    <inkml:brush xml:id="br0">
      <inkml:brushProperty name="width" value="0.025" units="cm"/>
      <inkml:brushProperty name="height" value="0.025" units="cm"/>
    </inkml:brush>
  </inkml:definitions>
  <inkml:trace contextRef="#ctx0" brushRef="#br0">1 1 13100,'0'0'6823,"7"61"-6919,4-44-1250,2 1-2497,3-2-1891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2:26.546"/>
    </inkml:context>
    <inkml:brush xml:id="br0">
      <inkml:brushProperty name="width" value="0.025" units="cm"/>
      <inkml:brushProperty name="height" value="0.025" units="cm"/>
    </inkml:brush>
  </inkml:definitions>
  <inkml:trace contextRef="#ctx0" brushRef="#br0">61 1 10250,'0'0'10426,"-5"10"-9113,-8 14-591,5-11 181,1 1 0,0 0 0,1 0 0,-9 29 0,15-42-900,0-1 0,0 1-1,1 0 1,-1 0 0,0-1 0,0 1 0,0 0 0,1-1 0,-1 1 0,0-1 0,1 1 0,-1 0-1,0-1 1,1 1 0,-1-1 0,1 1 0,-1-1 0,1 1 0,-1-1 0,1 1 0,0-1-1,-1 0 1,1 1 0,-1-1 0,1 0 0,0 0 0,-1 1 0,1-1 0,0 0 0,-1 0 0,1 0-1,0 0 1,-1 0 0,1 0 0,0 0 0,0 0 0,0 0 0,35 0-102,-28-1 29,12-1-567,-1-1-1,1-2 1,-1 1 0,35-15-1,-36 12 96,0 1 0,1 0-1,0 2 1,32-5-1,-51 9 608,1 0 1,-1 0-1,0 0 0,0 0 1,0 0-1,0 0 0,1 0 1,-1 0-1,0 0 0,0 0 1,0 0-1,1 0 0,-1 0 1,0 0-1,0 0 0,0 0 0,0 1 1,1-1-1,-1 0 0,0 0 1,0 0-1,0 0 0,0 0 1,1 0-1,-1 1 0,0-1 1,0 0-1,0 0 0,0 0 1,0 0-1,0 0 0,0 1 0,0-1 1,1 0-1,-1 0 0,0 0 1,0 1-1,0-1 0,0 0 1,0 0-1,0 0 0,0 0 1,0 1-1,0-1 0,0 0 1,0 0-1,0 0 0,0 1 0,-7 12 1254,-10 11-250,16-23-859,-1 1 33,0 1 1,0 0-1,0 0 1,0 0 0,0 0-1,1 0 1,-1 0-1,1 0 1,0 1 0,-1 3-1,2-7-223,0 1-1,0-1 1,0 1-1,0-1 1,0 0-1,0 1 1,0-1-1,0 0 1,0 1-1,0-1 1,0 0 0,1 1-1,-1-1 1,0 0-1,0 1 1,0-1-1,0 0 1,1 1-1,-1-1 1,0 0-1,0 0 1,1 1-1,-1-1 1,0 0-1,0 0 1,1 0-1,-1 1 1,0-1 0,1 0-1,-1 0 1,0 0-1,1 0 1,0 1-1,23-6-21,-9-4-340,-1 1 0,1-2 0,-2 0 0,1 0 0,15-18-1,1 1 53,-30 27 299,0 0-1,0 0 1,1-1 0,-1 1-1,0 0 1,0 0 0,0 0-1,0-1 1,0 1 0,0 0 0,0 0-1,1 0 1,-1 0 0,0-1-1,0 1 1,0 0 0,0 0-1,0 0 1,1 0 0,-1 0-1,0 0 1,0 0 0,0 0 0,1 0-1,-1-1 1,0 1 0,0 0-1,0 0 1,1 0 0,-1 0-1,0 0 1,0 0 0,0 0 0,1 0-1,-1 0 1,0 0 0,0 1-1,1-1 1,-1 0 0,0 0-1,0 0 1,0 0 0,0 0-1,1 0 1,-1 0 0,0 0 0,0 1-1,0-1 1,1 0 0,-4 14 338,-13 23 491,15-34-600,-14 37 236,14-22-6596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8.116"/>
    </inkml:context>
    <inkml:brush xml:id="br0">
      <inkml:brushProperty name="width" value="0.025" units="cm"/>
      <inkml:brushProperty name="height" value="0.025" units="cm"/>
    </inkml:brush>
  </inkml:definitions>
  <inkml:trace contextRef="#ctx0" brushRef="#br0">24 147 5509,'0'0'2755,"0"-8"-791,-5-40 1214,-2-42 8229,6 121-10569,-7 81-279,6-1-1,22 219 1,-13-266-536,8 46 13,-15-110-35,0 0-1,0 0 1,0 0-1,0 0 1,0 0 0,0 0-1,0 0 1,0 0-1,0 0 1,0 0 0,1 0-1,-1 0 1,0 0 0,0 0-1,0 0 1,0 0-1,0 0 1,0 0 0,0 0-1,0 0 1,0 0-1,1 0 1,-1 0 0,0 0-1,0 0 1,0 0 0,0 0-1,0 0 1,0 0-1,0 0 1,0 0 0,0 0-1,0 0 1,0 0 0,1 0-1,-1 0 1,0 0-1,0 0 1,0 0 0,0 0-1,0 0 1,0 1-1,0-1 1,0 0 0,0 0-1,4-16 56,0 1-14,-1 25-88,-2 5-348,1-3 339,-1 0-1,-1 0 1,1 0 0,-2 0 0,0 0-1,0 0 1,-1 0 0,-7 21-1,-30 71 227,38-119-4283,1-10-4865,0 16 2848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8.492"/>
    </inkml:context>
    <inkml:brush xml:id="br0">
      <inkml:brushProperty name="width" value="0.025" units="cm"/>
      <inkml:brushProperty name="height" value="0.025" units="cm"/>
    </inkml:brush>
  </inkml:definitions>
  <inkml:trace contextRef="#ctx0" brushRef="#br0">20 153 7399,'0'0'9310,"-5"11"-8173,3-4-984,-1 0 0,1 1 0,0 0 0,0-1 0,1 1 0,0 0 0,0 0-1,1 0 1,0 0 0,0 0 0,1-1 0,0 1 0,3 11 0,-3-15-75,7 28 559,2-1 0,0 1-1,2-2 1,31 57 0,-43-85-590,1-1 1,0 0-1,-1 0 1,1 0 0,0 1-1,0-1 1,0 0 0,0 0-1,0 0 1,0 0-1,0 0 1,0-1 0,0 1-1,0 0 1,1 0-1,-1-1 1,0 1 0,1-1-1,-1 1 1,0-1-1,1 0 1,-1 1 0,0-1-1,1 0 1,-1 0-1,1 0 1,-1 0 0,0 0-1,1 0 1,-1 0 0,1-1-1,-1 1 1,0 0-1,1-1 1,-1 1 0,0-1-1,1 1 1,-1-1-1,0 0 1,0 0 0,0 1-1,0-1 1,0 0-1,0 0 1,0 0 0,0 0-1,0 0 1,1-2-1,5-6 278,0 0 0,0-1 0,-1 0 0,7-15 0,-12 24-305,34-73 714,26-86 0,-10-2-4637,-46 139-100,-4 2-1955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8"/>
    </inkml:context>
    <inkml:brush xml:id="br0">
      <inkml:brushProperty name="width" value="0.025" units="cm"/>
      <inkml:brushProperty name="height" value="0.025" units="cm"/>
    </inkml:brush>
  </inkml:definitions>
  <inkml:trace contextRef="#ctx0" brushRef="#br0">1 188 9353,'0'0'7623,"57"-51"-6726,-17 30-128,5-1-161,4-3-320,-4 4-191,-2 3-33,-4 2-64,-10 7-961,-4 5-801,-7 4-1985,-9 0-225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9.371"/>
    </inkml:context>
    <inkml:brush xml:id="br0">
      <inkml:brushProperty name="width" value="0.025" units="cm"/>
      <inkml:brushProperty name="height" value="0.025" units="cm"/>
    </inkml:brush>
  </inkml:definitions>
  <inkml:trace contextRef="#ctx0" brushRef="#br0">66 91 11275,'0'0'3203,"0"-11"-748,0 5-2069,1-43 2268,-2 29-274,1 16-872,-1 6 234,-27 127-1515,17-89 43,3 0 0,1 1 0,-3 46 1,10-86-273,0 11 49,0 0 1,0 0 0,1 0 0,1 0-1,2 13 1,-3-22-114,0 0 0,1 0 0,-1 0-1,0 0 1,1 0 0,0 0 0,0 0 0,0 0 0,0-1 0,0 1 0,0-1 0,1 1-1,-1-1 1,1 0 0,-1 0 0,1 0 0,0-1 0,0 1 0,0-1 0,0 1 0,0-1-1,0 0 1,6 1 0,-2 0-423,1-1 1,0 0-1,0 0 0,1-1 1,-1 0-1,0 0 0,0-1 0,0 0 1,0-1-1,0 1 0,10-5 1,-4 0-1092,-1 0 0,0 0 1,0-1-1,-1-1 0,18-14 1,7-9-5164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09.698"/>
    </inkml:context>
    <inkml:brush xml:id="br0">
      <inkml:brushProperty name="width" value="0.025" units="cm"/>
      <inkml:brushProperty name="height" value="0.025" units="cm"/>
    </inkml:brush>
  </inkml:definitions>
  <inkml:trace contextRef="#ctx0" brushRef="#br0">123 75 2851,'0'0'6662,"0"-9"-1825,-3-31-802,3 39-3903,0 0 0,-1-1 0,1 1-1,-1 0 1,0 0 0,1 0-1,-1 0 1,0 0 0,1 1 0,-1-1-1,0 0 1,0 0 0,0 0-1,0 1 1,0-1 0,0 0 0,0 1-1,0-1 1,0 1 0,0-1-1,0 1 1,-1 0 0,1-1 0,0 1-1,0 0 1,0 0 0,0 0-1,-1 0 1,1 0 0,0 0-1,0 0 1,0 0 0,-1 0 0,0 1-1,-2 0-52,0-1-1,0 1 1,1 0 0,-1 0-1,0 1 1,1-1-1,-1 1 1,-4 3-1,3-1-56,1 1 0,0-1 0,0 1 0,0 0 0,1 0-1,-1 0 1,1 1 0,1-1 0,-1 1 0,1 0-1,0 0 1,0 0 0,0 0 0,1 0 0,0 0 0,0 0-1,1 1 1,0-1 0,0 0 0,0 0 0,1 0-1,1 8 1,-1-12 2,0 0-1,0 0 0,0 0 1,1 0-1,-1-1 0,0 1 1,1 0-1,-1-1 1,1 1-1,0-1 0,-1 0 1,1 0-1,0 1 0,0-1 1,0 0-1,0-1 0,0 1 1,0 0-1,0 0 1,0-1-1,0 1 0,0-1 1,0 0-1,0 0 0,0 1 1,0-1-1,1-1 1,-1 1-1,0 0 0,0 0 1,0-1-1,0 1 0,0-1 1,0 0-1,4-1 1,4-2 265,0 0 1,-1-1-1,1 1 1,-1-2-1,16-11 1,-15 9-46,-1 0 0,-1-1-1,0 0 1,10-13 0,-16 19-140,1 0 0,-1 0-1,-1 0 1,1 0 0,0 0 0,-1 0-1,1-1 1,-1 1 0,0-1-1,0 1 1,0-1 0,-1 1 0,1-1-1,-1 1 1,0-1 0,0 1-1,0-1 1,-1 0 0,0-4-1,0 7-80,-1-1-1,1 1 1,-1 0-1,1 0 1,-1 0-1,0 0 1,0 0-1,1 0 1,-1 0-1,0 0 1,0 1-1,0-1 0,0 1 1,0-1-1,0 1 1,0 0-1,0 0 1,0-1-1,0 2 1,-4-1-1,-42 6-147,47-6 35,-1 1 0,1-1 0,-1 1 0,1 0 0,0-1 0,-1 1 0,1 0-1,0 0 1,-1 0 0,1 0 0,0 0 0,0 0 0,0 0 0,0 1 0,0-1-1,0 0 1,0 1 0,1-1 0,-2 3 0,2-3-192,0 0 0,0 1 0,0-1 0,0 0-1,0 0 1,0 1 0,0-1 0,1 0 0,-1 0 0,0 1 0,1-1 0,-1 0 0,1 0 0,0 0-1,-1 0 1,1 0 0,0 0 0,0 0 0,-1 0 0,1 0 0,0 0 0,0 0 0,0 0 0,0-1 0,0 1-1,0 0 1,0-1 0,1 1 0,-1-1 0,0 1 0,0-1 0,0 1 0,1-1 0,-1 0 0,2 0-1,25 5-4340,3-5-827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0.137"/>
    </inkml:context>
    <inkml:brush xml:id="br0">
      <inkml:brushProperty name="width" value="0.025" units="cm"/>
      <inkml:brushProperty name="height" value="0.025" units="cm"/>
    </inkml:brush>
  </inkml:definitions>
  <inkml:trace contextRef="#ctx0" brushRef="#br0">135 16 10602,'0'0'11558,"-7"-5"-9786,5 4-1693,-1 0 0,1-1 1,0 1-1,0 0 0,-1 0 0,1 0 0,0 0 1,-1 1-1,1-1 0,-1 1 0,1 0 1,-1-1-1,0 1 0,1 0 0,-1 0 0,1 1 1,-1-1-1,1 0 0,-1 1 0,-2 0 0,1 2 34,0-1 0,0 1 0,0 0-1,0-1 1,0 2 0,1-1-1,-1 0 1,1 1 0,0 0-1,0 0 1,0 0 0,-3 6-1,3-6-70,0 1-1,0 0 0,1 0 0,-1 0 1,1 0-1,0 0 0,1 0 1,-1 1-1,1-1 0,0 0 0,0 1 1,1-1-1,0 1 0,0 7 1,1-12-40,-1-1 1,1 1 0,0 0 0,-1 0-1,1 0 1,0-1 0,0 1 0,0 0-1,-1-1 1,1 1 0,0-1 0,0 1-1,0-1 1,0 1 0,0-1 0,0 0-1,0 1 1,0-1 0,0 0 0,0 0-1,0 0 1,1 0 0,-1 0 0,0 0 0,0 0-1,0 0 1,0 0 0,0-1 0,2 0-1,33-7 97,-5-8 7,-20 9-212,0 1-1,1 1 1,19-8 0,-29 13 74,-1-1 0,1 0 0,0 1 0,0-1 0,0 1 0,0 0-1,0 0 1,-1 0 0,1 0 0,0 0 0,0 0 0,0 0 0,0 1 0,0-1 0,0 1 0,-1-1 0,1 1 0,0 0 0,0-1 0,-1 1-1,1 0 1,-1 0 0,1 0 0,0 0 0,-1 1 0,0-1 0,1 0 0,-1 1 0,0-1 0,2 2 0,2 9 18,1-1 0,-1 1 0,-1 0 0,0 0 1,0 0-1,-1 0 0,-1 1 0,1 15 0,-1 107 102,-3-80 18,1-35 163,-1 1 1,-6 28-1,6-41-53,-1-1 0,0 1 0,0-1 0,-1 1 0,0-1 0,0 0 0,-1 0 0,0 0 0,-7 9 0,10-15-173,1-1-1,-1 1 0,0 0 0,0-1 0,1 1 1,-1 0-1,0-1 0,0 1 0,0-1 0,0 1 0,0-1 1,0 0-1,0 1 0,0-1 0,0 0 0,0 0 1,0 0-1,0 1 0,0-1 0,0 0 0,0-1 1,0 1-1,0 0 0,0 0 0,0 0 0,0 0 1,0-1-1,0 1 0,0-1 0,0 1 0,0-1 1,0 1-1,0-1 0,0 1 0,0-1 0,1 0 1,-1 1-1,0-1 0,0 0 0,1 0 0,-1 1 1,0-1-1,1 0 0,-1 0 0,1 0 0,-1 0 1,1 0-1,-1-1 0,-26-55-12,23 49 50,-4-13-89,1-1 1,0 1-1,2-1 0,0 0 0,1-1 0,2 1 0,0-1 0,3-39 0,-1 59-70,1-1 1,0 1-1,0-1 0,1 1 0,-1-1 0,1 1 0,0 0 1,-1 0-1,1 0 0,1 0 0,-1 0 0,0 1 0,1-1 0,-1 0 1,1 1-1,0 0 0,0 0 0,0 0 0,6-3 0,9-5-1691,0 2-1,31-10 0,-1 0-5988,-9-3-3414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0.701"/>
    </inkml:context>
    <inkml:brush xml:id="br0">
      <inkml:brushProperty name="width" value="0.025" units="cm"/>
      <inkml:brushProperty name="height" value="0.025" units="cm"/>
    </inkml:brush>
  </inkml:definitions>
  <inkml:trace contextRef="#ctx0" brushRef="#br0">0 114 15118,'0'0'12844,"58"-15"-12075,-26 7-481,3-1-256,4-4-32,1 0-608,-1 0-1122,-2-1-1665,-9-2-2370,-4 3-6087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1.158"/>
    </inkml:context>
    <inkml:brush xml:id="br0">
      <inkml:brushProperty name="width" value="0.025" units="cm"/>
      <inkml:brushProperty name="height" value="0.025" units="cm"/>
    </inkml:brush>
  </inkml:definitions>
  <inkml:trace contextRef="#ctx0" brushRef="#br0">211 52 16720,'0'0'5109,"1"-8"-3278,0 2-1595,0 5-200,-1 0 1,0 0-1,1 0 1,-1 0-1,1 0 0,-1 0 1,0 0-1,0 0 1,0 0-1,1 0 1,-1 0-1,0 0 1,-1 0-1,1-1 1,0 1-1,0 0 1,0 0-1,-1 0 1,1 0-1,0 0 1,-1 0-1,1 0 1,-1 0-1,1 0 1,-1 0-1,1 0 0,-1 1 1,0-1-1,0 0 1,1 0-1,-1 0 1,0 1-1,0-1 1,0 0-1,0 1 1,0-1-1,0 1 1,0-1-1,0 1 1,0 0-1,0-1 1,0 1-1,0 0 1,0 0-1,0-1 1,0 1-1,0 0 0,-2 0 1,-4 1-16,0 0-1,0 1 1,1 0 0,-1 0-1,0 0 1,1 1 0,-1 0-1,1 0 1,0 0 0,0 1-1,0 0 1,0 0 0,-10 10-1,11-9 37,-1 1-1,0 0 1,1-1 0,0 2-1,1-1 1,-1 0-1,1 1 1,1 0 0,-1 0-1,1 0 1,0 1-1,-3 12 1,6-19-55,0 0 0,0 0 1,0 0-1,0 0 0,0 0 0,0 0 0,0 0 1,0 0-1,0 0 0,1-1 0,-1 1 0,0 0 0,1 0 1,-1 0-1,0 0 0,1-1 0,-1 1 0,1 0 1,0 0-1,-1-1 0,1 1 0,-1 0 0,1-1 1,0 1-1,0-1 0,-1 1 0,2 0 0,31 8 35,45-11 13,-69 1-38,122-9-199,-131 10 188,1 0 0,0 0-1,0-1 1,0 1 0,0 0-1,-1 0 1,1 0 0,0 1 0,0-1-1,0 0 1,0 0 0,0 0-1,-1 1 1,1-1 0,0 0-1,0 1 1,-1-1 0,1 0-1,0 1 1,0-1 0,-1 1 0,1 0-1,0-1 1,-1 1 0,1-1-1,-1 1 1,1 0 0,-1 0-1,1-1 1,-1 1 0,0 0 0,1 0-1,-1-1 1,0 1 0,1 0-1,-1 0 1,0 0 0,0 0-1,0-1 1,0 1 0,0 0 0,0 0-1,0 0 1,0 0 0,0 0-1,0-1 1,0 1 0,-1 0-1,1 0 1,0 0 0,-1-1 0,1 1-1,0 0 1,-1 0 0,0 0-1,-1 4 122,-1 0-1,1-1 0,-1 1 0,0-1 0,-1 0 1,1 0-1,-7 6 0,-8 4 276,0-1 1,-1 0-1,0-2 0,-1-1 1,0 0-1,-1-1 0,0-1 0,0-1 1,-1-1-1,0-1 0,-23 2 0,44-7-418,1 1 0,-1-1-1,1 0 1,-1 0-1,1 0 1,-1 0 0,1 0-1,0 0 1,-1 0 0,1 0-1,-1 0 1,1 0-1,-1 0 1,1 0 0,-1 0-1,1 0 1,-1 0 0,1-1-1,-1 1 1,1 0-1,0 0 1,-1 0 0,1-1-1,-1 1 1,1 0-1,0-1 1,-1 1 0,1 0-1,0-1 1,-1 1 0,1 0-1,0-1 1,0 1-1,-1-1 1,1 1 0,0-1-1,11-14-1884,27-12-2449,35-15-4795,-35 23 2536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1.805"/>
    </inkml:context>
    <inkml:brush xml:id="br0">
      <inkml:brushProperty name="width" value="0.025" units="cm"/>
      <inkml:brushProperty name="height" value="0.025" units="cm"/>
    </inkml:brush>
  </inkml:definitions>
  <inkml:trace contextRef="#ctx0" brushRef="#br0">103 62 8456,'0'0'9278,"5"-9"-6742,28-41 2012,-35 48-1739,-9 6-2337,-9 9-737,9-2 259,0 0 0,0 1 0,1 1 0,1-1-1,-16 28 1,21-31 3,-1 0 0,1-1 0,1 2 1,-1-1-1,2 0 0,-1 1 0,1-1 0,1 1 0,0-1 0,0 19 0,1-26 3,1-1 0,-1 1 0,1-1 0,0 0 0,-1 1 0,1-1 0,0 1 0,0-1-1,0 0 1,0 0 0,0 1 0,0-1 0,1 0 0,-1 0 0,0 0 0,1 0 0,-1-1 0,0 1 0,1 0 0,-1 0 0,1-1 0,-1 1 0,1-1 0,-1 0 0,1 1 0,0-1 0,-1 0 0,1 0 0,-1 0-1,1 0 1,0 0 0,-1 0 0,3-1 0,7 1-216,0-1 1,-1-1-1,20-4 0,-17 2-727,1-1-1,-1-1 1,14-7-1,15-12-5382,-8 1-2659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2.623"/>
    </inkml:context>
    <inkml:brush xml:id="br0">
      <inkml:brushProperty name="width" value="0.025" units="cm"/>
      <inkml:brushProperty name="height" value="0.025" units="cm"/>
    </inkml:brush>
  </inkml:definitions>
  <inkml:trace contextRef="#ctx0" brushRef="#br0">108 67 7399,'0'0'8451,"1"-10"-5115,3-43 1218,-4 53-4497,0-1 0,0 1 0,-1 0 0,1 0 0,0-1 0,0 1 1,-1 0-1,1 0 0,0 0 0,-1-1 0,1 1 0,0 0 0,-1 0 0,1 0 0,0 0 1,-1 0-1,1-1 0,0 1 0,-1 0 0,1 0 0,-1 0 0,1 0 0,0 0 0,-1 0 0,1 0 1,0 0-1,-1 1 0,1-1 0,0 0 0,-1 0 0,1 0 0,0 0 0,-1 0 0,1 1 1,0-1-1,-1 0 0,1 0 0,-1 1 0,-14 7 155,5 3-197,1 1 0,1 0 0,0 0 0,0 1 1,2 0-1,-1 0 0,2 0 0,-1 1 0,2 0 0,0 0 0,1 1 0,0-1 0,1 1 0,1-1 0,0 25 0,1-37 2,0 0 0,0-1 1,0 1-1,1 0 1,-1-1-1,0 1 0,1 0 1,-1-1-1,1 1 0,-1 0 1,1-1-1,0 1 1,0-1-1,-1 1 0,1-1 1,0 0-1,0 1 0,1-1 1,-1 0-1,0 0 0,0 1 1,1-1-1,-1 0 1,1 0-1,-1 0 0,0-1 1,1 1-1,0 0 0,-1-1 1,1 1-1,-1-1 1,1 1-1,0-1 0,0 0 1,-1 1-1,1-1 0,0 0 1,-1 0-1,1 0 1,0-1-1,-1 1 0,1 0 1,0-1-1,-1 1 0,1-1 1,3-1-1,2 0 53,1-1-1,-1 0 0,0 0 1,0-1-1,0 0 1,0-1-1,-1 1 1,12-12-1,-9 7-7,0 0 0,-1-1 0,-1 0 0,0 0 0,0-1 0,-1 0 0,0 0 1,-1-1-1,0 1 0,-1-1 0,0 0 0,-1-1 0,0 1 0,-1 0 0,1-17 0,-3 28-59,0 1 0,0 0 0,0 0-1,0-1 1,0 1 0,0 0 0,0-1 0,0 1 0,0 0 0,0 0 0,0-1-1,0 1 1,0 0 0,0-1 0,-1 1 0,1 0 0,0 0 0,0-1 0,0 1 0,0 0-1,0 0 1,0-1 0,-1 1 0,1 0 0,0 0 0,0 0 0,0-1 0,-1 1-1,1 0 1,0 0 0,0 0 0,-1 0 0,1 0 0,0-1 0,0 1 0,-1 0-1,1 0 1,0 0 0,-1 0 0,1 0 0,0 0 0,0 0 0,-1 0 0,1 0-1,0 0 1,0 0 0,-1 0 0,1 0 0,0 0 0,-1 0 0,1 0 0,0 0-1,0 1 1,-1-1 0,1 0 0,0 0 0,0 0 0,-1 0 0,1 1 0,0-1-1,0 0 1,0 0 0,-1 0 0,1 1 0,0-1 0,0 0 0,0 1 0,-15 14 52,10-4 34,0 0-1,0 0 1,2 0 0,-1 1 0,1 0 0,1 0 0,0 0-1,1 0 1,0 0 0,1 13 0,1-23-106,-1 0-1,1 0 1,0 0 0,0 0-1,0 0 1,0 0 0,0 0-1,0-1 1,1 1 0,-1-1 0,1 1-1,-1-1 1,1 1 0,0-1-1,-1 0 1,1 0 0,0 1 0,0-1-1,0-1 1,0 1 0,0 0-1,0 0 1,0-1 0,0 1 0,0-1-1,0 0 1,0 1 0,3-1-1,34 3-3218,-9-8-4990,-20-3 1292,-4-7-3065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2.953"/>
    </inkml:context>
    <inkml:brush xml:id="br0">
      <inkml:brushProperty name="width" value="0.025" units="cm"/>
      <inkml:brushProperty name="height" value="0.025" units="cm"/>
    </inkml:brush>
  </inkml:definitions>
  <inkml:trace contextRef="#ctx0" brushRef="#br0">0 1 16816,'0'0'3069,"0"13"-1563,0 0-1128,6 218 4363,14-70-4351,-18-143-398,9 33 67,-11-49-63,1 0 0,-1-1 1,1 1-1,-1 0 0,1 0 0,0-1 0,0 1 1,-1-1-1,1 1 0,1-1 0,-1 1 1,0-1-1,0 1 0,0-1 0,1 0 1,-1 0-1,1 0 0,-1 0 0,1 0 1,-1 0-1,3 1 0,-2-2-119,-1 0 0,0 0-1,0 0 1,0 0 0,0 0-1,1 0 1,-1-1 0,0 1 0,0 0-1,0-1 1,0 1 0,0-1-1,0 1 1,0-1 0,0 0 0,0 1-1,0-1 1,0 0 0,0 1 0,-1-1-1,1 0 1,0 0 0,0 0-1,-1 0 1,1 0 0,-1 0 0,1 0-1,-1 0 1,1 0 0,0-2 0,9-34-4886,-3 2-1626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29:13.299"/>
    </inkml:context>
    <inkml:brush xml:id="br0">
      <inkml:brushProperty name="width" value="0.025" units="cm"/>
      <inkml:brushProperty name="height" value="0.025" units="cm"/>
    </inkml:brush>
  </inkml:definitions>
  <inkml:trace contextRef="#ctx0" brushRef="#br0">19 171 7783,'0'0'8200,"11"1"-4831,-5 0-3053,0 0 1,0-1-1,-1 0 0,1 0 1,0 0-1,0-1 1,0 0-1,-1 0 1,1 0-1,-1-1 1,1 0-1,-1 0 0,1 0 1,-1-1-1,0 0 1,0 0-1,7-5 1,-4 2-95,0 0 1,-1 0 0,0-1 0,0 1 0,-1-1-1,0-1 1,0 1 0,0-1 0,-1 0 0,-1-1-1,1 1 1,-1-1 0,-1 0 0,5-15 0,-8 23-205,0 1 0,0-1 0,0 0 0,0 1 0,0-1 0,-1 0 0,1 1 0,0-1 0,0 0 0,-1 1 0,1-1 0,0 0 0,-1 1 1,1-1-1,0 1 0,-1-1 0,1 1 0,-1-1 0,1 1 0,-1-1 0,1 1 0,-1-1 0,0 1 0,1 0 0,-1-1 0,1 1 0,-1 0 1,0 0-1,1-1 0,-1 1 0,0 0 0,1 0 0,-1 0 0,0 0 0,0 0 0,1 0 0,-1 0 0,0 0 0,1 0 0,-1 0 0,0 0 1,1 0-1,-1 1 0,0-1 0,1 0 0,-2 1 0,-35 11 19,24-3 39,0 1 0,0 1 0,1 0 0,0 0 0,1 1 0,0 1 0,1-1 0,1 2 0,0 0 0,0 0 0,2 0 0,-1 1 0,2 0 0,0 0 0,1 1 0,-5 26 0,10-39-60,-1 0 1,1 0 0,0 0 0,0 0 0,0 0 0,0 0-1,1 0 1,-1 0 0,1 0 0,0 0 0,0 0 0,0 0-1,0 0 1,1 0 0,-1 0 0,1-1 0,-1 1 0,1 0-1,0-1 1,0 0 0,0 1 0,0-1 0,1 0 0,-1 0-1,1 0 1,-1 0 0,1-1 0,0 1 0,-1-1 0,1 0-1,0 1 1,0-1 0,0 0 0,0-1 0,0 1 0,6 0-1,11 2-4,0-1-1,0-1 0,0-1 1,30-4-1,-36 3-7,14-2-490,0-1 0,48-14 0,9-13-3523,-14-1-2973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4:40.175"/>
    </inkml:context>
    <inkml:brush xml:id="br0">
      <inkml:brushProperty name="width" value="0.025" units="cm"/>
      <inkml:brushProperty name="height" value="0.025" units="cm"/>
    </inkml:brush>
  </inkml:definitions>
  <inkml:trace contextRef="#ctx0" brushRef="#br0">0 433 5605,'0'0'2178,"9"-4"-2151,7-3-20,1 1 0,0 1 0,32-7 0,-38 10 58,-1 1 0,0 0 0,1 1 0,0 0 0,-1 0 0,1 1 0,-1 0 0,0 1 0,14 4 0,22 8 86,-1-2 0,2-2 0,-1-2 0,1-2 0,0-2 0,57-3 0,16-3 89,-69-2-109,0 3 0,0 2 0,0 3-1,0 1 1,62 16 0,279 76 1095,-316-84-1329,0-4 1,0-2 0,99-5 0,-167-3 84,0 0 0,0-1 1,-1 0-1,1-1 0,0 1 1,-1-1-1,1-1 1,-1 1-1,0-1 0,0-1 1,0 1-1,-1-1 0,0 0 1,10-10-1,-12 11 22,-1 0-1,1 0 1,0-1-1,-1 1 1,0-1 0,0 1-1,0-1 1,-1 0 0,0 0-1,0-1 1,0 1-1,0 0 1,-1-1 0,0 1-1,0-1 1,0 1 0,-1-1-1,0 1 1,0-1-1,0 1 1,-1-1 0,-1-5-1,1 9-20,0 0 0,0 0 1,-1 1-1,1-1 0,0 0 0,-1 1 0,1-1 0,-1 1 0,0-1 0,1 1 0,-1 0 0,0-1 0,0 1 0,0 0 1,0 0-1,0 0 0,0 1 0,0-1 0,0 0 0,0 1 0,-4-1 0,-50-5-501,54 6 495,-169 1-155,-197 27-1,130-6 600,-569 60 460,789-76-1028,22 2-240,29 4 121,0-7 284,0-2 0,1-1 1,-1-1-1,1-2 0,50-8 1,168-45 146,-171 35-152,251-62 25,445-93-7,-629 140-21,204-73 0,-204 58 8,-118 39 1,-13 4-6,0 0 0,0 2 0,0-1-1,1 2 1,22-2 0,-69 18 783,12-4-695,-37 13-868,-1-2 0,-92 19 0,44-21-3088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299"/>
    </inkml:context>
    <inkml:brush xml:id="br0">
      <inkml:brushProperty name="width" value="0.025" units="cm"/>
      <inkml:brushProperty name="height" value="0.025" units="cm"/>
    </inkml:brush>
  </inkml:definitions>
  <inkml:trace contextRef="#ctx0" brushRef="#br0">1 149 10666,'0'0'7207,"39"-49"-6727,-15 31-319,-1 1-161,4 0-417,-3 4-928,-6 1-2018,1 0-353,-6 1-2850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03.089"/>
    </inkml:context>
    <inkml:brush xml:id="br0">
      <inkml:brushProperty name="width" value="0.025" units="cm"/>
      <inkml:brushProperty name="height" value="0.025" units="cm"/>
    </inkml:brush>
  </inkml:definitions>
  <inkml:trace contextRef="#ctx0" brushRef="#br0">0 363 4708,'3'0'116,"-1"0"-1,0 0 0,1 0 1,-1 0-1,1-1 0,-1 1 1,0-1-1,0 0 0,1 1 1,-1-1-1,0 0 0,0 0 0,0-1 1,0 1-1,0 0 0,0-1 1,0 1-1,0-1 0,0 1 1,-1-1-1,1 0 0,-1 0 1,1 0-1,1-3 0,0 1-20,-1 1 0,1 0 0,0 0 0,0 1 0,0-1 0,1 1 0,-1-1 0,1 1 0,-1 0 0,1 0 0,0 1 0,0-1 0,0 1 0,0-1 0,0 1 0,5 0 1,10-2 206,1 1 1,26 1 0,9-1-275,2-8 400,-1-3 0,97-35 0,-125 38-377,19-3 447,1 2 1,0 2-1,66-3 1,42-7-235,-11-2 390,216-2 0,-43 3-359,-20 1 162,-4 0-218,103-2-40,117 27-156,-161-9 283,-103-2-108,-250 5-186,1 0-27,0-1-1,-1 0 0,1 0 1,0 1-1,-1-1 0,1 0 1,0 1-1,0-1 0,-1 1 1,1-1-1,0 1 0,0 0 1,0-1-1,0 1 0,0 0 1,0-1-1,0 1 0,0 0 1,0 0-1,0 0 0,1 0 1,37-5 130,-14 3-83,31-1-53,-14 4 8,-42-1 35,0 2-912,0 0 508,0 0-1,-1 0 0,1 0 0,-1 0 0,1-1 1,-1 1-1,0 0 0,1 0 0,-1-1 0,0 1 1,0 0-1,0-1 0,-1 1 0,1-1 1,0 1-1,0-1 0,-1 0 0,1 0 0,-1 0 1,1 1-1,-1-1 0,-3 1 0,-14 7-7479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06.281"/>
    </inkml:context>
    <inkml:brush xml:id="br0">
      <inkml:brushProperty name="width" value="0.025" units="cm"/>
      <inkml:brushProperty name="height" value="0.025" units="cm"/>
    </inkml:brush>
  </inkml:definitions>
  <inkml:trace contextRef="#ctx0" brushRef="#br0">3605 230 4292,'-123'-15'312,"-12"-2"-3076,45-2 4346,22 4-973,-1 4-1,-73-4 1,-93-15-188,95 4 813,-189-11-1,104 17-829,-115-4 71,280 23-668,-1 3 0,0 3 0,-95 20-1,82-6 207,1 4 0,-114 52 0,-131 88 9,154-77-13,116-59 143,1 2 0,1 2-1,1 2 1,2 2 0,2 1 0,1 3 0,2 1 0,-46 63-1,71-84-118,2 1-1,0-1 1,2 2-1,0-1 0,1 2 1,1-1-1,1 1 1,-4 29-1,-13 185 235,21-187-254,-4 25-9,2-34 3,1 0 0,2 0 0,9 80 0,-4-105 29,1-1-1,0 0 1,1 1 0,0-2 0,2 1 0,-1-1 0,2 0-1,-1-1 1,2 1 0,0-2 0,0 0 0,15 13 0,11 7 127,0-2 0,69 41 0,-57-44-135,1-1-1,1-3 0,1-2 1,1-2-1,69 14 0,278 33 176,-257-46-180,83 7 169,0-10 0,437-25 1,-99-3 117,117-11-418,-273-35 104,-326 41 25,-1-4 0,152-61 0,-159 48-75,-2-2-1,76-52 1,-109 62-10,-1-3 1,-1 0-1,-1-3 1,-2 0-1,32-42 1,-55 61 76,-1-1 1,0-1-1,-1 0 1,0 0-1,-1 0 1,-1-1 0,0 0-1,-2 0 1,1-1-1,-2 1 1,0-1-1,-1 0 1,-1 0-1,-1 1 1,0-1 0,-1 0-1,-1 0 1,-5-23-1,-1 7 163,-2 0-1,-1 1 0,-2 1 1,-1 0-1,-1 1 1,-2 0-1,-1 1 1,-27-33-1,9 17 183,-1 2 1,-57-50-1,51 56-902,-2 3 0,-1 2 0,-1 2 1,-78-38-1,9 18-1183,-156-46 0,181 69-1295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18.211"/>
    </inkml:context>
    <inkml:brush xml:id="br0">
      <inkml:brushProperty name="width" value="0.025" units="cm"/>
      <inkml:brushProperty name="height" value="0.025" units="cm"/>
    </inkml:brush>
  </inkml:definitions>
  <inkml:trace contextRef="#ctx0" brushRef="#br0">38 61 2723,'0'0'128,"-32"-52"-1666,26 43 225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19.561"/>
    </inkml:context>
    <inkml:brush xml:id="br0">
      <inkml:brushProperty name="width" value="0.025" units="cm"/>
      <inkml:brushProperty name="height" value="0.025" units="cm"/>
    </inkml:brush>
  </inkml:definitions>
  <inkml:trace contextRef="#ctx0" brushRef="#br0">180 376 5541,'0'0'198,"-8"0"10,-95-1 3246,102 2-3438,0-1 1,0 1-1,0-1 0,0 1 1,1-1-1,-1 1 1,0-1-1,0 1 0,1 0 1,-1-1-1,1 1 0,-1 0 1,1 0-1,-1 0 0,1-1 1,-1 1-1,1 0 1,0 0-1,-1 0 0,1 0 1,0 0-1,0 0 0,-1 0 1,1 0-1,0 1 1,-4 31-12,3-27 28,-6 247 55,8-128 438,11 432 654,-10-449-1135,-4-1-1,-30 193 0,24-251 17,2-22 16,2-1-1,0 1 1,2 0-1,3 47 1,-1-73-84,0 0 1,0 0 0,0 1 0,0-1-1,0 0 1,0 0 0,1 0 0,-1 0-1,1 1 1,-1-1 0,1 0 0,-1 0-1,1 0 1,-1 0 0,1 0 0,0 0-1,0 0 1,-1 0 0,1 0 0,0-1-1,0 1 1,0 0 0,0 0 0,0-1 0,0 1-1,0 0 1,0-1 0,1 1 0,-1-1-1,0 0 1,0 1 0,0-1 0,0 0-1,1 0 1,-1 0 0,0 0 0,0 0-1,0 0 1,1 0 0,-1 0 0,0 0-1,0 0 1,0-1 0,1 1 0,-1-1-1,0 1 1,0-1 0,0 1 0,0-1-1,0 1 1,0-1 0,0 0 0,0 0 0,0 1-1,0-1 1,0 0 0,-1 0 0,1 0-1,0 0 1,0 0 0,-1 0 0,1 0-1,-1 0 1,1-2 0,11-35 16,-2 0 0,-2 0 1,-1-1-1,2-78 0,-4 55 78,34-555 24,1-14-310,-24 486 155,5-54-378,-17 175 376,-3 20 48,0 0 0,0 0 0,-1 0 1,1 0-1,-1 0 0,0 0 0,0 1 1,-1-7-1,-12 36 226,4 9-185,2 0 0,2 1-1,0 0 1,3 1-1,3 59 1,-1-50-28,2 167-15,-21 497-29,3-562-36,-16 240-331,44-628 73,0 25 110,35-1045-419,-43 1188 472,-3-64-321,-5 117 461,-7 22-26,-8 29-51,7 20-84,2 1 0,3 0 1,2 1-1,2 66 0,0-37-555,-3 55-947,-2 17-1643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27.870"/>
    </inkml:context>
    <inkml:brush xml:id="br0">
      <inkml:brushProperty name="width" value="0.025" units="cm"/>
      <inkml:brushProperty name="height" value="0.025" units="cm"/>
    </inkml:brush>
  </inkml:definitions>
  <inkml:trace contextRef="#ctx0" brushRef="#br0">22 0 320,'0'0'3588,"-22"29"-6375,22-35 1666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29.693"/>
    </inkml:context>
    <inkml:brush xml:id="br0">
      <inkml:brushProperty name="width" value="0.025" units="cm"/>
      <inkml:brushProperty name="height" value="0.025" units="cm"/>
    </inkml:brush>
  </inkml:definitions>
  <inkml:trace contextRef="#ctx0" brushRef="#br0">174 88 4484,'0'0'5050,"6"1"-4873,2 1 119,1-1 1,0 0 0,0 0-1,0-1 1,0 0 0,0-1 0,-1 0-1,1 0 1,0-1 0,0 0-1,15-6 1,7-4-82,1 1 0,-1 2 0,2 1 0,-1 2 0,1 1-1,0 2 1,38 0 0,579 8 650,-525-1-956,-77-1 10,1-2 0,0-2 0,-1-2 0,52-10 0,-93 12 55,76-13-289,-76 13 274,0 0 0,0 1 1,1 0-1,-1 1 0,0 0 1,1 0-1,-1 0 0,0 1 1,7 2-1,-13-4 58,-1 0-1,0 0 1,0 0 0,1 0-1,-1 0 1,0 0 0,1 0-1,-1 0 1,0 0 0,1 0-1,-1 1 1,0-1 0,0 0-1,1 0 1,-1 0 0,0 0-1,0 0 1,1 0 0,-1 1-1,0-1 1,0 0-1,1 0 1,-1 0 0,0 1-1,0-1 1,0 0 0,1 0-1,-1 1 1,0-1 0,0 0-1,0 1 1,0-1 0,0 0-1,1 0 1,-1 1 0,0-1-1,0 0 1,0 1 0,0-1-1,0 0 1,0 1 0,0-1-1,0 0 1,0 1-1,-17 3-29,-28-2-429,43-2 468,-224-13-154,54 12 102,-376 8-294,397 2 202,-240 45 0,99 1 311,330-52-456,33-5-94,676-20-2805,-544 23 3159,-67-7-752,0-5 1,245-55-1,-232 32-2581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58.968"/>
    </inkml:context>
    <inkml:brush xml:id="br0">
      <inkml:brushProperty name="width" value="0.025" units="cm"/>
      <inkml:brushProperty name="height" value="0.025" units="cm"/>
    </inkml:brush>
  </inkml:definitions>
  <inkml:trace contextRef="#ctx0" brushRef="#br0">30 1 2787,'-17'20'1218,"5"3"6100,47-15-5188,-10-4-1772,1-2 0,0 0 1,0-2-1,0-1 0,-1-1 0,39-8 1,21 0-369,246 3 941,-232 7-773,-246-11 349,-128 24-687,257-11 179,-73 2 11,44-2-5,0 1 1,-77 17-1,123-20-5,1 0-1,0 0 0,0 0 0,0 0 0,0 0 0,-1 0 0,1 0 0,0 0 1,0 0-1,0 0 0,-1 0 0,1 0 0,0 0 0,0 0 0,0 0 1,0 0-1,0 0 0,-1 0 0,1 1 0,0-1 0,0 0 0,0 0 0,0 0 1,0 0-1,-1 0 0,1 1 0,0-1 0,0 0 0,0 0 0,0 0 0,0 0 1,0 1-1,0-1 0,0 0 0,0 0 0,0 0 0,0 0 0,0 1 0,0-1 1,0 0-1,0 0 0,0 0 0,0 0 0,0 1 0,0-1 0,0 0 1,0 0-1,0 0 0,0 0 0,0 1 0,11 8-93,14 4-13,-5-6 155,2-1 0,-1 0 0,1-2 1,38 3-1,92-5-23,-89-3-14,16-3 20,-1-4 0,150-36-1,-64 11-2935,-154 31 17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3:59.878"/>
    </inkml:context>
    <inkml:brush xml:id="br0">
      <inkml:brushProperty name="width" value="0.025" units="cm"/>
      <inkml:brushProperty name="height" value="0.025" units="cm"/>
    </inkml:brush>
  </inkml:definitions>
  <inkml:trace contextRef="#ctx0" brushRef="#br0">92 95 7079,'1'1'160,"0"1"1,0-1 0,0 0 0,0 0 0,0 0-1,0 0 1,1 0 0,-1 0 0,0 0 0,0 0-1,1 0 1,-1 0 0,1-1 0,-1 1 0,1-1-1,-1 1 1,1-1 0,-1 1 0,1-1 0,-1 0-1,1 0 1,-1 0 0,1 0 0,-1 0 0,1 0-1,2-1 1,65 1 941,-46-1-737,127-6-97,282-53-1,-221 26 618,-175 29-570,46 1 0,-102 21 283,-9-10-490,1 0 1,-1-2 0,0-2 0,0 0-1,0-2 1,-50-4 0,7 2-5,-587 23-1460,632-20-1354,-50 10 1,51-6-382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4:18.603"/>
    </inkml:context>
    <inkml:brush xml:id="br0">
      <inkml:brushProperty name="width" value="0.025" units="cm"/>
      <inkml:brushProperty name="height" value="0.025" units="cm"/>
    </inkml:brush>
  </inkml:definitions>
  <inkml:trace contextRef="#ctx0" brushRef="#br0">928 238 96,'0'0'1159,"-8"4"-199,-5 1-812,-1 2-1,1 0 0,0 0 1,0 1-1,1 1 0,0 0 1,1 1-1,0 0 0,-16 19 1,-22 45 155,4 2 0,4 3 0,-41 104 0,12-3-173,-56 174 289,45-4-256,-13 47-32,65-291-33,-84 328 1544,95-342-1204,4 1 0,-4 167 0,25-94-389,29 168 1,-32-302-85,42 438-206,-45-462 256,0 1 0,0-1 0,1 1 0,1-1 0,0 0-1,0 0 1,0 0 0,1 0 0,5 7 0,-7-11-12,1-1 0,0 0 0,0 0 1,0 0-1,1 0 0,-1-1 0,1 1 1,-1-1-1,1 0 0,0 0 1,0 0-1,0 0 0,0-1 0,0 0 1,0 1-1,0-2 0,0 1 0,1 0 1,6-1-1,2 1-1,-1-1 0,0-1 0,0 0-1,0-1 1,0 0 0,0-1 0,0 0 0,0-1 0,-1 0-1,0-1 1,14-8 0,-10 4 5,-1-1-1,0-1 1,-1 0-1,-1-1 1,1 0 0,-2 0-1,17-23 1,12-29 18,-2-1 1,-3-2 0,28-75 0,-7 16-6,-8 15-17,-5-1 0,-5-3 0,-5-1 0,27-179 1,-33 78 4,-2-346 0,-69-176 783,9 274-365,32 413-393,-1-60 136,-6 1-1,-34-163 1,38 250-142,-2 0 0,0 1 1,-2 1-1,-22-41 0,28 56-260,0 0 0,-1 0-1,0 0 1,0 0 0,-1 1 0,0 0-1,0 0 1,0 1 0,-1-1-1,1 1 1,-2 1 0,1-1 0,0 1-1,-1 1 1,1-1 0,-1 1 0,-13-3-1,-15 4-6236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4:28.404"/>
    </inkml:context>
    <inkml:brush xml:id="br0">
      <inkml:brushProperty name="width" value="0.025" units="cm"/>
      <inkml:brushProperty name="height" value="0.025" units="cm"/>
    </inkml:brush>
  </inkml:definitions>
  <inkml:trace contextRef="#ctx0" brushRef="#br0">0 226 2466,'0'1'188,"1"0"-1,-1-1 1,0 1-1,0 0 1,0-1 0,1 1-1,-1 0 1,0-1-1,1 1 1,-1 0-1,1-1 1,-1 1-1,0-1 1,1 1-1,-1-1 1,1 1-1,0-1 1,-1 1-1,1-1 1,-1 0-1,1 1 1,0-1 0,-1 0-1,1 1 1,0-1-1,1 0 1,29 6 1109,40-8-1772,-63 1 819,162-22-122,-90 9 165,138-34 134,-149 29-517,1 4 0,83-8 1,-59 17 4,-15 2 278,-1-4 0,113-24 0,-157 24 141,1 1 1,0 2-1,59-1 1095,-99 7-1530,1 1 0,-1-1 0,0 0 0,0-1 0,0 1 0,0-1 0,0 0 0,0 0 0,-7-2 0,2 1 43,-3-1-575,20-6-1360,2 1-1288,-3-3-3134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444"/>
    </inkml:context>
    <inkml:brush xml:id="br0">
      <inkml:brushProperty name="width" value="0.05" units="cm"/>
      <inkml:brushProperty name="height" value="0.05" units="cm"/>
    </inkml:brush>
  </inkml:definitions>
  <inkml:trace contextRef="#ctx0" brushRef="#br0">0 1 15187,'12'15'1080,"13"6"-831,2-4-81,7 11 184,11 1-64,7 3-80,1 0 16,1-3-48,-1-3-80,-5-3-56,-5-2-16,-10 1-40,-2-4-64,-10 2-312,-2-1-416,-12-3 680,-2-3-112,-7-4-89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0"/>
    </inkml:context>
    <inkml:brush xml:id="br0">
      <inkml:brushProperty name="width" value="0.025" units="cm"/>
      <inkml:brushProperty name="height" value="0.025" units="cm"/>
    </inkml:brush>
  </inkml:definitions>
  <inkml:trace contextRef="#ctx0" brushRef="#br0">2 256 11435,'0'0'1681,"0"8"-229,-1 9-700,1-9-488,-1 1 1,1-1-1,1 0 1,-1 1-1,4 11 1,-4-18-250,1 1 0,0-1-1,-1 0 1,1 0 0,0 0 0,1 0 0,-1 0 0,0 0-1,0 0 1,1-1 0,-1 1 0,1 0 0,0-1-1,-1 1 1,1-1 0,0 0 0,0 1 0,0-1 0,0 0-1,0 0 1,0 0 0,0 0 0,0-1 0,0 1-1,1-1 1,3 1 0,0 0 17,0-1 1,1 1-1,-1-2 1,0 1-1,0-1 0,0 0 1,0 0-1,0 0 1,0-1-1,-1 0 0,1 0 1,0-1-1,-1 0 0,0 0 1,0 0-1,1 0 1,-2-1-1,1 0 0,4-4 1,6-8 448,0-1 0,-1 0 1,21-35-1,-35 52-461,0 0 1,0-1-1,0 1 0,0 0 1,1 0-1,-1 0 0,0 0 1,0 0-1,0 0 0,0 0 1,1 0-1,-1 0 0,0 0 1,0 0-1,0 0 0,0 0 1,1 0-1,-1 0 0,0 0 1,0 0-1,0 0 0,0 0 1,1 0-1,-1 0 0,0 0 1,0 0-1,0 0 0,0 0 0,0 1 1,1-1-1,-1 0 0,0 0 1,0 0-1,0 0 0,0 0 1,0 0-1,0 1 0,0-1 1,1 0-1,-1 0 0,0 0 1,0 0-1,0 0 0,0 1 1,0-1-1,0 0 0,0 0 1,0 0-1,0 0 0,0 1 1,0-1-1,0 0 0,9 19 432,-8-15-441,0 0 0,1 0 1,-1 0-1,1 0 1,0-1-1,0 1 0,0-1 1,1 0-1,-1 1 0,1-1 1,0 0-1,4 3 0,-5-5 8,1-1 0,0 0-1,-1 0 1,1 0-1,0 0 1,-1-1-1,1 1 1,0-1 0,-1 1-1,1-1 1,-1 0-1,1 0 1,-1 0-1,1 0 1,-1-1-1,0 1 1,0 0 0,1-1-1,-1 0 1,0 0-1,0 1 1,-1-1-1,1 0 1,2-4 0,7-8-141,0 0 0,13-24 0,-16 24-409,3-2-658,-7 11-158,-1 0 1,1 0 0,-1 0-1,0 0 1,3-12 0,-5 6-2055</inkml:trace>
  <inkml:trace contextRef="#ctx0" brushRef="#br0" timeOffset="1">353 39 8008,'0'0'8744,"-47"-37"-7271,44 36-160,6 1-1569,12 1 192,5 5-384,0 2-2211,3-1-1665,2-2-512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5:26.359"/>
    </inkml:context>
    <inkml:brush xml:id="br0">
      <inkml:brushProperty name="width" value="0.025" units="cm"/>
      <inkml:brushProperty name="height" value="0.025" units="cm"/>
    </inkml:brush>
  </inkml:definitions>
  <inkml:trace contextRef="#ctx0" brushRef="#br0">2 5 801,'18'-4'3968,"-12"3"-4783,-20 15-630,7-10 847,2 1-416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5:27.586"/>
    </inkml:context>
    <inkml:brush xml:id="br0">
      <inkml:brushProperty name="width" value="0.025" units="cm"/>
      <inkml:brushProperty name="height" value="0.025" units="cm"/>
    </inkml:brush>
  </inkml:definitions>
  <inkml:trace contextRef="#ctx0" brushRef="#br0">1 194 4965,'0'0'3939,"7"0"-3907,122 3 571,88-1 732,-50-5-574,151-12-294,-97-16-423,82-10 14,-204 27 96,-53 6 28,76-2-1,-203 11-23,-119 16-1,-191 54-279,158-25-1261,-324 22 0,550-68 1341,0 0 1,0 1-1,0 0 0,0 0 0,-10 4 0,51 2-54,20-7 33,0-1 0,0-3-1,70-15 1,159-49-612,-143 32 621,351-76-149,-355 83-720,-20 4-1037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061"/>
    </inkml:context>
    <inkml:brush xml:id="br0">
      <inkml:brushProperty name="width" value="0.025" units="cm"/>
      <inkml:brushProperty name="height" value="0.025" units="cm"/>
    </inkml:brush>
  </inkml:definitions>
  <inkml:trace contextRef="#ctx0" brushRef="#br0">27 1 5765,'0'0'9962,"-3"12"-7490,-5 30-1731,1-1 0,3 1 1,1 0-1,2 0 0,2 0 1,2 1-1,8 40 0,-7-53-340,-3-23-290,-1 0 1,2 0-1,-1 0 1,1 0-1,0 0 1,0-1-1,5 11 0,-7-17-149,1 0-1,-1 0 0,0 0 0,0 1 1,1-1-1,-1 0 0,0-1 0,0 1 0,1 0 1,-1 0-1,0 0 0,0 0 0,0 0 1,1 0-1,-1 0 0,0 0 0,0 0 0,1 0 1,-1-1-1,0 1 0,0 0 0,0 0 1,0 0-1,1 0 0,-1 0 0,0-1 0,0 1 1,0 0-1,0 0 0,0 0 0,1-1 1,-1 1-1,0 0 0,0 0 0,0-1 1,0 1-1,0 0 0,0 0 0,0-1 0,0 1 1,0 0-1,0 0 0,0 0 0,0-1 1,0 1-1,0 0 0,0 0 0,0-1 0,0 1 1,0 0-1,-1 0 0,1 0 0,0-1 1,0 1-1,0 0 0,1-19-4158,0-10-1014,-1-8-1232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421"/>
    </inkml:context>
    <inkml:brush xml:id="br0">
      <inkml:brushProperty name="width" value="0.025" units="cm"/>
      <inkml:brushProperty name="height" value="0.025" units="cm"/>
    </inkml:brush>
  </inkml:definitions>
  <inkml:trace contextRef="#ctx0" brushRef="#br0">0 78 14318,'0'0'8877,"13"-3"-6998,229-49 2697,-171 42-5454,118-3-1,-188 13 694,0 0 0,0 0 0,0 0 0,0 0 1,0 0-1,0 0 0,0 1 0,1-1 0,-1 0 0,0 1 0,0-1 0,0 0 0,0 1 0,0-1 0,0 1 1,0 0-1,0-1 0,-1 1 0,1 0 0,0-1 0,0 1 0,0 0 0,-1 0 0,1 0 0,0 0 0,0 1 1,-1-1-126,0 0 1,0 0-1,0 0 1,0 0-1,0 0 1,0 0 0,0-1-1,-1 1 1,1 0-1,0 0 1,0 0-1,-1 0 1,1 0 0,-1 0-1,1 0 1,-1-1-1,1 1 1,-1 0-1,0 0 1,1-1 0,-1 1-1,0 0 1,1-1-1,-1 1 1,0-1 0,0 1-1,0-1 1,1 1-1,-1-1 1,0 0-1,-1 1 1,-20 10-5291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8.752"/>
    </inkml:context>
    <inkml:brush xml:id="br0">
      <inkml:brushProperty name="width" value="0.025" units="cm"/>
      <inkml:brushProperty name="height" value="0.025" units="cm"/>
    </inkml:brush>
  </inkml:definitions>
  <inkml:trace contextRef="#ctx0" brushRef="#br0">108 34 13933,'0'0'8776,"74"12"-6053,-27-24-1057,9 1-1090,-4 0-480,-1 3-32,-8 4-160,-18 4-993,-7 0-1185,-13 13-545,-5 6-1793,-14 3-3267</inkml:trace>
  <inkml:trace contextRef="#ctx0" brushRef="#br0" timeOffset="1">0 373 13325,'0'0'7463,"69"13"-4965,-24-19-320,7-5-1441,6-3-609,-3 2-96,1 0-641,-3 3-1857,-8 1-993,-4-1-2147,-1-1-6469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9.123"/>
    </inkml:context>
    <inkml:brush xml:id="br0">
      <inkml:brushProperty name="width" value="0.025" units="cm"/>
      <inkml:brushProperty name="height" value="0.025" units="cm"/>
    </inkml:brush>
  </inkml:definitions>
  <inkml:trace contextRef="#ctx0" brushRef="#br0">67 67 17328,'-6'14'1298,"-6"11"-416,2 0 0,1 1 0,1 0 0,1 1 1,1-1-1,-2 34 0,8-54-756,-1 1 0,1-1 1,1 0-1,-1 1 0,1-1 0,0 0 0,0 1 1,1-1-1,0 0 0,0 0 0,0 0 1,1 0-1,0-1 0,7 11 0,-6-12-100,0-1 1,0 0-1,0 1 1,1-2-1,-1 1 0,1 0 1,0-1-1,0 0 0,0 0 1,0 0-1,0-1 0,0 1 1,1-1-1,-1-1 0,0 1 1,1-1-1,-1 0 0,0 0 1,1 0-1,-1-1 0,6-1 1,0 0 38,-1 0-1,0-2 1,0 1 0,0-1 0,0 0 0,-1-1 0,1 0 0,-1-1-1,-1 0 1,1 0 0,-1-1 0,0 0 0,0 0 0,-1-1-1,0 0 1,10-15 0,6-11 237,-1-1-1,32-72 1,-42 78-318,0 0 0,14-60 0,-39 112-682,0-5 654,-2 13 52,1 1 0,-14 48 1,24-68 24,1 0 1,1 1 0,0-1-1,0 1 1,1-1 0,1 1-1,0-1 1,0 1 0,2 0-1,2 14 1,-2-21-45,1-1 0,-1 0 0,1 0 0,0 0 1,0 0-1,0-1 0,1 1 0,0-1 0,0 0 0,0 0 0,0 0 0,0 0 0,1-1 0,0 0 1,0 0-1,0 0 0,0-1 0,7 3 0,46 14-2089,-2-12-3761,-9-7-4575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09.716"/>
    </inkml:context>
    <inkml:brush xml:id="br0">
      <inkml:brushProperty name="width" value="0.025" units="cm"/>
      <inkml:brushProperty name="height" value="0.025" units="cm"/>
    </inkml:brush>
  </inkml:definitions>
  <inkml:trace contextRef="#ctx0" brushRef="#br0">0 29 16400,'0'0'10505,"63"-26"-9223,-23 23-385,5 3-641,2 0-256,7 0 32,-6 0-160,6 3-1538,-7-3-1985,-7-3-3941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0.530"/>
    </inkml:context>
    <inkml:brush xml:id="br0">
      <inkml:brushProperty name="width" value="0.025" units="cm"/>
      <inkml:brushProperty name="height" value="0.025" units="cm"/>
    </inkml:brush>
  </inkml:definitions>
  <inkml:trace contextRef="#ctx0" brushRef="#br0">17 1 15951,'0'0'8056,"-1"13"-7608,-2 27-64,-9 192 1768,12-225-2217,3 52 354,-3-56-379,1 1 0,-1-1 0,1 0-1,0 1 1,0-1 0,0 0 0,1 0 0,-1 0 0,1 0 0,0 0 0,0 0 0,0 0 0,0-1 0,3 4 0,-4-23-14211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112"/>
    </inkml:context>
    <inkml:brush xml:id="br0">
      <inkml:brushProperty name="width" value="0.025" units="cm"/>
      <inkml:brushProperty name="height" value="0.025" units="cm"/>
    </inkml:brush>
  </inkml:definitions>
  <inkml:trace contextRef="#ctx0" brushRef="#br0">1 96 11659,'0'0'12556,"95"-30"-11531,-30 20-224,14 0-289,1-1-320,1 2-128,-4 1-64,-8 4-160,-14-1-1345,-13 4-1506,-13-2-1505,-17-2-3588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566"/>
    </inkml:context>
    <inkml:brush xml:id="br0">
      <inkml:brushProperty name="width" value="0.025" units="cm"/>
      <inkml:brushProperty name="height" value="0.025" units="cm"/>
    </inkml:brush>
  </inkml:definitions>
  <inkml:trace contextRef="#ctx0" brushRef="#br0">148 62 5605,'0'0'12156,"7"-9"-9850,22-25-475,-29 34-1765,1 0-1,-1-1 1,0 1 0,1 0 0,-1-1-1,0 1 1,1-1 0,-1 1-1,0 0 1,0-1 0,1 1-1,-1-1 1,0 1 0,0 0 0,0-1-1,0 1 1,0-1 0,0 1-1,0-1 1,0 1 0,0-1-1,0 1 1,0-1 0,0 1 0,0 0-1,0-1 1,0 1 0,0-1-1,0 1 1,0-1 0,-1 1-1,1-1 1,0 1 0,-1-1 0,-15-3 544,-21 10-728,29-1 95,1 0 0,-1 0 0,1 1 0,0-1 0,0 2 0,1-1 0,-1 1 0,2 0 0,-9 12 0,5-6 44,1-1-1,1 2 1,0-1-1,1 1 1,-5 16-1,9-23 28,0-1-1,1 1 0,-1 0 1,2 0-1,-1 0 0,1 0 1,0 0-1,2 13 1,-2-18-26,1 0 0,-1 0 0,1 0 0,0 1 0,0-1 0,0 0 0,0 0 0,0 0 0,1-1 0,-1 1 0,0 0 0,1 0 0,0-1 1,-1 1-1,1-1 0,0 1 0,0-1 0,0 0 0,0 0 0,0 0 0,0 0 0,0 0 0,0 0 0,0 0 0,0-1 0,0 1 0,1-1 0,-1 1 1,0-1-1,4 0 0,3 0 84,1-1 0,-1 0 1,1-1-1,-1 1 1,1-2-1,-1 1 0,0-1 1,0-1-1,0 0 0,-1 0 1,1-1-1,-1 0 1,0 0-1,0-1 0,-1 1 1,0-2-1,9-9 0,-10 10-49,0 0 0,-1 0 0,0 0 0,-1-1 0,1 0 0,-1 0-1,0 0 1,-1 0 0,0 0 0,0-1 0,-1 0 0,1 1 0,-2-1-1,1 0 1,-1 0 0,0 0 0,-1 0 0,0 0 0,0 0 0,-1 0-1,-2-11 1,2 17-126,1 0-1,-1 1 0,0-1 1,0 1-1,0-1 0,0 1 0,0 0 1,0-1-1,0 1 0,0 0 1,0 0-1,-1 0 0,1 0 1,-1 0-1,1 0 0,-1 0 1,1 0-1,-1 0 0,1 1 0,-1-1 1,1 1-1,-1-1 0,0 1 1,0 0-1,1-1 0,-1 1 1,-3 0-1,4 0-35,0 0 1,-1 0-1,1 0 1,0 0-1,-1 1 1,1-1-1,0 0 1,-1 0-1,1 1 0,0-1 1,0 1-1,-1-1 1,1 1-1,0 0 1,0 0-1,0-1 1,0 1-1,0 0 0,0 0 1,0 0-1,0 0 1,0 0-1,0 0 1,0 0-1,1 0 1,-1 0-1,1 1 1,-1-1-1,0 0 0,1 0 1,0 1-1,-1-1 1,1 0-1,0 3 1,-1-2-131,1 0 0,0 0 0,0 1 0,0-1 0,0 0 0,1 0 0,-1 0 0,1 1 0,-1-1 0,1 0 0,0 0 0,0 0 0,0 0 0,0 0 0,0 0 0,0 0 0,0 0 0,1-1 0,-1 1 0,1 0 0,-1-1 0,1 1 0,0-1 0,0 0 0,2 2 0,1-1-792,1 1-1,-1-1 0,1-1 1,0 1-1,0-1 0,-1 0 0,1 0 1,10-1-1,23 1-6862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2"/>
    </inkml:context>
    <inkml:brush xml:id="br0">
      <inkml:brushProperty name="width" value="0.025" units="cm"/>
      <inkml:brushProperty name="height" value="0.025" units="cm"/>
    </inkml:brush>
  </inkml:definitions>
  <inkml:trace contextRef="#ctx0" brushRef="#br0">17 169 10090,'0'0'7388,"-3"6"-7212,-10 20-123,13-26-51,-1 0-1,1 1 0,0-1 0,0 0 0,0 1 1,0-1-1,1 0 0,-1 1 0,0-1 0,0 0 1,0 1-1,0-1 0,0 0 0,0 1 0,0-1 0,1 0 1,-1 1-1,0-1 0,0 0 0,0 1 0,1-1 1,-1 0-1,0 0 0,1 1 0,-1-1 0,0 0 1,0 0-1,1 0 0,-1 0 0,0 1 0,1-1 1,-1 0-1,0 0 0,1 0 0,-1 0 0,0 0 1,1 0-1,-1 0 0,0 0 0,1 0 0,-1 0 0,1 0 1,-1 0-1,0 0 0,1 0 0,-1 0 0,0 0 1,1 0-1,-1 0 0,1-1 0,17-1 109,-10-1-53,-1-1 0,0 0 0,1-1 0,-2 0 0,1 0 0,-1 0 0,1-1-1,-1 0 1,-1 0 0,6-7 0,31-29 198,-41 41-274,-1 1-1,0 0 1,0 0-1,1-1 1,-1 1 0,0 0-1,1 0 1,-1 0-1,0-1 1,0 1 0,1 0-1,-1 0 1,1 0-1,-1 0 1,0 0-1,1 0 1,-1-1 0,0 1-1,1 0 1,-1 0-1,0 0 1,1 0 0,-1 1-1,1-1 1,-1 0-1,0 0 1,1 0 0,-1 0-1,0 0 1,1 0-1,-1 0 1,0 1-1,1-1 1,-1 0 0,0 0-1,1 0 1,-1 1-1,0-1 1,0 0 0,1 1-1,-1-1 1,0 0-1,0 0 1,0 1-1,1-1 1,-1 0 0,0 1-1,7 26-2207,3 7-1176,1-30 1997,8-16 502,-6-5-2171,3-7-2680</inkml:trace>
  <inkml:trace contextRef="#ctx0" brushRef="#br0" timeOffset="1">319 1 8520,'0'0'4388,"-18"46"-2626,8-24-961,1-2-257,3-5 161,1 0-33,1-6-415,4-5-193,9-4-32,4-7-577,-1-1-1377,5-1-768,-5 0 224,4 1 512,-3 2-609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1.925"/>
    </inkml:context>
    <inkml:brush xml:id="br0">
      <inkml:brushProperty name="width" value="0.025" units="cm"/>
      <inkml:brushProperty name="height" value="0.025" units="cm"/>
    </inkml:brush>
  </inkml:definitions>
  <inkml:trace contextRef="#ctx0" brushRef="#br0">152 209 4901,'0'0'15657,"-11"-3"-14317,8 2-1267,-1 0 0,1 0 0,-1 1 0,0-1 0,0 1 0,1 0 0,-1 0 0,0 0 0,0 0 0,1 1 0,-1-1 0,0 1 0,1 0 0,-1 0 0,1 1 0,-1-1 0,1 1 0,0-1 0,-1 1 0,1 0 0,0 0 0,0 1 0,0-1 0,1 1 0,-1-1 0,0 1 0,1 0 0,0 0 0,0 0 1,-4 6-1,1-2 142,1 1 0,-1 0 0,1 0 0,0 0 1,1 0-1,0 1 0,-4 15 0,7-22-198,0 0 0,-1 0 0,1 0 0,0 0 0,0 0 0,0 0 0,0-1 0,0 1 0,0 0 0,0 0 0,1 0 0,-1 0 0,1 0 0,0 0 0,-1-1 0,1 1 0,0 0 0,0-1 0,0 1 0,0 0 0,0-1 0,0 1-1,1-1 1,-1 0 0,0 1 0,1-1 0,-1 0 0,1 0 0,0 0 0,-1 0 0,1 0 0,0 0 0,-1 0 0,1-1 0,0 1 0,0 0 0,0-1 0,0 0 0,0 1 0,-1-1 0,5 0 0,6 0 41,-1-1 0,1 0 0,0-1 0,-1 0 0,1-1 0,-1 0 0,0 0 0,0-2 0,0 1 0,-1-1 0,1-1 0,-1 0 0,0 0 0,-1-1 0,0 0 0,0-1 0,0 0 0,9-12 0,3-3-14,-1-2 0,-1 0 0,-1-1 0,-1-1 0,20-44 0,-33 63-26,0-1 0,0 0 1,-1 0-1,0 0 0,-1-1 0,0 1 0,2-15 0,-4 23-19,0 1 0,0 0 0,0 0 0,0 0 1,0 0-1,0 0 0,0 0 0,0-1 0,0 1 1,0 0-1,0 0 0,0 0 0,0 0 0,0 0 1,0 0-1,0-1 0,0 1 0,0 0 0,0 0 1,0 0-1,-1 0 0,1 0 0,0 0 0,0 0 1,0-1-1,0 1 0,0 0 0,0 0 0,0 0 1,0 0-1,0 0 0,0 0 0,-1 0 0,1 0 1,0 0-1,0 0 0,0 0 0,0 0 0,0 0 0,0 0 1,-1 0-1,1 0 0,0 0 0,0-1 0,0 1 1,0 1-1,0-1 0,0 0 0,-1 0 0,1 0 1,0 0-1,0 0 0,0 0 0,0 0 0,0 0 1,0 0-1,0 0 0,-1 0 0,1 0 0,0 0 1,-8 7-15,-5 8 147,1 1 0,0 0 1,1 1-1,1 0 0,1 1 1,0-1-1,1 2 1,1 0-1,1-1 0,1 2 1,0-1-1,2 1 1,0-1-1,0 36 0,3-50-135,0-1 0,1 1 0,0-1 0,0 0 0,1 1 0,-1-1 0,1 0 0,0 0 0,0 0 0,0 0-1,0 0 1,1 0 0,-1 0 0,1-1 0,0 0 0,0 1 0,1-1 0,-1 0 0,1-1 0,-1 1 0,1 0-1,0-1 1,6 3 0,-4-3-350,-1 1 0,1-1 0,0-1 0,0 1 0,0-1 0,0 0 0,10 0 0,-10-1-522,0 0 0,0-1 0,0 1 0,0-1 0,0-1 0,-1 1 0,1-1 0,6-2 1,20-15-6531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2.676"/>
    </inkml:context>
    <inkml:brush xml:id="br0">
      <inkml:brushProperty name="width" value="0.025" units="cm"/>
      <inkml:brushProperty name="height" value="0.025" units="cm"/>
    </inkml:brush>
  </inkml:definitions>
  <inkml:trace contextRef="#ctx0" brushRef="#br0">108 0 17969,'0'0'2925,"-9"3"-373,1-2-2110,0 1 0,1 1 0,0 0 1,0 0-1,-1 0 0,2 1 0,-9 4 0,13-6-349,-1 0 1,1 0-1,-1 0 1,1 0-1,0 1 0,0-1 1,0 1-1,0-1 1,0 1-1,1 0 0,-1-1 1,1 1-1,-1 0 1,1 0-1,0 0 1,0 0-1,1 0 0,-1 0 1,1 1-1,-1-1 1,1 0-1,0 0 1,0 0-1,1 5 0,0-5-113,0 0 0,1-1-1,-1 1 1,1-1-1,-1 1 1,1-1-1,0 0 1,0 1 0,0-1-1,0 0 1,0 0-1,0-1 1,1 1 0,-1 0-1,1-1 1,-1 1-1,1-1 1,0 0 0,-1 0-1,1 0 1,0 0-1,0 0 1,0-1-1,0 1 1,0-1 0,5 0-1,-2 1-32,1 0 0,0-1-1,-1 0 1,1 0 0,0-1 0,-1 1-1,1-2 1,-1 1 0,1-1-1,-1 1 1,8-5 0,-9 3 31,1-1 1,-1 0-1,-1-1 0,1 1 0,0-1 1,-1 0-1,0 0 0,0 0 1,-1-1-1,1 1 0,-1-1 0,0 0 1,-1 0-1,3-8 0,-5 13 22,1 1 0,-1 0 0,0 0 0,0 0 0,0 0-1,0 0 1,0-1 0,0 1 0,0 0 0,0 0 0,0 0-1,0 0 1,0-1 0,0 1 0,0 0 0,0 0 0,0 0-1,0 0 1,0-1 0,0 1 0,0 0 0,0 0 0,0 0 0,0 0-1,0-1 1,0 1 0,0 0 0,0 0 0,0 0 0,0 0-1,-1 0 1,1-1 0,0 1 0,0 0 0,0 0 0,0 0 0,0 0-1,0 0 1,-1 0 0,1 0 0,0-1 0,0 1 0,0 0-1,0 0 1,0 0 0,-1 0 0,1 0 0,0 0 0,0 0-1,0 0 1,0 0 0,-1 0 0,-11 5-18,-12 14-9,19-11 91,0 0 0,0-1 1,0 2-1,1-1 0,0 0 0,1 1 0,0 0 1,-3 11-1,6-18-48,-1 0 0,1 0 0,0 0 1,-1 0-1,1 0 0,0 0 0,0 0 1,0 1-1,0-1 0,1 0 0,-1 0 1,0 0-1,1 0 0,0 0 0,-1 0 1,1 0-1,0-1 0,0 1 0,0 0 0,0 0 1,0-1-1,1 1 0,-1 0 0,0-1 1,1 1-1,-1-1 0,1 0 0,0 1 1,-1-1-1,1 0 0,0 0 0,0 0 0,0 0 1,0 0-1,-1-1 0,1 1 0,0-1 1,0 1-1,1-1 0,-1 0 0,0 1 1,2-1-1,7 0-34,0 0 0,0 0 1,0-1-1,0-1 1,0 0-1,0 0 0,-1-1 1,1 0-1,-1-1 0,0 0 1,0-1-1,0 0 0,0-1 1,-1 0-1,0 0 0,0-1 1,-1 0-1,0 0 0,0-1 1,0 0-1,-1-1 0,-1 1 1,1-1-1,-1-1 0,9-18 1,-16 28 10,1 0 1,0 0-1,0 0 0,0 0 1,-1 1-1,1-1 1,0 0-1,0 0 0,-1 0 1,1 0-1,0 0 1,0 0-1,-1 0 1,1 0-1,0 0 0,0 0 1,-1 0-1,1 0 1,0 0-1,0 0 0,-1 0 1,1 0-1,0 0 1,0 0-1,-1 0 1,1 0-1,0 0 0,0 0 1,-1 0-1,1-1 1,0 1-1,0 0 0,-1 0 1,1 0-1,0 0 1,0-1-1,0 1 1,0 0-1,-1 0 0,1 0 1,0-1-1,0 1 1,0 0-1,0 0 1,0-1-1,0 1 0,-1 0 1,1 0-1,0-1 1,0 1-1,0 0 0,0 0 1,0-1-1,0 1 1,0 0-1,0 0 1,0-1-1,0 1 0,0 0 1,1 0-1,-1-1 1,0 1-1,0 0 0,0 0 1,0-1-1,0 1-1,-6 5 139,0-1 1,0 1-1,0 0 1,1 1-1,0-1 1,-7 11-1,9-13-64,1 0 0,0 0 0,0 1-1,0-1 1,0 1 0,0 0 0,1-1-1,0 1 1,0 0 0,0 0 0,0 0-1,0 0 1,1 0 0,0 6-1,0-9-54,1 0 0,0 0 0,0 0-1,0 0 1,0 0 0,0 0 0,0 0 0,0 0-1,0 0 1,0 0 0,1-1 0,-1 1-1,0-1 1,0 1 0,1-1 0,-1 1-1,0-1 1,1 1 0,-1-1 0,0 0-1,1 0 1,-1 0 0,0 0 0,1 0-1,-1 0 1,3-1 0,39-1 130,-32-1-296,1-1 1,-1 0 0,0 0 0,-1-1 0,1 0 0,-1-1 0,0 0 0,15-12 0,-13 9-303,0 1 0,1 0 0,0 1 1,17-7-1,-30 14 444,0 0 0,0 0 0,1 1 0,-1-1 0,0 0 0,1 0 0,-1 0 0,0 0 0,0 0 0,1 0 0,-1 0 0,0 1 0,0-1 0,1 0 0,-1 0 0,0 0 0,0 1 0,0-1 0,1 0 0,-1 0 0,0 1 0,0-1 0,0 0 0,0 0 0,0 1 0,1-1 0,-1 0 0,0 0 0,0 1 0,0-1 0,0 0 0,0 1 0,0-1 0,0 0 0,0 0 0,0 1 0,0-1 0,0 0 0,0 1 0,0-1 0,0 0 0,-1 1 0,1-1 0,-1 17 166,1-17-154,-25 116 1520,15-77-639,2 0 1,-5 54-1,13 33-720,-4 54-99,2-163-39,0 0-1,-1 0 1,-1-1 0,-1 0-1,0 0 1,-1 0 0,-1 0-1,-10 16 1,13-26 90,0 0 0,0-1 0,0 1 0,-1-1 0,0 0 0,0-1 0,-7 6 0,11-9-91,0 0 0,-1 0 0,1 0 0,0-1 1,-1 1-1,1 0 0,-1 0 0,0-1 0,1 1 1,-1-1-1,1 1 0,-1-1 0,0 0 0,1 0 1,-1 0-1,0 0 0,1 0 0,-1 0 0,0 0 1,1 0-1,-1-1 0,0 1 0,1 0 1,-1-1-1,1 0 0,-1 1 0,1-1 0,-1 0 1,1 0-1,-1 0 0,1 0 0,0 0 0,-1 0 1,1 0-1,-2-3 0,-2-3-21,1 0 0,0 0 1,1 0-1,-1-1 0,1 1 0,1-1 0,-1 0 1,2 0-1,-1 0 0,0-11 0,-3-89-44,5 91 20,0-6-199,2 0 0,0 0 0,1 0 0,1 0 0,1 1 0,1-1 0,1 1 0,1 1 0,1-1 0,13-21 0,-15 30-29,2 0-1,-1 1 1,2 1 0,0-1-1,0 2 1,1-1-1,0 1 1,1 1-1,0 0 1,0 1 0,1 0-1,0 1 1,0 0-1,1 1 1,0 0-1,24-5 1,32-2-4591,0 6-2413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3.471"/>
    </inkml:context>
    <inkml:brush xml:id="br0">
      <inkml:brushProperty name="width" value="0.025" units="cm"/>
      <inkml:brushProperty name="height" value="0.025" units="cm"/>
    </inkml:brush>
  </inkml:definitions>
  <inkml:trace contextRef="#ctx0" brushRef="#br0">7 85 897,'-6'6'11978,"14"-3"-9093,23-2-3343,-27-1 1518,419-25 6655,-165 6-6082,407 1-265,154-9 787,-689 22-2139,-148 9-3359,-6 1-4461,5-5-6871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6.208"/>
    </inkml:context>
    <inkml:brush xml:id="br0">
      <inkml:brushProperty name="width" value="0.025" units="cm"/>
      <inkml:brushProperty name="height" value="0.025" units="cm"/>
    </inkml:brush>
  </inkml:definitions>
  <inkml:trace contextRef="#ctx0" brushRef="#br0">1 182 14798,'0'0'1479,"-1"-8"587,1 3-1873,1 1 0,-1 0 1,1 0-1,-1 0 0,1 0 0,0 0 1,1-1-1,-1 2 0,1-1 1,-1 0-1,1 0 0,1 0 1,-1 1-1,0-1 0,1 1 0,0 0 1,-1 0-1,1 0 0,0 0 1,1 0-1,-1 1 0,0-1 0,5-1 1,9-8 11,0 2-1,0 0 1,1 1 0,0 1 0,1 0 0,0 2-1,0 0 1,1 1 0,-1 1 0,37-3 0,-54 6-205,1 1 0,0 0 0,0 0 0,0 0 0,0 0 0,0 0 0,0 1 1,0-1-1,0 1 0,0 0 0,0 0 0,-1 0 0,1 0 0,0 1 1,-1-1-1,1 1 0,-1-1 0,1 1 0,-1 0 0,0 0 0,1 0 0,2 4 1,-3-2 2,0 1 0,0-1 0,0 1 0,-1 0 1,0-1-1,0 1 0,0 0 0,0 0 0,-1 0 1,0 0-1,0 0 0,0-1 0,-2 9 1,-1 5 27,0-1 0,-2 1 1,0-1-1,-2 0 0,1 0 1,-2-1-1,0 0 0,-14 20 1,-93 118 74,86-119-83,13-15-21,5-8 115,1 0-1,0 1 1,1 0-1,0 0 1,1 1-1,1 0 0,-8 20 1,15-33-115,0 0 0,0 0-1,-1 0 1,1 1 0,0-1 0,0 0 0,0 0 0,1 0 0,-1 0-1,0 0 1,0 0 0,0 0 0,1 0 0,-1 0 0,1 0-1,-1 0 1,1 0 0,-1 0 0,1 0 0,-1-1 0,1 1 0,0 0-1,-1 0 1,1 0 0,0-1 0,0 1 0,0 0 0,-1-1-1,1 1 1,0-1 0,0 1 0,0-1 0,0 1 0,0-1 0,0 0-1,0 1 1,0-1 0,0 0 0,0 0 0,0 0 0,3 0 0,52 0 114,-47-1-91,10-1-283,0-1 0,0-1 0,-1-1 0,20-7 0,35-19-4351,-11 1-3751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7.199"/>
    </inkml:context>
    <inkml:brush xml:id="br0">
      <inkml:brushProperty name="width" value="0.025" units="cm"/>
      <inkml:brushProperty name="height" value="0.025" units="cm"/>
    </inkml:brush>
  </inkml:definitions>
  <inkml:trace contextRef="#ctx0" brushRef="#br0">1 98 5445,'0'0'3956,"2"-8"-7474,0 3 3554,0 0 1,1-1-1,-1 1 1,1 0-1,0 1 1,0-1-1,1 0 1,-1 1-1,1 0 1,7-7-1,-7 8 494,-1 1-1,1-1 0,0 1 1,0 0-1,0 0 0,0 0 0,0 1 1,1-1-1,-1 1 0,0 0 1,6-1-1,91-6 6081,51 9-5266,-151-1-1347,-1 1-1,0-1 1,0 0-1,1 0 1,-1 1-1,0-1 1,1 0-1,-1 1 1,0-1-1,0 0 1,0 1-1,1-1 1,-1 0-1,0 1 1,0-1-1,0 1 1,0-1-1,0 0 1,0 1-1,0-1 1,0 1-1,0-1 1,0 0-1,0 1 1,0-1-1,0 1 1,0-1-1,0 0 1,0 1-1,0-1 1,-1 1-1,1-1 1,0 0-1,0 1 1,0-1-1,-1 0 1,1 1-1,0-1 1,0 0-1,-1 1 1,1-1-1,-1 0 1,-10 19 100,-38 43 1014,-42 73 0,73-106-637,1 2 0,2 0 0,2 1 0,0 0 0,-7 34 0,18-58-428,0 0 1,1 0-1,0 0 0,0 0 0,1 0 1,0 0-1,2 15 0,-1-20-132,-1-1 0,1 0 1,0 0-1,0 0 0,-1 0 0,1 0 0,0 0 0,1 0 0,-1 0 0,0 0 0,1-1 0,-1 1 0,1 0 0,-1-1 0,1 1 0,0-1 0,-1 0 0,1 1 0,0-1 0,0 0 0,0 0 0,0 0 0,0 0 0,0-1 0,0 1 0,1-1 0,-1 1 0,0-1 0,0 0 0,0 1 0,1-1 1,2-1-1,-2 2-487,-3-1 423,0 0-1,1 0 1,-1 0-1,1 0 0,-1 0 1,0 0-1,1 0 0,-1 0 1,1 0-1,-1 0 1,1 0-1,-1 0 0,0 0 1,1 0-1,-1 0 0,1-1 1,-1 1-1,0 0 1,1 0-1,-1 0 0,0-1 1,1 1-1,-1 0 0,0 0 1,1-1-1,-1 1 1,0 0-1,0-1 0,1 1 1,-1 0-1,0-1 0,0 1 1,1 0-1,-1-1 1,0 1-1,0 0 0,0-1 1,0 1-1,0-1 0,1 0 1,-1-11-5541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5:17.530"/>
    </inkml:context>
    <inkml:brush xml:id="br0">
      <inkml:brushProperty name="width" value="0.025" units="cm"/>
      <inkml:brushProperty name="height" value="0.025" units="cm"/>
    </inkml:brush>
  </inkml:definitions>
  <inkml:trace contextRef="#ctx0" brushRef="#br0">1 58 13869,'0'0'7495,"77"-44"-6598,-24 38-384,11 0-417,8 5-64,2 1-1378,-3 0-3362,-8 0-6471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8.150"/>
    </inkml:context>
    <inkml:brush xml:id="br0">
      <inkml:brushProperty name="width" value="0.025" units="cm"/>
      <inkml:brushProperty name="height" value="0.025" units="cm"/>
    </inkml:brush>
  </inkml:definitions>
  <inkml:trace contextRef="#ctx0" brushRef="#br0">0 937 5285,'0'0'7986,"8"-7"-7265,0 1-502,-1 0 0,1 0 0,-1 1-1,2 0 1,-1 0 0,0 1 0,13-4 0,37-16 214,-1-2-1,-1-3 1,62-42 0,-39 23-296,205-117 117,328-202 699,-543 321-644,102-62 578,-215 128-685,-57 45-150,-166 81-1,78-46-100,-537 339 54,702-422 3,31-18-50,43-27-68,-36 20 99,431-209 14,-262 134-293,208-127 1,-89 14-987,-294 190 1183,-11 5 65,-21 8 92,-38 17 46,-377 209 289,165-84-29,20-3-618,127-70-2926,59-36-2244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29.617"/>
    </inkml:context>
    <inkml:brush xml:id="br0">
      <inkml:brushProperty name="width" value="0.025" units="cm"/>
      <inkml:brushProperty name="height" value="0.025" units="cm"/>
    </inkml:brush>
  </inkml:definitions>
  <inkml:trace contextRef="#ctx0" brushRef="#br0">80 473 3491,'0'0'7437,"-7"3"-6055,-64 13 4192,69-14-3715,9 2-1464,10 0-311,9-3 198,1-2 1,0 0-1,-1-2 1,0-1-1,1-1 1,31-10-1,150-64 162,-131 46-308,387-147 383,15 40 553,-468 136-904,-30 5-168,-35 5-291,-218 53 47,3 11 0,-485 198 1,743-261 169,22-6-6,23-7 52,407-138 333,-191 56-311,420-124-15,-733 222 314,-305 110-406,224-70-6052,125-45-636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3.625"/>
    </inkml:context>
    <inkml:brush xml:id="br0">
      <inkml:brushProperty name="width" value="0.025" units="cm"/>
      <inkml:brushProperty name="height" value="0.025" units="cm"/>
    </inkml:brush>
  </inkml:definitions>
  <inkml:trace contextRef="#ctx0" brushRef="#br0">1338 72 9577,'-21'-11'541,"0"0"-1,-1 2 1,0 0-1,0 2 1,-1 0-1,0 2 1,0 0 0,-45-2-1,34 6-154,0 2-1,1 1 1,-1 2-1,1 1 1,-55 16 0,29-1-145,0 3 0,1 2 0,2 3 0,1 2 1,1 3-1,-63 50 0,77-52-144,1 2-1,2 1 1,2 2-1,1 2 1,1 1-1,-31 50 1,50-67-37,2 0 0,0 0-1,2 1 1,0 0 0,1 1 0,2 0 0,0 1 0,2-1 0,1 1 0,1 0 0,1 0 0,1 1 0,1-1 0,4 33 0,-1-44-60,0 1 0,1 0 0,0-1 0,1 0-1,1 0 1,0-1 0,1 0 0,1 0 0,0 0 0,0-1 0,1 0 0,1 0 0,0-1 0,20 17-1,-16-17 0,1-1-1,0 0 1,0 0-1,1-2 1,0 0-1,1-1 1,0 0-1,0-2 1,0 0-1,1 0 1,-1-2-1,21 2 1,7-4 26,0-1 0,0-3 0,0-1 0,-1-3 0,1-1 0,-1-2 0,-1-3 0,0-1 0,52-25 0,-32 10 135,-2-4 0,-1-2 1,-2-2-1,-2-3 0,73-67 0,-97 78 213,-2-2 0,-1-1 0,-2-1 1,-1-1-1,42-73 0,-59 90-224,-1 0 1,0-1 0,-1-1-1,-1 1 1,-1-1 0,-1 0 0,0 0-1,-2 0 1,0 0 0,-1-1 0,-1 1-1,0-1 1,-2 1 0,0 0-1,-8-28 1,7 34-96,-2 1-1,0 0 1,0 1 0,-1-1-1,0 1 1,-1 0 0,-1 0-1,1 1 1,-2 0 0,1 1-1,-2-1 1,1 2 0,-1-1-1,0 1 1,-1 1 0,1 0 0,-2 0-1,-16-7 1,5 5-374,0 0 0,-1 1 1,-33-6-1,16 7-2377,-48-3 0,50 6-3117,11-2-5007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5.042"/>
    </inkml:context>
    <inkml:brush xml:id="br0">
      <inkml:brushProperty name="width" value="0.025" units="cm"/>
      <inkml:brushProperty name="height" value="0.025" units="cm"/>
    </inkml:brush>
  </inkml:definitions>
  <inkml:trace contextRef="#ctx0" brushRef="#br0">213 101 14061,'0'-11'1554,"3"-42"553,-3 16 2864,13 311-4679,0 6-156,-16-219-149,1 10-519,5-42-4289,-13-55 2219,0 1-1,-2 0 1,-1 0-1,-20-29 1,22 39 2535,-1 0-1,-25-24 1,29 32 1128,0 0 0,0 0 0,-1 1 0,0 0-1,-19-8 1,28 14-889,-1-1 0,0 1-1,0-1 1,1 1 0,-1-1 0,0 1-1,0 0 1,0 0 0,1-1 0,-1 1-1,0 0 1,0 0 0,0 0-1,0 0 1,0 0 0,0 0 0,1 0-1,-1 0 1,0 1 0,0-1-1,0 0 1,0 0 0,0 1 0,1-1-1,-1 0 1,0 1 0,0-1 0,1 1-1,-1-1 1,0 1 0,1-1-1,-2 2 1,2 0-53,-1 0-1,0 0 0,0 0 1,1 0-1,-1 0 0,1 0 1,0 0-1,0 0 0,-1 0 1,1 0-1,1 0 1,-1 4-1,2 6-3,0-1 1,1 0 0,0-1-1,5 13 1,1-4 251,1 0 1,0-1 0,1 0 0,1-1-1,1-1 1,26 27 0,-34-38-235,1 0 1,-1-1-1,0 0 0,1-1 0,0 1 1,0-1-1,0 0 0,1 0 0,-1-1 1,13 3-1,-14-4-28,0-1 1,-1 0 0,1 0-1,0 0 1,0 0 0,-1-1-1,1 0 1,0 0 0,-1 0-1,1-1 1,-1 1-1,1-1 1,-1 0 0,0-1-1,0 1 1,0-1 0,5-3-1,8-8 125,-2-1-1,0 0 0,-1-1 1,0-1-1,-1 0 0,-1-1 1,11-22-1,-3 1-421,-1 0 1,20-64-1,-22 42-2450,-11 4-2798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4"/>
    </inkml:context>
    <inkml:brush xml:id="br0">
      <inkml:brushProperty name="width" value="0.025" units="cm"/>
      <inkml:brushProperty name="height" value="0.025" units="cm"/>
    </inkml:brush>
  </inkml:definitions>
  <inkml:trace contextRef="#ctx0" brushRef="#br0">17 158 6150,'0'0'6182,"-17"56"-4773,17-36-160,0-1-320,0-1 64,4-4-320,7-6-385,0-4-160,3-4-32,2 0 64,-3-12 0,-2-7-63,3-5-1058,-8-4-2210,-6-8-1410</inkml:trace>
  <inkml:trace contextRef="#ctx0" brushRef="#br0" timeOffset="1">22 1 10442,'0'0'5861,"-11"51"-5764,20-42-1,2-2-32,-2-2-32,2-2 64,0-3-320,-4 0-1154,-2 0-896,-5-4-352,0-4-1090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5.895"/>
    </inkml:context>
    <inkml:brush xml:id="br0">
      <inkml:brushProperty name="width" value="0.025" units="cm"/>
      <inkml:brushProperty name="height" value="0.025" units="cm"/>
    </inkml:brush>
  </inkml:definitions>
  <inkml:trace contextRef="#ctx0" brushRef="#br0">0 1 18866,'0'0'5472,"4"11"-4949,20 74 10,-4-14-784,48 116 1,-58-174-1139,-5-24-656,-2-23-1055,-3 22 1407,-1 0 1,0 0 0,-1 0 0,-3-16-1,-12-19-5033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271"/>
    </inkml:context>
    <inkml:brush xml:id="br0">
      <inkml:brushProperty name="width" value="0.025" units="cm"/>
      <inkml:brushProperty name="height" value="0.025" units="cm"/>
    </inkml:brush>
  </inkml:definitions>
  <inkml:trace contextRef="#ctx0" brushRef="#br0">0 135 9545,'0'0'14862,"6"-50"-14029,23 41 96,5-3-321,2-2-287,3-2-225,-1 3-64,-7 0 0,-4 8-417,-4 2-1024,-6 3-1346,-12 0-992,-3 12-3428</inkml:trace>
  <inkml:trace contextRef="#ctx0" brushRef="#br0" timeOffset="1">83 192 3619,'0'0'19507,"65"1"-18482,-27-15-769,7-1-224,-2 1-448,-3 5-1538,-11 3-1345,-10 4-3332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599"/>
    </inkml:context>
    <inkml:brush xml:id="br0">
      <inkml:brushProperty name="width" value="0.025" units="cm"/>
      <inkml:brushProperty name="height" value="0.025" units="cm"/>
    </inkml:brush>
  </inkml:definitions>
  <inkml:trace contextRef="#ctx0" brushRef="#br0">1 250 12492,'0'0'12972,"79"-46"-11306,-34 18-705,2-2-641,3 1-320,-3 4-352,-2 6-1282,-3 1-1217,-5 2-1281,-11-2-2562,1-2-6054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6.971"/>
    </inkml:context>
    <inkml:brush xml:id="br0">
      <inkml:brushProperty name="width" value="0.025" units="cm"/>
      <inkml:brushProperty name="height" value="0.025" units="cm"/>
    </inkml:brush>
  </inkml:definitions>
  <inkml:trace contextRef="#ctx0" brushRef="#br0">38 73 16784,'-4'8'1415,"-3"11"-380,1-1 0,0 1 0,2 0 0,-4 30 1,7-40-792,0-1 1,0 1 0,1-1-1,0 1 1,1 0-1,0-1 1,0 1 0,1-1-1,0 0 1,0 1 0,1-1-1,0 0 1,0 0 0,5 7-1,-6-12-228,0-1-1,1 1 1,-1-1-1,1 0 1,0 1-1,-1-1 1,1 0-1,0 0 1,0-1-1,0 1 1,1-1-1,-1 1 1,0-1-1,0 0 1,1 0-1,-1-1 1,1 1-1,-1-1 1,0 1-1,1-1 1,-1 0-1,1 0 1,-1-1-1,1 1 1,4-2-1,-1 0 37,0 0 1,-1 0-1,1-1 0,0 1 1,-1-2-1,0 1 0,0-1 0,0 0 1,0 0-1,0 0 0,6-8 1,-4 2-22,0 0 1,-1-1-1,0 0 1,0 0-1,-1-1 1,-1 1-1,0-2 1,0 1-1,-1 0 1,4-26-1,-2 0-59,-2-1-1,-1-54 1,-18 224 12,15-124 46,0 1 1,1 0-1,-1-1 0,2 1 0,-1-1 0,1 1 1,0-1-1,1 0 0,-1 0 0,1 0 1,1 0-1,-1 0 0,1-1 0,8 10 0,-8-11-354,1-1-1,0 1 0,1-1 1,-1 0-1,1 0 0,0-1 1,0 0-1,0 0 0,0 0 1,0 0-1,0-1 0,1 0 1,-1-1-1,1 0 0,0 0 1,12 1-1,27-2-5408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7.301"/>
    </inkml:context>
    <inkml:brush xml:id="br0">
      <inkml:brushProperty name="width" value="0.025" units="cm"/>
      <inkml:brushProperty name="height" value="0.025" units="cm"/>
    </inkml:brush>
  </inkml:definitions>
  <inkml:trace contextRef="#ctx0" brushRef="#br0">0 164 8904,'0'0'16848,"69"-8"-15887,-26-4-512,5-1-321,8-4-96,-4 0-1121,6-1-1538,-9-7-1056,-2-1-2179,-10-2-2466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8.022"/>
    </inkml:context>
    <inkml:brush xml:id="br0">
      <inkml:brushProperty name="width" value="0.025" units="cm"/>
      <inkml:brushProperty name="height" value="0.025" units="cm"/>
    </inkml:brush>
  </inkml:definitions>
  <inkml:trace contextRef="#ctx0" brushRef="#br0">166 4 13036,'-9'3'3182,"-7"2"-2283,0 0 0,1 2 1,0 0-1,-26 15 0,37-19-797,0-1 1,1 1-1,-1 0 1,1-1-1,-1 2 0,1-1 1,0 0-1,0 1 1,0-1-1,1 1 0,-1 0 1,1 0-1,0 0 1,0 0-1,0 0 1,1 0-1,0 1 0,-1-1 1,1 0-1,1 1 1,-1-1-1,1 1 1,-1-1-1,1 1 0,1 7 1,0-11-87,0 1-1,0-1 1,0 0 0,0 1 0,0-1 0,0 0-1,0 0 1,0 0 0,0 0 0,1 0-1,-1 0 1,0 0 0,1 0 0,-1 0 0,0-1-1,1 1 1,-1 0 0,1-1 0,-1 1 0,1-1-1,0 0 1,-1 0 0,1 1 0,-1-1 0,1 0-1,0 0 1,-1 0 0,1-1 0,-1 1 0,1 0-1,1-1 1,4 0 133,-1 0 0,1 0 0,-1 0 0,0-1 0,1 0 0,9-5 0,-6 0-49,0-1-1,0 0 1,-1 0-1,0-1 1,11-14 0,11-11-202,-31 69-1008,-7 84 1599,3-94-314,1 0 0,2 1 0,0-1 1,2 0-1,1 1 0,1-1 0,8 32 0,-9-50-162,1 0-25,-1 0 0,0 0-1,0 0 1,-1 1-1,0-1 1,0 1 0,0-1-1,-1 0 1,0 1-1,-2 9 1,2-17 13,0 1 0,-1 0 0,1-1 0,0 1 0,0-1 0,-1 1 0,1 0 0,0-1 1,-1 1-1,1-1 0,-1 1 0,1-1 0,-1 1 0,1-1 0,-1 0 0,1 1 0,-1-1 0,1 1 0,-1-1 0,1 0 0,-1 0 0,0 1 0,1-1 0,-1 0 1,0 0-1,1 0 0,-1 0 0,0 0 0,1 1 0,-1-1 0,0 0 0,1-1 0,-1 1 0,0 0 0,1 0 0,-1 0 0,1 0 0,-1 0 0,0-1 0,1 1 0,-1 0 1,0-1-1,-1 0 5,0 0 1,0 0 0,0 0 0,0 0-1,0 0 1,1-1 0,-1 1 0,0-1-1,1 1 1,-1-1 0,1 0 0,-2-2-1,-2-6-88,1-1-1,0 0 1,1 0-1,0 0 1,1 0-1,0 0 1,1 0-1,0-1 1,1 1-1,0 0 1,0-1-1,4-12 1,-1 6-52,0-1 1,2 1-1,1 0 1,0 0-1,1 1 1,14-25-1,-13 27 114,2 0 0,-1 1 0,2 0 0,16-17 0,-22 27 5,-1 0 0,1 0 0,0 0 0,-1 0 0,2 1 0,-1 0 0,0 0-1,1 0 1,-1 1 0,1 0 0,0 0 0,0 0 0,0 1 0,0-1 0,10 1 0,-14 1 4,-1 0 1,0 1 0,1-1-1,-1 0 1,0 1 0,0 0-1,1-1 1,-1 1 0,0 0 0,0 0-1,0-1 1,0 1 0,0 0-1,0 0 1,0 0 0,0 0-1,0 0 1,-1 0 0,1 1 0,0-1-1,-1 0 1,1 0 0,0 1-1,-1-1 1,0 0 0,1 0-1,-1 1 1,0-1 0,0 0 0,0 1-1,0-1 1,0 1 0,0-1-1,0 2 1,-4 66 532,1-41 651,20-42 60,-10 5-1122,0 0-1,-1 0 1,0 0-1,-1-1 1,0 0 0,0 0-1,-1-1 1,0 1-1,-1-1 1,0 0-1,-1 0 1,0 0-1,-1 0 1,0 0-1,-1 0 1,-1-23-1,0 33-168,1 0 0,-1 0 0,1 0 0,-1 0-1,1 0 1,-1 0 0,1 0 0,-1 0-1,0 0 1,0 0 0,0 0 0,1 0 0,-1 0-1,0 0 1,0 0 0,0 1 0,0-1-1,0 1 1,0-1 0,-1 0 0,1 1 0,0 0-1,0-1 1,0 1 0,0 0 0,-1-1-1,1 1 1,0 0 0,0 0 0,-1 0 0,0 0-1,9 3-6925,10 2 1914,3-5-65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8.744"/>
    </inkml:context>
    <inkml:brush xml:id="br0">
      <inkml:brushProperty name="width" value="0.025" units="cm"/>
      <inkml:brushProperty name="height" value="0.025" units="cm"/>
    </inkml:brush>
  </inkml:definitions>
  <inkml:trace contextRef="#ctx0" brushRef="#br0">163 143 10922,'0'0'9305,"-9"-6"-7052,5 3-2073,-3-2 13,1 1 0,-1 0 0,0 0 1,0 1-1,-10-4 0,15 6-182,0 1-1,0-1 1,0 1 0,0-1 0,-1 1-1,1 0 1,0 0 0,0 0-1,-1 0 1,1 0 0,0 0-1,0 1 1,0-1 0,-1 1 0,1 0-1,0-1 1,0 1 0,0 0-1,0 0 1,0 1 0,0-1 0,0 0-1,1 0 1,-1 1 0,0-1-1,1 1 1,-3 2 0,-1 4-9,0 0-1,0 0 1,1 0 0,0 0 0,-5 16 0,7-19 53,0-1 1,1 1 0,0-1-1,0 1 1,1 0 0,-1-1-1,1 1 1,0 0 0,0-1-1,1 1 1,-1-1 0,1 1-1,2 7 1,-2-10-36,1 0 0,-1-1 0,0 1 0,1 0 0,-1-1 0,1 1 0,0-1 0,0 0 0,-1 0 0,1 0 0,0 0 0,0 0 0,0 0 0,0 0 0,0 0 0,0-1 0,0 1 0,1-1 0,-1 1 0,0-1 0,0 0 0,0 0 0,0 0 0,1 0 0,-1-1 0,0 1 0,0 0 0,0-1 0,0 0 0,4-1 0,1 0 16,0 0-1,0 0 0,0-1 0,0 0 0,0-1 1,0 0-1,10-7 0,32-43-94,-39 41-7,1 0-1,0 1 0,14-11 0,-24 23 60,-1-1 0,0 1-1,0 0 1,0 0 0,0 0-1,1 0 1,-1 0 0,0-1-1,0 1 1,0 0 0,1 0-1,-1 0 1,0 0 0,0 0-1,0 0 1,1 0 0,-1 0-1,0 0 1,0 0 0,0 0-1,1 0 1,-1 0 0,0 0-1,0 0 1,1 0 0,-1 0-1,0 0 1,0 0 0,0 0-1,1 1 1,-1-1 0,0 0-1,0 0 1,0 0 0,0 0-1,1 0 1,-1 0 0,0 1-1,0-1 1,0 0 0,0 0-1,0 0 1,1 0 0,-1 1-1,0-1 1,4 17-38,-4 26 249,0-35-202,0-1 22,1 19 50,-1-26-75,0 0 0,0 1 0,0-1 1,1 0-1,-1 1 0,0-1 0,0 1 1,0-1-1,1 0 0,-1 1 0,0-1 0,0 0 1,1 0-1,-1 1 0,0-1 0,1 0 1,-1 0-1,0 1 0,1-1 0,-1 0 1,0 0-1,1 0 0,-1 0 0,0 1 0,1-1 1,-1 0-1,1 0 0,-1 0 0,0 0 1,1 0-1,-1 0 0,0 0 0,1 0 0,-1 0 1,1 0-1,-1 0 0,0 0 0,1 0 1,-1-1-1,1 1 0,-1 0 0,0 0 1,1 0-1,-1 0 0,0-1 0,1 1 0,-1 0 1,0 0-1,0-1 0,1 1 0,-1 0 1,0-1-1,1 1 0,-1 0 0,0-1 0,0 1 1,9-9-195,0-1 1,-1 0-1,-1 0 1,0 0-1,0-1 0,-1 0 1,0 0-1,8-23 1,5-9-650,-20 49 855,0 0 0,0 0 0,1-1 0,-1 1 0,1 0 0,1 0 0,1 8 0,-1 8 302,-1-19-266,0 0 1,0 0 0,1 0 0,-1-1-1,1 1 1,-1 0 0,1 0 0,0 0-1,0 0 1,0-1 0,1 1 0,-1 0-1,1-1 1,-1 0 0,1 1 0,0-1-1,0 0 1,0 0 0,0 1 0,0-2-1,1 1 1,-1 0 0,1 0 0,-1-1-1,1 1 1,-1-1 0,1 0 0,0 0-1,0 0 1,-1 0 0,1 0 0,0-1-1,0 1 1,0-1 0,0 0 0,4 0-1,0 0 8,0 0-1,0 0 1,0-1-1,0 0 1,0 0-1,0-1 1,0 0-1,0 0 1,-1-1-1,1 0 0,-1 0 1,1 0-1,-1-1 1,9-7-1,-10 7-18,-1-1 0,1 1 0,-1-1 0,0 0-1,-1-1 1,1 1 0,-1-1 0,0 1 0,0-1 0,3-10-1,-6 14 32,1 0-1,-1 0 0,1 0 0,-1-1 1,0 1-1,0 0 0,0 0 0,0 0 0,0 0 1,-1 0-1,1 0 0,0 0 0,-1 0 1,0 0-1,1 0 0,-1 0 0,0 0 0,0 0 1,0 0-1,0 1 0,0-1 0,-1 0 1,1 1-1,0-1 0,-1 1 0,0-1 0,1 1 1,-1 0-1,0-1 0,1 1 0,-1 0 1,0 0-1,0 0 0,-4-1 0,-17-6 640,7 1-836,46 0-2485,-10 5-1898,-1-2 1,39-12-1,-22 2-6644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19.338"/>
    </inkml:context>
    <inkml:brush xml:id="br0">
      <inkml:brushProperty name="width" value="0.025" units="cm"/>
      <inkml:brushProperty name="height" value="0.025" units="cm"/>
    </inkml:brush>
  </inkml:definitions>
  <inkml:trace contextRef="#ctx0" brushRef="#br0">56 22 15727,'0'0'5578,"-8"1"-3549,6-2-1961,0 1 1,0 0-1,0 1 0,0-1 0,0 0 1,1 0-1,-1 1 0,0-1 1,0 1-1,0-1 0,1 1 0,-1 0 1,0 0-1,1 0 0,-1 0 1,1 0-1,-1 0 0,1 0 0,-1 1 1,1-1-1,0 0 0,0 1 1,0-1-1,0 1 0,0-1 0,0 1 1,0 0-1,0-1 0,0 1 1,1 0-1,-1 0 0,1-1 0,-1 1 1,1 0-1,0 0 0,0 0 0,0 0 1,0 0-1,0-1 0,0 1 1,0 0-1,1 2 0,-1 6 39,1 1-1,1-1 0,0 0 1,0 1-1,1-1 0,0 0 1,0-1-1,1 1 0,9 16 1,-1-8-495,0 0 1,1 0 0,25 26-1,-37-43 288,0 1 0,0-1-1,0 0 1,0 0 0,1 0 0,-1 0-1,0 0 1,0 0 0,1 0-1,-1 0 1,0 0 0,1-1 0,-1 1-1,1 0 1,-1-1 0,1 1-1,-1-1 1,1 0 0,0 0-1,2 1 1,-3-2 48,0 1 0,0-1 0,0 1-1,0-1 1,0 0 0,0 0 0,-1 1-1,1-1 1,0 0 0,0 0 0,-1 0 0,1 0-1,0 0 1,-1 0 0,1 0 0,-1 0 0,0 0-1,1 0 1,-1 0 0,0 0 0,1-2 0,1-11-329,0 0 1,-1 0-1,-1-23 0,-1 25-148,2 1 173,-2-28-790,1 38 1190,0 1-1,0-1 0,0 0 1,0 0-1,0 0 1,0 0-1,-1 0 0,1 0 1,0 0-1,-1 1 1,1-1-1,0 0 0,-1 0 1,1 0-1,-1 1 1,1-1-1,-1 0 1,1 1-1,-1-1 0,0 0 1,1 1-1,-1-1 1,0 1-1,0-1 0,1 1 1,-1-1-1,0 1 1,0 0-1,0-1 0,0 1 1,1 0-1,-2-1 1,1 2 5,1-1 1,-1 0 0,1 0 0,-1 0 0,1 0-1,-1 1 1,1-1 0,-1 0 0,1 0-1,0 1 1,-1-1 0,1 0 0,-1 1 0,1-1-1,0 0 1,-1 1 0,1-1 0,0 1-1,-1-1 1,1 1 0,0-1 0,0 1 0,0-1-1,-1 1 1,1-1 0,0 1 0,0-1-1,0 1 1,0-1 0,0 1 0,0-1 0,0 1-1,0-1 1,0 1 0,0-1 0,0 1-1,0-1 1,0 1 0,0-1 0,1 1 0,-1-1-1,0 1 1,0-1 0,1 1 0,-1-1 0,0 0-1,1 1 1,-1 0 0,1 1 21,0-1 0,0 1 0,-1 0 0,2 0 0,-1 0 0,0-1 0,0 1 0,0 0 1,1-1-1,-1 1 0,1-1 0,2 3 0,2-2-19,0 0 0,1 0 0,-1 0 0,0-1 0,1 0 0,-1 0 0,1-1 0,-1 0 0,1 0 0,-1 0 0,1-1 0,-1 0 0,1 0 0,-1-1 0,0 1 0,1-2 0,-1 1 0,0 0 0,-1-1 0,10-6 0,-11 6 26,0 0 1,0 0-1,0 0 1,0-1-1,0 0 0,-1 0 1,0 0-1,0 0 0,0 0 1,0-1-1,-1 1 1,1-1-1,-1 0 0,-1 1 1,1-1-1,0 0 0,-1 0 1,0-1-1,0 1 1,-1 0-1,0 0 0,1 0 1,-2 0-1,1-1 0,0 1 1,-2-5-1,1 8-67,1 1 0,0 0-1,0-1 1,-1 1 0,1 0 0,-1 0 0,1-1-1,-1 1 1,0 0 0,1 0 0,-1 0-1,0 0 1,0 0 0,0 0 0,1 0-1,-1 0 1,0 0 0,-1 0 0,1 0-1,0 0 1,0 1 0,0-1 0,0 1 0,0-1-1,-1 1 1,1-1 0,0 1 0,-1-1-1,1 1 1,0 0 0,-1 0 0,1 0-1,0 0 1,-1 0 0,1 0 0,0 0-1,-1 0 1,1 1 0,0-1 0,0 0-1,-1 1 1,1-1 0,0 1 0,0-1 0,-1 1-1,0 1 1,-3 0-5,1 0-1,-1 1 0,1 0 1,-1 0-1,1 0 1,0 0-1,1 1 1,-1-1-1,0 1 1,-5 8-1,3-1 241,0 1 0,1-1 0,1 1 0,0 0 0,-5 22 0,8-32-221,1 0 0,0 1 1,-1-1-1,1 0 1,0 1-1,0-1 0,0 0 1,0 1-1,0-1 1,1 0-1,-1 1 0,1-1 1,0 0-1,-1 0 1,1 1-1,0-1 0,0 0 1,0 0-1,1 0 1,-1 0-1,0 0 1,1 0-1,-1-1 0,1 1 1,0 0-1,0-1 1,-1 1-1,1-1 0,0 0 1,0 0-1,0 0 1,1 0-1,-1 0 0,0 0 1,0 0-1,0 0 1,1-1-1,2 1 0,11 0-64,0 0 0,1-1-1,-1 0 1,0-2-1,0 0 1,0 0 0,17-6-1,-15 3-426,0 2-1,0 0 1,1 1-1,31 0 1,-49 2 465,0 0 1,-1 0-1,1 1 1,-1-1 0,1 0-1,0 0 1,-1 1 0,1-1-1,-1 0 1,1 1-1,-1-1 1,1 1 0,-1-1-1,1 1 1,-1-1 0,1 1-1,-1-1 1,0 1-1,1-1 1,-1 1 0,0 0-1,1-1 1,-1 1 0,0-1-1,0 1 1,0 0-1,1-1 1,-1 1 0,0 0-1,0 1 1,0 24-3090,0-18-3161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0.650"/>
    </inkml:context>
    <inkml:brush xml:id="br0">
      <inkml:brushProperty name="width" value="0.025" units="cm"/>
      <inkml:brushProperty name="height" value="0.025" units="cm"/>
    </inkml:brush>
  </inkml:definitions>
  <inkml:trace contextRef="#ctx0" brushRef="#br0">58 86 9929,'-2'-8'2323,"1"6"-1866,0-5 350,0 0 1,0 0-1,-1 0 0,0 1 1,-1-1-1,1 1 0,-1 0 1,0-1-1,-5-5 0,7 12-752,1 0 0,-1 0 0,1 0 0,-1 0 0,1 0-1,0 0 1,-1 0 0,1 1 0,-1-1 0,1 0 0,-1 0-1,1 1 1,0-1 0,-1 0 0,1 0 0,0 1 0,-1-1-1,1 1 1,0-1 0,-1 0 0,1 1 0,0-1 0,0 1-1,-1-1 1,1 0 0,0 1 0,0-1 0,0 1 0,0-1-1,-1 1 1,1-1 0,0 1 0,0-1 0,0 1 0,0 0-1,-5 22-12,5-22 30,-4 21 67,0-1 1,2 1-1,0 0 1,2 0-1,0 0 1,5 34 0,-4-54-114,0 0 0,-1 0 0,1 0 0,0 0 0,0 0 0,0 0 0,0-1 0,0 1 0,1 0 0,-1 0 0,1-1 0,-1 1 0,1-1 0,-1 1 0,1-1 0,0 0 0,0 0 0,0 0 0,-1 0 0,1 0 0,0 0 0,0 0 0,1-1 0,-1 1 0,0-1 0,0 1 0,0-1 0,0 0 0,0 0 0,0 0 0,1 0 0,-1 0 0,0 0 0,4-2 0,1 1 62,0 0 1,-1-1-1,1 0 0,-1-1 1,1 1-1,-1-1 0,0-1 1,0 1-1,11-9 0,-8 4-35,0 0-1,0-1 1,-1 0-1,0-1 1,0 0-1,-1 0 1,0 0-1,-1-1 1,0 0-1,-1 0 1,0-1-1,-1 0 1,0 0-1,-1 0 1,0 0-1,-1 0 1,1-22-1,-14 145-212,11-106 197,0 0 0,0 0-1,0 0 1,1 0 0,0 0 0,0 0-1,0 0 1,0 0 0,1-1 0,0 1-1,0-1 1,0 1 0,6 7 0,-6-10 22,1 1 0,-1-1 1,1 0-1,0 0 0,-1-1 1,1 1-1,0-1 0,0 1 0,0-1 1,0 0-1,0 0 0,1 0 1,-1-1-1,0 1 0,0-1 1,1 1-1,-1-1 0,0 0 1,0 0-1,1-1 0,-1 1 1,5-2-1,-1 0 4,1-1-1,0 1 1,-1-1 0,0-1 0,0 0-1,0 0 1,0 0 0,-1-1-1,1 1 1,-1-2 0,0 1-1,-1-1 1,1 0 0,-1 0-1,0 0 1,-1-1 0,1 0-1,-1 1 1,-1-2 0,1 1-1,-1 0 1,-1-1 0,1 1 0,-1-1-1,0 0 1,-1 0 0,0 0-1,0 0 1,-1 0 0,-1-10-1,1 16-83,0 1-1,0 0 1,-1-1-1,1 1 1,0 0 0,-1 0-1,1-1 1,-1 1-1,0 0 1,1 0-1,-1 0 1,0 0-1,1 0 1,-1 0-1,0 0 1,0 0-1,0 0 1,0 0 0,0 0-1,0 1 1,0-1-1,-1 0 1,1 1-1,0-1 1,0 1-1,0-1 1,-1 1-1,1 0 1,0-1-1,-1 1 1,1 0-1,0 0 1,0 0 0,-1 0-1,1 0 1,0 0-1,-1 0 1,1 1-1,0-1 1,-3 1-1,2 0-214,-1-1-1,1 1 0,0 0 1,-1 0-1,1 0 0,0 0 0,0 1 1,-1-1-1,1 1 0,0-1 1,1 1-1,-1 0 0,0 0 0,0-1 1,1 1-1,-1 1 0,1-1 1,0 0-1,-1 0 0,-1 5 0,1 25-7551,2-22 1814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1.010"/>
    </inkml:context>
    <inkml:brush xml:id="br0">
      <inkml:brushProperty name="width" value="0.025" units="cm"/>
      <inkml:brushProperty name="height" value="0.025" units="cm"/>
    </inkml:brush>
  </inkml:definitions>
  <inkml:trace contextRef="#ctx0" brushRef="#br0">86 1 17649,'0'0'6059,"-8"4"-4821,1 0-1137,1 0-1,0 0 0,0 1 0,0 0 1,1 0-1,-1 1 0,-7 10 1,11-13-30,-1 0 0,1 1 0,0-1 0,-1 1 0,2 0 0,-1 0 0,0 0 0,1 0 0,0 0 1,0 0-1,0 0 0,0 1 0,1-1 0,-1 0 0,1 0 0,0 1 0,2 7 0,-2-11-67,1 0 1,0 0-1,0 0 0,-1-1 0,1 1 0,0 0 0,0-1 0,0 1 1,0-1-1,0 1 0,0-1 0,0 1 0,0-1 0,0 1 0,0-1 1,0 0-1,0 0 0,0 0 0,0 0 0,0 1 0,1-1 0,-1-1 1,0 1-1,0 0 0,0 0 0,0 0 0,1-1 0,32-7 88,-27 3-148,0-1-1,0 1 0,0-2 0,-1 1 0,0-1 1,0 0-1,-1 0 0,0 0 0,0-1 0,0 0 0,-1 0 1,0 0-1,4-16 0,-12 36-301,0 1 1,0-1-1,1 1 0,1 0 1,0 0-1,0 25 0,3-37 196,-1 0-1,1-1 1,0 1 0,-1 0-1,1 0 1,0 0-1,-1-1 1,1 1 0,0 0-1,0-1 1,0 1-1,-1-1 1,1 1 0,0-1-1,0 1 1,0-1-1,0 0 1,0 1-1,0-1 1,0 0 0,0 0-1,0 0 1,0 1-1,0-1 1,0 0 0,0 0-1,0-1 1,0 1-1,0 0 1,0 0 0,0 0-1,0-1 1,2 0-1,37-11-5787,-15-7 3222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6"/>
    </inkml:context>
    <inkml:brush xml:id="br0">
      <inkml:brushProperty name="width" value="0.025" units="cm"/>
      <inkml:brushProperty name="height" value="0.025" units="cm"/>
    </inkml:brush>
  </inkml:definitions>
  <inkml:trace contextRef="#ctx0" brushRef="#br0">40 198 8456,'0'0'10458,"-5"0"-10282,3 0-152,1 0 0,0 0 0,0 0 0,0 0 0,0 0 0,-1 0 0,1 0 0,0 0 0,0 1 0,0-1 1,0 0-1,0 1 0,0-1 0,-1 1 0,1-1 0,0 1 0,0-1 0,1 1 0,-1 0 0,0 0 0,0-1 0,0 1 0,0 0 0,1 0 0,-1 0 0,-1 1 0,1 2 138,0 1 0,0-1-1,0 0 1,0 1 0,1-1 0,-1 0-1,2 9 1,-1-13-158,-1 1 0,1-1 0,0 1 0,0-1 0,0 0-1,0 1 1,0-1 0,1 0 0,-1 1 0,0-1 0,0 1 0,0-1-1,0 0 1,0 1 0,0-1 0,1 0 0,-1 1 0,0-1 0,0 0-1,0 1 1,1-1 0,-1 0 0,0 0 0,1 1 0,-1-1 0,0 0-1,0 0 1,1 0 0,-1 1 0,0-1 0,1 0 0,-1 0 0,1 0 0,-1 0-1,0 0 1,1 1 0,17-7 212,13-18 440,-18 6-572,0-1 1,-1 0 0,-1-1 0,-1 0 0,-1-1 0,-1 0 0,0-1 0,-2 1-1,6-33 1,-33 138-490,19-77 427,1-1 0,0 1 0,0-1 1,1 1-1,0-1 0,0 1 1,1-1-1,0 1 0,0-1 0,3 10 1,-3-14-59,0 1 0,1-1 0,0 0 1,-1 0-1,1 0 0,0 0 0,0 0 1,0 0-1,0 0 0,1-1 0,-1 1 0,0-1 1,1 0-1,-1 1 0,1-1 0,-1 0 1,1 0-1,0-1 0,-1 1 0,1-1 1,0 1-1,0-1 0,-1 0 0,1 0 0,0 0 1,5-1-1,-4 1-457,1 0-1,0-1 1,-1 1-1,1-1 1,-1 0-1,1 0 1,-1-1 0,1 1-1,-1-1 1,0 0-1,0 0 1,0-1-1,6-4 1,25-22-8379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1.367"/>
    </inkml:context>
    <inkml:brush xml:id="br0">
      <inkml:brushProperty name="width" value="0.025" units="cm"/>
      <inkml:brushProperty name="height" value="0.025" units="cm"/>
    </inkml:brush>
  </inkml:definitions>
  <inkml:trace contextRef="#ctx0" brushRef="#br0">67 1 12492,'0'0'5808,"-5"9"-4409,-17 23-544,21-30-739,0 0 0,-1 0-1,1 0 1,0 0-1,0 0 1,0 0-1,1 0 1,-1 0 0,0 0-1,1 1 1,-1-1-1,1 0 1,0 0 0,0 1-1,0-1 1,0 0-1,0 0 1,0 1 0,1-1-1,0 3 1,2-2-79,1-2 1,-1 1 0,1 0 0,0-1-1,-1 1 1,1-1 0,0 0-1,0 0 1,0-1 0,0 1-1,0-1 1,0 0 0,4 0-1,25 4-404,-31-4 334,0 0 1,0 1-1,0-1 1,-1 1-1,1 0 1,0 0-1,0-1 1,-1 1-1,1 0 1,0 0-1,-1 1 1,1-1-1,-1 0 1,1 0-1,-1 1 1,0-1-1,0 1 1,1-1-1,-1 1 1,0 0-1,0-1 1,-1 1-1,1 0 1,0 0-1,-1-1 1,1 1-1,-1 0 1,1 0-1,-1 3 1,0-2 88,-1-1 1,1 1-1,-1 0 1,0 0-1,0-1 1,0 1-1,-1 0 1,1-1-1,-1 1 1,1-1-1,-1 0 1,0 1-1,0-1 1,0 0-1,0 0 1,0 0-1,0-1 1,-1 1-1,-2 1 1,0 2 65,-1-1 1,0 0 0,0-1 0,-1 1 0,1-1-1,-1-1 1,1 1 0,-1-1 0,0 0 0,0-1-1,0 1 1,0-1 0,0-1 0,-11 1-1,7-9-4435,6-7-4821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2.804"/>
    </inkml:context>
    <inkml:brush xml:id="br0">
      <inkml:brushProperty name="width" value="0.025" units="cm"/>
      <inkml:brushProperty name="height" value="0.025" units="cm"/>
    </inkml:brush>
  </inkml:definitions>
  <inkml:trace contextRef="#ctx0" brushRef="#br0">0 29 6278,'1'-29'10455,"2"42"-4368,2 50-3046,-4-61-3096,0 32 707,-1-21-538,0-1 0,1 1 1,1-1-1,0 0 1,0 1-1,1-1 1,1 0-1,5 13 0,-9-24-108,1 0-1,-1 0 0,1 0 0,-1 0 0,1 0 1,-1 0-1,1-1 0,0 1 0,-1 0 0,1 0 1,0-1-1,0 1 0,0 0 0,0-1 0,-1 1 1,1-1-1,0 1 0,0-1 0,0 1 0,0-1 1,0 0-1,0 1 0,0-1 0,0 0 0,0 0 1,0 0-1,0 0 0,1 0 0,0 0 0,0-1 20,0 0 0,1 0-1,-1 0 1,0 0 0,0 0-1,0-1 1,1 1 0,-2-1-1,1 1 1,0-1 0,3-3-1,4-6 60,-1 0-1,-1 0 0,9-17 0,0-2-48,16-49-1,-25 71-224,-3 21 37,-2 21 59,-3-8 105,0-18 5,0 0 1,1 0-1,0-1 0,0 1 1,0 0-1,1 0 1,0 0-1,1-1 1,0 1-1,3 9 1,-4-16 0,0-1 0,0 1 1,0 0-1,-1-1 0,1 1 1,0-1-1,0 1 0,0-1 0,0 1 1,0-1-1,1 0 0,-1 1 0,0-1 1,0 0-1,0 0 0,0 0 1,0 0-1,0 0 0,0 0 0,0 0 1,0 0-1,0 0 0,1-1 1,-1 1-1,0 0 0,0-1 0,0 1 1,0-1-1,0 1 0,0-1 0,-1 1 1,1-1-1,0 0 0,0 0 1,0 1-1,0-1 0,-1 0 0,1 0 1,0 0-1,0-1 0,31-36 252,36-87-317,-68 125 43,0-1 1,0 1-1,0 0 1,0 0 0,0 0-1,0-1 1,0 1-1,0 0 1,0 0-1,0 0 1,0-1 0,0 1-1,0 0 1,1 0-1,-1 0 1,0 0-1,0-1 1,0 1-1,0 0 1,0 0 0,1 0-1,-1 0 1,0 0-1,0 0 1,0-1-1,0 1 1,1 0 0,-1 0-1,0 0 1,0 0-1,0 0 1,1 0-1,-1 0 1,0 0-1,0 0 1,0 0 0,1 0-1,-1 0 1,0 0-1,0 0 1,0 0-1,1 0 1,-1 0 0,0 0-1,0 0 1,0 0-1,1 0 1,-1 1-1,0-1 1,0 0-1,0 0 1,0 0 0,1 0-1,-1 0 1,0 0-1,0 1 1,0-1-1,0 0 1,1 0 0,2 20-464,-3 32-265,0-49 721,-3 27 135,2-24-61,0 1 1,1 0-1,-1-1 1,1 1 0,0 0-1,2 7 1,-2-14-52,0 0 0,0 0 0,1 1 0,-1-1 1,0 0-1,0 1 0,0-1 0,1 0 0,-1 0 0,0 1 1,1-1-1,-1 0 0,0 0 0,0 0 0,1 1 1,-1-1-1,0 0 0,1 0 0,-1 0 0,0 0 1,1 0-1,-1 0 0,1 0 0,-1 0 0,0 0 1,1 0-1,-1 0 0,0 0 0,1 0 0,-1 0 1,0 0-1,1 0 0,-1 0 0,0 0 0,1 0 0,-1-1 1,0 1-1,1 0 0,-1 0 0,0 0 0,0-1 1,1 1-1,-1 0 0,0 0 0,1-1 0,13-10 222,-2-3-206,-1-1 0,-1 1 0,-1-2 0,0 1 0,-1-1 0,0-1 0,9-29 0,-3 9-521,-15 95-264,0-49 858,-1-1-1,2 0 1,-1 1-1,1-1 1,2 13 0,-2-20-74,0 0 1,0 0 0,0 0-1,1 0 1,-1 0 0,0-1-1,0 1 1,1 0 0,-1 0-1,1 0 1,-1 0 0,1-1-1,-1 1 1,1 0 0,-1-1 0,1 1-1,0 0 1,0-1 0,-1 1-1,1-1 1,0 1 0,0-1-1,0 1 1,1-1 8,0 0 0,-1 0 0,1 0 0,0 0-1,-1 0 1,1-1 0,0 1 0,-1-1 0,1 1 0,-1-1 0,1 0 0,-1 0 0,1 1-1,-1-1 1,1 0 0,-1 0 0,0 0 0,2-2 0,4-4 57,0 0 0,-1 0-1,1 0 1,-2-1 0,1 0 0,7-15 0,-7 13-119,0 0-1,0 0 1,16-17 0,-19 75-1340,-2 26 1266,-1-74-31,0 1 1,0 0-1,0 0 1,1-1-1,-1 1 1,0 0 0,1-1-1,-1 1 1,0 0-1,1-1 1,-1 1-1,1-1 1,-1 1 0,1 0-1,-1-1 1,1 1-1,-1-1 1,1 0-1,0 1 1,-1-1 0,1 1-1,0-1 1,-1 0-1,1 1 1,0-1-1,-1 0 1,1 0-1,0 0 1,0 0 0,-1 0-1,1 1 1,0-1-1,-1 0 1,1-1-1,0 1 1,0 0 0,-1 0-1,1 0 1,0 0-1,0-1 1,1 1-1,30-13-7160,-9-2-32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3.246"/>
    </inkml:context>
    <inkml:brush xml:id="br0">
      <inkml:brushProperty name="width" value="0.025" units="cm"/>
      <inkml:brushProperty name="height" value="0.025" units="cm"/>
    </inkml:brush>
  </inkml:definitions>
  <inkml:trace contextRef="#ctx0" brushRef="#br0">134 270 16592,'-9'0'2946,"0"0"-2297,1 1-1,-1 0 1,0 0-1,1 1 0,-1 0 1,-15 6-1,21-7-609,1 1 1,-1-1-1,0 0 0,0 1 1,0 0-1,1-1 0,-1 1 1,1 0-1,0 0 0,-1 1 0,1-1 1,0 0-1,0 1 0,1-1 1,-1 1-1,0 0 0,1 0 1,0-1-1,-1 1 0,1 0 1,0 0-1,0 0 0,1 0 1,-1 0-1,1 1 0,-1 2 0,2-5-40,-1 1-1,1 0 0,-1-1 1,1 1-1,0-1 0,0 1 1,0-1-1,0 0 0,0 1 0,0-1 1,0 0-1,0 1 0,0-1 1,0 0-1,1 0 0,-1 0 1,1 0-1,-1 0 0,0-1 0,1 1 1,0 0-1,-1-1 0,1 1 1,-1-1-1,1 1 0,0-1 1,-1 0-1,1 0 0,0 1 0,-1-1 1,1 0-1,3-1 0,2 1-5,0 0-1,0 0 0,0 0 1,0-1-1,1-1 0,-2 1 1,9-3-1,-6-1-21,1 0 0,-2-1 0,1 0 0,-1 0-1,0-1 1,0 0 0,0-1 0,-1 0 0,0 0 0,6-10 0,2-5 14,0 0 1,19-43 0,-29 54 26,0 0 0,-1 0 0,0 0-1,-1-1 1,0 1 0,-1-1 0,0-18 0,-2 28 1,0 0 0,0 0 1,0 1-1,-1-1 0,1 0 1,-1 1-1,1-1 0,-1 1 0,0-1 1,0 1-1,-1-1 0,1 1 0,0 0 1,-1-1-1,1 1 0,-5-3 1,4 3 5,-1 0 1,1 1-1,-1 0 1,0-1 0,1 1-1,-1 0 1,0 0 0,0 1-1,0-1 1,0 1 0,0-1-1,0 1 1,0 0 0,0 0-1,0 0 1,0 0 0,0 1-1,-5 1 1,0 0 6,-1 1 0,1 0-1,0 0 1,0 1 0,0 0 0,0 1-1,1 0 1,0 0 0,0 0 0,-8 8 0,10-8 85,-1 0 1,1 1 0,0-1-1,0 1 1,1 0-1,0 0 1,0 1 0,0-1-1,1 1 1,0 0 0,0 0-1,-2 11 1,5-16-111,0-1-1,0 0 1,0 0-1,1 1 1,-1-1 0,0 0-1,1 0 1,-1 0 0,1 0-1,-1 0 1,1 0-1,0 0 1,-1 0 0,1 0-1,0 0 1,0 0-1,0 0 1,-1 0 0,1 0-1,0-1 1,0 1 0,0 0-1,0-1 1,1 1-1,-1-1 1,0 1 0,0-1-1,0 1 1,0-1-1,1 0 1,-1 0 0,0 1-1,0-1 1,0 0-1,1 0 1,-1 0 0,0-1-1,2 1 1,54-3-559,-55 3 505,49-9-1314,-36 6 557,0 0-1,0 1 0,0 1 1,0 0-1,29 2 1,-42 0 835,0 0 0,1 0 0,-1 0 0,0 0 0,0 1 0,0-1 0,0 1 0,0-1 0,0 1 0,0 0 0,-1 0 0,1 0 0,-1 0 0,1 0 0,-1 0 0,1 0 0,-1 0 0,0 0 0,0 1 0,0-1 0,-1 0 0,1 1 0,0-1 0,-1 1 0,0-1 0,0 1 0,1-1 0,-1 1 0,-1 4 0,1 12-627,-1 0 0,-5 33 0,5-42-1091,0-1-6411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135"/>
    </inkml:context>
    <inkml:brush xml:id="br0">
      <inkml:brushProperty name="width" value="0.025" units="cm"/>
      <inkml:brushProperty name="height" value="0.025" units="cm"/>
    </inkml:brush>
  </inkml:definitions>
  <inkml:trace contextRef="#ctx0" brushRef="#br0">0 0 14638,'0'0'8669,"1"13"-7750,0 22-401,6 78 1298,-6-104-1707,0 0 0,1-1 0,0 1 0,1-1 0,-1 1 0,1-1 0,1 0 0,0 0 1,0 0-1,7 9 0,-9-15-87,0 0 1,-1 0-1,1-1 1,0 1-1,1-1 1,-1 1 0,0-1-1,0 0 1,0 0-1,1 0 1,-1 0-1,1 0 1,-1 0-1,0-1 1,1 1 0,-1-1-1,1 0 1,0 0-1,-1 0 1,1 0-1,-1 0 1,1 0 0,-1-1-1,1 1 1,-1-1-1,1 1 1,-1-1-1,0 0 1,1 0-1,-1 0 1,0-1 0,0 1-1,0-1 1,0 1-1,0-1 1,0 1-1,2-4 1,4-1 39,-1-1 0,0 0 0,-1 0 0,0-1 0,0 0-1,-1 0 1,0 0 0,7-16 0,16-59-414,-28 91 289,-1 6 73,1 1 1,1-1 0,0 0 0,1 1-1,6 18 1,-8-31 14,1 0-1,0 0 1,0 0-1,0 0 1,0 0 0,0 0-1,0 0 1,1 0-1,-1-1 1,0 1 0,1 0-1,0-1 1,-1 0-1,1 1 1,0-1 0,0 0-1,3 2 1,-2-2 9,0 0 0,0-1 0,-1 0 0,1 0 0,0 0 0,0 0 0,0 0 0,-1 0-1,1-1 1,0 1 0,0-1 0,-1 0 0,1 0 0,0 0 0,-1 0 0,1-1 0,-1 1 0,3-2 0,3-2 23,-1 0 1,0 0-1,0-1 0,-1 0 1,1 0-1,-1 0 0,0-1 1,8-13-1,32-65 63,-40 71-94,0 90-699,-4-37 566,4-19-1522,-6-19 1388,0-1-1,1 1 0,-1-1 0,0 1 1,1-1-1,-1 1 0,0-1 0,1 1 1,-1-1-1,1 0 0,-1 1 0,0-1 1,1 0-1,-1 1 0,1-1 0,-1 0 1,1 1-1,-1-1 0,1 0 0,0 0 1,-1 0-1,1 0 0,0 1 0,4-4-4663,-4-10-2751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466"/>
    </inkml:context>
    <inkml:brush xml:id="br0">
      <inkml:brushProperty name="width" value="0.025" units="cm"/>
      <inkml:brushProperty name="height" value="0.025" units="cm"/>
    </inkml:brush>
  </inkml:definitions>
  <inkml:trace contextRef="#ctx0" brushRef="#br0">0 1 10954,'0'0'6855,"44"24"-8008,-19-13-3107,0 0-3492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4.842"/>
    </inkml:context>
    <inkml:brush xml:id="br0">
      <inkml:brushProperty name="width" value="0.025" units="cm"/>
      <inkml:brushProperty name="height" value="0.025" units="cm"/>
    </inkml:brush>
  </inkml:definitions>
  <inkml:trace contextRef="#ctx0" brushRef="#br0">128 1 11627,'0'0'3780,"-7"6"-978,-2 1-2146,1 0-1,1 1 0,0-1 0,0 2 1,-9 13-1,13-18-508,1-1 1,0 1-1,-1 0 0,2-1 1,-1 1-1,0 0 0,1 0 0,0 1 1,0-1-1,0 0 0,0 0 1,1 0-1,-1 1 0,1-1 1,0 0-1,0 1 0,1-1 1,0 0-1,-1 0 0,3 6 1,1-5-147,0 0 0,0 0 0,1 0 1,0-1-1,0 1 0,0-1 0,0 0 1,1-1-1,-1 1 0,12 4 0,31 23-938,-43-26 855,0 0 0,-1 0-1,1 1 1,-1 0 0,0-1 0,0 2-1,-1-1 1,0 0 0,0 1 0,0-1-1,-1 1 1,0 0 0,0 0 0,1 10 0,-3-12 183,0-1 1,0 0-1,0 0 1,-1 0 0,1 1-1,-1-1 1,0 0 0,0 0-1,-1 0 1,1 0 0,-1 0-1,0 0 1,0-1-1,0 1 1,0-1 0,-1 1-1,1-1 1,-1 0 0,0 0-1,0 0 1,0 0 0,-1 0-1,1-1 1,0 1-1,-1-1 1,-4 2 0,0 0 200,-1 0 0,1-1 1,-1 0-1,1 0 0,-1-1 1,0 0-1,0-1 1,0 0-1,-10 0 0,17-1-288,0 0 0,-1 0 0,1 0 0,-1 0 0,1-1 0,-1 1 0,1-1 0,-1 1 0,1-1 0,0 0 0,-1 0 0,1 0-1,0 0 1,0 0 0,0-1 0,0 1 0,0-1 0,0 1 0,0-1 0,0 0 0,1 0 0,-1 1 0,1-1 0,-1-1 0,1 1 0,0 0 0,0 0 0,-1 0 0,2-1-1,-1 1 1,0 0 0,0-1 0,1 1 0,-1-1 0,1 1 0,0-5 0,1-4-264,0 0 0,1 0 0,0 1 0,1-1 0,1 0-1,-1 1 1,2 0 0,-1 0 0,1 0 0,1 0 0,0 1 0,0 0 0,9-10-1,14-23-3043,-4 1-1185,0-4-2172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5.347"/>
    </inkml:context>
    <inkml:brush xml:id="br0">
      <inkml:brushProperty name="width" value="0.025" units="cm"/>
      <inkml:brushProperty name="height" value="0.025" units="cm"/>
    </inkml:brush>
  </inkml:definitions>
  <inkml:trace contextRef="#ctx0" brushRef="#br0">40 1 13261,'0'0'8776,"-5"9"-7847,-1 4-485,0 1 1,1-1-1,1 1 0,0 1 1,1-1-1,0 1 1,1-1-1,1 1 1,0 0-1,1-1 0,4 27 1,-4-39-442,0 0 0,0-1 0,1 1 1,-1 0-1,1-1 0,-1 1 0,1 0 1,0-1-1,-1 1 0,1 0 0,0-1 1,0 0-1,0 1 0,0-1 0,0 1 0,1-1 1,-1 0-1,0 0 0,0 0 0,1 0 1,-1 0-1,1 0 0,-1 0 0,1 0 0,0 0 1,-1-1-1,1 1 0,0-1 0,-1 1 1,1-1-1,0 0 0,-1 1 0,1-1 1,0 0-1,0 0 0,-1 0 0,1-1 0,0 1 1,0 0-1,-1-1 0,1 1 0,0-1 1,-1 1-1,4-2 0,6-4-567,-1 1 0,1-2-1,-1 1 1,18-16 0,-23 18-17,-5 4 564,0-1-1,0 1 1,1 0-1,-1-1 1,0 1-1,0-1 1,1 1-1,-1 0 1,0 0-1,1-1 1,-1 1-1,0 0 1,1 0-1,-1-1 1,1 1-1,-1 0 1,0 0-1,1 0 1,-1 0-1,1 0 1,-1-1-1,1 1 1,-1 0-1,0 0 1,1 0-1,-1 0 1,1 0-1,-1 0 1,1 1-1,-1-1 1,1 0-1,-1 0 0,0 0 1,1 0-1,-1 0 1,1 1-1,-1-1 1,0 0-1,1 0 1,-1 1-1,0-1 1,1 0-1,-1 0 1,0 1-1,1-1 1,-1 0-1,0 1 1,0-1-1,1 1 1,-1-1-1,0 0 1,0 1-1,0-1 1,0 1-1,1-1 1,-1 0-1,0 1 1,0 0-1,2 40 115,1-1 113,-2-40-231,-1 1 1,1 0-1,0-1 0,0 1 0,0-1 0,0 1 0,0-1 1,0 1-1,-1-1 0,1 1 0,0-1 0,0 0 0,0 0 0,0 1 1,0-1-1,0 0 0,0 0 0,1 0 0,-1 0 0,0 0 1,0-1-1,0 1 0,0 0 0,0 0 0,0-1 0,0 1 0,-1 0 1,1-1-1,0 1 0,0-1 0,1 0 0,34-19-3126,-32 18 2253,31-18-3063,7-4-375,-16 6 4667,-26 18 53,1-1 0,0 0 0,-1 1 0,1-1 0,-1 0 0,1 1 0,-1-1 0,1 0 0,-1 0 0,0 1 0,1-1 0,-1 0 0,0 0 0,0 0 0,0 0 0,1 0 0,-1 1 0,0-1 0,0 0 0,0 0 0,0 0 0,-1 0 0,1 0 0,0 1 0,0-1 0,0 0 0,-1-1 0,-17-23 2258,18 25-2686,-1-1 0,0 0 0,0 0 0,0 1 0,0-1 0,0 1 0,0-1 0,0 1 0,0-1 0,0 1 0,0 0 0,0-1 0,0 1 0,0 0 0,-1 0 0,1 0 0,0 0 0,0 0 0,0 0 0,-1 0 0,1 0 55,0 1 0,0 0 1,0-1-1,0 1 0,1 0 0,-1 0 0,0 0 0,0-1 0,1 1 1,-1 0-1,1 0 0,-1 0 0,1 0 0,-1 0 0,1 0 0,0 0 0,-1 0 1,1 0-1,0 0 0,0 0 0,0 0 0,0 0 0,0 1 0,0-1 0,0 0 1,0 2-1,0-1-19,0 1-1,0-1 1,0 0 0,1 1 0,-1-1 0,1 0-1,-1 1 1,1-1 0,0 0 0,0 1 0,0-1-1,0 0 1,0 0 0,1 0 0,-1 0 0,0 0-1,1 0 1,0 0 0,-1-1 0,1 1 0,0-1-1,0 1 1,3 1 0,-1-1-19,1 0 1,0 0-1,0 0 0,0-1 0,0 0 1,0 0-1,0 0 0,0-1 0,0 1 1,9-2-1,-2 1-16,-1-1 1,1-1-1,-1 0 1,0-1-1,0 0 0,0-1 1,0 0-1,-1-1 1,20-10-1,-29 14 143,0 0 1,1 0-1,-1 0 0,0 0 0,0 0 1,1 0-1,-1 0 0,0 0 0,0 0 1,0-1-1,0 1 0,-1 0 0,1-1 1,0 1-1,-1-1 0,1 1 0,0-1 1,-1 1-1,0-1 0,1 1 0,-1-1 1,0 0-1,0 1 0,0-1 0,0 1 1,0-1-1,0 0 0,0 1 1,-1-1-1,1 1 0,0-1 0,-1 1 1,0-1-1,1 1 0,-1-1 0,0 1 1,0 0-1,1-1 0,-1 1 0,-2-2 1,-6-6 457,0 0 0,0 1 1,0 0-1,-18-11 0,-5-5-527,32 24-81,0 0 0,0-1 0,0 1 0,0-1 0,0 1 0,1 0 0,-1-1 0,0 1 0,0 0-1,0-1 1,0 1 0,1 0 0,-1-1 0,0 1 0,0 0 0,1-1 0,-1 1 0,0 0 0,0 0 0,1-1-1,-1 1 1,0 0 0,1 0 0,-1-1 0,0 1 0,1 0 0,-1 0 0,1 0 0,-1 0 0,0 0-1,1 0 1,-1 0 0,0 0 0,1 0 0,-1 0 0,1 0 0,-1 0 0,0 0 0,1 0 0,-1 0 0,1 0-1,-1 0 1,0 0 0,1 1 0,31-4-1644,-24 2 853,29-5-2991,7-4-2557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6.250"/>
    </inkml:context>
    <inkml:brush xml:id="br0">
      <inkml:brushProperty name="width" value="0.025" units="cm"/>
      <inkml:brushProperty name="height" value="0.025" units="cm"/>
    </inkml:brush>
  </inkml:definitions>
  <inkml:trace contextRef="#ctx0" brushRef="#br0">1 40 14606,'4'26'7027,"14"21"-5617,-5-12-404,6 42-90,-16-56-684,2 0 0,1-1-1,0 0 1,1 0 0,12 23 0,-19-43-221,0 0 1,0 0 0,0 0 0,0 0 0,0 1 0,0-1 0,0 0-1,1 0 1,-1 0 0,0 0 0,0 0 0,0 1 0,0-1 0,0 0-1,0 0 1,0 0 0,0 0 0,0 0 0,0 1 0,1-1 0,-1 0 0,0 0-1,0 0 1,0 0 0,0 0 0,0 0 0,0 0 0,1 0 0,-1 0-1,0 1 1,0-1 0,0 0 0,0 0 0,1 0 0,-1 0 0,0 0-1,0 0 1,0 0 0,0 0 0,1 0 0,-1 0 0,0 0 0,0 0-1,0 0 1,0 0 0,0-1 0,1 1 0,-1 0 0,0 0 0,0 0-1,0 0 1,0 0 0,0 0 0,1 0 0,-1 0 0,0 0 0,0-1-1,0 1 1,0 0 0,0 0 0,0 0 0,0 0 0,1-1 0,2-16 282,-3-23-168,-11 3-160,8 32-29,1 0 0,1-1 0,-1 1 0,1 0 0,0-1 0,-1-7 0,2 12-81,38 4-176,-34-2 323,1 0-1,0 0 0,0-1 0,-1 0 1,1 0-1,0 0 0,0 0 0,0-1 1,-1 1-1,1-1 0,0 0 0,-1-1 1,1 1-1,-1-1 0,1 0 1,-1 0-1,0 0 0,0-1 0,0 0 1,5-3-1,-1-3 17,0 1 1,-1-1 0,0-1-1,-1 1 1,0-1-1,8-18 1,-11 23-10,-1-1 1,0 1-1,0-1 1,-1 0-1,0 1 1,1-1-1,-2 0 0,1 0 1,-1 0-1,0 0 1,0 0-1,-1 0 1,1 0-1,-4-10 0,4 14-9,-1 1-1,1-1 0,0 1 1,-1-1-1,0 1 1,1-1-1,-1 1 0,0 0 1,1-1-1,-1 1 0,0 0 1,0 0-1,0-1 0,0 1 1,-1 0-1,1 0 0,0 0 1,0 0-1,-1 1 0,1-1 1,0 0-1,-1 0 0,1 1 1,-1-1-1,1 1 0,-1-1 1,1 1-1,-1 0 0,1 0 1,-1-1-1,1 1 0,-1 0 1,1 0-1,-1 1 0,1-1 1,-1 0-1,-2 1 0,1 0-12,1 0 1,-1 1-1,1-1 0,-1 1 0,1-1 0,0 1 0,0 0 0,0 0 1,0 0-1,0 0 0,0 0 0,0 1 0,1-1 0,-1 1 1,1-1-1,0 1 0,-1-1 0,1 1 0,-1 4 0,-2 13 44,0 0 0,1 0 0,2 0 0,0 0 0,1 1 0,0-1 0,5 24 1,-4-41-5,0 0 1,-1-1 0,1 1 0,0 0 0,1 0 0,-1-1 0,0 1 0,1-1-1,0 0 1,-1 1 0,1-1 0,0 0 0,0 0 0,0 0 0,0 0 0,1 0 0,-1 0-1,1-1 1,-1 1 0,1-1 0,-1 0 0,1 0 0,0 0 0,-1 0 0,1 0 0,0 0-1,0-1 1,0 1 0,0-1 0,-1 0 0,7 0 0,3-1-147,0 0 1,0-1-1,-1 0 1,1-1-1,-1 0 1,15-7-1,-24 9-83,-1 1 0,0-1 1,1 0-1,-1 1 0,0-1 0,1 1 0,-1 0 1,1-1-1,-1 1 0,1 0 0,-1 0 1,1 0-1,-1 0 0,1 0 0,-1 0 0,1 0 1,-1 0-1,1 1 0,2 0 0,-3 0-266,0 0 0,0 1-1,-1-1 1,1 0-1,0 1 1,-1-1 0,1 1-1,0-1 1,-1 1-1,0-1 1,1 1 0,-1-1-1,0 4 1,3 8-2982,-1-5-549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6.611"/>
    </inkml:context>
    <inkml:brush xml:id="br0">
      <inkml:brushProperty name="width" value="0.025" units="cm"/>
      <inkml:brushProperty name="height" value="0.025" units="cm"/>
    </inkml:brush>
  </inkml:definitions>
  <inkml:trace contextRef="#ctx0" brushRef="#br0">80 2 14798,'0'0'7340,"-8"5"-6971,1-1-263,0 1 1,1 0 0,-1 1 0,1-1 0,-10 14-1,13-16-2,1 0-1,-1 0 0,1 1 0,0-1 0,0 1 1,1-1-1,-1 1 0,1 0 0,0 0 0,0-1 1,0 1-1,0 0 0,1 0 0,-1 0 0,1 0 1,0 0-1,1 6 0,0-9-94,-1 0-1,1 0 1,0-1 0,-1 1 0,1 0-1,0-1 1,-1 1 0,1-1 0,0 1-1,0-1 1,0 1 0,0-1-1,0 1 1,-1-1 0,1 0 0,0 0-1,0 1 1,0-1 0,0 0 0,0 0-1,0 0 1,0 0 0,0 0 0,0 0-1,0 0 1,0 0 0,0-1-1,0 1 1,0 0 0,1-1 0,31-9 232,-25 5-292,0-1 0,0 0 0,0 0 0,0-1 0,-1-1 0,-1 1 0,1-1 0,-1 0 0,0 0 0,-1-1-1,0 1 1,0-1 0,5-15 0,-10 23-104,-2 31-229,-1-13 305,2-13 162,0 1 1,0-1-1,1 0 0,-1 0 1,1 1-1,0-1 1,1 0-1,-1 1 0,1 4 1,0-8-117,0 0 0,0 1 0,0-1 0,0 0-1,0 0 1,0 0 0,1 0 0,-1 0 0,0 0 0,0-1 0,1 1 0,-1 0 0,0-1 0,1 1-1,-1 0 1,1-1 0,-1 0 0,1 1 0,-1-1 0,1 0 0,-1 0 0,1 0 0,-1 0 0,1 0-1,-1 0 1,1 0 0,-1-1 0,1 1 0,-1 0 0,1-1 0,1 0 0,1 0-656,1 0 0,-1-1 1,0 0-1,1 1 1,-1-1-1,0-1 0,7-4 1,-9 5 122,23-14-5563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7.249"/>
    </inkml:context>
    <inkml:brush xml:id="br0">
      <inkml:brushProperty name="width" value="0.025" units="cm"/>
      <inkml:brushProperty name="height" value="0.025" units="cm"/>
    </inkml:brush>
  </inkml:definitions>
  <inkml:trace contextRef="#ctx0" brushRef="#br0">28 0 3716,'0'0'18604,"-5"9"-17819,0 3-528,1 0 1,1 0 0,-1 1 0,2-1-1,-3 25 1,5-34-206,0 0 0,0 0 0,0 0 0,0 0 0,1 0 0,-1 0 0,1 1 0,0-1 0,0 0 0,0-1-1,0 1 1,0 0 0,1 0 0,2 4 0,-2-5-26,0-1 0,-1 0 0,1 0 0,0 0 0,0 0 0,0 0 0,0 0 0,0 0 0,0 0 0,0-1 0,0 1 0,0-1-1,0 0 1,0 0 0,0 0 0,1 0 0,-1 0 0,0 0 0,0 0 0,0 0 0,0-1 0,0 1 0,0-1 0,0 0 0,3-1 0,1-1 16,-1 1 0,1-2 0,-1 1 1,1 0-1,-1-1 0,0 0 0,0-1 0,-1 1 1,5-6-1,-4 4-48,1 1 1,0 0 0,0 0-1,0 0 1,10-6-1,-15 11 5,-1-1 0,1 1 0,0 0 0,-1-1-1,1 1 1,0 0 0,0 0 0,-1-1-1,1 1 1,0 0 0,0 0 0,-1 0 0,1 0-1,0 0 1,0 0 0,0 0 0,-1 0 0,1 0-1,0 1 1,0-1 0,-1 0 0,1 0-1,0 1 1,-1-1 0,1 0 0,0 1 0,-1-1-1,1 1 1,0-1 0,0 1 0,12 23 888,4 4 490,-16-27-1348,0 0 0,0-1 0,0 1 0,0-1 0,1 1 0,-1-1 0,0 1 0,0-1 0,0 0 0,1 0 0,-1 1 0,0-1 0,0 0 0,1 0 0,-1 0 0,0 0 0,0-1-1,0 1 1,1 0 0,-1-1 0,0 1 0,0 0 0,0-1 0,1 1 0,-1-1 0,0 0 0,1 0 0,14-11-1854,-3 2-3568,-4 4-2315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7"/>
    </inkml:context>
    <inkml:brush xml:id="br0">
      <inkml:brushProperty name="width" value="0.025" units="cm"/>
      <inkml:brushProperty name="height" value="0.025" units="cm"/>
    </inkml:brush>
  </inkml:definitions>
  <inkml:trace contextRef="#ctx0" brushRef="#br0">235 33 9129,'0'-1'256,"0"0"0,0 0 0,0-1 0,0 1 0,0 0 0,0-1 0,0 1 1,-1 0-1,1 0 0,0-1 0,-1 1 0,1 0 0,-1 0 0,0 0 0,1 0 1,-1 0-1,0-1 0,1 1 0,-1 0 0,0 1 0,0-1 0,0 0 0,0 0 0,0 0 1,0 0-1,-2 0 0,1 0-96,0 1 0,-1-1 0,1 1 0,0 0 0,-1-1 0,1 1 0,0 0 0,-1 1 0,1-1 0,0 0 0,-1 1 0,1-1 0,-4 2 0,-2 1-75,-1 0 1,1 1-1,0 0 1,0 1-1,0 0 0,1 0 1,-8 7-1,-1 3 233,1 1-1,0 1 0,-18 28 0,29-39-217,0 0 0,1 0 1,-1 0-1,1 1 0,0 0 0,1 0 0,0-1 0,0 2 0,0-1 0,1 0 0,0 0 1,0 0-1,1 0 0,1 12 0,-1-18-98,0 0-1,1 0 1,-1 0 0,1 0-1,-1-1 1,1 1 0,-1 0-1,1 0 1,0-1 0,-1 1 0,1 0-1,0-1 1,0 1 0,0-1-1,-1 1 1,1-1 0,0 1-1,0-1 1,0 1 0,0-1 0,0 0-1,0 0 1,0 0 0,0 1-1,0-1 1,0 0 0,1 0-1,32-1 93,-27 0-64,11-1-120,1-1 0,-1-2 1,1 1-1,-1-2 0,27-13 0,41-22-5174,-49 20 273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7.965"/>
    </inkml:context>
    <inkml:brush xml:id="br0">
      <inkml:brushProperty name="width" value="0.025" units="cm"/>
      <inkml:brushProperty name="height" value="0.025" units="cm"/>
    </inkml:brush>
  </inkml:definitions>
  <inkml:trace contextRef="#ctx0" brushRef="#br0">1 21 14862,'0'0'9097,"1"12"-8377,0-9-655,3 24 267,1 0 0,2 0-1,13 36 1,-17-55-286,0-1 0,1 0 0,0 0 0,0-1 0,0 1 0,1-1 0,0 0 0,8 8 0,-11-12-20,1 0 0,-1 0-1,1 0 1,0-1-1,0 1 1,0-1 0,0 1-1,0-1 1,0 0-1,0 0 1,0 0 0,1-1-1,-1 1 1,0-1-1,0 0 1,1 0 0,-1 0-1,0 0 1,1 0-1,4-2 1,-3 0 54,-1 0 0,1 0 1,-1-1-1,0 1 0,0-1 0,0 0 1,0 0-1,-1 0 0,1 0 1,-1-1-1,0 0 0,0 1 0,0-1 1,0 0-1,-1-1 0,1 1 0,-1 0 1,3-9-1,0 0-30,-1-1 0,0 1 0,0-1 0,-1 0 0,1-17 1,-3 17-21,0 4 2,0 0 1,0 1-1,-1-1 0,0 0 0,-1 1 1,-2-14-1,0 24-213,-1 9 60,1 13 28,3-4 4,-1 0 105,1 1 0,1-1 1,1 1-1,8 35 0,-10-51-48,1-1 0,0 0 0,1 1 0,-1-1 0,1 0 0,-1 0 0,1 0 0,0 0 1,0 0-1,0 0 0,0 0 0,1-1 0,-1 1 0,1-1 0,-1 1 0,1-1 0,0 0 0,0 0 0,0 0 0,0-1 0,1 1 0,-1-1 0,0 0 0,1 0 0,-1 0 0,0 0 0,1 0 0,-1-1 0,1 0 0,-1 1 0,1-1 0,0-1 0,5 0 0,-5 1-366,-1-1-1,1 0 0,0 0 0,-1 0 0,1 0 0,-1-1 0,0 0 0,1 1 0,-1-1 0,0 0 0,0-1 0,0 1 0,0 0 0,2-4 0,19-19-6018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8.355"/>
    </inkml:context>
    <inkml:brush xml:id="br0">
      <inkml:brushProperty name="width" value="0.025" units="cm"/>
      <inkml:brushProperty name="height" value="0.025" units="cm"/>
    </inkml:brush>
  </inkml:definitions>
  <inkml:trace contextRef="#ctx0" brushRef="#br0">164 1 13901,'-9'6'5686,"-6"4"-4378,-7 4 370,0 1 1,1 1-1,0 0 0,-33 37 0,54-53-1693,1 1-1,-1-1 1,0 1-1,0-1 0,1 0 1,-1 1-1,0-1 1,1 0-1,-1 1 0,0-1 1,1 0-1,-1 1 1,0-1-1,1 0 0,-1 0 1,1 0-1,-1 1 1,1-1-1,-1 0 0,1 0 1,-1 0-1,0 0 1,1 0-1,-1 0 0,1 0 1,-1 0-1,1 0 1,-1 0-1,1 0 0,-1 0 1,1 0-1,-1 0 1,1 0-1,-1 0 0,0-1 1,1 1-1,-1 0 1,1 0-1,0-1 0,23-3-267,-13 2 47,1-1 0,-1 1 0,1 1 1,-1 0-1,1 1 0,-1 0 0,1 1 0,-1 0 0,1 1 1,-1 0-1,0 1 0,1 0 0,-2 1 0,1 0 0,0 1 1,9 5-1,-18-9 244,-1 0 1,1-1 0,-1 1-1,0 0 1,0 0 0,1 0 0,-1 0-1,0 0 1,0 0 0,0 1-1,0-1 1,0 0 0,-1 0-1,1 1 1,0-1 0,0 0-1,-1 1 1,1-1 0,-1 1-1,1-1 1,-1 1 0,0-1 0,0 1-1,1 2 1,-2-1 112,0-1 0,1 1-1,-1-1 1,0 1 0,0-1 0,0 0 0,-1 1 0,1-1-1,-1 0 1,1 0 0,-1 0 0,0 0 0,-2 3 0,-5 3 452,-1 0 1,-1 0 0,1-1 0,-22 11 0,24-14-738,0-1 0,0 0 0,-1 0 1,1-1-1,-1 1 0,0-2 1,1 0-1,-11 1 0,19-3-129,-1 1-1,0-1 0,1 1 1,-1-1-1,1 1 1,-1-1-1,1 1 0,-1-1 1,1 0-1,-1 1 0,1-1 1,0 0-1,-1 1 1,1-1-1,0 0 0,0 0 1,-1 1-1,1-1 1,0 0-1,0 0 0,0 1 1,0-1-1,0 0 0,0 0 1,0 0-1,0 1 1,0-1-1,1 0 0,-1 0 1,0 1-1,0-1 1,1 0-1,-1 0 0,0 1 1,1-1-1,0-1 1,13-15-6749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8.933"/>
    </inkml:context>
    <inkml:brush xml:id="br0">
      <inkml:brushProperty name="width" value="0.025" units="cm"/>
      <inkml:brushProperty name="height" value="0.025" units="cm"/>
    </inkml:brush>
  </inkml:definitions>
  <inkml:trace contextRef="#ctx0" brushRef="#br0">0 116 15631,'0'0'8328,"74"17"-7560,-36-31-255,7-4-321,4-4-192,-4-3-1826,-9-2-2306,-4 0-3907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29.933"/>
    </inkml:context>
    <inkml:brush xml:id="br0">
      <inkml:brushProperty name="width" value="0.025" units="cm"/>
      <inkml:brushProperty name="height" value="0.025" units="cm"/>
    </inkml:brush>
  </inkml:definitions>
  <inkml:trace contextRef="#ctx0" brushRef="#br0">129 77 10730,'0'0'2579,"0"-7"698,0 4-3090,-4-33 3187,3 35-3306,1 0 0,0 0 0,-1 0 0,1 0 1,-1 1-1,1-1 0,-1 0 0,0 0 0,1 0 0,-1 0 0,0 1 0,0-1 0,1 0 0,-1 1 0,0-1 0,0 0 0,0 1 0,0-1 0,0 1 0,0 0 1,0-1-1,0 1 0,0 0 0,0-1 0,0 1 0,0 0 0,0 0 0,0 0 0,0 0 0,0 0 0,0 0 0,0 0 0,0 0 0,0 1 0,0-1 0,0 0 0,0 1 1,0-1-1,-2 1 0,-1 2-15,-1 0 1,0 0 0,1 0 0,0 1 0,0 0-1,0-1 1,0 1 0,0 1 0,1-1-1,-5 9 1,-26 50 1672,33-62-1696,1 0 0,-1-1 0,1 1 1,-1 0-1,1 0 0,-1 0 0,1 0 1,0 0-1,-1-1 0,1 1 0,0 0 1,0 0-1,0 0 0,0 0 0,0 0 1,0 0-1,0 0 0,0 0 0,0 0 1,0 0-1,0 0 0,1 0 0,-1 0 1,0-1-1,1 1 0,-1 0 0,0 0 1,1 0-1,0 0 0,-1-1 0,1 1 1,-1 0-1,1 0 0,0-1 0,-1 1 1,1-1-1,0 1 0,0 0 1,0-1-1,-1 1 0,1-1 0,0 0 1,1 1-1,5 0 6,-1 0 0,0-1 0,0 1 0,1-1 0,10-2 0,5 0 29,-11 2-24,-1 0-203,0 0 0,-1 0-1,1 1 1,0 0 0,0 1 0,11 3 0,-18-4 113,-1 0 0,1 1 0,0 0 0,0-1 0,-1 1 0,1 0 0,-1 0 0,0 0 0,1 1 0,-1-1 0,0 1 0,0-1 0,-1 1 0,1-1 0,0 1 0,-1 0 1,0 0-1,1 0 0,-1 0 0,0 0 0,-1 0 0,1 0 0,0 5 0,1 5 62,-1 0 1,-1 1-1,0-1 1,-1 0-1,0 1 1,-1-1-1,-1 0 1,-7 23-1,8-27 208,-1-1-1,-1 1 1,0 0-1,0-1 1,0 0-1,-1 0 1,0-1-1,-1 1 1,0-1-1,0 0 1,0 0-1,-1-1 1,-11 8-1,18-13-209,-1 0-1,0-1 0,1 1 1,-1 0-1,0-1 1,0 1-1,0 0 0,1-1 1,-1 0-1,0 1 0,0-1 1,0 1-1,0-1 1,0 0-1,0 1 0,0-1 1,0 0-1,0 0 1,0 0-1,0 0 0,0 0 1,0 0-1,0 0 0,0 0 1,0-1-1,0 1 1,0 0-1,0 0 0,0-1 1,0 1-1,1-1 1,-1 1-1,0-1 0,0 1 1,0-1-1,0 1 0,1-1 1,-1 0-1,0 1 1,1-1-1,-1 0 0,0 0 1,1 0-1,-1 0 1,1 1-1,-1-1 0,1 0 1,0 0-1,-1 0 0,1 0 1,0 0-1,0 0 1,-1 0-1,1 0 0,0 0 1,0 0-1,0 0 1,0-1-1,0-6-136,0 1 1,0-1-1,1 0 0,0 1 1,0-1-1,4-11 0,1 4-69,1 0 1,0 1-1,1 0 0,1 1 0,0-1 0,12-12 0,71-72-1328,-79 84 1314,66-59 6,-93 116 1084,11-36-760,1 1-1,0-1 1,0 1-1,1-1 1,0 1-1,1 9 1,22-23 1218,-17 2-1257,0 0-1,-1 0 0,0-1 1,0 1-1,0-1 0,-1 0 1,0 0-1,1 0 0,-2-1 0,1 1 1,-1-1-1,1 1 0,-2-1 1,3-7-1,-1-2 176,-1 1 0,0-1-1,-1 0 1,-2-25 0,1 39-287,0 0 1,0 0-1,0-1 0,0 1 0,0 0 0,0 0 1,-1 0-1,1-1 0,0 1 0,-1 0 0,1 0 0,-1 0 1,1 0-1,-1 0 0,0 0 0,1 0 0,-1 0 1,0 0-1,0 0 0,0 0 0,0 0 0,0 0 1,0 1-1,0-1 0,0 0 0,0 1 0,0-1 1,0 1-1,0-1 0,0 1 0,0-1 0,-1 1 1,1 0-1,0 0 0,-2 0 0,3 29-5735,1-27 5268,0-1 1,0 1-1,0 0 1,1-1-1,-1 1 1,0-1-1,1 1 1,-1-1-1,1 0 1,-1 0 0,1 1-1,0-1 1,3 1-1,14 7-5493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30.700"/>
    </inkml:context>
    <inkml:brush xml:id="br0">
      <inkml:brushProperty name="width" value="0.025" units="cm"/>
      <inkml:brushProperty name="height" value="0.025" units="cm"/>
    </inkml:brush>
  </inkml:definitions>
  <inkml:trace contextRef="#ctx0" brushRef="#br0">191 61 1217,'0'0'10490,"-8"0"-6395,-2 1-3738,1 1 0,-1-1 0,1 1 0,0 1 0,0 0 1,0 0-1,0 1 0,0 0 0,0 0 0,1 1 0,0 0 1,0 1-1,0 0 0,1 0 0,0 0 0,0 1 0,1 0 1,-1 0-1,2 1 0,-7 10 0,11-17-311,0 0-1,1 0 1,-1-1 0,0 1-1,1 0 1,-1 0 0,1 0-1,-1 0 1,1 1 0,0-1-1,0 0 1,-1 0 0,1 0-1,0 0 1,0 0-1,0 0 1,0 0 0,0 0-1,0 1 1,0-1 0,0 0-1,1 0 1,-1 0 0,0 0-1,1 0 1,-1 0 0,1 0-1,-1 0 1,1 0 0,-1 0-1,1 0 1,0 0 0,-1 0-1,1-1 1,0 1 0,0 0-1,0 0 1,0-1 0,0 1-1,0 0 1,0-1-1,0 1 1,0-1 0,0 0-1,0 1 1,0-1 0,0 0-1,0 1 1,0-1 0,0 0-1,0 0 1,0 0 0,0 0-1,1 0 1,1 0 0,3-1 47,1 1 0,0-1 0,-1 1 0,1-2 1,0 1-1,-1-1 0,0 0 0,7-3 0,-4 0-60,0 0-1,-1-1 0,1 0 1,-2-1-1,1 0 0,-1 0 1,8-9-1,-12 13-9,0-1 0,0 0-1,0 0 1,-1 0 0,0 0 0,1 0-1,-1-1 1,-1 1 0,1-1 0,-1 0 0,1 1-1,-1-1 1,-1 0 0,1 1 0,-1-1-1,0-9 1,0 13-24,0 1-1,-1 0 0,1-1 1,0 1-1,0 0 1,0-1-1,-1 1 1,1 0-1,0 0 0,-1-1 1,1 1-1,0 0 1,-1 0-1,1 0 0,0-1 1,-1 1-1,1 0 1,0 0-1,-1 0 1,1 0-1,-1 0 0,1 0 1,0 0-1,-1 0 1,1 0-1,-1 0 0,1 0 1,0 0-1,-1 0 1,1 0-1,-1 0 1,1 0-1,0 0 0,-1 0 1,1 0-1,0 1 1,-1-1-1,1 0 1,0 0-1,-1 1 0,1-1 1,0 0-1,-1 0 1,1 1-1,0-1 0,0 0 1,-1 1-1,1-1 1,0 0-1,0 1 1,0-1-1,-1 0 0,1 1 1,-17 17-154,13-11 180,1-1 0,0 1 0,0-1 0,0 1 0,1 0-1,0 0 1,1 0 0,-1 1 0,1-1 0,1 0 0,-1 1 0,1-1 0,0 0 0,3 14 0,-2-20 9,1 1 1,-1 0-1,1-1 0,0 1 1,-1-1-1,1 0 1,0 1-1,0-1 1,0 0-1,0 0 0,0 0 1,0 0-1,0-1 1,0 1-1,0-1 1,0 1-1,1-1 0,-1 1 1,0-1-1,0 0 1,0 0-1,1 0 1,-1-1-1,3 0 0,57-8 312,-55 7-338,1-1 0,0 0 0,-1 0 1,0 0-1,1-1 0,-2 0 0,13-9 0,-17 10 131,1 0-1,-1 0 1,1 0 0,-1-1 0,0 1-1,0 0 1,-1-1 0,1 1 0,-1-1 0,1 0-1,-1 1 1,0-1 0,-1 0 0,1 0-1,-1 0 1,1 1 0,-2-8 0,1 11-187,0 3 0,-1 1 1,0 0-1,1-1 1,0 1 0,0 0-1,0 0 1,1 6-1,2-6 45,1 0-1,-1-1 0,1 0 0,0 0 1,-1 0-1,1 0 0,1 0 0,-1-1 0,0 0 1,1 1-1,-1-2 0,1 1 0,-1 0 1,1-1-1,9 1 0,-6 0 13,0-1 1,0 0-1,-1 0 0,1-1 0,0 0 1,0 0-1,0-1 0,0 0 0,10-3 1,-16 4 21,0-1 1,-1 0 0,1 0 0,0-1 0,0 1-1,0 0 1,-1 0 0,1-1 0,-1 1 0,1-1 0,-1 0-1,0 1 1,1-1 0,-1 0 0,0 0 0,0 0-1,0 1 1,0-1 0,-1 0 0,1 0 0,0-1 0,-1 1-1,0 0 1,1 0 0,-1 0 0,0 0 0,0 0-1,0 0 1,0-1 0,-1-3 0,0 2 10,0-1-1,0 1 1,0 0 0,0-1-1,-1 1 1,0 0-1,0 0 1,0 0 0,0 0-1,-1 0 1,1 1 0,-1-1-1,-4-3 1,2 4-65,0 0 1,-1 0-1,1 0 0,-1 1 0,0 0 1,0 0-1,0 0 0,-9 0 0,12 1-279,33 2-445,-16 0-595,1-1 0,-1-1 0,16-2-1,-25 2-31,0 0 0,-1 0 0,1-1-1,0 0 1,0 0 0,-1 0 0,7-4-1,9-9-8399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31.374"/>
    </inkml:context>
    <inkml:brush xml:id="br0">
      <inkml:brushProperty name="width" value="0.025" units="cm"/>
      <inkml:brushProperty name="height" value="0.025" units="cm"/>
    </inkml:brush>
  </inkml:definitions>
  <inkml:trace contextRef="#ctx0" brushRef="#br0">5 0 13837,'0'0'8061,"-1"10"-6742,-2 33 150,2 0 1,6 53 0,-1-60-1267,2 0 0,1-1 0,15 46 0,-21-80-202,-1 0 0,0 0 0,0-1 0,0 1 0,0 0 0,1 0 0,-1 0 0,1 0 0,-1 0 0,0 0 0,1 0 0,-1-1 0,1 1 0,0 0 0,-1 0 0,1-1 1,0 1-1,-1 0 0,1-1 0,1 2 0,4-18 41,-4-38-123,-3 51 34,1-4-127,0-1 1,-1 1 0,0 0 0,0 0 0,-1 0 0,0 0-1,0 1 1,-1-1 0,1 0 0,-2 1 0,1 0 0,-1-1-1,0 2 1,0-1 0,-8-9 0,12 15 166,0 0 0,0 0 0,0 0 0,0 0 0,0 0 0,0 1 0,0-1 0,0 0 0,0 0 0,0 0 0,0 0 0,0 0 0,0 0 0,0 1 0,0-1 0,0 0 0,0 0 0,0 0 0,0 0 0,0 0 0,0 0 0,0 0 0,-1 1 0,1-1 0,0 0 0,0 0 0,0 0 0,0 0 0,0 0 0,0 0 0,0 0 0,0 0 0,0 0 0,0 0 0,-1 0 0,1 1 0,0-1 0,0 0 0,0 0 0,0 0 0,0 0 0,0 0 0,0 0 0,-1 0 0,1 0 0,0 0 0,0 0 0,0 0 0,0 0 0,0 0 0,0 0 0,0 0 0,-1 0 0,1 0 0,0 0 0,0 0 0,0 0 0,0-1 0,7 14 222,-3-10-173,-1-1 1,1 0-1,0 0 0,0-1 0,0 1 0,0-1 0,0 0 0,0 0 0,0 0 0,0 0 0,1-1 0,-1 0 0,0 0 0,0 0 0,0 0 1,1-1-1,-1 1 0,0-1 0,0 0 0,0 0 0,8-4 0,-4 1 35,-1 0-1,1 0 1,-1 0 0,1-1-1,-1 0 1,-1-1 0,1 0-1,-1 0 1,10-12 0,-9 8 107,-1 1 0,0-1 0,0-1 0,7-19 0,-11 24-162,0 1 1,0 0-1,-1 0 0,0-1 1,0 1-1,-1-1 1,1 1-1,-1 0 1,0-1-1,-1 1 1,1-1-1,-3-8 0,3 13-28,-1 0 0,1 0-1,0 0 1,-1 0 0,1 0 0,-1 0-1,0 1 1,1-1 0,-1 0-1,0 0 1,1 1 0,-1-1-1,0 0 1,0 1 0,1-1-1,-1 1 1,0-1 0,0 1-1,0-1 1,0 1 0,0 0-1,0-1 1,0 1 0,0 0-1,0 0 1,0 0 0,0-1 0,0 1-1,0 0 1,0 0 0,0 1-1,0-1 1,0 0 0,0 0-1,0 0 1,0 1 0,0-1-1,0 1 1,0-1 0,1 0-1,-1 1 1,0 0 0,0-1-1,0 1 1,1-1 0,-1 1-1,-1 1 1,-3 1 0,0 1 0,0 0-1,0 0 1,1 1 0,0-1 0,-6 7-1,5-3 134,0 0 0,0 1 0,1-1-1,0 1 1,0-1 0,1 1-1,0 0 1,1 1 0,0-1-1,1 0 1,-1 1 0,2-1 0,-1 0-1,2 10 1,0-17-118,-1 0 1,1 0-1,0 0 0,0 0 1,0-1-1,0 1 0,1 0 1,-1-1-1,0 1 0,1-1 1,-1 0-1,1 1 0,0-1 1,-1 0-1,1 0 0,0 0 1,0 0-1,-1 0 0,1 0 1,0-1-1,0 1 1,0-1-1,0 1 0,0-1 1,0 0-1,0 1 0,0-1 1,0 0-1,0 0 0,0-1 1,3 1-1,4-1-147,-1 1 0,1-1 0,0 0 0,0-1 0,-1 0 0,10-4 0,-3 0-275,-10 3 219,1 0 1,0 0-1,0 1 0,0 0 0,0 1 0,1-1 1,-1 1-1,10-1 0,-15 3 192,0-1 0,-1 1 0,1-1 0,0 1-1,0-1 1,-1 1 0,1-1 0,0 1 0,-1 0 0,1-1 0,0 1 0,-1 0 0,1-1 0,-1 1 0,0 0 0,1 0-1,-1 0 1,1 0 0,-1-1 0,0 1 0,0 0 0,0 0 0,1 0 0,-1 0 0,0 0 0,0 0 0,0 0 0,-1 1-1,1 36 607,0-28-389,-1 21 152,0-19-663,0-1 0,1 1 0,3 23 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9:59.696"/>
    </inkml:context>
    <inkml:brush xml:id="br0">
      <inkml:brushProperty name="width" value="0.025" units="cm"/>
      <inkml:brushProperty name="height" value="0.025" units="cm"/>
    </inkml:brush>
  </inkml:definitions>
  <inkml:trace contextRef="#ctx0" brushRef="#br0">80 177 3235,'0'0'2205,"-8"-3"-1244,-14-11-249,-27-17 4816,48 31-5250,51 10 239,-11-1-212,90-3 42,219-16-1,-220 3-110,-83 5-245,119-6 545,233 17-1,-79 18-383,269 33 182,-545-53-321,-17-2 16,0-1 0,1-1 0,-1-1 0,1-1 0,43-4 0,-69 3-20,-1 0-1,1-1 1,0 1 0,-1 0 0,1 0 0,0 0-1,-1-1 1,1 1 0,0 0 0,-1 0 0,1-1-1,0 1 1,-1 0 0,1-1 0,0 1 0,0 0-1,0-1 1,-1 1 0,1 0 0,0-1 0,0 1-1,0-1 1,0 1 0,0 0 0,-1-1 0,1 1-1,0-1 1,0 1 0,0 0 0,0-1 0,0 1-1,0-1 1,1 1 0,-1 0 0,0-1 0,0 1-1,0-1 1,0 1 0,0 0 0,0-1 0,1 1-1,-1 0 1,0-1 0,0 1 0,1 0 0,-1-1-1,0 1 1,1 0 0,-1 0 0,0-1-1,0 1 1,1 0 0,-1 0 0,1-1 0,-1 1-1,0 0 1,1 0 0,-1 0 0,0 0 0,1 0-1,-1 0 1,1 0 0,-1-1 0,0 1 0,1 0-1,-1 0 1,1 1 0,0-1 0,-29-15 382,-43 0-505,0 3 0,-1 3 0,-90 1 0,-45-5 463,-578-48 591,591 57-950,1 9-1,-206 32 0,196-7 433,230-32-488,0 1 0,31 3 1,9 0 117,774-42-174,-1-44-327,-339 58-554,-500 26 1504,-31-1 567,-87-8-1062,-175 10 0,-115 35-66,250-15 57,0 6-1,-154 49 0,271-59-94,40-17 94,0 0 0,-1 0 0,1 1 0,0-1 1,0 0-1,0 1 0,0-1 0,0 0 1,0 0-1,0 1 0,0-1 0,0 0 1,0 1-1,0-1 0,0 0 0,0 0 1,1 1-1,-1-1 0,0 0 0,0 0 0,0 1 1,0-1-1,0 0 0,0 0 0,1 1 1,-1-1-1,0 0 0,0 0 0,0 0 1,1 1-1,-1-1 0,0 0 0,0 0 1,1 0-1,-1 0 0,0 1 0,0-1 0,1 0 1,-1 0-1,0 0 0,0 0 0,1 0 1,-1 0-1,0 0 0,1 0 0,-1 0 1,0 0-1,0 0 0,1 0 0,-1 0 1,0 0-1,1 0 0,-1 0 0,0 0 0,0 0 1,1-1-1,78 5-281,-78-4 286,363-28 103,-197 10-305,264-13 181,85-8-963,-503 38 950,-9 2 43,0-1 0,0 0-1,0-1 1,0 1 0,0 0-1,0-1 1,0 0-1,0 0 1,0-1 0,-1 1-1,1-1 1,0 1 0,-1-1-1,6-4 1,-10 6 24,1-1 1,0 0 0,0 0-1,-1 0 1,1 0-1,-1 1 1,1-1-1,-1 0 1,1 0 0,-1 1-1,1-1 1,-1 0-1,0 1 1,1-1-1,-1 0 1,0 1 0,0-1-1,1 1 1,-1 0-1,0-1 1,0 1-1,0-1 1,0 1 0,0 0-1,1 0 1,-1 0-1,0-1 1,0 1-1,0 0 1,0 0 0,-1 0-1,-37-8 119,37 8-131,-84-10 15,0 4-1,-126 7 1,164 0-35,-110 10 29,-158 31 0,49-5-5570,163-27-1155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0:08.367"/>
    </inkml:context>
    <inkml:brush xml:id="br0">
      <inkml:brushProperty name="width" value="0.025" units="cm"/>
      <inkml:brushProperty name="height" value="0.025" units="cm"/>
    </inkml:brush>
  </inkml:definitions>
  <inkml:trace contextRef="#ctx0" brushRef="#br0">0 1462 4260,'0'0'1858,"6"-9"-1725,14-18-74,1 1 0,1 1-1,29-25 1,89-72 115,-124 109-172,119-87-466,-110 82 710,1 1 1,0 1-1,2 1 0,-1 2 1,2 0-1,35-10 1,27-12-312,732-355 105,-790 374 59,67-39 536,-3-5 0,162-131 1,-191 142-550,145-75 0,-132 80-71,-62 33 27,-25 14 52,-30 19 58,20-7-179,13-12-294,0 1 0,0-1 0,-1 0 0,0 0 0,0 0 0,0 0 0,-7 3 0,-6-2-2529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0:17.178"/>
    </inkml:context>
    <inkml:brush xml:id="br0">
      <inkml:brushProperty name="width" value="0.025" units="cm"/>
      <inkml:brushProperty name="height" value="0.025" units="cm"/>
    </inkml:brush>
  </inkml:definitions>
  <inkml:trace contextRef="#ctx0" brushRef="#br0">59 226 10122,'0'0'1158,"-9"2"-368,-2 1-557,-28 4 719,53-24-258,-8 12-676,1 0-1,0 0 1,0 1 0,0 0-1,0 1 1,1-1-1,-1 1 1,1 1-1,0-1 1,0 1 0,0 1-1,15-2 1,5 2 33,1 2 0,39 5 0,21 0 475,121-24 980,-8 0-1208,147 25 415,179-7-187,-437-12-485,0-5 0,103-32 0,-121 28-12,1 2 0,1 4-1,0 3 1,84-2 0,-131 15-17,-1 0 1,0 2 0,1 1 0,-1 2 0,-1 0 0,50 19 0,-62-16 65,-31-7-31,1-1-156,-366 32-452,-140 16 114,371-28 92,-212 58-1,266-51 328,-366 93 420,365-101-243,0-5 1,-181 5-1,203-20-64,45 0-183,25 0-128,10 0-170,483-26 396,-112 3-70,154-1 15,-1-33 41,-209-2-93,52-9-250,-263 53 79,155-1 0,-250 16-47,-3-1-243,1 1 0,-1 0-1,0 0 1,0 2 0,0-1-1,0 1 1,0 0 0,19 8-1,-18-3-4502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39.761"/>
    </inkml:context>
    <inkml:brush xml:id="br0">
      <inkml:brushProperty name="width" value="0.025" units="cm"/>
      <inkml:brushProperty name="height" value="0.025" units="cm"/>
    </inkml:brush>
  </inkml:definitions>
  <inkml:trace contextRef="#ctx0" brushRef="#br0">0 1 3331,'4'0'706,"0"0"0,-1 0 0,1 0 0,-1 1 0,1-1 1,-1 1-1,1 0 0,-1 0 0,1 0 0,-1 0 0,7 4 0,-6-1-243,1 0 0,-1 0 1,0 0-1,0 1 0,0 0 0,2 5 0,-1-3-433,44 69 705,-36-53-493,2 0-1,0-1 1,2 0-1,31 31 1,19 4-86,2-2-1,3-4 1,2-3 0,84 40 0,333 133 905,-330-153-755,1022 367 1092,-810-328-1172,6-15 0,499 54 0,-422-114 1226,659-37 1,-845-1-180,-155 6-4555,-68 0-160,-56 0-2313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8"/>
    </inkml:context>
    <inkml:brush xml:id="br0">
      <inkml:brushProperty name="width" value="0.025" units="cm"/>
      <inkml:brushProperty name="height" value="0.025" units="cm"/>
    </inkml:brush>
  </inkml:definitions>
  <inkml:trace contextRef="#ctx0" brushRef="#br0">1 274 6118,'0'0'14707,"8"9"-14622,-1 1-70,-4-6-9,-1 0-1,1 0 1,0-1-1,0 1 1,0-1-1,0 0 0,0 0 1,1 0-1,6 3 1,-10-5 24,0-1 0,1 0 0,-1 0 1,0 0-1,1 0 0,-1 0 0,0 1 0,1-1 1,-1 0-1,0 0 0,1 0 0,-1 0 0,0 0 1,1 0-1,-1 0 0,0 0 0,1 0 0,-1 0 1,0-1-1,1 1 0,-1 0 0,0 0 0,1 0 1,-1 0-1,0 0 0,1-1 0,-1 1 0,0 0 1,0 0-1,1 0 0,-1-1 0,0 1 0,0 0 1,1 0-1,-1-1 0,0 1 0,7-18 700,-1-20 1,-6 37-704,0-25 480,2 6-340,-1 20-175,0 1 0,0-1 0,0 0 0,0 1 0,0-1 0,0 1 0,0-1-1,0 1 1,-1-1 0,1 1 0,0 0 0,0-1 0,-1 1 0,1 0 0,0-1 0,-1 1 0,1 0 0,-1 0 0,1 0 0,-1 0 0,1 1-1,0 0 12,1 0-1,-1 0 0,0-1 0,1 1 1,-1-1-1,1 1 0,-1-1 0,1 1 1,0-1-1,-1 0 0,1 0 0,0 0 1,0 0-1,0 0 0,0-1 0,0 1 1,0 0-1,0-1 0,0 1 0,0-1 1,0 0-1,0 0 0,0 0 0,1 0 1,-1 0-1,0 0 0,0-1 0,0 1 1,0-1-1,0 1 0,0-1 0,0 0 1,0 0-1,0 0 0,0 0 0,2-1 1,1-2 22,0 0 1,0 0-1,0-1 0,0 1 1,-1-1-1,0 0 1,0 0-1,0-1 1,0 1-1,3-8 0,-3 4-1,0 1 1,-1 0-1,1-1 0,-2 1 0,4-19 0,-6 44-87,1 1 1,1-1-1,1 0 0,0 0 1,1 0-1,9 24 1,-12-40 21,-1 0 0,1 1 1,0-1-1,-1 0 0,1 0 0,0 1 0,0-1 1,0 0-1,0 0 0,0 0 0,0 0 1,1 0-1,-1 0 0,0-1 0,0 1 0,1 0 1,-1 0-1,0-1 0,3 1 0,-3-1 9,-1 0-1,1 1 1,0-1-1,-1 0 0,1 0 1,0-1-1,-1 1 1,1 0-1,0 0 1,-1 0-1,1 0 0,0-1 1,-1 1-1,1 0 1,0 0-1,-1-1 0,1 1 1,-1-1-1,1 1 1,-1 0-1,1-1 1,-1 1-1,1-1 0,-1 1 1,1-1-1,-1 0 1,1 1-1,-1-1 0,0 1 1,0-1-1,1 0 1,-1 1-1,0-1 1,0 0-1,0 1 0,1-1 1,-1 0-1,0 1 1,0-1-1,0-1 0,2-15-679,-1 0-1,0 0 0,-1 0 0,-1 0 0,-1 0 0,0 0 1,-1 0-1,-1 0 0,0 0 0,-2 1 0,0 0 0,0 0 0,-2 0 1,-10-16-1,9 25 2149,7 18-881,8 19-384,-2-25-286,-1 1 0,1-1 0,0 0 0,1 0 0,-1 0 0,1-1 0,0 0 0,0 0 0,1 0 0,-1 0 0,1-1 0,0 0 0,0 0 0,0 0 0,0-1 0,0 0 0,0 0 0,1-1 0,-1 1 0,1-2 0,-1 1 0,1-1 1,-1 1-1,1-2 0,-1 1 0,1-1 0,10-3 0,5-16 398,-21 19-148,0 1 1,-1-1-1,1 0 0,0 1 0,-1-1 1,1 0-1,-1 0 0,1 0 1,-1 0-1,1 1 0,-1-1 0,0 0 1,1 0-1,-1 0 0,0 0 1,0 0-1,0 0 0,0 0 0,1 0 1,-1 0-1,-1 0 0,1 0 1,0 0-1,0 0 0,0 0 0,0 1 1,-1-1-1,0-2 0,1 3-80,-1 0-1,1-1 0,-1 1 1,1 0-1,-1 0 1,0 0-1,1 0 0,-1 0 1,1-1-1,-1 1 1,0 0-1,1 0 0,-1 0 1,0 1-1,1-1 0,-1 0 1,1 0-1,-1 0 1,0 0-1,1 1 0,-1-1 1,1 0-1,-1 0 0,1 1 1,-1-1-1,1 0 1,-1 1-1,1-1 0,-1 1 1,1-1-1,-1 1 1,1-1-1,0 0 0,-1 1 1,1 0-1,0-1 0,-1 1 1,1 0-1,-15 23 587,14-23-525,-1 3-38,-1 0 0,1 1 1,0 0-1,0-1 0,0 1 1,0 0-1,1 0 0,0 0 0,0 0 1,0 0-1,1 0 0,0 0 1,0 0-1,1 8 0,0-12-74,1 0 0,-1 0 0,1-1 0,-1 1-1,1 0 1,-1-1 0,1 1 0,-1-1 0,1 1 0,0-1 0,-1 0 0,1 1-1,0-1 1,0 0 0,-1 0 0,1 0 0,0-1 0,2 0 0,34-4 77,-35 4-90,1 0 0,0 1-1,0-1 1,-1 1 0,1-1 0,0 1-1,0 0 1,0 1 0,0-1 0,4 2 0,-7-2 8,0 0 0,-1 1 1,1-1-1,0 0 0,-1 1 0,1-1 1,0 0-1,-1 1 0,1-1 1,-1 1-1,1-1 0,-1 1 1,1 0-1,-1-1 0,0 1 1,1-1-1,-1 1 0,0 0 1,1-1-1,-1 1 0,0 0 1,1 1-1,-1 0 10,0 0 0,0 0-1,0 0 1,-1 0 0,1 0 0,0 0 0,-1 0 0,0 0 0,1 0 0,-1 0-1,-1 3 1,-2 2 217,-1 0 0,1-1-1,-1 0 1,0 0 0,-10 8 0,12-11-205,0 0 0,0 0 0,0-1 0,0 1 0,-1-1 0,1 0 0,-1 0 0,1 0 0,-1 0 0,0-1 0,0 1 0,-6 0 1,9-19-5857,1-6 454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0.624"/>
    </inkml:context>
    <inkml:brush xml:id="br0">
      <inkml:brushProperty name="width" value="0.025" units="cm"/>
      <inkml:brushProperty name="height" value="0.025" units="cm"/>
    </inkml:brush>
  </inkml:definitions>
  <inkml:trace contextRef="#ctx0" brushRef="#br0">1 568 10122,'0'1'134,"0"0"0,-1 0 0,1 0 0,0 0 0,0 0 0,0 0 0,0 0 0,0 0 0,0 1 0,1-1 0,-1 0 0,0 0 0,0 0 0,1 0 0,-1 0 0,1 0 0,-1 0 0,1 0 0,-1 0 0,1 0 0,-1 0 0,1-1 0,0 1 0,0 0 0,-1 0 0,1 0 0,0-1 0,0 1 0,0-1 0,0 1 0,0 0 0,0-1 0,0 0 0,0 1 0,0-1 0,0 0 0,0 1 0,0-1 0,0 0 0,0 0 0,1 0 0,-1 0 0,0 0 1,0 0-1,0 0 0,0 0 0,0 0 0,0-1 0,0 1 0,0 0 0,0-1 0,0 1 0,0-1 0,0 1 0,0-1 0,1-1 0,6-2 160,0 0 1,0-1 0,-1 0 0,0 0-1,0-1 1,0 0 0,-1 0-1,0-1 1,0 1 0,6-11-1,48-77 890,-44 64-1005,-2-1-1,0-1 0,-2 0 1,-2 0-1,-1-1 0,-1 0 0,-2-1 1,-1 0-1,0-56 0,-5 86-140,1 2 14,-1 0 0,0 1-1,0-1 1,1 0 0,-1 0 0,0 0-1,-1 1 1,1-1 0,0 0-1,0 0 1,-1 1 0,1-1 0,-1 0-1,0 1 1,1-1 0,-1 0 0,0 1-1,0-1 1,0 1 0,0-1-1,0 1 1,0 0 0,0-1 0,-1 1-1,-1-2 1,2 4-35,0-1 1,1 0-1,-1 1 1,0-1-1,1 1 1,-1 0-1,1-1 1,-1 1-1,1-1 1,-1 1-1,1 0 1,0-1-1,-1 1 1,1 0-1,0-1 1,-1 1-1,1 0 0,0 0 1,0-1-1,0 1 1,0 0-1,-1 0 1,1 0-1,0-1 1,0 1-1,1 0 1,-1 0-1,0-1 1,0 1-1,0 0 1,1 1-1,2 29-117,0-22 93,1 0 0,0 0-1,1 0 1,0-1 0,0 1 0,1-1-1,0 0 1,0-1 0,1 0 0,0 0-1,0 0 1,1-1 0,0 0 0,0 0-1,0-1 1,1 0 0,0-1 0,17 7-1,10 3 33,0-3 0,1-1 1,55 8-1,-24-5-385,20 3-2573,-29-9-5150,-19-6-6027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1.666"/>
    </inkml:context>
    <inkml:brush xml:id="br0">
      <inkml:brushProperty name="width" value="0.025" units="cm"/>
      <inkml:brushProperty name="height" value="0.025" units="cm"/>
    </inkml:brush>
  </inkml:definitions>
  <inkml:trace contextRef="#ctx0" brushRef="#br0">264 56 4036,'0'0'13287,"-1"-8"-10794,0 3-2235,1 3-137,1 1 0,-1-1-1,-1 0 1,1 1 0,0-1 0,0 0-1,-1 1 1,1-1 0,-1 0 0,1 1-1,-1-1 1,0 1 0,1-1 0,-1 1-1,0-1 1,0 1 0,0-1 0,0 1-1,-1 0 1,1 0 0,0 0 0,0-1-1,-1 1 1,1 0 0,-1 1 0,1-1-1,-1 0 1,1 0 0,-1 1 0,1-1-1,-1 1 1,0-1 0,1 1 0,-3-1-1,-3 2-64,0-1 0,1 1 0,-1 0 0,0 1 0,1 0-1,0 0 1,-1 0 0,1 1 0,0 0 0,0 0 0,0 0-1,1 1 1,-1 0 0,1 0 0,0 0 0,0 1 0,0-1-1,0 1 1,1 1 0,0-1 0,-6 10 0,-2 4-20,0 1 1,1 0-1,1 1 0,1 0 1,-7 26-1,10-26 110,0-1 0,2 1-1,0 0 1,1 1 0,1 40 0,2-58-144,0 1-1,0-1 1,1 1 0,-1 0 0,1-1-1,0 1 1,0-1 0,1 0 0,0 1-1,-1-1 1,1 0 0,1 0 0,-1 0-1,1 0 1,-1-1 0,1 1 0,0 0-1,0-1 1,1 0 0,-1 0 0,1 0-1,0 0 1,-1-1 0,1 1 0,0-1-1,0 0 1,1 0 0,-1-1 0,0 1-1,1-1 1,-1 0 0,1 0-1,5 1 1,0-1-402,0-1-1,0 0 1,1 0-1,-1-1 1,0 0 0,0-1-1,0 0 1,0-1-1,-1 0 1,1 0-1,-1-1 1,18-9-1,-16 6-1135,-1 0-1,0-1 1,0 0-1,-1 0 1,0-1-1,10-11 0,13-28-8766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2.263"/>
    </inkml:context>
    <inkml:brush xml:id="br0">
      <inkml:brushProperty name="width" value="0.025" units="cm"/>
      <inkml:brushProperty name="height" value="0.025" units="cm"/>
    </inkml:brush>
  </inkml:definitions>
  <inkml:trace contextRef="#ctx0" brushRef="#br0">69 1 14253,'0'0'5435,"-6"11"-3892,-6 16-915,1 2-1,2-1 1,0 2 0,2-1 0,2 1 0,0 0-1,2 0 1,1 0 0,4 50 0,-2-74-618,1-1 1,-1 0 0,1 0 0,1 0 0,-1 0-1,1 0 1,0 0 0,0-1 0,0 1 0,1 0-1,-1-1 1,1 0 0,5 6 0,-6-8-2,-1 0 0,1-1 0,0 1 0,0-1 0,0 0 0,0 0 0,0 0 0,0 0 0,0 0 0,0 0 0,1 0 0,-1-1 0,0 1 0,0-1 0,1 1 0,-1-1 0,0 0 0,1 0 0,-1 0 0,0 0 0,1-1 0,-1 1 0,0-1 0,0 1 0,1-1 0,-1 0 0,0 0 0,0 0 0,0 0 0,0 0 0,0 0 0,3-2 0,5-6 41,0 0 0,-1-1 0,0 0 1,0 0-1,-1-1 0,0 0 0,-1 0 0,-1-1 0,0 0 0,0 0 0,-1 0 0,4-14 0,-14 42 147,1 1 0,0-1 0,1 1-1,1 0 1,1-1 0,1 26 0,1-40-190,-1-1 0,1 1 0,0 0 0,0 0 0,0-1 1,0 1-1,0 0 0,1-1 0,-1 0 0,0 1 0,1-1 1,-1 1-1,1-1 0,-1 0 0,1 0 0,-1 0 0,1 0 1,0 0-1,0 0 0,-1-1 0,1 1 0,0-1 0,0 1 0,0-1 1,0 0-1,0 1 0,0-1 0,0 0 0,4-1 0,3 2 26,0-1 0,0-1 0,1 0-1,-1 0 1,11-4 0,-9 1-11,0-1-1,0 0 1,0-1 0,-1 0 0,0 0-1,15-13 1,-14 10-37,1 0-1,0 1 1,23-11 0,-34 19 8,-1-1 0,1 1 0,-1 0 0,0 0 0,1 0 0,-1 0 0,0-1 0,1 1 0,-1 0 0,1 0 0,-1 0 0,0 0 0,1 0 0,-1 0 0,1 0 0,-1 0 1,0 0-1,1 1 0,-1-1 0,1 0 0,-1 0 0,0 0 0,1 0 0,-1 0 0,0 1 0,1-1 0,-1 0 0,0 0 0,1 1 0,-1-1 0,0 0 0,0 0 1,1 1-1,-1-1 0,0 0 0,0 1 0,1-1 0,-1 0 0,0 1 0,0-1 0,0 1 0,0-1 0,0 0 0,1 1 0,-1-1 0,0 1 0,0-1 0,0 1 0,0 30 74,-1-28-49,1 0 0,0-1 0,-1 1 0,1 0 0,0-1 0,1 1 0,-1 0 0,0-1 0,1 1 0,-1 0 0,1-1 0,0 1 0,1 3 0,2-4 1,-1-1 1,1 1-1,-1-1 0,1 0 1,0 0-1,-1 0 0,1 0 0,0-1 1,0 0-1,0 0 0,-1 0 0,1 0 1,0 0-1,7-2 0,54-15 109,-14-8-94,-40 18-109,0 1-1,0 1 0,0 0 0,1 0 1,0 1-1,0 1 0,13-3 0,-25 6 70,1 0 0,-1 0 0,0 0-1,1 0 1,-1 0 0,1 0 0,-1 0-1,0 0 1,1 1 0,-1-1 0,0 0-1,1 0 1,-1 0 0,0 1 0,1-1-1,-1 0 1,0 0 0,1 1 0,-1-1-1,0 0 1,0 0 0,1 1 0,-1-1-1,0 0 1,0 1 0,1-1 0,-1 0 0,0 1-1,0-1 1,0 1 0,0-1 0,0 0-1,0 1 1,2 21 147,-2-20-115,0 0 0,0 0 1,0-1-1,0 1 0,0 0 0,0 0 0,0 0 0,0 0 0,1 0 0,-1 0 0,1 0 0,-1-1 0,1 1 0,0 0 0,0 0 0,0-1 0,0 1 1,0-1-1,0 1 0,0-1 0,0 1 0,3 1 0,-3-3-91,0 1 0,0 0 0,0-1 0,1 1 0,-1-1 1,0 0-1,1 0 0,-1 1 0,0-1 0,1 0 0,-1 0 0,0 0 0,1 0 1,-1 0-1,0-1 0,1 1 0,-1 0 0,0-1 0,0 1 0,1 0 0,-1-1 1,0 0-1,0 1 0,2-2 0,-1 0-543,-1 0 0,1 0 1,-1 0-1,1 0 0,-1 0 0,0-1 1,0 1-1,0 0 0,0-1 0,0 1 0,0-5 1,5-18-6680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2.621"/>
    </inkml:context>
    <inkml:brush xml:id="br0">
      <inkml:brushProperty name="width" value="0.025" units="cm"/>
      <inkml:brushProperty name="height" value="0.025" units="cm"/>
    </inkml:brush>
  </inkml:definitions>
  <inkml:trace contextRef="#ctx0" brushRef="#br0">0 1 18898,'0'0'11755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3.073"/>
    </inkml:context>
    <inkml:brush xml:id="br0">
      <inkml:brushProperty name="width" value="0.025" units="cm"/>
      <inkml:brushProperty name="height" value="0.025" units="cm"/>
    </inkml:brush>
  </inkml:definitions>
  <inkml:trace contextRef="#ctx0" brushRef="#br0">206 99 5509,'0'0'4052,"6"-9"-854,16-23 70,-20 31-2948,-1 0 1,0-1-1,0 1 0,0-1 0,0 1 1,0-1-1,-1 1 0,1-1 0,0 1 1,-1-1-1,1 1 0,-1-1 0,0 0 1,1 1-1,-1-1 0,0 0 0,0 0 1,0 1-1,0-1 0,0 0 1,-1 1-1,1-1 0,0 0 0,-1 1 1,1-1-1,-1 0 0,0 1 0,0-2 1,-2 1-150,0 1 1,0-1 0,-1 1-1,1 0 1,0 0 0,0 0-1,-1 0 1,1 1 0,0-1-1,-1 1 1,1 0-1,-1 0 1,1 0 0,0 1-1,-1-1 1,1 1 0,0 0-1,-1 0 1,1 0 0,-6 3-1,0-1-112,0 1-1,1 1 1,-1 0-1,1 0 1,0 1 0,-8 7-1,7-5-18,0 1-1,0 0 1,1 0 0,1 1 0,-1 0-1,2 0 1,-1 1 0,1 0-1,1 0 1,0 0 0,1 1 0,0 0-1,0 0 1,2 0 0,-3 15-1,5-25-33,0 0-1,0-1 1,0 1-1,0 0 0,0 0 1,0-1-1,1 1 0,-1 0 1,1-1-1,-1 1 1,1 0-1,0-1 0,-1 1 1,1-1-1,0 1 1,0-1-1,0 1 0,0-1 1,0 0-1,1 0 1,-1 1-1,1 0 0,1 0 6,0-1-1,1 1 0,-1-1 0,0 1 0,0-1 1,0 0-1,1 0 0,-1-1 0,1 1 1,5 0-1,3-1 64,1 0 1,-1-1-1,0-1 1,1 0-1,16-4 1,-9-1-19,1-1 1,-2 0 0,1-2-1,-2 0 1,1-1 0,-1-1-1,-1 0 1,0-2 0,-1 0-1,0 0 1,-1-2 0,16-21-1,-28 33-148,-7 9 9,-57 99-158,56-95 185,1 1 0,1 0 1,0-1-1,0 1 0,1 0 0,0 0 1,0 11-1,2-19-122,-1 0 0,2 1 0,-1-1 1,0 0-1,0 1 0,1-1 0,-1 0 0,1 0 1,0 1-1,-1-1 0,1 0 0,0 0 0,0 0 0,1 0 1,-1 0-1,0 0 0,1-1 0,-1 1 0,1 0 1,-1-1-1,1 1 0,0-1 0,0 1 0,0-1 0,0 0 1,0 0-1,0 0 0,0 0 0,0 0 0,0 0 1,0 0-1,0-1 0,1 1 0,-1-1 0,0 0 0,3 0 1,38 1-5407,8-7-3262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4.257"/>
    </inkml:context>
    <inkml:brush xml:id="br0">
      <inkml:brushProperty name="width" value="0.025" units="cm"/>
      <inkml:brushProperty name="height" value="0.025" units="cm"/>
    </inkml:brush>
  </inkml:definitions>
  <inkml:trace contextRef="#ctx0" brushRef="#br0">0 176 5189,'5'-9'1842,"24"-42"1558,35-60 8857,-72 149-10495,-3-5-1694,2-1 0,1 1 1,1 1-1,-2 42 0,8-74-50,1 0-1,0 0 0,-1 1 1,1-1-1,0 0 0,1 0 1,-1 1-1,0-1 0,0 0 0,1 0 1,0 1-1,-1-1 0,1 0 1,0 0-1,0 0 0,0 0 1,0 0-1,0 0 0,1-1 1,-1 1-1,1 0 0,-1 0 0,1-1 1,0 1-1,-1-1 0,1 0 1,0 1-1,0-1 0,0 0 1,0 0-1,0 0 0,0 0 0,0-1 1,0 1-1,1 0 0,-1-1 1,0 0-1,0 1 0,0-1 1,1 0-1,-1 0 0,0 0 0,3-1 1,4 0 123,1 0 1,-1-1-1,0 0 0,0-1 1,1 0-1,-2-1 1,1 0-1,16-9 0,-6 0 6,-1-1 0,0 0 1,-1-1-1,-1-1 0,0-1 0,-1 0 0,-1-1 0,-1 0 0,0-1 0,11-24 0,-22 39-176,-2 7 1,-6 17-22,-3 7 26,-6 42 0,14-66 31,0 0 0,1 0 0,0-1 0,0 1 0,0 0-1,0 0 1,0 0 0,0-1 0,1 1 0,-1 0 0,1 0 0,0-1 0,0 1 0,0 0-1,0-1 1,0 1 0,1-1 0,-1 0 0,1 1 0,-1-1 0,1 0 0,0 0-1,0 0 1,3 3 0,0-3 72,0 0 0,0-1 0,0 1 0,0-1-1,0 0 1,0-1 0,0 1 0,0-1 0,0 0 0,0 0-1,0 0 1,0-1 0,6-1 0,-2 0 21,-1-1 0,0 1-1,0-2 1,0 1 0,0-1 0,0 0 0,-1-1-1,1 0 1,-1 0 0,0-1 0,-1 1 0,1-2-1,-1 1 1,-1-1 0,6-7 0,-6 8-70,0 0 1,-1-1-1,0 0 1,0 1-1,0-1 1,-1 0-1,0-1 1,-1 1-1,0-1 1,0 1-1,0-1 1,-1 1-1,0-1 1,-1 0-1,1 0 1,-2 1-1,0-11 1,0 16-46,0-1 1,1 1-1,-1 0 0,0 0 1,0 0-1,-1 0 0,1 0 1,0 1-1,-1-1 0,1 0 1,-1 1-1,1-1 0,-1 1 1,0-1-1,0 1 0,0 0 1,0-1-1,1 1 0,-2 0 0,-2-1 1,0 1-22,0-1 0,0 1-1,0 0 1,0 0 0,0 1 0,0-1 0,0 1 0,0 0-1,-8 2 1,9-2-125,0 1 0,0 0 1,0 0-1,0 0 0,0 0 0,0 1 0,1 0 0,-1 0 0,1 0 0,-1 0 0,-5 4 0,8-4-39,0-1-1,-1 1 0,1-1 0,0 1 1,0-1-1,0 1 0,0 0 1,0-1-1,0 1 0,0 0 1,1 0-1,-1 0 0,1 0 1,-1-1-1,1 1 0,0 0 1,0 0-1,-1 0 0,1 0 1,1 0-1,-1 0 0,0 0 0,0 0 1,2 2-1,-2-2-55,1 0 1,0-1-1,-1 0 0,1 1 1,0-1-1,0 1 0,0-1 1,0 0-1,0 0 0,0 0 0,1 0 1,-1 1-1,0-2 0,0 1 1,1 0-1,-1 0 0,1 0 0,-1 0 1,1-1-1,1 1 0,34 7-4529,-33-7 4039,34 3-5206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4.683"/>
    </inkml:context>
    <inkml:brush xml:id="br0">
      <inkml:brushProperty name="width" value="0.025" units="cm"/>
      <inkml:brushProperty name="height" value="0.025" units="cm"/>
    </inkml:brush>
  </inkml:definitions>
  <inkml:trace contextRef="#ctx0" brushRef="#br0">188 55 13100,'0'0'9230,"-5"-8"-7740,2 3-1343,0 1 1,0 0-1,-1-1 1,1 1-1,-1 1 1,0-1-1,-7-5 1,9 8-116,0 0-1,0 0 1,0 0 0,0 0-1,0 0 1,0 1 0,0-1-1,0 1 1,0-1 0,0 1-1,0 0 1,0 0 0,0 0-1,0 0 1,0 0 0,0 0-1,0 1 1,0-1 0,0 1-1,0 0 1,0-1 0,0 1-1,0 0 1,0 0 0,0 0-1,0 0 1,1 0 0,-1 1-1,-2 1 1,-4 4 107,1 0 0,-1 0 0,1 1 0,1 0 1,0 0-1,0 1 0,0 0 0,1 0 0,0 0 0,1 0 0,0 1 0,1 0 1,0-1-1,0 2 0,-2 18 0,5-28-134,0 0 0,0 0 1,0 0-1,0 0 0,0 0 0,0 0 0,0 0 1,0 0-1,0 0 0,0 0 0,1 0 0,-1 0 1,0-1-1,1 1 0,-1 0 0,1 0 1,-1 0-1,1 0 0,-1 0 0,1-1 0,0 1 1,-1 0-1,1 0 0,0-1 0,0 1 0,-1-1 1,1 1-1,0-1 0,0 1 0,2 0 0,0 0 9,-1-1 0,1 0-1,0 1 1,0-1-1,0 0 1,0-1 0,0 1-1,0 0 1,0-1-1,5-1 1,1-1 12,0 0-1,-1-1 1,1 0 0,-1 0 0,0-1-1,10-7 1,-13 8 34,-1 0 0,1 0-1,-1 0 1,0-1 0,-1 0-1,1 1 1,-1-2 0,0 1 0,0 0-1,0-1 1,-1 1 0,0-1 0,0 1-1,0-1 1,1-9 0,-26 52 57,17-29-89,2 1 0,0 0 0,0 0 0,0 0 0,1 1 0,1-1 0,-1 1 0,1 0 0,1 0 0,0 0 0,1 19 0,1-28-28,0 0-1,0 1 0,0-1 0,0 0 0,1 0 1,-1 1-1,1-1 0,-1 0 0,0-1 0,1 1 0,-1 0 1,1 0-1,0 0 0,-1-1 0,1 1 0,0-1 1,-1 0-1,1 1 0,0-1 0,-1 0 0,1 0 1,0 0-1,0 0 0,3-1 0,45-3-2109,-5-12-3037,-3-6-3420,-16 4-764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5.013"/>
    </inkml:context>
    <inkml:brush xml:id="br0">
      <inkml:brushProperty name="width" value="0.025" units="cm"/>
      <inkml:brushProperty name="height" value="0.025" units="cm"/>
    </inkml:brush>
  </inkml:definitions>
  <inkml:trace contextRef="#ctx0" brushRef="#br0">148 72 14125,'0'0'4906,"0"-8"-656,0 6-3956,0-1 1,1 0-1,-2 0 1,1 1 0,0-1-1,-1 0 1,1 0-1,-1 1 1,0-1 0,0 0-1,0 1 1,0-1-1,0 1 1,0-1 0,-1 1-1,1 0 1,-1 0-1,0-1 1,-2-2 0,1 4-243,0 0 0,1-1 0,-1 1 0,0 0 0,1 0 0,-1 1 1,0-1-1,0 0 0,0 1 0,0 0 0,0 0 0,1 0 1,-1 0-1,0 0 0,-4 1 0,2 1-58,1-1 0,-1 1 0,1 0 0,0 0 1,0 0-1,0 1 0,0 0 0,0-1 0,0 1 0,1 1 0,-1-1 0,1 0 0,0 1 0,0 0 0,1 0 0,-1 0 1,1 0-1,-1 0 0,1 0 0,1 1 0,-1-1 0,0 0 0,1 1 0,0 0 0,0-1 0,1 1 0,-1 5 1,1-8-4,1-1 0,0 1 1,-1-1-1,1 1 1,0 0-1,0-1 0,0 0 1,0 1-1,0-1 1,0 1-1,0-1 0,1 0 1,-1 0-1,0 0 1,1 0-1,-1 0 1,1 0-1,-1 0 0,1 0 1,-1-1-1,1 1 1,0 0-1,-1-1 0,4 1 1,50 7-133,-41-6 80,25 0-124,-31-2 153,1 0 0,0 0-1,-1 1 1,1 0 0,-1 1 0,1 0 0,-1 0-1,12 5 1,-20-6 45,1-1-1,0 0 0,-1 1 1,1-1-1,-1 0 1,1 1-1,-1-1 1,1 1-1,-1-1 1,1 1-1,-1-1 0,1 1 1,-1-1-1,1 1 1,-1-1-1,0 1 1,1 0-1,-1-1 1,0 1-1,0-1 0,1 1 1,-1 0-1,0 0 1,0-1-1,0 1 1,0 0-1,0-1 1,0 1-1,0 0 1,0-1-1,0 1 0,0 0 1,-17 20 546,-29 7 233,-4-7-17,21-16-2343,5-11-6341,17-3-840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5.779"/>
    </inkml:context>
    <inkml:brush xml:id="br0">
      <inkml:brushProperty name="width" value="0.025" units="cm"/>
      <inkml:brushProperty name="height" value="0.025" units="cm"/>
    </inkml:brush>
  </inkml:definitions>
  <inkml:trace contextRef="#ctx0" brushRef="#br0">120 110 9257,'-10'3'2434,"0"0"-1986,-55 19 4224,63-22-4486,0 1-1,0 0 1,0 0 0,1 0 0,-1 0-1,0 0 1,0 0 0,0 0 0,1 1-1,-1-1 1,1 1 0,-1-1-1,1 1 1,0 0 0,-1 0 0,1-1-1,0 1 1,0 0 0,0 0-1,0 0 1,1 0 0,-1 0 0,0 0-1,1 0 1,0 1 0,-1-1 0,1 0-1,0 3 1,1-4-143,-1 0-1,0 0 1,1 0 0,0 0 0,-1 0-1,1 0 1,0 0 0,-1 0 0,1 0-1,0 0 1,0 0 0,0-1 0,0 1-1,0 0 1,0-1 0,0 1-1,0 0 1,0-1 0,0 1 0,0-1-1,0 0 1,0 1 0,2-1 0,32 6 680,-29-6-582,60 5 696,0-4 0,92-9 0,133-30 119,-157 18-249,-55 9-518,647-120 2660,-700 122-2358,-39 9-69,-42 10-315,24-4-574,26-5-4052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6.606"/>
    </inkml:context>
    <inkml:brush xml:id="br0">
      <inkml:brushProperty name="width" value="0.025" units="cm"/>
      <inkml:brushProperty name="height" value="0.025" units="cm"/>
    </inkml:brush>
  </inkml:definitions>
  <inkml:trace contextRef="#ctx0" brushRef="#br0">4 0 8072,'0'0'16730,"5"13"-15705,-5-12-1003,4 7 86,-1 0 1,-1 0 0,1 0-1,-2 0 1,1 1 0,-1-1 0,0 1-1,-1-1 1,0 1 0,-2 16-1,-8 36 1195,-3 110-1,13-171-1285,0 1 0,0-1-1,0 0 1,0 0-1,0 0 1,0 1 0,0-1-1,0 0 1,0 0-1,0 0 1,0 0 0,0 1-1,0-1 1,1 0-1,-1 0 1,0 0 0,0 0-1,0 1 1,0-1 0,0 0-1,1 0 1,-1 0-1,0 0 1,0 0 0,0 0-1,0 0 1,1 0-1,-1 1 1,0-1 0,0 0-1,0 0 1,1 0-1,-1 0 1,0 0 0,0 0-1,0 0 1,1 0-1,-1 0 1,0 0 0,0 0-1,0 0 1,0 0-1,1 0 1,-1-1 0,0 1-1,0 0 1,0 0 0,1 0-1,-1 0 1,0 0-1,0 0 1,0 0 0,0 0-1,0-1 1,1 1-1,-1 0 1,0 0 0,0 0-1,0 0 1,0-1-1,0 1 1,0 0 0,12-12 490,-4 0-401,-1-1 0,-1 0 0,0-1-1,-1 1 1,0-1 0,-1 0 0,4-22 0,-3 1-194,-2 0-1,-1-36 1,13 102-425,-11-25 514,-1 0 0,1 0 0,0 0-1,1 0 1,-1-1 0,1 0 0,0 0-1,0 0 1,1 0 0,-1-1 0,1 0 0,0 0-1,0-1 1,1 1 0,-1-1 0,1-1-1,-1 1 1,1-1 0,0 0 0,0-1 0,0 1-1,0-2 1,0 1 0,0-1 0,0 0-1,0 0 1,0-1 0,0 0 0,8-2 0,-7 2 9,-1 0 0,1-1 1,-1 0-1,1 0 1,-1-1-1,0 0 0,0-1 1,-1 1-1,1-1 1,-1 0-1,0-1 1,0 0-1,0 0 0,0 0 1,-1 0-1,0-1 1,0 0-1,0 0 0,-1 0 1,0-1-1,0 0 1,-1 1-1,0-1 1,0-1-1,-1 1 0,1 0 1,0-8-1,-3 13-5,1 1-1,-1-1 1,0 0-1,0 1 1,0-1 0,0 1-1,0-1 1,0 0-1,0 1 1,0-1-1,-1 1 1,1-1-1,-1 0 1,1 1 0,-1-1-1,0 1 1,1 0-1,-1-1 1,-1-1-1,1 3-9,0-1 0,0 0 0,0 1-1,0-1 1,0 1 0,0 0 0,0-1-1,0 1 1,0 0 0,0 0 0,0-1 0,0 1-1,-1 0 1,1 0 0,0 0 0,0 0-1,0 0 1,0 1 0,0-1 0,-2 1 0,-3 1-16,1 0 0,0 0 1,0 0-1,0 1 1,0 0-1,1 0 1,-1 0-1,1 1 1,-6 5-1,-4 6 27,1 1-1,0 1 1,-12 21 0,21-30 16,-1 0 0,1 0 0,0 1 1,1-1-1,0 1 0,1 0 1,-1 0-1,2 0 0,-2 15 1,3-22-31,0-1 1,0 1 0,0-1 0,1 1-1,-1-1 1,1 1 0,-1-1-1,1 1 1,-1-1 0,1 1 0,0-1-1,-1 0 1,1 1 0,0-1 0,0 0-1,0 0 1,0 0 0,0 1-1,0-1 1,1 0 0,-1 0 0,2 1-1,1 0-123,1 0 0,-1 0-1,0-1 1,1 1-1,-1-1 1,1 0-1,7 1 1,6-1-1629,-1-1 0,0 0 0,23-4 0,-2-5-4246,-2-6-3138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09"/>
    </inkml:context>
    <inkml:brush xml:id="br0">
      <inkml:brushProperty name="width" value="0.025" units="cm"/>
      <inkml:brushProperty name="height" value="0.025" units="cm"/>
    </inkml:brush>
  </inkml:definitions>
  <inkml:trace contextRef="#ctx0" brushRef="#br0">75 96 13901,'0'0'5189,"0"64"-4548,0-42-65,0-1-352,3-3-160,4-3 33,1-5-258,1-3-479,-4-5-385,0-2-865,-5-5-6726</inkml:trace>
  <inkml:trace contextRef="#ctx0" brushRef="#br0" timeOffset="1">1 1 9545,'0'0'13004,"3"0"-17904,6 0-257,2 0-1634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6.952"/>
    </inkml:context>
    <inkml:brush xml:id="br0">
      <inkml:brushProperty name="width" value="0.025" units="cm"/>
      <inkml:brushProperty name="height" value="0.025" units="cm"/>
    </inkml:brush>
  </inkml:definitions>
  <inkml:trace contextRef="#ctx0" brushRef="#br0">127 3 14830,'0'0'6716,"-11"1"-4736,4 1-1621,-1 0-1,1 0 0,-1 0 1,1 1-1,0 1 0,0-1 1,0 1-1,-11 8 0,15-9-249,0-1 0,0 1 0,0-1 0,0 1 0,0 0 0,1 0 0,0 0 0,-1 0 0,1 1 0,0-1 0,1 1 0,-1-1 0,1 1 0,-1 0 0,1-1 0,0 1 0,0 0 0,1 0 0,-1 0 0,1 0 0,0 0 0,0-1-1,1 7 1,0-8-100,0 0-1,0 0 0,0 0 0,0-1 0,0 1 0,0 0 0,1-1 0,-1 1 0,1-1 1,-1 1-1,1-1 0,-1 0 0,1 0 0,0 0 0,0 0 0,0 0 0,-1 0 0,1 0 0,0-1 1,0 1-1,0 0 0,0-1 0,0 0 0,1 0 0,-1 1 0,0-1 0,0 0 0,3-1 1,2 1 11,0 0 0,0 0 0,0-1 0,0 0 0,0 0 0,0-1 0,10-3-1,-9-1-15,0 0 0,0-1 0,-1 0-1,1 0 1,-2-1 0,1 0-1,-1 0 1,0-1 0,-1 1-1,0-1 1,0 0 0,-1-1-1,-1 1 1,1-1 0,2-12-1,-9 22-189,-6 8 141,-8 11 63,11-11 18,1 0 0,0 0 0,0 1 0,1 0 0,0 0 0,1 0 0,0 0 0,0 1 0,1-1 0,0 1 0,-1 12 0,4-20-70,-1 0-1,1-1 1,-1 1 0,1-1-1,-1 1 1,1-1-1,0 1 1,-1-1 0,1 0-1,0 1 1,0-1-1,0 0 1,0 0 0,0 0-1,1 0 1,-1 1 0,0-2-1,1 1 1,-1 0-1,0 0 1,1 0 0,-1-1-1,1 1 1,-1 0-1,1-1 1,-1 0 0,1 1-1,-1-1 1,1 0 0,0 0-1,-1 0 1,1 0-1,-1 0 1,3 0 0,2 0-710,-1 0 1,1 0-1,-1 0 1,1-1 0,-1 0-1,0 0 1,1-1-1,-1 1 1,8-4 0,11-13-5210,1-6-2193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7.436"/>
    </inkml:context>
    <inkml:brush xml:id="br0">
      <inkml:brushProperty name="width" value="0.025" units="cm"/>
      <inkml:brushProperty name="height" value="0.025" units="cm"/>
    </inkml:brush>
  </inkml:definitions>
  <inkml:trace contextRef="#ctx0" brushRef="#br0">65 98 15375,'0'0'5776,"-5"11"-3673,-5 10-1504,1 1 0,1 0 1,0 0-1,2 1 0,1 0 0,1 0 1,-2 26-1,5-10-552,0-27-67,0 1 0,0 0-1,2 0 1,0 0 0,0-1 0,1 1 0,0-1-1,1 1 1,8 18 0,-11-30 20,1 0 1,-1 0-1,1 0 0,-1 0 0,1 0 0,-1 0 1,1 0-1,0 0 0,-1 0 0,1 0 1,0-1-1,0 1 0,0 0 0,0-1 1,0 1-1,0 0 0,0-1 0,0 1 1,0-1-1,0 0 0,0 1 0,0-1 1,0 0-1,0 1 0,0-1 0,0 0 1,2 0-1,-1-1 10,0 1 0,0-1 0,0 0-1,0 0 1,0 0 0,0 0 0,0 0 0,0-1 0,-1 1 0,1 0 0,0-1 0,-1 1 0,2-3 0,5-5 19,-1-1 0,0 0 0,10-22 0,2-18-127,-2-1 1,-2 0-1,-3-1 1,8-70 0,-10 61-201,-7 41 230,1-8 217,-3 26-49,-1 16-25,-10 125 1552,-2 46 35,12-167-1702,-1-7 78,1 0 0,0 0 0,1 0 0,0 0-1,4 14 1,-5-23-60,0-1 0,1 1 0,0 0 0,-1-1 0,1 1 0,0-1 0,0 1 0,0-1 0,0 1 0,0-1 0,0 0 0,0 1 0,0-1 0,1 0 0,-1 0 0,1 0 0,-1 0 0,0 0 0,1 0 0,0 0 0,-1 0 0,1-1 0,-1 1 0,1-1 0,0 1 0,0-1 0,-1 0 0,1 1 0,0-1 0,0 0 0,-1 0-1,1 0 1,0-1 0,0 1 0,-1 0 0,1-1 0,0 1 0,-1-1 0,1 1 0,2-2 0,-3 1-98,1 0-1,0 0 1,-1 0-1,1 0 1,0 0-1,-1 0 1,1 0-1,-1 0 1,0-1-1,1 1 1,-1-1-1,0 1 1,0-1-1,0 0 1,0 1-1,0-1 1,0 0-1,0-3 1,10-39-5551,-7 24 488,4 0-1303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7.906"/>
    </inkml:context>
    <inkml:brush xml:id="br0">
      <inkml:brushProperty name="width" value="0.025" units="cm"/>
      <inkml:brushProperty name="height" value="0.025" units="cm"/>
    </inkml:brush>
  </inkml:definitions>
  <inkml:trace contextRef="#ctx0" brushRef="#br0">1 5 10186,'0'0'16581,"4"3"-16448,0 0-130,0-1 0,0 1-1,0-1 1,0 1 0,0-1 0,1 0 0,-1-1-1,1 1 1,-1-1 0,1 0 0,0 0-1,-1 0 1,1-1 0,0 0 0,0 0 0,-1 0-1,1 0 1,0-1 0,0 0 0,-1 0-1,1 0 1,-1 0 0,1-1 0,7-3 0,-10 4-164,28-13-498,-29 13 606,-1 1 0,1 0 0,-1-1 0,1 1 0,-1-1 0,1 1 0,-1 0 0,1 0 0,0-1 0,-1 1 0,1 0 0,-1 0 0,1 0 0,0-1 0,-1 1 0,1 0 0,-1 0 0,1 0 0,0 0 0,-1 0 0,1 0 0,0 0 0,-1 1 0,1-1 0,-1 0-1,1 0 1,0 0 0,-1 1 0,1-1 0,-1 0 0,1 1 0,-1-1 0,1 0 0,-1 1 0,1-1 0,0 1 0,-2 26 226,-10 51 0,6-51 327,1 0 1,0 29-1,6-11 31,10 66 1,-11-109-573,0 7 187,0-1 0,0 0 0,-1 1 0,1-1 0,-3 15 0,2-22-66,-1 1-1,1-1 1,-1 1 0,1-1 0,-1 0 0,1 1 0,-1-1 0,0 0 0,0 1-1,1-1 1,-1 0 0,0 0 0,0 0 0,0 0 0,-1 0 0,1 0 0,0 0 0,0 0-1,0 0 1,-1 0 0,1-1 0,0 1 0,-1-1 0,1 1 0,-1-1 0,1 1-1,-1-1 1,1 0 0,0 0 0,-1 1 0,1-1 0,-1 0 0,1 0 0,-1-1 0,1 1-1,-1 0 1,1 0 0,-3-2 0,1 1-18,0 0-1,0-1 0,0 1 1,0-1-1,0 1 1,0-1-1,1 0 1,-1-1-1,1 1 1,0 0-1,-1 0 1,1-1-1,0 0 1,0 1-1,1-1 1,-1 0-1,1 0 1,-1 0-1,-1-5 1,-1-3-53,0 0 0,1 0 0,0 0 1,-2-15-1,4 18-70,0 1-1,0-1 1,1 0-1,0 0 1,1 1-1,-1-1 1,2 0 0,-1 1-1,1-1 1,4-11-1,-4 15-52,1 0 0,-1 0-1,1 0 1,0 0 0,0 0 0,0 0-1,1 1 1,-1 0 0,1-1-1,0 1 1,0 1 0,0-1-1,0 1 1,1-1 0,-1 1-1,1 0 1,8-2 0,28-8-2166,40-15-7420,-36 8-2754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8.622"/>
    </inkml:context>
    <inkml:brush xml:id="br0">
      <inkml:brushProperty name="width" value="0.025" units="cm"/>
      <inkml:brushProperty name="height" value="0.025" units="cm"/>
    </inkml:brush>
  </inkml:definitions>
  <inkml:trace contextRef="#ctx0" brushRef="#br0">158 59 10474,'0'0'14173,"-9"-7"-13356,7 5-790,0 0-1,-1 1 0,1-1 1,-1 0-1,1 1 1,-1-1-1,0 1 1,0 0-1,1 0 1,-1 0-1,0 0 1,0 1-1,-4-1 1,3 1-7,1 0 0,-1 1 0,0 0 0,1 0 0,-1 0 0,1 1 1,0-1-1,-1 1 0,1-1 0,0 1 0,0 0 0,0 0 0,0 1 1,-4 3-1,2-2 74,1 0 1,-1 0 0,1 1-1,0-1 1,0 1 0,0 0-1,1 0 1,-1 0 0,1 1-1,1-1 1,-1 1 0,1 0-1,0 0 1,-2 8 0,4-13-84,0 0 1,1 0-1,-1 0 0,0 0 1,1-1-1,-1 1 1,1 0-1,-1 0 0,1-1 1,-1 1-1,1 0 1,-1 0-1,1-1 1,0 1-1,-1-1 0,1 1 1,0-1-1,0 1 1,0-1-1,-1 1 0,1-1 1,0 0-1,0 1 1,0-1-1,0 0 0,-1 0 1,1 0-1,0 1 1,0-1-1,0 0 1,0 0-1,0 0 0,0-1 1,0 1-1,1 0 1,36-6 591,-25 1-438,0-1-1,0 0 1,-1-1-1,1 0 1,-2-1-1,20-16 1,-11 7 26,-1-1 0,29-36-1,-55 68-232,0 2-1,1-1 0,1 1 1,0 0-1,1 0 0,1 0 0,-3 31 1,6-44 12,0-1 0,0 1 0,0 0 0,0 0 0,0 0 0,1 0-1,-1 0 1,1 0 0,0-1 0,0 1 0,0 0 0,0 0 0,0-1 0,1 1 0,-1-1 0,1 1 0,0-1 0,-1 0 0,1 1 0,0-1 0,1 0 0,3 3 0,-1-2-622,0-1 0,0 0 0,1 0 0,-1 0 0,1-1 0,-1 0 0,1 0 0,-1 0 0,1-1 0,0 0 0,6 0 0,21-1-7751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9.565"/>
    </inkml:context>
    <inkml:brush xml:id="br0">
      <inkml:brushProperty name="width" value="0.025" units="cm"/>
      <inkml:brushProperty name="height" value="0.025" units="cm"/>
    </inkml:brush>
  </inkml:definitions>
  <inkml:trace contextRef="#ctx0" brushRef="#br0">3 11 16015,'0'0'2947,"-1"10"-1458,1-6-1400,-2 146 5449,2-149-5493,0 0 1,0 1-1,1-1 0,-1 1 1,0-1-1,1 1 0,-1-1 1,1 0-1,-1 1 0,1-1 1,-1 0-1,1 0 0,0 1 1,0-1-1,0 0 0,0 0 1,0 0-1,0 0 0,0 0 1,0 0-1,0 0 0,0-1 1,1 1-1,1 1 0,0-1 65,0 0-1,0-1 1,0 1-1,0-1 1,0 0-1,0 0 1,0 0-1,0 0 1,0 0-1,0-1 0,5 0 1,-1-1 90,1-1 0,-1 1 1,0-1-1,0 0 0,0-1 1,0 0-1,0 0 0,10-9 0,-10 5-139,-1 1 0,0-1 0,0-1 0,-1 1 0,0-1 0,-1 0 0,0 0 0,0 0 0,-1-1 0,0 1-1,0-1 1,-1 0 0,-1 0 0,0 0 0,0 0 0,-1-12 0,-10 55-659,9-25 585,0 0 0,1 0-1,0 0 1,1 0 0,-1 1 0,4 10 0,-3-17 12,-1 0 1,1 0 0,0 1-1,0-1 1,1 0 0,-1 0-1,0 0 1,0-1 0,1 1-1,-1 0 1,1 0 0,0-1-1,0 1 1,-1-1 0,1 0-1,0 1 1,0-1 0,0 0 0,0 0-1,1 0 1,-1 0 0,0-1-1,0 1 1,0-1 0,1 1-1,-1-1 1,3 0 0,2 1 19,0-2 0,0 1 0,0-1-1,-1 0 1,1-1 0,0 1 0,-1-1 0,1 0 0,-1-1 0,0 0 0,0 0 0,0 0 0,0-1 0,6-4 0,-8 5-27,0 0 1,0-1-1,0 1 0,0-1 1,-1 0-1,1 0 0,-1 0 1,0 0-1,0 0 0,0-1 1,-1 0-1,0 1 0,0-1 1,0 0-1,0 0 0,-1 0 1,1 0-1,0-11 0,-2 16-13,-1 0 0,1-1 0,0 1 0,0 0 0,0 0-1,0-1 1,-1 1 0,1 0 0,0-1 0,0 1 0,0 0-1,-1 0 1,1 0 0,0-1 0,0 1 0,-1 0 0,1 0-1,0 0 1,-1 0 0,1 0 0,0-1 0,-1 1-1,1 0 1,0 0 0,-1 0 0,1 0 0,0 0 0,-1 0-1,1 0 1,0 0 0,-1 0 0,1 0 0,0 0 0,-1 0-1,1 1 1,0-1 0,0 0 0,-1 0 0,1 0 0,0 0-1,-1 0 1,1 1 0,0-1 0,0 0 0,-1 0 0,-15 9-233,10-5 259,1 1 1,-1 0-1,1 0 1,0 1 0,0-1-1,1 1 1,0 0-1,0 1 1,0-1 0,1 1-1,0-1 1,0 1 0,1 0-1,0 0 1,0 0-1,0 0 1,1 1 0,0-1-1,0 11 1,2-17-1,0 1 1,-1-1-1,1 0 1,0 0-1,0 0 1,0 0-1,0 0 1,0 0-1,0 0 0,0 0 1,0 0-1,0-1 1,1 1-1,-1 0 1,0-1-1,0 1 1,1-1-1,-1 1 1,0-1-1,1 1 1,-1-1-1,0 0 1,1 0-1,-1 0 1,3 0-1,44 0 88,-37 0-72,6-1-40,-1-1 0,1 0 0,-1-2 0,0 0 0,0 0 0,-1-1 0,1-1 0,21-12 0,-35 17 153,-23-98 1275,20 98-1573,1 1 0,0-1 0,0 0 0,1 0 1,-1 1-1,0-1 0,0 0 0,0 1 0,0-1 0,1 0 0,-1 1 0,0-1 0,0 1 1,1-1-1,-1 0 0,1 1 0,-1-1 0,0 1 0,1-1 0,-1 1 0,1-1 0,-1 1 1,1 0-1,0-1 0,-1 1 0,1-1 0,-1 1 0,1 0 0,0 0 0,-1-1 0,1 1 1,0 0-1,-1 0 0,1 0 0,0 0 0,-1 0 0,1 0 0,0 0 0,-1 0 0,1 0 1,0 0-1,-1 0 0,1 0 0,0 0 0,-1 0 0,1 1 0,0-1 0,-1 0 0,2 1 1,48 17-3753,-25-8 16,4-4-1054,-3-3-3027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49.969"/>
    </inkml:context>
    <inkml:brush xml:id="br0">
      <inkml:brushProperty name="width" value="0.025" units="cm"/>
      <inkml:brushProperty name="height" value="0.025" units="cm"/>
    </inkml:brush>
  </inkml:definitions>
  <inkml:trace contextRef="#ctx0" brushRef="#br0">59 0 6887,'0'0'11947,"-8"2"-10890,6-2-963,-1 0-1,1 1 1,-1 0 0,1-1-1,0 1 1,-1 0 0,1 0-1,0 0 1,0 1 0,0-1-1,0 1 1,0-1 0,0 1-1,0-1 1,0 1 0,0 0-1,1 0 1,-1 0 0,1 0-1,0 0 1,-1 0 0,1 1-1,0-1 1,0 0 0,0 0-1,1 1 1,-1-1 0,1 1-1,-1-1 1,1 1 0,0-1-1,0 1 1,0-1 0,0 1 0,0-1-1,0 1 1,1-1 0,-1 1-1,1-1 1,0 0 0,1 5-1,-1-5-87,0-1 0,0 1-1,0 0 1,1-1 0,-1 1 0,0-1 0,1 1-1,-1-1 1,1 1 0,-1-1 0,1 0-1,0 0 1,-1 0 0,1 0 0,0 0-1,0 0 1,2 0 0,41 12-979,-12-4-1307,-29-7 2089,0 1 1,0-1 0,0 1 0,-1 0 0,1 0 0,-1 0 0,0 0 0,1 1-1,-1-1 1,-1 1 0,1 0 0,-1 0 0,1 0 0,-1 0 0,0 0 0,0 1-1,-1-1 1,1 1 0,-1-1 0,1 9 0,1 9 992,-1 0-1,-1 1 1,-1 24 0,-1-18-102,1-12-70,-1 0-1,-1-1 1,0 1-1,-6 19 1,7-30-235,-1 0 0,0 0 0,0 0 0,-1 0 1,0-1-1,0 1 0,0-1 0,-1 0 0,1 0 1,-1 0-1,-1 0 0,1 0 0,0-1 0,-7 5 0,10-9-355,0 1-1,0 0 0,-1 0 0,1-1 0,0 1 0,-1 0 1,1-1-1,-1 0 0,1 1 0,0-1 0,-1 0 1,1 0-1,-1 1 0,1-1 0,-1 0 0,1-1 0,-1 1 1,1 0-1,-1 0 0,1-1 0,-1 1 0,1-1 0,0 1 1,-1-1-1,1 1 0,0-1 0,-1 0 0,1 0 1,0 0-1,0 1 0,0-1 0,-1 0 0,1-1 0,0 1 1,1 0-1,-1 0 0,0 0 0,0-1 0,0 1 0,1 0 1,-2-3-1,-3-6 187,1-1 1,0 0-1,0 0 0,-2-13 1,5 19-213,-3-11-155,0 1 0,1-1 0,1 0 1,1 0-1,0-1 0,2 1 0,2-26 0,-2 35 48,1 0 0,0 0 0,0 1 0,1-1 1,-1 0-1,1 1 0,1 0 0,-1 0 0,1 0 0,0 0 1,0 0-1,1 1 0,0 0 0,0 0 0,0 0 1,1 1-1,-1-1 0,1 1 0,11-5 0,45-21-3694,3-1-5649,-15 3-5981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0.723"/>
    </inkml:context>
    <inkml:brush xml:id="br0">
      <inkml:brushProperty name="width" value="0.025" units="cm"/>
      <inkml:brushProperty name="height" value="0.025" units="cm"/>
    </inkml:brush>
  </inkml:definitions>
  <inkml:trace contextRef="#ctx0" brushRef="#br0">268 9 737,'0'0'19282,"-9"-2"-17782,-12-1-981,0 1 0,1 1 1,-1 0-1,0 2 0,0 0 0,1 2 0,-30 6 0,41-6-104,-26 7 533,34-10-914,0 0 1,0 0 0,0 1-1,0-1 1,-1 0 0,1 1-1,0-1 1,0 1-1,0 0 1,0-1 0,0 1-1,0 0 1,0 0 0,1-1-1,-1 1 1,0 0 0,0 0-1,0 0 1,0 1 0,3 0-30,1 0 0,-1-1 0,1 0 1,0 1-1,-1-1 0,1 0 0,0 0 0,0-1 1,-1 1-1,1-1 0,6 1 0,-3 0 2,2 1-4,37 9 3,54 19 0,-88-26-11,1 1 1,-1 0-1,0 1 0,-1 0 1,1 0-1,-1 1 0,0 1 0,-1-1 1,17 19-1,-24-24 2,0 1 1,-1-1-1,1 1 1,-1-1-1,1 1 1,-1 0-1,0 0 1,0 0-1,0-1 1,0 1-1,-1 0 1,1 0-1,-1 0 1,1 0-1,-1 0 1,0 0-1,0 0 1,-1 0-1,0 4 1,1-5 67,-1 0 0,0 0 0,0 0 0,0 0 0,0 0 0,0 0 0,0 0 0,-1-1 0,1 1-1,0 0 1,-1-1 0,1 1 0,-1-1 0,0 1 0,0-1 0,1 0 0,-1 0 0,0 0 0,0 0 0,0 0 0,0 0 0,0 0 0,-1-1 0,1 1 0,-3 0 0,-10 1 306,1-1 1,0 0 0,0-1-1,0 0 1,-19-4-1,26 3-480,0 0-1,0-1 1,0 0-1,0 0 1,1-1-1,-1 0 1,1 0-1,-1 0 1,1-1-1,0 0 1,1 0-1,-9-8 1,7 2-2344,8 3-4954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1.453"/>
    </inkml:context>
    <inkml:brush xml:id="br0">
      <inkml:brushProperty name="width" value="0.025" units="cm"/>
      <inkml:brushProperty name="height" value="0.025" units="cm"/>
    </inkml:brush>
  </inkml:definitions>
  <inkml:trace contextRef="#ctx0" brushRef="#br0">73 83 10154,'0'0'3091,"-10"2"-337,-4 0-1682,9-2-548,0 1 0,0 0 0,0 0 0,1 0 0,-1 0-1,0 1 1,0-1 0,-5 4 0,58-5 3122,73-18-1908,171-16-529,20 35-2121,-123 1 281,-191-36-5610,-2 18-709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2.186"/>
    </inkml:context>
    <inkml:brush xml:id="br0">
      <inkml:brushProperty name="width" value="0.025" units="cm"/>
      <inkml:brushProperty name="height" value="0.025" units="cm"/>
    </inkml:brush>
  </inkml:definitions>
  <inkml:trace contextRef="#ctx0" brushRef="#br0">0 1 11371,'0'0'11312,"2"12"-9983,2 153 2001,-4-129-2960,-1-33-331,1-1 0,0 0 0,0 1 0,0-1 0,1 0 0,-1 1 1,1-1-1,-1 0 0,1 1 0,0-1 0,-1 0 0,1 0 0,0 0 1,0 1-1,1-1 0,-1 0 0,0-1 0,1 1 0,2 3 0,-1-4 25,-1 0-1,0 0 0,1 0 1,0 0-1,-1 0 0,1-1 0,-1 1 1,1-1-1,0 0 0,-1 0 0,1 0 1,0 0-1,-1 0 0,1 0 1,-1-1-1,1 0 0,4-1 0,3-1 14,0-1 0,0 0-1,0 0 1,0-1 0,-1-1-1,17-12 1,52-50 348,-35 29-335,-42 39-92,-1-1 1,1 1-1,-1-1 1,1 0-1,-1 1 0,1-1 1,-1 1-1,1-1 0,0 1 1,-1-1-1,1 1 0,0 0 1,0-1-1,-1 1 1,1 0-1,0 0 0,0-1 1,-1 1-1,1 0 0,0 0 1,0 0-1,-1 0 1,1 0-1,0 0 0,1 0 1,-1 17-92,-14 25-34,8-31 228,0 1-1,1 0 1,1 0-1,-4 20 0,7-32-88,0 1-1,1-1 1,-1 1-1,0 0 1,0-1-1,1 1 1,-1-1-1,1 1 1,-1-1-1,0 1 1,1-1-1,-1 0 1,1 1-1,-1-1 1,1 0-1,-1 1 1,1-1-1,0 0 1,-1 1-1,1-1 1,-1 0-1,1 0 1,0 0-1,-1 0 1,1 0-1,-1 1 1,1-1-1,0 0 1,-1 0-1,1 0 1,0-1-1,-1 1 0,1 0 1,-1 0-1,1 0 1,0 0-1,-1-1 1,1 1-1,-1 0 1,1 0-1,0-1 1,30-9 141,17-23-54,-41 27-263,1 0-1,0 0 1,0 1-1,0 0 1,1 1-1,15-7 1,-24 12 109,1-1 1,-1 1-1,1-1 1,-1 1-1,0-1 0,0 1 1,1 0-1,-1-1 1,0 1-1,0-1 1,0 1-1,1 0 0,-1-1 1,0 1-1,0 0 1,0-1-1,0 1 1,0 0-1,-1-1 0,1 1 1,0 0-1,0-1 1,0 1-1,0-1 1,-1 1-1,1 0 1,0-1-1,-1 1 0,1-1 1,-1 2-1,-7 21 60,-3-4-411,-11 22-1419,16-14-2569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2.546"/>
    </inkml:context>
    <inkml:brush xml:id="br0">
      <inkml:brushProperty name="width" value="0.025" units="cm"/>
      <inkml:brushProperty name="height" value="0.025" units="cm"/>
    </inkml:brush>
  </inkml:definitions>
  <inkml:trace contextRef="#ctx0" brushRef="#br0">166 0 11787,'0'0'3235,"-11"4"-560,-5 3-1899,0 0 1,1 1-1,0 0 1,-15 11-1,25-16-577,1 1 0,-1-1 0,1 1 0,0-1 0,0 1 0,0 0 0,0 1 0,1-1 0,-1 1 1,1-1-1,0 1 0,1 0 0,-1 0 0,1 1 0,0-1 0,0 0 0,1 1 0,0-1 0,-1 7 0,2-11-189,0 0-1,0 0 0,0 0 1,0 0-1,0 0 0,0 0 1,1 0-1,-1 0 1,0 0-1,1 0 0,-1-1 1,0 1-1,1 0 0,-1 0 1,1 0-1,0 0 1,-1-1-1,1 1 0,0 0 1,-1 0-1,1-1 0,0 1 1,0-1-1,0 1 1,0 0-1,1 0 0,0-1 34,1 1 0,-1 0 1,1 0-1,0-1 0,0 0 0,-1 1 0,1-1 0,0 0 0,5-1 0,-2 0 43,0 0 1,0 0 0,1-1-1,-1 0 1,0 0-1,-1 0 1,1-1-1,8-5 1,34-34 133,-45 40-210,0-1 0,-1 0 1,1 0-1,-1 0 0,0 0 0,0-1 1,0 1-1,0 0 0,0-1 0,-1 1 1,0-1-1,1 0 0,-1 0 0,0-3 1,-2 7-9,-1 0 0,0 1 0,1 0 0,-1-1 0,1 1 0,-1 0 1,1-1-1,-1 1 0,1 0 0,0 0 0,-1 0 0,1 1 0,0-1 0,-2 2 1,-5 5 8,1 1 1,0 0-1,0 0 1,-8 15-1,12-19-12,1-1 0,0 1 0,0-1 0,1 1 0,-1 0 0,1 0 0,0-1 0,0 1 0,1 0 0,-1 0 0,1 0-1,0 0 1,1 7 0,0-11-48,-1 0 0,1 0 0,0 1 0,0-1 0,-1 0-1,1 0 1,0 0 0,0 0 0,0 0 0,0 0 0,0 0-1,0 0 1,1 0 0,-1-1 0,0 1 0,0 0 0,1-1 0,-1 1-1,0-1 1,1 1 0,-1-1 0,0 0 0,1 1 0,-1-1-1,1 0 1,-1 0 0,0 0 0,1 0 0,-1 0 0,1-1 0,-1 1-1,2-1 1,2 1-549,0-1 0,1 0 0,-1 0 0,0 0 0,0-1 0,-1 0 0,1 0 0,5-3 0,16-16-5776,0-4-3331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28.311"/>
    </inkml:context>
    <inkml:brush xml:id="br0">
      <inkml:brushProperty name="width" value="0.025" units="cm"/>
      <inkml:brushProperty name="height" value="0.025" units="cm"/>
    </inkml:brush>
  </inkml:definitions>
  <inkml:trace contextRef="#ctx0" brushRef="#br0">121 0 9897,'0'0'7501,"-10"8"-6690,-2 0-793,-49 39 657,58-44-645,-1 0 1,1 0 0,0 0 0,0 0 0,1 0-1,-1 1 1,1-1 0,-1 1 0,1-1 0,0 1-1,0 0 1,1 0 0,-1 0 0,1 0 0,-1 6-1,2-9-34,1-1-1,-1 1 0,0-1 0,1 1 1,-1 0-1,1-1 0,-1 1 0,1-1 1,-1 1-1,1-1 0,-1 1 0,1-1 1,-1 1-1,1-1 0,0 0 0,-1 1 0,1-1 1,0 0-1,-1 0 0,1 1 0,0-1 1,-1 0-1,1 0 0,0 0 0,0 0 1,-1 0-1,1 0 0,0 0 0,1 0 1,31 0 125,-23-1-116,21 0 19,-23-1-47,1 1 0,-1 1 0,1 0 1,0 0-1,-1 1 0,1 0 0,-1 0 1,13 4-1,-19-4 36,-1-1 1,0 1-1,0 0 1,1 0 0,-1 0-1,0 0 1,0 0-1,0 0 1,0 0-1,0 0 1,0 0-1,0 0 1,0 1 0,-1-1-1,1 0 1,0 1-1,-1-1 1,1 1-1,-1-1 1,1 1-1,-1-1 1,0 1-1,0-1 1,0 1 0,0-1-1,0 1 1,0-1-1,0 1 1,0-1-1,0 1 1,-1-1-1,1 0 1,0 1-1,-1-1 1,0 1 0,1-1-1,-1 0 1,0 1-1,-1 1 1,-2 4 298,-1-1 0,0 0 1,0 0-1,0 0 0,0-1 0,-8 6 1,9-7-249,1-2-132,1 0 0,0 0 1,-1 0-1,1 0 1,-1-1-1,0 1 0,0-1 1,1 1-1,-1-1 1,0 0-1,-6 1 0,8-15-12269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3"/>
    </inkml:context>
    <inkml:brush xml:id="br0">
      <inkml:brushProperty name="width" value="0.025" units="cm"/>
      <inkml:brushProperty name="height" value="0.025" units="cm"/>
    </inkml:brush>
  </inkml:definitions>
  <inkml:trace contextRef="#ctx0" brushRef="#br0">113 1 9353,'0'0'7383,"-11"10"-4495,1 0-2420,1 0-1,0 0 1,0 1 0,1 0 0,0 0 0,1 1-1,1 0 1,-1 0 0,2 0 0,0 1-1,1 0 1,0 0 0,0 0 0,2 1 0,-2 15-1,4-20-477,0 1 0,1 0 0,0 0 0,1-1 0,0 1 0,6 16-1,-8-24-4,1 0-1,0 0 0,0 0 0,0 0 0,0 0 0,0 0 1,1-1-1,-1 1 0,0 0 0,1-1 0,-1 1 0,1-1 1,0 1-1,-1-1 0,1 0 0,0 0 0,0 0 0,0 0 1,0 0-1,0 0 0,0-1 0,0 1 0,0-1 0,0 1 1,0-1-1,0 0 0,0 1 0,1-1 0,-1 0 0,0-1 1,0 1-1,0 0 0,0-1 0,0 1 0,0-1 0,0 1 1,4-3-1,-2 1 19,1 0 0,-1-1-1,1 0 1,-1 0 0,0 0 0,0-1 0,0 0 0,-1 1 0,1-1 0,4-8 0,31-49-18,-29 43 24,2-2 2,32-59 16,-40 72-19,-1-1 0,1 0 0,-2 0 0,1-1 0,-1 1 0,-1-1 0,2-14 0,-3 23-2,0 0 0,0-1 0,0 1 1,0 0-1,-1 0 0,1 0 0,0-1 0,0 1 1,0 0-1,-1 0 0,1 0 0,0 0 0,0 0 1,0 0-1,-1-1 0,1 1 0,0 0 1,0 0-1,-1 0 0,1 0 0,0 0 0,0 0 1,0 0-1,-1 0 0,1 0 0,0 0 0,0 0 1,-1 0-1,1 0 0,0 0 0,0 0 0,-1 0 1,1 0-1,0 1 0,0-1 0,-1 0 0,1 0 1,0 0-1,0 0 0,0 0 0,0 1 0,-1-1 1,1 0-1,0 0 0,0 0 0,0 0 1,0 1-1,-1-1 0,1 0 0,0 0 0,0 1 1,0-1-1,0 0 0,0 0 0,0 0 0,0 1 1,0-1-1,0 1 0,-13 13 66,3 0 49,1 0 0,1 1 0,1 0 1,0 0-1,1 1 0,0 0 0,2 0 1,0 0-1,0 1 0,2-1 0,0 1 1,1 0-1,1 23 0,0-39-116,0 0 0,0 0 0,0 0-1,0 0 1,0 1 0,0-1 0,0 0 0,1 0 0,-1 0-1,0 0 1,1 0 0,-1 0 0,1 0 0,-1 0 0,1 0-1,-1 0 1,1 0 0,0 0 0,0 0 0,0 0 0,-1 0-1,1 0 1,0-1 0,0 1 0,0 0 0,0-1 0,0 1 0,0-1-1,0 1 1,0-1 0,0 1 0,1-1 0,-1 0 0,0 1-1,0-1 1,0 0 0,0 0 0,1 0 0,-1 0 0,0 0-1,0 0 1,0 0 0,0-1 0,0 1 0,1 0 0,-1-1-1,0 1 1,0-1 0,0 1 0,0-1 0,0 1 0,1-2-1,6-1-42,-1-1 0,1 0 0,-1-1 0,-1 1 0,1-1 0,6-7-1,4-8 1072,9-17-5045,-17 24-392,-28 41 2952,-22 39 68,18-19-2826,14-26-1241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3.652"/>
    </inkml:context>
    <inkml:brush xml:id="br0">
      <inkml:brushProperty name="width" value="0.025" units="cm"/>
      <inkml:brushProperty name="height" value="0.025" units="cm"/>
    </inkml:brush>
  </inkml:definitions>
  <inkml:trace contextRef="#ctx0" brushRef="#br0">51 0 7815,'0'0'14681,"-8"10"-13603,8-10-1078,-4 4 167,0 0 0,0 1 0,0 0-1,1 0 1,-1 0 0,1 0 0,1 0-1,-1 1 1,1-1 0,0 1 0,0 0-1,1 0 1,-1 0 0,1-1 0,1 1-1,-1 7 1,1-11-107,-1 1-1,1-1 1,0 1-1,0-1 1,1 0 0,-1 1-1,0-1 1,1 1-1,0-1 1,-1 0-1,1 1 1,0-1 0,0 0-1,0 0 1,1 0-1,-1 0 1,0 0 0,1 0-1,1 2 1,-1-3-36,1 0 1,-1 0 0,0-1 0,0 1-1,1-1 1,-1 1 0,0-1-1,1 0 1,-1 0 0,0 0-1,1 0 1,-1 0 0,0-1-1,1 1 1,-1-1 0,0 1 0,0-1-1,1 0 1,-1 0 0,0 0-1,2-1 1,7-4 11,-1 0 0,0 0-1,-1-1 1,1 0 0,10-11 0,-12 10-234,0 0 0,1 1 1,0 1-1,0-1 0,19-8 0,-26 55-677,-5-22 244,-1 29-3299,4-47 3821,0 1-1,0 0 1,0-1-1,0 1 1,0-1-1,0 1 1,0 0-1,0-1 1,0 1-1,1 0 1,-1-1-1,0 1 1,0-1-1,1 1 1,-1-1-1,0 1 1,1-1-1,-1 1 1,1-1-1,-1 1 1,1-1-1,-1 1 1,1-1-1,-1 0 1,1 1-1,-1-1 1,1 0-1,-1 1 1,1-1-1,0 0 1,-1 0-1,1 0 1,-1 0-1,1 1 1,0-1-1,-1 0 1,1 0-1,0 0 1,-1 0-1,1 0 1,-1 0-1,1-1 1,0 1-1,-1 0 1,1 0-1,-1 0 1,1-1-1,0 1 1,-1 0-1,1 0 1,-1-1-1,1 1 1,-1-1-1,1 1 1,0-1-1,19-15-10657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4.232"/>
    </inkml:context>
    <inkml:brush xml:id="br0">
      <inkml:brushProperty name="width" value="0.025" units="cm"/>
      <inkml:brushProperty name="height" value="0.025" units="cm"/>
    </inkml:brush>
  </inkml:definitions>
  <inkml:trace contextRef="#ctx0" brushRef="#br0">1 1 14510,'0'0'9523,"2"10"-8999,10 32-81,-11-40-426,0 0 0,1 1 0,-1-1 0,1 0 0,-1 0 1,1 0-1,0 0 0,0-1 0,0 1 0,0 0 0,0-1 1,0 0-1,1 1 0,-1-1 0,0 0 0,1 0 0,-1 0 0,1 0 1,-1 0-1,1-1 0,-1 1 0,1-1 0,-1 0 0,1 0 1,0 0-1,3 0 0,1 0 4,0-1 0,-1 1 0,1-1-1,-1-1 1,1 1 0,-1-1 0,1 0 0,6-4 0,15-17 32,-25 20-49,0 0 0,0 0 0,0 0 0,0 0 0,1 1 0,0-1 0,7-3 0,-15 43-276,-2-16 277,0 0-141,1 1-1,1 0 0,1 0 1,-1 24-1,4-46-7,0 1 0,0-1 0,0 1 0,-1-1 0,1 1 0,0-1 0,0 1 0,1-1 0,-1 1 0,0-1 0,0 1 0,0-1 0,0 1 0,0-1 0,0 1 0,1-1 0,-1 1 0,0-1 0,0 1 0,1-1 0,-1 1 0,0-1 0,1 0 0,-1 1 0,1-1 0,-1 0 0,0 1 0,1-1 0,-1 0-1,1 1 1,-1-1 0,1 0 0,-1 0 0,1 0 0,-1 1 0,1-1 0,-1 0 0,1 0 0,-1 0 0,1 0 0,-1 0 0,1 0 0,-1 0 0,1 0 0,0 0 0,14 0-8440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6.902"/>
    </inkml:context>
    <inkml:brush xml:id="br0">
      <inkml:brushProperty name="width" value="0.025" units="cm"/>
      <inkml:brushProperty name="height" value="0.025" units="cm"/>
    </inkml:brush>
  </inkml:definitions>
  <inkml:trace contextRef="#ctx0" brushRef="#br0">29 184 13036,'0'0'222,"-1"1"-1,0-1 0,1 1 1,-1-1-1,1 1 0,-1 0 1,1-1-1,-1 1 0,1 0 1,-1-1-1,1 1 0,0 0 1,-1-1-1,1 1 0,0 0 1,0 0-1,0 0 0,-1-1 1,1 1-1,0 0 0,0 0 1,0 0-1,0-1 0,0 1 1,0 0-1,1 0 0,-1 0 1,0-1-1,0 1 0,0 0 1,1 0-1,-1-1 0,1 1 1,-1 0-1,0-1 0,2 2 1,0 0 29,0-1 0,1 0 0,-1 0 0,1 0 1,-1 0-1,1 0 0,0 0 0,-1-1 0,1 0 1,0 1-1,3-1 0,7 1 172,1-2 1,0 1-1,22-5 1,-21 0-257,0 0-1,-1-1 1,0-1 0,0 0 0,0-1-1,22-17 1,-29 20-140,0 0 1,0-1-1,-1 0 0,0-1 0,0 1 0,-1-1 1,1 0-1,-1 0 0,-1-1 0,1 0 0,-1 1 1,-1-1-1,5-13 0,-8 20-18,0-1 0,1 1 0,-1 0 0,0-1 0,0 1-1,0-1 1,1 1 0,-2 0 0,1-1 0,0 1 0,0 0 0,0-1 0,-1 1 0,1 0 0,0-1-1,-1 1 1,1 0 0,-1 0 0,0-1 0,1 1 0,-1 0 0,0 0 0,0 0 0,0 0 0,0 0-1,0 0 1,-2-1 0,1 0-9,-1 1 0,0 0 0,0 0 0,0 0 0,0 0 0,0 1 0,0-1 0,0 1 0,0 0 0,0 0-1,0 0 1,-4 0 0,-2 1-17,1 0 0,-1 1 1,0 0-1,1 0 0,-1 1 0,1 0 0,-1 1 0,-7 4 0,-2 6 5,1 1 0,0 0 0,2 2-1,0-1 1,0 2 0,2 0 0,-14 23 0,18-26 62,1 1 0,0-1 1,1 1-1,1 1 0,0-1 0,2 1 1,-1 0-1,2 0 0,-2 31 1,4-45-50,2 0 0,-1-1 1,0 1-1,0 0 0,1-1 0,0 1 1,-1 0-1,1-1 0,0 1 0,0-1 1,0 1-1,1-1 0,-1 0 0,1 1 1,-1-1-1,1 0 0,0 0 0,-1 0 1,1 0-1,0-1 0,3 3 0,0-1 4,1 0-1,-1-1 0,0 1 0,1-1 0,-1-1 0,1 1 0,-1-1 0,1 0 0,9 1 0,5-2-409,-1 0-1,0-1 1,0-1-1,0 0 0,24-8 1,9-9-3642,-4-5-3111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7.245"/>
    </inkml:context>
    <inkml:brush xml:id="br0">
      <inkml:brushProperty name="width" value="0.025" units="cm"/>
      <inkml:brushProperty name="height" value="0.025" units="cm"/>
    </inkml:brush>
  </inkml:definitions>
  <inkml:trace contextRef="#ctx0" brushRef="#br0">210 55 12844,'0'0'5317,"5"-8"-2237,18-24-517,-23 32-2502,1 0 0,-1 0 0,0-1-1,0 1 1,1 0 0,-1-1 0,0 1 0,0 0 0,0-1 0,1 1 0,-1 0 0,0-1 0,0 1 0,0 0-1,0-1 1,0 1 0,0-1 0,0 1 0,0 0 0,0-1 0,0 1 0,0 0 0,0-1 0,0 1-1,0-1 1,0 1 0,0 0 0,-1-1 0,1 1 0,0 0 0,0-1 0,0 1 0,-1 0 0,1-1 0,0 1-1,0 0 1,-1 0 0,1-1 0,0 1 0,0 0 0,-1 0 0,1-1 0,0 1 0,-1 0 0,1 0-1,0 0 1,-1 0 0,1-1 0,0 1 0,-1 0 0,1 0 0,-1 0 0,1 0 0,0 0 0,-1 0-1,1 0 1,-1 0 0,1 0 0,0 0 0,-1 0 0,1 0 0,0 1 0,-1-1 0,1 0 0,-1 0-1,-24 4-161,14 2 90,-1-1-1,1 2 1,0-1-1,0 2 0,1-1 1,0 1-1,-16 18 1,10-9 20,1 1 1,0 0 0,-17 30 0,29-42-2,0 0 1,0 0-1,0 0 0,1 1 1,0-1-1,0 1 0,-2 10 1,4-16-11,0 1 0,0 0 0,0-1 0,0 1 0,0-1 0,0 1 1,0-1-1,1 1 0,-1-1 0,1 1 0,-1-1 0,1 1 0,-1-1 0,1 1 0,0-1 0,0 1 0,0-1 1,-1 0-1,1 0 0,1 0 0,-1 1 0,0-1 0,0 0 0,0 0 0,1 0 0,-1-1 0,0 1 1,1 0-1,-1 0 0,0-1 0,1 1 0,-1-1 0,1 1 0,-1-1 0,1 0 0,0 1 0,2-1 1,12 2-563,0-1 1,0-1 0,20-1 0,-22-1-996,0 0 0,0 0 0,-1-2 0,15-4 1,14-9-7347</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7.821"/>
    </inkml:context>
    <inkml:brush xml:id="br0">
      <inkml:brushProperty name="width" value="0.025" units="cm"/>
      <inkml:brushProperty name="height" value="0.025" units="cm"/>
    </inkml:brush>
  </inkml:definitions>
  <inkml:trace contextRef="#ctx0" brushRef="#br0">151 15 10090,'0'0'9972,"-8"-3"-8632,1 1-948,0-1 1,0 1 0,-1 1 0,1-1 0,0 1-1,-1 1 1,1-1 0,-9 2 0,14-1-311,-1 0 0,0 1-1,0-1 1,1 1 0,-1 0 0,0 0 0,1 0-1,-1 0 1,1 0 0,-1 1 0,1-1 0,-1 1-1,1 0 1,0-1 0,0 1 0,0 0 0,0 0 0,0 1-1,0-1 1,1 0 0,-1 1 0,1-1 0,0 0-1,-1 1 1,1 0 0,0-1 0,0 1 0,1 0-1,-1 3 1,-2 4-46,1 0 0,0 0 0,1 0 0,0 0 0,1 1 0,0-1 0,2 15 1,-2-24-31,1 0 0,0 0 0,-1-1 0,1 1 0,0 0 0,0 0 0,0-1 0,-1 1 0,1-1 0,0 1 0,0-1 0,0 1 0,0-1 1,0 1-1,0-1 0,0 0 0,0 0 0,0 1 0,0-1 0,0 0 0,1 0 0,-1 0 0,0 0 0,0 0 0,0 0 0,0-1 0,0 1 0,1-1 1,32-7 260,-15-1-166,-1-2 0,26-18 0,-32 19-119,0 2 1,1-1 0,1 2-1,-1 0 1,1 0 0,18-5-1,-32 12 11,1-1 0,-1 1 0,1 0 0,0 0 0,-1 0 0,1 0 1,0 0-1,-1 0 0,1 0 0,-1 0 0,1 0 0,0 0 0,-1 0 0,1 0 0,0 0 0,-1 1 0,1-1 0,-1 0 0,1 0 0,-1 1 0,1-1 0,0 0 1,-1 1-1,1-1 0,-1 0 0,0 1 0,1-1 0,-1 1 0,1-1 0,-1 1 0,1 0 0,2 24-11,-17 24 285,14-38 313,12-12-344,26-16-252,-28 12 22,-5 2-35,1 0 0,-1 1 0,1 0 0,0 0 0,0 1 0,0-1 0,0 1 1,0 1-1,0-1 0,0 1 0,6 0 0,-10 1 25,-1 0 1,0 1-1,0-1 0,0 0 1,0 0-1,0 1 0,0-1 1,-1 1-1,1-1 0,0 1 1,-1-1-1,1 1 0,-1-1 1,1 1-1,-1-1 0,0 1 0,0 0 1,0-1-1,0 1 0,0-1 1,0 1-1,0 0 0,0-1 1,0 1-1,-1-1 0,0 4 1,2 23-1008,1-28-3,0 1 1,1-1-1,-1 0 1,0 0 0,1 0-1,-1-1 1,0 1-1,1 0 1,-1-1-1,0 1 1,5-3 0,15-7-6979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8.668"/>
    </inkml:context>
    <inkml:brush xml:id="br0">
      <inkml:brushProperty name="width" value="0.025" units="cm"/>
      <inkml:brushProperty name="height" value="0.025" units="cm"/>
    </inkml:brush>
  </inkml:definitions>
  <inkml:trace contextRef="#ctx0" brushRef="#br0">157 11 13453,'0'0'11002,"-8"-2"-9496,3 0-1468,1 1 0,0-1 0,0 1 1,-1 0-1,1 1 0,-1-1 0,1 1 1,-1 0-1,1 0 0,-1 0 0,1 0 1,-1 1-1,1 0 0,0 0 0,-1 0 1,1 1-1,0-1 0,0 1 0,0 0 1,0 0-1,0 0 0,0 1 1,-6 5-1,6-4-18,0 0 1,0 0 0,1 1-1,-1 0 1,1 0 0,0 0-1,1 0 1,-1 0 0,1 0-1,0 1 1,1-1-1,-1 1 1,1 0 0,-1 6-1,2-12-16,0 1-1,0-1 1,0 1-1,1-1 1,-1 1-1,0-1 1,0 1-1,0-1 0,1 0 1,-1 1-1,0-1 1,0 1-1,1-1 1,-1 0-1,0 1 1,1-1-1,-1 1 1,1-1-1,-1 0 0,0 0 1,1 1-1,-1-1 1,1 0-1,-1 0 1,1 1-1,-1-1 1,1 0-1,-1 0 0,1 0 1,-1 0-1,1 0 1,25 0 149,21-11-80,-37 5-186,1-1 0,-2 0 1,15-13-1,-16 12 76,1 1 1,0 0-1,17-10 0,-25 17 128,-1 25-70,0-22 0,-1-1 0,1 1 0,0 0 0,0 0 0,0-1 0,1 1 0,-1 0 0,1 0 0,-1-1 0,1 1 0,0-1 0,0 1 0,2 3 0,-1-4-6,1-1 0,-1 0 0,0 0 0,1 0 0,-1 0 0,1 0 0,0-1 0,-1 1 0,1-1 0,-1 1 0,1-1 0,0 0 0,-1 0 0,1 0 0,2-1 0,10 0-154,-1-1 1,0-1-1,0 0 1,-1 0-1,1-1 1,20-10-1,31-9-1769,-64 23 1903,-1-1 0,1 1-1,-1 0 1,1 0-1,-1-1 1,1 1 0,-1 0-1,1 0 1,-1 0-1,1-1 1,-1 1-1,1 0 1,-1 0 0,1 0-1,0 0 1,-1 0-1,1 0 1,-1 0 0,1 0-1,-1 0 1,1 0-1,-1 1 1,1-1 0,0 0-1,-1 0 1,1 0-1,-1 1 1,1-1 0,-1 0-1,0 1 1,1-1-1,-1 0 1,1 1 0,-1-1-1,1 1 1,-1-1-1,0 0 1,1 1 0,-1-1-1,0 1 1,0-1-1,1 1 1,-1-1-1,0 1 1,0 0 0,0-1-1,0 1 1,1-1-1,-1 1 1,0-1 0,0 1-1,0-1 1,0 1-1,0 0 1,0-1 0,-1 1-1,1-1 1,0 1-1,0-1 1,0 1 0,0-1-1,-1 1 1,1-1-1,0 1 1,-1 0 0,1 0 33,-1-1 1,1 1 0,0-1-1,0 1 1,-1-1 0,1 1-1,0 0 1,0-1 0,0 1-1,0 0 1,0-1 0,0 1-1,0 0 1,0-1-1,0 1 1,0 0 0,0-1-1,0 1 1,0-1 0,0 1-1,1 0 1,-1-1 0,0 1-1,0-1 1,1 1 0,-1 0-1,0-1 1,1 1 0,-1-1-1,1 1 1,-1-1 0,1 1-1,-1-1 1,1 0 0,-1 1-1,1-1 1,-1 0 0,1 1-1,-1-1 1,1 0 0,0 0-1,0 1 1,13-1-107,-1-1 0,0 0 0,0-1 0,0-1 1,-1 0-1,1 0 0,0-1 0,-1-1 0,0 0 0,0-1 1,12-7-1,60-24-2229,-83 36 2281,0 1-1,-1 0 1,1 0-1,-1-1 0,1 1 1,-1 0-1,1 0 1,0 0-1,-1 0 1,1 0-1,-1 0 0,1 0 1,0 0-1,-1 0 1,1 0-1,-1 1 0,1-1 1,0 0-1,-1 0 1,1 0-1,-1 1 0,1-1 1,-1 0-1,1 1 1,-1-1-1,1 0 0,-1 1 1,1-1-1,-1 1 1,1 0-1,3 22 147,-14 44 1621,5-35-589,5-15-1352,1 1 0,1-1 0,0 0 0,2 1 0,0-1 0,0-1 0,2 1 0,10 21 0,-9-20-340,0 0 1,0 1-1,-2-1 0,-1 1 0,0 1 0,1 20 1,-4-28 824,-2-1 0,1 1 0,-1-1 0,-1 0 0,0 1 0,0-1 0,-5 12 0,6-20-77,0 0 0,-1 0 0,1 0 0,-1 0 0,1-1 0,-1 1 0,0-1 0,0 1 0,0-1 0,0 0 0,-1 0 0,1 0 0,-1 0 0,1 0 0,-1 0 0,0-1 0,1 1 0,-1-1 0,0 0 0,0 0 0,0 0 0,0 0 0,0 0 0,0-1 0,0 1 0,0-1 0,0 0 0,-1 0 0,1 0 0,-4-1 0,4 1-118,1-1 0,-1 0 0,1 0 0,0 0 1,-1 0-1,1 0 0,0-1 0,0 1 0,0-1 0,0 1 0,0-1 1,0 0-1,1 0 0,-1 0 0,0 0 0,1 0 0,-1 0 0,-1-4 1,-20-44 367,22 48-440,-5-16-86,0 0 0,1 0 0,0 0 0,2-1 0,0 0 1,1 0-1,1-26 0,1 39 53,1-1-1,-1 1 1,1 0 0,0-1 0,1 1-1,-1 0 1,1 0 0,0 0 0,1 0-1,-1 1 1,1-1 0,1 1-1,-1-1 1,1 1 0,-1 0 0,2 0-1,-1 1 1,0-1 0,1 1 0,0 0-1,0 0 1,0 0 0,0 1 0,1 0-1,7-4 1,95-25-3332,-28 10-6065,-24 2-6074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6:59.552"/>
    </inkml:context>
    <inkml:brush xml:id="br0">
      <inkml:brushProperty name="width" value="0.025" units="cm"/>
      <inkml:brushProperty name="height" value="0.025" units="cm"/>
    </inkml:brush>
  </inkml:definitions>
  <inkml:trace contextRef="#ctx0" brushRef="#br0">232 97 6118,'1'-3'417,"5"-4"1559,0-2 0,-1 1 0,-1-1-1,6-11 1,-10 19-1790,1 0-1,-1 0 0,1 0 1,-1 0-1,0-1 0,1 1 1,-1 0-1,0 0 0,0 0 1,0 0-1,0 0 0,0 0 0,0-1 1,0 1-1,0 0 0,0 0 1,0 0-1,-1 0 0,1 0 1,0 0-1,-1 0 0,1 0 1,-1 0-1,1 0 0,-1 0 0,0 0 1,1 0-1,-1 0 0,0 0 1,0 0-1,0 0 0,0 1 1,1-1-1,-1 0 0,0 1 1,0-1-1,0 1 0,0-1 1,0 1-1,-1-1 0,1 1 0,0 0 1,0 0-1,0-1 0,0 1 1,0 0-1,-3 0 0,-4 0-136,0 0 0,-1 1 0,1 0 0,-1 0 0,1 0-1,0 1 1,0 1 0,0 0 0,0 0 0,0 0 0,1 1 0,-1 0-1,1 0 1,0 1 0,0 0 0,-9 9 0,6-5 42,0 0 1,0 1-1,1 1 1,1 0-1,-1 0 1,2 0-1,0 1 1,0 0-1,-7 20 1,13-30-121,0-1 0,1 0-1,-1 1 1,1-1 0,-1 1 0,1-1 0,0 0 0,-1 1 0,1-1-1,0 1 1,0-1 0,0 1 0,0-1 0,0 1 0,0-1 0,0 1-1,1-1 1,-1 1 0,1-1 0,-1 1 0,1-1 0,-1 1 0,1-1-1,0 0 1,0 0 0,-1 1 0,1-1 0,0 0 0,0 0 0,0 0-1,1 0 1,-1 0 0,0 0 0,0 0 0,0 0 0,1 0 0,-1-1-1,0 1 1,1 0 0,-1-1 0,1 0 0,-1 1 0,1-1 0,-1 0-1,1 1 1,-1-1 0,1 0 0,-1 0 0,1 0 0,-1 0 0,1-1-1,1 1 1,9-1-999,0 0 0,0 0 0,-1-1-1,1-1 1,14-4 0,15-9-5117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0.103"/>
    </inkml:context>
    <inkml:brush xml:id="br0">
      <inkml:brushProperty name="width" value="0.025" units="cm"/>
      <inkml:brushProperty name="height" value="0.025" units="cm"/>
    </inkml:brush>
  </inkml:definitions>
  <inkml:trace contextRef="#ctx0" brushRef="#br0">165 7 16239,'0'0'5259,"-10"-2"-4998,6 0-263,-1 1-1,1 1 1,-1-1-1,1 1 0,-1-1 1,0 1-1,1 1 1,-1-1-1,1 1 1,-1-1-1,1 1 0,-1 1 1,1-1-1,0 0 1,-1 1-1,1 0 1,0 0-1,0 1 0,0-1 1,0 1-1,1-1 1,-1 1-1,1 1 1,0-1-1,0 0 0,-4 5 1,3-4 92,0 0 0,1 0 0,-1 1 0,1-1 0,0 1 0,0-1 0,0 1 0,1 0 0,0 0 0,0 0 0,0 1 0,0-1 0,1 0 0,-1 8 0,2-11-67,1-1 0,0 0 0,-1 0-1,1 0 1,-1 0 0,1 0 0,0 0-1,0 0 1,0 0 0,0 0 0,0 0-1,0 0 1,0-1 0,0 1 0,0 0-1,0-1 1,0 1 0,0-1 0,0 1-1,0-1 1,1 1 0,-1-1 0,0 0-1,0 0 1,1 0 0,-1 0 0,0 0-1,0 0 1,3 0 0,47-1 275,-45 0-248,11-2-74,-1 0 0,0-1 0,0-1 1,-1-1-1,1 0 0,26-15 0,-24 11 23,1 1 0,1 1 0,27-8 0,-46 16 12,-1 0 1,0 0-1,1 0 0,-1 0 1,0 0-1,1 0 0,-1 0 1,0 0-1,1 0 0,-1 0 1,1 0-1,-1 0 0,0 0 1,1 0-1,-1 0 0,0 0 1,0 0-1,1 0 0,-1 1 1,0-1-1,1 0 1,-1 0-1,0 0 0,1 1 1,-1-1-1,0 0 0,0 0 1,0 1-1,1-1 0,-1 0 1,0 0-1,0 1 0,0-1 1,1 0-1,-1 1 0,1 17 261,-12 29 410,7-32 17,4-14-670,0 0 0,0 0 1,0 0-1,1-1 1,-1 1-1,0 0 1,0 0-1,1 0 1,-1 0-1,0-1 1,1 1-1,-1 0 1,1 0-1,-1-1 0,1 1 1,-1 0-1,1-1 1,-1 1-1,1-1 1,0 1-1,-1-1 1,1 1-1,0-1 1,0 1-1,-1-1 1,1 0-1,0 1 0,0-1 1,0 0-1,-1 0 1,1 1-1,0-1 1,0 0-1,0 0 1,0 0-1,0 0 1,-1 0-1,2 0 0,42-2 271,-39 2-238,17-3-198,0-1 0,40-14-1,-45 12-168,1 1-1,0 1 0,0 0 0,35-2 0,-52 7 322,0 0-1,-1 0 1,1-1-1,-1 2 1,0-1-1,1 0 0,-1 0 1,0 0-1,1 0 1,-1 0-1,0 0 0,0 0 1,0 0-1,0 0 1,0 0-1,0 0 0,0 0 1,-1 1-1,1 0 1,-1 0 16,1-1 0,0 1 1,-1-1-1,1 1 1,0 0-1,0-1 0,0 1 1,1-1-1,-1 1 1,0-1-1,0 1 0,1 0 1,-1-1-1,1 1 0,0-1 1,-1 1-1,1-1 1,1 2-1,6-1 25,0-1 0,0-1-1,-1 1 1,1-1 0,0-1-1,0 0 1,0 0 0,0 0 0,-1-1-1,1 0 1,10-4 0,-10 3-525,1 0-1,-1 1 1,1 0 0,0 0-1,-1 1 1,1 0 0,0 1-1,12 0 1,-20 24-2690,-1-21 583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0.822"/>
    </inkml:context>
    <inkml:brush xml:id="br0">
      <inkml:brushProperty name="width" value="0.025" units="cm"/>
      <inkml:brushProperty name="height" value="0.025" units="cm"/>
    </inkml:brush>
  </inkml:definitions>
  <inkml:trace contextRef="#ctx0" brushRef="#br0">137 1 12107,'0'0'3310,"-1"9"-1020,-20 159 3490,-26 98-2655,-21-39-1833,106-327 756,-19 54-1993,2-8 78,-3 5-788,41-79 1,-52 115 450,1 0 0,1 0 1,0 1-1,1 0 0,0 0 1,1 1-1,0 1 0,0 0 1,1 0-1,18-10 0,-27 18 105,0 1-1,0-1 0,0 0 0,0 1 0,1 0 0,-1-1 0,1 1 0,-1 1 0,1-1 0,-1 0 1,1 1-1,0 0 0,3 0 0,-6 0 75,-1 1 0,1-1 0,-1 1 1,1-1-1,-1 1 0,1-1 0,0 1 0,-1 0 1,0-1-1,1 1 0,-1 0 0,1-1 0,-1 1 1,0 0-1,0-1 0,1 1 0,-1 0 0,0 0 1,0-1-1,0 1 0,0 0 0,0 0 0,0 0 0,0-1 1,0 1-1,0 0 0,0 0 0,0-1 0,0 1 1,-1 0-1,1 0 0,-1 0 0,-9 30-42,2-22 95,0-1 1,0 0 0,-1 0-1,0-1 1,0 0 0,-1-1-1,0 0 1,-11 5-1,2-2 178,0 0-1,-1-2 0,-33 9 0,51-16-241,0 1-1,1 0 1,-1-1 0,0 0-1,0 1 1,0-1-1,0 0 1,0 0 0,0 0-1,1 0 1,-1 0 0,0 0-1,0-1 1,-2 0-1,4 1-102,0-1-1,0 0 1,0 1-1,0-1 0,0 0 1,1 1-1,-1-1 1,0 1-1,0-1 0,1 0 1,-1 1-1,0-1 1,1 1-1,-1-1 0,0 1 1,1-1-1,-1 1 0,1-1 1,-1 1-1,1 0 1,-1-1-1,1 1 0,-1 0 1,1-1-1,0 1 1,52-33-8002,-14 15 2152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1"/>
    </inkml:context>
    <inkml:brush xml:id="br0">
      <inkml:brushProperty name="width" value="0.025" units="cm"/>
      <inkml:brushProperty name="height" value="0.025" units="cm"/>
    </inkml:brush>
  </inkml:definitions>
  <inkml:trace contextRef="#ctx0" brushRef="#br0">177 90 5445,'0'0'2509,"1"-10"59,1-2-1478,-1 8-593,0-1 0,0 1 0,-1-1 0,0 1 0,1-1 0,-2 0 0,1 1 0,-1-6 0,0 8-336,0 1-1,0-1 1,0 1 0,0 0 0,0 0 0,0-1 0,0 1 0,0 0 0,0 0 0,0 0 0,-1 0 0,1 0 0,0 1 0,-1-1 0,1 0 0,-1 1 0,1-1 0,-1 1 0,1-1 0,-1 1-1,1-1 1,-1 1 0,1 0 0,-1 0 0,1 0 0,-1 0 0,0 0 0,-2 1 0,-1-1-115,1 0 1,0 0-1,-1 1 0,1 0 0,0 0 1,-1 0-1,1 0 0,0 0 0,-8 5 1,6 0-5,-1 0 0,1 0-1,0 1 1,0 0 0,0 0 0,1 1 0,0 0 0,1 0 0,0 0 0,0 0 0,-3 11 0,1-1 27,1 0 0,1 0 0,1 1 0,-2 26 1,5-43-102,-1 0 1,1 0 0,0 0 0,0 0-1,0 1 1,1-1 0,-1 0-1,0 0 1,1 0 0,-1 0 0,1 0-1,0 0 1,0 0 0,0 0 0,0 0-1,0 0 1,0 0 0,0 0 0,1-1-1,-1 1 1,1 0 0,-1-1 0,1 1-1,0-1 1,-1 0 0,1 0 0,0 1-1,0-1 1,0 0 0,0-1-1,0 1 1,0 0 0,0 0 0,0-1-1,0 0 1,0 1 0,1-1 0,-1 0-1,0 0 1,0 0 0,0 0 0,0 0-1,1-1 1,2 0 0,5 0-682,0-1-1,0-1 1,0 1 0,0-1 0,-1-1-1,1 0 1,-1 0 0,13-9-1,9-9-3722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1.260"/>
    </inkml:context>
    <inkml:brush xml:id="br0">
      <inkml:brushProperty name="width" value="0.025" units="cm"/>
      <inkml:brushProperty name="height" value="0.025" units="cm"/>
    </inkml:brush>
  </inkml:definitions>
  <inkml:trace contextRef="#ctx0" brushRef="#br0">137 29 10666,'0'0'9033,"-10"0"-7512,7 0-1430,-1 0 60,0 0 0,-1 0 0,1 0 0,0 0 0,0 1 0,0 0 0,0 0 0,0 0 0,0 0-1,0 1 1,0-1 0,1 1 0,-1 0 0,0 0 0,1 0 0,-1 1 0,-4 4 0,-4 4 538,8-8-568,1-1 1,0 0-1,1 1 0,-1 0 1,0 0-1,1 0 0,-1 0 1,1 0-1,0 0 0,0 0 1,1 1-1,-1-1 0,0 1 1,-1 5-1,47-6 109,108-12-951,-151 11 1797,2-9 1846,3-88-3381,-5 94 268,-1 0-1,1 0 1,0 1-1,0-1 1,0 0-1,0 0 1,0 1 0,0-1-1,0 1 1,0-1-1,1 1 1,-1-1-1,0 1 1,0-1-1,0 1 1,0 0-1,1 0 1,-1 0-1,0 0 1,0 0-1,0 0 1,1 0-1,-1 0 1,0 0 0,0 0-1,0 1 1,1-1-1,1 1 1,36 9-7656,-19-3 1046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1.812"/>
    </inkml:context>
    <inkml:brush xml:id="br0">
      <inkml:brushProperty name="width" value="0.025" units="cm"/>
      <inkml:brushProperty name="height" value="0.025" units="cm"/>
    </inkml:brush>
  </inkml:definitions>
  <inkml:trace contextRef="#ctx0" brushRef="#br0">135 11 13965,'0'0'6406,"-10"-2"-5584,4 0-784,2 1 32,1 0 1,-1 0-1,1 0 1,-1 0 0,1 1-1,-1-1 1,0 1-1,1 0 1,-1 0 0,0 0-1,1 1 1,-1-1-1,0 1 1,1 0 0,-1 0-1,1 0 1,-1 0-1,1 1 1,0-1-1,0 1 1,-1 0 0,1 0-1,0 0 1,1 1-1,-1-1 1,-5 6 0,6-5 5,-1 0 0,1 0 0,0 1 0,0-1 0,0 1-1,0 0 1,1 0 0,-1-1 0,1 1 0,-1 7 0,2-10-56,0 0 1,0 0-1,1 0 0,-1 1 0,0-1 0,1 0 0,-1 0 0,1 0 0,-1 0 0,1 0 0,0 0 0,-1 0 0,1 0 0,0 0 0,0 0 0,0 0 0,-1 0 0,1-1 0,0 1 0,0 0 0,0-1 0,0 1 0,1-1 0,-1 1 0,0-1 1,0 1-1,0-1 0,0 0 0,0 1 0,1-1 0,-1 0 0,0 0 0,0 0 0,0 0 0,1 0 0,-1 0 0,0 0 0,2-1 0,3 0 107,0 0-1,0 0 0,0 0 1,-1-1-1,1 0 1,0 0-1,-1-1 1,0 0-1,1 0 0,-1 0 1,0 0-1,0-1 1,-1 0-1,1 0 1,-1 0-1,0 0 1,0-1-1,5-7 0,-9 11-89,-1 1 0,1-1-1,-1 1 1,1-1 0,0 1-1,-1-1 1,0 1 0,1-1 0,-1 1-1,1 0 1,-1-1 0,1 1-1,-1 0 1,0 0 0,1-1-1,-1 1 1,1 0 0,-1 0-1,0 0 1,1 0 0,-1 0 0,0 0-1,1 0 1,-1 0 0,0 0-1,1 0 1,-1 0 0,0 0-1,1 0 1,-1 1 0,0-1-1,1 0 1,-1 0 0,1 1-1,-1-1 1,1 0 0,-1 1 0,0-1-1,1 1 1,0-1 0,-1 1-1,1-1 1,-1 1 0,1-1-1,-1 1 1,1-1 0,0 1-1,-1-1 1,1 1 0,0 0-1,0-1 1,0 1 0,-1 0 0,1 1 939,-1 3-3018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2.402"/>
    </inkml:context>
    <inkml:brush xml:id="br0">
      <inkml:brushProperty name="width" value="0.025" units="cm"/>
      <inkml:brushProperty name="height" value="0.025" units="cm"/>
    </inkml:brush>
  </inkml:definitions>
  <inkml:trace contextRef="#ctx0" brushRef="#br0">1 96 3107,'0'0'21925,"8"2"-20778,0 1-1029,0-2-1,0 1 1,0-1-1,0-1 1,0 1-1,1-1 1,-1-1-1,0 1 0,0-2 1,0 1-1,0-1 1,0 0-1,-1 0 1,1-1-1,0 0 1,-1-1-1,11-6 0,-16 9-106,36-28 466,-37 28-434,0 0 0,1 0-1,-1 0 1,0 0-1,0 0 1,0 0 0,0 0-1,-1 0 1,1 0 0,0 0-1,0 0 1,-1-1 0,1 1-1,0 0 1,-1 0 0,1-1-1,-1 1 1,0-1-1,1 1 1,-1 0 0,0-1-1,0 1 1,0-1 0,0 1-1,0 0 1,0-1 0,-1 1-1,1-1 1,-1-1-1,0 2-33,0 1-1,0-1 0,0 0 0,0 1 1,0-1-1,-1 1 0,1-1 0,0 1 0,0 0 1,0-1-1,-1 1 0,1 0 0,0 0 1,0 0-1,-1 0 0,1 0 0,0 0 0,0 0 1,-1 1-1,1-1 0,0 0 0,0 1 1,-3 0-1,-26 12-99,16-3 71,2 1 0,0 0-1,-13 14 1,20-20 27,1 0 1,0 0-1,0 1 0,0 0 1,1-1-1,-1 1 1,1 0-1,1 1 0,-1-1 1,-1 9-1,4-15-22,0 1 1,0 0-1,0-1 0,0 1 1,0-1-1,0 1 0,0-1 0,0 1 1,0-1-1,1 1 0,-1-1 0,0 1 1,0-1-1,1 1 0,-1-1 0,0 1 1,1-1-1,-1 1 0,0-1 0,1 0 1,-1 1-1,1-1 0,-1 1 1,0-1-1,1 0 0,-1 0 0,1 1 1,-1-1-1,1 0 0,-1 0 0,2 1 1,25 3-1149,26-10-2931,-39 2 970,1-1 0,-1 0-1,17-11 1,4-4-8466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2.747"/>
    </inkml:context>
    <inkml:brush xml:id="br0">
      <inkml:brushProperty name="width" value="0.025" units="cm"/>
      <inkml:brushProperty name="height" value="0.025" units="cm"/>
    </inkml:brush>
  </inkml:definitions>
  <inkml:trace contextRef="#ctx0" brushRef="#br0">125 152 8840,'0'0'12524,"-10"3"-11339,0 0-862,0 1-1,0 1 0,1 0 1,-1 0-1,-15 13 0,22-16-262,0 0 1,0 0-1,0 1 0,0-1 0,1 1 0,-1 0 0,1 0 0,0 0 1,0 0-1,0 0 0,0 0 0,0 1 0,1-1 0,-1 0 1,1 1-1,0 0 0,0-1 0,0 1 0,1 0 0,-1-1 1,1 1-1,0 0 0,0 0 0,1 5 0,-1-9-42,1 1-1,0 0 0,0 0 1,0 0-1,0-1 1,0 1-1,-1-1 0,1 1 1,0-1-1,0 1 0,1-1 1,-1 1-1,0-1 1,0 0-1,0 0 0,0 1 1,0-1-1,0 0 1,0 0-1,0 0 0,1 0 1,-1 0-1,0-1 0,0 1 1,0 0-1,0 0 1,0-1-1,0 1 0,1-1 1,36-11 357,-23 1-348,1 0-1,-1 0 1,-1-1 0,0-1-1,-1 0 1,21-28 0,-4 0 573,31-58 1,-51 78 361,-14 22 126,-22 34-672,18-19-308,1-1 0,0 1 0,1 0-1,1 1 1,1-1 0,0 1 0,1 0-1,1 0 1,1 0 0,1 24 0,0-39-154,0 0 0,0 0 0,0 0 1,1 0-1,-1 0 0,1-1 0,-1 1 1,1 0-1,0 0 0,0 0 0,0-1 1,0 1-1,0 0 0,0-1 0,0 1 0,0-1 1,1 1-1,-1-1 0,0 0 0,1 0 1,-1 1-1,1-1 0,0 0 0,2 1 1,30 5-4817,-14-7-2094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3.395"/>
    </inkml:context>
    <inkml:brush xml:id="br0">
      <inkml:brushProperty name="width" value="0.025" units="cm"/>
      <inkml:brushProperty name="height" value="0.025" units="cm"/>
    </inkml:brush>
  </inkml:definitions>
  <inkml:trace contextRef="#ctx0" brushRef="#br0">180 1 15407,'0'0'9449,"-3"9"-8857,-4 23-235,0 1 0,2 0 0,2 1 0,1-1 0,2 1 0,5 47-1,11-23-3185,-17-72-4378,-2 8 6195,0 0-1,0-1 0,0 1 1,-1 0-1,0 1 0,0-1 1,0 1-1,-8-8 1,-48-37 187,44 38 3323,1 0-1,-23-24 1,38 36-2367,0-1 0,-1 1-1,1 0 1,0 0 0,-1-1 0,1 1-1,0 0 1,0-1 0,-1 1-1,1-1 1,0 1 0,0 0 0,0-1-1,-1 1 1,1-1 0,0 1-1,0-1 1,0 1 0,0 0 0,0-1-1,0 1 1,0-1 0,0 1-1,0-1 1,0 1 0,0 0 0,0-1-1,0 1 1,1-1 0,-1 1-1,0-1 1,0 1 0,0 0 0,1-1-1,-1 1 1,0 0 0,0-1-1,1 1 1,-1 0 0,0-1 0,1 1-1,-1 0 1,1-1 0,26-7 1797,47 5-2196,-64 3 634,41-1-591,39 0-2953,-2 4-5644,-48 1 1391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3.744"/>
    </inkml:context>
    <inkml:brush xml:id="br0">
      <inkml:brushProperty name="width" value="0.025" units="cm"/>
      <inkml:brushProperty name="height" value="0.025" units="cm"/>
    </inkml:brush>
  </inkml:definitions>
  <inkml:trace contextRef="#ctx0" brushRef="#br0">171 19 9769,'0'0'13859,"-11"-4"-13139,10 3-712,-2-1 28,-1 0 0,1 1-1,-1-1 1,0 1 0,0 0 0,0-1 0,1 2 0,-1-1 0,0 0 0,0 1 0,0 0 0,0 0 0,-1 0-1,1 0 1,0 1 0,1 0 0,-1-1 0,0 1 0,0 1 0,0-1 0,0 1 0,1-1 0,-1 1 0,1 0-1,-1 0 1,-3 4 0,0 0 90,1 0 0,0 0 0,0 1 0,1 0 0,0 0-1,-6 10 1,10-15-85,0 0 0,0 0 0,1 0 0,-1 0 0,0 1 0,1-1 0,-1 0 0,1 0 0,0 0-1,-1 0 1,1 1 0,0-1 0,1 2 0,-1-2-23,0-1-1,1 0 1,-1 0 0,1 0-1,0 0 1,-1 0-1,1 0 1,0 0-1,-1 0 1,1 0 0,0 0-1,0-1 1,0 1-1,0 0 1,0 0 0,0-1-1,0 1 1,0-1-1,0 1 1,0-1-1,0 1 1,1-1 0,-1 0-1,0 1 1,2-1-1,11 2 146,-1 0-1,1-1 0,0-1 1,-1 0-1,1-1 0,0 0 0,-1-1 1,22-7-1,-24 7-90,0-2 0,-1 1 0,1-2 0,-1 1 0,0-1 0,0-1 0,-1 0 0,1 0 0,-1-1 0,15-15 0,-23 22-58,-1-1 1,1 1-1,-1-1 0,1 0 0,0 1 0,-1-1 1,1 1-1,-1-1 0,0 0 0,1 1 0,-1-1 1,1 0-1,-1 0 0,0 1 0,0-1 0,1 0 1,-1 0-1,0 0 0,0 1 0,0-1 0,0 0 1,0 0-1,0 0 0,0 1 0,0-1 0,0 0 1,-1 0-1,1 0 0,0 1 0,0-1 0,-1 0 1,1 0-1,-1 0 0,-1-1-17,1 1 0,-1 0 0,0-1 0,0 1 1,0 0-1,0 0 0,0 0 0,0 1 0,0-1 0,0 0 0,0 1 0,-3-1 1,-66-4-2317,69 5 2020,-8 0-658,-5 0-1356,5 0-4496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4.420"/>
    </inkml:context>
    <inkml:brush xml:id="br0">
      <inkml:brushProperty name="width" value="0.025" units="cm"/>
      <inkml:brushProperty name="height" value="0.025" units="cm"/>
    </inkml:brush>
  </inkml:definitions>
  <inkml:trace contextRef="#ctx0" brushRef="#br0">0 1 8552,'0'0'9198,"0"10"-7233,0 241 3432,0-250-5349,0 1 1,0 0 0,0 0-1,0 0 1,0 0-1,1 0 1,-1 0 0,1 0-1,-1 0 1,1 0-1,-1 0 1,1 0 0,0 0-1,0-1 1,0 1-1,0 0 1,0-1 0,1 1-1,-1-1 1,0 1-1,1-1 1,-1 0 0,1 1-1,-1-1 1,1 0 0,0 0-1,-1 0 1,1 0-1,0 0 1,0-1 0,0 1-1,0 0 1,0-1-1,-1 1 1,1-1 0,0 0-1,0 0 1,0 0-1,0 0 1,0 0 0,0 0-1,0 0 1,0-1-1,3 0 1,2-1 118,0 0-1,0 0 1,0 0-1,-1-1 1,1 0-1,-1-1 1,0 0-1,0 1 1,0-2-1,0 1 1,8-9-1,-5 1-95,0-1 0,-1-1 0,0 0 0,-1 0 0,0 0 1,-1-1-1,-1 0 0,0 0 0,-1 0 0,-1-1 0,2-17 0,1 2-358,-10 47 200,-3 18 78,1 1 0,1-1 0,0 55 0,6-87 3,-1 1 0,1-1-1,-1 0 1,1 0 0,0 1 0,0-1 0,-1 0-1,2 0 1,-1 0 0,0 0 0,0 0-1,1-1 1,-1 1 0,1 0 0,-1-1 0,1 1-1,0-1 1,0 1 0,-1-1 0,1 0 0,0 1-1,0-1 1,0 0 0,1-1 0,-1 1-1,0 0 1,0-1 0,5 2 0,32 2-2127,-4-11-3620,-6-7-2276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4.983"/>
    </inkml:context>
    <inkml:brush xml:id="br0">
      <inkml:brushProperty name="width" value="0.025" units="cm"/>
      <inkml:brushProperty name="height" value="0.025" units="cm"/>
    </inkml:brush>
  </inkml:definitions>
  <inkml:trace contextRef="#ctx0" brushRef="#br0">219 54 6919,'0'0'16180,"-3"-8"-14402,-8-26-193,10 33-1498,0 1-1,1-1 0,-1 0 1,0 0-1,0 0 0,1 1 1,-1-1-1,0 0 0,0 1 1,0-1-1,0 1 1,0-1-1,0 1 0,0-1 1,0 1-1,0 0 0,-1-1 1,1 1-1,0 0 0,0 0 1,0 0-1,0 0 0,0 0 1,-2 0-1,-25 4 66,27-4-92,-12 4-44,1 0 1,0 1-1,0 0 1,1 0-1,-1 1 1,1 1-1,0 0 1,1 1-1,0 0 1,-14 14-1,23-22-21,0 1-1,0 0 1,0 0-1,0 0 1,0 0 0,1 1-1,-1-1 1,0 0-1,1 0 1,-1 0-1,0 1 1,1-1 0,-1 0-1,1 0 1,0 1-1,0-1 1,-1 0-1,1 1 1,0-1 0,0 1-1,0-1 1,0 0-1,1 3 1,0-3-10,0 0-1,0 0 1,0 0-1,0 0 1,0 0-1,0 0 1,0 0-1,0 0 1,0 0 0,1-1-1,-1 1 1,0 0-1,0-1 1,1 1-1,-1-1 1,1 0 0,-1 1-1,2-1 1,13 2-174,-1-1 0,0 0 1,22-2-1,-21 0-10,9 1-131,-1 1-1,42 7 1,-61-7 302,0 0-1,1 0 1,-1 0-1,0 1 1,0 0 0,0 0-1,-1 0 1,1 0-1,0 1 1,-1 0 0,0-1-1,1 2 1,-1-1-1,0 1 1,-1-1 0,1 1-1,0 0 1,-1 0-1,4 7 1,-6-9 61,0 1-1,0-1 1,0 1-1,-1-1 1,1 1-1,-1-1 1,1 1 0,-1-1-1,0 1 1,0 0-1,0-1 1,0 1 0,-1-1-1,1 1 1,-1-1-1,1 1 1,-1-1-1,0 1 1,0-1 0,-2 4-1,1-2 107,-1 0-1,0 0 1,-1-1 0,1 1-1,-1-1 1,1 1 0,-1-1-1,0 0 1,0-1 0,-6 4-1,-4 1 283,-1-1 0,0 0 0,-1 0 0,1-2 0,-26 5 0,38-9-458,-11 3 203,0-1 0,0-1 0,-25-1 0,37 0-276,0 0 0,0 0-1,0 0 1,0 0 0,1 0-1,-1-1 1,0 1 0,0-1 0,1 1-1,-1-1 1,0 1 0,1-1-1,-1 0 1,0 0 0,1 0-1,-1 0 1,1 0 0,-1 0 0,1 0-1,0 0 1,-1-1 0,1 1-1,0 0 1,0-1 0,0 1-1,0-1 1,0 0 0,0 1 0,1-1-1,-1 0 1,1 1 0,-1-1-1,1 0 1,-1 0 0,1 1-1,0-1 1,0 0 0,0 0 0,0-2-1,1 1-403,0 1 0,0-1 0,0 1-1,0-1 1,1 1 0,-1-1 0,1 1-1,0 0 1,0 0 0,0 0 0,0 0-1,0 0 1,0 0 0,0 1 0,0-1-1,1 1 1,4-3 0,4-3-2209,17-11-4254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5.573"/>
    </inkml:context>
    <inkml:brush xml:id="br0">
      <inkml:brushProperty name="width" value="0.025" units="cm"/>
      <inkml:brushProperty name="height" value="0.025" units="cm"/>
    </inkml:brush>
  </inkml:definitions>
  <inkml:trace contextRef="#ctx0" brushRef="#br0">224 1 14606,'0'0'9657,"-5"11"-8872,-11 17-354,-1-2 0,-1 0 1,-2-1-1,-41 42 0,32-36-73,-29 40 0,83-83-1981,-12-1 674,1-1 0,-2-1 0,0 0 0,0 0 1,-2-1-1,10-20 0,3-10 562,17-51 1,-47 127 1709,0 1 0,2 0 0,1 0 0,2 0 0,1 35 0,1-56-1225,1-1 0,0 0 0,0 1 0,1-1 0,0 0 0,0 0 0,1 0 0,4 8 0,-3-9-629,0-1-1,0 0 1,1 0 0,0 0-1,7 8 1,-58-58-11537,-9-1 10420,-27-22 9476,82 66-7749,-1-1 0,1 1 1,0 0-1,-1 0 0,1-1 0,0 1 1,-1 0-1,1-1 0,0 1 1,0 0-1,-1-1 0,1 1 1,0 0-1,0-1 0,0 1 1,-1-1-1,1 1 0,0 0 1,0-1-1,0 1 0,0-1 0,0 1 1,0-1-1,0 1 0,0 0 1,0-1-1,0 1 0,0-1 1,0 1-1,0-1 0,0 1 1,0 0-1,1-1 0,-1 1 0,0-1 1,0 1-1,0 0 0,1-1 1,-1 1-1,0 0 0,1-1 1,-1 1-1,0 0 0,0-1 1,1 1-1,-1 0 0,1 0 1,-1-1-1,0 1 0,1 0 0,-1 0 1,0 0-1,1-1 0,-1 1 1,1 0-1,-1 0 0,1 0 1,-1 0-1,0 0 0,1 0 1,-1 0-1,1 0 0,-1 0 0,1 0 1,36-4 426,-31 3-199,50-2-5,42-6-3439,-58 2-1550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6.605"/>
    </inkml:context>
    <inkml:brush xml:id="br0">
      <inkml:brushProperty name="width" value="0.025" units="cm"/>
      <inkml:brushProperty name="height" value="0.025" units="cm"/>
    </inkml:brush>
  </inkml:definitions>
  <inkml:trace contextRef="#ctx0" brushRef="#br0">137 75 5221,'0'0'15796,"3"-9"-14034,4-27-540,-7 35-1173,0 0-1,0 0 0,0 1 1,-1-1-1,1 0 0,0 0 1,-1 0-1,1 0 0,-1 0 1,1 0-1,-1 1 0,1-1 1,-1 0-1,0 0 0,1 1 0,-1-1 1,0 0-1,0 1 0,1-1 1,-1 1-1,0-1 0,0 1 1,0-1-1,0 1 0,0-1 1,0 1-1,1 0 0,-1 0 1,0 0-1,0-1 0,0 1 1,0 0-1,-2 0 0,-37-1 575,33 2-454,4-1-146,0 0 0,0 0 0,0 0-1,0 0 1,-1 1 0,1 0 0,0 0 0,1 0 0,-1 0 0,0 0 0,0 0 0,0 1 0,1-1 0,-1 1 0,0 0 0,1 0 0,0 0 0,-1 0 0,1 0 0,0 0-1,0 1 1,0-1 0,0 1 0,1-1 0,-1 1 0,1 0 0,0 0 0,-1 0 0,1 0 0,0 0 0,1 0 0,-1 0 0,1 0 0,-1 0 0,1 0 0,0 6-1,1-8-16,-1 0 1,1 1-1,0-1 0,0 0 0,0 0 0,-1 0 0,1 0 0,0 0 0,1 0 0,-1 0 0,0 0 0,0-1 0,0 1 0,0 0 0,1-1 0,-1 1 0,0 0 0,1-1 0,-1 0 0,0 1 0,1-1 0,-1 0 0,1 0 0,-1 0 0,0 0 0,1 0 0,-1 0 0,2 0 0,44-3 166,-35 0-136,-1 0-1,0 0 0,1-1 0,-1-1 1,-1 1-1,1-2 0,-1 0 0,0 0 1,0-1-1,-1 0 0,0 0 0,0-1 1,-1-1-1,13-14 0,-30 37 13,1 0 0,1 0 0,1 1 0,0 0 0,1 0 0,0 1 0,2-1 0,-4 23 0,7-37-15,0-1-1,0 1 1,0-1-1,0 1 0,0-1 1,0 1-1,1 0 1,-1-1-1,0 1 1,0-1-1,0 1 0,0-1 1,1 1-1,-1-1 1,0 1-1,1-1 1,-1 1-1,0-1 0,1 1 1,-1-1-1,0 0 1,1 1-1,-1-1 0,1 0 1,-1 1-1,1-1 1,-1 0-1,1 0 1,-1 1-1,1-1 0,-1 0 1,1 0-1,-1 0 1,2 1-1,24-5 571,21-19-147,-7-9-352,-27 21-104,0 0 1,1 1 0,26-13 0,-39 22-16,-1 1 1,1 0-1,-1 0 0,1-1 0,-1 1 1,1 0-1,-1 0 0,1 0 1,-1 0-1,1 0 0,0-1 0,-1 1 1,1 0-1,-1 0 0,1 1 0,-1-1 1,1 0-1,0 0 0,-1 0 0,1 0 1,-1 0-1,1 1 0,-1-1 0,1 0 1,-1 0-1,1 1 0,-1-1 0,1 0 1,-1 1-1,0-1 0,1 1 0,-1-1 1,1 0-1,0 2 0,5 24-120,-6-20 145,0 0-1,0 1 0,-1-1 0,0 0 0,0 0 0,-4 12 0,32-35 455,-9-3-433,-12 13-135,1 0 0,-1 1-1,1-1 1,13-8-1,-18 19-945,-1 1 1,0 0-1,0 0 0,0 0 0,0 1 0,-1-1 0,0 0 0,-1 9 0,1-11-653,0 5-3288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2"/>
    </inkml:context>
    <inkml:brush xml:id="br0">
      <inkml:brushProperty name="width" value="0.025" units="cm"/>
      <inkml:brushProperty name="height" value="0.025" units="cm"/>
    </inkml:brush>
  </inkml:definitions>
  <inkml:trace contextRef="#ctx0" brushRef="#br0">65 132 7655,'0'0'12012,"-4"-7"-11505,-13-18-214,17 24-285,-1 1 0,1 0-1,0 0 1,-1-1-1,1 1 1,-1 0-1,1 0 1,-1-1 0,1 1-1,0 0 1,-1 0-1,1 0 1,-1 0 0,1 0-1,-1 0 1,1 0-1,-1 0 1,1 0-1,-1 0 1,1 0 0,-1 0-1,1 0 1,-1 0-1,1 0 1,-1 0 0,1 0-1,-1 1 1,1-1-1,0 0 1,-1 0-1,1 1 1,-1-1 0,1 0-1,0 1 1,-1-1-1,1 0 1,0 1 0,-1-1-1,1 0 1,0 1-1,-1-1 1,1 1-1,0-1 1,0 1 0,0-1-1,-1 1 1,-9 22 89,6-14-35,2 1 0,-1-1 0,1 1 0,1 0 0,0-1 0,0 1 0,1 0 0,0 0-1,2 15 1,-1-24-59,-1 0 0,1 0 0,0 0-1,-1 0 1,1-1 0,0 1 0,0 0-1,0 0 1,0-1 0,0 1 0,0 0-1,0-1 1,0 1 0,0-1 0,0 1-1,0-1 1,0 1 0,0-1 0,0 0-1,0 0 1,0 1 0,0-1 0,1 0-1,-1 0 1,0 0 0,0 0 0,0 0-1,0-1 1,0 1 0,2-1 0,34-9 178,-30 5-150,0-1-1,0 1 1,0-1 0,-1-1-1,0 1 1,0-1-1,-1 0 1,0 0 0,0 0-1,0-1 1,6-15-1,19-28 52,-30 50-100,0 0 0,0 1 0,1-1 0,-1 1 0,0-1 1,1 1-1,-1-1 0,1 1 0,-1-1 0,0 1 0,1-1 0,-1 1 0,1 0 1,-1-1-1,1 1 0,0-1 0,-1 1 0,1 0 0,-1 0 0,1-1 0,0 1 1,-1 0-1,1 0 0,-1 0 0,1 0 0,0 0 0,-1 0 0,1 0 0,0 0 1,-1 0-1,1 0 0,0 0 0,-1 0 0,1 0 0,0 1 0,14 21-585,-3 34 72,-12-56 534,0 0 0,0 0-1,0 0 1,0 0 0,0 0 0,0 1 0,0-1-1,0 0 1,0 0 0,0 0 0,0 0-1,0 0 1,0 0 0,0 0 0,0 0 0,0 1-1,0-1 1,0 0 0,0 0 0,0 0 0,0 0-1,0 0 1,0 0 0,1 0 0,-1 0-1,0 0 1,0 0 0,0 1 0,0-1 0,0 0-1,0 0 1,0 0 0,0 0 0,0 0 0,0 0-1,0 0 1,0 0 0,1 0 0,-1 0-1,0 0 1,0 0 0,0 0 0,0 0 0,0 0-1,0 0 1,0 0 0,0 0 0,1 0 0,-1 0-1,0 0 1,0 0 0,0 0 0,0 0-1,0 0 1,0 0 0,0 0 0,0 0 0,1 0-1,-1 0 1,0 0 0,0 0 0,0 0-1,0 0 1,0 0 0,0-1 0,9-7 138,5-13 4,-12 13 69,0 1-1,0 0 1,-1-1 0,0 1-1,0-1 1,-1 1 0,0-1-1,-1-7 1,1-4 190,34 15-783,28-16-3589,-21 8-4086,-20 3 1056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6.980"/>
    </inkml:context>
    <inkml:brush xml:id="br0">
      <inkml:brushProperty name="width" value="0.025" units="cm"/>
      <inkml:brushProperty name="height" value="0.025" units="cm"/>
    </inkml:brush>
  </inkml:definitions>
  <inkml:trace contextRef="#ctx0" brushRef="#br0">123 96 8904,'0'0'12071,"-9"1"-10956,2 2-939,1-1 0,-1 1-1,0 0 1,1 0-1,0 1 1,0 0 0,0 0-1,0 1 1,0-1 0,1 1-1,0 0 1,0 1-1,0-1 1,1 1 0,0 0-1,0 0 1,0 0 0,1 1-1,-3 7 1,5-12-110,0 0-1,0 0 1,1-1-1,-1 1 1,0 0 0,1 0-1,0 0 1,-1 0 0,1 0-1,0 0 1,0 0-1,0 0 1,0 0 0,1 4-1,0-5-17,-1 0-1,0-1 0,1 1 1,-1-1-1,1 1 0,-1-1 0,1 1 1,-1-1-1,1 1 0,-1-1 1,1 1-1,0-1 0,-1 0 1,1 1-1,-1-1 0,1 0 0,0 1 1,-1-1-1,1 0 0,0 0 1,0 0-1,-1 0 0,1 0 1,0 0-1,-1 0 0,1 0 0,1 0 1,3-1 94,0 0 1,0 0-1,0-1 0,-1 1 1,1-1-1,0 0 1,-1-1-1,1 1 1,-1-1-1,7-5 1,7-7-106,0-1 0,0-1 1,-1 0-1,-1-1 0,-1-1 1,-1-1-1,-1 0 1,22-43-1,-33 54-72,-4 9-38,-13 20-133,-19 37-83,28-43-3,0 0 1,1 0-1,1 0 1,0 0-1,1 1 1,-2 25-1,5-37 180,0 0-1,0 0 1,1-1 0,-1 1-1,0 0 1,1 0 0,0 0-1,-1-1 1,1 1 0,1 0-1,-1-1 1,0 1 0,0-1-1,1 1 1,0-1 0,-1 0-1,3 3 1,-1-3 1,0-1 0,-1 1 0,1-1 0,0 1 0,0-1 0,0 0 0,0 0 0,0 0 0,0-1 0,1 1 0,-1-1 0,0 1 0,0-1-1,0 0 1,1-1 0,-1 1 0,0 0 0,0-1 0,4-1 0,17-7-6129,2-9-5515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7.371"/>
    </inkml:context>
    <inkml:brush xml:id="br0">
      <inkml:brushProperty name="width" value="0.025" units="cm"/>
      <inkml:brushProperty name="height" value="0.025" units="cm"/>
    </inkml:brush>
  </inkml:definitions>
  <inkml:trace contextRef="#ctx0" brushRef="#br0">27 1 15791,'0'0'6534,"-13"48"-4548,10-22-865,1 5-352,-2 1-385,3 1-32,-3-1-95,4-4-129,0-4-64,0-7-64,0-6-352,0-6-449,0-11-3011,0-14-480,5-8-1826,4-9-1633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7.711"/>
    </inkml:context>
    <inkml:brush xml:id="br0">
      <inkml:brushProperty name="width" value="0.025" units="cm"/>
      <inkml:brushProperty name="height" value="0.025" units="cm"/>
    </inkml:brush>
  </inkml:definitions>
  <inkml:trace contextRef="#ctx0" brushRef="#br0">1 29 11755,'0'0'16784,"63"-28"-16368,-41 28-191,1 4-161,0 3 0,3-3-128,-7 1-513,1-3-480,-7 2-705,-8-1-992</inkml:trace>
  <inkml:trace contextRef="#ctx0" brushRef="#br0" timeOffset="1">28 145 14478,'0'0'14670,"76"0"-13870,-42-6-447,4 0-289,-10 3-96,-1 2-417,-12 1-960,-1 0-1153,-8 0-1923,-6 6-1793,-9 1-3715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8.052"/>
    </inkml:context>
    <inkml:brush xml:id="br0">
      <inkml:brushProperty name="width" value="0.025" units="cm"/>
      <inkml:brushProperty name="height" value="0.025" units="cm"/>
    </inkml:brush>
  </inkml:definitions>
  <inkml:trace contextRef="#ctx0" brushRef="#br0">1 43 6438,'0'0'19891,"54"11"-18322,-16-19-576,7-1-544,0 1-385,-2 1-128,-7 0-1057,-3 2-1346,-8 1-2273,-7-2-2883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08.396"/>
    </inkml:context>
    <inkml:brush xml:id="br0">
      <inkml:brushProperty name="width" value="0.025" units="cm"/>
      <inkml:brushProperty name="height" value="0.025" units="cm"/>
    </inkml:brush>
  </inkml:definitions>
  <inkml:trace contextRef="#ctx0" brushRef="#br0">66 1 11050,'0'0'10010,"-4"8"-8910,-7 14-218,2 0 0,0 1 0,1 0 0,2 0 0,0 1 1,1 0-1,-2 39 0,7-62-863,0 0 0,0 0 0,0 0 0,0 1 0,0-1-1,0 0 1,0 0 0,0 0 0,1 0 0,-1 0 0,0 0 0,1 0 0,-1 0 0,1 0 0,-1 0-1,1 0 1,0 0 0,-1 0 0,1 0 0,0-1 0,-1 1 0,1 0 0,0 0 0,0-1 0,0 1 0,0 0-1,0-1 1,0 1 0,2 0 0,0-1 5,-1 1 0,1-1 1,0 0-1,0 0 0,0 0 0,0 0 0,0-1 0,0 1 0,0-1 0,0 0 0,3-1 1,5-2-14,1-1 0,-1 0 0,0-1 1,15-12-1,-7 4-149,-2-2 0,22-23 0,-33 32 139,-1 1 0,1-1 1,-1-1-1,-1 1 1,1-1-1,-1 0 0,0 0 1,-1 0-1,4-12 0,-8 20-2,1 0 0,0 0 0,0 1 0,-1-1 0,1 0 0,0 0 0,0 0 0,-1 0 0,1 0 0,0 0 0,0 0-1,-1 0 1,1 0 0,0 0 0,-1 0 0,1 0 0,0 0 0,0 0 0,-1 0 0,1 0 0,0 0 0,0 0 0,-1 0-1,1 0 1,0 0 0,0-1 0,-1 1 0,1 0 0,0 0 0,0 0 0,-1 0 0,1-1 0,0 1 0,0 0 0,0 0 0,0 0-1,-1-1 1,1 1 0,0 0 0,0 0 0,0-1 0,0 1 0,0 0 0,0 0 0,0-1 0,0 1 0,0 0 0,0 0-1,-1-1 1,1 1 0,0 0 0,1-1 0,-1 1 0,0 0 0,0 0 0,0-1 0,0 1 0,0 0 0,0 0 0,0-1-1,0 1 1,0 0 0,0 0 0,1-1 0,-1 1 0,0 0 0,-15 14-28,9-2 17,0 0-1,0 1 1,1 0-1,1 0 1,0 0-1,1 1 1,0-1-1,2 1 1,-1 0-1,1 0 1,1-1 0,1 1-1,0 0 1,3 18-1,-3-29-450,1 1-1,-1 0 1,1-1-1,-1 1 1,1-1-1,0 0 1,0 0-1,0 1 1,1-1 0,4 4-1,6 3-5750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1.975"/>
    </inkml:context>
    <inkml:brush xml:id="br0">
      <inkml:brushProperty name="width" value="0.025" units="cm"/>
      <inkml:brushProperty name="height" value="0.025" units="cm"/>
    </inkml:brush>
  </inkml:definitions>
  <inkml:trace contextRef="#ctx0" brushRef="#br0">17 0 13741,'0'0'352,"0"10"230,4 229 3011,1 20-4965,-5-258 1156,0 0 0,0-1 1,0 1-1,0 0 0,0-1 0,0 1 0,0 0 1,0 0-1,0-1 0,0 1 0,0 0 0,0 0 1,-1-1-1,1 1 0,0 0 0,0-1 0,-1 1 1,1 0-1,0-1 0,-1 1 0,1-1 0,-1 1 1,1-1-1,-1 1 0,1-1 0,-1 1 0,1-1 1,-1 1-1,0-1 0,1 1 0,-1-1 0,-1 1 1,-13 0-4659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2.303"/>
    </inkml:context>
    <inkml:brush xml:id="br0">
      <inkml:brushProperty name="width" value="0.025" units="cm"/>
      <inkml:brushProperty name="height" value="0.025" units="cm"/>
    </inkml:brush>
  </inkml:definitions>
  <inkml:trace contextRef="#ctx0" brushRef="#br0">1 80 8296,'0'0'9833,"84"0"-8391,-35 0-257,3-5-641,4-2-288,-7-1-224,1 1 32,-7 1-96,-7-1-416,-7 2-353,-5 0-160,-10-3-480,-10-1-1922,-4-3-1602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2.631"/>
    </inkml:context>
    <inkml:brush xml:id="br0">
      <inkml:brushProperty name="width" value="0.025" units="cm"/>
      <inkml:brushProperty name="height" value="0.025" units="cm"/>
    </inkml:brush>
  </inkml:definitions>
  <inkml:trace contextRef="#ctx0" brushRef="#br0">1 73 13805,'0'0'5349,"58"-4"-3747,3-4-97,13 1-736,7-3-417,3 1-224,-4 1-96,-8-1-865,-13 2-2017,-12-3-3813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3.384"/>
    </inkml:context>
    <inkml:brush xml:id="br0">
      <inkml:brushProperty name="width" value="0.025" units="cm"/>
      <inkml:brushProperty name="height" value="0.025" units="cm"/>
    </inkml:brush>
  </inkml:definitions>
  <inkml:trace contextRef="#ctx0" brushRef="#br0">15 4 14830,'0'0'9006,"-2"10"-8862,0-3-168,-1 3 163,1 0-1,0 1 1,0-1 0,1 1 0,0 17-1,1-26-111,1 0-1,-1 0 0,0-1 0,0 1 0,1 0 0,-1 0 1,1 0-1,0-1 0,-1 1 0,1 0 0,0-1 0,0 1 0,0-1 1,0 1-1,0-1 0,1 1 0,-1-1 0,0 0 0,1 1 1,-1-1-1,1 0 0,-1 0 0,1 0 0,0 0 0,-1 0 0,1-1 1,0 1-1,-1 0 0,1-1 0,0 1 0,0-1 0,0 0 1,0 0-1,-1 1 0,1-1 0,0 0 0,0-1 0,0 1 0,0 0 1,0 0-1,-1-1 0,1 1 0,2-2 0,8-2 60,-1 0-1,1 0 0,-1-1 1,-1-1-1,1 0 0,-1-1 1,0 1-1,0-2 0,14-13 1,-15 12-82,1 1 0,0 0 0,1 0 1,-1 1-1,1 0 0,1 1 0,-1 1 0,14-5 1,-24 10-10,-1 0 1,1 0-1,0 0 0,0 0 1,0 0-1,0 0 1,0 0-1,-1 0 0,1 0 1,0 0-1,0 0 1,0 1-1,0-1 0,-1 0 1,1 1-1,0-1 1,0 1-1,-1-1 0,1 1 1,0-1-1,-1 1 1,1-1-1,0 1 0,-1 0 1,1-1-1,-1 1 1,1 0-1,-1-1 0,1 1 1,-1 0-1,0 0 1,1-1-1,-1 1 0,0 0 1,0 0-1,1 0 1,-1 0-1,0 0 0,0-1 1,0 1-1,0 1 1,1 46 209,-2-36-68,1 68 183,0-79-315,0-1 0,0 1 0,0-1-1,0 0 1,0 1 0,0-1-1,0 0 1,0 1 0,0-1 0,0 0-1,0 1 1,0-1 0,1 0-1,-1 1 1,0-1 0,0 0 0,0 1-1,1-1 1,-1 0 0,0 1-1,0-1 1,1 0 0,-1 0-1,0 1 1,0-1 0,1 0 0,-1 0-1,0 0 1,1 0 0,-1 1-1,0-1 1,1 0 0,-1 0 0,0 0-1,1 0 1,-1 0 0,1 0-1,18-5 178,13-16-105,-26 14-508,2-2-1174,-4 2-3112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042"/>
    </inkml:context>
    <inkml:brush xml:id="br0">
      <inkml:brushProperty name="width" value="0.025" units="cm"/>
      <inkml:brushProperty name="height" value="0.025" units="cm"/>
    </inkml:brush>
  </inkml:definitions>
  <inkml:trace contextRef="#ctx0" brushRef="#br0">0 95 11243,'0'0'6651,"9"-10"-5145,-3 3-1269,-1 0 1,2 0-1,-1 1 1,1 0-1,0 0 1,0 0 0,1 1-1,0 0 1,0 1-1,0 0 1,0 0-1,1 1 1,9-3-1,-9 3 17,0 1-1,0 1 1,0 0-1,0 0 1,0 1-1,0 0 1,0 0-1,0 1 1,17 4 0,-24-4-207,0-1 1,1 1 0,-1 0 0,0 1 0,0-1 0,0 0 0,0 1 0,0-1-1,0 1 1,0 0 0,0-1 0,-1 1 0,1 0 0,-1 0 0,1 0 0,1 3 0,-2-1-44,0 0 1,0-1 0,0 1 0,0 0 0,0 0-1,-1-1 1,0 1 0,0 0 0,0 0 0,0 0 0,-1 0-1,1 0 1,-3 5 0,-1 4 29,-1 0 0,-1-1 0,0 0-1,0 0 1,-2 0 0,1-1 0,-1 0 0,-1 0 0,-16 15-1,13-14-4,1 1-1,0 1 0,0 0 0,2 1 0,-9 16 0,17-30-35,1 0 0,-1 0 0,1 0 1,-1 0-1,1 0 0,-1 0 0,1 0 0,0 0 0,-1 0 0,1 0 0,0 1 0,0-1 0,0 0 0,0 0 1,0 0-1,0 0 0,0 1 0,0-1 0,1 0 0,-1 0 0,0 0 0,1 0 0,-1 0 0,1 0 0,-1 0 1,1 0-1,0 0 0,-1 0 0,1 0 0,0 0 0,0 0 0,-1 0 0,1 0 0,0-1 0,0 1 0,0 0 0,0-1 1,0 1-1,0-1 0,0 1 0,0-1 0,0 1 0,0-1 0,1 0 0,-1 1 0,0-1 0,0 0 0,2 0 1,9 1-262,0 0 0,-1 0 0,1-2 0,12-1 0,-8 1-397,34-4-3670,2-6-3272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6:39:55.866"/>
    </inkml:context>
    <inkml:brush xml:id="br0">
      <inkml:brushProperty name="width" value="0.05" units="cm"/>
      <inkml:brushProperty name="height" value="0.05" units="cm"/>
    </inkml:brush>
  </inkml:definitions>
  <inkml:trace contextRef="#ctx0" brushRef="#br0">1 613 19692,'0'12'1697,"0"-10"-1129,3-5-192,17-19 648,7-7-104,12-18-224,4-8-88,4-11-239,2-6-321,-5-5-809,-2 4 809,-9 4-120,-2 6-152,-11 13-112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3"/>
    </inkml:context>
    <inkml:brush xml:id="br0">
      <inkml:brushProperty name="width" value="0.025" units="cm"/>
      <inkml:brushProperty name="height" value="0.025" units="cm"/>
    </inkml:brush>
  </inkml:definitions>
  <inkml:trace contextRef="#ctx0" brushRef="#br0">84 70 1794,'0'0'15860,"-9"-2"-15417,-29-5-59,37 7-374,-1 1-1,1-1 0,-1 1 0,1-1 0,0 1 0,-1 0 0,1 0 0,0-1 1,0 1-1,-1 0 0,1 0 0,0 0 0,0 0 0,0 1 0,0-1 0,0 0 1,1 0-1,-1 0 0,0 1 0,0-1 0,1 1 0,-1-1 0,1 0 0,-1 1 1,1 2-1,-9 35 533,8-36-484,1-1-1,0 1 1,-1 0 0,1-1-1,1 1 1,-1-1 0,0 1-1,0 0 1,1-1 0,0 1-1,1 4 1,-1-6-40,-1-1 1,1 1-1,-1 0 0,1 0 0,-1 0 1,1-1-1,0 1 0,0 0 1,-1-1-1,1 1 0,0-1 1,0 1-1,0-1 0,0 1 0,-1-1 1,1 1-1,0-1 0,0 0 1,0 0-1,0 1 0,2-1 1,1 0 33,1-1 0,-1 0 0,0 0 0,0 0 1,0 0-1,0 0 0,0-1 0,0 0 1,0 0-1,-1 0 0,1 0 0,0 0 0,3-4 1,4-4 36,0-1 0,0 1 0,16-24 0,12-12 35,-40 54-191,1 1 1,0-1-1,0 0 0,0 0 0,2 9 1,-2-16 68,1-1 1,-1 1 0,0 0 0,0-1 0,1 1-1,-1-1 1,0 1 0,1-1 0,-1 1-1,0 0 1,1-1 0,-1 1 0,1-1-1,-1 0 1,1 1 0,-1-1 0,1 1-1,-1-1 1,1 0 0,0 1 0,-1-1-1,1 0 1,-1 0 0,1 0 0,0 1 0,-1-1-1,1 0 1,0 0 0,-1 0 0,1 0-1,0 0 1,-1 0 0,1 0 0,0 0-1,-1 0 1,1 0 0,0-1 0,-1 1-1,1 0 1,-1 0 0,2-1 0,24-13 559,-2-12-293,-20 19-307,1 1 0,0 0 0,1 0 0,-1 0 0,1 1 0,0 0 0,1 0 0,-1 1 0,1-1 0,0 1 0,0 1 0,8-4 0,-14 7 22,-1 0-1,1 0 1,-1 0-1,1 0 1,-1 0-1,1 0 0,-1 0 1,1 0-1,-1 0 1,1 1-1,-1-1 0,0 0 1,1 0-1,-1 0 1,1 1-1,-1-1 1,0 0-1,1 0 0,-1 1 1,1-1-1,-1 0 1,0 1-1,0-1 0,1 0 1,-1 1-1,0-1 1,0 1-1,1-1 1,-1 0-1,0 1 0,0-1 1,0 1-1,0-1 1,1 1-1,-1-1 0,0 1 1,1 25 57,2 3 5,-2-28-71,-1-1 0,1 1-1,-1-1 1,1 1 0,-1-1 0,1 0-1,-1 1 1,1-1 0,-1 0 0,1 1 0,0-1-1,-1 0 1,1 0 0,-1 0 0,1 1 0,0-1-1,-1 0 1,1 0 0,0 0 0,-1 0-1,1 0 1,0 0 0,-1 0 0,1 0 0,0-1-1,-1 1 1,1 0 0,-1 0 0,1 0 0,0-1-1,-1 1 1,1 0 0,-1-1 0,1 1-1,-1 0 1,1-1 0,-1 1 0,1-1 0,-1 1-1,1-1 1,0 0 0,30-29-7166,-13 6 241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400"/>
    </inkml:context>
    <inkml:brush xml:id="br0">
      <inkml:brushProperty name="width" value="0.025" units="cm"/>
      <inkml:brushProperty name="height" value="0.025" units="cm"/>
    </inkml:brush>
  </inkml:definitions>
  <inkml:trace contextRef="#ctx0" brushRef="#br0">194 32 13869,'-9'-5'4730,"0"1"-4137,1 0 0,-1 0 0,-1 1 0,1 0 0,0 0 0,-12-1 0,18 4-534,-1 0 0,1-1 0,0 1 0,-1 0 0,1 1 0,-1-1 0,1 1 0,-1-1 0,1 1 0,0 0 0,-1 0 0,1 0 0,0 1 0,0-1 0,0 1 0,0 0 0,0 0 0,0 0 0,1 0 0,-1 0 0,1 1 0,-1-1 1,1 1-1,-2 3 0,0-1-55,0 1 0,0-1 1,1 1-1,0 0 0,1 0 1,-1 1-1,1-1 0,0 1 1,1-1-1,-1 1 0,1-1 1,1 1-1,-1 0 0,1-1 1,0 1-1,1 0 0,0 0 1,0-1-1,0 1 1,1-1-1,0 1 0,0-1 1,0 0-1,1 0 0,0 0 1,0 0-1,1 0 0,-1 0 1,1-1-1,1 0 0,-1 0 1,1 0-1,0 0 0,0-1 1,0 0-1,0 0 0,1 0 1,0-1-1,0 1 0,0-1 1,0-1-1,10 4 0,-9-4 37,0-1 0,0 1 0,0-1 0,0-1 0,0 1 0,0-1-1,0-1 1,0 1 0,0-1 0,0 0 0,0-1 0,0 1-1,0-2 1,-1 1 0,1-1 0,-1 0 0,9-5 0,-10 4 105,0 0 1,0 0 0,-1-1-1,1 0 1,-1 1-1,-1-2 1,1 1 0,-1 0-1,1-1 1,-2 0-1,1 1 1,0-1 0,-1 0-1,0 0 1,-1-1-1,0 1 1,0 0 0,0-1-1,0-9 1,-1 8-61,1 1 1,-1 0-1,-1-1 1,0 1-1,0 0 0,0-1 1,-1 1-1,0 0 1,0 0-1,-1 0 1,0 1-1,-4-9 0,4 11-141,1 1 0,-1 0-1,0 1 1,1-1-1,-1 0 1,0 1 0,-1-1-1,1 1 1,0 0-1,-1 0 1,1 1 0,-1-1-1,0 1 1,1-1-1,-1 1 1,0 0 0,0 0-1,0 1 1,0-1-1,0 1 1,0 0 0,0 0-1,0 0 1,-7 2-1,10-2-73,-1 1-1,1-1 0,0 0 1,-1 1-1,1-1 1,0 1-1,-1 0 0,1-1 1,0 1-1,0 0 0,0 0 1,0 0-1,0 0 1,0 0-1,0 0 0,0 0 1,0 0-1,0 0 0,0 0 1,1 0-1,-1 1 1,0-1-1,1 0 0,-1 1 1,1-1-1,-1 0 0,1 3 1,-1-1-465,1 1 1,-1-1-1,1 0 1,0 1-1,0-1 1,1 1-1,-1-1 1,1 0-1,-1 1 1,1-1-1,2 4 1,10 14-5680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4.746"/>
    </inkml:context>
    <inkml:brush xml:id="br0">
      <inkml:brushProperty name="width" value="0.025" units="cm"/>
      <inkml:brushProperty name="height" value="0.025" units="cm"/>
    </inkml:brush>
  </inkml:definitions>
  <inkml:trace contextRef="#ctx0" brushRef="#br0">227 37 17681,'-9'0'1639,"4"-1"-1516,-2 0 108,-1 0 1,1 1 0,-1 0 0,0 0 0,1 0 0,-1 1-1,1 0 1,-1 1 0,1 0 0,0 0 0,-1 0-1,1 1 1,-10 5 0,8-1-21,0 0 0,0 0 0,1 1-1,0 0 1,0 1 0,1-1 0,0 2-1,-7 11 1,11-16-176,0 0-1,1 0 1,0 0 0,0 0-1,0 0 1,0 0-1,1 0 1,0 1 0,0-1-1,1 1 1,-1-1-1,1 1 1,0-1 0,1 1-1,-1-1 1,1 1-1,0-1 1,0 0 0,3 8-1,-1-9-25,-1-1 0,1 1 0,0 0 0,0-1 0,0 0-1,0 1 1,1-1 0,0-1 0,-1 1 0,1 0 0,0-1 0,0 0 0,0 0-1,0 0 1,1 0 0,-1-1 0,0 0 0,1 0 0,-1 0 0,1 0 0,0-1-1,4 1 1,2 0 4,0-1 0,0 0 0,0-1 0,0 0 0,0 0 0,0-1 0,-1 0 0,15-6 0,-16 4 48,1-1 1,-1 0 0,0-1 0,-1 0 0,1 0 0,-1-1 0,0 0 0,-1 0 0,0-1 0,0 0 0,8-12 0,-12 15 117,1-1 0,-1 0 0,1 0 1,-2-1-1,1 1 0,-1-1 0,0 1 0,0-1 1,-1 0-1,1 1 0,-2-1 0,1 0 0,-1 0 1,0 0-1,0 0 0,-1 1 0,0-1 0,-2-9 0,1 12-144,1 1-1,-1 0 0,0 0 0,0-1 0,0 1 0,0 0 0,0 0 0,-1 1 0,0-1 0,1 0 0,-1 1 0,0 0 0,0 0 0,0 0 0,-4-2 0,1 0 18,-1 1-1,0 0 0,0 1 0,-1-1 1,1 1-1,0 1 0,-13-2 0,14 2-130,1 1 0,-1 0 0,1 0-1,-1 0 1,1 1 0,-1 0-1,1 0 1,0 1 0,-1-1 0,-7 4-1,11-3-70,-1-1 0,1 0 0,0 1 0,0-1 0,0 1 0,0 0 0,0 0 0,0 0 0,0 0-1,1 0 1,-1 0 0,1 0 0,-1 0 0,1 1 0,0-1 0,0 1 0,0-1 0,0 1 0,0-1 0,1 1 0,-1 4-1,0-6-88,1 0-1,0 0 1,0 0-1,0 0 1,0 0-1,0 0 1,0 0 0,0 0-1,1 0 1,-1 0-1,0 0 1,0 0-1,1 0 1,-1 0-1,1 0 1,-1 0-1,1 0 1,-1-1-1,1 1 1,-1 0-1,1 0 1,0 0-1,-1-1 1,1 1-1,0 0 1,0-1-1,0 1 1,1 0-1,17 6-5696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5.120"/>
    </inkml:context>
    <inkml:brush xml:id="br0">
      <inkml:brushProperty name="width" value="0.025" units="cm"/>
      <inkml:brushProperty name="height" value="0.025" units="cm"/>
    </inkml:brush>
  </inkml:definitions>
  <inkml:trace contextRef="#ctx0" brushRef="#br0">198 91 17072,'-1'-8'2840,"0"3"-2431,0 0-1,0 0 1,-1 0-1,1 1 0,-1-1 1,0 0-1,0 1 1,-1 0-1,1-1 1,-1 1-1,0 0 1,-5-5-1,6 7-355,0 0 0,0 0 0,0 1 0,0-1 1,-1 1-1,1 0 0,0-1 0,-1 1 0,1 0 0,-1 0 0,1 1 0,-1-1 0,1 1 0,-1-1 1,0 1-1,1 0 0,-1-1 0,0 1 0,1 1 0,-1-1 0,0 0 0,1 1 0,-1-1 0,1 1 1,-1 0-1,0 0 0,1 0 0,0 0 0,-1 0 0,-1 2 0,-2 1-58,0 1 0,0-1 1,0 1-1,1 0 0,0 0 0,0 1 1,1 0-1,-1 0 0,1 0 0,0 0 0,1 0 1,0 1-1,-4 11 0,2-7 42,2 0 0,0 1 0,0-1 0,1 1 0,1-1 0,0 1 1,0 21-1,2-29-21,-1-1 1,1 0 0,-1 1 0,1-1 0,0 0-1,0 1 1,1-1 0,-1 0 0,1 0 0,-1 0 0,1 0-1,0 0 1,0-1 0,1 1 0,-1 0 0,0-1-1,1 0 1,-1 1 0,4 1 0,0-1 12,0 1 0,0-1 0,0-1 0,0 1 0,1-1 0,-1 0 0,1 0 0,-1-1 0,11 1 1,-6-1-3,-1 0 1,1-1 0,0-1 0,0 0-1,0 0 1,-1-1 0,1 0 0,-1-1-1,1 0 1,-1-1 0,0 0 0,12-6-1,-17 6 39,1-1 0,-1 1 0,0-1 0,0 0 0,-1 0-1,1 0 1,-1-1 0,0 1 0,-1-1 0,1 0 0,-1 0 0,2-8-1,-3 11-41,-1 0 0,0 0 0,-1 0 0,1 0 0,-1 0 0,1-1 0,-1 1 0,0 0 0,0 0 0,0 0 0,-1-1 0,1 1 0,-1 0 0,1 0 0,-1 0 0,0 0 0,-1 0 0,1 0-1,0 0 1,-1 0 0,0 0 0,1 1 0,-1-1 0,0 0 0,0 1 0,-1 0 0,-2-3 0,-35-23-1682,-3-2-6816,33 19-724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5.712"/>
    </inkml:context>
    <inkml:brush xml:id="br0">
      <inkml:brushProperty name="width" value="0.025" units="cm"/>
      <inkml:brushProperty name="height" value="0.025" units="cm"/>
    </inkml:brush>
  </inkml:definitions>
  <inkml:trace contextRef="#ctx0" brushRef="#br0">280 108 5541,'0'0'7010,"4"-9"-2863,-1 1-3925,0 3 635,-1 0 0,0-1 0,0 1 0,-1-1 1,1 0-1,0-11 0,-2 15-718,0 1 0,0-1 0,0 0 0,-1 1-1,1-1 1,0 1 0,-1-1 0,0 0 0,1 1 0,-1-1 0,0 1 0,0 0 0,0-1-1,0 1 1,0-1 0,0 1 0,0 0 0,0 0 0,0 0 0,-1 0 0,1 0 0,0 0-1,-1 0 1,1 0 0,-1 0 0,1 1 0,-1-1 0,1 1 0,-1-1 0,1 1-1,-1-1 1,0 1 0,-2 0 0,-5-1-122,1 0 1,-1 1-1,1 0 0,-1 1 0,1-1 1,-1 2-1,1-1 0,0 1 0,-1 1 0,1-1 1,0 1-1,1 1 0,-1-1 0,0 1 1,1 1-1,0 0 0,0 0 0,0 0 1,1 0-1,0 1 0,0 0 0,0 1 1,-7 10-1,4-5-22,0 0 0,1 1-1,1 0 1,0 1 0,1 0 0,0 0 0,1 0 0,1 0 0,0 1 0,1 0-1,0 0 1,0 23 0,3-35 0,0-1 0,0 1-1,0 0 1,1 0 0,-1-1-1,1 1 1,0 0 0,0-1-1,0 1 1,0-1 0,0 1-1,1-1 1,-1 1 0,1-1-1,-1 0 1,1 0 0,0 0-1,0 0 1,0 0 0,0 0-1,4 2 1,-1-1-57,1 0-1,0 0 1,0 0-1,0-1 1,0 0-1,0-1 1,1 1-1,-1-1 1,8 0-1,3 0-951,0 0 1,29-4-1,19-8-6349,-21-3-2978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6.166"/>
    </inkml:context>
    <inkml:brush xml:id="br0">
      <inkml:brushProperty name="width" value="0.025" units="cm"/>
      <inkml:brushProperty name="height" value="0.025" units="cm"/>
    </inkml:brush>
  </inkml:definitions>
  <inkml:trace contextRef="#ctx0" brushRef="#br0">47 0 13549,'0'0'8461,"-6"8"-7212,1-2-1064,0 0-1,1 0 0,0 1 1,1-1-1,-1 1 0,1 0 1,1 0-1,-1 0 1,1 0-1,0 0 0,1 0 1,0 1-1,0-1 0,0 10 1,1-15-177,1-1 1,-1 0-1,1 0 1,-1 0-1,1 0 1,0 0-1,-1 0 1,1 0-1,0 0 1,0 0-1,0 0 1,0 0 0,-1 0-1,1 0 1,0 0-1,1-1 1,-1 1-1,0-1 1,0 1-1,0 0 1,0-1-1,0 0 1,1 1-1,-1-1 1,0 0-1,0 0 1,1 1-1,-1-1 1,2 0 0,47 1 127,-38-2-123,2 1-127,-1-2 0,0 0 0,22-6 0,-21 4 30,-1 1 1,1 1 0,23-2-1,-36 5 119,0-1 0,-1 0 0,1 0-1,0 1 1,0-1 0,0 0 0,0 1 0,-1-1-1,1 1 1,0-1 0,-1 1 0,1 0 0,0-1-1,-1 1 1,1 0 0,0-1 0,-1 1 0,1 0-1,-1 0 1,0-1 0,1 2 0,0-1-11,0 1 1,-1-1-1,1 0 1,0 0-1,0 0 1,0 0-1,0 0 1,0 0-1,0 0 1,0 0-1,0 0 1,1 0-1,-1 0 1,0-1-1,0 1 1,1 0-1,1 0 1,4 0 22,-1 0 0,1-1 0,0 0 0,0 0 1,-1 0-1,1-1 0,7-1 0,5-4-3928,-1-3-5347,-8 1-4535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6.557"/>
    </inkml:context>
    <inkml:brush xml:id="br0">
      <inkml:brushProperty name="width" value="0.025" units="cm"/>
      <inkml:brushProperty name="height" value="0.025" units="cm"/>
    </inkml:brush>
  </inkml:definitions>
  <inkml:trace contextRef="#ctx0" brushRef="#br0">1 0 15983,'0'0'5702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7.326"/>
    </inkml:context>
    <inkml:brush xml:id="br0">
      <inkml:brushProperty name="width" value="0.025" units="cm"/>
      <inkml:brushProperty name="height" value="0.025" units="cm"/>
    </inkml:brush>
  </inkml:definitions>
  <inkml:trace contextRef="#ctx0" brushRef="#br0">70 0 12844,'0'0'8958,"4"13"-7581,-3-8-1252,1 2-18,0 0-1,0 0 1,-1 0 0,0 0-1,0 0 1,-1 0-1,0 0 1,0 0 0,0 0-1,-1 0 1,0 0-1,-4 11 1,-23 59 353,15-46 2,2 0 1,-13 64-1,24-95-457,-1 1 0,1 0-1,0-1 1,0 1 0,0 0 0,0-1-1,0 1 1,0 0 0,0 0 0,1-1-1,-1 1 1,0 0 0,0-1 0,0 1-1,1 0 1,-1-1 0,0 1 0,1-1 0,-1 1-1,0 0 1,1-1 0,-1 1 0,1-1-1,-1 1 1,1-1 0,-1 1 0,1-1-1,0 0 1,-1 1 0,1-1 0,-1 0-1,1 1 1,0-1 0,-1 0 0,1 0-1,0 0 1,-1 1 0,1-1 0,0 0-1,0 0 1,-1 0 0,1 0 0,0 0-1,-1 0 1,1 0 0,0 0 0,-1-1-1,1 1 1,0 0 0,-1 0 0,1-1 0,0 1-1,-1 0 1,2-1 0,38-17 0,-19 4-183,23-15 25,-41 28 138,0-1 0,-1 1 0,1 0 0,0 0 0,0 0 1,0 0-1,0 1 0,0-1 0,0 1 0,0-1 0,0 1 1,0 0-1,3 0 0,-4 2 3,-1-1 1,0 0-1,0 0 1,1 1-1,-1-1 1,0 0-1,0 1 1,0-1-1,-1 1 1,1-1-1,0 1 1,-1 0-1,1-1 1,-1 1-1,1 0 1,-1-1-1,1 3 1,6 16 36,-6-18-2,1 0-1,0 1 0,0-1 0,0 0 0,1 0 1,-1 0-1,0-1 0,1 1 0,-1 0 0,1-1 1,0 0-1,-1 1 0,1-1 0,0 0 0,0-1 0,0 1 1,0 0-1,0-1 0,0 1 0,0-1 0,0 0 1,0 0-1,0 0 0,0-1 0,-1 1 0,1-1 1,0 0-1,0 1 0,0-1 0,4-2 0,0-1 64,0 1 0,0-1 0,0 0 0,-1 0 0,1-1 0,-1 1 0,0-1 0,-1-1 0,1 1 0,7-11 0,22-40 528,-48 180-475,14-123-128,-1 0 0,1 0 0,-1 0 0,1 0 0,-1 0 0,1 0 0,0 0 0,-1 0 0,1 0 1,0 0-1,0-1 0,0 1 0,0 0 0,0 0 0,0-1 0,0 1 0,0-1 0,0 1 0,0-1 0,0 1 1,0-1-1,0 1 0,0-1 0,0 0 0,0 0 0,1 0 0,-1 0 0,0 0 0,0 0 0,0 0 0,0 0 1,1 0-1,-1 0 0,1-1 0,46-6 177,-8-8-270,-33 12-218,0-1-1,1 1 0,0 1 0,-1 0 1,1 0-1,0 0 0,12 0 0,-19 4 193,0 1 0,0-1 0,0 1 0,0 0-1,0-1 1,-1 1 0,1 0 0,-1 0-1,0-1 1,0 1 0,0 0 0,0 0-1,0 0 1,-1 3 0,0 1-628,2-21-8104,2-4 3282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7.685"/>
    </inkml:context>
    <inkml:brush xml:id="br0">
      <inkml:brushProperty name="width" value="0.025" units="cm"/>
      <inkml:brushProperty name="height" value="0.025" units="cm"/>
    </inkml:brush>
  </inkml:definitions>
  <inkml:trace contextRef="#ctx0" brushRef="#br0">0 0 13261,'0'0'10762,"54"49"-12140,-27-36-1440,4-1-2627,0 2-2435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8.045"/>
    </inkml:context>
    <inkml:brush xml:id="br0">
      <inkml:brushProperty name="width" value="0.025" units="cm"/>
      <inkml:brushProperty name="height" value="0.025" units="cm"/>
    </inkml:brush>
  </inkml:definitions>
  <inkml:trace contextRef="#ctx0" brushRef="#br0">132 9 4516,'0'0'14830,"-10"2"-13127,2 1-1456,0-1 0,0 1-1,0 0 1,1 1 0,-1 0 0,1 0-1,-13 10 1,16-11-86,0 0 1,0 1-1,0-1 0,1 1 0,0 0 0,0 0 0,0 1 1,0-1-1,0 1 0,1-1 0,0 1 0,0 0 0,0 0 1,1 0-1,0 0 0,-2 8 0,3-12-152,0 1 1,0-1-1,0 0 1,0 0-1,0 0 1,0 0-1,0 0 1,1 0-1,-1 0 0,0 1 1,1-1-1,-1 0 1,1 0-1,-1 0 1,1 0-1,-1 0 1,1 0-1,0-1 0,-1 1 1,1 0-1,0 0 1,0 0-1,0-1 1,0 1-1,-1 0 1,3 0-1,0 0-2,0 1 0,0-1 0,1 0 0,-1 0-1,0 0 1,1-1 0,-1 0 0,0 1 0,5-1 0,0 0-71,0-1 0,1 0 0,-1 0 1,0 0-1,0-1 0,0 0 0,9-5 0,-10 4 95,0 0-1,-1-1 1,0 0 0,0 0-1,0-1 1,0 1 0,0-1-1,-1 0 1,0-1 0,0 0-1,-1 1 1,0-2-1,0 1 1,0 0 0,0-1-1,-1 0 1,0 1 0,-1-1-1,0 0 1,0-1 0,0 1-1,0-10 1,-1 17-16,-1-1-1,0 1 1,-1 0 0,1-1-1,0 1 1,0 0 0,0-1-1,0 1 1,0-1 0,0 1-1,0 0 1,-1-1 0,1 1-1,0 0 1,0-1 0,0 1 0,-1 0-1,1-1 1,0 1 0,-1 0-1,1 0 1,0-1 0,-1 1-1,1 0 1,0 0 0,-1-1-1,1 1 1,0 0 0,-1 0-1,1 0 1,0 0 0,-1 0 0,1 0-1,-1 0 1,1 0 0,0-1-1,-1 1 1,1 1 0,-1-1-1,1 0 1,0 0 0,-1 0-1,1 0 1,-1 0 0,1 0-1,0 0 1,-1 0 0,1 1 0,0-1-1,-1 0 1,-18 15-43,17-11-4,0 0 0,0 0 0,0 1 0,1-1 0,-1 1 0,1-1 0,0 1 1,1-1-1,-1 1 0,1 0 0,0-1 0,0 1 0,0-1 0,1 1 1,0 0-1,0-1 0,0 1 0,2 5 0,-1-7-210,-1 1 0,1-1-1,0 0 1,0 0 0,0-1-1,0 1 1,1 0 0,-1-1 0,1 1-1,3 2 1,-2-3-401,0 1 0,0-1 0,0 0 0,0 0 0,0-1 0,0 1 1,0-1-1,1 0 0,4 1 0,25-1-9965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8.765"/>
    </inkml:context>
    <inkml:brush xml:id="br0">
      <inkml:brushProperty name="width" value="0.025" units="cm"/>
      <inkml:brushProperty name="height" value="0.025" units="cm"/>
    </inkml:brush>
  </inkml:definitions>
  <inkml:trace contextRef="#ctx0" brushRef="#br0">296 86 8840,'5'-6'1241,"0"0"0,-1 0-1,1 0 1,-1-1 0,0 1-1,-1-1 1,0 0-1,0 0 1,3-11 0,-6 17-1162,0 1 0,0-1 0,0 1 0,0 0 0,-1-1 0,1 1 0,0-1 0,0 1 1,-1-1-1,1 1 0,0 0 0,-1-1 0,1 1 0,0 0 0,-1-1 0,1 1 0,0 0 0,-1-1 0,1 1 1,-1 0-1,1 0 0,-1 0 0,1-1 0,0 1 0,-1 0 0,1 0 0,-1 0 0,1 0 0,-1 0 0,1 0 0,-1 0 1,1 0-1,-1 0 0,1 0 0,-1 0 0,1 0 0,-2 0 0,-21 2 188,13 1-241,0 0 0,0 1 0,0 0-1,1 0 1,-1 1 0,1 0 0,1 0 0,-1 1-1,-8 8 1,-7 7 384,-36 40 1,48-48-319,0 0 0,1 1 0,1 0-1,0 0 1,1 1 0,1 0 0,0 1 0,1 0 0,1 0 0,0 1 0,2-1 0,-6 31 0,10-44-156,0-1 0,0 1-1,0 0 1,0-1 0,0 1 0,0 0-1,1-1 1,0 1 0,-1-1-1,1 1 1,0-1 0,0 1 0,0-1-1,1 0 1,-1 1 0,0-1-1,1 0 1,0 0 0,-1 0 0,1 0-1,0 0 1,0 0 0,0-1-1,3 3 1,0-1-437,1 0 1,0-1-1,0 0 0,0 1 1,0-2-1,0 1 0,0-1 1,1 0-1,6 0 0,32 2-5232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41.034"/>
    </inkml:context>
    <inkml:brush xml:id="br0">
      <inkml:brushProperty name="width" value="0.025" units="cm"/>
      <inkml:brushProperty name="height" value="0.025" units="cm"/>
    </inkml:brush>
  </inkml:definitions>
  <inkml:trace contextRef="#ctx0" brushRef="#br0">63 11 11403,'0'0'2706,"-7"6"38,3-3-2303,-27 21 1278,29-23-1642,0 1 1,1 0 0,-1 0-1,0-1 1,1 1-1,-1 0 1,1 0-1,0 1 1,0-1-1,0 0 1,0 0 0,0 0-1,0 1 1,0-1-1,0 4 1,2-5-53,0 1 0,-1-1 0,1 0 1,0 0-1,0 0 0,0 0 0,-1 0 0,1 0 0,0 0 1,0 0-1,1 0 0,-1-1 0,0 1 0,0 0 0,0-1 1,0 1-1,1-1 0,-1 1 0,0-1 0,1 1 0,-1-1 1,0 0-1,1 0 0,-1 0 0,0 0 0,1 0 1,-1 0-1,0 0 0,1 0 0,1-1 0,1 1 13,-1 0 0,1 0-1,-1 0 1,1-1 0,0 1 0,-1-1-1,1 0 1,-1 0 0,1 0 0,-1-1-1,4-1 1,-3-1 109,0 0 0,0 0 0,-1 0 0,1-1 0,-1 1 0,0-1 0,0 1 0,-1-1 1,4-9-1,-6 13-86,1 0 1,-1 0 0,0 0 0,0 0-1,0 0 1,0 0 0,0 0 0,0 0-1,0 0 1,0 0 0,0 0 0,0 0-1,-1 0 1,1 0 0,0 0-1,-1 0 1,1 0 0,-1 0 0,1 0-1,-1 1 1,0-2 0,-1 0-19,1 1 1,-1 0-1,0 0 1,0 0-1,1 0 0,-1 0 1,0 1-1,0-1 1,0 0-1,0 1 0,0-1 1,0 1-1,0 0 1,0 0-1,-2 0 0,-18 1-143,21-1 0,1 0 0,0 0-1,0-1 1,-1 1 0,1 0 0,0 0-1,-1 1 1,1-1 0,0 0 0,-1 0 0,1 0-1,0 0 1,-1 0 0,1 0 0,0 0-1,-1 0 1,1 1 0,0-1 0,0 0-1,-1 0 1,1 0 0,0 0 0,0 1-1,-1-1 1,1 0 0,0 0 0,0 1 0,0-1-1,0 0 1,-1 1 0,1-1 0,0 0-1,0 0 1,0 1 0,0-1 0,0 0-1,0 1 1,0-1 0,0 0 0,0 1 0,0-1-1,0 0 1,0 1 0,0-1 0,0 0-1,0 1 1,0-1 0,0 0 0,0 1-1,0-1 1,0 0 0,0 0 0,1 1-1,-1-1 1,0 0 0,0 0 0,0 1 0,1-1-1,-1 0 1,0 0 0,0 1 0,1-1-1,-1 0 1,0 0 0,1 1 0,7 2-4406,2-2-987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9.298"/>
    </inkml:context>
    <inkml:brush xml:id="br0">
      <inkml:brushProperty name="width" value="0.025" units="cm"/>
      <inkml:brushProperty name="height" value="0.025" units="cm"/>
    </inkml:brush>
  </inkml:definitions>
  <inkml:trace contextRef="#ctx0" brushRef="#br0">303 15 15759,'0'0'2674,"-10"-3"-1371,6 2-1150,-2-2-30,0 1-1,0 1 1,0-1 0,0 1 0,0 0 0,0 1 0,0-1 0,0 1 0,-1 1 0,1-1 0,0 1 0,0 0 0,0 0 0,-11 4 0,2 3 81,1 1 1,0 1-1,1 0 1,0 0-1,1 2 1,0-1-1,-14 18 1,18-20 59,1 1 0,0 0 1,0 1-1,1 0 0,0 0 0,0 0 1,2 1-1,-1-1 0,2 1 0,-5 19 1,8-29-248,0 0 1,0 0-1,-1 0 1,1 0-1,0 0 1,1 0-1,-1 0 1,0 1-1,1-1 1,-1 0 0,1 0-1,-1 0 1,1 0-1,0 0 1,0-1-1,0 1 1,0 0-1,0 0 1,1-1-1,-1 1 1,0 0 0,1-1-1,2 3 1,-1-2 3,1 0 0,-1-1 0,1 1 1,-1-1-1,1 1 0,-1-1 0,1-1 1,0 1-1,0 0 0,0-1 0,-1 0 0,6 0 1,0 0 21,0 0-1,-1-1 1,1-1 0,0 1 0,-1-2 0,1 1 0,-1-1 0,0 0 0,0-1 0,0 0-1,9-5 1,-16 8-4,1 0-1,0 0 1,-1 0-1,0-1 0,1 1 1,-1 0-1,1-1 1,-1 1-1,0-1 0,0 1 1,0-1-1,0 1 1,0-1-1,0 0 0,-1 1 1,1-1-1,0 0 1,-1 0-1,1 0 0,-1 1 1,0-1-1,0 0 1,0 0-1,0-3 0,-1 4-9,1-1-1,-1 1 0,-1 0 0,1 0 1,0 0-1,0-1 0,0 1 0,-1 0 1,1 0-1,0 1 0,-1-1 0,1 0 1,-1 0-1,1 1 0,-1-1 0,1 1 1,-1-1-1,1 1 0,-1 0 0,0-1 1,1 1-1,-1 0 0,1 0 0,-1 0 1,0 0-1,1 0 0,-3 1 0,1-1-31,1 1 0,-1-1 0,1 0 0,-1 1-1,1 0 1,-1-1 0,1 1 0,-1 0 0,1 0-1,0 0 1,-1 1 0,1-1 0,0 1-1,0-1 1,0 1 0,0 0 0,0-1 0,1 1-1,-1 0 1,0 0 0,1 0 0,0 1 0,-1-1-1,1 0 1,0 0 0,0 1 0,0-1 0,0 1-1,0 3 1,1-5 1,1 0 0,-1-1 0,0 1-1,1 0 1,-1 0 0,1-1 0,0 1 0,-1 0 0,1-1-1,0 1 1,-1 0 0,1-1 0,0 1 0,-1-1-1,1 0 1,0 1 0,0-1 0,0 1 0,0-1-1,-1 0 1,1 0 0,0 1 0,0-1 0,0 0 0,0 0-1,0 0 1,0 0 0,0 0 0,-1 0 0,1 0-1,2-1 1,30-2 46,-19 0-189,-1-1-1,1-1 1,-1 0 0,-1-1 0,23-13 0,35-16-1461,-70 35 1599,1 0 1,-1 0-1,0-1 1,1 1 0,-1 0-1,1 0 1,-1 0 0,0 0-1,1 0 1,-1 0-1,1 0 1,-1-1 0,0 1-1,1 0 1,-1 1 0,1-1-1,-1 0 1,0 0-1,1 0 1,-1 0 0,0 0-1,1 0 1,-1 0 0,1 0-1,-1 1 1,0-1 0,1 0-1,-1 0 1,0 1-1,1-1 1,-1 0 0,0 0-1,0 1 1,1-1 0,-1 0-1,0 1 1,0-1-1,0 0 1,1 1 0,-1-1-1,0 0 1,0 1 0,-2 24-5,-17 29 158,17-51-164,-5 31-1020,12-26-2681,11-17-1836,-2-10-1108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29.629"/>
    </inkml:context>
    <inkml:brush xml:id="br0">
      <inkml:brushProperty name="width" value="0.025" units="cm"/>
      <inkml:brushProperty name="height" value="0.025" units="cm"/>
    </inkml:brush>
  </inkml:definitions>
  <inkml:trace contextRef="#ctx0" brushRef="#br0">40 0 17104,'0'0'5766,"-34"73"-4133,28-43-992,6 1-577,0 3-32,0-4-1506,6 0-1440,3-5-1474,-4-2-1890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008"/>
    </inkml:context>
    <inkml:brush xml:id="br0">
      <inkml:brushProperty name="width" value="0.025" units="cm"/>
      <inkml:brushProperty name="height" value="0.025" units="cm"/>
    </inkml:brush>
  </inkml:definitions>
  <inkml:trace contextRef="#ctx0" brushRef="#br0">12 93 7911,'0'0'4180,"-3"-9"-848,-6-30 15,9 38-3242,1 0 1,-1 0 0,0 0 0,0 0-1,0 0 1,1 0 0,-1 0-1,0 0 1,1 0 0,-1 0-1,1 0 1,-1 0 0,1 0 0,-1 1-1,1-1 1,0 0 0,0 0-1,-1 1 1,1-1 0,0 0-1,0 1 1,0-1 0,-1 1 0,1-1-1,0 1 1,0-1 0,0 1-1,0 0 1,0 0 0,0-1-1,0 1 1,2 0 0,36-3 388,-33 3-259,12 0-175,0 0-1,0 1 1,-1 1 0,1 1-1,-1 1 1,0 0 0,0 1-1,0 1 1,21 10-1,-33-13-68,1 0 0,0 0-1,-1 0 1,1 1 0,-1 0-1,0 0 1,0 0 0,-1 0-1,1 1 1,-1 0 0,0 0-1,0 0 1,-1 0 0,1 1-1,-1-1 1,0 1 0,-1 0-1,0 0 1,0 0 0,0 0-1,0 1 1,-1-1 0,0 0-1,0 1 1,-1-1 0,0 0-1,0 1 1,-2 12 0,1-14 214,-1 0 1,0 0 0,0 0 0,-1 0-1,1 0 1,-1 0 0,0 0 0,-1-1-1,1 0 1,-1 1 0,1-1-1,-1-1 1,0 1 0,-1 0 0,1-1-1,-1 0 1,1 0 0,-1-1 0,0 1-1,0-1 1,0 0 0,-1 0-1,-7 2 1,-5 0 128,0 1 0,-1-2-1,1 0 1,-1-2 0,-29 0 0,45-1-481,1-1 1,-1 1-1,0-1 1,0 1 0,1-1-1,-1 0 1,0 0-1,1-1 1,-1 1 0,1 0-1,-3-3 1,-3-9-3635,9 12 3405,-1 0 1,0 0-1,0 0 1,0 0-1,1 0 1,-1 0-1,1 0 1,-1 0 0,0 1-1,1-1 1,-1 0-1,1 0 1,0 1-1,-1-1 1,1 0-1,0 1 1,-1-1 0,1 0-1,1 0 1,17-11-7382</inkml:trace>
  <inkml:trace contextRef="#ctx0" brushRef="#br0" timeOffset="1">576 0 15054,'0'0'8520,"-22"57"-7014,19-27-930,-3 2-512,3 3-32,3-2-64,0 1-832,3-2-514,3-2 802,-5-7-1570,1-6-1698,-2-9-3523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370"/>
    </inkml:context>
    <inkml:brush xml:id="br0">
      <inkml:brushProperty name="width" value="0.025" units="cm"/>
      <inkml:brushProperty name="height" value="0.025" units="cm"/>
    </inkml:brush>
  </inkml:definitions>
  <inkml:trace contextRef="#ctx0" brushRef="#br0">0 94 13389,'0'0'7169,"3"-9"-4847,-2 5-2203,0 0 0,0 0-1,1 1 1,-1-1 0,1 0-1,0 1 1,0 0 0,1-1-1,-1 1 1,1 0 0,-1 0-1,1 0 1,0 1 0,0-1-1,0 1 1,0-1 0,1 1-1,-1 0 1,1 0 0,-1 1 0,1-1-1,0 1 1,-1 0 0,1 0-1,7-2 1,3 0-122,0-1 0,-1 1-1,1 1 1,1 1 0,-1 0 0,0 1 0,0 0-1,0 1 1,0 0 0,20 6 0,-28-6-37,-1 1 0,0-1 1,0 1-1,0 1 0,-1-1 1,1 1-1,0-1 0,-1 1 1,0 1-1,1-1 0,-1 0 1,-1 1-1,1 0 0,0 0 1,-1 0-1,0 1 0,0-1 0,0 1 1,-1-1-1,1 1 0,-1 0 1,0 0-1,-1 0 0,1 0 1,-1 1-1,0-1 0,0 0 1,0 0-1,-1 1 0,0 6 1,-1-10 92,1 1 0,-1-1 0,0 1 1,0-1-1,0 1 0,0-1 0,0 0 1,-1 1-1,1-1 0,-1 0 0,0 0 1,1 0-1,-1 0 0,0 0 0,0-1 1,0 1-1,0 0 0,0-1 0,-1 0 1,1 1-1,0-1 0,-1 0 0,1 0 1,-1 0-1,1-1 0,-1 1 1,-3 0-1,-37 6-734,7-13-5473,29 0-1512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0.855"/>
    </inkml:context>
    <inkml:brush xml:id="br0">
      <inkml:brushProperty name="width" value="0.025" units="cm"/>
      <inkml:brushProperty name="height" value="0.025" units="cm"/>
    </inkml:brush>
  </inkml:definitions>
  <inkml:trace contextRef="#ctx0" brushRef="#br0">116 0 7079,'0'0'12027,"8"4"-9966,-1-1-1742,-1 1 1,1 0 0,-1 0-1,-1 0 1,1 1 0,-1 0-1,1 0 1,-1 1 0,-1-1-1,1 1 1,-1 0 0,0 0-1,0 0 1,-1 1 0,0 0 0,4 10-1,-3-4-211,0 1-1,-1 0 1,0 1 0,-2-1-1,1 0 1,-1 1 0,-1-1-1,-1 1 1,0-1 0,-1 0-1,0 1 1,-2-1-1,1 0 1,-2-1 0,-7 18-1,0-4-147,-2-1 0,-1 0 0,-1-1 0,-1-1 0,-1 0 0,-30 29 0,44-49-791,-1 1 1,0-1 0,0 0 0,0 0 0,0 0 0,-1-1 0,-6 3 0,1-2-7311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1.747"/>
    </inkml:context>
    <inkml:brush xml:id="br0">
      <inkml:brushProperty name="width" value="0.025" units="cm"/>
      <inkml:brushProperty name="height" value="0.025" units="cm"/>
    </inkml:brush>
  </inkml:definitions>
  <inkml:trace contextRef="#ctx0" brushRef="#br0">0 155 8616,'0'0'14558,"6"-10"-13512,3-3-773,1-1-1,0 2 0,0-1 1,1 2-1,1-1 0,21-15 1,-28 22-250,1 1-1,0 0 1,1-1 0,-1 2-1,1-1 1,0 1 0,0 0 0,0 0-1,0 1 1,0 0 0,1 0-1,-1 1 1,1 0 0,-1 0 0,1 1-1,-1 0 1,1 0 0,11 3-1,-15-1-33,1 1 0,0 0 0,-1 0 0,0 0 0,1 1 0,-1-1 0,-1 1 0,1 0 0,0 0 0,-1 1 0,0-1 0,0 1 0,0 0 0,-1-1 0,1 1 0,1 7 0,0-3 4,1 0-1,1 0 1,-1 0-1,8 8 1,-11-15 18,0 0 0,-1-1 1,1 1-1,0 0 0,0-1 0,0 0 0,0 1 0,0-1 1,0 0-1,1 0 0,-1 0 0,0-1 0,0 1 0,1 0 1,-1-1-1,1 1 0,-1-1 0,0 0 0,1 0 0,-1 0 1,5-1-1,-5 1 27,-1-1 0,1 0 0,0 0 0,0 0-1,0-1 1,0 1 0,-1 0 0,1 0 0,0-1 0,-1 1 0,1-1 0,-1 0 0,0 1 0,0-1 0,1 0 0,-1 0 0,0 0 0,-1 0-1,1 0 1,0 0 0,0 0 0,-1 0 0,1-4 0,1 1-558,-1 0 0,0-1 0,-1 1 0,1-1 1,-1 1-1,0-1 0,0 0 0,-2-6 0,2 11 125,0 1 1,-1-1-1,1 0 0,0 0 1,-1 1-1,1-1 1,-1 0-1,1 1 0,-1-1 1,1 0-1,-1 1 1,1-1-1,-1 1 0,0-1 1,1 1-1,-1-1 1,0 1-1,1 0 0,-1-1 1,0 1-1,0 0 0,1-1 1,-1 1-1,-1 0 1,-7-1-8580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2.132"/>
    </inkml:context>
    <inkml:brush xml:id="br0">
      <inkml:brushProperty name="width" value="0.025" units="cm"/>
      <inkml:brushProperty name="height" value="0.025" units="cm"/>
    </inkml:brush>
  </inkml:definitions>
  <inkml:trace contextRef="#ctx0" brushRef="#br0">12 90 13805,'0'0'5461,"-3"-8"-3491,1 5-1827,1 0-1,0 0 0,0 0 1,0 1-1,0-1 1,1 0-1,-1 0 1,1 0-1,0 0 0,0 0 1,0 0-1,0 0 1,1-5-1,-1 7-45,1-1 0,0 0 0,0 1 0,0-1 0,1 1-1,-1-1 1,0 1 0,0 0 0,1 0 0,-1-1 0,1 1 0,-1 0-1,1 0 1,-1 0 0,1 1 0,0-1 0,0 0 0,-1 0 0,1 1-1,0-1 1,0 1 0,-1 0 0,1 0 0,0-1 0,0 1 0,0 0-1,0 0 1,0 1 0,-1-1 0,3 1 0,0 0-71,0 0-1,0 0 1,0 0 0,0 1 0,0-1-1,-1 1 1,1 0 0,0 1 0,-1-1-1,0 0 1,1 1 0,-1 0 0,0 0 0,-1 0-1,1 0 1,0 0 0,-1 0 0,4 7-1,-4-6-21,1 0-1,0 0 1,0 0 0,0-1-1,0 1 1,1-1-1,0 1 1,-1-1-1,1 0 1,0-1-1,0 1 1,1-1-1,-1 0 1,0 0 0,1 0-1,5 2 1,-3-4 128,0 1 0,0-1 1,0 0-1,0-1 0,-1 0 1,1 0-1,0 0 0,0-1 1,-1 0-1,13-6 1,-1-1 132,0-1 1,22-17 0,19-11-363,-48 35-908,1-2-6067,-5-3 207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244"/>
    </inkml:context>
    <inkml:brush xml:id="br0">
      <inkml:brushProperty name="width" value="0.025" units="cm"/>
      <inkml:brushProperty name="height" value="0.025" units="cm"/>
    </inkml:brush>
  </inkml:definitions>
  <inkml:trace contextRef="#ctx0" brushRef="#br0">1 56 5733,'2'-6'2149,"-1"-1"-1,1 0 0,-1 1 0,0-1 0,-1-10 0,0 12 1406,-1 7-873,0 29-1951,1 116 1746,0-64-1599,0-28-3151,0-9-2414,0-1-3298,0-55 1713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620"/>
    </inkml:context>
    <inkml:brush xml:id="br0">
      <inkml:brushProperty name="width" value="0.025" units="cm"/>
      <inkml:brushProperty name="height" value="0.025" units="cm"/>
    </inkml:brush>
  </inkml:definitions>
  <inkml:trace contextRef="#ctx0" brushRef="#br0">0 13 10314,'0'0'13901,"53"9"-12300,-21-9-383,6 0-322,-2 0-287,4-1-385,1-6-192,-1 0-64,-6 3-929,-5 1-1185,-8 3-1473,-10 0-1890,-4 0-4581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4.945"/>
    </inkml:context>
    <inkml:brush xml:id="br0">
      <inkml:brushProperty name="width" value="0.025" units="cm"/>
      <inkml:brushProperty name="height" value="0.025" units="cm"/>
    </inkml:brush>
  </inkml:definitions>
  <inkml:trace contextRef="#ctx0" brushRef="#br0">1 1 4164,'0'0'-32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6:14.544"/>
    </inkml:context>
    <inkml:brush xml:id="br0">
      <inkml:brushProperty name="width" value="0.025" units="cm"/>
      <inkml:brushProperty name="height" value="0.025" units="cm"/>
    </inkml:brush>
  </inkml:definitions>
  <inkml:trace contextRef="#ctx0" brushRef="#br0">451 32 8840,'0'0'1025,"-10"-4"-811,-4-1-30,0 0 1,0 0 0,-1 2-1,1 0 1,-1 0-1,-20 0 1,22 3 340,1 0 1,-1 0-1,1 2 1,0-1-1,-1 2 1,-18 5-1,24-5-444,1 1 0,-1-1 0,1 1 0,0 0 0,0 1-1,0-1 1,1 1 0,0 0 0,0 1 0,0-1 0,1 1 0,-8 11 0,-6 14-34,1 0 0,2 1 1,1 0-1,2 1 1,1 1-1,-9 47 0,9-23 71,4 1-1,-1 117 0,9-153-114,1-1 0,0 0-1,2 0 1,1 0 0,1 0 0,0-1 0,2 0 0,0 0-1,2-1 1,0 0 0,1-1 0,1 0 0,1 0 0,18 19-1,-18-24-6,0 0-1,1-1 0,0-1 0,1 0 1,1-1-1,0-1 0,0 0 1,1-1-1,0-1 0,1-1 0,-1 0 1,1-1-1,1-1 0,-1-1 0,1 0 1,0-2-1,20 1 0,-24-2-24,1-1 1,0-1-1,-1 0 0,1-1 0,20-6 1,-29 6 27,0-1 1,0 0 0,0 0 0,-1-1-1,1 0 1,-1 0 0,0 0 0,0-1-1,0 0 1,-1 0 0,0-1 0,0 1-1,6-10 1,4-7 53,-2-1 1,0-1-1,-1 0 0,14-45 0,22-106 887,-46 165-822,6-26 365,-2 0 1,-2-1-1,-1 1 1,-2-1-1,-1 0 1,-8-50-1,5 70-445,-1 0-1,0 1 1,-2-1-1,1 1 1,-2 0-1,0 1 0,-1 0 1,-1 0-1,0 0 1,-1 1-1,-1 1 1,-12-14-1,13 17-252,0 0 1,-1 1-1,0 0 0,-1 1 1,1 0-1,-2 1 0,1 0 1,-1 1-1,0 1 0,0 0 1,0 0-1,-1 1 1,0 1-1,-28-3 0,-31 4-2110,24 5-3155,20 1-2372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5.338"/>
    </inkml:context>
    <inkml:brush xml:id="br0">
      <inkml:brushProperty name="width" value="0.025" units="cm"/>
      <inkml:brushProperty name="height" value="0.025" units="cm"/>
    </inkml:brush>
  </inkml:definitions>
  <inkml:trace contextRef="#ctx0" brushRef="#br0">71 110 11211,'0'0'2252,"-8"-3"354,-6 0-1508,-12-4 457,4-2 4194,49 5-3459,107-31-520,17-4-2649,-126 35-2393,-1 1 0,30 0 0,-42 3-2937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5.665"/>
    </inkml:context>
    <inkml:brush xml:id="br0">
      <inkml:brushProperty name="width" value="0.025" units="cm"/>
      <inkml:brushProperty name="height" value="0.025" units="cm"/>
    </inkml:brush>
  </inkml:definitions>
  <inkml:trace contextRef="#ctx0" brushRef="#br0">67 0 16143,'0'0'6422,"0"9"-5973,5 82 713,-8 104 1,3 72-88,9-239-1233,-2-22-300,-3-19-148,-3-1 190,0 0 0,-1 0 0,-1 0 0,-1 0 1,0 1-1,0-1 0,-9-25 0,6 26 448,0 1-1,0 0 1,-1 0-1,-1 0 1,0 1-1,-1 0 1,0 0-1,-13-13 1,58 33 331,-25-3-2043,1-1-1,0-1 1,22 5 0,-11-4-4310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6.511"/>
    </inkml:context>
    <inkml:brush xml:id="br0">
      <inkml:brushProperty name="width" value="0.025" units="cm"/>
      <inkml:brushProperty name="height" value="0.025" units="cm"/>
    </inkml:brush>
  </inkml:definitions>
  <inkml:trace contextRef="#ctx0" brushRef="#br0">92 194 14638,'0'0'3342,"-9"0"-956,5 0-2250,1 1 0,-1-1 0,0 1 0,1 0 1,-1 0-1,1 0 0,-1 0 0,1 1 0,-1-1 0,1 1 0,0 0 0,0 0 1,0 0-1,0 0 0,0 1 0,0-1 0,0 1 0,1 0 0,0 0 1,-1 0-1,1 0 0,0 0 0,0 0 0,1 1 0,-1-1 0,1 0 0,0 1 1,-1 0-1,2-1 0,-1 1 0,0-1 0,1 1 0,-1 5 0,1-7-76,0 0 0,0 0 0,0 0-1,0 0 1,1 0 0,-1 0 0,1 0-1,-1 0 1,1 0 0,0 0 0,-1 0-1,1 0 1,0 0 0,0 0 0,1-1-1,-1 1 1,0 0 0,0-1 0,1 1 0,-1-1-1,1 1 1,0-1 0,-1 0 0,1 0-1,0 0 1,0 0 0,-1 0 0,1 0-1,0 0 1,0 0 0,0-1 0,0 1-1,0-1 1,0 1 0,0-1 0,0 0-1,1 0 1,-1 0 0,0 0 0,0 0-1,3-1 1,3 0-21,0 0 0,-1 0-1,1-1 1,-1 0 0,1 0 0,-1-1-1,0 0 1,0 0 0,0 0 0,10-8-1,-9 4-70,0 0 0,-1-1 0,0 1 0,0-1 0,0-1 0,6-11 0,-24 75-63,7-43 48,2 0 0,-1 0 0,0 22 0,3-34 7,0 1 1,0 0-1,-1-1 0,2 1 0,-1-1 0,0 1 0,0-1 0,0 1 1,0-1-1,0 1 0,0-1 0,0 1 0,1-1 0,-1 1 0,0-1 1,0 0-1,1 1 0,-1-1 0,0 1 0,1-1 0,-1 1 0,0-1 1,1 0-1,-1 1 0,1-1 0,-1 0 0,0 0 0,1 1 0,-1-1 0,1 0 1,-1 0-1,1 0 0,-1 1 0,2-1 0,20-5-1400,20-21-1447,-29 10 929,-1 1 1,0-1 0,-1-1-1,-1 0 1,-1-1 0,0 0 0,-1-1-1,10-35 1,-3-18 1154,-10 1 6009,-5 71-5086,0 0 0,0 0 1,0 0-1,1-1 0,-1 1 0,0 0 1,0 0-1,0 0 0,0 0 0,0-1 1,0 1-1,0 0 0,0 0 0,0 0 0,0-1 1,0 1-1,0 0 0,0 0 0,0 0 1,0 0-1,0-1 0,0 1 0,0 0 1,0 0-1,0 0 0,0-1 0,0 1 0,0 0 1,0 0-1,-1 0 0,1 0 0,0 0 1,0-1-1,0 1 0,0 0 0,0 0 1,0 0-1,-1 0 0,1 0 0,0 0 0,0-1 1,0 1-1,0 0 0,-1 0 0,1 0 1,0 0-1,0 0 0,0 0 0,0 0 1,-1 0-1,1 0 0,0 0 0,0 0 0,0 0 1,-1 0-1,1 0 0,0 0 0,0 0 1,0 0-1,0 0 0,-1 0 0,1 0 1,0 0-1,0 0 0,-1 1 0,-11 15 2491,-9 24-1268,16-28-1000,1 1 0,0 0 0,2 0 1,-1 0-1,1 1 0,1-1 0,0 0 1,1 1-1,2 16 0,-1-28-341,-1 0 0,0 0-1,1 0 1,-1 0 0,1-1 0,-1 1-1,1 0 1,0 0 0,0-1 0,-1 1-1,1 0 1,1-1 0,-1 1 0,0-1-1,0 1 1,0-1 0,1 0 0,-1 0-1,1 1 1,-1-1 0,1 0-1,-1 0 1,1 0 0,0-1 0,0 1-1,-1 0 1,1-1 0,0 1 0,0-1-1,0 1 1,0-1 0,-1 0 0,1 0-1,0 0 1,0 0 0,4 0 0,-2-1-65,0 1 1,0-1-1,0 0 1,0 0 0,0-1-1,0 1 1,0-1-1,-1 0 1,1 0-1,-1 0 1,1 0 0,-1 0-1,1-1 1,-1 0-1,5-5 1,-7 7 48,9-13-103,-12 18 275,-11 26 157,10-22-190,1 0 0,0-1-1,1 1 1,0 0 0,0 0 0,1 0 0,0 0 0,2 13 0,-1-18-132,-1-1-1,1 1 0,0-1 1,0 1-1,0-1 0,0 1 0,0-1 1,1 0-1,-1 0 0,1 0 1,0 0-1,-1 0 0,1 0 1,0 0-1,0 0 0,0-1 1,1 1-1,-1-1 0,0 1 1,0-1-1,1 0 0,-1 0 1,1 0-1,-1 0 0,1 0 1,-1-1-1,1 1 0,4-1 1,-5 1-101,0-1 0,0 0-1,0 1 1,0 0 0,0-1 0,0 1 0,-1 0 0,1 0 0,0 0 0,-1 0 0,1 0-1,0 0 1,-1 1 0,1-1 0,-1 0 0,0 1 0,0-1 0,1 1 0,-1 0 0,1 2-1,0 0 40,0 1 0,0 0-1,0 0 1,-1 0-1,0 0 1,0 0 0,0 9-1,0 5 237,-2 0 1,0 0-1,-6 26 0,6-34 319,-2 0 1,1 0-1,-2 0 0,1-1 0,-1 1 1,-1-1-1,0 0 0,-1 0 0,0 0 0,0-1 1,-9 11-1,15-20-434,-1 1 0,1 0-1,-1-1 1,1 1 0,-1 0 0,1-1 0,-1 1 0,0-1-1,1 1 1,-1-1 0,0 1 0,0-1 0,1 0 0,-1 1-1,0-1 1,0 0 0,1 1 0,-1-1 0,0 0 0,0 0-1,0 0 1,1 0 0,-1 0 0,0 0 0,0 0 0,0 0-1,0 0 1,1 0 0,-1 0 0,0-1 0,0 1 0,0 0-1,1 0 1,-1-1 0,0 1 0,1-1 0,-1 1 0,0-1-1,0 1 1,1-1 0,-1 1 0,1-1 0,-1 1 0,1-1-1,-1 0 1,1 1 0,-1-1 0,1 0 0,-1 1 0,1-1-1,0 0 1,-1-1 0,-10-50 308,9 38-339,-4-22-458,2-1-1,1 0 0,3-62 0,1 95 211,0 1 1,-1-1-1,1 0 0,1 1 0,-1-1 0,0 1 0,1-1 1,0 1-1,0-1 0,0 1 0,0 0 0,0 0 0,0 0 1,5-3-1,24-22-6743,-27 25 5635,17-14-7131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6.869"/>
    </inkml:context>
    <inkml:brush xml:id="br0">
      <inkml:brushProperty name="width" value="0.025" units="cm"/>
      <inkml:brushProperty name="height" value="0.025" units="cm"/>
    </inkml:brush>
  </inkml:definitions>
  <inkml:trace contextRef="#ctx0" brushRef="#br0">135 1 13869,'0'0'8995,"-8"9"-7911,-7 10-608,1 1 1,0 0-1,2 1 1,0 1-1,2 0 1,0 1-1,-10 37 1,15-43-295,1 0 1,0 0 0,2 0-1,0 0 1,0 0 0,2 1-1,0-1 1,5 33 0,-4-47-307,0-1 1,0 1-1,0-1 1,0 0-1,1 1 0,-1-1 1,1 0-1,0 0 1,-1 0-1,1 0 1,0 0-1,0 0 0,0 0 1,0-1-1,1 1 1,-1-1-1,0 1 1,1-1-1,-1 0 0,1 0 1,-1 0-1,1 0 1,2 0-1,0 0-964,-1-1 0,0 1 0,1-1 0,-1 0 0,0 0-1,1 0 1,-1-1 0,8-1 0,13-8-9215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7.272"/>
    </inkml:context>
    <inkml:brush xml:id="br0">
      <inkml:brushProperty name="width" value="0.025" units="cm"/>
      <inkml:brushProperty name="height" value="0.025" units="cm"/>
    </inkml:brush>
  </inkml:definitions>
  <inkml:trace contextRef="#ctx0" brushRef="#br0">157 0 18481,'0'0'4527,"-9"6"-4094,-3 4-208,1 0-1,0 0 1,1 1 0,0 1 0,0 0-1,1 0 1,1 1 0,0 0 0,-7 17-1,8-18 42,1 1-1,0 0 1,1 0 0,1 1-1,0 0 1,0 0-1,1 0 1,1 0 0,1 0-1,0 0 1,1 23-1,1-35-258,-1 0 0,1 0 0,0 1 0,-1-1 0,1 0 0,0 0 0,0 0 0,0 0 1,0 0-1,1 0 0,-1 0 0,1 0 0,-1-1 0,1 1 0,-1 0 0,1-1 0,0 1 0,0-1 0,0 0 0,0 0 0,0 0 0,0 0 0,0 0 0,0 0 0,0 0 0,1-1 0,-1 1 0,0-1 0,0 1 0,1-1 0,-1 0 0,0 0 0,1 0 0,3-1 0,-1 1-9,0 0 0,-1-1 0,1 0 0,-1 0 1,1 0-1,-1-1 0,1 1 0,-1-1 0,0 0 0,0 0 0,0-1 0,0 1 0,0-1 1,-1 0-1,1 0 0,5-5 0,-7 5 12,0 0 0,0 0 0,0 0 1,0 0-1,-1-1 0,1 1 0,-1 0 0,0-1 0,0 1 1,0-1-1,0 1 0,-1-1 0,1 1 0,-1-1 0,0 1 1,0-1-1,0 0 0,0 1 0,-2-4 0,1 4 5,0 1 0,0 0-1,0 0 1,0 0 0,0 0 0,-1 0-1,1 0 1,-1 1 0,1-1-1,-1 0 1,0 1 0,0-1-1,0 1 1,0 0 0,0 0 0,0 0-1,0 0 1,0 0 0,0 0-1,-1 0 1,1 0 0,0 1 0,0 0-1,-1-1 1,1 1 0,0 0-1,-1 0 1,-3 0 0,0 0-11,-28 3-31,33-3 29,1 1 0,-1-1 0,0 0-1,0 1 1,0-1 0,0 1 0,0-1 0,1 1 0,-1-1 0,0 1 0,0-1 0,1 1 0,-1 0 0,0-1 0,1 1 0,-1 0 0,1 0 0,-1 0 0,1-1 0,-1 1 0,1 0 0,0 0 0,-1 0-1,1 0 1,0 0 0,0 0 0,0 0 0,0 0 0,-1 0 0,1 1 0,1-2 2,-1 1 0,1 0 0,-1-1 1,0 1-1,1 0 0,-1-1 0,1 1 0,-1-1 0,1 1 0,0-1 0,-1 1 0,1-1 0,-1 0 1,1 1-1,0-1 0,0 0 0,-1 1 0,1-1 0,0 0 0,-1 0 0,1 1 0,0-1 1,0 0-1,-1 0 0,1 0 0,0 0 0,0 0 0,1-1 0,30 1 89,-24 0-59,3-1-163,-1-1 1,0 0-1,1-1 1,-1 0-1,0-1 1,0 0-1,0 0 0,-1-1 1,0 0-1,0-1 1,0 0-1,14-14 1,-22 21 128,-1-1 1,0 0 0,0 0-1,1 1 1,-1-1-1,0 0 1,0 0-1,1 1 1,-1-1 0,0 0-1,0 1 1,0-1-1,0 0 1,0 1 0,1-1-1,-1 0 1,0 1-1,0-1 1,0 0-1,0 1 1,0-1 0,0 0-1,0 1 1,0-1-1,0 0 1,0 1 0,0-1-1,0 0 1,-1 1-1,1-1 1,0 0-1,0 1 1,0-1 0,0 0-1,-1 1 1,1-1-1,0 0 1,0 0 0,-1 1-1,-4 19 52,-1-8-83,-15 42 1096,20-51-1158,0 0 0,0 0 0,0 0 1,1 0-1,-1 1 0,1-1 0,0 0 0,0 0 1,0 0-1,0 1 0,0-1 0,1 0 0,-1 0 1,2 4-1,12-14-10856,1-9-6118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7.804"/>
    </inkml:context>
    <inkml:brush xml:id="br0">
      <inkml:brushProperty name="width" value="0.025" units="cm"/>
      <inkml:brushProperty name="height" value="0.025" units="cm"/>
    </inkml:brush>
  </inkml:definitions>
  <inkml:trace contextRef="#ctx0" brushRef="#br0">40 1 16848,'0'0'8936,"-16"53"-7975,10-22-96,1 2-160,0 1-129,1-1-255,4-1-129,0 1-64,-4-4-64,4-5-192,0-3-801,0-8-1153,0-8-1185,6-5-1345,1-5-4741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38.181"/>
    </inkml:context>
    <inkml:brush xml:id="br0">
      <inkml:brushProperty name="width" value="0.025" units="cm"/>
      <inkml:brushProperty name="height" value="0.025" units="cm"/>
    </inkml:brush>
  </inkml:definitions>
  <inkml:trace contextRef="#ctx0" brushRef="#br0">9 0 12780,'0'0'9460,"0"9"-9177,-8 237 3028,7-136-7823,1-125-10308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027"/>
    </inkml:context>
    <inkml:brush xml:id="br0">
      <inkml:brushProperty name="width" value="0.025" units="cm"/>
      <inkml:brushProperty name="height" value="0.025" units="cm"/>
    </inkml:brush>
  </inkml:definitions>
  <inkml:trace contextRef="#ctx0" brushRef="#br0">54 134 10122,'-3'-3'893,"-1"1"1,0-1-1,0 0 1,1 0-1,-1 0 1,1 0-1,0-1 1,-5-6-1,6 7-484,0 0-1,0-1 0,1 1 1,-1 0-1,1-1 0,0 0 1,0 1-1,0-1 0,0 0 1,0-3-1,1 4-298,0 1 1,0 0-1,0-1 1,1 1-1,-1 0 1,1-1-1,-1 1 1,1 0-1,0 0 0,0-1 1,0 1-1,0 0 1,0 0-1,1 0 1,-1 0-1,1 0 1,-1 1-1,1-1 1,-1 0-1,1 1 0,0-1 1,0 1-1,0-1 1,0 1-1,0 0 1,0 0-1,0 0 1,1 0-1,-1 0 0,0 1 1,0-1-1,1 1 1,-1-1-1,0 1 1,1 0-1,-1 0 1,4 0-1,6-1-23,1 1 1,-1 1-1,1 0 0,-1 1 1,0 0-1,1 1 0,-1 0 1,0 1-1,-1 0 0,1 1 1,-1 0-1,0 1 0,0 0 0,0 1 1,14 11-1,-19-13-63,0 1 0,-1-1 0,1 1 0,-1 0 1,0 0-1,-1 0 0,1 1 0,-1 0 0,0 0 0,-1 0 0,0 0 0,0 1 0,-1-1 0,1 1 0,-2-1 0,1 1 1,-1 0-1,0 0 0,-1 0 0,0 0 0,0 0 0,0 0 0,-1-1 0,-1 1 0,-3 14 0,1-11 120,-1 0 1,0 0-1,-1 0 0,0-1 0,-1 0 0,0 0 0,-1 0 0,0-1 1,0 0-1,-1-1 0,0 0 0,0 0 0,-1-1 0,0 0 0,0-1 1,-1 0-1,0 0 0,0-1 0,0-1 0,-1 0 0,1-1 0,-1 0 0,0 0 1,0-1-1,0-1 0,-24 0 0,34-1-293,-1-1 0,1 1-1,-1-1 1,0 0 0,1 0 0,0 0-1,-1 0 1,1-1 0,0 1 0,-1 0-1,1-1 1,0 0 0,0 1 0,0-1-1,0 0 1,1 0 0,-1 0 0,0 0 0,1-1-1,0 1 1,-1 0 0,1-1 0,0 1-1,0-1 1,0 1 0,0-1 0,0-3-1,0 4-23,1 0-1,-1 0 1,1 0-1,0 0 0,0 0 1,-1 0-1,1 0 0,1-1 1,-1 1-1,0 0 1,0 0-1,1 0 0,-1 0 1,1 0-1,0 0 1,-1 0-1,1 0 0,0 0 1,0 0-1,0 1 1,1-1-1,-1 0 0,0 0 1,1 1-1,-1-1 0,1 1 1,-1 0-1,1-1 1,0 1-1,0 0 0,-1 0 1,1 0-1,0 0 1,2-1-1,36-4-9174,-17 4 3743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383"/>
    </inkml:context>
    <inkml:brush xml:id="br0">
      <inkml:brushProperty name="width" value="0.025" units="cm"/>
      <inkml:brushProperty name="height" value="0.025" units="cm"/>
    </inkml:brush>
  </inkml:definitions>
  <inkml:trace contextRef="#ctx0" brushRef="#br0">11 1 13132,'0'0'8873,"6"48"-7688,-6-16-512,-2 7-1,-4-1 97,3 1-128,1 3-353,-2-5-96,4-1-160,0-5 0,0-7-256,0-7-961,6-10-1314,-1-7-1344,1-7-3716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0.741"/>
    </inkml:context>
    <inkml:brush xml:id="br0">
      <inkml:brushProperty name="width" value="0.025" units="cm"/>
      <inkml:brushProperty name="height" value="0.025" units="cm"/>
    </inkml:brush>
  </inkml:definitions>
  <inkml:trace contextRef="#ctx0" brushRef="#br0">4 100 14606,'0'0'8573,"-1"-9"-6480,1 8-2056,-1-1 49,1-1 0,-1 1 0,1 0 0,-1-1 0,1 1 0,0 0-1,0 0 1,0-1 0,0 1 0,1 0 0,-1-1 0,1 1-1,-1 0 1,1 0 0,0-1 0,0 1 0,0 0 0,0 0-1,0 0 1,0 0 0,0 0 0,1 0 0,-1 1 0,1-1 0,0 0-1,-1 1 1,1-1 0,0 1 0,0 0 0,0-1 0,0 1-1,0 0 1,0 0 0,0 0 0,0 0 0,3 0 0,5-3 16,0 0 0,0 1 0,0 1 0,1-1 0,-1 1 0,1 1 0,0 0 0,-1 1 0,1 0 0,0 0 0,10 3 1,-14-2-101,0 1 0,-1 0 1,0 1-1,1-1 1,-1 1-1,0 1 0,0-1 1,-1 1-1,1 0 1,-1 0-1,0 0 0,0 1 1,0 0-1,0 0 1,-1 0-1,0 1 0,0-1 1,4 9-1,-5-7-5,1-1-1,-2 0 0,1 1 1,-1-1-1,0 1 0,0 0 1,0-1-1,-1 1 0,0 0 1,-1 14-1,0-19 45,0 1 0,0-1 0,-1 1 0,1-1 0,-1 1 0,0-1 0,0 0 0,0 1 0,0-1 0,0 0 0,0 0 0,-1 0 0,1 0 0,-1 0 0,1 0 0,-1 0 0,0 0 0,1-1 0,-1 1 0,0-1 0,0 1 0,-1-1 0,1 0 0,0 0 0,0 0 0,0 0 0,-1 0 0,1 0 0,-1-1 0,1 1 0,0-1 0,-6 1 0,-1 0 97,-1 0 0,0-1 0,0 0 0,-16-2 0,-3-9-1321,27 9 714,0 1 0,0-1 1,0 1-1,0-1 1,0 0-1,1 0 1,-1 0-1,1 0 0,-1 0 1,-1-5-1,2 2-3062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2.100"/>
    </inkml:context>
    <inkml:brush xml:id="br0">
      <inkml:brushProperty name="width" value="0.025" units="cm"/>
      <inkml:brushProperty name="height" value="0.025" units="cm"/>
    </inkml:brush>
  </inkml:definitions>
  <inkml:trace contextRef="#ctx0" brushRef="#br0">0 81 3972,'0'0'6352,"1"-8"-3891,0 3-2097,6-36 2751,5 14 2685,-9 61-2896,-3 2-2299,-1 108 171,23 175-1,-22-318-883,0 1-1,0-1 1,0 0-1,0 1 1,1-1 0,-1 0-1,0 1 1,1-1-1,-1 0 1,1 0-1,-1 1 1,1-1-1,0 0 1,-1 0-1,1 0 1,0 0-1,0 0 1,0 0 0,1 1-1,-1-2-148,0 0 1,0 0-1,0 0 0,0-1 0,0 1 0,0-1 1,0 1-1,0-1 0,0 1 0,-1-1 1,1 1-1,0-1 0,0 0 0,-1 1 1,1-1-1,0 0 0,-1 0 0,1 0 1,0 0-1,-1 1 0,1-1 0,-1 0 0,0 0 1,1 0-1,-1 0 0,1-1 0,8-20-6266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41.084"/>
    </inkml:context>
    <inkml:brush xml:id="br0">
      <inkml:brushProperty name="width" value="0.025" units="cm"/>
      <inkml:brushProperty name="height" value="0.025" units="cm"/>
    </inkml:brush>
  </inkml:definitions>
  <inkml:trace contextRef="#ctx0" brushRef="#br0">245 0 14894,'0'0'10704,"2"10"-10101,9 58 651,0-7-340,-3 0 1,1 70-1,-8-113-915,-2-1-1,0 1 0,-1-1 1,-1 1-1,-1-1 1,0 0-1,-1 0 1,-1-1-1,0 0 1,-2 0-1,0 0 0,-14 21 1,8-18-644,-1-1 0,0-1 0,-34 29 0,34-35-588,1 0 0,-2-2 1,-16 9-1,-15 4-4298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3.801"/>
    </inkml:context>
    <inkml:brush xml:id="br0">
      <inkml:brushProperty name="width" value="0.025" units="cm"/>
      <inkml:brushProperty name="height" value="0.025" units="cm"/>
    </inkml:brush>
  </inkml:definitions>
  <inkml:trace contextRef="#ctx0" brushRef="#br0">0 219 6790,'0'0'9545,"16"0"-8520,737-64 1465,-589 44-2417,167-22 3,500-45 339,-806 86-271,38-3 545,100 7-1,-161-3-687,-1 0 0,1 0 0,0 1 0,0-1 1,0 0-1,0 1 0,-1-1 0,1 1 0,0-1 0,-1 1 0,1 0 0,0 0 0,-1 0 0,1 0 0,-1 0 0,1 0 0,-1 0 0,1 0 0,-1 1 0,1 1 0,-7-2-923,0 0 0,0-1 0,-1 1 0,1-1 0,-1 0 0,-8-2 0,-19-4-5292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4.250"/>
    </inkml:context>
    <inkml:brush xml:id="br0">
      <inkml:brushProperty name="width" value="0.025" units="cm"/>
      <inkml:brushProperty name="height" value="0.025" units="cm"/>
    </inkml:brush>
  </inkml:definitions>
  <inkml:trace contextRef="#ctx0" brushRef="#br0">545 17 1890,'0'0'8135,"14"-1"-6015,31-3-1665,204-7 6072,-247 10-6484,-1 1 0,1 0-1,0 0 1,0 1 0,0-1-1,0 0 1,0 1-1,0-1 1,0 1 0,-1 0-1,1-1 1,0 1 0,0 0-1,-1 0 1,1 0-1,-1 0 1,1 1 0,1 1-1,-2-2-30,-1 0-1,0 0 1,1 0 0,-1 0-1,0 0 1,1 0-1,-1 0 1,0 0-1,0 0 1,0 0 0,0 0-1,0 0 1,0 0-1,-1 0 1,1 1-1,0-1 1,0 0 0,-1 0-1,1 0 1,-1 0-1,1 0 1,-2 1-1,-2 4 22,0 0-1,0 0 0,-1-1 1,0 1-1,0-1 0,0-1 0,-1 1 1,-6 4-1,-65 34-49,-3-3 0,0-3 0,-104 31 0,79-30 74,50-18 0,-175 75 933,207-79-865,23-16-126,-1 1 0,1-1 0,0 0 0,0 0 0,0 1 0,0-1 1,0 0-1,-1 0 0,1 1 0,0-1 0,0 0 0,0 0 0,0 1 0,0-1 1,0 0-1,0 1 0,0-1 0,0 0 0,0 0 0,0 1 0,0-1 0,0 0 1,0 0-1,0 1 0,1-1 0,-1 0 0,0 0 0,0 1 0,0-1 0,0 0 0,0 0 1,1 1-1,-1-1 0,0 0 0,0 0 0,0 0 0,1 1 0,-1-1 0,0 0 1,0 0-1,0 0 0,1 0 0,4 2-3,-1-1 1,1 1-1,-1-1 1,1-1-1,0 1 1,0-1-1,8 0 0,67 0-8,536 23-1700,-515-12-3984,-12-3-6999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6.031"/>
    </inkml:context>
    <inkml:brush xml:id="br0">
      <inkml:brushProperty name="width" value="0.025" units="cm"/>
      <inkml:brushProperty name="height" value="0.025" units="cm"/>
    </inkml:brush>
  </inkml:definitions>
  <inkml:trace contextRef="#ctx0" brushRef="#br0">29 10 16335,'0'0'6369,"-1"12"-6241,-3 16 24,-20 248 1330,24-272-1418,0 1 1,0-1-1,1 0 1,-1 0 0,1 1-1,0-1 1,0 0-1,1 0 1,-1 0-1,1 0 1,0 0-1,4 7 1,-5-10-10,0 1 1,1-1-1,-1 0 0,1 0 0,0 1 1,-1-1-1,1 0 0,0 0 1,0-1-1,0 1 0,0 0 1,0-1-1,0 1 0,0-1 1,-1 1-1,1-1 0,1 0 0,-1 0 1,0 0-1,0 0 0,0 0 1,0-1-1,0 1 0,0 0 1,-1-1-1,1 0 0,0 1 1,0-1-1,2-1 0,4-2 65,0-1 0,-1 0 0,1 0 0,-1 0 0,0-1 0,-1 0-1,1 0 1,-1 0 0,-1-1 0,8-11 0,-2 2-79,0-1 1,-2 0-1,14-32 0,-18 35-19,-1 0-1,0 0 0,-1-1 1,-1 1-1,0-1 0,-1-15 1,-4 30-378,-4 12 184,-6 16 70,9-16 84,1 1 0,1-1 0,0 1 0,-1 13 0,3-23 16,0-1 0,0 0 0,-1 0 0,1 0 0,1 0 0,-1 0 1,0 0-1,0 1 0,1-1 0,-1 0 0,1 0 0,0 0 0,0 0 0,0 0 0,0 0 0,0-1 0,0 1 0,0 0 0,0 0 0,1-1 0,-1 1 0,1-1 0,-1 1 0,1-1 0,0 0 0,-1 1 0,1-1 0,0 0 0,0 0 0,0 0 0,0 0 0,3 0 0,6 0 7,-1 0 0,1-1 0,-1-1 0,0 0 0,1 0 0,-1-1 0,0 0 0,0-1-1,0 0 1,0 0 0,0-1 0,-1-1 0,0 1 0,0-2 0,0 1 0,11-10 0,-5 4 5,-1-1 1,0-1-1,-1 0 0,-1-1 0,0 0 0,0-1 1,-2 0-1,13-23 0,-22 37-7,0 0 0,-1-1 0,1 1-1,0 0 1,-1-1 0,1 1 0,-1 0 0,1-1 0,-1 1-1,0 0 1,0-1 0,1 1 0,-1-1 0,0 1-1,0-1 1,-1 1 0,1-2 0,0 2-6,-1 1-1,1 0 1,-1-1-1,1 1 1,-1 0 0,1 0-1,-1-1 1,1 1 0,-1 0-1,1 0 1,-1 0-1,1 0 1,-1-1 0,1 1-1,-1 0 1,1 0 0,-1 0-1,0 0 1,1 0 0,-1 1-1,1-1 1,-1 0-1,1 0 1,-1 0 0,1 0-1,-1 0 1,1 1 0,-1-1-1,-5 3-23,1-1-1,0 1 1,0-1-1,1 2 1,-1-1-1,1 0 1,-5 5-1,-6 7 20,8-8 6,-1 1 0,1-1 1,0 1-1,1 0 0,-1 0 1,2 1-1,-1 0 0,1 0 1,1 1-1,-7 17 1,11-26-3,0 0 0,0 0 0,0 0 0,0 0 0,0 0 0,0 0 0,1 0 0,-1 0 0,0 0 0,1 0 0,-1 0 0,0 0 0,1 0 0,-1 0 0,1 0 0,0-1 0,-1 1 0,1 0 0,-1 0 1,1 0-1,0-1 0,0 1 0,0-1 0,-1 1 0,1 0 0,0-1 0,0 1 0,0-1 0,0 0 0,0 1 0,0-1 0,0 0 0,0 0 0,0 1 0,0-1 0,1 0 0,47 2-54,-37-2 1,358-1-883,-370-27 4474,-2 13-3500,-1 0-1,-1 0 0,0 0 0,-1 1 0,-1-1 0,0 1 0,-1 1 0,0-1 0,-11-13 0,24 33-543,1 0-1,1-1 0,-1 0 0,1 0 1,-1-1-1,1 1 0,1-2 1,-1 1-1,0-1 0,1 0 0,0-1 1,0 0-1,11 1 0,13 0-922,-1 0-1,49-4 1,-73 1 1188,0-1 0,-1 0 0,1 0 0,-1-1 1,1 0-1,-1-1 0,0 1 0,1-2 0,8-4 1,-14 7 349,1-1 0,-1 0 0,1 0 0,-1 1 0,0-1 0,1-1 0,-1 1 0,0 0 1,0 0-1,-1-1 0,1 1 0,-1-1 0,1 0 0,-1 1 0,0-1 0,0 0 0,0 0 0,0 0 0,0 0 1,-1 0-1,1 0 0,-1 0 0,0 0 0,0 0 0,0 0 0,-1-5 0,1 7-48,0 0 0,-1 1-1,1-1 1,0 0 0,-1 0 0,1 1-1,-1-1 1,1 0 0,-1 1 0,0-1-1,1 1 1,-1-1 0,1 0 0,-1 1-1,0-1 1,0 1 0,1 0 0,-1-1-1,0 1 1,0 0 0,1-1 0,-1 1-1,0 0 1,0 0 0,0 0-1,0 0 1,1-1 0,-1 1 0,0 0-1,0 0 1,0 1 0,0-1 0,1 0-1,-1 0 1,0 0 0,0 1 0,0-1-1,1 0 1,-1 1 0,0-1 0,0 0-1,1 1 1,-1-1 0,-1 2 0,-33 21 699,32-20-684,0 0 1,0 1-1,0-1 0,0 0 1,1 1-1,0 0 0,0 0 0,0-1 1,0 1-1,0 0 0,1 1 1,0-1-1,0 0 0,0 0 1,0 1-1,1-1 0,-1 0 0,1 1 1,0-1-1,0 0 0,1 1 1,0-1-1,-1 0 0,1 0 0,1 1 1,-1-1-1,1 0 0,-1 0 1,1 0-1,0 0 0,1-1 1,-1 1-1,1-1 0,4 7 0,21 16-524,-5-5-434,-1 1 1,34 44 0,-50-57 800,0 0 1,-1 1 0,0 0-1,-1 0 1,0 0-1,0 0 1,-1 1 0,0-1-1,-1 1 1,0 0 0,0 18-1,-2-22 295,0 1-1,0-1 1,-1 0-1,0 1 1,0-1-1,-1 0 1,0 0-1,0 0 1,-1 0-1,-3 8 0,4-13 12,0 1-1,1-1 0,-1 1 1,0-1-1,0 0 0,0 1 0,0-1 1,-1 0-1,1 0 0,-1-1 1,1 1-1,-1-1 0,0 1 0,1-1 1,-1 0-1,0 0 0,0 0 0,0 0 1,0 0-1,0-1 0,0 1 1,0-1-1,0 0 0,0 0 0,0 0 1,0 0-1,-4-1 0,3 0-125,0-1 0,1 1 0,-1-1 0,1 0 0,-1 0-1,1 0 1,0 0 0,0 0 0,0-1 0,0 1 0,0-1 0,1 0-1,-1 0 1,1 0 0,0 0 0,-1-1 0,2 1 0,-1 0 0,-2-7 0,-3-5-87,1 0 1,1 0 0,-4-21 0,6 26-101,1-1 0,1 0 0,-1 1 0,2-1 0,0 0 0,0 0 1,3-20-1,-2 26-6,1 1 0,-1 0 1,1-1-1,0 1 0,0 0 1,0 0-1,0 0 0,1 0 0,-1 1 1,1-1-1,0 1 0,0-1 1,1 1-1,-1 0 0,1 0 1,-1 1-1,1-1 0,0 1 0,0 0 1,8-4-1,72-25-5566,-36 11-171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6.685"/>
    </inkml:context>
    <inkml:brush xml:id="br0">
      <inkml:brushProperty name="width" value="0.025" units="cm"/>
      <inkml:brushProperty name="height" value="0.025" units="cm"/>
    </inkml:brush>
  </inkml:definitions>
  <inkml:trace contextRef="#ctx0" brushRef="#br0">204 113 7239,'5'-5'887,"0"0"0,0-1 0,-1 1 0,0-1 0,0 0-1,0 0 1,-1 0 0,0-1 0,0 1 0,0-1 0,-1 0 0,0 0 0,1-9 0,-3 15-787,0 0 0,0 1 0,0-1 0,0 0 0,0 1 0,-1-1 0,1 1 0,0-1 0,0 0 0,-1 1 0,1-1 0,0 1 0,-1-1 0,1 1 0,-1-1 0,1 1 0,-1-1 0,1 1 0,-1-1 0,1 1 0,-1 0 0,1-1 0,-1 1 0,0 0 0,1-1 0,-1 1 0,1 0 0,-2 0 0,-26-4 978,-26 12-524,41-4-521,1 1 1,0 0-1,1 1 0,0 0 0,0 1 0,0 0 0,0 1 1,1 0-1,1 0 0,-1 1 0,1 1 0,1-1 0,-9 13 1,17-21-45,-1 0 0,1-1 0,-1 1 0,1 0 1,-1 0-1,1 0 0,0 0 0,-1 0 0,1 0 1,0 0-1,0-1 0,0 1 0,0 0 0,0 0 1,0 0-1,0 0 0,0 0 0,0 0 0,0 0 1,0 0-1,0 0 0,1 0 0,-1 0 0,0 0 1,1-1-1,-1 1 0,1 0 0,-1 0 0,1 0 1,-1-1-1,1 1 0,0 0 0,-1-1 0,1 1 1,0 0-1,0-1 0,-1 1 0,1-1 0,0 1 1,0-1-1,0 1 0,0-1 0,-1 0 0,1 1 1,0-1-1,0 0 0,0 0 0,2 0 0,56 7-301,-43-7 305,35 3-86,-21-2-50,0 1-1,-1 1 0,1 2 0,45 13 0,-74-18 144,0 0 0,0 0 0,0 0 0,0 1 0,0-1 0,0 0 0,0 1 0,0-1 0,0 1 0,0-1 0,0 1 0,0 0 0,0-1 0,-1 1 0,1 0 0,0 0 0,0-1 0,-1 1 0,1 0 0,-1 0 0,1 0 0,-1 0 0,1 0 0,-1 0 0,1 0 0,-1 0 0,1 2 0,-2-2 49,1 1-1,-1-1 1,1 1-1,-1-1 1,0 0 0,0 1-1,1-1 1,-1 0-1,0 0 1,0 0-1,0 1 1,0-1-1,-1 0 1,1 0-1,0 0 1,-2 0-1,-54 29 1124,34-22-1115,0-1 0,0-1 1,-1-1-1,0-1 0,0-1 0,-30 0 0,53-2-150,0-1 0,0 0-1,-1 0 1,1 0 0,0 0-1,0 0 1,-1 0 0,1 0-1,0 0 1,0-1-1,0 1 1,-1 0 0,1-1-1,0 1 1,0-1 0,0 1-1,0-1 1,0 0 0,0 1-1,0-1 1,0 0 0,0 0-1,0 0 1,0 0 0,1 0-1,-1 0 1,0 0 0,0 0-1,1 0 1,-1 0-1,0-2 1,1 0-410,0 0 0,0-1-1,0 1 1,1 0 0,-1 0 0,1 0 0,0-1-1,0 1 1,0 0 0,0 0 0,0 0 0,3-4-1,19-33-6323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7.200"/>
    </inkml:context>
    <inkml:brush xml:id="br0">
      <inkml:brushProperty name="width" value="0.025" units="cm"/>
      <inkml:brushProperty name="height" value="0.025" units="cm"/>
    </inkml:brush>
  </inkml:definitions>
  <inkml:trace contextRef="#ctx0" brushRef="#br0">19 0 14958,'0'0'3972,"-1"12"-2611,-16 224 3540,18-73-3988,3-150-535,4-17 656,5-22 127,34-142-1279,-45 169 13,0 1-1,0-1 0,0 1 1,0 0-1,0-1 0,0 1 1,0 0-1,-1 0 0,1 1 1,-1-1-1,1 0 0,-1 0 1,2 5-1,27 34 128,-22-35-11,1-1 0,-1 0 0,1-1 0,0 0 0,1 0 0,-1-1 0,1 0 0,-1-1 0,1 0 0,0 0 0,0-1 0,-1-1 0,18 0 0,-21 0 18,-1-1 0,1 0 0,0 0 0,0 0 0,-1 0 0,1-1 0,-1 0 0,1 0 0,-1-1 0,10-5 0,-12 6 8,-1-1-1,1 1 0,-1 0 0,0 0 0,1-1 1,-1 0-1,-1 1 0,1-1 0,0 0 0,-1 0 0,1 0 1,-1 0-1,0 0 0,0 0 0,0 0 0,0 0 0,-1-1 1,1 1-1,-1 0 0,0-5 0,0 6-28,0 1 1,-1-1-1,1 1 0,-1-1 0,1 1 0,-1-1 1,1 1-1,-1-1 0,0 1 0,1 0 0,-1-1 1,0 1-1,0 0 0,0 0 0,0 0 0,0 0 1,-1 0-1,1 0 0,0 0 0,0 0 0,-1 0 1,1 0-1,-1 1 0,1-1 0,0 0 0,-1 1 1,1-1-1,-1 1 0,1 0 0,-1 0 0,1-1 1,-1 1-1,0 0 0,1 0 0,-1 0 0,1 1 1,-1-1-1,1 0 0,-3 1 0,-2 0-30,0 0 0,-1 0 0,1 0-1,0 1 1,0 0 0,0 0 0,0 0-1,-10 6 1,4 1 35,1 1-1,0 0 1,1 1-1,0 0 1,-9 13 0,16-20 45,0 0 1,0 0 0,0 0-1,0 0 1,1 1 0,0-1-1,0 1 1,0-1 0,1 1-1,-1 0 1,1 0 0,0 0 0,0 0-1,1 0 1,0 0 0,0 0-1,0 0 1,1 8 0,0-12-46,0 1 0,1 0 0,-1-1 0,0 0 0,1 1 0,-1-1 0,1 0 0,0 0 0,-1 0 0,1 0 0,0 0 0,0 0 0,-1 0 0,1 0 0,0-1 0,0 1 0,0-1 0,0 1 0,0-1 0,3 0 0,47 3-1,-44-2-78,7-1-389,30 1-2154,-14-3-4300,-9-1-2422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7.949"/>
    </inkml:context>
    <inkml:brush xml:id="br0">
      <inkml:brushProperty name="width" value="0.025" units="cm"/>
      <inkml:brushProperty name="height" value="0.025" units="cm"/>
    </inkml:brush>
  </inkml:definitions>
  <inkml:trace contextRef="#ctx0" brushRef="#br0">0 103 11755,'0'0'10597,"10"6"-9038,-7-2-1418,1-1 0,0-1 0,-1 1 0,1 0 1,1-1-1,-1 0 0,0 0 0,0 0 1,1 0-1,-1-1 0,1 0 0,-1 0 0,1 0 1,0-1-1,0 1 0,-1-1 0,1 0 0,0 0 1,-1-1-1,1 1 0,0-1 0,-1 0 0,1 0 1,-1-1-1,1 0 0,-1 1 0,0-1 0,0-1 1,1 1-1,5-5 0,-7 5-75,1-1 0,-1 0-1,0 1 1,0-1 0,0 0 0,0-1-1,0 1 1,0 0 0,-1-1 0,0 0 0,0 1-1,0-1 1,0 0 0,-1 0 0,1 0-1,-1 0 1,0 0 0,0-1 0,0 1-1,-1 0 1,0 0 0,1-1 0,-2 1 0,0-9-1,0 12-64,0 0 0,0 0 0,0-1 0,0 1 0,0 0 0,0 0 0,0 0-1,-1 0 1,1 1 0,0-1 0,-1 0 0,1 0 0,0 1 0,-1-1 0,1 1 0,-1-1-1,1 1 1,-1 0 0,0-1 0,1 1 0,-1 0 0,1 0 0,-1 0 0,1 0-1,-1 0 1,1 1 0,-1-1 0,0 0 0,-1 1 0,-2 0-22,-1 1-1,1-1 1,-1 1 0,1-1-1,0 2 1,0-1 0,-6 4-1,3-1 12,1 1-1,0 1 1,0-1 0,1 1-1,0 1 1,0-1 0,0 1-1,1 0 1,0 0-1,1 0 1,0 1 0,0 0-1,1-1 1,0 2-1,0-1 1,1 0 0,-2 15-1,5-23-28,-1 1 0,0 0 0,1 0-1,-1 0 1,1 0 0,-1-1 0,1 1-1,0 0 1,0 0 0,0-1-1,0 1 1,0-1 0,0 1 0,0-1-1,0 1 1,1-1 0,-1 0 0,1 1-1,-1-1 1,1 0 0,-1 0 0,1 0-1,0 0 1,-1 0 0,1-1 0,0 1-1,0 0 1,0-1 0,-1 0 0,1 1-1,2-1 1,8 2-1697,0 0 0,1-1 0,18-1 1,8-2-5830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8.416"/>
    </inkml:context>
    <inkml:brush xml:id="br0">
      <inkml:brushProperty name="width" value="0.025" units="cm"/>
      <inkml:brushProperty name="height" value="0.025" units="cm"/>
    </inkml:brush>
  </inkml:definitions>
  <inkml:trace contextRef="#ctx0" brushRef="#br0">97 9 12876,'0'0'5371,"-8"6"-2990,2-3-2078,0 1 1,0 1 0,1-1 0,-1 1 0,1-1 0,0 1 0,1 1 0,-1-1 0,1 1 0,0 0 0,1 0 0,-1 0 0,1 0 0,-4 12-1,1 12-78,2 1 0,1 0-1,1 0 1,2 0-1,6 54 1,-3-38-475,-3 62 1,-4-81 200,1-20 575,2-21 1464,11-171 158,-4 137-2715,1 1 1,3 1 0,31-89-1,-39 130 527,-1 0 0,1 0 0,0 0 0,1 0 1,-1 0-1,1 1 0,-1-1 0,1 1 0,0-1 0,1 1 0,-1 0 0,0 0 0,1 1 0,0-1 0,0 1 0,-1 0 0,1 0 0,7-3 0,-8 5 29,1-1 0,-1 0-1,1 1 1,-1 0 0,1-1 0,0 2-1,-1-1 1,1 0 0,-1 1-1,1-1 1,0 1 0,-1 0-1,0 0 1,1 1 0,-1-1-1,0 1 1,1-1 0,-1 1-1,0 0 1,0 0 0,0 0 0,-1 1-1,4 3 1,2 1-90,-2 1 0,1 0 0,-1 0 0,-1 1 0,1 0 0,-2-1 0,1 2-1,-1-1 1,0 1 0,3 15 0,-6-22 133,0 0-1,-1 0 0,1 0 0,-1 0 1,0-1-1,1 1 0,-1 0 1,-1 0-1,1 0 0,0 0 1,-1 0-1,0 0 0,1-1 0,-1 1 1,0 0-1,-1-1 0,1 1 1,0 0-1,-1-1 0,1 1 1,-1-1-1,0 0 0,0 0 0,0 0 1,0 0-1,0 0 0,0 0 1,-1 0-1,1 0 0,0-1 0,-1 0 1,0 1-1,1-1 0,-1 0 1,0 0-1,1 0 0,-1 0 1,0-1-1,0 1 0,0-1 0,-3 0 1,1 1 48,-1 0 0,0 0 0,0-1 0,0 0 0,0 0 0,1-1 0,-1 0 0,0 0 0,0 0 0,-6-2 0,10 2-295,0 0 0,-1-1 0,1 1 0,0 0-1,0-1 1,0 1 0,1-1 0,-1 1 0,0-1 0,-2-4-1,2 3-618,0 1-1,1-1 0,-1 0 1,1 0-1,0 0 0,0 0 1,0-1-1,1 1 0,-2-5 0,1-18-11603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9.290"/>
    </inkml:context>
    <inkml:brush xml:id="br0">
      <inkml:brushProperty name="width" value="0.025" units="cm"/>
      <inkml:brushProperty name="height" value="0.025" units="cm"/>
    </inkml:brush>
  </inkml:definitions>
  <inkml:trace contextRef="#ctx0" brushRef="#br0">54 58 4356,'0'0'7031,"-2"-8"-4255,-8-26-38,0 18 1406,0 22-2338,-3 20-1328,10-12-71,1 0 1,0 0-1,1 0 1,0 0-1,2 16 0,0-6-6,-2-24-390,1 1 0,0 0 0,0 0 0,0 0 0,0-1 0,0 1 0,1 0 0,-1 0 0,0 0 0,0-1 0,0 1 0,1 0 0,-1 0-1,0-1 1,1 1 0,-1 0 0,0-1 0,1 1 0,-1 0 0,1-1 0,-1 1 0,1-1 0,0 1 0,-1-1 0,1 1 0,0-1 0,-1 1 0,1-1 0,0 1 0,-1-1 0,1 0 0,1 1 0,0-1 33,1 0 1,-1 0 0,0 0-1,1 0 1,-1-1 0,0 1 0,1-1-1,-1 1 1,0-1 0,1 0-1,1-1 1,6-3 140,1 0 1,-2-1-1,17-12 0,3-10-101,-23 21-76,1 0-1,-1 1 1,2-1-1,-1 1 1,1 0-1,-1 1 1,18-9-1,-24 14-18,0 0-1,0 1 1,0-1 0,0 0-1,0 0 1,0 0 0,0 1-1,0-1 1,0 1 0,0-1-1,0 1 1,0-1 0,0 1-1,0-1 1,0 1 0,0 0-1,-1 0 1,1-1 0,0 1-1,0 0 1,-1 0 0,1 0-1,-1 0 1,1 0 0,-1 0-1,1 0 1,-1 0 0,1 0-1,-1 0 1,0 0 0,1 0-1,-1 2 1,11 41 38,-11-40-27,1 1 27,0 0 1,-1 0-1,2 0 0,-1 0 0,1-1 0,-1 1 1,1-1-1,0 1 0,1-1 0,4 8 1,-5-11 12,0 0 0,0 1 1,0-1-1,0 0 1,0-1-1,0 1 0,0 0 1,0-1-1,0 1 1,0-1-1,0 1 0,1-1 1,-1 0-1,0 0 1,0 0-1,0 0 0,0 0 1,1-1-1,-1 1 1,0-1-1,0 1 0,0-1 1,0 0-1,0 0 1,0 0-1,0 0 0,3-2 1,49-29 274,-46 26-450,1 0-1,0 0 0,0 1 1,0 1-1,1-1 0,0 2 1,-1-1-1,1 1 0,15-2 1,-24 5 86,1 0 1,-1 0 0,1 0-1,-1 1 1,1-1-1,-1 1 1,1-1 0,-1 1-1,1 0 1,-1-1-1,1 1 1,-1 0-1,0 0 1,0 0 0,1 0-1,-1 0 1,0 0-1,0 0 1,0 1 0,0-1-1,0 0 1,0 0-1,-1 1 1,1-1-1,0 1 1,-1-1 0,1 1-1,-1-1 1,1 1-1,-1-1 1,0 1 0,0-1-1,1 1 1,-1-1-1,0 1 1,-1 2-1,2 5-331,-1 0 0,0 0 0,-1 1-1,0-1 1,-3 10 0,4-18 230,0 0 0,-1 1 0,1-1 0,-1 0-1,1 0 1,-1 0 0,1 1 0,-1-1 0,0 0 0,1 0 0,-1 0 0,0 0 0,0 0 0,0 0 0,-2 1 0,-7 0-4373,1-3-2487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7:59.636"/>
    </inkml:context>
    <inkml:brush xml:id="br0">
      <inkml:brushProperty name="width" value="0.025" units="cm"/>
      <inkml:brushProperty name="height" value="0.025" units="cm"/>
    </inkml:brush>
  </inkml:definitions>
  <inkml:trace contextRef="#ctx0" brushRef="#br0">0 0 13901,'0'0'481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9.382"/>
    </inkml:context>
    <inkml:brush xml:id="br0">
      <inkml:brushProperty name="width" value="0.025" units="cm"/>
      <inkml:brushProperty name="height" value="0.025" units="cm"/>
    </inkml:brush>
  </inkml:definitions>
  <inkml:trace contextRef="#ctx0" brushRef="#br0">61 142 5862,'0'0'3048,"-8"4"-1548,-5 1-891,-26 17 3010,44-22 2152,24-2-4757,69-26-151,122-53 1,-62 20-1422,-156 60-878,-11 6-4506,-10 4 625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0.534"/>
    </inkml:context>
    <inkml:brush xml:id="br0">
      <inkml:brushProperty name="width" value="0.025" units="cm"/>
      <inkml:brushProperty name="height" value="0.025" units="cm"/>
    </inkml:brush>
  </inkml:definitions>
  <inkml:trace contextRef="#ctx0" brushRef="#br0">139 51 12204,'0'0'5002,"6"-8"-2120,17-25-981,-23 33-1832,0 0 1,0 0-1,0-1 1,1 1-1,-1 0 1,0 0-1,0 0 1,0 0-1,0-1 1,0 1-1,0 0 1,0 0-1,1 0 1,-1-1-1,0 1 1,0 0-1,0 0 1,0-1-1,0 1 1,0 0-1,0 0 1,0 0-1,0-1 1,0 1-1,0 0 1,0 0-1,0-1 1,0 1-1,0 0 1,-1 0-1,1 0 1,0-1-1,0 1 1,0 0-1,0 0 1,0 0-1,0-1 1,-1 1-1,1 0 1,0 0-1,0 0 1,0 0-1,-1-1 1,-12 1 738,-13 6-708,15 2-42,1 0-1,0 0 1,1 1 0,0 1-1,0-1 1,1 1-1,0 1 1,1-1 0,0 1-1,1 1 1,0-1-1,1 1 1,0 0 0,1 0-1,0 1 1,1-1-1,0 1 1,0 15 0,3-26-63,0-1 1,0 1 0,0 0-1,0 0 1,0 0 0,0 0-1,1 0 1,-1 0 0,1-1-1,-1 1 1,1 0 0,0 0-1,0-1 1,0 1 0,0 0-1,0-1 1,0 1 0,0-1-1,1 1 1,-1-1-1,0 0 1,3 2 0,-1-1-69,0-1-1,1 1 1,-1-1 0,0 0-1,1 0 1,-1 0 0,1 0 0,-1-1-1,1 1 1,-1-1 0,6 0 0,2-1-543,0 0 0,0 0 1,0-1-1,0-1 0,-1 0 1,1 0-1,11-6 0,20-14-4498,-5-6-2461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058"/>
    </inkml:context>
    <inkml:brush xml:id="br0">
      <inkml:brushProperty name="width" value="0.025" units="cm"/>
      <inkml:brushProperty name="height" value="0.025" units="cm"/>
    </inkml:brush>
  </inkml:definitions>
  <inkml:trace contextRef="#ctx0" brushRef="#br0">51 38 3075,'0'0'18214,"-5"11"-16991,-4 13-807,0 0-1,2 1 1,1 0-1,1 1 1,1-1 0,-2 43-1,23-102 1400,-10 10-1656,0-1-1,-2 0 1,-1 0-1,-1-1 0,-1-27 1,-12 97-229,9-41 71,1 0 0,0 0-1,0-1 1,1 1 0,-1 0-1,0 0 1,1 0 0,0-1 0,0 1-1,0 0 1,0-1 0,0 1-1,0-1 1,1 1 0,-1-1-1,1 0 1,-1 0 0,1 1-1,0-1 1,0 0 0,0-1 0,0 1-1,0 0 1,1 0 0,-1-1-1,0 0 1,1 1 0,-1-1-1,1 0 1,0 0 0,-1 0 0,1 0-1,0-1 1,-1 1 0,1-1-1,0 0 1,0 0 0,0 0-1,-1 0 1,1 0 0,0 0-1,3-2 1,7 1-30,-1-2-1,1 0 1,-1 0-1,0-1 1,0 0 0,0-1-1,-1-1 1,14-8-1,-17 9 8,57-41-212,-60 42 171,0-1 0,0 1 0,0-1 0,-1 0 0,1 0 0,-1-1 0,0 1 0,-1-1 0,4-7 0,-6-1-50,-10 13-16,-14 16 24,7 2 140,1 0-1,1 0 0,-13 20 1,22-29 6,0-1 0,1 1 1,0 0-1,1 0 1,-1 0-1,2 1 0,-1-1 1,1 1-1,0 0 0,0 13 1,2-21-50,0 0-1,0 0 1,0 0 0,0 0 0,1 0 0,-1 0 0,0 0-1,1 0 1,-1 0 0,0-1 0,1 1 0,0 0 0,-1 0 0,1 0-1,-1-1 1,1 1 0,0 0 0,-1 0 0,1-1 0,0 1-1,0-1 1,0 1 0,0-1 0,1 2 0,32 6-1243,35-12-5537,-33-6-200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410"/>
    </inkml:context>
    <inkml:brush xml:id="br0">
      <inkml:brushProperty name="width" value="0.025" units="cm"/>
      <inkml:brushProperty name="height" value="0.025" units="cm"/>
    </inkml:brush>
  </inkml:definitions>
  <inkml:trace contextRef="#ctx0" brushRef="#br0">118 1 12364,'0'0'4388,"-8"1"-1409,2 1-2735,1 0 0,-1 0 1,1 0-1,0 0 0,0 1 0,0 0 1,0 0-1,0 0 0,0 1 1,1 0-1,0 0 0,0 0 1,0 0-1,0 0 0,0 1 0,1 0 1,0 0-1,0 0 0,1 0 1,-5 10-1,4-7-128,0 0-1,1-1 1,0 1 0,0 0-1,1 0 1,-1 11 0,2-17-119,0-1-1,0 0 1,0 1 0,0-1 0,0 0-1,1 0 1,-1 1 0,0-1 0,1 0-1,-1 0 1,1 1 0,-1-1-1,1 0 1,0 0 0,-1 0 0,1 0-1,0 0 1,0 0 0,1 1 0,-1-1-3,1-1 1,-1 1-1,1-1 1,-1 1-1,1-1 1,-1 0-1,1 1 1,0-1-1,-1 0 1,1 0-1,-1 0 1,1 0 0,0-1-1,-1 1 1,1 0-1,-1-1 1,1 1-1,-1-1 1,1 1-1,1-2 1,2 0-19,0-1-1,0-1 1,0 1 0,0-1 0,0 0 0,-1 0 0,0 0 0,0 0-1,0-1 1,0 0 0,4-7 0,31-61-273,-39 72 307,11-21-346,-8 16-2,-4 16 153,-13 32 183,9-30-2,1-1 0,0 1-1,1 0 1,1 0 0,-3 25 0,5-37-107,0 1 1,1 0-1,-1-1 0,0 1 1,0 0-1,0-1 0,0 1 0,0 0 1,1-1-1,-1 1 0,0 0 1,1-1-1,-1 1 0,0-1 1,1 1-1,-1-1 0,1 1 0,-1-1 1,1 1-1,-1-1 0,1 1 1,-1-1-1,1 0 0,-1 1 0,1-1 1,0 0-1,-1 1 0,1-1 1,-1 0-1,1 0 0,0 1 1,-1-1-1,1 0 0,0 0 0,-1 0 1,1 0-1,0 0 0,-1 0 1,2 0-1,28-8-7307,-7-8-1145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1.765"/>
    </inkml:context>
    <inkml:brush xml:id="br0">
      <inkml:brushProperty name="width" value="0.025" units="cm"/>
      <inkml:brushProperty name="height" value="0.025" units="cm"/>
    </inkml:brush>
  </inkml:definitions>
  <inkml:trace contextRef="#ctx0" brushRef="#br0">148 1 12684,'-8'5'2456,"-10"6"-1429,1 0 1,-29 27-1,40-33-839,1 0-1,0 0 1,0 0-1,0 1 0,1-1 1,0 1-1,0 0 1,0 1-1,1-1 1,0 1-1,0-1 1,1 1-1,-3 13 0,5-19-248,1 0 0,-1 0-1,1-1 1,-1 1-1,1 0 1,-1 0-1,1 0 1,0-1-1,0 1 1,-1 0 0,1-1-1,0 1 1,0-1-1,0 1 1,0-1-1,0 1 1,0-1-1,0 1 1,0-1 0,0 0-1,0 0 1,0 1-1,0-1 1,0 0-1,0 0 1,0 0 0,0 0-1,0 0 1,0 0-1,1-1 1,46 1-1843,-35-1 1399,2 1-139,36-1-254,-50 1 995,1 0-1,-1 0 0,1 0 0,0 0 1,-1 0-1,1 0 0,-1 1 0,1-1 1,-1 0-1,1 1 0,-1 0 1,1-1-1,-1 1 0,1 0 0,-1 0 1,0 0-1,0-1 0,1 1 1,-1 1-1,0-1 0,0 0 0,2 2 1,-3-1 85,0 0-1,0 0 1,0 0 0,-1 0 0,1 0 0,0-1 0,-1 1 0,1 0 0,-1 0 0,0 0-1,0 0 1,1-1 0,-1 1 0,0 0 0,0-1 0,-1 1 0,1-1 0,0 1 0,-1-1-1,1 1 1,0-1 0,-1 0 0,1 0 0,-1 0 0,0 0 0,1 0 0,-4 1 0,-50 25 2109,53-26-2191,-47 13 566,16-11-2998,23-4-2008,8-8-4126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2.157"/>
    </inkml:context>
    <inkml:brush xml:id="br0">
      <inkml:brushProperty name="width" value="0.025" units="cm"/>
      <inkml:brushProperty name="height" value="0.025" units="cm"/>
    </inkml:brush>
  </inkml:definitions>
  <inkml:trace contextRef="#ctx0" brushRef="#br0">1 44 12332,'0'0'9160,"6"8"-7777,-3-3-1294,1-1 0,-1-1 0,1 1 0,0 0 0,0-1 0,0 0 0,1 0 0,-1 0 0,1-1 0,-1 1 0,1-1 0,0 0 0,0 0 0,0-1 1,0 0-1,0 1 0,1-2 0,-1 1 0,0-1 0,0 1 0,1-1 0,-1-1 0,0 1 0,0-1 0,0 0 0,1 0 0,4-2 0,-5 1-70,0 0 1,0 0-1,-1 0 0,1-1 1,-1 0-1,1 1 0,-1-2 1,0 1-1,0 0 0,-1-1 1,1 0-1,-1 1 0,0-1 0,0-1 1,0 1-1,0 0 0,-1-1 1,1 0-1,-1 1 0,1-7 1,-2 11 3,-1-1 0,0 1 0,0-1 0,0 1 0,0-1 0,0 1 0,0-1 0,0 1 0,0-1 0,-1 1 0,1-1 0,0 1 0,0-1 0,0 1 0,0-1-1,-1 1 1,1 0 0,0-1 0,0 1 0,-1-1 0,1 1 0,0 0 0,-1-1 0,1 1 0,-1-1 0,1 1 0,0 0 0,-1 0 0,1-1 0,-1 1 0,1 0 0,-1 0 0,1 0 0,-1-1 0,-25 1 602,-22 15 118,37-8-687,2 0 1,-1 1-1,1 0 0,0 1 0,1 0 0,-12 16 0,17-22-45,0 2-1,0-1 1,0 0 0,1 1 0,0-1 0,0 1-1,0 0 1,0 0 0,1-1 0,0 1 0,0 0 0,0 0-1,0 1 1,1-1 0,0 0 0,0 0 0,0 0 0,2 9-1,-1-13-50,0 1-1,0 0 0,1 0 1,-1-1-1,0 1 0,0 0 1,1-1-1,-1 1 0,1-1 1,0 0-1,-1 0 1,1 1-1,0-1 0,0 0 1,-1 0-1,1 0 0,0-1 1,0 1-1,0 0 0,0-1 1,0 0-1,3 1 0,48 3-4262,-52-4 4080,31 0-5307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3.080"/>
    </inkml:context>
    <inkml:brush xml:id="br0">
      <inkml:brushProperty name="width" value="0.025" units="cm"/>
      <inkml:brushProperty name="height" value="0.025" units="cm"/>
    </inkml:brush>
  </inkml:definitions>
  <inkml:trace contextRef="#ctx0" brushRef="#br0">162 245 9865,'0'0'3630,"2"-10"-26,5-35-406,-7 43-3065,0 0 0,0 1-1,0-1 1,0 1 0,-1-1 0,1 1 0,0-1 0,0 1 0,-1-1 0,1 1 0,-1-1 0,0 1 0,1-1 0,-1 1 0,0 0 0,0-1 0,0 1 0,0 0 0,0 0 0,0 0 0,0 0 0,0 0 0,0 0 0,-1 0 0,1 0 0,0 0 0,-1 0 0,1 1 0,0-1 0,-1 0 0,1 1 0,-1 0 0,1-1 0,-1 1 0,1 0 0,-1-1 0,1 1 0,-1 0 0,0 0 0,-2 1 0,-1-1-65,0 0 0,-1 1 0,1 0 0,0 0 1,-1 0-1,1 0 0,0 1 0,0 0 0,-8 4 0,7-2-72,1 0 0,0 0 0,0 1 1,0 0-1,1 0 0,-1 0 0,1 1 0,0-1 0,1 1 0,-1 0 0,1 0 0,0 0 0,1 0 0,0 1 0,0-1 0,0 1 0,0-1 0,1 1 0,0 0 0,1 0 0,0-1 1,0 10-1,0-14 2,0-1 0,1 1 0,-1 0 0,0-1 0,1 1 1,-1 0-1,1-1 0,0 1 0,-1-1 0,1 1 0,0-1 0,0 0 1,0 1-1,0-1 0,0 0 0,0 0 0,0 1 0,1-1 1,-1 0-1,0 0 0,1 0 0,-1-1 0,0 1 0,3 1 1,0-1 5,-1 0 1,1 0 0,0-1-1,-1 1 1,1-1 0,0 0-1,0 0 1,0 0 0,-1 0-1,6-2 1,3 0 24,-1-1 0,-1-1 0,1 0 0,0 0 0,-1-1 0,14-8 0,-13 5-4,0-1 0,0 0 0,-1-1 0,0 0 0,0 0 0,11-18 0,-16 21-2,-1 0 0,1-1 0,-1 0-1,-1 0 1,1 0 0,-2 0 0,1 0-1,-1-1 1,0 1 0,-1-1-1,1-13 1,-5 20-274,-3 12 100,-6 15 51,10-20 90,1 1 0,0 0 0,0 0-1,0 0 1,0 1 0,1-1 0,0 0-1,1 0 1,-1 0 0,1 0 0,3 12-1,-3-15 11,1-1 0,-1 1 0,1-1 0,-1 0-1,1 1 1,0-1 0,0 0 0,0 0 0,0 0 0,0 0-1,1-1 1,-1 1 0,0-1 0,1 1 0,-1-1-1,1 0 1,0 0 0,-1 0 0,1 0 0,0 0 0,0 0-1,0-1 1,-1 0 0,1 1 0,0-1 0,0 0-1,3-1 1,2 1 11,0-1 1,0-1-1,0 1 0,0-1 0,-1-1 0,1 1 0,-1-1 1,1-1-1,-1 1 0,0-1 0,0-1 0,-1 1 0,1-1 0,-1 0 1,0 0-1,0-1 0,-1 0 0,1 0 0,-2 0 0,8-11 1,-3 2 2,0 0 1,-1 0 0,0 0 0,-1-1 0,-1 0 0,-1-1 0,0 0 0,4-27 0,-11 35-460,-6 19 165,-6 17 129,-60 200 336,67-199-36,1 1 0,1 0 0,2 1 0,1-1 0,1 1 0,4 31 0,-1-52-219,0-1-1,1 1 1,0-1-1,0 0 1,1 0-1,-1 0 1,7 8-1,-5-8-53,-1-1-1,0 0 0,-1 1 1,0 0-1,0 0 1,3 13-1,-20-85 4497,0 6-3897,7 27-743,2 0 0,2 0-1,0-46 1,3 76 174,0 0 0,0 0 0,0 0 0,1 0 0,-1 0 0,0 0 0,1 0 0,-1 0 1,1 1-1,-1-1 0,1 0 0,0 0 0,-1 0 0,1 1 0,0-1 0,-1 0 0,1 1 0,0-1 0,0 1 0,-1-1 0,1 1 0,0-1 0,0 1 0,0 0 0,0-1 0,0 1 0,1-1 0,33-4-3341,-17 2 319,20-5-4795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3.966"/>
    </inkml:context>
    <inkml:brush xml:id="br0">
      <inkml:brushProperty name="width" value="0.025" units="cm"/>
      <inkml:brushProperty name="height" value="0.025" units="cm"/>
    </inkml:brush>
  </inkml:definitions>
  <inkml:trace contextRef="#ctx0" brushRef="#br0">36 1 5573,'0'0'15348,"0"12"-14237,-28 266 2353,24-244-2749,2 47 1,1-81-703,1 1 0,0-1 0,0 1 0,0 0 0,0-1 0,0 1 0,0-1 0,0 1 0,0 0 1,0-1-1,0 1 0,0-1 0,0 1 0,0 0 0,0-1 0,1 1 0,-1-1 0,0 1 0,0-1 0,1 1 0,-1 0 0,0-1 1,1 0-1,-1 1 0,0-1 0,1 1 0,-1-1 0,1 1 0,-1-1 0,1 0 0,-1 1 0,1-1 0,-1 0 0,1 1 0,-1-1 1,1 0-1,0 0 0,0 1 0,1-2 29,0 0 0,0 1 0,0-1 0,0 0 1,0 0-1,0 0 0,0 0 0,-1 0 0,1 0 0,0-1 1,1-1-1,40-45 447,-33 31-508,-1 0 0,0 0 0,-2-1 0,0 0 0,-1-1-1,0 0 1,-2 0 0,0 0 0,-1 0 0,-1 0 0,-1-29 0,-4 35-448,-4 22 127,-4 22 143,9-21 180,0 0 0,1 0 0,1 0 0,-1 0 1,1 1-1,1-1 0,0 0 0,1 0 0,4 17 0,-4-24 21,-1 0 1,1 0-1,-1 0 1,1 0-1,0 0 1,0-1-1,0 1 1,0-1-1,1 1 1,-1-1-1,1 0 1,-1 0-1,1 0 1,0 0-1,0 0 1,0-1-1,0 1 1,0-1-1,0 0 1,0 0-1,1 0 0,-1 0 1,0-1-1,1 1 1,-1-1-1,0 0 1,1 0-1,-1 0 1,0 0-1,1-1 1,-1 1-1,7-3 1,-4 1 69,1 0 0,-1-1 1,0 1-1,0-2 0,0 1 0,0-1 1,0 0-1,-1 0 0,0 0 1,0-1-1,0 1 0,0-1 1,-1-1-1,1 1 0,-2-1 0,1 1 1,0-1-1,-1 0 0,3-8 1,0 1 40,0-1 0,-1 0 0,-1 0 0,0 0 1,0-1-1,-2 1 0,2-28 0,-3 42-119,-1 0-1,0-1 1,0 1-1,0 0 1,0 0-1,0-1 1,0 1-1,0 0 1,0-1 0,0 1-1,0 0 1,0 0-1,0-1 1,0 1-1,0 0 1,0-1-1,0 1 1,-1 0-1,1 0 1,0-1-1,0 1 1,0 0-1,0 0 1,0-1-1,-1 1 1,1 0-1,0 0 1,0 0-1,0-1 1,-1 1-1,1 0 1,0 0 0,0 0-1,-1 0 1,1-1-1,0 1 1,0 0-1,-1 0 1,1 0-1,0 0 1,0 0-1,-1 0 1,-11 8-224,-10 20 40,12-12 199,1 0 0,1 1 0,0 0 0,1 1 0,1 0 0,1 0 1,1 0-1,0 1 0,1-1 0,1 1 0,0 19 0,2-36-1,0 0 0,1-1 1,-1 1-1,0-1 0,1 1 0,-1 0 0,1-1 0,0 1 0,-1-1 0,1 0 0,0 1 1,0-1-1,0 0 0,0 1 0,0-1 0,0 0 0,0 0 0,0 0 0,1 0 0,-1 0 1,0 0-1,1 0 0,2 1 0,-1-1 8,1 0 0,0 0 1,0 0-1,-1 0 0,1-1 0,0 0 0,0 0 1,0 0-1,-1 0 0,5-1 0,2 0-51,0-2 0,0 1-1,-1-1 1,1 0-1,-1-1 1,0 0 0,11-6-1,-13 6-14,-1-1 0,1 1-1,-1-1 1,1 0-1,-1 0 1,-1-1-1,1 0 1,-1 0 0,0 0-1,0-1 1,-1 1-1,0-1 1,4-10-1,-10 10 176,-8 11-77,-9 9-45,15-8-8,0 0 0,0 1 0,0-1 1,1 0-1,0 1 0,0 0 0,0 0 0,1 0 0,0 0 1,0 0-1,0 1 0,1-1 0,0 1 0,0-1 1,1 0-1,0 8 0,0-13-60,0 1 0,0-1 0,0 0 0,1 0-1,-1 0 1,1 0 0,-1 0 0,1 0 0,-1 0 0,1 0 0,-1 0 0,1 0 0,0 0 0,0 0 0,-1-1 0,1 1-1,0 0 1,0 0 0,0-1 0,0 1 0,0-1 0,0 1 0,0-1 0,0 1 0,0-1 0,0 1 0,2-1 0,35 3-5522,-30-3 3813,23 0-7181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4.546"/>
    </inkml:context>
    <inkml:brush xml:id="br0">
      <inkml:brushProperty name="width" value="0.025" units="cm"/>
      <inkml:brushProperty name="height" value="0.025" units="cm"/>
    </inkml:brush>
  </inkml:definitions>
  <inkml:trace contextRef="#ctx0" brushRef="#br0">187 137 10122,'8'-7'3683,"-5"5"-3595,4-4 1167,-1 0 0,1 0 0,-1-1 0,7-9 0,-11 14-934,0-1 0,0 0 1,-1 1-1,0-1 0,1 0 0,-1 0 0,0 0 0,0 0 0,0 0 0,-1 0 0,1 0 1,-1 0-1,0 0 0,0 0 0,0 0 0,0 0 0,0 0 0,-1 0 0,-1-6 1,2 7-317,-1 1 1,0 0-1,1 0 1,-1-1-1,0 1 1,0 0 0,0 0-1,1 0 1,-1 0-1,-1-1 1,1 2-1,0-1 1,0 0 0,0 0-1,0 0 1,-1 0-1,1 1 1,0-1 0,-1 1-1,1-1 1,0 1-1,-1-1 1,1 1-1,-1 0 1,1 0 0,-1-1-1,1 1 1,0 0-1,-1 1 1,1-1 0,-1 0-1,1 0 1,-1 0-1,1 1 1,-1-1-1,1 1 1,0-1 0,-1 1-1,1 0 1,-2 1-1,-4 1-30,0 1-1,1 0 0,-1 0 0,1 0 0,0 1 0,-8 8 1,-15 18 202,-31 44 0,52-65-130,1 1 1,1-1 0,0 1 0,0 1 0,1-1 0,1 1 0,0-1 0,1 1-1,-3 15 1,6-26-91,-1 0 0,1 0 0,0 0 0,0 0-1,0 1 1,0-1 0,0 0 0,0 0 0,0 0-1,1 0 1,-1 0 0,0 1 0,1-1 0,-1 0 0,1 0-1,-1 0 1,1 0 0,-1 0 0,1 0 0,0 0-1,-1 0 1,1 0 0,0-1 0,0 1 0,0 0 0,0 0-1,0-1 1,0 1 0,1 1 0,1-2-112,0 1 0,0 0 0,0-1 0,1 1 1,-1-1-1,0 0 0,0 0 0,0 0 0,0-1 0,0 1 1,4-1-1,8-3-1430,0-1 1,-1 0-1,24-11 1,19-14-7235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5.624"/>
    </inkml:context>
    <inkml:brush xml:id="br0">
      <inkml:brushProperty name="width" value="0.025" units="cm"/>
      <inkml:brushProperty name="height" value="0.025" units="cm"/>
    </inkml:brush>
  </inkml:definitions>
  <inkml:trace contextRef="#ctx0" brushRef="#br0">114 1 14446,'0'0'6352,"-6"13"-5706,-61 146 2476,58-134-2591,1 1 1,1 0-1,1 0 0,2 0 1,-2 33-1,6-58-526,0-1 1,0 1-1,0 0 0,0-1 0,0 1 0,0 0 1,0-1-1,0 1 0,0 0 0,1-1 0,-1 1 1,0 0-1,0-1 0,1 1 0,-1-1 0,0 1 1,1 0-1,-1-1 0,1 1 0,-1-1 0,1 1 1,-1-1-1,1 0 0,-1 1 0,1-1 0,-1 1 0,1-1 1,0 0-1,-1 0 0,2 1 0,23-3 261,24-20 44,-37 12-400,27-18-130,-38 27 161,1 0 0,-1 0 0,0 0 0,1 0 0,-1 0 0,1 1 0,-1-1 0,1 0 0,0 1 0,-1 0 0,1-1 0,-1 1 0,1 0 1,0 0-1,-1 0 0,1 0 0,0 0 0,-1 0 0,1 0 0,3 1 0,-4 2 19,0-1 1,0 1-1,0 0 0,0-1 1,-1 1-1,1 0 0,-1 0 1,0-1-1,1 1 1,-1 0-1,0 0 0,-1 0 1,1-1-1,-1 4 0,0 5 0,1-10 40,0 11 127,0 0 1,1 0 0,0-1-1,1 1 1,4 17-1,-5-28-97,-1 1-1,1 0 0,0-1 0,-1 1 0,1 0 0,0-1 0,0 1 1,0-1-1,1 0 0,-1 1 0,0-1 0,0 0 0,1 0 1,-1 1-1,1-1 0,-1 0 0,1 0 0,1 0 0,0 0-10,-1-1-1,0 0 1,1 1 0,-1-1-1,1 0 1,-1-1 0,0 1-1,1 0 1,-1-1-1,0 1 1,1-1 0,-1 0-1,0 1 1,0-1 0,1 0-1,-1 0 1,3-3-1,6-4-1,-1 0-1,0 0 1,-1-1-1,1 0 0,-2 0 1,0-1-1,0-1 0,0 1 1,-1-1-1,-1 0 1,0-1-1,-1 0 0,0 0 1,4-15-1,-9 25-315,-1 5-43,-17 33 195,10-24 325,1 1-1,0 1 0,1 0 0,1-1 0,0 2 1,1-1-1,-5 30 0,9-44-164,0 0 0,0 1 1,0-1-1,0 1 0,0-1 0,0 1 0,0-1 1,1 0-1,-1 1 0,0-1 0,0 1 0,0-1 1,0 0-1,1 1 0,-1-1 0,0 0 1,0 1-1,1-1 0,-1 0 0,0 1 0,1-1 1,-1 0-1,0 1 0,1-1 0,-1 0 0,0 0 1,1 0-1,-1 1 0,1-1 0,-1 0 1,0 0-1,1 0 0,0 0 0,19-2 218,16-15-495,-29 11 42,0 0-1,0-1 0,-1 0 1,0 0-1,0 0 0,-1-1 1,0 0-1,6-14 0,-7 14 125,0 0 0,1 0 0,0 0-1,0 1 1,1 0 0,0 0 0,0 0 0,10-8-1,-16 15 101,0-1 0,1 1 0,-1 0 0,0-1-1,1 1 1,-1 0 0,0 0 0,1-1 0,-1 1-1,0 0 1,1 0 0,-1 0 0,1-1 0,-1 1 0,0 0-1,1 0 1,-1 0 0,1 0 0,-1 0 0,1 0 0,-1 0-1,1 0 1,-1 0 0,0 0 0,1 0 0,-1 0-1,1 0 1,-1 1 0,0-1 0,1 0 0,-1 0 0,1 0-1,-1 0 1,0 1 0,1-1 0,-1 0 0,0 0-1,1 1 1,-1-1 0,0 0 0,1 1 0,-1-1 0,1 1-1,3 26 44,-10 30 81,4-47-57,-1 10 501,3-20-563,1 1 0,-1-1-1,0 0 1,0 1 0,0-1 0,0 0-1,1 0 1,-1 0 0,0 1-1,0-1 1,1 0 0,-1 0 0,0 0-1,0 1 1,1-1 0,-1 0 0,0 0-1,0 0 1,1 0 0,-1 0-1,0 0 1,1 0 0,-1 0 0,0 1-1,0-1 1,1 0 0,-1 0 0,0 0-1,1 0 1,-1-1 0,0 1-1,1 0 1,-1 0 0,0 0 0,0 0-1,1 0 1,-1 0 0,0 0 0,1-1-1,-1 1 1,0 0 0,0 0-1,1 0 1,-1 0 0,0-1 0,0 1-1,0 0 1,1 0 0,-1-1 0,0 1-1,0 0 1,0 0 0,0-1-1,1 1 1,34-34-478,-30 28 143,-1 1 0,1 0 0,0 0 0,1 0-1,-1 1 1,1 0 0,9-6 0,-15 10 314,0 0 0,1 0 0,-1 0 0,0 0 0,0 0 0,1 0-1,-1 0 1,0 0 0,0 0 0,0 0 0,1 0 0,-1 1 0,0-1 0,0 0 0,1 0 0,-1 0 0,0 0 0,0 0 0,0 0 0,0 1 0,1-1 0,-1 0 0,0 0 0,0 0 0,0 0-1,0 1 1,0-1 0,1 0 0,-1 0 0,0 0 0,0 1 0,0-1 0,0 0 0,0 0 0,0 0 0,0 1 0,0-1 0,0 0 0,0 0 0,0 1 0,0-1 0,0 0 0,0 1-1,1 18-19,-6 18 276,3-31 143,-5 16-1839,4-20-1273,2-13-1698,1-6-3401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5.964"/>
    </inkml:context>
    <inkml:brush xml:id="br0">
      <inkml:brushProperty name="width" value="0.025" units="cm"/>
      <inkml:brushProperty name="height" value="0.025" units="cm"/>
    </inkml:brush>
  </inkml:definitions>
  <inkml:trace contextRef="#ctx0" brushRef="#br0">0 1 14894,'0'0'6470,"36"48"-15502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9.802"/>
    </inkml:context>
    <inkml:brush xml:id="br0">
      <inkml:brushProperty name="width" value="0.025" units="cm"/>
      <inkml:brushProperty name="height" value="0.025" units="cm"/>
    </inkml:brush>
  </inkml:definitions>
  <inkml:trace contextRef="#ctx0" brushRef="#br0">276 97 7495,'0'0'1249,"0"-8"129,0 6-1349,-1-1 179,1 0-1,0 0 1,0 0 0,0 0 0,0 0-1,0 0 1,1 0 0,-1 0-1,1 0 1,0 0 0,0 0 0,0 0-1,0 0 1,1 1 0,-1-1 0,1 1-1,-1-1 1,1 1 0,0-1 0,0 1-1,0 0 1,0 0 0,1 0 0,-1 0-1,1 0 1,-1 0 0,1 1 0,3-3-1,-3 3 44,1-1-1,-1 1 1,1-1-1,-1 1 1,1 0-1,-1 0 1,1 1-1,0-1 1,0 1-1,-1 0 1,1 0-1,0 0 1,-1 0-1,1 0 0,4 2 1,-7-1-195,1-1 0,0 1 0,-1 0 0,1 0 0,-1 0 0,1 0 0,-1 0 0,0 0 0,1 1 0,-1-1 0,0 0 0,0 1 0,0-1 0,0 1 0,0-1 0,0 1 0,0 0 0,-1-1 0,1 1 0,0 0 0,-1-1 0,1 1 0,-1 0 0,0 0 0,0 0 0,0-1 0,0 1 0,0 0 0,0 0 0,0 0 0,0-1 0,-1 3 1,-1 2-5,1 0 0,-1 0 1,0 0-1,-1 0 0,0-1 1,1 1-1,-2-1 0,1 0 1,-1 0-1,1 0 0,-1 0 1,-8 6-1,-61 51 148,61-53-168,-95 67 262,-35 27 149,140-101-446,0-1-1,0 1 0,0-1 1,1 1-1,-1-1 1,1 1-1,-1 0 1,1 0-1,0 0 1,-1 0-1,1 0 1,0 0-1,0 0 0,0 0 1,0 2-1,1-3 1,0 0 0,0 0-1,1-1 1,-1 1 0,0 0-1,0-1 1,1 1 0,-1 0-1,1-1 1,-1 1 0,0 0-1,1-1 1,-1 1 0,1-1-1,-1 1 1,1-1 0,0 1-1,-1-1 1,1 1-1,-1-1 1,1 0 0,0 1-1,-1-1 1,1 0 0,0 0-1,0 1 1,-1-1 0,1 0-1,1 0 1,11 2-1,0 0-1,0-2 1,0 1 0,14-3-1,-6 2 136,76-2-371,82 3-31,-61 9-9852,-94-8 2345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6.324"/>
    </inkml:context>
    <inkml:brush xml:id="br0">
      <inkml:brushProperty name="width" value="0.025" units="cm"/>
      <inkml:brushProperty name="height" value="0.025" units="cm"/>
    </inkml:brush>
  </inkml:definitions>
  <inkml:trace contextRef="#ctx0" brushRef="#br0">66 100 5733,'0'0'19544,"9"-3"-18812,-8 3-719,8-3 75,0 0 1,1-1 0,-1 0 0,8-6-1,-15 9-62,0 0 0,-1 0 0,1 0 0,0 0 0,0 0 0,-1 0 0,1-1 0,-1 1 0,1 0 0,-1-1 0,0 0 0,0 1 0,1-1 0,-1 0 0,0 1 0,-1-1 0,1 0 0,0 0 0,0 0 0,-1 0 0,1 0 0,-1 0 0,1 0 0,-1 0 0,0 0 0,0 0 0,0 0 0,0 0 0,0 0 0,-1 0 0,1 0 0,-1 0 0,0-2 0,0 3-20,0 0 0,-1-1 0,1 1 0,0 0 0,-1 0 0,1 0 0,-1 0 0,0 0 1,1 1-1,-1-1 0,0 0 0,1 1 0,-1-1 0,0 1 0,0 0 0,1-1 0,-1 1 1,0 0-1,0 0 0,1 0 0,-1 0 0,0 1 0,0-1 0,0 0 0,-3 2 0,0-1-22,-1 0-1,0 1 1,1-1-1,-1 1 0,1 0 1,-9 6-1,8-4 12,0 2-1,1-1 1,-1 1 0,1-1-1,1 1 1,-1 1 0,1-1-1,-5 10 1,7-12 6,0 0 0,0 0 1,1 0-1,-1 1 1,1-1-1,0 0 0,0 1 1,1-1-1,-1 1 0,1-1 1,0 1-1,0-1 0,1 1 1,-1-1-1,3 8 1,-2-10-88,-1-1 0,1 0 1,0 1-1,0-1 1,0 0-1,0 0 0,0 0 1,0 0-1,0 0 1,0 0-1,0 0 0,1 0 1,-1 0-1,0 0 1,0-1-1,1 1 0,-1 0 1,1-1-1,-1 1 0,1-1 1,-1 0-1,2 1 1,37 2-5749,-36-3 4716,22 0-6179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6.668"/>
    </inkml:context>
    <inkml:brush xml:id="br0">
      <inkml:brushProperty name="width" value="0.025" units="cm"/>
      <inkml:brushProperty name="height" value="0.025" units="cm"/>
    </inkml:brush>
  </inkml:definitions>
  <inkml:trace contextRef="#ctx0" brushRef="#br0">172 1 17777,'-8'0'3011,"-4"0"-2521,0 0 0,0 1 0,0 0 1,0 1-1,1 1 0,-1 0 0,1 0 1,-1 1-1,1 1 0,0-1 0,-18 13 1,29-17-496,-1 0 0,1 0 0,-1 1 0,1-1 0,-1 1 1,1-1-1,0 0 0,-1 1 0,1-1 0,0 1 0,-1-1 1,1 1-1,0-1 0,-1 1 0,1-1 0,0 1 0,0-1 1,-1 1-1,1 0 0,0-1 0,0 1 0,0-1 0,0 1 1,0-1-1,0 1 0,0 0 0,0-1 0,0 1 0,0-1 1,1 2-1,14 10-381,30 2-704,-41-13 901,50 10-2461,29 8-3306,-82-19 5950,0 0-1,0 0 1,0 0 0,0 1-1,0-1 1,0 1-1,0-1 1,0 0 0,0 1-1,0 0 1,0-1-1,0 1 1,0 0 0,0-1-1,-1 1 1,1 0-1,0 0 1,0 0 0,-1-1-1,1 1 1,-1 0 0,1 0-1,-1 0 1,1 0-1,-1 0 1,1 0 0,-1 0-1,0 0 1,0 1-1,1 1 1,-2-1 252,0 0 0,1 0-1,-1 0 1,0 0 0,-1 0 0,1 0-1,0 0 1,0 0 0,-1 0 0,1-1 0,-1 1-1,0 0 1,-3 2 0,-6 4 1371,0 0 0,0-1 0,-24 11 0,30-15-1367,-1-1 1,0 1 0,0-1 0,-1 0 0,1-1 0,0 0 0,-1 0 0,1 0 0,-1 0 0,-11-2 0,17 0-522,0 1 1,0-1 0,0 0-1,0 0 1,0 0 0,0 0-1,0 0 1,0-1 0,1 1 0,-1 0-1,0 0 1,1 0 0,-1-1-1,1 1 1,0 0 0,-1-1-1,1 1 1,0 0 0,0-1 0,0 1-1,0 0 1,0-1 0,0 1-1,0 0 1,0-1 0,0 1-1,1 0 1,-1-1 0,1-1 0,5-18-6857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040"/>
    </inkml:context>
    <inkml:brush xml:id="br0">
      <inkml:brushProperty name="width" value="0.025" units="cm"/>
      <inkml:brushProperty name="height" value="0.025" units="cm"/>
    </inkml:brush>
  </inkml:definitions>
  <inkml:trace contextRef="#ctx0" brushRef="#br0">54 81 15375,'0'0'7975,"9"-4"-5610,1-1-1947,3-1-227,1-1 0,-1 0 0,0-1 0,-1 0 0,18-15 0,-30 22-192,1 1 0,-1 0 0,0 0 0,0 0 0,0 0 0,1 0 0,-1-1 0,0 1 0,0 0 0,0 0 0,1 0 0,-1-1-1,0 1 1,0 0 0,0 0 0,0-1 0,0 1 0,1 0 0,-1 0 0,0-1 0,0 1 0,0 0 0,0 0 0,0-1 0,0 1 0,0 0 0,0 0 0,0-1 0,0 1 0,0 0 0,0 0 0,0-1-1,0 1 1,0 0 0,0-1 0,-1 1 0,1 0 0,0 0 0,0 0 0,0-1 0,0 1 0,0 0 0,-1 0 0,1-1 0,0 1 0,0 0 0,-1 0 0,-16-2-27,-22 10 58,26-2 12,1 0 1,0 1-1,1 0 0,-18 14 0,27-19 9,-1 0 0,0 0 0,1 0 0,-1 1 0,1-1 0,0 1 0,0-1 0,0 1-1,0 0 1,0 0 0,1 0 0,-1 0 0,1 0 0,-1 0 0,1 0 0,0 0 0,1 1 0,-1-1 0,1 0 0,-1 0 0,1 1-1,0-1 1,0 1 0,1 4 0,0-6-54,1 1 0,0 0-1,0-1 1,0 1 0,0-1-1,1 0 1,-1 1 0,1-1 0,-1 0-1,1-1 1,0 1 0,0 0-1,0-1 1,0 1 0,0-1 0,0 0-1,0 0 1,0 0 0,0-1-1,4 1 1,67 9-2875,-32-9-1334,4-1-4596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612"/>
    </inkml:context>
    <inkml:brush xml:id="br0">
      <inkml:brushProperty name="width" value="0.025" units="cm"/>
      <inkml:brushProperty name="height" value="0.025" units="cm"/>
    </inkml:brush>
  </inkml:definitions>
  <inkml:trace contextRef="#ctx0" brushRef="#br0">49 96 15375,'0'0'1863,"-8"6"427,3-2-1961,1 0 1,0 0-1,0 0 1,0 0-1,0 1 1,1 0-1,-5 8 0,7-12-247,1 0 0,-1 1 0,1-1-1,-1 0 1,1 0 0,0 1-1,0-1 1,0 0 0,-1 1-1,1-1 1,0 0 0,0 1 0,1-1-1,-1 0 1,0 1 0,0-1-1,1 0 1,0 3 0,0-3-25,0 1 0,1 0 0,-1-1 0,0 1 0,1-1 0,-1 0 0,1 1 0,0-1 0,-1 0 0,1 0 0,0 0 0,0 0 0,0 0 0,0-1 0,0 1 0,3 0 0,7 2 65,0-1 0,-1-1 1,1 0-1,0 0 0,0-1 1,0-1-1,0 0 0,-1 0 1,1-2-1,0 1 0,20-9 1,-22 8-100,0-1 0,0 0 1,0-1-1,-1-1 0,0 1 0,0-1 1,0-1-1,-1 1 0,0-2 0,0 1 1,-1-1-1,0 0 0,8-13 0,-13 19-36,0 0-1,-1 0 0,0 0 0,0 0 0,0-1 0,0 1 0,0 0 0,0-1 0,0 1 1,-1-1-1,1 1 0,-1-1 0,0 1 0,1-1 0,-1 1 0,-1-1 0,1 1 1,0-1-1,0 1 0,-1-1 0,-1-3 0,1 4-11,-1 0 0,1 0 0,-1 0 0,0 1 0,0-1 0,1 0 0,-1 1 0,0 0 0,0-1 0,-1 1 0,1 0 0,0 0 0,0 0 0,-1 0 0,1 1 0,0-1 0,-1 0 0,-2 1 0,-5-1-30,0 0 1,0 0 0,0 1-1,0 1 1,0 0 0,0 0-1,0 1 1,0 0 0,-17 7-1,13-2 55,0 1-1,0 0 1,0 1-1,1 0 1,0 1-1,1 1 1,-13 13-1,19-18 90,0 1 1,1 0-1,-1 0 0,2 0 0,-1 0 1,1 1-1,0 0 0,0 0 1,1 0-1,0 0 0,1 0 0,0 1 1,0-1-1,-1 17 0,3-23-87,0 0 0,0 0 0,1 0 0,-1 0 1,0 0-1,1-1 0,-1 1 0,1 0 0,0 0 0,0 0 0,0 0 0,0-1 0,0 1 0,0-1 0,0 1 0,0 0 1,0-1-1,1 0 0,-1 1 0,1-1 0,1 2 0,2-1-60,-1 0 1,1 1-1,-1-1 1,1-1-1,-1 1 0,1-1 1,0 0-1,7 1 0,10 0-1750,0-1-1,43-5 1,-60 4 1220,46-8-5642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7.947"/>
    </inkml:context>
    <inkml:brush xml:id="br0">
      <inkml:brushProperty name="width" value="0.025" units="cm"/>
      <inkml:brushProperty name="height" value="0.025" units="cm"/>
    </inkml:brush>
  </inkml:definitions>
  <inkml:trace contextRef="#ctx0" brushRef="#br0">246 2 16496,'0'0'352,"-54"-1"1281,28 1-864,-1 9-641,2 7 385,-2 4 95,0 6 353,7 2 64,0 2 256,6-4-127,9 3-706,5-6-384,9-6-96,18-5-384,10-7-737,7-5-865,4-1-1474,-1-16-3714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8.339"/>
    </inkml:context>
    <inkml:brush xml:id="br0">
      <inkml:brushProperty name="width" value="0.025" units="cm"/>
      <inkml:brushProperty name="height" value="0.025" units="cm"/>
    </inkml:brush>
  </inkml:definitions>
  <inkml:trace contextRef="#ctx0" brushRef="#br0">141 2 9033,'0'0'6277,"-9"0"-3933,0 0-2019,4 0-58,0-1 1,0 1-1,0 0 0,-1 0 0,1 0 0,0 1 0,0 0 1,0 0-1,0 0 0,1 0 0,-1 1 0,0 0 0,1 0 1,-1 0-1,1 1 0,-1 0 0,1-1 0,0 2 0,0-1 1,0 0-1,1 1 0,-5 5 0,7-8-204,0 0-1,-1 0 1,1 1 0,0-1-1,0 0 1,1 1-1,-1-1 1,0 1-1,0-1 1,1 1 0,-1 0-1,1-1 1,-1 1-1,1 0 1,0-1 0,0 1-1,-1 0 1,1-1-1,0 1 1,1 0 0,-1-1-1,0 1 1,0 0-1,1-1 1,0 3 0,0-3-35,1 0 0,-1 1 1,1-1-1,-1 0 0,1 0 1,0 0-1,0 0 0,-1 0 1,1 0-1,0-1 1,0 1-1,0 0 0,0-1 1,0 0-1,0 1 0,0-1 1,3 0-1,10 0-56,-1-1 0,1 0-1,0-1 1,23-6 0,-12 0-310,-18 5 264,0 0 0,0 1 0,1 0-1,-1 0 1,0 0 0,1 1 0,0 1 0,-1-1 0,1 2 0,8 0 0,-16-1 72,0 1 0,1 0 1,-1-1-1,0 1 0,0 0 1,0 0-1,0 0 0,0 0 0,0 0 1,-1 0-1,1 0 0,0 0 1,0 0-1,-1 0 0,1 0 1,-1 1-1,1-1 0,-1 0 1,1 0-1,-1 1 0,1 1 1,5 38 399,-4-19-76,-1-19-284,0-1-1,-1 1 1,1-1 0,0 1-1,0-1 1,0 0 0,1 0-1,-1 1 1,0-1 0,1 0-1,0 0 1,-1 0 0,1 0 0,0-1-1,0 1 1,0 0 0,0-1-1,0 1 1,0-1 0,5 2-1,-3-2-2,1 1 0,-1-2 0,1 1 0,-1 0 1,1-1-1,-1 0 0,1 0 0,0 0 0,-1-1 0,1 0 0,5-1 0,8-3-239,0-1 0,29-14 0,-36 13-50,1 2-1,0 0 1,1 0-1,-1 1 0,1 0 1,0 2-1,24-4 1,-36 7 277,0-1-1,-1 0 1,1 1-1,-1-1 1,1 0 0,-1 1-1,1-1 1,-1 1 0,0-1-1,1 1 1,-1-1-1,1 1 1,-1-1 0,0 1-1,0-1 1,1 1 0,-1-1-1,0 1 1,0 0 0,0-1-1,0 1 1,1 0-1,-1-1 1,0 1 0,0-1-1,0 1 1,0 0 0,0-1-1,-1 1 1,1 0 0,0-1-1,0 2 1,3 17 526,-3-19-643,1 1 1,-1-1-1,1 1 0,-1-1 0,1 0 0,-1 1 1,1-1-1,-1 0 0,1 1 0,0-1 0,-1 0 1,1 0-1,-1 0 0,1 1 0,0-1 0,-1 0 1,1 0-1,0 0 0,-1 0 0,1 0 0,-1 0 1,1 0-1,0 0 0,-1-1 0,1 1 0,0 0 1,-1 0-1,1 0 0,-1-1 0,1 1 0,0 0 1,0-1-1,12-7-5474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09.540"/>
    </inkml:context>
    <inkml:brush xml:id="br0">
      <inkml:brushProperty name="width" value="0.025" units="cm"/>
      <inkml:brushProperty name="height" value="0.025" units="cm"/>
    </inkml:brush>
  </inkml:definitions>
  <inkml:trace contextRef="#ctx0" brushRef="#br0">163 77 15855,'0'0'8515,"-9"-7"-8040,5 4-441,2 1-26,0 0 1,-1 0 0,1 0 0,-1 0-1,1 0 1,-1 1 0,1-1-1,-1 1 1,0 0 0,0 0 0,1 0-1,-1 0 1,0 0 0,0 0 0,0 1-1,0 0 1,0-1 0,0 1-1,0 0 1,0 1 0,0-1 0,0 0-1,0 1 1,0 0 0,0-1 0,0 1-1,0 1 1,0-1 0,1 0-1,-5 3 1,2-1 55,0 0 0,0 1 0,0 0 0,0 0 0,0 0 1,1 0-1,0 1 0,0 0 0,0 0 0,0 0 0,-4 10 0,8-14-62,-1-1 1,1 0-1,0 1 0,0-1 1,0 0-1,0 1 1,0-1-1,0 0 0,0 1 1,0-1-1,0 0 1,0 1-1,0-1 0,0 0 1,0 1-1,0-1 1,1 0-1,-1 1 0,0-1 1,0 0-1,0 1 1,0-1-1,1 0 0,-1 1 1,0-1-1,0 0 1,1 0-1,-1 1 0,0-1 1,0 0-1,1 0 1,-1 0-1,0 1 0,1-1 1,-1 0-1,0 0 1,0 0-1,1 0 0,-1 0 1,1 0-1,-1 0 1,0 1-1,1-1 0,0 0 1,20 0 85,-15-1-39,18-1-57,0-1 0,0-2 0,-1 0 0,41-16 0,-42 13-71,0 1 1,1 1-1,0 0 0,0 2 1,33-2-1,-55 6 73,0 0-1,1 0 1,-1 0-1,0 0 1,0 0-1,0 1 1,0-1 0,0 0-1,0 0 1,0 1-1,0-1 1,1 1-1,-1-1 1,0 1 0,-1-1-1,1 1 1,0 0-1,0-1 1,0 1 0,0 0-1,0 0 1,-1 0-1,1 0 1,0 0-1,-1-1 1,2 3 0,3 31 135,2 2 263,-7-34-369,1-1 1,0 0-1,0 0 0,-1 0 0,1 0 1,0 1-1,0-1 0,0 0 0,0-1 0,1 1 1,-1 0-1,0 0 0,0 0 0,0-1 1,1 1-1,-1-1 0,0 1 0,1-1 0,-1 1 1,1-1-1,-1 0 0,0 1 0,1-1 1,2 0-1,5-1-28,-1 0-1,1 0 1,-1-1 0,1 0 0,-1-1-1,0 0 1,1 0 0,-2 0 0,1-1-1,0-1 1,-1 1 0,1-1 0,11-11-1,-12 10-103,0 1-1,0-1 0,1 1 0,0 1 1,0-1-1,0 1 0,0 1 0,1-1 1,0 2-1,-1-1 0,1 1 0,14-2 1,-22 5 98,1 0 0,-1-1 0,1 1 0,-1 0 0,1 0 0,-1-1 0,0 1 0,1 0 0,-1 0 0,0 1 0,0-1 0,0 0 0,0 0 0,0 1 0,0-1 0,0 0 0,0 1 0,0 1 0,0-1 35,0 0 0,0 0 0,1 0 0,-1 0 0,1 0 0,-1-1 0,1 1 0,-1 0 1,1-1-1,0 1 0,0-1 0,0 0 0,0 0 0,0 1 0,3 0 0,1-1 55,0-1 0,0 1 0,0-1-1,1 0 1,-1-1 0,0 1 0,0-1 0,0-1 0,0 1 0,0-1 0,8-3 0,61-35-993,-66 33 301,1 1-1,0 0 1,0 0-1,0 1 1,1 1-1,0-1 1,0 2-1,0 0 1,18-3-1,-28 6 638,0 1 1,0-1-1,0 1 0,0 0 0,-1-1 0,1 1 0,0 0 1,0 0-1,-1-1 0,1 1 0,0 0 0,-1 0 1,1 0-1,-1 0 0,1 0 0,-1 0 0,0 0 1,1 0-1,-1 0 0,0 0 0,0 0 0,1 0 1,-1 0-1,0 0 0,0 0 0,0 0 0,0 0 1,-1 0-1,1 0 0,0 0 0,0 0 0,-1 2 0,-5 39 1233,4-35-1142,1-1 0,0 1-1,0-1 1,0 1 0,1-1-1,0 1 1,0-1 0,1 1-1,0-1 1,0 1 0,0-1-1,1 1 1,0-1 0,0 0-1,1 0 1,0 0 0,0 0-1,0-1 1,0 1 0,1-1-1,0 1 1,0-1 0,1-1-1,5 6 1,7 8-611,0 0 0,-2 0 1,0 2-1,14 26 0,-25-40 538,0 1 1,-1 0-1,0 0 1,-1 1 0,1-1-1,-2 0 1,1 1-1,-1-1 1,0 1-1,0 0 1,-1-1-1,0 1 1,0 0-1,-1-1 1,0 1-1,-1-1 1,-4 15-1,4-17 242,0-1 0,-1 1 0,1-1 0,-1 0 0,0 1 0,0-1 0,-1-1 0,0 1 0,1 0 0,-1-1 0,0 0 0,0 0 0,-1 0 0,1 0 0,-1-1 0,1 1 0,-1-1 0,0-1 0,0 1-1,0-1 1,0 1 0,0-1 0,0-1 0,0 1 0,0-1 0,-1 0 0,1 0 0,-6-1 0,6 0-171,0 1 0,0-1-1,0 0 1,0-1 0,1 1 0,-1-1 0,1 0-1,-1 0 1,1 0 0,0-1 0,-1 1 0,1-1-1,1 0 1,-1 0 0,0-1 0,1 1 0,-1-1 0,-4-7-1,2 1-153,0 0 0,0-1-1,1 1 1,1-1-1,0 0 1,0 0 0,1 0-1,0-1 1,1 1 0,1-1-1,0 1 1,0-1-1,1 0 1,0 0 0,1 1-1,1-1 1,0 1 0,0-1-1,1 1 1,1 0-1,0 0 1,0 0 0,1 0-1,0 1 1,1 0 0,0 0-1,1 0 1,0 1-1,1 0 1,-1 0 0,2 1-1,-1 0 1,1 0 0,0 1-1,12-6 1,1 2-313,0 1 0,0 0 0,1 2 0,34-7 0,23-8-5232,-38 6-788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14.985"/>
    </inkml:context>
    <inkml:brush xml:id="br0">
      <inkml:brushProperty name="width" value="0.025" units="cm"/>
      <inkml:brushProperty name="height" value="0.025" units="cm"/>
    </inkml:brush>
  </inkml:definitions>
  <inkml:trace contextRef="#ctx0" brushRef="#br0">15 1088 6951,'0'1'142,"0"-1"1,-1 0 0,1 0 0,0 1-1,-1-1 1,1 0 0,-1 0 0,1 0-1,0 0 1,-1 0 0,1 0 0,-1 0-1,1 0 1,0 0 0,-1 0 0,1 0-1,-1 0 1,1 0 0,0 0 0,-1 0-1,1 0 1,-1 0 0,1 0 0,0 0-1,-1-1 1,1 1 0,0 0 0,-1 0-1,1 0 1,0-1 0,-1 1 0,1 0-1,0 0 1,-1-1 0,1 1 0,0 0-1,0-1 1,-1 1 0,1 0 0,0-1-1,0 1 1,0-1 0,0 1 0,0 0-1,-1-1 1,1 1 0,0 0 0,0-1-1,0 1 1,0-1 0,18-22 1580,34-19-1480,329-220 3500,196-123-3317,-471 311-399,161-146-1,-249 203 16,-26 24 138,-30 28-7,-9 7-161,-1-1 1,-75 47-1,-114 55-204,133-85 635,-159 119 1,236-155-428,-210 161-208,538-411-321,19 17 47,-149 102-88,180-148-1,-340 248 562,-8 7 3,0 1-1,-1-1 1,1 0-1,-1 0 1,1 0-1,-1-1 1,1 1-1,-1 0 1,0-1-1,0 0 1,-1 1-1,1-1 1,0 0-1,1-4 1,-25 13 315,-30 26-329,-88 70-1,51-34-7,-266 179-200,-204 152 1470,868-629-3691,195-112-10391,-390 269 8228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38:15.345"/>
    </inkml:context>
    <inkml:brush xml:id="br0">
      <inkml:brushProperty name="width" value="0.025" units="cm"/>
      <inkml:brushProperty name="height" value="0.025" units="cm"/>
    </inkml:brush>
  </inkml:definitions>
  <inkml:trace contextRef="#ctx0" brushRef="#br0">865 0 897,'0'0'9577,"-83"37"-8904,-2 20-545,-21 18-96,-18 15-32,-2 8 0,1-2-32,12-10-481,10-15-4067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28.448"/>
    </inkml:context>
    <inkml:brush xml:id="br0">
      <inkml:brushProperty name="width" value="0.025" units="cm"/>
      <inkml:brushProperty name="height" value="0.025" units="cm"/>
    </inkml:brush>
  </inkml:definitions>
  <inkml:trace contextRef="#ctx0" brushRef="#br0">0 138 6278,'0'0'3571,"9"-3"-3165,18-3 120,-1 1 0,1 1 0,50 0 0,98 9-85,-36-1-306,543 16-34,-673-20-102,479-19 40,-57-4 18,-384 22-56,-33 0-7,3 2-34,0-2-1,0 0 1,0-1 0,23-6-1,-29 1 39,-14 1 50,-21-1 8,-789 37 972,433-5-1069,-94 12 25,782-62 43,155-16 16,155-16-118,-156 26 27,-837 43 288,-741 29-411,948-39-31,-80 7 4,230-3 135,29 3-76,31 4-70,24-4 227,0-3 0,128-4 0,-108-3-13,731-43 5,-30 2 278,-995 41-228,-1293 23 356,1463-21-419,23-1 0,1 0 0,-1 1-1,-16 3 1,26 1-485,14 1 244,14 2 159,52 3 100,1-3 1,-1-3-1,101-7 1,-52 0-19,196-9-13,395-64 0,-672 70 201,-18 2 205,-61 2-170,3 3-457,-1 1 0,-60 15 0,53-9-2555,-53 5 1,42-13-2248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3.627"/>
    </inkml:context>
    <inkml:brush xml:id="br0">
      <inkml:brushProperty name="width" value="0.025" units="cm"/>
      <inkml:brushProperty name="height" value="0.025" units="cm"/>
    </inkml:brush>
  </inkml:definitions>
  <inkml:trace contextRef="#ctx0" brushRef="#br0">18 183 10890,'0'0'4196,"-2"-8"-2199,-9-22-647,7 95-84,5-34-1221,1 0 0,1-1 1,2 1-1,1-1 1,2 0-1,0-1 0,24 53 1,-31-80-7,1 1 0,-1 0 1,0-1-1,1 1 0,0-1 1,0 0-1,-1 1 0,1-1 1,1 0-1,-1 0 0,0 0 0,0 0 1,1-1-1,-1 1 0,1-1 1,-1 1-1,5 0 0,-5-1 35,0-1 1,0 0-1,1 0 0,-1 0 0,0 0 0,1 0 0,-1 0 0,0-1 1,0 1-1,1-1 0,-1 1 0,0-1 0,0 0 0,0 0 0,0 0 0,0 0 1,3-2-1,2-3 192,0 0 1,0-1 0,-1 1-1,0-1 1,0 0 0,0-1-1,-1 0 1,0 0-1,5-11 1,1-6 95,-1 0-1,-1-1 0,-1 0 1,-1 0-1,-1-1 1,-2 0-1,0 0 0,-2 0 1,-3-54-1,2 79-352,-1 1 0,0 0 1,0-1-1,0 1 0,0 0 0,-1-1 0,1 1 0,0 0 1,0-1-1,-1 1 0,1 0 0,-1 0 0,1-1 0,-1 1 0,0 0 1,1 0-1,-1 0 0,0 0 0,0 0 0,0 0 0,0 0 0,0 0 1,0 0-1,0 0 0,0 0 0,0 1 0,-2-2 0,2 2-18,0 1 0,0-1 0,0 1 0,0 0-1,0-1 1,0 1 0,0 0 0,0-1 0,1 1 0,-1 0-1,0 0 1,0 0 0,1 0 0,-1 0 0,1 0 0,-1 0-1,1 0 1,-1 0 0,1 0 0,-1 0 0,1 0 0,0 0-1,0 0 1,0 0 0,-1 0 0,1 1 0,0-1-1,0 0 1,1 0 0,-1 0 0,0 2 0,0 18-43,-2 7 17,5 46 0,-3-68 32,1 0 0,0 1 0,1-1 0,-1 0 0,1 0 0,0 0-1,0 0 1,1 0 0,0 0 0,0-1 0,0 1 0,1-1-1,4 5 1,-7-9 1,0 0 0,0 0 0,0 0 0,0 0 0,0 0 0,0 0 0,0 0 0,0-1 0,1 1 0,-1 0 0,0-1 0,0 1 0,1-1 0,-1 1 0,0-1 0,1 0 0,-1 0 0,0 1 0,1-1 0,-1 0 0,0 0 0,1 0 0,-1 0 0,0-1 0,1 1 0,-1 0 0,0-1 0,3 0 0,-2-1 16,1 0 1,0 0-1,0 0 1,-1 0 0,1 0-1,-1-1 1,0 0-1,0 1 1,0-1-1,0 0 1,2-3 0,3-9 133,0 0 1,-1-1-1,7-24 0,-8 16 2,0-2-1,-2 1 1,-1 0-1,0-1 1,-2 1-1,-5-42 1,0 51-409,2 29-1125,1 27-2248,4-5-957,2-1-3523,-4-34 8097,5 19-6743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55.735"/>
    </inkml:context>
    <inkml:brush xml:id="br0">
      <inkml:brushProperty name="width" value="0.025" units="cm"/>
      <inkml:brushProperty name="height" value="0.025" units="cm"/>
    </inkml:brush>
  </inkml:definitions>
  <inkml:trace contextRef="#ctx0" brushRef="#br0">9 1 6726,'-1'1'59,"1"-1"-1,-1 1 0,0 0 1,0 0-1,1 0 0,-1 0 1,1 0-1,-1-1 0,1 1 1,-1 0-1,1 0 0,0 0 1,-1 0-1,1 0 0,0 0 1,0 1-1,0-1 0,0 0 1,0 0-1,0 0 0,0 0 1,0 0-1,0 0 0,0 0 1,0 0-1,1 0 0,-1 0 1,1 1-1,-1 1-18,1 0 0,0 0 0,-1 0 0,1-1 1,1 1-1,-1 0 0,0 0 0,0-1 0,4 5 0,1-3 57,0-1 1,0 1-1,0-1 0,1 0 1,-1 0-1,1-1 0,0 0 1,0 0-1,0-1 0,0 1 1,10-1-1,90 0 553,-62-3-503,1022 14 3685,-433 31-2402,41 1 125,-570-45-1206,172-24 1,-248 20-399,230-31 472,-202 31-1097,0 2-1,90 9 0,-67 7-3163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1:56.752"/>
    </inkml:context>
    <inkml:brush xml:id="br0">
      <inkml:brushProperty name="width" value="0.025" units="cm"/>
      <inkml:brushProperty name="height" value="0.025" units="cm"/>
    </inkml:brush>
  </inkml:definitions>
  <inkml:trace contextRef="#ctx0" brushRef="#br0">50 23 15246,'-8'1'289,"1"0"-262,-26 1-218,33-2 189,0 0-1,0 0 1,0 0-1,0 0 1,0 0-1,0-1 1,0 1-1,0 0 1,0 0-1,0 0 1,0 0-1,0 0 0,0 0 1,0 0-1,0 0 1,0 0-1,0 0 1,0 0-1,0-1 1,0 1-1,0 0 1,0 0-1,0 0 1,0 0-1,0 0 0,0 0 1,0 0-1,0 0 1,0 0-1,0 0 1,0 0-1,0 0 1,0-1-1,0 1 1,-1 0-1,1 0 1,0 0-1,0 0 0,0 0 1,0 0-1,0 0 1,0 0-1,0 0 1,0 0-1,0 0 1,0 0-1,0 0 1,0 0-1,-1 0 1,1 0-1,0 0 1,0 0-1,0 0 0,23-9-59,-7 5 64,0 0 1,1 1 0,0 1 0,0 1-1,-1 0 1,1 1 0,0 1 0,0 1-1,0 0 1,19 6 0,23 8 23,86 36 0,-24-8-7,-4-11-32,0-6 1,2-5-1,194 12 0,368-29 171,-229-23 316,92-2 664,176 27-81,-173 0-5733,-351-7-4021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2:34.908"/>
    </inkml:context>
    <inkml:brush xml:id="br0">
      <inkml:brushProperty name="width" value="0.025" units="cm"/>
      <inkml:brushProperty name="height" value="0.025" units="cm"/>
    </inkml:brush>
  </inkml:definitions>
  <inkml:trace contextRef="#ctx0" brushRef="#br0">1269 68 4068,'0'0'1249,"-8"-7"-1201,3 2 93,-1 0 0,0 0 0,0 0 0,0 1 0,-1 0 0,0 1 0,1 0 0,-1 0 0,0 0 0,-1 1 0,-12-4 0,-129-6 2477,57 12-2539,-171 23 0,225-16-59,0 2-1,0 1 0,1 2 0,0 2 0,1 1 1,0 1-1,-45 30 0,39-18 61,2 1 1,1 1-1,2 3 0,1 1 0,-45 53 1,76-80-76,0-1 1,0 1 0,0 0 0,1 1 0,0-1 0,0 1 0,1 0 0,0 0 0,0 0 0,1 0 0,0 1 0,0-1 0,1 1-1,0-1 1,1 1 0,0-1 0,0 1 0,1-1 0,2 12 0,0-9-8,0-1 0,1 0-1,0 0 1,1 0 0,0 0 0,1-1 0,0 0-1,0 0 1,1 0 0,0-1 0,0 0 0,1-1-1,0 1 1,18 11 0,-3-5 5,0 0 1,1-2-1,1-1 0,0-1 1,0-1-1,1-1 0,0-2 1,0 0-1,29 2 0,37-1 126,117-4-1,-193-3-119,40-2 187,0-3 1,0-2-1,0-2 0,-1-3 1,0-2-1,-2-3 1,0-2-1,0-2 0,-2-2 1,-1-3-1,-1-2 0,-1-2 1,60-50-1,-97 71-161,-2 0 0,1 0 1,-1-1-1,0 0 0,-1-1 0,-1 0 0,1 0 0,-2-1 1,1 1-1,-2-1 0,0-1 0,0 1 0,-1-1 0,-1 0 0,0 0 1,0 0-1,-1-1 0,-1 1 0,-1 0 0,0-1 0,0 1 0,-1 0 1,-4-18-1,3 24-118,0 1 0,0 0 0,0-1 1,-1 1-1,0 0 0,0 0 0,-1 1 1,1-1-1,-1 1 0,-1-1 1,1 1-1,-1 0 0,1 1 0,-2-1 1,1 1-1,0 0 0,-1 0 0,-6-2 1,-5-3-743,-1 0 1,0 2 0,0 1-1,-1 0 1,-19-4 0,-21-1-4221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2.847"/>
    </inkml:context>
    <inkml:brush xml:id="br0">
      <inkml:brushProperty name="width" value="0.025" units="cm"/>
      <inkml:brushProperty name="height" value="0.025" units="cm"/>
    </inkml:brush>
  </inkml:definitions>
  <inkml:trace contextRef="#ctx0" brushRef="#br0">154 158 12043,'0'0'1559,"4"-11"-37,-2 6-1322,20-52 2394,-21 53-2252,1-1 0,-1 0 1,0 0-1,-1 1 0,1-1 1,-1 0-1,0 0 0,0 0 1,0 1-1,-1-1 0,1 0 1,-3-6-1,2 10-301,0 0 0,0-1-1,0 1 1,0 0 0,0 0 0,0 0 0,0 0 0,0 0 0,-1 0 0,1 0-1,0 0 1,-1 1 0,1-1 0,0 0 0,-1 1 0,1-1 0,-1 1 0,1 0-1,-1-1 1,0 1 0,1 0 0,-1 0 0,1 0 0,-1 0 0,-2 1 0,0-1-41,-1 0 1,1 1-1,0 0 1,0 0-1,0 0 1,0 0-1,0 1 1,-6 3-1,2 1 23,0 0-1,0 1 0,1 1 0,0-1 0,0 1 0,1 0 0,0 0 0,1 1 0,0 0 0,0 0 0,0 0 0,-4 17 0,5-14 110,0-1 1,1 1 0,1-1-1,0 1 1,1 0 0,0 0-1,1-1 1,0 1 0,1 0-1,3 21 1,-3-31-119,-1 0-1,1 1 1,0-1-1,0 0 1,0 0-1,0 0 1,0 0-1,0 0 1,0 0-1,0-1 1,1 1-1,-1 0 1,1-1-1,-1 1 1,1-1-1,0 1 1,0-1 0,0 0-1,-1 0 1,5 2-1,-2-2 52,0 0 0,0 0 0,-1 0 0,1-1 0,0 0 0,0 1 0,0-1 0,-1-1 0,1 1 0,0-1 0,5-1 0,1 0 64,0-1 1,0-1-1,-1 0 0,1-1 0,-1 1 0,0-2 0,0 1 0,9-8 0,-10 6-85,0 0 0,-1-1-1,0 1 1,0-1 0,0-1-1,-1 1 1,0-1-1,-1 0 1,0-1 0,-1 1-1,0-1 1,0 0 0,-1 0-1,0 0 1,-1 0 0,2-17-1,-4 26-48,1 1 0,-1 0 0,0-1 0,0 1 0,0-1 0,0 1 0,0-1 0,-1 1 0,1-1 0,0 1 0,0-1 0,0 1 0,0 0 0,0-1 0,-1 1-1,1-1 1,0 1 0,0 0 0,-1-1 0,1 1 0,0-1 0,-1 1 0,1 0 0,0 0 0,-1-1 0,1 1 0,0 0 0,-1-1 0,1 1 0,-1 0 0,1 0 0,0 0 0,-1 0 0,1-1-1,-1 1 1,1 0 0,-1 0 0,1 0 0,-1 0 0,1 0 0,0 0 0,-1 0 0,1 0 0,-1 0 0,1 0 0,-1 0 0,1 1 0,-1-1 0,1 0 0,0 0 0,-1 0 0,1 1 0,-1-1-1,1 0 1,0 0 0,-1 1 0,1-1 0,0 0 0,-1 1 0,1-1 0,0 0 0,-1 1 0,1-1 0,0 1 0,-3 1-14,1-1 1,0 1-1,0 0 0,-1 0 1,2 1-1,-1-1 0,0 0 0,0 1 1,1-1-1,-2 4 0,2-6 17,1 1 0,0 0 0,-1-1-1,1 1 1,0 0 0,0-1 0,0 1-1,-1 0 1,1 0 0,0-1 0,0 1-1,0 0 1,0 0 0,0-1 0,0 1-1,1 0 1,-1-1 0,0 1 0,0 0-1,0 0 1,1-1 0,-1 1 0,0 0-1,1-1 1,-1 1 0,0-1 0,1 1-1,-1 0 1,1-1 0,-1 1 0,1-1-1,0 1 1,-1-1 0,1 1 0,2 0 4,-1-1 1,0 0 0,0 0-1,0 1 1,0-1-1,0 0 1,0-1-1,0 1 1,0 0 0,1-1-1,-1 1 1,2-1-1,59-26 118,-61 26-120,12-7-7,-9 5-32,1-1 0,-1 1 0,1 0 0,0 1 1,0 0-1,1-1 0,-1 2 0,0-1 0,1 1 0,-1 0 0,0 0 1,10 1-1,-15 0 25,0 1 1,0-1 0,0 1-1,1 0 1,-1-1 0,0 1-1,0 0 1,0 0 0,0 0 0,-1 0-1,1 0 1,0 0 0,0 0-1,0 0 1,-1 0 0,1 0-1,-1 0 1,1 0 0,-1 0-1,1 1 1,-1-1 0,0 0-1,1 0 1,-1 1 0,0-1-1,0 0 1,0 2 0,0 44 35,0-33 24,-1 4 123,1-10-117,-1 0 0,1-1 0,1 1 0,0-1 0,0 1 0,4 14 1,-5-21-45,1 0 0,-1 0 0,1 1 0,-1-1 1,1 0-1,0 0 0,0-1 0,-1 1 0,1 0 0,0 0 1,0 0-1,0 0 0,0-1 0,0 1 0,0 0 1,0-1-1,0 1 0,0-1 0,3 1 0,-2 0 12,1-1-1,-1 0 1,1 0-1,0 0 1,-1-1-1,1 1 1,0 0-1,-1-1 1,1 0-1,-1 1 1,1-1-1,3-3 1,4-1-102,0 0 0,-1-1 0,0 0 0,0-1 0,-1 0 1,0 0-1,0-1 0,0 0 0,-1-1 0,-1 1 0,1-1 0,-1-1 1,-1 1-1,7-16 0,-11 17-1167,-1 3-3005,0-1-3771,0-1 2580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3.446"/>
    </inkml:context>
    <inkml:brush xml:id="br0">
      <inkml:brushProperty name="width" value="0.025" units="cm"/>
      <inkml:brushProperty name="height" value="0.025" units="cm"/>
    </inkml:brush>
  </inkml:definitions>
  <inkml:trace contextRef="#ctx0" brushRef="#br0">52 1 18097,'0'0'1762,"-7"9"-492,-23 32-618,28-35-649,-1-1-1,1 1 1,1-1 0,-1 1 0,1 0 0,0 0 0,0 0 0,0 0 0,1 0 0,0 0-1,0 0 1,1 0 0,-1 0 0,3 6 0,-1 4-14,-1-12 27,-1 0 1,1 0 0,1 0 0,-1-1 0,0 1 0,1 0-1,0 0 1,0-1 0,0 1 0,1-1 0,-1 0 0,1 1-1,-1-1 1,1-1 0,0 1 0,0 0 0,1-1 0,-1 1-1,0-1 1,1 0 0,-1 0 0,1 0 0,0 0 0,0-1-1,0 0 1,0 0 0,0 0 0,0 0 0,0 0 0,0-1-1,0 0 1,0 0 0,0 0 0,0 0 0,0-1-1,0 1 1,0-1 0,0 0 0,0 0 0,0-1 0,0 1-1,0-1 1,-1 0 0,1 0 0,-1 0 0,1 0 0,-1-1-1,0 1 1,0-1 0,0 0 0,0 0 0,0 0 0,-1 0-1,0-1 1,1 1 0,-1-1 0,0 1 0,2-8 0,-6 9 1320,-5 6-897,-6 7-242,10-9-149,1 1 1,0 0-1,0 0 1,1 0-1,-1 0 1,0 0-1,1 0 1,0 1-1,0-1 1,0 0-1,0 1 1,0-1-1,1 1 1,0-1-1,-1 0 1,1 1-1,0-1 1,1 5-1,0-6-38,0 0 0,0 1 0,0-1-1,0 0 1,0 0 0,1 0 0,-1 0 0,1 0 0,-1 0-1,1 0 1,0-1 0,0 1 0,0-1 0,0 1 0,0-1 0,0 1-1,0-1 1,0 0 0,0 0 0,1 0 0,-1-1 0,0 1 0,1 0-1,-1-1 1,0 1 0,4-1 0,25 1 105,12 4-39,-42-5-86,1 1-1,0 0 1,-1 0 0,1 0-1,0 0 1,-1 0 0,0 0-1,1 0 1,-1 1 0,0-1 0,1 1-1,-1-1 1,0 1 0,0-1-1,0 1 1,0-1 0,-1 1-1,1 0 1,0 0 0,-1-1-1,1 1 1,0 2 0,4 26 159,-1 1 0,-2 0 0,-1 0 0,-1 1 0,-1-1 0,-2 0 1,-13 53-1,14-73 218,2-8-212,-1 1 0,1 0 0,-1 0 0,0-1 0,0 1 0,-1-1 0,1 1 0,-1-1 0,1 1 0,-1-1 1,0 0-1,-5 6 0,6-9-129,1 0 0,0 0 0,-1 0 1,1-1-1,0 1 0,-1 0 0,1 0 1,0 0-1,-1 0 0,1-1 0,0 1 1,-1 0-1,1 0 0,0-1 0,-1 1 1,1 0-1,0 0 0,0-1 0,-1 1 1,1 0-1,0-1 0,0 1 0,0 0 1,0-1-1,0 1 0,-1-1 0,1 1 1,0 0-1,0-1 0,0 1 0,0 0 1,0-1-1,0 1 0,0-1 0,0 0 1,-3-19 209,3 18-201,-15-75 175,10 58-466,0 0 0,2-1-1,0 1 1,1-1 0,1 0 0,1 0-1,4-27 1,-3 43-66,0 1-1,1-1 0,0 1 1,0 0-1,0-1 1,0 1-1,0 0 0,1 1 1,-1-1-1,1 0 1,0 1-1,0-1 0,0 1 1,0 0-1,0 0 1,5-2-1,5-5-2053,15-11-5152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039"/>
    </inkml:context>
    <inkml:brush xml:id="br0">
      <inkml:brushProperty name="width" value="0.025" units="cm"/>
      <inkml:brushProperty name="height" value="0.025" units="cm"/>
    </inkml:brush>
  </inkml:definitions>
  <inkml:trace contextRef="#ctx0" brushRef="#br0">148 313 9513,'10'-14'992,"20"-28"3890,-28 39-4508,-1 1 0,0 0 1,0-1-1,0 1 0,0 0 0,-1-1 0,1 1 1,0-1-1,-1 1 0,0-1 0,0 1 1,0-1-1,0 0 0,0 1 0,0-1 0,-1-3 1,0 5-300,1 1 1,-1-1 0,1 1 0,-1-1 0,0 0 0,1 1 0,-1 0 0,0-1 0,1 1 0,-1-1 0,0 1-1,0 0 1,1 0 0,-1-1 0,0 1 0,0 0 0,1 0 0,-1 0 0,0 0 0,0 0 0,0 0 0,1 0 0,-1 0-1,0 0 1,0 0 0,0 0 0,1 0 0,-3 1 0,-24 8 77,16-3-99,0 1 0,1 0 1,0 1-1,0 0 0,0 1 1,1 0-1,1 0 0,-10 13 1,12-15 60,1 1 0,0-1 0,0 1 0,0 0 0,1 1 1,1-1-1,-1 1 0,1 0 0,1 0 0,0 0 0,0 0 1,-1 10-1,3-18-112,0 0 0,0-1 0,0 1 0,0 0 0,0-1 1,1 1-1,-1-1 0,0 1 0,0 0 0,0-1 0,1 1 1,-1-1-1,0 1 0,0-1 0,1 1 0,-1-1 0,0 1 1,1-1-1,-1 1 0,1-1 0,-1 1 0,1-1 0,-1 0 1,1 1-1,-1-1 0,1 0 0,-1 1 0,1-1 0,-1 0 0,2 1 1,22-2 161,25-19 170,-30 7-313,0 0 0,-1-1 1,-1-1-1,-1 0 1,0-2-1,-1 0 1,0 0-1,-2-1 0,19-32 1,-46 74-496,5-10 450,0 0-1,1 1 1,1 0-1,1 0 1,0 1 0,1-1-1,0 1 1,-4 31-1,9-46 3,0 0 0,0 0 0,0 1-1,0-1 1,0 0 0,1 0 0,-1 1-1,0-1 1,1 0 0,-1 0-1,1 0 1,-1 0 0,1 0 0,-1 1-1,1-1 1,0 0 0,0-1-1,0 1 1,-1 0 0,1 0 0,0 0-1,0 0 1,0-1 0,0 1 0,0 0-1,0-1 1,1 1 0,-1-1-1,0 1 1,0-1 0,0 1 0,0-1-1,1 0 1,-1 0 0,0 0 0,0 0-1,1 0 1,-1 0 0,0 0-1,0 0 1,1 0 0,-1 0 0,0-1-1,0 1 1,0 0 0,1-1-1,0 0 1,5-1-167,0 0 0,-1-1 0,1 1 0,-1-1 0,0-1 0,0 1 0,8-7 0,6-9-1391,-1 0-1,-1-1 0,-1-1 0,-1-1 0,-1 0 0,23-44 0,12-47-1789,-15 3 5487,-43 127 4549,-6 6-4954,-16 30-906,24-34-479,0 1-1,1 0 1,1 0-1,1 0 1,1 0-1,1 1 0,2 33 1,4 1-271,19 87 0,-24-143 227,-3-13-8,0 1 0,0-1 0,-7-15 0,-67-134-154,56 114 830,21 48-930,-1 0 0,1 0-1,0 0 1,-1 0 0,1 0-1,0 0 1,0 0 0,0 0-1,0 0 1,0 0 0,0 0-1,0 0 1,0 0 0,0 0 0,0 0-1,1-1 1,-1 1 0,0 0-1,1 0 1,-1 0 0,0 0-1,1 1 1,0-1 0,-1 0-1,1 0 1,0 0 0,-1 0-1,1 0 1,0 1 0,0-1-1,-1 0 1,1 1 0,0-1-1,0 1 1,0-1 0,0 1-1,0-1 1,0 1 0,0-1 0,0 1-1,0 0 1,0 0 0,2-1-1,93 0-1449,-51 2-1959,3-1-2224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539"/>
    </inkml:context>
    <inkml:brush xml:id="br0">
      <inkml:brushProperty name="width" value="0.025" units="cm"/>
      <inkml:brushProperty name="height" value="0.025" units="cm"/>
    </inkml:brush>
  </inkml:definitions>
  <inkml:trace contextRef="#ctx0" brushRef="#br0">20 0 15631,'0'81'7117,"-2"-2"-4436,-1 78-2000,6-168-5244,-2-21 1081,-10-7-3111,0-8-4527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5.885"/>
    </inkml:context>
    <inkml:brush xml:id="br0">
      <inkml:brushProperty name="width" value="0.025" units="cm"/>
      <inkml:brushProperty name="height" value="0.025" units="cm"/>
    </inkml:brush>
  </inkml:definitions>
  <inkml:trace contextRef="#ctx0" brushRef="#br0">8 18 15599,'0'0'4036,"49"-12"-1474,-21 10-352,7-1-416,4 3-897,3 0-513,-4 0-352,1 0-32,-5 5-512,-5 3-962,-9 3-1152,-6-1-866,-14-1-1921,0 1-1249</inkml:trace>
  <inkml:trace contextRef="#ctx0" brushRef="#br0" timeOffset="1">1 195 13036,'0'0'9545,"47"26"-7655,-8-26-961,6-9-801,6 1-128,-10 1-1313,-3 0-1442,-13 2-2113,-14 2-2788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6.213"/>
    </inkml:context>
    <inkml:brush xml:id="br0">
      <inkml:brushProperty name="width" value="0.025" units="cm"/>
      <inkml:brushProperty name="height" value="0.025" units="cm"/>
    </inkml:brush>
  </inkml:definitions>
  <inkml:trace contextRef="#ctx0" brushRef="#br0">0 82 15150,'0'0'10698,"88"-19"-9576,-35 2-706,2 1-320,0 6-160,-1 3-1025,-6 2-1441,-5 3-2147,-3-4-4163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6.571"/>
    </inkml:context>
    <inkml:brush xml:id="br0">
      <inkml:brushProperty name="width" value="0.025" units="cm"/>
      <inkml:brushProperty name="height" value="0.025" units="cm"/>
    </inkml:brush>
  </inkml:definitions>
  <inkml:trace contextRef="#ctx0" brushRef="#br0">240 0 18866,'0'0'544,"-45"38"1090,16-12-417,0 8-769,4 0 97,-2 0-321,5-3 32,3-5-191,4-4-162,8-9-671,2-7-161,3-6-448,2-2-449,0-16-2146,-4-8-2210</inkml:trace>
  <inkml:trace contextRef="#ctx0" brushRef="#br0" timeOffset="1">0 32 15086,'0'0'8008,"44"58"-6118,-16-45-801,3 0-545,9-1-416,5 1-96,-4-2-1313,-3-2-2370,-4-2-3300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4.082"/>
    </inkml:context>
    <inkml:brush xml:id="br0">
      <inkml:brushProperty name="width" value="0.025" units="cm"/>
      <inkml:brushProperty name="height" value="0.025" units="cm"/>
    </inkml:brush>
  </inkml:definitions>
  <inkml:trace contextRef="#ctx0" brushRef="#br0">104 129 11723,'0'0'10042,"-1"-8"-9327,-4-26 123,4 33-805,1 0 1,0 1-1,0-1 0,0 1 1,-1-1-1,1 1 0,0-1 1,-1 1-1,1-1 0,-1 1 1,1-1-1,0 1 0,-1 0 1,1-1-1,-1 1 0,1 0 1,-1-1-1,1 1 0,-1 0 1,1-1-1,-1 1 0,0 0 1,1 0-1,-1 0 0,1 0 1,-1-1-1,1 1 0,-1 0 1,0 0-1,1 0 1,-1 0-1,1 1 0,-1-1 1,0 0-1,1 0 0,-1 0 1,1 0-1,-2 1 0,-17 9 306,13-3-315,-1 1 1,2 0-1,-1 0 1,1 0-1,1 1 0,-1 0 1,1 0-1,1 0 1,0 0-1,0 0 0,1 1 1,0-1-1,-1 20 1,3-29-25,0 1 1,0 0 0,0-1 0,0 1 0,0-1 0,0 1 0,0 0 0,0-1-1,0 1 1,1 0 0,-1-1 0,0 1 0,0-1 0,0 1 0,1-1 0,-1 1 0,0-1-1,1 1 1,-1-1 0,1 1 0,-1-1 0,1 1 0,-1-1 0,1 0 0,-1 1-1,1-1 1,-1 0 0,1 1 0,-1-1 0,1 0 0,-1 0 0,1 1 0,0-1-1,0 0 1,27-5 191,29-24 312,-53 26-451,15-8 56,-9 4-84,0 0 0,1 1 0,-1 0 0,2 0 0,-1 2 0,0-1 0,1 2 0,0-1 0,0 1 0,20-1 0,-31 3 35,-1 1-1,0 0 1,1-1-1,-1 1 1,0 0-1,0-1 1,1 1-1,-1 0 0,0-1 1,0 1-1,1 0 1,-1-1-1,0 1 1,0-1-1,0 1 1,0-1-1,0 1 0,0 0 1,0-1-1,1 1 1,-1-1-1,0 1 1,-1-1-1,1 1 1,0 0-1,0-1 1,0 1-1,0-1 0,0 1 1,0-1-1,0 1 1,-1 0-1,1-1 1,0 1-1,0 0 1,-1-1-1,1 1 1,0 0-1,0-1 0,-1 1 1,-10-21 1362,-64-71-328,75 92-1136,0 0 0,-1 0 0,1 0 0,0 0 0,0 0 0,0-1 0,-1 1 0,1 0 0,0 0 0,0 0 0,0-1 0,0 1 0,0 0 0,-1 0 0,1 0 0,0-1 0,0 1 0,0 0 0,0 0 0,0-1 0,0 1 0,0 0 0,0 0 0,0-1 0,0 1 0,0 0 0,0 0 0,0-1 0,0 1 0,0 0 0,0 0 0,0-1 0,0 1 0,1 0 0,-1 0 0,0 0 0,0-1 0,0 1 0,0 0 0,0 0 0,1 0 0,-1-1 0,0 1 0,0 0 0,17-4-1698,33 6-2231,-34 0 1419,11-2-1767,-2 0-1831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7.338"/>
    </inkml:context>
    <inkml:brush xml:id="br0">
      <inkml:brushProperty name="width" value="0.025" units="cm"/>
      <inkml:brushProperty name="height" value="0.025" units="cm"/>
    </inkml:brush>
  </inkml:definitions>
  <inkml:trace contextRef="#ctx0" brushRef="#br0">50 1 16400,'0'10'1521,"-4"48"2033,-16 90 0,10-85-2031,-5 102 0,15-164-1518,0-1 0,0 1 0,-1-1 0,1 1 1,0-1-1,0 1 0,0-1 0,0 1 0,0-1 1,1 1-1,-1 0 0,0-1 0,0 1 1,0-1-1,0 1 0,0-1 0,1 1 0,-1-1 1,0 0-1,1 1 0,-1-1 0,0 1 0,1-1 1,-1 1-1,0-1 0,1 0 0,-1 1 1,1-1-1,-1 0 0,0 1 0,1-1 0,-1 0 1,1 0-1,-1 0 0,1 1 0,0-1 1,21-9 464,16-27 158,3-24-507,-30 42-346,1 1-1,22-26 1,-34 43 190,0-1 0,1 1 0,-1-1-1,0 1 1,1-1 0,-1 1 0,1-1 0,-1 1-1,1 0 1,-1-1 0,1 1 0,-1 0 0,1 0-1,-1-1 1,1 1 0,-1 0 0,1 0-1,-1 0 1,1 0 0,0-1 0,-1 1 0,1 0-1,-1 0 1,1 0 0,-1 0 0,1 0 0,0 1-1,-1-1 1,1 0 0,-1 0 0,2 1-1,9 17-450,-3 33 375,-7-47 95,-1 2-23,1 5 100,0-1 0,1 0 0,0 0 0,0-1 0,5 13 0,-6-21-28,-1 0 0,1 0 1,0 1-1,-1-1 0,1 0 1,0 0-1,0 0 0,0 0 1,0 0-1,0 0 0,0 0 0,0 0 1,0 0-1,0-1 0,0 1 1,0 0-1,1-1 0,-1 1 1,2 0-1,-2-1 20,1 0 0,0 0 0,0 0 0,0 0 0,0-1 0,0 1 1,0 0-1,-1-1 0,1 0 0,0 1 0,0-1 0,-1 0 0,1 0 0,0 0 0,-1 0 1,1 0-1,-1 0 0,2-2 0,2-2 33,0 1 0,0-1 1,0-1-1,-1 1 0,0 0 0,0-1 1,-1 0-1,0 0 0,0 0 0,0 0 1,0-1-1,-1 1 0,0-1 0,-1 1 1,0-1-1,0 0 0,0 0 0,0-13 1,4 18-69,0 0 0,0 0 0,0 1 0,0-1 0,1 1 0,-1 0 1,10 0-1,-12 1-8,36-2-135,17-4-4785,-70-2-11889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7.682"/>
    </inkml:context>
    <inkml:brush xml:id="br0">
      <inkml:brushProperty name="width" value="0.025" units="cm"/>
      <inkml:brushProperty name="height" value="0.025" units="cm"/>
    </inkml:brush>
  </inkml:definitions>
  <inkml:trace contextRef="#ctx0" brushRef="#br0">0 46 11723,'0'0'10762,"72"-37"-10281,-32 31-417,7 4-385,3 2-2305,-6 0-3268,10 0-5444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070"/>
    </inkml:context>
    <inkml:brush xml:id="br0">
      <inkml:brushProperty name="width" value="0.025" units="cm"/>
      <inkml:brushProperty name="height" value="0.025" units="cm"/>
    </inkml:brush>
  </inkml:definitions>
  <inkml:trace contextRef="#ctx0" brushRef="#br0">127 0 18033,'-9'4'1046,"-3"1"-458,0 0 0,0 1-1,1 1 1,-20 14-1,28-19-438,0 0-1,0 1 1,0-1-1,1 0 1,-1 1-1,1 0 0,-1 0 1,1 0-1,0 0 1,0 0-1,0 0 0,1 0 1,-1 0-1,1 1 1,0-1-1,0 1 0,0-1 1,0 1-1,0 0 1,1-1-1,0 1 1,0-1-1,0 1 0,0 0 1,0-1-1,2 6 1,-1-7-103,1 1 1,-1-1 0,1 0-1,0 0 1,0 0-1,0 0 1,0-1 0,0 1-1,0 0 1,1-1 0,-1 1-1,0-1 1,1 0 0,-1 0-1,1 0 1,0 0 0,-1 0-1,1-1 1,0 1-1,-1-1 1,1 0 0,0 0-1,0 0 1,-1 0 0,4 0-1,2 0 85,0 0-1,0-1 0,0 0 1,-1 0-1,1-1 1,0 0-1,-1 0 0,9-4 1,-9 3-96,0-1-1,0 0 1,-1-1 0,1 1-1,-1-1 1,0 0 0,0-1-1,-1 1 1,0-1 0,0-1 0,0 1-1,-1 0 1,1-1 0,-2 0-1,7-15 1,-10 22-39,0 0-1,0-1 1,0 1-1,0-1 1,0 1-1,0 0 1,0-1-1,0 1 1,-1 0-1,1-1 1,0 1-1,0 0 1,0-1-1,0 1 1,-1 0 0,1-1-1,0 1 1,0 0-1,-1-1 1,1 1-1,0 0 1,0 0-1,-1-1 1,1 1-1,0 0 1,-1 0-1,1 0 1,0 0-1,-1-1 1,1 1-1,0 0 1,-1 0-1,1 0 1,-1 0 0,1 0-1,0 0 1,-1 0-1,1 0 1,0 0-1,-1 0 1,1 0-1,-1 0 1,1 0-1,0 0 1,-1 1-1,1-1 1,0 0-1,-1 0 1,1 0-1,0 0 1,-1 1 0,1-1-1,-1 0 1,-20 10-294,17-6 276,0 0 1,0 0-1,1 0 1,0 1 0,0-1-1,0 1 1,0 0-1,1 0 1,0 0-1,0 0 1,0 0-1,1 0 1,-1 0-1,1 1 1,0 9-1,1-12-154,0 0 0,0 0-1,0 0 1,0 0-1,1 0 1,0-1 0,-1 1-1,1 0 1,0 0 0,0-1-1,1 1 1,-1 0 0,3 2-1,-2-2-220,-1-1 0,1 0 0,0-1 0,0 1 0,1 0 0,-1-1 0,0 1 0,1-1 1,-1 0-1,1 1 0,-1-1 0,1 0 0,-1-1 0,1 1 0,0 0 0,3 0 0,32 0-8027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434"/>
    </inkml:context>
    <inkml:brush xml:id="br0">
      <inkml:brushProperty name="width" value="0.025" units="cm"/>
      <inkml:brushProperty name="height" value="0.025" units="cm"/>
    </inkml:brush>
  </inkml:definitions>
  <inkml:trace contextRef="#ctx0" brushRef="#br0">26 1 5926,'0'0'17638,"-4"11"-16811,-5 43 155,3 0 1,0 103-1,10-133-864,-4-23-194,1-1 1,-1 0 0,0 1 0,0-1 0,0 0 0,1 1 0,-1-1 0,0 0 0,0 0-1,1 1 1,-1-1 0,0 0 0,1 0 0,-1 1 0,0-1 0,1 0 0,-1 0 0,0 0-1,1 0 1,-1 0 0,0 0 0,1 1 0,-1-1 0,1 0 0,-1 0 0,0 0 0,1 0-1,-1 0 1,0 0 0,1 0 0,0-1 0,0 0-325,0 0 0,1 0 0,-1 0 0,0 0 1,0-1-1,0 1 0,0 0 0,0-1 0,0 1 0,0 0 0,-1-1 0,1 1 0,-1-1 1,1 0-1,-1 1 0,1-1 0,-1 1 0,0-1 0,0 0 0,1 1 0,-1-1 0,0 0 1,-1-1-1,1-25-6919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8.839"/>
    </inkml:context>
    <inkml:brush xml:id="br0">
      <inkml:brushProperty name="width" value="0.025" units="cm"/>
      <inkml:brushProperty name="height" value="0.025" units="cm"/>
    </inkml:brush>
  </inkml:definitions>
  <inkml:trace contextRef="#ctx0" brushRef="#br0">1 47 17424,'0'0'8521,"72"-15"-6952,-27 9-480,3-2-448,6 1-481,-3 2-128,-6 0-160,-9 4-705,-11 1-929,-12 0-1345,-11 9-1281,-2-1-4100</inkml:trace>
  <inkml:trace contextRef="#ctx0" brushRef="#br0" timeOffset="1">8 189 15919,'0'0'6342,"65"-8"-3940,-26-3-704,10 2-1218,-4-3-416,2 6-64,-11 3-1057,-7 3-1889,-13 0-2243,-7 4-4036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182"/>
    </inkml:context>
    <inkml:brush xml:id="br0">
      <inkml:brushProperty name="width" value="0.025" units="cm"/>
      <inkml:brushProperty name="height" value="0.025" units="cm"/>
    </inkml:brush>
  </inkml:definitions>
  <inkml:trace contextRef="#ctx0" brushRef="#br0">0 24 17328,'0'0'6567,"69"0"-4742,-30-4-992,6-2-673,0 3-128,-2-1 0,-1 1-544,-8 3-1026,-5 0-960,-11-1-2082,0-1-3236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570"/>
    </inkml:context>
    <inkml:brush xml:id="br0">
      <inkml:brushProperty name="width" value="0.025" units="cm"/>
      <inkml:brushProperty name="height" value="0.025" units="cm"/>
    </inkml:brush>
  </inkml:definitions>
  <inkml:trace contextRef="#ctx0" brushRef="#br0">42 0 14990,'0'0'5050,"-4"10"-4772,-5 15 424,-11 47 0,17-60-328,1 0 0,0 1-1,1-1 1,0 0-1,1 0 1,1 1 0,2 16-1,-3-27-356,1 0 0,-1 0 0,1-1 0,-1 1 0,1 0 0,0 0-1,0-1 1,0 1 0,0-1 0,0 1 0,0-1 0,0 1 0,0-1 0,1 0-1,-1 1 1,0-1 0,1 0 0,-1 0 0,1 0 0,-1 0 0,1 0-1,2 1 1,0-1 26,-1-1 0,1 1-1,-1-1 1,1 1-1,-1-1 1,1 0 0,-1-1-1,1 1 1,-1 0-1,1-1 1,3-1 0,3-1 36,0 0 1,0-1 0,-1-1 0,0 1 0,0-1-1,0-1 1,10-8 0,-5 2-61,-1-2 0,-1 1 0,0-1 1,11-18-1,-18 24-25,0 1 1,0-1 0,-1 0-1,-1 0 1,1 0 0,-1-1-1,-1 1 1,0-1 0,0 0 0,1-15-1,-4 30-1,0 0-1,0 0 0,-1 0 1,0-1-1,0 1 1,-4 6-1,-7 26 40,11-30-16,0-1 1,1 1-1,1-1 1,-1 1-1,1 0 0,0 0 1,1-1-1,0 1 1,3 14-1,-3-19-133,1 0-1,0 0 0,-1 0 1,1 0-1,0 0 0,1 0 1,-1-1-1,0 1 1,1-1-1,-1 1 0,1-1 1,0 0-1,0 0 1,0 0-1,0-1 0,0 1 1,0-1-1,0 0 1,0 1-1,1-1 0,-1-1 1,1 1-1,-1 0 0,4-1 1,29 3-3892,1-3-3428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19.915"/>
    </inkml:context>
    <inkml:brush xml:id="br0">
      <inkml:brushProperty name="width" value="0.025" units="cm"/>
      <inkml:brushProperty name="height" value="0.025" units="cm"/>
    </inkml:brush>
  </inkml:definitions>
  <inkml:trace contextRef="#ctx0" brushRef="#br0">0 39 12107,'0'0'13902,"81"22"-12429,-36-22-512,6 0-673,-2-3-256,5-8-256,-6-1-1570,-10-3-2978,-11-4-6471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0.732"/>
    </inkml:context>
    <inkml:brush xml:id="br0">
      <inkml:brushProperty name="width" value="0.025" units="cm"/>
      <inkml:brushProperty name="height" value="0.025" units="cm"/>
    </inkml:brush>
  </inkml:definitions>
  <inkml:trace contextRef="#ctx0" brushRef="#br0">160 0 15471,'0'0'5637,"4"12"-4767,3 16-122,-2 1-1,0 0 0,-2 0 1,-2 47-1,-4 29 774,0-44-923,6 65 0,-3-125-603,0 0-1,0 0 1,0 0 0,1 0-1,-1 0 1,0 0-1,0 0 1,1 0-1,-1 0 1,0 0-1,1 0 1,-1 0 0,1 0-1,0 0 1,-1 0-1,1-1 1,0 1-1,-1 0 1,1 0 0,0-1-1,0 1 1,-1 0-1,1-1 1,0 1-1,0-1 1,1 1 0,-1-1-38,0 0 0,-1 0 0,1 0 0,0 0 1,-1-1-1,1 1 0,-1 0 0,1 0 1,0-1-1,-1 1 0,1 0 0,-1-1 0,1 1 1,-1-1-1,1 1 0,-1 0 0,1-1 1,-1 1-1,0-1 0,1 0 0,-1 1 0,1-1 1,-1 1-1,0-1 0,0 0 0,1 1 1,-1-1-1,0 1 0,0-1 0,0 0 1,0 1-1,0-1 0,0 0 0,0 1 0,0-1 1,0 0-1,0 1 0,0-1 0,0 0 1,-1 0-1,1-7-492,0 1 0,-1-1 0,0 1 0,-1 0 0,0-1 0,0 1 0,0 0 0,-1 0 0,0 0 1,-1 0-1,1 1 0,-1-1 0,0 1 0,-10-10 0,-3-3-795,-2 2 0,0 1 0,-24-17 0,-20-17 7323,62 50-5849,1 0 0,0 0 1,0 0-1,-1-1 0,1 1 1,0 0-1,0 0 0,0 0 1,-1-1-1,1 1 0,0 0 1,0-1-1,0 1 0,0 0 1,0 0-1,-1-1 0,1 1 0,0 0 1,0-1-1,0 1 0,0 0 1,0-1-1,0 1 0,0 0 1,0 0-1,0-1 0,0 1 1,0 0-1,1-1 0,-1 1 1,0 0-1,0-1 0,0 1 1,0 0-1,1-1 0,11-8 1627,24-3-1763,-30 10 550,114-30-104,-79 24-3752,-1 1-4567,-18 3-3783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1.172"/>
    </inkml:context>
    <inkml:brush xml:id="br0">
      <inkml:brushProperty name="width" value="0.025" units="cm"/>
      <inkml:brushProperty name="height" value="0.025" units="cm"/>
    </inkml:brush>
  </inkml:definitions>
  <inkml:trace contextRef="#ctx0" brushRef="#br0">0 131 14061,'0'0'2355,"4"-9"68,-2 3-2134,0 1 1,1-1-1,0 1 0,0 0 1,0 0-1,1 1 0,-1-1 1,1 1-1,0-1 0,1 1 0,-1 0 1,1 1-1,-1-1 0,1 1 1,0 0-1,0 0 0,1 0 1,-1 1-1,1 0 0,-1 0 0,1 0 1,-1 1-1,1 0 0,0 0 1,9 0-1,-10 0-249,0 1-1,0 0 1,0 0 0,0 1 0,0-1 0,0 1-1,0 1 1,0-1 0,-1 0 0,1 1-1,0 0 1,-1 0 0,6 4 0,-7-4-34,-1 1 0,1-1 1,-1 1-1,0 0 0,0 0 1,0 0-1,0 0 0,0 0 1,0 0-1,-1 0 0,0 1 1,1-1-1,-1 1 0,0-1 1,-1 1-1,1-1 0,-1 1 1,0-1-1,0 6 0,-2 56 186,1-61-72,1 0 0,-1 0 0,0 0 0,0 0 0,0 0 0,-1 0 0,1-1 0,-1 1 0,0 0 0,0-1 0,0 0 0,0 1 0,-1-1 0,-2 3-1,3-14 391,0-1-1,1 1 0,0-1 1,1-17-1,2-26-416,-1 26-102,0 1 1,-2-1-1,-4-26 1,30 63-7044,48 15 0,-39-21 491,0-1-155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4.430"/>
    </inkml:context>
    <inkml:brush xml:id="br0">
      <inkml:brushProperty name="width" value="0.025" units="cm"/>
      <inkml:brushProperty name="height" value="0.025" units="cm"/>
    </inkml:brush>
  </inkml:definitions>
  <inkml:trace contextRef="#ctx0" brushRef="#br0">47 239 9769,'0'0'12268,"-7"12"-11948,4-8-296,-24 49 275,25-48-255,0-1 1,1 1-1,0-1 1,-1 1-1,2 0 1,-1-1-1,1 1 0,-1 0 1,1-1-1,0 1 1,1 0-1,-1 0 1,3 7-1,-3-12-30,0 1-1,0 0 1,1 0 0,-1 0-1,0-1 1,1 1 0,-1 0-1,0-1 1,1 1 0,-1 0-1,1-1 1,-1 1-1,1 0 1,-1-1 0,1 1-1,0-1 1,-1 1 0,1-1-1,-1 1 1,1-1 0,0 0-1,0 1 1,-1-1 0,1 0-1,0 1 1,0-1 0,-1 0-1,1 0 1,0 0 0,0 0-1,0 0 1,-1 0-1,1 0 1,0 0 0,0 0-1,0 0 1,-1 0 0,1 0-1,0-1 1,0 1 0,-1 0-1,1 0 1,0-1 0,0 1-1,-1-1 1,1 1 0,-1-1-1,1 1 1,0-1-1,-1 1 1,2-2 0,2-1 225,0-1 1,-1 1-1,1-1 1,-1 0-1,0 0 1,5-7-1,2-11 90,0 1-1,-2-1 1,0-1-1,-1 0 1,5-38-1,-6 12 45,1-83 1,-9 129-440,-4 15-74,-3 18-33,6 5 196,0 69 0,3-92 0,1 0 0,1 0 0,0-1 0,0 1 0,1 0 1,1-1-1,-1 0 0,2 0 0,9 17 0,-11-24-42,0 0-1,0 0 1,1-1-1,0 1 1,-1-1-1,1 0 1,1 0-1,-1 0 1,0 0-1,1-1 1,-1 0-1,1 0 1,0 0-1,0 0 1,0-1-1,-1 0 1,1 0-1,1 0 1,-1-1-1,7 1 1,-7-1-445,0-1 0,1 1 1,-1-1-1,0 0 0,0 0 0,0 0 1,0-1-1,0 0 0,0 0 0,0 0 1,-1 0-1,7-5 0,14-13-5131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1.847"/>
    </inkml:context>
    <inkml:brush xml:id="br0">
      <inkml:brushProperty name="width" value="0.025" units="cm"/>
      <inkml:brushProperty name="height" value="0.025" units="cm"/>
    </inkml:brush>
  </inkml:definitions>
  <inkml:trace contextRef="#ctx0" brushRef="#br0">160 251 8968,'0'0'10037,"-10"-1"-7683,4 0-2186,1 1-1,0-1 1,-1 1 0,1 1 0,-1-1 0,1 1 0,-1-1-1,1 1 1,-1 1 0,1-1 0,0 1 0,0 0-1,0 0 1,0 1 0,0-1 0,0 1 0,1 0-1,-1 1 1,1-1 0,0 1 0,0 0 0,-6 7 0,6-6 106,0 0 0,1 0 0,0 1 0,0-1 0,1 1 0,-1-1 0,1 1 0,-2 7 0,4-12-245,0 1 0,0-1-1,-1 0 1,1 1 0,0-1 0,0 0-1,0 0 1,1 1 0,-1-1 0,0 0-1,0 1 1,1-1 0,-1 0 0,1 0-1,-1 0 1,1 1 0,-1-1 0,1 0-1,0 0 1,0 0 0,-1 0 0,1 0-1,0 0 1,0 0 0,0 0 0,0-1-1,0 1 1,0 0 0,0 0 0,1-1-1,-1 1 1,0-1 0,0 1 0,0-1-1,1 1 1,-1-1 0,0 0 0,0 0-1,1 0 1,-1 0 0,0 0 0,1 0-1,1 0 1,4 0 37,1 0-1,0 0 1,0-1-1,-1 0 1,1 0-1,-1-1 1,1 0 0,-1 0-1,1-1 1,-1 0-1,0 0 1,-1-1-1,12-7 1,-7 2-37,1 0 0,-2 0 0,0-1 0,0-1 0,-1 1 0,13-20 0,-37 97-2506,15-66 2332,0 0-1,0 1 1,-1-1-1,1 1 1,0-1-1,0 1 0,0-1 1,1 0-1,-1 1 1,0-1-1,0 1 1,1-1-1,-1 0 1,1 1-1,-1-1 1,1 0-1,0 0 1,-1 1-1,1-1 1,0 0-1,0 0 1,0 0-1,0 0 1,2 2-1,-1-2-82,1 0 0,-1 0 0,1 0 0,-1 0-1,1 0 1,-1 0 0,1-1 0,0 0 0,-1 1 0,1-1 0,0 0 0,4 0-1,3-2-523,0 1-1,0-1 0,0 0 1,0-1-1,-1 0 0,14-7 1,-7 1-1167,-1 0 1,0 0 0,0-2-1,13-13 1,8-18 1207,-33 38 1739,0 0-1,-1-1 1,0 1-1,0-1 1,0 0-1,0 0 1,1-9 0,-3 14-919,1-1 1,-1 1-1,0 0 1,0-1 0,0 1-1,0 0 1,0 0-1,0-1 1,0 1-1,0 0 1,0-1 0,0 1-1,0 0 1,0-1-1,0 1 1,0 0 0,0-1-1,0 1 1,0 0-1,0 0 1,-1-1 0,1 1-1,0 0 1,0 0-1,0-1 1,0 1-1,-1 0 1,1 0 0,0-1-1,0 1 1,-1 0-1,1 0 1,0 0 0,0-1-1,-1 1 1,1 0-1,0 0 1,0 0-1,-1 0 1,1 0 0,0 0-1,-1-1 1,1 1-1,0 0 1,-1 0 0,1 0-1,-20 8 1575,-14 18-532,24-15-480,1 0 1,0 0 0,-13 22-1,19-29-508,1 1-1,0-1 0,-1 1 0,2 0 0,-1 0 1,0 0-1,1 0 0,0 0 0,0 0 0,1 0 1,-1 0-1,1 0 0,1 9 0,0-13-147,-1 1 0,1-1 0,0 0-1,0 1 1,0-1 0,0 0 0,0 0-1,0 0 1,0 0 0,0 0 0,0 0 0,1 0-1,-1 0 1,0 0 0,1-1 0,-1 1-1,0 0 1,1-1 0,-1 1 0,1-1 0,-1 0-1,1 1 1,-1-1 0,1 0 0,-1 0-1,1 0 1,-1 0 0,1 0 0,0 0 0,-1-1-1,1 1 1,-1 0 0,0-1 0,3 0 0,3 0 50,0-1 1,0 0 0,1 0 0,-2-1-1,1 1 1,7-5 0,7-9-76,0-1 1,-1 0-1,-1-2 1,-1 0-1,-1-1 1,0-1-1,-2-1 0,0 0 1,-1-1-1,-2 0 1,0-1-1,-2 0 1,0-1-1,9-42 1,-19 56-39,-6 11 47,-4 8 26,10-8-27,-15 18 148,2 1-1,1 0 0,0 0 0,1 1 1,1 1-1,1 0 0,1 0 1,0 1-1,-6 37 0,12-52-73,1 1 0,0-1-1,0 0 1,1 0 0,0 0 0,0 1 0,1-1 0,0 0-1,0 0 1,1 0 0,4 13 0,-5-18-151,1 1 1,-1-1-1,1 1 1,-1-1-1,1 0 1,0 0 0,0 0-1,0 0 1,0 0-1,0-1 1,0 1-1,0 0 1,5 1-1,-3-1-422,0-1 0,0 0 0,0 0-1,0 0 1,0 0 0,0-1-1,0 1 1,0-1 0,0 0 0,0-1-1,6 0 1,3-4-3776,-2-10-2637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239"/>
    </inkml:context>
    <inkml:brush xml:id="br0">
      <inkml:brushProperty name="width" value="0.025" units="cm"/>
      <inkml:brushProperty name="height" value="0.025" units="cm"/>
    </inkml:brush>
  </inkml:definitions>
  <inkml:trace contextRef="#ctx0" brushRef="#br0">1 52 10730,'0'0'11771,"10"5"-10463,-2-2-1182,0 1-1,0-1 0,0 0 0,0-1 1,1 0-1,-1 0 0,1-1 1,-1 0-1,1 0 0,-1-1 1,1 0-1,-1-1 0,1 0 1,-1 0-1,1-1 0,-1 0 0,0 0 1,10-5-1,-16 6-108,34-21 403,-34 21-374,-1 0 0,1 0 1,-1-1-1,1 1 1,-1 0-1,0-1 1,0 1-1,0-1 0,1 0 1,-1 1-1,-1-1 1,1 0-1,0 0 1,0 0-1,-1 0 0,1 1 1,-1-1-1,1-3 1,-3 4-39,1 0 1,-1 0-1,0 0 1,1 1-1,-1-1 1,0 1-1,0-1 1,1 1 0,-1 0-1,0 0 1,0 0-1,0 0 1,1 0-1,-1 0 1,0 0-1,0 0 1,0 1-1,1-1 1,-3 2 0,-8 2-22,1 0 0,0 1 1,1 0-1,-1 1 1,1 0-1,0 1 1,1 0-1,-1 0 1,-12 14-1,15-14 64,0 0-1,0 1 1,1-1-1,0 2 1,0-1-1,1 1 1,0-1-1,1 1 0,0 1 1,0-1-1,-4 16 1,8-23-32,-1 0 0,1 0 0,0 0 0,0 0 1,0 0-1,0 0 0,0-1 0,0 1 0,1 0 0,-1 0 0,1 0 0,-1 0 1,1 0-1,-1-1 0,1 1 0,0 0 0,0 0 0,0-1 0,0 1 1,0-1-1,1 1 0,-1-1 0,0 1 0,3 0 0,-1 1 6,1-1 0,0 0 1,-1 0-1,1-1 0,0 1 0,0-1 0,1 0 0,-1 0 0,0-1 0,7 1 1,7 0-144,1-2 0,-1 0 0,0-1 0,21-5 0,-18 2-965,-1-1-1,-1-1 0,20-9 0,22-17-7745,-19 2-5980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580"/>
    </inkml:context>
    <inkml:brush xml:id="br0">
      <inkml:brushProperty name="width" value="0.025" units="cm"/>
      <inkml:brushProperty name="height" value="0.025" units="cm"/>
    </inkml:brush>
  </inkml:definitions>
  <inkml:trace contextRef="#ctx0" brushRef="#br0">8 0 13805,'0'0'14798,"1"63"-13933,-2-21-353,-5 3-287,4 1-97,2 1-64,0-3-32,0-1-32,4-1-833,7-7-1345,-2-2-2178,-4-7-3524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2.955"/>
    </inkml:context>
    <inkml:brush xml:id="br0">
      <inkml:brushProperty name="width" value="0.025" units="cm"/>
      <inkml:brushProperty name="height" value="0.025" units="cm"/>
    </inkml:brush>
  </inkml:definitions>
  <inkml:trace contextRef="#ctx0" brushRef="#br0">0 1 18065,'0'0'8392,"49"28"-17232,-37-31 1569</inkml:trace>
  <inkml:trace contextRef="#ctx0" brushRef="#br0" timeOffset="1">69 40 2114,'0'0'15471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7:43:23.285"/>
    </inkml:context>
    <inkml:brush xml:id="br0">
      <inkml:brushProperty name="width" value="0.025" units="cm"/>
      <inkml:brushProperty name="height" value="0.025" units="cm"/>
    </inkml:brush>
  </inkml:definitions>
  <inkml:trace contextRef="#ctx0" brushRef="#br0">162 224 15727,'-162'29'4404,"213"-24"-1553,1087-63 189,-625 21-2973,-269 25-233,-26 3 41,258-44-1,-453 50 367,1-1 0,-1-2 0,0 0 0,-1-1 0,0-2 0,37-18 0,-49 17-856,-14 5-1039,-22 1-3470,15 3 2353,-22-5-10068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00.233"/>
    </inkml:context>
    <inkml:brush xml:id="br0">
      <inkml:brushProperty name="width" value="0.025" units="cm"/>
      <inkml:brushProperty name="height" value="0.025" units="cm"/>
    </inkml:brush>
  </inkml:definitions>
  <inkml:trace contextRef="#ctx0" brushRef="#br0">1501 52 5317,'-163'-38'5170,"120"32"-4728,-81-2 0,-420 41-279,339-15 459,132-14-326,-77 8-214,136-10-44,0 1-1,1 0 0,-1 1 1,1 0-1,0 1 1,0 1-1,0 0 0,-13 9 1,20-10-38,0 0 0,1 1 0,0-1 0,0 1 1,0 0-1,1 0 0,0 1 0,0-1 0,0 1 0,1 0 1,0 0-1,1 0 0,-1 0 0,1 0 0,1 0 0,-1 1 1,1-1-1,1 1 0,-1 8 0,1-3-6,0 0-1,1 0 0,1 0 1,0 0-1,0-1 0,1 1 1,1-1-1,0 0 1,1 0-1,10 18 0,8 6 5,2-1 0,1-2 0,2 0 0,1-2 0,2-1 0,1-2-1,1-1 1,1-1 0,1-2 0,2-1 0,0-2 0,1-2 0,1-2 0,1-1-1,0-1 1,1-3 0,0-2 0,1-1 0,67 5 0,-29-13 34,0-4 0,140-23 0,156-55 119,-219 44-121,-117 28 18,5 0-38,76-26 1,-111 31 47,0 0 0,0 0 0,-1-1 0,1 0 0,-1-1 0,0 0 0,0 0 0,-1-1 0,0 0 0,0-1-1,-1 0 1,14-17 0,-19 21 65,0 0-1,0 0 1,0 0-1,0-1 1,-1 1-1,1 0 0,-1-1 1,0 1-1,-1-1 1,1 0-1,-1 1 1,0-1-1,0 1 0,0-1 1,0 1-1,-3-9 1,1 6 0,-1 0 0,0 0-1,0 0 1,-1 0 0,1 1 0,-1-1 0,-1 1 0,0 0 0,-7-7 0,-10-8-24,0 2-1,-2 1 1,0 1 0,-29-15 0,50 30-113,-37-22-101,-2 1 1,-47-17 0,66 32-263,0 0 0,-1 2 0,0 0 0,0 2 0,-46-3 0,23 6-3120,-78 9 0,72 0-4425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14.317"/>
    </inkml:context>
    <inkml:brush xml:id="br0">
      <inkml:brushProperty name="width" value="0.025" units="cm"/>
      <inkml:brushProperty name="height" value="0.025" units="cm"/>
    </inkml:brush>
  </inkml:definitions>
  <inkml:trace contextRef="#ctx0" brushRef="#br0">68 246 1409,'0'0'1175,"-3"-8"-326,-7-27 195,0-1 1,-5-47-1,14 64-634,1 11 13,-1-1 0,0 1-1,0-1 1,-1 1 0,-5-15 0,-2 76 645,8-32-1075,-6 456 857,15-431-681,-7-43-384,0-1-1,-1 0 0,1 0 0,0 1 1,0-1-1,1 0 0,-1 0 0,0 0 0,1 0 1,-1 0-1,1 0 0,-1 0 0,1-1 1,0 1-1,4 2 0,0-2-4177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29.243"/>
    </inkml:context>
    <inkml:brush xml:id="br0">
      <inkml:brushProperty name="width" value="0.025" units="cm"/>
      <inkml:brushProperty name="height" value="0.025" units="cm"/>
    </inkml:brush>
  </inkml:definitions>
  <inkml:trace contextRef="#ctx0" brushRef="#br0">1 1 416,'0'0'193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29.605"/>
    </inkml:context>
    <inkml:brush xml:id="br0">
      <inkml:brushProperty name="width" value="0.025" units="cm"/>
      <inkml:brushProperty name="height" value="0.025" units="cm"/>
    </inkml:brush>
  </inkml:definitions>
  <inkml:trace contextRef="#ctx0" brushRef="#br0">1 0 32,'0'0'384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33.553"/>
    </inkml:context>
    <inkml:brush xml:id="br0">
      <inkml:brushProperty name="width" value="0.025" units="cm"/>
      <inkml:brushProperty name="height" value="0.025" units="cm"/>
    </inkml:brush>
  </inkml:definitions>
  <inkml:trace contextRef="#ctx0" brushRef="#br0">0 146 480,'11'-31'385,"-7"25"-142,0-1 1,-1 0 0,0 0-1,0 0 1,-1 0 0,0-1-1,0 1 1,0 0-1,-1-1 1,0-8 0,-1 16-190,0 0 0,0 0 1,0 1-1,0-1 0,0 0 1,-1 0-1,1 0 1,0 0-1,0 0 0,0 0 1,0 0-1,0 0 0,0 0 1,0 0-1,-1 0 0,1 0 1,0 0-1,0 0 0,0 0 1,0 0-1,0 0 0,0 0 1,0 0-1,-1 0 1,1 0-1,0 0 0,0 0 1,0 0-1,0 0 0,0 0 1,0 0-1,0 0 0,0 0 1,-1-1-1,1 1 0,0 0 1,0 0-1,0 0 1,0 0-1,0 0 0,0 0 1,0 0-1,0 0 0,0 0 1,0-1-1,0 1 0,0 0 1,0 0-1,0 0 0,0 0 1,0 0-1,0 0 0,0 0 1,0-1-1,0 1 1,0 0-1,-5 15 681,5 108 1443,1-158-1527,0 0 0,12-55 1,-12 87-663,3 35-379,-2 199 556,-2-231-157,0 0 0,-1 1 0,1-1 1,0 0-1,0 0 0,0 0 0,0 0 0,0 0 1,0 0-1,0 1 0,0-1 0,0 0 0,0 0 1,0 0-1,0 0 0,0 0 0,0 1 0,0-1 1,0 0-1,0 0 0,0 0 0,0 0 0,0 0 1,0 0-1,0 1 0,1-1 0,-1 0 0,0 0 1,0 0-1,0 0 0,0 0 0,0 0 1,0 0-1,0 1 0,0-1 0,0 0 0,1 0 1,-1 0-1,0 0 0,0 0 0,0 0 0,0 0 1,0 0-1,0 0 0,1 0 0,-1 0 0,0 0 1,0 0-1,0 0 0,0 0 0,0 0 0,1 0 1,-1 0-1,0 0 0,0 0 0,0 0 1,0 0-1,10-9 317,9-21-91,-17 26-225,8-11 8,0 0 1,-1-2-1,-1 1 0,-1-1 1,0 0-1,-1 0 1,-1-1-1,-1 0 1,0 0-1,2-24 1,-6 41-132,-10 29-223,7-21 340,0 1-1,0 0 1,1 0-1,0 1 1,0-1-1,1 0 1,0 1-1,1-1 1,0 1-1,0-1 1,1 1-1,0-1 1,0 0-1,1 1 0,0-1 1,1 0-1,-1 0 1,2 0-1,-1 0 1,1-1-1,0 0 1,1 1-1,-1-1 1,1-1-1,10 11 1,-2-120-1296,-7 15 1148,-20 120-337,10-9 504,0 1-1,2 0 0,0 0 0,2 0 1,3 28-1,2-46 260,3-14 5,4-15-39,-6 4-232,-1-1 1,0 1 0,-2 0 0,-1-1 0,0 0-1,-2-32 1,-3 36-212,-5 16-94,6 1 275,1 0 0,0 0 0,0 0 1,0 0-1,0 1 0,0-1 0,0 0 1,0 0-1,1 1 0,-1-1 0,0 1 0,1-1 1,-1 1-1,1-1 0,-1 3 0,0 3-77,0-1 0,0 0 0,1 1 0,-1-1 0,2 0 0,-1 1 0,1-1 0,0 0-1,0 1 1,1-1 0,-1 0 0,1 0 0,1 0 0,-1 0 0,1-1 0,0 1 0,1-1-1,-1 1 1,1-1 0,0 0 0,0 0 0,0-1 0,1 1 0,0-1 0,0 0 0,0-1-1,0 1 1,1-1 0,8 5 0,12-3-3331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056"/>
    </inkml:context>
    <inkml:brush xml:id="br0">
      <inkml:brushProperty name="width" value="0.025" units="cm"/>
      <inkml:brushProperty name="height" value="0.025" units="cm"/>
    </inkml:brush>
  </inkml:definitions>
  <inkml:trace contextRef="#ctx0" brushRef="#br0">0 1 9993,'0'0'12588,"4"7"-12363,4 14-16,45 96 214,-46-104-414,0-1 1,1 1-1,0-1 1,1 0 0,1-1-1,19 18 1,-9-19 56,-20-10-97,0-1 1,1 1-1,-1 0 0,0 0 0,1-1 1,-1 1-1,0 0 0,1 0 0,-1-1 1,0 1-1,0 0 0,1-1 0,-1 1 1,0 0-1,0-1 0,0 1 0,0-1 1,0 1-1,1 0 0,-1-1 0,0 1 1,0 0-1,0-1 0,0 1 0,0-1 1,0 1-1,0 0 0,0-1 0,0 1 1,-1-1-1,1-4-439,-1 1 1,0 0-1,-1 0 0,1 0 1,0 0-1,-1 0 0,0 1 0,-3-5 1,-15-18-3994,-4-1-1489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53.421"/>
    </inkml:context>
    <inkml:brush xml:id="br0">
      <inkml:brushProperty name="width" value="0.025" units="cm"/>
      <inkml:brushProperty name="height" value="0.025" units="cm"/>
    </inkml:brush>
  </inkml:definitions>
  <inkml:trace contextRef="#ctx0" brushRef="#br0">64 702 1057,'-4'0'1655,"-32"2"3587,35-2-5208,0 0-1,0 0 1,0 0-1,0 1 1,0-1-1,0 0 1,0 0-1,0 1 0,0-1 1,0 0-1,1 1 1,-1-1-1,0 1 1,0-1-1,0 1 1,0-1-1,1 1 0,-1 0 1,0-1-1,1 1 1,-1 0-1,0 0 1,1 0-1,-1-1 1,1 1-1,-1 0 0,1 0 1,0 0-1,-1 2 1373,4-4-1343,0 1-1,0-1 1,0 1 0,0-1 0,0 0 0,0 0-1,0 0 1,-1-1 0,1 1 0,0-1 0,-1 1-1,1-1 1,3-4 0,5 0 104,168-99 866,39-20 107,-112 66-992,-68 37-122,1 0-1,76-28 0,-80 35-14,0 0-1,57-36 1,-13 6-6,45-30 121,6-3 250,-106 65-274,-23 13 1,-62 34 306,-130 91-217,-409 195 0,541-296-296,1 3 0,1 2 0,-103 70 0,222-129-24,343-192 182,25-13-12,-354 188-44,-31 17-5,1 2-1,1 2 1,81-31-1,-121 54-173,-9 2 43,-18 4-30,-34 10 111,10 7-74,0 3 0,-76 54 1,71-43-3214,-69 34 1,83-52-1846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7:08.923"/>
    </inkml:context>
    <inkml:brush xml:id="br0">
      <inkml:brushProperty name="width" value="0.025" units="cm"/>
      <inkml:brushProperty name="height" value="0.025" units="cm"/>
    </inkml:brush>
  </inkml:definitions>
  <inkml:trace contextRef="#ctx0" brushRef="#br0">0 324 1473,'62'-48'-625,"-46"37"845,-1 0 0,0 0 0,-1-1 0,0-1 0,-1-1 0,0 0 0,-1 0 0,-1-1 0,15-26 0,-25 37-156,2-1 191,0-1 1,0 0 0,-1 0-1,0 0 1,0 0 0,-1-1-1,2-10 1,0-40 1404,-3 57-1687,0 0-42,-1 0 65,1 1 1,0-1-1,-1 0 0,1 0 0,0 0 1,-1 1-1,1-1 0,0 0 0,-1 1 1,1-1-1,0 0 0,0 0 1,0 1-1,-1-1 0,1 0 0,0 1 1,0-1-1,0 0 0,0 1 0,-1-1 1,1 1-1,0-1 0,0 0 1,0 1-1,0-1 0,0 0 0,0 1 1,0-1-1,0 1 0,0 0 0,0-1-3,1 1 0,-1-1 0,0 1 0,0-1 0,0 1-1,0 0 1,-1-1 0,1 1 0,0-1 0,0 1 0,0-1-1,0 1 1,-1 0 0,1-1 0,0 1 0,0-1 0,-1 1-1,1-1 1,0 0 0,-1 1 0,1-1 0,-1 1 0,1-1-1,0 1 1,-1-1 0,1 0 0,-1 1 0,1-1 0,-1 0-1,1 0 1,-1 1 0,1-1 0,-1 0 0,0 0 0,0 0-1,0 0 24,1 0-32,-1 0-23,1 1 1,-1-1-1,0 0 0,1 0 0,-1 0 0,1 1 0,-1-1 0,1 0 0,-1 0 0,1 1 0,0-1 1,-1 0-1,1 1 0,-1-1 0,1 1 0,0-1 0,-1 1 0,1-1 0,0 1 0,-1-1 1,1 1-1,0-1 0,0 1 0,0-1 0,-1 1 0,1-1 0,0 1 0,0-1 0,0 1 0,0-1 1,0 1-1,0 0 0,0-1 0,0 1 0,0-1 0,0 1 0,0-1 0,1 1 0,-1-1 0,0 1 1,1 0-1,-1 5-1290,0-3-743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7:12.454"/>
    </inkml:context>
    <inkml:brush xml:id="br0">
      <inkml:brushProperty name="width" value="0.025" units="cm"/>
      <inkml:brushProperty name="height" value="0.025" units="cm"/>
    </inkml:brush>
  </inkml:definitions>
  <inkml:trace contextRef="#ctx0" brushRef="#br0">0 120 1890,'4'-5'556,"1"-1"303,0 0 0,0-1 0,-1 1 0,0-1 0,-1 0 0,1 0-1,-1-1 1,-1 1 0,1-1 0,-1 1 0,1-11 0,-3 17-831,1 0 0,-1 1 0,0-1-1,1 0 1,-1 1 0,1-1-1,-1 0 1,0 1 0,1-1-1,0 0 1,-1 1 0,1-1 0,-1 1-1,1-1 1,0 1 0,-1-1-1,1 1 1,0 0 0,-1-1 0,1 1-1,0 0 1,0-1 0,-1 1-1,1 0 1,0 0 0,0 0-1,0 0 1,0 0 0,15-7-591,-16 7 600,0 20-3635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7:43.992"/>
    </inkml:context>
    <inkml:brush xml:id="br0">
      <inkml:brushProperty name="width" value="0.025" units="cm"/>
      <inkml:brushProperty name="height" value="0.025" units="cm"/>
    </inkml:brush>
  </inkml:definitions>
  <inkml:trace contextRef="#ctx0" brushRef="#br0">1 1113 1249,'16'-19'8870,"63"-51"-7752,105-68-956,227-174-57,28-59 7,-433 366-15,0 0 1,-1-1-1,1 0 0,-1 0 0,-1 0 0,1-1 0,-1 0 1,0 0-1,3-9 0,-6 12-131,1-9 592,-24 22-345,-89 54-162,2 4 1,-169 140-1,261-191-56,23-17 68,32-19 77,124-79 81,175-140 1,-802 570 34,374-274-272,330-192-1266,179-116-617,-386 225 2203,-44 25 1020,-16 11-1079,0 1 0,1 1 0,0 1 1,2 1-1,-34 24 0,12-8-13,-260 176-99,386-246-1115,-39 16 628,52-31-679,-2-4-1,96-83 1,-179 136 1102,-4 5 17,-1-1-1,0 0 1,0 0 0,0 0 0,0 0 0,0 0-1,0 0 1,0 0 0,-1 0 0,1-1-1,-1 1 1,1-1 0,-1 1 0,0-1 0,1-4-1,-4 7 47,0-1-1,0 1 1,0 0-1,-1-1 1,1 1-1,0 0 1,0 0 0,0 1-1,0-1 1,-4 1-1,-10 4-58,0 1 0,1 0-1,0 1 1,0 1 0,0 0 0,1 1-1,0 0 1,-13 13 0,-11 6-61,-444 323-1250,435-309 1158,47-42 70,0 0 1,0 0-1,0 0 1,0 0-1,0 0 1,0 0 0,0 0-1,1 0 1,-1 0-1,0 0 1,0 0-1,0 0 1,0 0-1,0 0 1,0 0-1,0 0 1,0 0-1,0 0 1,0 0 0,0 0-1,0 0 1,0 0-1,1 0 1,-1 1-1,0-1 1,0 0-1,0 0 1,0 0-1,0 0 1,0 0-1,0 0 1,0 0 0,0 0-1,0 0 1,0 0-1,0 0 1,0 1-1,0-1 1,0 0-1,0 0 1,0 0-1,0 0 1,0 0 0,0 0-1,0 0 1,0 0-1,0 0 1,0 0-1,0 1 1,-1-1-1,1 0 1,0 0-1,0 0 1,0 0-1,0 0 1,0 0 0,0 0-1,0 0 1,0 0-1,10-3-244,321-200-1400,-234 138 1290,-12 10 1477,151-131 0,-235 185-1014,0 1 0,0-1 0,0 0 0,0 1 1,0-1-1,0 0 0,0 0 0,-1 0 0,1 0 0,0 1 1,0-1-1,-1-1 0,1 1 0,-1 0 0,1 0 0,-1 0 0,1 0 1,-1 0-1,1-2 0,-21 9 353,-36 23-533,-219 149 137,15-10-688,-7-3 359,380-228-186,7-12-142,449-298 6,-490 305 1967,-78 67-1345,-33 18-214,-116 75 172,-81 56 169,229-148-161,0 0 0,-1 0 0,1 0 0,0 1 0,-1-1 0,1 0 0,0 0 0,-1 0 0,1 0 0,0 0 0,-1 0-1,1 1 1,0-1 0,0 0 0,-1 0 0,1 0 0,0 1 0,0-1 0,-1 0 0,1 0 0,0 1 0,0-1 0,-1 0 0,1 0 0,0 1 0,0-1 0,0 0 0,0 1 0,0-1 0,0 0 0,0 1 0,-1-1 0,1 0 0,0 1 0,0-1-1,0 0 1,0 1 0,0-1 0,0 0 0,1 1 0,-1-1 0,0 1 0,15-6-614,9-16-788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04.931"/>
    </inkml:context>
    <inkml:brush xml:id="br0">
      <inkml:brushProperty name="width" value="0.025" units="cm"/>
      <inkml:brushProperty name="height" value="0.025" units="cm"/>
    </inkml:brush>
  </inkml:definitions>
  <inkml:trace contextRef="#ctx0" brushRef="#br0">3727 561 9897,'0'0'2467,"-8"-9"-2441,-13-11 94,0 0 0,-2 1-1,0 1 1,-44-25-1,18 22 757,-60-16 0,-5-3-12,31 12-652,-2 3 1,-164-24-1,1 1 496,45-6-271,94 22-559,-2 5-1,-226-25 1,-496 33 213,786 21-94,0 1 0,0 3 0,0 1 0,1 2 1,1 3-1,-1 1 0,2 3 0,0 1 0,-80 45 0,87-40 2,0 2-1,2 2 0,1 1 0,1 1 0,1 2 1,2 1-1,1 2 0,1 0 0,2 2 0,-40 73 0,46-68 21,3 2-1,1 0 1,2 0-1,2 2 1,2-1-1,2 2 0,2-1 1,2 1-1,1 58 1,6-45 5,1-1 0,4 0 0,1 0 0,4-1 0,1 0 0,41 98 0,-43-129-15,1 0 0,1-1 1,2 0-1,0-1 0,1-1 0,1-1 1,1-1-1,1 0 0,1-1 1,1-2-1,39 26 0,19 4 31,2-4 0,101 38 0,-145-64-42,64 23-4,1-5 0,2-4 0,1-5-1,1-4 1,161 12 0,298-15-576,-427-25 568,0-6 0,146-32-1,245-89 37,-422 98-1,-1-5 1,179-95-1,-240 109-16,-2-2 1,-2-2 0,0-2-1,-2-1 1,-2-2 0,-1-2-1,34-43 1,-53 56 39,0 0 0,-2-2 0,0 0-1,-2-1 1,-1-1 0,-1 0 0,-2 0 0,0-1-1,-2-1 1,-2 1 0,0-1 0,-2-1 0,0-39-1,-3 46 26,-2 0-1,0-1 1,-2 1-1,0 1 0,-2-1 1,-1 0-1,-1 1 1,0 0-1,-2 1 0,-1 0 1,-1 0-1,-13-20 1,-1 7-107,-1 2 0,-2 0 0,-1 2 1,-2 1-1,-36-28 0,-182-117-25,174 131 61,-2 2 0,-1 4 0,-2 4 0,-2 2 0,-1 5 0,-1 3 0,-1 4 0,0 4 0,-2 3 0,-135-2 0,-109 3-4958,159-6-2056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22.236"/>
    </inkml:context>
    <inkml:brush xml:id="br0">
      <inkml:brushProperty name="width" value="0.025" units="cm"/>
      <inkml:brushProperty name="height" value="0.025" units="cm"/>
    </inkml:brush>
  </inkml:definitions>
  <inkml:trace contextRef="#ctx0" brushRef="#br0">1 1394 256,'3'-1'55,"1"-1"0,-1 0 0,1 0-1,-1-1 1,0 1 0,0-1 0,5-5 0,-7 7 247,0 0 0,0 0 1,0-1-1,-1 1 0,1-1 1,0 1-1,-1-1 0,1 1 1,-1-1-1,1 1 0,-1-1 1,0 0-1,0-2 0,-2-11 891,1 14-1139,1 1 1,0-1-1,0 0 0,-1 0 1,1 1-1,0-1 0,0 0 1,0 0-1,-1 1 0,1-1 1,0 0-1,0 0 0,0 0 0,1 1 1,-1-1-1,0 0 0,0 0 1,0 0-1,0 1 0,1-1 1,-1 0-1,0 0 0,1 1 1,-1-1-1,1 0 0,-1 1 1,1-1-1,-1 1 0,1-1 1,-1 0-1,1 1 0,0-1 1,-1 1-1,1-1 0,0 1 0,-1 0 1,1-1-1,0 1 0,-1 0 1,1-1-1,0 1 0,0 0 1,0 0-1,-1 0 0,1 0 1,0 0-1,0 0 0,0 0 1,15-6 139,-1 0 1,0-1 0,-1-1 0,1 0 0,19-15-1,15-8-183,52-29 87,110-56 653,-114 61 1114,-70 37-1903,1 2 0,35-15 0,33-5 66,113-51-24,-119 33 11,-68 39-12,1 1 0,0 0 0,34-12 0,169-74-3,-143 61 0,-56 27 0,127-52 0,-92 43 0,265-96-5,-171 59 27,53-24 25,-37 19-351,-137 40 23,-35 24 275,-1-1 1,1 0-1,0 0 0,0 0 0,0 0 1,0 0-1,0 0 0,0 0 0,0 0 1,0 0-1,0 0 0,-1 0 0,1 0 1,0 0-1,0 0 0,0 0 1,0 0-1,0 0 0,0 0 0,0 0 1,0 0-1,-1 0 0,1 0 0,0 0 1,0 0-1,0 0 0,0 0 0,0 0 1,0 0-1,0 0 0,-1 0 1,1 0-1,0 0 0,0 0 0,0 0 1,0 0-1,0 0 0,0 0 0,0 0 1,0 0-1,0 0 0,-1-1 0,1 1 1,0 0-1,0 0 0,0 0 0,0 0 1,0 0-1,0 0 0,0 0 1,0 0-1,0-1 0,0 1 0,0 0 1,0 0-1,0 0 0,0 0 0,0 0 1,0 0-1,0 0 0,0-1 0,0 1 1,0 0-1,0 0 0,0 0 1,0 0-1,0 0 0,0 0 0,0-1 1,-25 8-34,-117 56-372,-172 61-264,-112 37-534,229-96 512,-311 150 0,21 11 904,308-145-179,142-65 205,16-7 42,1 0-1,-26 16 1,93-41-24,308-148-70,120-60 54,70 1-213,-198 89-12,-170 50 3,52-22 6,-169 78-10,-48 21-3,1 1-1,-1 0 1,1 1 0,0 0-1,25-5 1,30-12 609,-35 10-768,2 1-1,66-13 1,-155 32 247,1 2 0,0 2 0,0 3 0,-91 39 0,144-54-98,1 0 1,-1 0 0,0 0-1,0 0 1,0 0 0,0 0-1,0 1 1,0-1 0,0 0-1,0 0 1,0 0 0,1 0-1,-1 0 1,0 0 0,0 0-1,0 0 1,0 0 0,0 0-1,0 0 1,0 0 0,0 1-1,0-1 1,0 0 0,0 0-1,0 0 1,0 0 0,0 0-1,0 0 1,0 0 0,0 0-1,0 0 1,0 1 0,0-1-1,0 0 1,0 0-1,0 0 1,0 0 0,0 0-1,0 0 1,0 0 0,0 0-1,0 0 1,0 1 0,0-1-1,21-1-85,29-6-114,71-36-73,45-12-25,-166 55 300,0 0 1,0 0-1,0 0 1,0 0-1,0 0 0,0 0 1,0 0-1,0-1 0,0 1 1,0 0-1,0 0 0,0 0 1,0 0-1,0 0 0,0 0 1,0 0-1,0-1 0,0 1 1,0 0-1,0 0 1,0 0-1,0 0 0,0 0 1,0 0-1,0 0 0,0 0 1,0 0-1,0-1 0,0 1 1,0 0-1,1 0 0,-1 0 1,-25-1-46,-37 9-4,58-7-6,-47 20 432,49-20-450,0 0 0,0 0 0,0 0-1,0 0 1,0 0 0,0 0 0,0 1-1,1-1 1,-1 1 0,1-1 0,-1 1-1,1 0 1,-1-1 0,1 1 0,0 0-1,0 0 1,0 0 0,0 0 0,0 0-1,-1 4 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25.373"/>
    </inkml:context>
    <inkml:brush xml:id="br0">
      <inkml:brushProperty name="width" value="0.025" units="cm"/>
      <inkml:brushProperty name="height" value="0.025" units="cm"/>
    </inkml:brush>
  </inkml:definitions>
  <inkml:trace contextRef="#ctx0" brushRef="#br0">28 29 641,'8'-29'6108,"-9"56"-3889,-16 189-1263,0 12-700,34-274 449,-9 7-621,-2-1 1,-2 0-1,-1 0 0,-6-76 1,3 112-86,0 0 1,0 0 0,-1 1-1,1-1 1,-1 0 0,0 0-1,0 1 1,-1-1 0,1 0 0,-1 1-1,1 0 1,-1-1 0,0 1-1,-1 0 1,1 0 0,-4-4-1,5 11-27,0-1-1,0 1 0,0-1 0,0 1 1,1 0-1,0 0 0,-1-1 0,1 1 0,1 6 1,-1-8 48,-1 32 16,2 1-1,1-1 0,2 0 0,2 0 0,0 0 0,16 45 0,-8-17-84,-11-42-3783,-2-16-1197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19.568"/>
    </inkml:context>
    <inkml:brush xml:id="br0">
      <inkml:brushProperty name="width" value="0.025" units="cm"/>
      <inkml:brushProperty name="height" value="0.025" units="cm"/>
    </inkml:brush>
  </inkml:definitions>
  <inkml:trace contextRef="#ctx0" brushRef="#br0">1314 144 2691,'0'-7'-227,"1"0"0,0 0 0,1 1 0,-1-1 1,5-9-1,4-20-28,-10 12 3296,-1 22-2837,1 1 0,-1 0 0,0-1 0,0 1 0,0 0 1,0 0-1,0 0 0,-1 0 0,1 0 0,0 0 0,0 0 0,-1 0 0,1 1 0,0-1 0,-1 0 1,1 1-1,-1-1 0,1 1 0,-1 0 0,1-1 0,-3 1 0,-42-8 534,37 7-371,-24-2-90,0 1 1,0 1 0,-1 2 0,1 2 0,0 1 0,1 1 0,-61 18 0,19 2-76,1 3 0,-83 45 0,116-51-39,2 2-1,0 1 1,1 3 0,-52 50-1,38-27-8,3 3 1,-50 70-1,72-86 82,2 1-1,1 1 1,2 1 0,-26 74 0,37-83-65,1 0 1,1 1-1,2 0 1,1 0 0,2 0-1,1 0 1,3 42-1,1-61-121,0 0-1,1 0 0,1 0 0,1-1 0,0 1 1,0-1-1,14 22 0,63 87 172,-42-66-200,-28-38-1,0-1 1,1-1 0,1 0-1,1-1 1,0 0 0,1-1-1,24 16 1,-27-23 3,0 1 0,1-2 0,0 0 0,0 0 0,0-2 0,0 1 0,1-2 0,0 0 0,0-1 0,0 0 0,15-1 1,17-2 1,0-2 0,-1-2 0,0-3 0,0-1 0,-1-2 0,71-27 1,-56 13-5,-2-2 0,-1-3 0,-1-3 0,63-47 0,-78 46 25,-2 0 0,-1-3 0,-1-1 0,-3-2 0,-1-1 0,-2-2 0,-2-1 0,-2-1 0,23-52 0,-37 64 52,-1-1-1,-1 0 1,-2 0 0,-2 0 0,-1-1-1,-2-1 1,-1 1 0,-1 0 0,-7-64 0,4 85-93,-2 1 0,1 0 0,-2 0 1,1 1-1,-2-1 0,0 1 0,0 0 1,-1 0-1,-1 0 0,0 1 0,0 0 1,-1 0-1,-15-14 0,10 12 7,-2 1 0,0 0 1,0 1-1,-1 1 0,0 1 0,-1 0 0,0 1 0,-31-10 0,3 6-70,0 1 1,0 3-1,-2 2 0,1 2 0,0 2 0,-93 7 0,-29 23-2607,59-8-2797,11-6-4820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38.413"/>
    </inkml:context>
    <inkml:brush xml:id="br0">
      <inkml:brushProperty name="width" value="0.025" units="cm"/>
      <inkml:brushProperty name="height" value="0.025" units="cm"/>
    </inkml:brush>
  </inkml:definitions>
  <inkml:trace contextRef="#ctx0" brushRef="#br0">945 98 1954,'-12'-6'4777,"-15"-16"-2144,23 19-2183,0-1 1,0 1 0,-1-1 0,0 1 0,1 1 0,-1-1 0,0 1-1,-9-4 1,-18-8 360,24 9-676,1 2 1,-2-1-1,1 1 0,0 1 1,0 0-1,-1 0 0,0 0 1,-14 0-1,-77 2 452,53 1-230,35 0-319,-1 1 0,1 0 0,0 1-1,0 0 1,0 0 0,0 1 0,1 1 0,-1 0 0,1 1-1,0 0 1,1 1 0,0 0 0,0 0 0,-15 15-1,-6 8 9,1 2 0,-44 61 0,49-58-36,1 0 0,2 2 0,2 0 0,1 1-1,2 1 1,-24 80 0,4 14 17,-17 74 16,51-186-51,0 0 0,1 1 0,1-1 0,4 40 0,-2-51 4,1 0-1,0 0 1,0 0 0,1 0-1,0-1 1,0 1 0,1-1-1,1 0 1,-1 0 0,1 0-1,1-1 1,9 11 0,-10-14 3,0-1 0,1 0 1,-1 0-1,1-1 1,0 0-1,0 0 0,0 0 1,0-1-1,1 1 1,-1-2-1,1 1 0,-1-1 1,1 0-1,-1 0 1,1-1-1,0 0 0,0 0 1,-1 0-1,1-1 1,0 0-1,6-2 0,17-4 20,0-2 0,0 0 0,31-16 0,-56 23-17,93-36 7,-68 29-74,0-2-1,-1-1 1,0-2-1,-1 0 1,0-2 0,48-37-1,-45 21 69,-2-1-1,-1-1 0,-1-1 1,-2-1-1,-2-2 1,-1 0-1,-2-1 1,-2-2-1,-1 0 0,16-63 1,-31 92 55,0 0 0,-1 0 0,0 0 1,-1 1-1,0-1 0,-1 0 0,0 0 0,-1 0 0,0 1 1,-1-1-1,0 1 0,-1-1 0,0 1 0,-1 0 0,-9-16 0,-5-3 93,0 1-1,-2 0 1,-48-49-1,61 70-176,0 0 1,0 0-1,-1 1 0,0 1 0,0-1 1,0 2-1,-12-6 0,-20-3-3339,29 9 23,5-1-566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32.072"/>
    </inkml:context>
    <inkml:brush xml:id="br0">
      <inkml:brushProperty name="width" value="0.025" units="cm"/>
      <inkml:brushProperty name="height" value="0.025" units="cm"/>
    </inkml:brush>
  </inkml:definitions>
  <inkml:trace contextRef="#ctx0" brushRef="#br0">1 221 6534,'41'-1'6121,"58"-10"0,56-21-3332,152-57-2856,-236 64 337,-39 12-148,1 2 0,1 0 0,0 3 1,0 1-1,62-5 0,-101 20-3203,-8 1 343,-4-6-1821,-2-3-1638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18.914"/>
    </inkml:context>
    <inkml:brush xml:id="br0">
      <inkml:brushProperty name="width" value="0.05" units="cm"/>
      <inkml:brushProperty name="height" value="0.05" units="cm"/>
    </inkml:brush>
  </inkml:definitions>
  <inkml:trace contextRef="#ctx0" brushRef="#br0">61 1 17180,'-2'7'2421,"-23"56"-645,16-31-1628,1 0 0,-4 34 0,10-54-138,1 0 0,0-1 0,1 1 0,0 0 0,1 0 0,1 0 0,-1-1 0,2 1 0,4 13 0,-6-22-8,0-1 0,0 1 0,0-1 0,1 1 1,-1-1-1,1 1 0,0-1 0,-1 0 0,1 1 0,0-1 1,0 0-1,1 0 0,-1-1 0,0 1 0,0 0 1,1-1-1,-1 1 0,1-1 0,5 2 0,-4-2 3,0-1-1,0 1 1,0-1-1,1 0 0,-1 0 1,0 0-1,0-1 1,0 1-1,1-1 1,-1 0-1,0 0 0,4-3 1,6-2 17,-1 0 1,0-1-1,0-1 0,0-1 0,-2 1 1,19-18-1,-15 11 37,0 1-1,-2-2 1,0 0 0,0 0-1,-2-1 1,0-1 0,-1 0 0,-1-1-1,12-31 1,-18 32 53,-6 13 39,2 5-139,0 1 0,-1 0 0,1 0 0,0 0 0,0 0 0,0 0 0,0 0 0,1 0 0,-1 0 0,0 0 0,0 0 0,1 0 0,-1 1 0,0-1 0,1 0 0,-1 3 0,-4 6-10,1 1-1,1 0 1,0 0 0,1 0 0,0 1 0,0-1 0,1 0 0,1 1 0,0-1 0,0 1-1,3 15 1,-2-22-64,0 0 0,0-1-1,0 1 1,1-1-1,0 1 1,-1-1 0,1 1-1,1-1 1,-1 0 0,1 0-1,0 0 1,-1 0-1,2-1 1,-1 1 0,0-1-1,1 0 1,-1 0 0,1 0-1,0 0 1,0-1 0,0 1-1,1-1 1,-1 0-1,0-1 1,1 1 0,0-1-1,-1 1 1,1-1 0,8 0-1,21-1-242,-2-8-113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434"/>
    </inkml:context>
    <inkml:brush xml:id="br0">
      <inkml:brushProperty name="width" value="0.025" units="cm"/>
      <inkml:brushProperty name="height" value="0.025" units="cm"/>
    </inkml:brush>
  </inkml:definitions>
  <inkml:trace contextRef="#ctx0" brushRef="#br0">0 275 7175,'0'0'10757,"1"-8"-8489,2 0-1845,-1 1 0,1-1 0,1 0-1,-1 1 1,1 0 0,1 0 0,-1 0-1,1 0 1,1 1 0,-1 0 0,1 0-1,0 0 1,0 1 0,0 0-1,12-7 1,20-11 87,71-33-1,-6 5-3893,-81 33-3572,-21 12 652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32.513"/>
    </inkml:context>
    <inkml:brush xml:id="br0">
      <inkml:brushProperty name="width" value="0.025" units="cm"/>
      <inkml:brushProperty name="height" value="0.025" units="cm"/>
    </inkml:brush>
  </inkml:definitions>
  <inkml:trace contextRef="#ctx0" brushRef="#br0">601 9 4164,'0'0'10501,"11"-8"-7453,-12 10-2957,1 0 1,-1 0 0,0 0 0,0 0-1,1 0 1,-1 0 0,-1 0 0,1-1-1,0 1 1,0 0 0,-1-1 0,1 1-1,-1-1 1,1 1 0,-1-1-1,0 0 1,1 1 0,-3 0 0,-42 24 277,33-19-223,-145 73 967,-211 76 0,369-156-1115,0 0 1,0 0-1,0 0 1,0 0-1,0 0 1,0 0-1,0 0 0,0 0 1,0 0-1,1 1 1,-1-1-1,0 0 1,0 0-1,0 0 0,0 0 1,0 0-1,0 0 1,0 0-1,0 0 1,0 0-1,0 0 0,0 0 1,0 0-1,1 0 1,-1 0-1,0 0 1,0 1-1,0-1 0,0 0 1,0 0-1,0 0 1,0 0-1,0 0 0,0 0 1,0 0-1,0 0 1,0 0-1,0 1 1,0-1-1,0 0 0,0 0 1,0 0-1,0 0 1,0 0-1,0 0 1,0 0-1,0 0 0,0 1 1,0-1-1,20 2 121,26-1 188,268-12 270,-180 2-2670,-86 4-2055,-5-2-4276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47.549"/>
    </inkml:context>
    <inkml:brush xml:id="br0">
      <inkml:brushProperty name="width" value="0.025" units="cm"/>
      <inkml:brushProperty name="height" value="0.025" units="cm"/>
    </inkml:brush>
  </inkml:definitions>
  <inkml:trace contextRef="#ctx0" brushRef="#br0">184 98 1057,'0'0'13287,"1"-9"-10735,-1 3-2097,0 0 0,0 0 0,-1 0 1,0 1-1,0-1 0,0 0 0,-1 0 0,-3-9 0,4 13-366,0 0 0,0 1 0,0-1 0,-1 0 0,1 1 0,0-1 0,-1 1 0,1-1 0,-1 1 0,0 0 0,1 0-1,-1 0 1,0 0 0,0 0 0,1 0 0,-1 0 0,0 0 0,0 1 0,0-1 0,0 1 0,0-1 0,0 1 0,0 0 0,0 0-1,0 0 1,-1 0 0,1 0 0,0 0 0,0 1 0,0-1 0,0 1 0,0-1 0,0 1 0,1 0 0,-4 1 0,-1 1-62,0 1 1,1-1 0,-1 1 0,1 0-1,0 1 1,0-1 0,1 1 0,-1 0 0,1 0-1,0 0 1,0 0 0,1 1 0,-1 0-1,1 0 1,-3 9 0,0 0 13,0 0-1,1 1 1,0 0 0,1 0-1,-1 19 1,4-30-29,1 0 1,-1 0-1,1 0 0,0 0 0,0 0 0,1 0 0,0 0 1,0 0-1,0 0 0,0-1 0,3 6 0,-3-8-3,0 0 0,1-1 0,-1 1-1,1-1 1,-1 1 0,1-1 0,0 0-1,0 1 1,-1-1 0,1 0 0,0 0 0,0 0-1,0-1 1,0 1 0,0 0 0,0-1-1,1 1 1,-1-1 0,0 0 0,0 0-1,0 0 1,0 0 0,0 0 0,1 0-1,-1 0 1,0-1 0,0 1 0,2-1 0,3-1 8,1-1 0,-1 1 0,0-1 0,-1 0 0,1-1 0,0 1 0,-1-1 0,0-1 0,0 1 0,0-1 0,0 0 0,-1 0-1,0-1 1,0 0 0,0 1 0,-1-2 0,7-12 0,-4 8 27,-1-1 0,-1 0-1,0 0 1,-1-1 0,0 1-1,-1-1 1,0 0-1,-1 0 1,1-20 0,-19 97 917,14-50-934,-1-2 15,1 0 0,0 1 0,2 0 0,0 24 0,0-35-55,0 0-1,1 0 1,-1 1 0,1-1 0,-1 0 0,1 0 0,0 0-1,0 0 1,0 0 0,0 0 0,0 0 0,0 0-1,0 0 1,1-1 0,-1 1 0,1 0 0,-1-1 0,1 1-1,0-1 1,0 0 0,-1 1 0,1-1 0,0 0-1,0 0 1,0 0 0,0 0 0,0-1 0,1 1-1,-1-1 1,0 1 0,0-1 0,0 0 0,1 1 0,1-1-1,34-3-2541,-18-9-2086,-7-4-2400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48.442"/>
    </inkml:context>
    <inkml:brush xml:id="br0">
      <inkml:brushProperty name="width" value="0.025" units="cm"/>
      <inkml:brushProperty name="height" value="0.025" units="cm"/>
    </inkml:brush>
  </inkml:definitions>
  <inkml:trace contextRef="#ctx0" brushRef="#br0">110 79 7239,'0'-8'3475,"1"5"-2909,0-2 10,-1 1-1,1-1 1,-1 1 0,0-1 0,0 0 0,0 1-1,-1-1 1,0 1 0,0-1 0,0 1 0,0-1-1,0 1 1,-3-5 0,4 9-527,-1 0-1,1 0 1,0 0 0,-1 0 0,1 0-1,0 1 1,0-1 0,-1 0-1,1 0 1,0 0 0,0 0 0,-1 0-1,1 0 1,0 1 0,0-1-1,-1 0 1,1 0 0,0 0-1,0 1 1,0-1 0,-1 0 0,1 0-1,0 0 1,0 1 0,0-1-1,0 0 1,0 1 0,-1-1 0,1 0-1,0 0 1,0 1 0,0-1-1,0 0 1,0 0 0,0 1 0,0-1-1,0 0 1,0 1 0,0-1-1,0 0 1,0 0 0,0 1 0,1-1-1,-1 0 1,0 1 0,-1 16 208,6 79 1114,4 0 0,4 0-1,38 137 1,-48-221-1337,0 0-1,1 0 1,1-1 0,0 1 0,8 11 0,-57-119 1236,36 82-1282,-5-15-151,-2 2-1,-1-1 1,-2 2-1,0 0 1,-40-41-1,46 59 162,7 9 72,6 1-62,-1-1 0,0 0-1,1 0 1,-1 0 0,1 1-1,0-1 1,-1 0-1,1 0 1,0 0 0,-1 0-1,1 0 1,0 0-1,0 0 1,0-1 0,0 1-1,2 1 1,5 4 19,0 0-1,0-1 1,0 0 0,1-1-1,0 0 1,0 0 0,0-1-1,0 0 1,1 0 0,-1-1-1,1-1 1,0 0 0,-1 0 0,1 0-1,0-1 1,0-1 0,13-2-1,-19 2-21,0-1 0,0-1 0,0 1 0,0-1 0,0 1 0,0-1 0,-1 0 0,1 0 0,-1-1 0,0 1 0,0-1 0,0 1 0,-1-1 0,1 0 0,-1 0 0,0 0 0,0-1 0,2-5 0,-2 6-542,-1 0 1,0 0 0,1-1-1,-1 1 1,-1 0 0,1 0-1,-1-1 1,0 1-1,0 0 1,0-1 0,-1-7-1,-12-2-9472,7 10 1499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49.280"/>
    </inkml:context>
    <inkml:brush xml:id="br0">
      <inkml:brushProperty name="width" value="0.025" units="cm"/>
      <inkml:brushProperty name="height" value="0.025" units="cm"/>
    </inkml:brush>
  </inkml:definitions>
  <inkml:trace contextRef="#ctx0" brushRef="#br0">0 1 12107,'0'0'9983,"3"14"-8830,84 349 2915,-84-346-4015,0-1 119,1 1 0,1-1 1,9 23-1,-14-39-158,0 0 1,0 0-1,0 0 0,0 0 0,0 0 0,0 0 0,0 0 1,0-1-1,0 1 0,0 0 0,0 0 0,0 0 0,0 0 1,0 0-1,1 0 0,-1 0 0,0-1 0,0 1 0,0 0 1,0 0-1,0 0 0,0 0 0,0 0 0,0 0 1,0 0-1,0 0 0,1 0 0,-1 0 0,0 0 0,0 0 1,0 0-1,0 0 0,0 0 0,0 0 0,0 0 0,1 0 1,-1 0-1,0 0 0,0 0 0,0 0 0,0 0 0,0 0 1,0 0-1,0 0 0,1 0 0,-1 0 0,0 0 1,0 0-1,0 0 0,0 0 0,0 0 0,0 0 0,0 0 1,0 0-1,1 0 0,-1 0 0,0 0 0,0 0 0,0 1 1,0-1-1,3-20 292,-3-27-201,-3 33-213,0 0-1,-1 0 0,0 0 1,-1 0-1,-14-24 1,18 36-52,12 22-230,-7-16 389,0-1 0,0 0 1,0 0-1,1 0 0,-1-1 0,1 1 1,-1-1-1,1 0 0,0-1 0,0 1 1,0-1-1,0 0 0,0 0 0,0-1 1,1 1-1,-1-1 0,0 0 0,0-1 1,0 1-1,0-1 0,1 0 0,8-3 1,-10 2 1,1 1 0,-1-1 1,-1 0-1,1 0 1,0 0-1,0 0 0,-1-1 1,1 1-1,-1-1 0,0 0 1,0 0-1,0-1 1,0 1-1,-1 0 0,1-1 1,-1 0-1,0 1 1,0-1-1,0 0 0,0 0 1,-1 0-1,0-1 0,1 1 1,-2 0-1,1 0 1,0-1-1,-1-4 0,0 9-1,0 0-1,0 1 0,-1-1 0,1 0 1,0 0-1,0 0 0,-1 1 0,1-1 1,0 0-1,0 0 0,-1 0 1,1 0-1,0 0 0,0 1 0,-1-1 1,1 0-1,0 0 0,-1 0 0,1 0 1,0 0-1,-1 0 0,1 0 1,0 0-1,0 0 0,-1 0 0,1 0 1,0 0-1,-1 0 0,1-1 0,0 1 1,-1 0-1,1 0 0,0 0 1,0 0-1,-1 0 0,1-1 0,0 1 1,0 0-1,-1 0 0,1 0 0,0-1 1,0 1-1,0 0 0,-1 0 1,1-1-1,0 1 0,0 0 0,0 0 1,0-1-1,0 1 0,0 0 0,-1-1 1,1 1-1,0 0 0,0-1 1,0 1-1,0 0 0,0 0 0,0-1 1,0 1-1,0 0 0,0-1 0,1 1 1,-1 0-1,0-1 0,0 1 0,0 0 1,0 0-1,1-1 0,-15 21-65,14-20 66,-3 8 44,1 1 0,1-1 0,0 0 0,0 1 0,1 16 0,0-23-36,0-1 0,0 1 1,1 0-1,-1 0 0,1-1 0,0 1 0,-1 0 0,1-1 1,0 1-1,0-1 0,0 1 0,0-1 0,0 1 0,0-1 1,1 0-1,-1 0 0,0 1 0,1-1 0,-1 0 0,1 0 0,-1 0 1,1 0-1,-1-1 0,1 1 0,0 0 0,-1-1 0,1 1 1,0-1-1,0 1 0,-1-1 0,1 0 0,0 0 0,0 0 1,2 0-1,8-1-24,0 0 0,0-2 1,-1 1-1,1-1 0,-1-1 0,0 0 1,1 0-1,-2-1 0,1-1 1,-1 0-1,1 0 0,-2-1 0,1 0 1,-1-1-1,0 0 0,0 0 1,11-16-1,-20 23 41,0 1 0,1-1 0,-1 0 0,0 0 0,0 0 0,0 0 0,0 0 0,0 1 1,0-1-1,-1 0 0,1 0 0,0 0 0,0 0 0,-1 1 0,1-1 0,0 0 0,-1 0 0,1 1 0,-1-1 0,1 0 0,-1 1 1,1-1-1,-1 0 0,1 1 0,-2-2 0,-23-21 587,10 9-403,12 11-236,-1-1-1,1 0 1,0 0-1,1 0 1,-1 0-1,1-1 1,0 1-1,0-1 1,0 1-1,1-1 1,-1 0-1,0-5 0,48 6-2171,51-10-3300,-33-2-3351,-29 5 1557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49.638"/>
    </inkml:context>
    <inkml:brush xml:id="br0">
      <inkml:brushProperty name="width" value="0.025" units="cm"/>
      <inkml:brushProperty name="height" value="0.025" units="cm"/>
    </inkml:brush>
  </inkml:definitions>
  <inkml:trace contextRef="#ctx0" brushRef="#br0">15 68 9161,'0'0'4895,"-3"-8"-2471,-8-26-940,11 33-1424,0 0 0,0 1 0,0-1 1,0 0-1,0 1 0,0-1 0,0 0 0,0 0 1,0 1-1,0-1 0,1 0 0,-1 1 1,0-1-1,0 0 0,1 1 0,-1-1 1,1 1-1,-1-1 0,0 0 0,1 1 0,-1-1 1,1 1-1,-1-1 0,1 1 0,-1-1 1,1 1-1,0 0 0,-1-1 0,1 1 0,-1 0 1,1-1-1,0 1 0,-1 0 0,1 0 1,1-1-1,25-2 1100,-23 2-901,4 0 64,0 1 0,0-1 0,0 1 0,0 1 0,0-1 0,0 1-1,0 1 1,12 3 0,-18-4-285,1 0-1,0 1 0,-1-1 0,1 1 1,-1 0-1,0 0 0,1 0 1,-1 0-1,0 0 0,0 0 0,0 1 1,-1-1-1,1 1 0,0-1 1,-1 1-1,0 0 0,1-1 0,-1 1 1,0 0-1,-1 0 0,1 0 1,0 0-1,-1 0 0,0 0 0,0 5 1,0 2-1,0 0 0,-1 0 0,-1 0 1,0 0-1,0 0 0,-1 0 0,0-1 1,-1 1-1,0-1 0,-6 10 0,4-7-15,0 1 0,1-1-1,1 1 1,-5 20 0,9-32-37,0 0 0,-1-1 1,1 1-1,0-1 0,0 1 1,0 0-1,0-1 0,0 1 1,0 0-1,0-1 1,0 1-1,1 0 0,-1-1 1,0 1-1,0 0 0,0-1 1,1 1-1,-1-1 1,0 1-1,1-1 0,-1 1 1,0 0-1,1-1 0,-1 1 1,1-1-1,-1 0 0,1 1 1,-1-1-1,1 1 1,-1-1-1,1 0 0,-1 1 1,1-1-1,0 0 0,-1 0 1,2 1-1,31-3-1126,-22-2 124,1 1 1,-1-2-1,19-9 0,-15 4-1487,-1 0 1,21-19-1,-1-3-4222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49.972"/>
    </inkml:context>
    <inkml:brush xml:id="br0">
      <inkml:brushProperty name="width" value="0.025" units="cm"/>
      <inkml:brushProperty name="height" value="0.025" units="cm"/>
    </inkml:brush>
  </inkml:definitions>
  <inkml:trace contextRef="#ctx0" brushRef="#br0">161 10 11531,'0'0'3913,"-12"1"-683,6 0-2948,-1-1 0,1 1 0,-1 1 0,1-1 0,-1 1 0,1 0 0,0 0 0,0 1 0,0 0 0,0 0 0,0 1 0,1-1 0,0 1 0,-1 0 0,1 1 0,1-1 0,-1 1 0,1 0 1,-1 0-1,1 0 0,1 1 0,-1-1 0,-2 8 0,3-8-99,1 0-1,-1 1 1,1 0 0,0 0 0,1-1 0,0 1-1,0 0 1,0 0 0,0 0 0,1 0 0,0 0-1,0 1 1,2 9 0,-1-13-150,0 1 0,0-1 0,1 0 0,-1 0 0,1 0 0,-1 0 0,1 0 0,0 0 0,0 0 0,0-1 0,0 1 0,1-1 0,-1 1 0,1-1 0,-1 0 0,1 0 0,0 0 0,0 0 0,0-1-1,0 1 1,0-1 0,0 0 0,1 0 0,-1 0 0,5 1 0,0-1-7,0 1 0,0-2 0,0 1 0,0-1 0,1 0 1,-1-1-1,0 0 0,0 0 0,0-1 0,0 0 0,0 0 0,-1-1 0,1 0 0,-1 0 0,1-1 0,-1 0 0,0 0 0,10-8 0,-12 7-4,0 1 1,0-1-1,-1 0 0,1 0 1,-1-1-1,0 1 1,-1-1-1,0 0 0,1 0 1,-2 0-1,1 0 0,-1-1 1,0 1-1,0-1 0,-1 1 1,1-1-1,-2 0 0,1 1 1,-1-1-1,0 0 1,0 0-1,-3-12 0,3 16-9,-1 0-1,-1 0 1,1 0-1,0 0 1,-1 0 0,1 1-1,-1-1 1,0 1-1,0-1 1,0 1-1,0-1 1,0 1-1,0 0 1,-1 0-1,1 0 1,-1 0 0,1 1-1,-1-1 1,0 1-1,0-1 1,0 1-1,0 0 1,-5-1-1,0 0-106,-1 0 0,1 0-1,-1 1 1,0 0 0,1 1-1,-1 0 1,-11 1-1,19-1-57,-1 1 0,1-1 0,-1 0 0,1 1 0,0-1 0,-1 1 0,1 0 0,0-1 0,0 1 0,-1 0 0,1 0 0,0-1 0,0 1 0,0 0 0,0 0 0,0 0 0,-1 2 0,-5 11-5850,6-4-3944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0.603"/>
    </inkml:context>
    <inkml:brush xml:id="br0">
      <inkml:brushProperty name="width" value="0.025" units="cm"/>
      <inkml:brushProperty name="height" value="0.025" units="cm"/>
    </inkml:brush>
  </inkml:definitions>
  <inkml:trace contextRef="#ctx0" brushRef="#br0">18 76 12716,'0'0'2600,"-3"11"-203,2-7-2272,-2 4 433,0 0 1,1 1 0,0 0 0,0-1-1,1 1 1,0 17 0,1-24-435,1 0 1,-1 0-1,0 0 1,1 0-1,0 0 1,-1 0-1,1 0 1,0 0-1,0 0 1,0-1-1,0 1 0,0 0 1,0 0-1,1-1 1,-1 1-1,3 1 1,-1-1-43,-1-1 1,1 1-1,0-1 1,0 0-1,-1 0 0,1 0 1,0 0-1,0 0 1,0-1-1,0 1 0,0-1 1,1 0-1,-1 0 1,6-1-1,0-1-1,1 0 0,-1 0 0,1-1-1,-1 0 1,0-1 0,0 0 0,0-1 0,-1 0-1,0 0 1,0 0 0,11-10 0,0-2-47,0-1 0,-1-1-1,19-24 1,-33 38-25,-2 2 7,1 0 1,-1 0 0,1 0 0,-1 0 0,0 0 0,0-1 0,0 1 0,-1-1 0,1 0 0,-1 1 0,0-1 0,0 0 0,0-7 0,-15 52-177,-3 43 257,4 1 0,4 1 1,3 140-1,7-221-1577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1.172"/>
    </inkml:context>
    <inkml:brush xml:id="br0">
      <inkml:brushProperty name="width" value="0.025" units="cm"/>
      <inkml:brushProperty name="height" value="0.025" units="cm"/>
    </inkml:brush>
  </inkml:definitions>
  <inkml:trace contextRef="#ctx0" brushRef="#br0">38 151 11755,'0'0'13976,"9"-5"-13714,-8 4-253,15-9 88,-1 0 0,23-21 0,-35 29-84,0-1 1,1 0-1,-1 0 1,-1 0-1,1 0 0,0-1 1,-1 1-1,0-1 1,0 0-1,0 1 0,0-1 1,0 0-1,-1 0 1,0 0-1,1 0 0,-2-1 1,1 1-1,0 0 1,-1 0-1,0-5 0,0 8-14,-1 0-1,1 0 1,-1 0-1,1 1 1,-1-1-1,1 0 1,-1 1-1,0-1 1,1 0-1,-1 1 1,0-1-1,0 1 1,1-1-1,-1 1 1,0 0-1,0-1 1,0 1-1,0 0 1,1-1-1,-1 1 1,0 0-1,0 0 1,0 0-1,0 0 1,0 0-1,0 0 1,0 0-1,1 0 1,-1 0-1,0 0 1,0 1-1,0-1 1,0 0-1,0 1 1,1-1-1,-1 0 1,0 1-1,-1 0 1,-33 17-90,26-9 152,0 0 1,1 1-1,0 1 1,0-1-1,1 1 0,-11 24 1,14-27-19,0 1 1,1-1-1,0 1 0,1 0 1,0 0-1,0 1 1,1-1-1,0 0 1,0 1-1,2 13 1,-1-22-44,0 0 1,0 0 0,0 0 0,1 1 0,-1-1 0,0 0 0,1 0 0,-1 0 0,1 0-1,-1 0 1,1-1 0,-1 1 0,1 0 0,0 0 0,-1 0 0,1 0 0,0-1 0,0 1-1,0 0 1,-1 0 0,1-1 0,0 1 0,0-1 0,0 1 0,0-1 0,1 1 0,1-1-44,0 1 0,-1-1 0,1 0 0,-1 0 0,1 0 0,0 0 0,-1 0 0,1-1 1,0 1-1,3-2 0,4-2-510,0 0-1,0 0 1,0-1 0,12-8 0,22-20-4243,-16 7-1208,7-9-5361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1.654"/>
    </inkml:context>
    <inkml:brush xml:id="br0">
      <inkml:brushProperty name="width" value="0.025" units="cm"/>
      <inkml:brushProperty name="height" value="0.025" units="cm"/>
    </inkml:brush>
  </inkml:definitions>
  <inkml:trace contextRef="#ctx0" brushRef="#br0">158 1 12492,'0'0'6662,"-11"5"-4628,-2 3-1537,-56 31 1528,63-35-1914,0 1-1,0-1 0,1 1 0,-1 0 1,1 0-1,0 0 0,0 1 0,1 0 1,-5 7-1,8-12-114,0 0-1,0 1 1,1-1 0,-1 1 0,0 0-1,1-1 1,-1 1 0,1-1 0,-1 1-1,1 0 1,0 0 0,0-1 0,0 1-1,0 0 1,0-1 0,0 1 0,0 0-1,1-1 1,-1 1 0,1 0 0,-1-1-1,1 1 1,-1-1 0,3 4 0,-2-4-11,1 1 0,0-1 1,0 1-1,0-1 1,0 0-1,0 0 0,0 0 1,0 0-1,0 0 0,1 0 1,-1 0-1,0-1 0,1 1 1,-1-1-1,4 1 1,2-1-21,-1 0 0,1 0 0,0 0 0,0-1 0,-1 0 0,1-1 1,0 1-1,-1-2 0,13-4 0,-13 2 52,-1 1-1,0-2 1,0 1-1,0 0 1,-1-1-1,0 0 1,8-12-1,10-11 1032,-23 28-1034,1 0 1,-1 1-1,1-1 1,-1 1-1,1-1 0,-1 1 1,1-1-1,-1 1 0,1-1 1,0 1-1,-1-1 1,1 1-1,0-1 0,-1 1 1,1 0-1,0 0 1,-1-1-1,1 1 0,0 0 1,0 0-1,-1 0 0,1 0 1,0 0-1,0 0 1,-1 0-1,1 0 0,0 0 1,0 0-1,-1 0 1,1 0-1,0 0 0,0 1 1,-1-1-1,1 0 1,0 1-1,-1-1 0,1 0 1,0 1-1,-1-1 0,1 1 1,-1-1-1,1 1 1,-1-1-1,1 1 0,-1 0 1,1-1-1,-1 1 1,1 0-1,19 43 447,-13-26-282,-7-17-172,1-1-1,-1 0 1,0 1-1,1-1 1,-1 0 0,1 1-1,-1-1 1,1 0-1,-1 0 1,1 1-1,-1-1 1,0 0 0,1 0-1,-1 0 1,1 0-1,-1 0 1,1 0-1,-1 0 1,1 0 0,-1 0-1,1 0 1,-1 0-1,1 0 1,-1 0-1,1 0 1,-1 0 0,1 0-1,-1-1 1,1 1-1,-1 0 1,1 0-1,-1-1 1,1 1 0,-1 0-1,0-1 1,1 1-1,-1 0 1,0-1-1,1 1 1,-1 0 0,0-1-1,1 1 1,-1-1-1,0 1 1,0-1-1,1 1 1,-1 0 0,0-1-1,0 1 1,0-1-1,0 1 1,0-2-1,14-25 100,-11 14-86,0-1 1,0 0-1,-1 0 1,-1 0-1,0-15 1,-1 29-80,0 1-19,0 0 1,1 0-1,0 0 0,-1 0 1,1 0-1,0 0 0,-1 0 0,1 0 1,0 0-1,0 0 0,0 0 1,0 0-1,0-1 0,0 1 0,0 0 1,0-1-1,2 2 0,1-2-878,0 1-1,-1 0 0,1-1 0,0 1 1,0-1-1,0 0 0,0 0 0,7-2 1,4-5-3902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2.015"/>
    </inkml:context>
    <inkml:brush xml:id="br0">
      <inkml:brushProperty name="width" value="0.025" units="cm"/>
      <inkml:brushProperty name="height" value="0.025" units="cm"/>
    </inkml:brush>
  </inkml:definitions>
  <inkml:trace contextRef="#ctx0" brushRef="#br0">148 6 12139,'0'0'11345,"-10"-1"-9776,5 0-1504,0 0 34,0 0-1,1 0 0,-1 1 1,0-1-1,0 1 0,0 0 1,1 0-1,-1 1 1,0 0-1,0-1 0,1 2 1,-1-1-1,1 0 0,-1 1 1,1 0-1,-1 0 0,1 0 1,0 1-1,0 0 0,0-1 1,0 1-1,-5 5 1,7-5-93,0 0 0,-1 0 1,1 0-1,0 0 1,0 0-1,1 0 0,-1 0 1,1 1-1,-1-1 0,1 1 1,0-1-1,1 1 1,-1-1-1,0 1 0,1 4 1,0-6-9,1-1 1,-1 1-1,0 0 0,1-1 1,0 1-1,-1-1 1,1 1-1,0-1 0,0 0 1,0 1-1,0-1 1,0 0-1,0 1 0,0-1 1,1 0-1,-1 0 1,0 0-1,0 0 0,1 0 1,-1 0-1,1-1 1,-1 1-1,1 0 1,-1-1-1,1 1 0,0-1 1,-1 0-1,1 1 1,0-1-1,-1 0 0,1 0 1,-1 0-1,4 0 1,65-1-873,26 3-196,-95-2 1082,0-1 0,-1 1 0,1 0 0,0 0-1,0 0 1,0 0 0,-1 0 0,1 0 0,0 0-1,0 0 1,0 1 0,-1-1 0,1 0 0,0 0-1,0 1 1,-1-1 0,1 0 0,0 1 0,0-1-1,-1 1 1,1-1 0,0 1 0,-1-1 0,1 1-1,-1 0 1,1-1 0,-1 1 0,1-1 0,-1 1-1,1 0 1,-1 0 0,0-1 0,1 1 0,-1 0-1,0 0 1,0-1 0,1 1 0,-1 0 0,0 0-1,0 0 1,0-1 0,0 1 0,0 0 0,0 0-1,0 0 1,-1 0 0,1-1 0,0 1 0,0 0-1,0 0 1,-1-1 0,1 1 0,0 0 0,-1 0-1,1-1 1,-1 1 0,0 1 0,-2 2 139,0-1 1,0 1 0,0-1 0,-1 1-1,1-1 1,-1 0 0,0 0 0,-6 3-1,-4 1 63,-1-1 1,1 0-1,-1-1 0,0-1 0,-18 3 0,-13-7-4963,41-4-1732,4-5-6208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5.829"/>
    </inkml:context>
    <inkml:brush xml:id="br0">
      <inkml:brushProperty name="width" value="0.025" units="cm"/>
      <inkml:brushProperty name="height" value="0.025" units="cm"/>
    </inkml:brush>
  </inkml:definitions>
  <inkml:trace contextRef="#ctx0" brushRef="#br0">0 13 8296,'0'0'12518,"7"8"-12005,18 32 265,27 57-1,-22-38-111,-30-58-602,0-1 0,0 0 0,0 1 1,0-1-1,0 0 0,0 1 0,0-1 1,0 0-1,0 0 0,1 1 1,-1-1-1,0 0 0,0 1 0,0-1 1,0 0-1,1 1 0,-1-1 0,0 0 1,0 0-1,0 1 0,1-1 1,-1 0-1,0 0 0,0 1 0,1-1 1,-1 0-1,0 0 0,1 0 0,-1 0 1,0 0-1,1 1 0,-1-1 0,0 0 1,0 0-1,1 0 0,-1 0 1,0 0-1,1 0 0,-1 0 0,1 0 1,-1 0-1,1-17 1003,-9-31-440,0 18-267,1 5-246,0 0 0,-2 1 1,-16-33-1,27 60-580,0-1 0,1 1 0,-1-1 0,0 0 0,1 0 0,0 0 0,0 0 0,-1-1 1,1 1-1,0-1 0,0 0 0,0 1 0,7 0 0,34 4-8124,-23-6 3145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4.574"/>
    </inkml:context>
    <inkml:brush xml:id="br0">
      <inkml:brushProperty name="width" value="0.025" units="cm"/>
      <inkml:brushProperty name="height" value="0.025" units="cm"/>
    </inkml:brush>
  </inkml:definitions>
  <inkml:trace contextRef="#ctx0" brushRef="#br0">185 31 11659,'0'0'6919,"-11"-6"-5425,-36-17-357,45 23-1084,1-1-1,-1 1 0,0 0 0,1-1 0,-1 1 1,0 0-1,0 0 0,1 0 0,-1 1 0,0-1 1,0 0-1,1 1 0,-1-1 0,0 1 0,1-1 1,-1 1-1,1 0 0,-1-1 0,1 1 0,-1 0 1,1 0-1,-1 0 0,-1 2 0,-22 31 731,21-27-592,-5 8 71,1 1 1,1 0 0,1 0-1,0 0 1,1 1 0,0-1 0,2 1-1,0 1 1,1-1 0,0 0-1,2 0 1,0 1 0,4 29 0,-3-43-312,0 0 1,1 0 0,-1 0 0,1 0 0,0 0 0,0-1-1,0 1 1,0 0 0,1-1 0,0 0 0,-1 0 0,1 1-1,0-2 1,1 1 0,-1 0 0,0-1 0,1 1-1,0-1 1,-1 0 0,1 0 0,0 0 0,0-1 0,0 1-1,0-1 1,0 0 0,0 0 0,6 0 0,-3 0-481,1-1 1,-1 0 0,1 0-1,-1-1 1,0 0-1,12-2 1,-11 1-486,-1-1 0,0 1 0,0-1 0,0 0 1,-1-1-1,10-5 0,12-14-5883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5.174"/>
    </inkml:context>
    <inkml:brush xml:id="br0">
      <inkml:brushProperty name="width" value="0.025" units="cm"/>
      <inkml:brushProperty name="height" value="0.025" units="cm"/>
    </inkml:brush>
  </inkml:definitions>
  <inkml:trace contextRef="#ctx0" brushRef="#br0">56 1 12780,'0'0'7938,"-6"8"-6993,0-1-688,1 0 0,0 1 1,1-1-1,0 1 0,0 0 0,1 0 0,0 1 0,0-1 0,1 1 0,0-1 1,-2 17-1,3-10 92,-1 11 476,1 0 0,3 38 0,-2-62-814,0-1 1,0 0-1,1 1 1,-1-1-1,0 0 1,0 0-1,1 1 1,-1-1-1,1 0 1,-1 0-1,1 0 1,0 0-1,-1 0 1,1 0-1,0 0 1,0 0-1,0 0 1,0 0-1,0 0 1,0 0-1,0 0 1,0-1 0,0 1-1,0 0 1,1 0-1,1-1 5,-1 1-1,0-1 1,0 0-1,1 0 1,-1 0-1,0 0 1,0 0-1,1 0 1,-1-1 0,0 1-1,0-1 1,5-1-1,2-2-25,0-1 1,0 1-1,0-2 0,-1 1 1,9-8-1,54-63-1250,-69 110 2162,-3-30-865,0 4 69,0 0 0,0 0 1,0 0-1,1 0 1,1 0-1,1 11 0,-2-18-87,1 0-1,-1 1 0,0-1 0,1 0 0,0 0 0,-1 0 1,1 0-1,-1 0 0,1 0 0,0 0 0,0 0 0,0 0 0,-1 0 1,1 0-1,0-1 0,0 1 0,0 0 0,0-1 0,2 2 1,-1-2-3,1 1 0,-1-1 0,0 1 1,1-1-1,-1 0 0,0 0 0,0 0 0,1 0 1,-1-1-1,0 1 0,1-1 0,-1 1 1,0-1-1,3-1 0,2-1-35,1-1 0,-1 0 1,-1-1-1,1 1 0,0-1 0,-1-1 0,11-11 0,28-21-999,-45 38 1014,1-1 0,-1 0-1,1 1 1,0-1 0,-1 1 0,1 0-1,-1-1 1,1 1 0,0-1 0,0 1 0,-1 0-1,1 0 1,0-1 0,-1 1 0,1 0-1,0 0 1,0 0 0,-1 0 0,1 0-1,0 0 1,0 0 0,0 0 0,-1 0 0,1 0-1,0 0 1,0 1 0,-1-1 0,1 0-1,0 0 1,0 1 0,4 20 433,-5-20-408,0 0 1,0 1 0,0-1-1,0 0 1,0 0 0,0 0 0,0 0-1,0 1 1,0-1 0,0 0-1,1 0 1,-1 0 0,0 0-1,1 0 1,-1 0 0,1 1-1,-1-1 1,1 0 0,0 0-1,-1-1 1,1 1 0,0 0 0,0 0-1,0 0 1,0 0 0,-1-1-1,1 1 1,0 0 0,0-1-1,1 1 1,-1-1 0,0 1-1,0-1 1,0 1 0,2-1-1,8-2-12,0 0-1,0-1 1,0 0-1,0-1 0,-1 0 1,0-1-1,0 0 0,0-1 1,0 0-1,-1 0 0,13-12 1,41-24-1156,-60 40 1092,-1 1 1,1-1-1,0 1 0,-1 0 1,1 0-1,0 0 0,0 0 1,0 1-1,0-1 0,3 1 1,-5 0 58,0 0 0,0 1 1,0-1-1,0 1 0,-1-1 1,1 1-1,0 0 0,0-1 1,-1 1-1,1 0 0,0-1 0,-1 1 1,1 0-1,-1 0 0,1 0 1,-1-1-1,1 1 0,-1 0 1,0 0-1,0 0 0,1 0 1,-1 0-1,0 0 0,0 0 0,0 0 1,0 0-1,0 0 0,0 0 1,0 0-1,0 0 0,0 0 1,-1 1-1,1 2 565,2 30-2813,4-30-2386,5-19-1941,-1-8-1245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5.521"/>
    </inkml:context>
    <inkml:brush xml:id="br0">
      <inkml:brushProperty name="width" value="0.025" units="cm"/>
      <inkml:brushProperty name="height" value="0.025" units="cm"/>
    </inkml:brush>
  </inkml:definitions>
  <inkml:trace contextRef="#ctx0" brushRef="#br0">1 0 15471,'0'0'7943,"68"28"-17039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5.854"/>
    </inkml:context>
    <inkml:brush xml:id="br0">
      <inkml:brushProperty name="width" value="0.025" units="cm"/>
      <inkml:brushProperty name="height" value="0.025" units="cm"/>
    </inkml:brush>
  </inkml:definitions>
  <inkml:trace contextRef="#ctx0" brushRef="#br0">110 1 14061,'-9'5'3294,"-3"3"-1948,0 0-1,0 1 1,-15 15-1,24-21-1035,-1 0-1,1 1 1,0-1-1,0 1 1,0 0 0,1 0-1,-1 0 1,1 0-1,0 0 1,0 1-1,0-1 1,1 1 0,0-1-1,0 1 1,0-1-1,0 1 1,0 5-1,2-9-302,-1 0 0,1 0 0,0 0 0,-1 0 0,1 0 0,0 0-1,0 0 1,0 0 0,-1 0 0,1 0 0,0-1 0,0 1-1,0 0 1,1-1 0,-1 1 0,0 0 0,0-1 0,0 0 0,0 1-1,1-1 1,-1 0 0,0 1 0,0-1 0,0 0 0,1 0 0,-1 0-1,0 0 1,0 0 0,1 0 0,-1 0 0,0-1 0,0 1-1,1 0 1,1-2 0,3 2-30,0-2 1,0 1-1,-1 0 0,1-1 0,0 0 0,6-4 1,-5 1-194,0-1 0,0 0 0,0 0 0,-1-1 0,0 1 0,0-1 0,-1-1 1,0 1-1,0-1 0,-1 0 0,0 0 0,0 0 0,-1-1 0,0 1 0,2-11 1,-31 76 1699,25-52-1407,-1 0 1,1 0 0,0 0-1,0 0 1,1 0 0,-1 0-1,1 0 1,0 0 0,0 0-1,3 9 1,-2-12-257,0 0 0,0 0 1,0-1-1,0 1 0,0 0 0,1-1 1,-1 1-1,1-1 0,-1 0 0,1 1 1,0-1-1,0 0 0,-1 0 0,1 0 1,0 0-1,0 0 0,0-1 0,0 1 1,0-1-1,0 1 0,0-1 0,0 0 1,0 1-1,0-1 0,0 0 0,0 0 1,0-1-1,3 1 0,19-2-4535,-1-9-298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6.971"/>
    </inkml:context>
    <inkml:brush xml:id="br0">
      <inkml:brushProperty name="width" value="0.025" units="cm"/>
      <inkml:brushProperty name="height" value="0.025" units="cm"/>
    </inkml:brush>
  </inkml:definitions>
  <inkml:trace contextRef="#ctx0" brushRef="#br0">15 47 9961,'-5'-45'10683,"5"44"-9669,-2 9 11,0 17-741,-1 3-274,1-1 1,2 1-1,0 0 1,9 51-1,-8-77-193,-1 1-1,2 0 1,-1 0-1,0-1 1,0 1 0,1-1-1,0 1 1,-1-1-1,1 0 1,0 1-1,0-1 1,0 0 0,5 3-1,-5-3-408,1 0-1,0-1 1,0 1-1,0-1 0,0 0 1,0 0-1,0 0 1,0 0-1,0 0 1,0-1-1,7 1 1,10-1-4902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7.349"/>
    </inkml:context>
    <inkml:brush xml:id="br0">
      <inkml:brushProperty name="width" value="0.025" units="cm"/>
      <inkml:brushProperty name="height" value="0.025" units="cm"/>
    </inkml:brush>
  </inkml:definitions>
  <inkml:trace contextRef="#ctx0" brushRef="#br0">70 0 11243,'0'0'10458,"-5"8"-9727,-6 6-550,5-8-100,0 1 1,0 0 0,1 1-1,0-1 1,0 1-1,1 0 1,0 0-1,0 0 1,1 1 0,-3 11-1,7-20-75,0 1 0,0 0 0,0 0-1,0 0 1,0-1 0,0 1 0,0-1 0,0 1-1,0-1 1,0 1 0,0-1 0,1 1 0,-1-1-1,0 0 1,0 0 0,0 1 0,1-1 0,-1 0-1,0 0 1,0 0 0,0-1 0,1 1 0,-1 0-1,0 0 1,2-1 0,37-5-205,-21 1 5,1 1 0,-1 1 0,1 1 0,0 1 0,20 0 0,-39 2 220,1-1-1,-1 0 1,0 0-1,1 0 0,-1 1 1,0-1-1,1 1 0,-1-1 1,0 1-1,0-1 0,0 1 1,1 0-1,-1 0 0,0-1 1,0 1-1,0 0 0,0 0 1,0 0-1,0 0 1,-1 0-1,1 0 0,0 1 1,0-1-1,-1 0 0,1 0 1,-1 0-1,1 1 0,-1-1 1,1 0-1,-1 1 0,0-1 1,0 0-1,1 1 1,-1-1-1,0 0 0,0 1 1,-1-1-1,1 1 0,0-1 1,0 0-1,-1 1 0,1-1 1,-1 2-1,-1 2 242,1 0-1,-1 0 0,0-1 1,0 1-1,0 0 1,-1-1-1,0 0 1,1 1-1,-2-1 0,-3 4 1,1-3 78,0-1 0,0 0 0,-1 0 0,1 0 1,-1-1-1,0 1 0,0-2 0,0 1 0,-1-1 0,1 0 0,-8 0 0,12-1-452,1-1-1,-1 0 0,1 0 0,-1 0 0,1 0 0,-1-1 0,1 1 0,-1-1 0,1 1 0,-1-1 0,1 0 0,0 0 0,-1 0 0,-3-3 0,4 3-365,1-1-1,-1 1 0,1-1 0,-1 0 0,1 0 0,0 0 0,0 0 0,0 0 0,0 0 0,0 0 0,0 0 0,1 0 0,-1 0 1,0 0-1,1 0 0,0-1 0,0 1 0,-1 0 0,2-4 0,-1-9-6167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8.043"/>
    </inkml:context>
    <inkml:brush xml:id="br0">
      <inkml:brushProperty name="width" value="0.025" units="cm"/>
      <inkml:brushProperty name="height" value="0.025" units="cm"/>
    </inkml:brush>
  </inkml:definitions>
  <inkml:trace contextRef="#ctx0" brushRef="#br0">0 147 11275,'0'0'9646,"10"5"-8140,-4 0-1164,-4-3-251,1 0 1,-1 0-1,1-1 0,-1 1 0,1-1 0,0 1 1,0-1-1,-1 0 0,1 0 0,0 0 0,0 0 1,0-1-1,0 1 0,0-1 0,0 0 0,0 1 1,1-2-1,-1 1 0,0 0 0,0 0 0,5-2 0,2-4 28,1 0-1,-1 0 0,0-1 0,-1 0 0,1 0 1,-2-1-1,1-1 0,-1 0 0,0 0 1,-1 0-1,0-1 0,0 0 0,7-16 0,-13 25-111,0-1 0,0 1 0,-1 0 0,1-1-1,-1 1 1,1-1 0,-1 1 0,1-1 0,-1 1-1,0-1 1,0 1 0,0-1 0,0 1 0,0-1-1,0 1 1,0-1 0,0 1 0,-1-1 0,1 1-1,-1 0 1,1-1 0,-1 1 0,0-2 0,0 2-6,0 0 0,0 1 1,-1-1-1,1 0 1,0 1-1,0-1 1,-1 0-1,1 1 0,0 0 1,-1-1-1,1 1 1,0 0-1,-1 0 1,1 0-1,0-1 0,-1 2 1,1-1-1,0 0 1,-3 0-1,-2 2-7,0-1 1,0 0-1,0 1 0,0 0 0,0 1 0,0-1 0,1 1 0,-1 0 1,-9 8-1,6-2 11,0 2-1,1-1 1,0 1 0,1 0 0,0 1-1,0 0 1,1 0 0,1 0 0,0 1-1,1 0 1,0 0 0,1 0-1,1 0 1,0 0 0,0 1 0,2-1-1,0 25 1,1-37-33,-1 1 0,1 0 0,-1 0 0,1 0 0,0 0 0,0-1 0,-1 1 0,1 0 0,1-1 0,-1 1 0,0 0 0,0-1 0,0 0 0,1 1 0,-1-1 0,1 0 0,-1 0 0,1 1 0,-1-1 0,1 0 0,2 0 0,1 1-144,-1 0 0,1-1 0,0 0 0,0 0 0,0 0 0,0 0 0,0-1 0,6 0 0,4-1-649,0-1 0,0 0 1,-1-1-1,26-8 1,3-6-4107,2 0-2040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8.388"/>
    </inkml:context>
    <inkml:brush xml:id="br0">
      <inkml:brushProperty name="width" value="0.025" units="cm"/>
      <inkml:brushProperty name="height" value="0.025" units="cm"/>
    </inkml:brush>
  </inkml:definitions>
  <inkml:trace contextRef="#ctx0" brushRef="#br0">177 27 12588,'0'0'8451,"-10"-6"-7805,5 2-550,4 3-81,-1-1 0,0 1 1,1-1-1,-1 1 0,0 0 0,1 0 0,-1-1 0,0 1 0,0 1 1,0-1-1,0 0 0,0 0 0,0 1 0,0-1 0,-1 1 0,1 0 1,0-1-1,0 1 0,0 0 0,0 0 0,0 0 0,-1 1 0,1-1 0,0 1 1,0-1-1,0 1 0,0-1 0,0 1 0,0 0 0,-2 1 0,-11 12 501,1 0 1,-22 28-1,32-36-405,0-1 1,0 1 0,1 0-1,0 0 1,0 0 0,1 0-1,-1 0 1,1 1 0,0-1-1,1 1 1,0-1 0,-1 8 0,2-13-120,0 0 0,0 0 0,0-1 0,0 1 0,1 0 0,-1-1 0,0 1 0,0 0 0,0-1 0,1 1 0,-1 0 0,0-1 0,1 1 0,-1-1 0,1 1 0,-1 0 0,1-1 0,-1 1 0,1-1 0,-1 1 0,1-1 0,-1 0 1,1 1-1,-1-1 0,1 0 0,0 1 0,-1-1 0,1 0 0,0 1 0,0-1 0,29 1-863,-21-3 97,0 0 1,0 0-1,-1-1 0,14-6 1,9-11-4539,0-2-3299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9.220"/>
    </inkml:context>
    <inkml:brush xml:id="br0">
      <inkml:brushProperty name="width" value="0.025" units="cm"/>
      <inkml:brushProperty name="height" value="0.025" units="cm"/>
    </inkml:brush>
  </inkml:definitions>
  <inkml:trace contextRef="#ctx0" brushRef="#br0">10 128 12684,'0'0'3870,"-1"8"-1078,-7 74 2963,8-81-5717,1 0 0,0 0 0,-1-1-1,1 1 1,0 0 0,-1-1 0,1 1 0,0-1 0,0 1-1,-1-1 1,1 1 0,0-1 0,0 1 0,0-1 0,0 0 0,0 1-1,-1-1 1,1 0 0,0 0 0,0 0 0,0 0 0,0 0-1,0 0 1,0 0 0,0 0 0,0 0 0,0 0 0,0 0-1,0-1 1,0 1 0,-1 0 0,3-1 0,35-9 64,20-16-25,-43 18-201,0 0 0,0 2-1,0 0 1,1 0 0,0 2 0,0 0-1,1 0 1,16 0 0,-32 4 119,0 0 0,0 1-1,-1-1 1,1 0 0,0 0 0,0 1 0,0-1 0,-1 1 0,1-1 0,0 1 0,-1-1 0,1 1-1,0-1 1,-1 1 0,1-1 0,0 1 0,-1 0 0,1-1 0,-1 1 0,0 0 0,1 0 0,-1 0-1,1-1 1,-1 1 0,0 0 0,0 0 0,1 0 0,-1-1 0,0 1 0,0 0 0,0 0 0,0 0-1,0 0 1,0 0 0,0-1 0,-1 3 0,1-2 9,0 0-1,0 0 1,0 0-1,0 0 1,0 1-1,0-1 1,1 0 0,-1 0-1,0 0 1,0 0-1,1 0 1,-1 0-1,1 1 1,-1-1-1,1 0 1,-1 0 0,1 0-1,0 0 1,0-1-1,-1 1 1,1 0-1,0 0 1,0 0-1,0-1 1,0 1 0,0 0-1,0-1 1,0 1-1,0-1 1,0 1-1,2 0 1,3-1-28,0 1 0,0-2 0,-1 1 0,1-1 0,0 1 1,0-1-1,-1-1 0,1 1 0,0-1 0,-1 0 0,10-5 0,60-40-5212,-29 17-2058,-25 17 901,-8 2 16302,-36 24-3720,7-1-3233,29-12-3974,20-1 179,-25 2 933,0-1 0,0 0 0,0-1 0,0 1 0,0-1 0,0-1 0,0 0 0,0 0 0,-1 0 0,1-1 0,10-5 0,3-5-197,0 0 0,27-22 0,-41 30 37,-6 3 48,0 1-1,0 0 0,1-1 1,-1 1-1,1 0 1,-1 0-1,1 0 0,-1 0 1,1 0-1,0 1 0,-1-1 1,1 0-1,0 1 1,0-1-1,2 1 0,-6 20 129,1-16-12,-1 0-1,1 0 1,1 0 0,-1 0-1,0 1 1,1-1-1,0 9 1,1-12-78,0 0-1,0 0 1,0 1 0,0-1 0,1 0 0,-1 0 0,0 0 0,0 0 0,0 0 0,1-1 0,-1 1-1,1 0 1,-1-1 0,0 1 0,1 0 0,-1-1 0,1 0 0,0 1 0,-1-1 0,1 0-1,-1 0 1,1 0 0,-1 0 0,1 0 0,-1 0 0,1 0 0,0-1 0,1 0 0,4 1-101,0-1 1,0 0 0,0-1 0,0 1 0,9-5 0,-4-1-332,-8 5 178,1-1 0,-1 1 1,1 0-1,-1 0 1,1 0-1,-1 1 1,1-1-1,8 0 0,-12 2 214,0 1 0,-1 0 0,1-1 0,0 1 0,-1 0 0,1 0 0,-1 0 0,1-1 0,-1 1 0,0 0 0,1 0 0,-1 0 0,0 0 0,0 0 0,0 0 0,1-1 0,-1 1 0,0 0 0,0 0 0,0 0 0,0 0 0,-1 0 0,1 1 0,-2 27 346,-8 69 2367,3 122 0,7-207-2690,0 1-1,-2-1 1,1 0 0,-5 16 0,5-27 19,1 1 1,-1 0 0,0 0 0,0-1 0,0 1 0,0 0 0,0-1 0,-1 1 0,1-1-1,-1 0 1,0 1 0,0-1 0,1 0 0,-1 0 0,-1 0 0,1 0 0,0 0-1,0-1 1,-1 1 0,1-1 0,-1 0 0,1 1 0,-1-1 0,1 0 0,-6 1 0,6-2 13,1 0 0,0-1 0,-1 1 0,1 0 1,-1-1-1,1 1 0,0-1 0,-1 1 1,1-1-1,0 1 0,-1-1 0,1 0 0,0 0 1,0 0-1,0 0 0,0 0 0,0 0 1,0 0-1,0 0 0,0 0 0,0 0 0,1-1 1,-1 1-1,0 0 0,1-1 0,-1 1 0,1 0 1,-1-1-1,1 1 0,0 0 0,-1-4 1,-6-50-72,6 49 80,-1-19-306,1-1 1,1 1 0,5-41 0,-3 58 169,-1 0 1,1 1 0,1-1 0,-1 1 0,1-1 0,1 1 0,-1 0 0,1 0 0,0 1-1,1-1 1,-1 1 0,1 0 0,1 0 0,-1 0 0,1 1 0,7-6 0,43-25-2315,-10 6-2846,-12 6-2601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59.979"/>
    </inkml:context>
    <inkml:brush xml:id="br0">
      <inkml:brushProperty name="width" value="0.025" units="cm"/>
      <inkml:brushProperty name="height" value="0.025" units="cm"/>
    </inkml:brush>
  </inkml:definitions>
  <inkml:trace contextRef="#ctx0" brushRef="#br0">1 2 4773,'0'-2'6758,"3"2"-3811,-1 0 96,-2 10-1474,5 10-160,-5 6-95,4 4-225,-4 1-545,2-4-288,3-1-159,-1-6-65,1-7 0,-1-3-64,1-4-673,-1-6-672,-4-4-5350,0-15-287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6.535"/>
    </inkml:context>
    <inkml:brush xml:id="br0">
      <inkml:brushProperty name="width" value="0.025" units="cm"/>
      <inkml:brushProperty name="height" value="0.025" units="cm"/>
    </inkml:brush>
  </inkml:definitions>
  <inkml:trace contextRef="#ctx0" brushRef="#br0">48 403 10570,'0'0'10009,"-7"8"-9459,3-4-430,0 0-1,0 1 0,1-1 1,-1 1-1,1 0 0,1-1 1,-1 1-1,1 1 0,-1-1 0,2 0 1,-1 1-1,0-1 0,1 1 1,0-1-1,0 1 0,1-1 1,0 1-1,0 0 0,1 10 1,-1-15-98,0 1 0,1-1 0,-1 0 0,0 1 1,0-1-1,1 0 0,-1 0 0,1 0 1,-1 1-1,1-1 0,0 0 0,-1 0 1,1 0-1,0 0 0,0 0 0,0 0 0,0 0 1,0 0-1,0 0 0,0-1 0,0 1 1,0 0-1,0-1 0,0 1 0,0 0 0,1-1 1,-1 0-1,0 1 0,0-1 0,1 0 1,-1 1-1,0-1 0,1 0 0,-1 0 0,0 0 1,0 0-1,2-1 0,0 1 55,0 0-1,0-1 0,0 0 1,0 0-1,0 0 0,-1 0 1,1 0-1,0-1 0,-1 1 1,1-1-1,-1 0 0,1 1 1,-1-1-1,0 0 0,3-4 1,1-5 101,0 0 1,-1-1 0,0 1 0,-1-1 0,0-1 0,-1 1-1,-1 0 1,0-1 0,1-21 0,-6 69-306,2-27 87,0 1-1,0-1 1,1 1-1,0 0 1,0-1-1,1 1 1,0-1-1,4 15 1,-4-22-90,-1 1 0,1-1 0,-1 0 0,1 0 0,0 0 0,0 1 0,-1-1 0,1 0 0,0 0 0,0 0 0,0 0 0,0 0 0,0-1 1,0 1-1,0 0 0,0 0 0,1-1 0,-1 1 0,0-1 0,0 1 0,1-1 0,-1 1 0,0-1 0,1 0 0,1 1 0,-1-2-142,0 1 0,0 0 0,0-1-1,1 0 1,-1 1 0,0-1 0,0 0-1,0 0 1,0 0 0,0-1 0,0 1 0,-1 0-1,4-3 1,2-3-1142,0-1 0,0 1 0,-1-1 0,0 0 0,7-14 0,15-42-2831,-15 21 4295,-7 5 3358,-4-1 4228,-8 53-3925,-1 0-3525,4-2-1,0 0-1,0 0 1,2 0-1,-1 23 1,1-33-170,1 0 0,0 0 0,0-1 0,0 1 0,0 0 0,1 0 0,-1 0 0,0 0 0,1 0 1,0 0-1,-1 0 0,1 0 0,0-1 0,0 1 0,0 0 0,0-1 0,0 1 0,0-1 0,0 1 0,1-1 1,-1 1-1,1-1 0,-1 0 0,1 1 0,-1-1 0,1 0 0,0 0 0,-1 0 0,1-1 0,0 1 0,0 0 1,0-1-1,0 1 0,0-1 0,-1 1 0,1-1 0,0 0 0,3 0 0,-1-1 51,-1 0 0,0 0 0,0 0 1,0 0-1,0-1 0,0 0 0,0 1 0,-1-1 0,1 0 0,0 0 0,-1 0 0,1-1 0,-1 1 0,0-1 0,0 1 1,0-1-1,0 0 0,-1 1 0,1-1 0,2-6 0,26-64 1157,-22 47-1043,0-1 0,-2 0 1,-1-1-1,-1 0 0,-2 0 1,0 1-1,-2-1 0,-4-34 1,4 60-184,0 0 0,0 1 0,0-1 0,0 1 0,0-1 0,-1 1 0,1-1 0,0 1 0,-1-1 0,0 1 0,1-1 0,-1 1 0,0 0 0,1-1 0,-1 1 0,0 0 0,0 0 0,0-1 0,0 1 0,0 0 0,-1 0 0,1 0 0,0 0 0,0 0 0,-2 0 0,2 1 0,-1 1 0,1-1-1,0 1 1,0-1 0,0 1 0,0 0 0,-1-1-1,1 1 1,0 0 0,0 0 0,1 0-1,-1 0 1,0 0 0,0 0 0,0 0 0,0 0-1,1 0 1,-1 0 0,1 0 0,-1 0 0,1 1-1,-1-1 1,1 0 0,0 0 0,-1 1-1,1-1 1,0 0 0,0 2 0,-3 13 8,0 0 0,1 1 0,1-1 0,0 0 0,2 1 0,0-1 0,3 17 0,-3-24-1,1 0 0,0 0 0,1 0 0,-1 0 0,2 0 0,-1-1 0,1 0 0,1 0 0,-1 0 0,1 0 0,1-1 0,0 1 0,12 11 0,-13-15-82,0-1 1,0 0 0,0-1-1,1 1 1,-1-1-1,1 0 1,0 0 0,-1-1-1,1 0 1,0 0-1,0 0 1,0 0 0,0-1-1,0 0 1,0-1-1,9-1 1,20-9-3996,-8-10-3895,-13 3-370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0.323"/>
    </inkml:context>
    <inkml:brush xml:id="br0">
      <inkml:brushProperty name="width" value="0.025" units="cm"/>
      <inkml:brushProperty name="height" value="0.025" units="cm"/>
    </inkml:brush>
  </inkml:definitions>
  <inkml:trace contextRef="#ctx0" brushRef="#br0">1 1 13677,'0'0'7143,"66"10"-13613,-42-8 1121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0.668"/>
    </inkml:context>
    <inkml:brush xml:id="br0">
      <inkml:brushProperty name="width" value="0.025" units="cm"/>
      <inkml:brushProperty name="height" value="0.025" units="cm"/>
    </inkml:brush>
  </inkml:definitions>
  <inkml:trace contextRef="#ctx0" brushRef="#br0">105 0 9961,'0'0'9620,"-9"5"-8307,-3 0-1116,-39 21 846,49-24-1009,-1-1 0,1 1 0,0-1 0,0 1 0,0 0 0,0 0 0,0 0 0,0 0 0,0 0 1,0 1-1,1-1 0,-1 0 0,1 1 0,0-1 0,0 1 0,0 0 0,-1 4 0,2-7-46,0 1 1,0 0 0,0 0-1,1 0 1,-1 0-1,1 0 1,-1 0 0,0-1-1,1 1 1,0 0-1,-1 0 1,1-1-1,-1 1 1,1 0 0,0-1-1,-1 1 1,1-1-1,0 1 1,0-1 0,0 1-1,-1-1 1,1 1-1,0-1 1,0 0 0,0 1-1,0-1 1,0 0-1,0 0 1,1 0-1,36 7-335,-28-6 236,5 1-21,-1 1 0,1 1-1,-1 0 1,19 9 0,-30-13 166,-1 1-1,0 0 1,0 0 0,1 0-1,-1 1 1,0-1 0,0 0-1,0 1 1,0 0 0,0-1 0,0 1-1,-1 0 1,1 0 0,-1 0-1,1 0 1,-1 0 0,0 0-1,1 0 1,-1 1 0,0-1-1,0 0 1,-1 1 0,1-1-1,-1 1 1,1-1 0,-1 1-1,0-1 1,1 1 0,-1-1 0,-1 1-1,1-1 1,0 1 0,0-1-1,-2 5 1,0-4 112,0 0 1,0 0-1,-1 0 1,1 0-1,-1 0 1,1-1-1,-1 1 1,0-1-1,0 0 1,0 0-1,0 0 1,0 0-1,-1 0 1,1-1-1,0 1 1,-1-1-1,0 0 1,1 0-1,-6 1 1,-1 0-58,1 0-1,-1-1 1,1 0-1,-1-1 1,1 0-1,-13-1 1,22 0-418,-1 0-1,1 0 1,-1 1 0,1-1 0,0 0-1,-1 0 1,1 0 0,0 0-1,0 0 1,-1 0 0,1 0 0,0 0-1,0 0 1,0 0 0,0 0 0,0 0-1,1 0 1,-1 0 0,0 0 0,0 0-1,1 0 1,-1 0 0,0 0-1,2-2 1,7-11-7011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1.456"/>
    </inkml:context>
    <inkml:brush xml:id="br0">
      <inkml:brushProperty name="width" value="0.025" units="cm"/>
      <inkml:brushProperty name="height" value="0.025" units="cm"/>
    </inkml:brush>
  </inkml:definitions>
  <inkml:trace contextRef="#ctx0" brushRef="#br0">159 34 6694,'0'0'10912,"-8"-6"-9551,4 2-1201,0 1-1,-1 0 0,0 0 0,1 0 0,-1 1 1,0-1-1,-9-2 0,11 5-114,1-1 0,-1 1 0,1 0 0,-1 0 0,1 0 0,-1 0 0,1 1 0,-1-1-1,1 0 1,-1 1 0,1 0 0,-1 0 0,1 0 0,-1 0 0,1 0 0,0 0 0,0 0 0,0 1 0,0-1 0,0 1 0,0 0-1,0-1 1,0 1 0,-1 2 0,-2 1 48,1 1 0,-1-1-1,1 1 1,0 0 0,1 0 0,0 0-1,0 1 1,0-1 0,1 1-1,-1-1 1,2 1 0,-1 0 0,1 0-1,0 0 1,0 0 0,1 0-1,0 0 1,1 9 0,0-14-82,-1-1 0,1 1 0,0 0 0,0-1-1,0 1 1,0-1 0,0 1 0,0-1 0,1 1 0,-1-1 0,0 0 0,1 0 0,-1 1 0,1-1 0,-1 0 0,1 0-1,-1 0 1,1-1 0,0 1 0,0 0 0,-1-1 0,1 1 0,0-1 0,0 0 0,0 1 0,0-1 0,-1 0 0,1 0-1,0 0 1,0 0 0,2-1 0,3 1 16,0-1-1,0 0 0,0 0 1,0 0-1,0-1 1,0 0-1,7-3 0,-2-2-64,1 0-1,-2-1 1,1-1-1,-1 1 1,13-14-1,-20 18 26,0-1 0,0 1-1,0-1 1,0 1 0,-1-1 0,0 0-1,0 0 1,0-1 0,0 1 0,-1-1 0,0 1-1,0-1 1,-1 0 0,0 1 0,1-8-1,-2 13 14,0 0-1,0 0 0,0 0 0,0 0 1,0-1-1,0 1 0,-1 0 1,1 0-1,0 0 0,0 0 0,0 0 1,0 0-1,0-1 0,-1 1 1,1 0-1,0 0 0,0 0 0,0 0 1,0 0-1,-1 0 0,1 0 1,0 0-1,0 0 0,0 0 0,0 0 1,-1 0-1,1 0 0,0 0 1,0 0-1,0 0 0,0 0 0,-1 0 1,1 0-1,0 0 0,0 0 1,0 0-1,-1 0 0,1 0 0,0 0 1,0 0-1,0 0 0,0 1 1,0-1-1,-1 0 0,1 0 0,0 0 1,0 0-1,0 0 0,0 0 0,0 1 1,0-1-1,0 0 0,-1 0 1,1 0-1,0 0 0,0 1 0,0-1 1,0 0-1,0 0 0,0 0 1,0 0-1,0 1 0,0-1 0,0 0 1,0 0-1,-10 13 80,2 1 89,0 0-1,1 1 1,1 0-1,0 0 1,1 0-1,1 1 0,0-1 1,1 1-1,1 0 1,-1 20-1,3-34-175,0 0-1,0-1 0,1 1 1,-1 0-1,0 0 1,0-1-1,1 1 1,-1-1-1,1 1 0,0 0 1,-1-1-1,1 1 1,0-1-1,0 1 1,0-1-1,0 0 0,0 1 1,0-1-1,1 0 1,-1 0-1,0 0 1,0 0-1,1 0 0,-1 0 1,1 0-1,-1 0 1,1 0-1,-1-1 1,1 1-1,0-1 0,-1 1 1,1-1-1,0 0 1,-1 1-1,1-1 1,0 0-1,0 0 0,-1 0 1,1-1-1,0 1 1,1-1-1,4 1-468,0-1-1,-1-1 0,1 1 1,0-1-1,-1-1 1,0 1-1,0-1 1,0 0-1,10-6 1,12-15-4120,-2-3-2172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1.805"/>
    </inkml:context>
    <inkml:brush xml:id="br0">
      <inkml:brushProperty name="width" value="0.025" units="cm"/>
      <inkml:brushProperty name="height" value="0.025" units="cm"/>
    </inkml:brush>
  </inkml:definitions>
  <inkml:trace contextRef="#ctx0" brushRef="#br0">132 0 13677,'0'0'3977,"-11"9"-2183,-75 69 2194,120-75-4693,-24-2 659,1 0 1,-1 0 0,0 1-1,0 1 1,0 0 0,-1 0-1,1 1 1,-1 0-1,1 1 1,-1 0 0,-1 0-1,1 1 1,11 10 0,-19-14 141,1-1 1,-1 0-1,-1 0 1,1 0-1,0 0 0,0 1 1,0-1-1,-1 0 1,1 1-1,0-1 1,-1 1-1,0-1 1,1 1-1,-1-1 1,0 1-1,1-1 1,-1 1-1,0-1 1,0 1-1,0-1 1,-1 1-1,1-1 1,0 1-1,0-1 1,-2 3-1,1-1 82,-1-1 1,0 1-1,0-1 0,0 0 0,0 1 0,0-1 0,-1 0 1,1-1-1,0 1 0,-1 0 0,1-1 0,-4 2 1,-8 3 290,1 0 1,-1-1 0,0-1 0,-16 3 0,20-5-421,-1 0 0,1 0-1,-1-1 1,0-1 0,0 0 0,0 0-1,-12-3 1,23 3-106,-1 0 0,1 0 0,0 0 0,-1 0 0,1 0 0,-1 0-1,1 0 1,0 0 0,-1 0 0,1 0 0,0-1 0,-1 1 0,1 0 0,0 0 0,0 0 0,-1-1-1,1 1 1,0 0 0,0 0 0,-1-1 0,1 1 0,0 0 0,0 0 0,-1-1 0,1 1 0,0 0 0,0-1-1,0 1 1,0 0 0,0-1 0,0 1 0,0-1 0,-1 1 0,1 0 0,0-1 0,0 1 0,0 0 0,0-1-1,1 1 1,-1 0 0,0-1 0,0 1 0,0-1 0,0 1 0,0 0 0,0-1 0,0 1 0,1 0 0,-1 0-1,0-1 1,0 1 0,0 0 0,1-1 0,-1 1 0,0 0 0,1 0 0,-1-1 0,0 1 0,0 0 0,1 0-1,0-1 1,19-11-5900,1 6-1202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3.394"/>
    </inkml:context>
    <inkml:brush xml:id="br0">
      <inkml:brushProperty name="width" value="0.025" units="cm"/>
      <inkml:brushProperty name="height" value="0.025" units="cm"/>
    </inkml:brush>
  </inkml:definitions>
  <inkml:trace contextRef="#ctx0" brushRef="#br0">6 1 7111,'0'0'14168,"-3"9"-13672,2 3-349,0-1 0,1 0 1,0 1-1,0-1 0,1 0 0,1 1 0,0-1 0,6 19 0,1 7 245,-1 1-1,-3-1 1,2 47 0,1 11 193,-7-91-592,-1-1 0,1 1 0,0 0 0,0 0 0,0-1 0,1 1 0,-1 0 0,1-1 0,0 1 0,0-1 0,0 0 0,0 0 0,1 0 0,-1 0 1,5 4-1,-5-6-206,0 1 0,-1-1 0,1-1 1,0 1-1,0 0 0,0 0 1,0-1-1,0 1 0,0-1 0,0 1 1,0-1-1,0 0 0,0 0 1,0 0-1,0 0 0,0 0 0,0 0 1,0-1-1,0 1 0,0-1 1,0 1-1,0-1 0,0 0 1,0 1-1,0-1 0,-1 0 0,1-1 1,0 1-1,-1 0 0,4-3 1,30-26-8314,-20 11 2318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4.115"/>
    </inkml:context>
    <inkml:brush xml:id="br0">
      <inkml:brushProperty name="width" value="0.025" units="cm"/>
      <inkml:brushProperty name="height" value="0.025" units="cm"/>
    </inkml:brush>
  </inkml:definitions>
  <inkml:trace contextRef="#ctx0" brushRef="#br0">105 25 1858,'0'0'16170,"-8"-2"-14505,5 1-1592,0 0 0,0 1 0,-1-1 0,1 1 0,0 0 0,0 0 0,0 0 0,-1 1 0,1-1 0,0 1 0,0-1 0,0 1 0,0 0 0,0 0 0,0 0 0,0 1 0,0-1 0,0 1 0,1 0-1,-1 0 1,1 0 0,-1 0 0,1 0 0,-1 0 0,1 0 0,0 1 0,0 0 0,1-1 0,-1 1 0,0 0 0,1 0 0,-1-1 0,1 1 0,0 0 0,0 0 0,0 1 0,1-1 0,-1 4 0,0-5-37,0 1 1,1-1 0,-1 0-1,1 1 1,-1-1 0,1 0-1,0 1 1,0-1 0,0 1-1,0-1 1,1 0 0,-1 1-1,1-1 1,-1 0-1,1 0 1,0 1 0,0-1-1,0 0 1,0 0 0,0 0-1,0 0 1,1 0 0,-1 0-1,1 0 1,-1 0 0,1-1-1,0 1 1,0-1 0,3 3-1,-2-3-7,0 0-1,0 0 1,0 0 0,0-1-1,0 1 1,0-1-1,0 0 1,1 0-1,-1 0 1,0 0-1,0 0 1,0-1-1,0 1 1,0-1 0,0 0-1,0 0 1,0 0-1,0-1 1,0 1-1,-1-1 1,1 1-1,4-5 1,-1 2-16,0 0 1,-1 0-1,1-1 0,-1 0 1,-1 0-1,1 0 0,-1 0 1,1-1-1,-2 0 0,1 0 1,-1 0-1,1 0 0,-2 0 1,1-1-1,-1 0 1,0 1-1,0-1 0,-1 0 1,0 0-1,0 0 0,0-8 1,-1 15-15,0 0 1,0 0-1,-1-1 1,1 1-1,0 0 1,0 0-1,0 0 1,0 0-1,0-1 1,0 1-1,0 0 1,0 0-1,0 0 1,0-1-1,-1 1 1,1 0-1,0 0 1,0 0-1,0 0 1,0 0-1,-1 0 1,1-1-1,0 1 1,0 0-1,0 0 0,0 0 1,-1 0-1,1 0 1,0 0-1,0 0 1,0 0-1,-1 0 1,1 0-1,0 0 1,0 0-1,0 0 1,-1 0-1,1 0 1,0 0-1,0 0 1,0 0-1,-1 0 1,1 0-1,0 0 1,0 0-1,0 1 1,0-1-1,-1 0 1,1 0-1,0 0 1,0 0-1,0 0 1,0 0-1,-1 1 1,1-1-1,0 0 1,0 0-1,0 0 1,0 0-1,0 1 1,0-1-1,-12 11-26,6-2 196,0 0 1,0 1-1,1-1 1,0 1-1,1 1 1,0-1-1,1 1 1,0-1-1,0 1 1,1 0-1,-1 21 1,3-32-150,0 1 1,0 0-1,1 0 1,-1 0 0,0 0-1,0-1 1,0 1-1,1 0 1,-1 0-1,0 0 1,1-1-1,-1 1 1,0 0-1,1-1 1,-1 1 0,1 0-1,-1-1 1,1 1-1,0-1 1,-1 1-1,1 0 1,0-1-1,-1 0 1,1 1-1,0-1 1,0 1-1,-1-1 1,3 1 0,29 1 193,-22-4-239,-1 1-1,1-2 1,-1 1-1,16-7 1,-13 1-180,0 1 0,-1-2-1,14-11 1,12-10-341,-37 30 537,1 0 0,-1 0-1,0-1 1,1 1-1,-1 0 1,0 0-1,1-1 1,-1 1-1,0 0 1,1 0-1,-1 0 1,1-1 0,-1 1-1,0 0 1,1 0-1,-1 0 1,1 0-1,-1 0 1,0 0-1,1 0 1,-1 0-1,1 0 1,-1 0 0,1 0-1,-1 0 1,0 0-1,1 1 1,-1-1-1,0 0 1,1 0-1,-1 0 1,1 0-1,-1 1 1,0-1 0,1 0-1,-1 0 1,0 1-1,0-1 1,1 0-1,-1 1 1,0-1-1,1 0 1,-1 1-1,0-1 1,0 0 0,0 1-1,0-1 1,1 1-1,-1-1 1,0 1-1,5 32-105,-5-30 148,0 0 0,0 1 0,0-1 0,1 0 0,-1 0 0,1 0 0,-1 0 0,1 1 0,0-1 0,0 0 0,1 0-1,-1 0 1,1-1 0,-1 1 0,1 0 0,3 4 0,-2-7-11,-1 1 0,0 0 0,0-1 0,0 1 0,1-1 0,-1 0-1,0 0 1,0 0 0,1 0 0,-1 0 0,0-1 0,1 1 0,-1 0 0,0-1 0,0 0 0,0 1 0,0-1-1,0 0 1,0 0 0,0-1 0,0 1 0,0 0 0,0 0 0,0-1 0,-1 1 0,1-1 0,0 0-1,-1 0 1,0 1 0,1-1 0,-1 0 0,2-3 0,0-1-18,1 0 0,-1 0 0,0 0 1,0 0-1,-1 0 0,0 0 0,0-1 0,0 1 0,-1-1 1,1-7-1,-2 13-42,0 41-111,8 6 156,1-34-23,-8-13 14,0 1-1,0-1 1,0 1 0,0-1-1,-1 0 1,1 1-1,0-1 1,0 0 0,-1 1-1,1-1 1,-1 0 0,1 0-1,-1 0 1,1 1-1,-1-1 1,1 0 0,-1 0-1,0 0 1,1 0 0,-1-2-1,1-1 22,0 0-1,0 0 0,0 0 1,-1-1-1,1 1 1,-1 0-1,0-1 0,-1 1 1,0-8-1,-10-10-1923,10 21 1469,0 0-1,0 0 0,1 1 1,-1-1-1,0 1 0,0-1 1,0 0-1,0 1 1,0 0-1,0-1 0,0 1 1,0 0-1,0-1 0,0 1 1,0 0-1,-1 0 1,1 0-1,0 0 0,0 0 1,-1 0-1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4.789"/>
    </inkml:context>
    <inkml:brush xml:id="br0">
      <inkml:brushProperty name="width" value="0.025" units="cm"/>
      <inkml:brushProperty name="height" value="0.025" units="cm"/>
    </inkml:brush>
  </inkml:definitions>
  <inkml:trace contextRef="#ctx0" brushRef="#br0">92 72 9673,'0'0'1671,"2"-8"705,2-3-1437,-3 7-468,1 0 0,-1-1 0,0 1 0,0-1 1,-1 0-1,1 1 0,-1-6 0,0 9-385,0 1 0,-1-1 0,1 1 0,0-1 1,0 0-1,0 1 0,-1-1 0,1 1 0,0-1 0,-1 1 0,1 0 0,0-1 0,-1 1 0,1-1 0,-1 1 0,1 0 1,-1-1-1,1 1 0,-1 0 0,1-1 0,-1 1 0,1 0 0,-1 0 0,1-1 0,-1 1 0,1 0 0,-1 0 0,1 0 1,-1 0-1,0 0 0,1 0 0,-1 0 0,1 0 0,-1 0 0,1 0 0,-1 0 0,0 0 0,1 0 0,-1 1 1,1-1-1,-1 0 0,1 0 0,-1 1 0,1-1 0,-1 0 0,1 1 0,-1-1 0,1 0 0,-1 1 0,-28 17 244,23-10-222,0-1 0,1 1 0,0 0 0,0 0 0,1 0 0,0 0 1,1 1-1,0 0 0,0 0 0,1 0 0,0 0 0,0 0 0,1 0 0,0 0 0,1 13 0,0-21-94,1 1-1,0-1 0,0 1 0,0-1 0,-1 1 0,2-1 0,-1 1 0,0-1 1,0 0-1,0 0 0,0 1 0,1-1 0,-1 0 0,1 0 0,-1 0 0,1-1 0,-1 1 1,1 0-1,-1-1 0,1 1 0,0 0 0,-1-1 0,1 0 0,0 1 0,-1-1 1,1 0-1,0 0 0,0 0 0,-1 0 0,1 0 0,3-1 0,4 1-47,0-1 1,1 0-1,-1 0 0,15-4 0,-8-1-124,15-3-1610,-30 9 1740,0 0-1,-1 1 1,1-1-1,0 0 1,0 1-1,0-1 1,-1 1-1,1-1 1,0 1-1,-1 0 1,1-1-1,0 1 1,-1-1-1,1 1 1,-1 0-1,1 0 1,-1-1-1,1 1 1,-1 0-1,0 0 1,1-1-1,-1 1 1,0 0-1,0 0 1,0 0-1,1 0 1,-1 0-1,0-1 1,0 1-1,0 0 1,0 0-1,0 0 1,-1 0-1,1 0 1,0 0-1,0 41 573,-2-1-1,-1 1 1,-3-1 0,-1 0-1,-19 60 1,23-91-383,-33 91 1066,31-89-1136,-1 0-1,0 0 1,0-1 0,-1 0 0,-17 20-1,24-31-86,0 1 0,0-1-1,-1 0 1,1 0-1,0 0 1,0 1 0,0-1-1,0 0 1,0 0-1,-1 0 1,1 1 0,0-1-1,0 0 1,0 0-1,-1 0 1,1 0 0,0 0-1,0 0 1,-1 0-1,1 0 1,0 1 0,0-1-1,-1 0 1,1 0-1,0 0 1,0 0 0,0 0-1,-1 0 1,1 0-1,0 0 1,0 0 0,-1 0-1,1-1 1,0 1-1,0 0 1,-1 0 0,1 0-1,0 0 1,0 0-1,0 0 1,-1 0 0,1-1-1,0 1 1,0 0-1,0 0 1,-1 0 0,1 0-1,0-1 1,0 1-1,0 0 1,0 0 0,0 0-1,0-1 1,-1 1-1,-2-22-6,5-26-416,2 29 157,1 0 1,1 0-1,1 0 0,0 1 0,1 0 1,1 1-1,1 0 0,23-30 0,4 3 177,71-66-1,-72 76-83,-1 0 0,-2-3 0,33-46 0,-63 79 82,-1 0 0,1 0-1,-1 0 1,0 0-1,-1 0 1,1 0 0,-1-1-1,0 1 1,1-8 0,-2 11 75,0 0 1,0 0-1,0 0 1,0 0 0,0 0-1,-1 0 1,1 0-1,0 0 1,-1 0-1,1 1 1,0-1 0,-1 0-1,0 0 1,1 0-1,-1 0 1,1 0 0,-1 1-1,0-1 1,0 0-1,1 1 1,-1-1-1,0 0 1,0 1 0,0-1-1,0 1 1,0-1-1,1 1 1,-1 0 0,0-1-1,0 1 1,0 0-1,0 0 1,0 0 0,0-1-1,0 1 1,0 0-1,0 0 1,0 1-1,-1-1 1,1 0 0,0 0-1,1 0 1,-1 1-1,0-1 1,-2 1 0,-5 1 81,1 0 1,0 1-1,-1 0 1,1 0 0,0 0-1,1 1 1,-1 0-1,1 0 1,-1 1-1,1 0 1,1 0 0,-1 0-1,1 1 1,0 0-1,0 0 1,0 0 0,1 0-1,0 1 1,0 0-1,1 0 1,0 0-1,0 0 1,1 0 0,-1 1-1,2-1 1,-3 14-1,4-20-51,1 1 1,-1-1-1,0 1 0,0-1 0,1 1 0,-1 0 0,0-1 0,1 1 0,0-1 1,-1 0-1,1 1 0,0-1 0,0 1 0,0-1 0,0 0 0,0 0 0,0 0 0,0 1 1,0-1-1,0 0 0,2 1 0,1 0-2,-1 0 0,1 0 1,0-1-1,0 1 0,0-1 0,0 0 0,8 2 1,6-1-2107,0-1 1,34-2-1,-48 1 1043,34-3-10287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5.435"/>
    </inkml:context>
    <inkml:brush xml:id="br0">
      <inkml:brushProperty name="width" value="0.025" units="cm"/>
      <inkml:brushProperty name="height" value="0.025" units="cm"/>
    </inkml:brush>
  </inkml:definitions>
  <inkml:trace contextRef="#ctx0" brushRef="#br0">202 76 10122,'0'0'1372,"2"-9"934,6-31 272,-9 39-2466,1 0-1,0 0 0,0-1 1,-1 1-1,1 0 0,-1 0 1,1 0-1,-1-1 0,1 1 1,-1 0-1,1 0 0,-1 0 1,0 0-1,0 0 0,0 0 1,0 1-1,0-1 0,0 0 1,0 0-1,0 0 0,0 1 1,0-1-1,0 1 0,0-1 1,0 1-1,0-1 1,-1 1-1,1 0 0,0-1 1,0 1-1,0 0 0,-1 0 1,1 0-1,0 0 0,-1 0 1,-1 0-1,-46 4 1609,42-1-1574,0-1-1,0 1 1,0 0-1,1 1 0,-1 0 1,1 0-1,0 0 1,0 1-1,0 0 1,0 0-1,1 0 0,0 1 1,0-1-1,1 1 1,-5 7-1,5-8-95,1 1-1,0 0 1,0-1-1,0 1 1,0 0-1,1 0 1,0 1 0,1-1-1,-1 0 1,1 1-1,0-1 1,1 1-1,-1-1 1,1 1 0,1 0-1,-1-1 1,3 11-1,-2-16-33,0 1-1,1-1 0,-1 1 0,1-1 0,-1 1 0,1-1 0,-1 0 1,1 1-1,0-1 0,0 0 0,-1 0 0,1 0 0,0-1 0,0 1 0,0 0 1,0-1-1,0 1 0,0-1 0,0 0 0,0 1 0,0-1 0,0 0 1,0 0-1,4-1 0,53-6 295,-43 2-278,-1 0 1,1-2-1,-1 0 0,0 0 1,21-16-1,-26 17-12,0-1-1,-1-1 0,0 0 1,0 0-1,-1 0 0,0-1 1,0 0-1,9-16 0,-18 27-9,-35 75 479,33-69-441,0 0-1,0 1 1,1 0 0,0-1 0,1 1 0,0 0 0,0 0-1,1 15 1,0-22-65,0-1-1,1 0 1,-1 1-1,1-1 1,-1 1-1,1-1 1,-1 0 0,1 1-1,0-1 1,-1 0-1,1 0 1,0 0-1,0 1 1,0-1-1,0 0 1,0 0-1,0 0 1,0-1-1,1 1 1,-1 0-1,0 0 1,0-1-1,3 2 1,0-1-217,0 0 0,0 0 0,0 0 0,0 0 0,0-1 0,0 0 0,1 0 0,5 0 0,0-2-781,0 1 0,0-1 0,0-1 0,0 1 0,0-2 0,11-5 0,13-14-5028,-4-2-1159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5.797"/>
    </inkml:context>
    <inkml:brush xml:id="br0">
      <inkml:brushProperty name="width" value="0.025" units="cm"/>
      <inkml:brushProperty name="height" value="0.025" units="cm"/>
    </inkml:brush>
  </inkml:definitions>
  <inkml:trace contextRef="#ctx0" brushRef="#br0">76 0 11915,'0'0'9988,"-10"6"-9133,6-4-810,-35 21 1170,37-22-1130,1 0 1,-1 0-1,0 1 0,1-1 0,-1 1 0,1-1 0,0 1 0,0 0 1,-1-1-1,1 1 0,0 0 0,0 0 0,0 0 0,1 0 0,-1 0 1,0 0-1,1 0 0,0 0 0,-1 0 0,1 0 0,0 0 0,0 3 1,3-3-118,0 1 0,0-1 0,0 0 1,1-1-1,-1 1 0,1 0 0,-1-1 0,1 0 1,0 0-1,-1 0 0,1 0 0,5 0 1,6 2-325,-5 0 165,7 2 7,0 0 1,0 1-1,0 1 0,0 0 1,-1 1-1,-1 1 0,21 15 1,-35-24 231,0 1 0,0 0 1,0-1-1,0 1 0,0 0 0,-1 0 1,1 0-1,0 0 0,0 0 1,-1 0-1,1 0 0,-1 0 1,1 0-1,-1 0 0,1 0 1,-1 0-1,0 0 0,1 0 1,-1 1-1,0-1 0,0 0 0,0 0 1,0 0-1,0 1 0,0 1 1,-1-2 51,0 1 0,0-1 1,0 1-1,0-1 0,0 0 1,0 1-1,-1-1 0,1 0 1,0 0-1,-1 0 0,1 0 1,-1 0-1,1 0 0,-1 0 1,-1 1-1,-10 2 488,1 1 0,-1-2 0,-20 4 0,29-6-532,-19 2 90,0 0 1,0-2 0,-27-2 0,32-4-2226,12-13-5195,6 5-1406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6.390"/>
    </inkml:context>
    <inkml:brush xml:id="br0">
      <inkml:brushProperty name="width" value="0.025" units="cm"/>
      <inkml:brushProperty name="height" value="0.025" units="cm"/>
    </inkml:brush>
  </inkml:definitions>
  <inkml:trace contextRef="#ctx0" brushRef="#br0">71 0 13357,'0'0'13223,"-4"9"-12812,-11 34-109,1 0 0,3 1 1,2 0-1,1 0 0,3 1 1,1 0-1,4 66 0,-1-110-310,1-1 0,0 1 0,0 0 0,0-1 0,0 1 0,0 0-1,0-1 1,0 1 0,0 0 0,0-1 0,1 1 0,-1 0 0,0-1 0,0 1 0,0-1 0,1 1 0,-1 0-1,0-1 1,1 1 0,-1-1 0,1 1 0,-1-1 0,0 1 0,1-1 0,-1 1 0,1-1 0,-1 1-1,1-1 1,0 0 0,-1 1 0,1-1 0,-1 0 0,1 0 0,0 1 0,-1-1 0,1 0 0,-1 0-1,1 0 1,0 0 0,-1 0 0,1 0 0,0 0 0,-1 0 0,2 0 0,0 0-125,-1-1 0,1 0 0,0 0 0,-1 1 0,1-1 0,0 0 0,-1-1 0,1 1 0,-1 0 0,1 0 0,-1 0 0,0-1 0,0 1 0,2-4 0,2-5-1040,-1-1 0,0 1 0,-1-1 0,-1 0 1,1 0-1,-2-1 0,0 1 0,0 0 1,-1-1-1,-1-11 0,1 19 717,0-44-7087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56.883"/>
    </inkml:context>
    <inkml:brush xml:id="br0">
      <inkml:brushProperty name="width" value="0.025" units="cm"/>
      <inkml:brushProperty name="height" value="0.025" units="cm"/>
    </inkml:brush>
  </inkml:definitions>
  <inkml:trace contextRef="#ctx0" brushRef="#br0">20 125 12268,'0'0'8344,"12"2"-7400,-10-2-912,8 2 170,-1-1 1,1 0-1,0-1 1,-1 0-1,1 0 1,0-1-1,-1 0 1,1-1-1,0 0 1,-1 0-1,0-1 1,18-8-1,-20 6 112,0 1 0,-1-1-1,1 0 1,-1 0 0,9-11-1,-13 14-249,0 0 1,0 0-1,-1 0 0,1 0 0,-1-1 0,0 1 0,0 0 1,0-1-1,0 1 0,0-1 0,0 1 0,0-1 0,-1 0 1,0 1-1,1-1 0,-1 0 0,0 1 0,0-1 1,0 0-1,-1 1 0,0-4 0,0 5-35,0 0 0,0 0 1,0 0-1,0 0 0,0 0 0,0 0 0,0 1 0,-1-1 1,1 0-1,0 1 0,0-1 0,-1 1 0,1-1 1,-1 1-1,1 0 0,0-1 0,-1 1 0,1 0 1,-1 0-1,1 0 0,0 0 0,-1 0 0,1 1 0,-2-1 1,-37 6 14,29-1-46,1 0 0,-1 0 0,1 1 0,0 0-1,0 1 1,0 0 0,1 0 0,0 1 0,1 1 0,-15 17-1,18-20-1,0 0-1,1 1 0,-1 0 0,1 0 0,1 0 0,-1 0 0,1 1 0,0-1 0,1 1 1,0-1-1,0 1 0,1 0 0,0 0 0,0 0 0,1 0 0,1 16 0,0-21 6,0 0 0,0 0 0,0 0-1,1 0 1,-1 0 0,1-1-1,0 1 1,0 0 0,0-1 0,0 1-1,1-1 1,-1 0 0,0 0-1,1 0 1,0 0 0,-1 0 0,1 0-1,0-1 1,0 1 0,0-1 0,0 0-1,0 0 1,1 0 0,-1 0-1,0-1 1,0 1 0,7-1 0,7 2 11,0-2 0,1 0 0,32-4 1,-34 1-294,0 0 1,0-1-1,-1-1 1,25-10-1,23-19-4514,-14 1-3133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6.719"/>
    </inkml:context>
    <inkml:brush xml:id="br0">
      <inkml:brushProperty name="width" value="0.025" units="cm"/>
      <inkml:brushProperty name="height" value="0.025" units="cm"/>
    </inkml:brush>
  </inkml:definitions>
  <inkml:trace contextRef="#ctx0" brushRef="#br0">1 70 5445,'0'0'16998,"13"-6"-15055,33-8-737,0 2 1,1 2-1,77-7 1,5 8-1351,-74 7-4458,-70 6-9294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7.077"/>
    </inkml:context>
    <inkml:brush xml:id="br0">
      <inkml:brushProperty name="width" value="0.025" units="cm"/>
      <inkml:brushProperty name="height" value="0.025" units="cm"/>
    </inkml:brush>
  </inkml:definitions>
  <inkml:trace contextRef="#ctx0" brushRef="#br0">109 38 12364,'0'0'9000,"59"10"-7366,-12-14-161,7-7-448,4 0-288,-2 1-353,-4 2-288,-11 5-96,-6 3-640,-16 0-674,-11 0-671,-8 8-33,-8 3-96,-17 1-3364,-4 1-3522</inkml:trace>
  <inkml:trace contextRef="#ctx0" brushRef="#br0" timeOffset="1">1 356 9673,'0'0'7367,"48"5"-4420,-8-11-833,5-6-801,7-1-160,8 0-192,-6-1-480,0 2-417,-2 3-160,-5 1-1186,-7 0-1088,-3 1-1506,-11-4-2658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07.438"/>
    </inkml:context>
    <inkml:brush xml:id="br0">
      <inkml:brushProperty name="width" value="0.025" units="cm"/>
      <inkml:brushProperty name="height" value="0.025" units="cm"/>
    </inkml:brush>
  </inkml:definitions>
  <inkml:trace contextRef="#ctx0" brushRef="#br0">82 6 15310,'-8'5'1431,"3"-1"-1038,-1 0 0,1 0-1,0 0 1,0 1 0,0 0 0,0 0-1,1 0 1,0 1 0,0-1 0,1 1-1,-1 0 1,1 0 0,1 0 0,-1 1-1,1-1 1,0 0 0,0 1 0,1 0-1,0-1 1,-1 14 0,2-17-292,0 1 1,0 0-1,0 0 1,0 0-1,1 0 0,0-1 1,0 1-1,0 0 0,0-1 1,0 1-1,1-1 1,-1 1-1,1-1 0,0 0 1,0 1-1,1-1 0,-1 0 1,0 0-1,1-1 1,0 1-1,0 0 0,5 3 1,-3-4-77,1 1 0,0-1 1,0 0-1,0 0 0,0-1 0,0 1 1,1-1-1,-1-1 0,0 1 0,0-1 0,1 0 1,-1-1-1,8-1 0,-2 0-72,0-2-1,0 1 0,0-2 1,0 1-1,-1-2 1,0 1-1,0-2 0,0 1 1,-1-2-1,0 1 1,17-18-1,-19 18 10,-1 0 1,-1 0-1,1-1 0,-1 0 0,0 0 1,-1 0-1,0-1 0,0 1 1,-1-1-1,0 0 0,-1-1 1,0 1-1,0-1 0,-1 1 0,1-16 1,-3 25 43,0 0 0,-1 0 1,1-1-1,0 1 1,-1 0-1,1 0 0,0 0 1,-1 0-1,1 0 0,-1 0 1,1 0-1,0 0 1,-1 0-1,1 0 0,0 0 1,-1 0-1,1 0 0,-1 0 1,1 0-1,0 1 1,-1-1-1,1 0 0,0 0 1,-1 0-1,1 0 0,0 1 1,-1-1-1,1 0 0,0 0 1,-1 1-1,-4 5 95,0 1 0,0-1 0,0 1 0,1 0 0,0 0 0,1 0 0,-1 1 0,2-1 0,-4 13 0,-1 5 382,-5 46-1,10-59-393,1 0 0,0 0-1,1-1 1,0 1 0,1 0-1,1 0 1,-1 0 0,5 12-1,-4-20-252,-1 1-1,1-1 0,1 0 1,-1 0-1,1 1 0,-1-2 1,1 1-1,0 0 0,1 0 1,-1-1-1,1 0 0,-1 0 1,1 0-1,0 0 0,0 0 1,0-1-1,0 0 0,1 0 1,-1 0-1,1 0 0,-1-1 1,10 2-1,29 2-4458,6-4-774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5:57.222"/>
    </inkml:context>
    <inkml:brush xml:id="br0">
      <inkml:brushProperty name="width" value="0.025" units="cm"/>
      <inkml:brushProperty name="height" value="0.025" units="cm"/>
    </inkml:brush>
  </inkml:definitions>
  <inkml:trace contextRef="#ctx0" brushRef="#br0">1284 127 3908,'0'0'3117,"-8"-6"-2369,-10-8-418,1 1-1,-2 1 1,0 1 0,0 1 0,-1 0 0,0 2 0,0 0-1,-1 1 1,0 1 0,-1 1 0,1 1 0,-1 1 0,-34-1-1,-207 0-68,-163 2 231,406 3-432,-1 1 0,0 1 0,1 0 0,-1 2-1,1 0 1,0 1 0,-33 16 0,48-20-49,0 0 0,1 1-1,-1 0 1,0 0 0,1 1-1,0-1 1,0 1 0,0 0 0,0 0-1,0 0 1,1 0 0,0 1-1,0-1 1,0 1 0,0 0 0,1 0-1,0 0 1,0 0 0,0 0-1,1 1 1,0-1 0,0 0 0,0 1-1,0-1 1,1 1 0,0-1 0,0 1-1,1-1 1,-1 1 0,1-1-1,0 1 1,1-1 0,-1 0 0,3 6-1,3 4-2,0-1 0,0 1 0,1-2 0,1 1 0,0-1 0,1 0 0,1 0 0,22 20 0,-11-14 4,1 0-1,0-2 0,1-1 0,30 16 0,-17-15 15,2-1 0,-1-3 0,2 0 0,-1-3 0,2-1 0,61 5 0,250-4 218,-266-11-227,371-13 24,-284 6-34,-163 8-6,26-1 48,50-9 0,-77 9-37,0-1 0,-1 0 0,1 0 0,-1-1-1,0 0 1,0-1 0,0 0 0,0 0-1,-1-1 1,1 1 0,9-10 0,-14 10 70,0 1 1,-1 0-1,1-1 0,-1 1 1,0-1-1,0 0 1,0 0-1,-1 0 1,0 0-1,1 0 0,-1 0 1,0 0-1,-1 0 1,1 0-1,-1 0 1,0-1-1,0 1 0,0 0 1,-1 0-1,1 0 1,-1 0-1,0-1 1,0 1-1,-1 0 0,1 0 1,-4-6-1,-3-6 79,-1 0-1,0 1 0,-1 0 0,-22-24 1,12 16-142,-1 1 0,-1 2 0,-1 0 0,0 1 0,-2 1 0,-38-21 0,42 28-11,0 1-1,-1 2 1,0 0 0,0 1 0,-1 1-1,0 1 1,0 1 0,-47-1-1,44 5-446,0 1-1,0 2 0,0 0 0,0 2 0,1 1 0,0 1 0,0 1 0,0 1 1,-27 14-1,7-1-3383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5:58.543"/>
    </inkml:context>
    <inkml:brush xml:id="br0">
      <inkml:brushProperty name="width" value="0.025" units="cm"/>
      <inkml:brushProperty name="height" value="0.025" units="cm"/>
    </inkml:brush>
  </inkml:definitions>
  <inkml:trace contextRef="#ctx0" brushRef="#br0">1315 249 6502,'-6'-8'373,"0"1"0,-1-1 0,0 1 0,-1 1 0,0-1 0,0 1 0,0 0 0,0 1 0,-15-7 0,-92-34-470,63 27 270,-13-4 108,-1 2-1,-1 4 0,-105-15 0,68 21 121,-174 4-1,261 7-395,-1 2 0,1 0 0,-1 0 0,1 2 0,0 0-1,0 1 1,1 1 0,-1 0 0,-16 10 0,25-12-4,0 1-1,1 1 1,-1-1 0,1 1 0,0 1 0,0-1 0,1 1-1,0 0 1,0 0 0,1 1 0,0 0 0,0 0-1,1 0 1,0 1 0,0-1 0,1 1 0,0 0-1,-3 14 1,2-2 9,1 1 0,1 0 0,1 0 1,0 0-1,2 0 0,1 0 0,0 0 0,2 0 0,0-1 0,1 1 0,2-1 0,0 0 0,1-1 0,1 0 0,1 0 0,1-1 0,0 0 0,2-1 0,0 0 1,1-1-1,1-1 0,0 0 0,1-1 0,1 0 0,19 12 0,-8-10 89,1-1 1,0-1-1,1-2 1,1-1-1,0-1 1,0-2-1,1-1 1,57 7-1,-10-8 219,0-4-1,118-8 0,-117-2-164,0-4 0,0-2 0,-1-5 0,-1-2 0,136-57 0,-192 67-8,-1-1-1,0-1 1,-1 0 0,33-28-1,-46 35-32,-1-1-1,0 0 1,0 0 0,0-1-1,-1 0 1,0 0 0,0 0-1,-1 0 1,0-1 0,0 0-1,-1 1 1,0-2 0,0 1-1,-1 0 1,0 0 0,1-14-1,-3 16-86,-1 0-1,0 0 0,0 0 1,0 0-1,-1 0 0,0 1 1,0-1-1,-1 0 0,0 1 1,1 0-1,-2-1 0,1 1 0,-1 0 1,1 1-1,-2-1 0,1 1 1,0 0-1,-1 0 0,-5-4 1,-13-9-45,-1 0 0,-41-20 0,23 15-629,-1 3 0,-72-23-1,67 29-1375,-1 1 0,-67-6 0,52 12-1915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0.120"/>
    </inkml:context>
    <inkml:brush xml:id="br0">
      <inkml:brushProperty name="width" value="0.025" units="cm"/>
      <inkml:brushProperty name="height" value="0.025" units="cm"/>
    </inkml:brush>
  </inkml:definitions>
  <inkml:trace contextRef="#ctx0" brushRef="#br0">32 91 1473,'0'0'6172,"-4"-8"-5452,-12-35 292,5 3 3219,10 45 2289,8 47-5620,24 42-409,82 176 0,-111-267-554,5 9-220,-1 0 0,-1 0 0,1 0 0,-2 0 0,0 1 0,0 0 0,-1 0 0,1 17 0,-4-30 248,0 0 1,0 0-1,0 0 1,0 1-1,0-1 0,0 0 1,0 0-1,0 0 1,0 1-1,0-1 1,0 0-1,0 0 1,0 0-1,0 1 1,0-1-1,0 0 1,0 0-1,0 0 1,0 0-1,-1 1 1,1-1-1,0 0 0,0 0 1,0 0-1,0 0 1,0 0-1,0 1 1,-1-1-1,1 0 1,0 0-1,0 0 1,0 0-1,0 0 1,-1 0-1,1 0 1,0 0-1,0 0 0,0 0 1,-1 0-1,1 0 1,0 0-1,0 0 1,0 0-1,-1 0 1,1 0-1,0 0 1,0 0-1,0 0 1,-1 0-1,-12-8-1373,-10-13-1041,0-10-402,-4-5-779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0.468"/>
    </inkml:context>
    <inkml:brush xml:id="br0">
      <inkml:brushProperty name="width" value="0.025" units="cm"/>
      <inkml:brushProperty name="height" value="0.025" units="cm"/>
    </inkml:brush>
  </inkml:definitions>
  <inkml:trace contextRef="#ctx0" brushRef="#br0">43 352 6694,'0'0'6631,"-8"-3"-4384,-24-10-234,32 13-1937,-1-1 1,1 1-1,0 0 1,0-1-1,0 1 1,0 0-1,-1 0 1,1-1-1,0 1 1,0 0-1,0-1 1,0 1-1,0 0 1,0-1-1,0 1 1,0 0-1,0 0 1,0-1-1,0 1 1,0 0-1,0-1 1,0 1-1,0 0 1,0-1-1,0 1 1,1 0-1,-1 0 1,0-1-1,0 1 1,0 0-1,0-1 1,1 1-1,-1 0 1,0 0-1,0 0 1,0-1-1,1 1 1,-1 0-1,0 0 1,1 0-1,-1 0 1,0-1-1,0 1 1,1 0-1,-1 0 1,0 0-1,1 0 1,-1 0 0,0 0-1,1 0 1,-1 0-1,23-13 187,-19 11 172,10-7-293,-1-1 0,1-1-1,-2 0 1,1-1 0,-2 0-1,1-1 1,-2 0 0,0-1 0,0 0-1,-2 0 1,1-1 0,-2 0 0,0 0-1,-1-1 1,0 0 0,-2-1 0,0 1-1,0-1 1,1-32 0,-4 63-156,0 0 1,1-1 0,1 1-1,0-1 1,0 0-1,2 0 1,-1 0 0,2 0-1,0-1 1,0 0 0,1 0-1,1 0 1,0-1 0,0 0-1,1-1 1,0 0-1,1 0 1,18 13 0,-16-14-650,0-1 0,0 0 0,1-1 0,0-1-1,0 0 1,20 6 0,6-2-4739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1.271"/>
    </inkml:context>
    <inkml:brush xml:id="br0">
      <inkml:brushProperty name="width" value="0.025" units="cm"/>
      <inkml:brushProperty name="height" value="0.025" units="cm"/>
    </inkml:brush>
  </inkml:definitions>
  <inkml:trace contextRef="#ctx0" brushRef="#br0">121 51 7015,'0'0'4233,"-1"-9"-1804,-5-24-37,5 33-2326,1-1 0,0 1 0,-1-1 0,1 1 0,0-1 0,-1 1 1,1-1-1,0 1 0,-1-1 0,1 1 0,-1-1 0,1 1 0,-1 0 0,1-1 0,-1 1 0,1 0 0,-1 0 0,0-1 0,1 1 0,-1 0 0,1 0 0,-1 0 1,1 0-1,-2-1 0,1 2-7,-1-1-1,1 0 1,-1 1 0,1-1 0,0 1 0,-1 0 0,1-1 0,0 1 0,-1 0 0,1 0 0,0 0-1,0 0 1,0 0 0,0 0 0,-2 2 0,-5 6 61,1 1-1,-1 0 1,2 0-1,0 0 1,0 1 0,1 0-1,0 0 1,0 1-1,-2 14 1,2-6 221,1 0 1,1 0 0,1 1-1,0 35 1,2-54-325,0 1 1,0 0-1,0 0 1,1-1-1,-1 1 1,1 0-1,0-1 0,-1 1 1,1-1-1,0 1 1,0-1-1,1 1 0,-1-1 1,1 1-1,-1-1 1,1 0-1,0 0 0,-1 0 1,1 0-1,0 0 1,3 2-1,-1-2 10,0-1 0,-1 1-1,1-1 1,0 0 0,0 0 0,0 0 0,0 0 0,-1-1-1,1 1 1,0-1 0,0 0 0,0 0 0,5-2-1,4 0-479,0-1-1,1 0 0,-2-1 0,1 0 0,0-2 1,-1 1-1,20-13 0,2-6-3769,-3-1-2145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1.648"/>
    </inkml:context>
    <inkml:brush xml:id="br0">
      <inkml:brushProperty name="width" value="0.025" units="cm"/>
      <inkml:brushProperty name="height" value="0.025" units="cm"/>
    </inkml:brush>
  </inkml:definitions>
  <inkml:trace contextRef="#ctx0" brushRef="#br0">5 1 11851,'0'0'8440,"-1"9"-8061,-1 16-21,1 1 1,0-1-1,3 0 0,0 1 0,1-1 0,1 0 1,2 0-1,0 0 0,13 29 0,-18-51-314,0-1-1,-1 0 1,1 0-1,0 0 1,1 0-1,-1-1 1,0 1-1,1 0 1,-1 0-1,1-1 1,-1 1-1,1-1 1,0 1-1,-1-1 1,1 0-1,3 2 1,-4-3-16,0 1 1,1-1-1,-1 0 0,0 0 1,1 1-1,-1-1 0,1 0 1,-1 0-1,0-1 0,1 1 1,-1 0-1,0 0 1,1-1-1,-1 1 0,0-1 1,1 1-1,-1-1 0,0 1 1,2-2-1,2-2 19,-1 1 0,0-1 1,0 0-1,0 0 0,0 0 0,-1 0 1,0-1-1,0 0 0,0 0 1,0 1-1,2-9 0,0 1-10,-1-1 0,-1 0-1,0 0 1,0 0 0,-2 0 0,1 0-1,-2-1 1,0-13 0,0 27-40,-1 1-1,1-1 1,0 0 0,0 0-1,0 1 1,-1-1-1,1 0 1,0 0 0,0 0-1,-1 1 1,1-1-1,0 0 1,0 0 0,-1 0-1,1 0 1,0 0 0,-1 0-1,1 0 1,0 0-1,-1 0 1,1 1 0,0-1-1,-1 0 1,1 0-1,0-1 1,-1 1 0,1 0-1,0 0 1,0 0 0,-1 0-1,1 0 1,0 0-1,-1 0 1,1 0 0,0-1-1,0 1 1,-1 0-1,1 0 1,0 0 0,0-1-1,-1 1 1,1 0 0,0 0-1,0-1 1,0 1-1,-1 0 1,1 0 0,0-1-1,0 1 1,0 0 0,0-1-1,0 1 1,0 0-1,-1 0 1,1-1 0,0 1-1,0 0 1,0-1-1,0 1 1,0 0 0,0-1-1,-13 26-784,9 25-1571,7-22-1211,5-10-3986,0-13 931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2.088"/>
    </inkml:context>
    <inkml:brush xml:id="br0">
      <inkml:brushProperty name="width" value="0.025" units="cm"/>
      <inkml:brushProperty name="height" value="0.025" units="cm"/>
    </inkml:brush>
  </inkml:definitions>
  <inkml:trace contextRef="#ctx0" brushRef="#br0">11 60 5990,'0'0'5103,"-1"-10"-2033,-6-28 536,5 27-373,5 34-2134,49 209 1133,-44-206-2105,-2 1-6,17 51 155,-20-72-225,-1 1-1,1-1 1,0 0-1,1 0 1,-1-1-1,1 1 1,0-1 0,1 0-1,6 7 1,-9-11-80,-1 0 0,1 1 0,-1-1 0,1 0 0,0 0 0,-1 0 0,1-1 0,0 1 0,0 0 0,0-1 0,-1 1 0,1-1 0,0 1 0,0-1 0,0 0 0,0 0 0,0 0 0,0 0 0,0 0 0,0 0 1,0-1-1,0 1 0,0-1 0,0 1 0,-1-1 0,1 0 0,0 0 0,0 0 0,-1 0 0,3-1 0,20-21-3471,-6-3-3521,-4 3-869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8.332"/>
    </inkml:context>
    <inkml:brush xml:id="br0">
      <inkml:brushProperty name="width" value="0.025" units="cm"/>
      <inkml:brushProperty name="height" value="0.025" units="cm"/>
    </inkml:brush>
  </inkml:definitions>
  <inkml:trace contextRef="#ctx0" brushRef="#br0">17 0 9417,'0'0'3267,"-16"65"-3139,18-24 64,3 6-128,4 3-32,-4-3 0,-1-5 0,1-6-32,4-7-256,-3-7-384,-4-6-834,1-6-319,-3-6-962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2.444"/>
    </inkml:context>
    <inkml:brush xml:id="br0">
      <inkml:brushProperty name="width" value="0.025" units="cm"/>
      <inkml:brushProperty name="height" value="0.025" units="cm"/>
    </inkml:brush>
  </inkml:definitions>
  <inkml:trace contextRef="#ctx0" brushRef="#br0">35 37 12011,'0'0'6860,"-6"11"-5910,1 0-721,1-1-1,0 1 1,0 1-1,1-1 0,0 0 1,1 1-1,1-1 0,-1 14 1,2-20-90,0 1 0,0-1 0,1 0 0,0 0 0,0 0 0,0 0 0,1 0 0,3 8 0,-4-12-117,-1 0 0,1 0 0,-1 0 1,1 0-1,0-1 0,-1 1 0,1 0 1,0 0-1,0-1 0,-1 1 0,1 0 1,0-1-1,0 1 0,0-1 0,0 1 1,0-1-1,0 0 0,0 1 0,2-1 1,-1 0 9,-1 0 0,1 0 0,0 0 0,-1-1 0,1 1 0,0 0 0,-1-1 1,1 0-1,0 1 0,-1-1 0,1 0 0,-1 0 0,0 0 0,1 0 1,-1 0-1,2-2 0,3-3 66,-2 0 0,1 0 0,-1 0 0,0-1 0,0 1 0,-1-1 0,1 0 0,-2 0 0,1 0 0,-1-1 0,0 1 0,2-14 0,-3 15-34,0 1 0,-1 0-1,1-1 1,-1 1 0,0-1 0,0 1 0,-1-1 0,1 1 0,-1 0 0,-1-1-1,1 1 1,-1 0 0,1 0 0,-2 0 0,1 0 0,0 0 0,-1 0 0,-5-7 0,7 11-106,0 1 0,1-1 0,-1 0 0,1 1 1,-1-1-1,0 1 0,0-1 0,1 1 1,-1-1-1,0 1 0,0-1 0,0 1 1,1 0-1,-1-1 0,0 1 0,0 0 0,0 0 1,0 0-1,0-1 0,0 1 0,1 0 1,-1 0-1,0 0 0,0 1 0,0-1 1,0 0-1,0 0 0,0 0 0,1 1 0,-1-1 1,0 0-1,0 1 0,0-1 0,1 1 1,-1-1-1,0 1 0,0-1 0,1 1 1,-1-1-1,0 1 0,1 0 0,-1 0 0,1-1 1,-1 1-1,1 0 0,-1 0 0,1-1 1,0 1-1,-1 0 0,1 1 0,-1-1-178,1 0 0,0 0-1,-1 0 1,1 0 0,0 0-1,0 0 1,0 0 0,0 0-1,0 0 1,0 0 0,0 0-1,0 0 1,0 0 0,1 0-1,-1 0 1,0-1-1,0 1 1,1 0 0,-1 0-1,1 0 1,-1 0 0,1 0-1,-1 0 1,1-1 0,0 1-1,-1 0 1,1 0 0,0-1-1,0 1 1,-1-1 0,1 1-1,0-1 1,0 1 0,0-1-1,0 1 1,0-1 0,0 1-1,-1-1 1,1 0-1,0 0 1,0 0 0,0 1-1,0-1 1,0 0 0,0 0-1,2-1 1,12 1-4547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2.786"/>
    </inkml:context>
    <inkml:brush xml:id="br0">
      <inkml:brushProperty name="width" value="0.025" units="cm"/>
      <inkml:brushProperty name="height" value="0.025" units="cm"/>
    </inkml:brush>
  </inkml:definitions>
  <inkml:trace contextRef="#ctx0" brushRef="#br0">49 0 7623,'0'0'13859,"-5"10"-13000,4-10-857,-4 8 327,-1 1 0,1 0 0,0 1 1,1-1-1,0 1 0,1 0 0,0 0 0,0 0 1,-1 19-1,4-28-327,1 0 1,0-1 0,0 1-1,0 0 1,0-1-1,0 1 1,0 0-1,0-1 1,0 0-1,0 1 1,0-1-1,0 1 1,0-1-1,0 0 1,0 0-1,0 0 1,0 0 0,1 0-1,-1 0 1,0 0-1,0 0 1,0 0-1,0 0 1,0 0-1,2-2 1,34-4-528,-23 2 65,1 0 0,0 1 1,0 0-1,1 2 0,-1-1 0,0 2 0,24 2 1,-38-2 471,0 0 1,0 1-1,0-1 1,0 0-1,0 1 1,0-1-1,0 1 1,0 0-1,-1-1 1,1 1-1,0 0 1,0-1-1,0 1 1,-1 0-1,1 0 1,0 0-1,-1 0 1,1-1-1,-1 1 1,1 0-1,-1 0 1,1 0-1,-1 0 1,0 1-1,1-1 1,-1 0-1,0 0 1,0 0-1,0 0 1,0 0-1,0 0 1,0 0-1,0 0 1,0 0-1,-1 0 1,1 0-1,0 0 1,0 0-1,-1 0 1,0 2-1,0 1 149,0 0 0,-1 0 0,1 0-1,-1 0 1,0 0 0,0 0-1,-1 0 1,-3 5 0,2-6-85,1 1-1,-1-1 1,0 0 0,1-1-1,-2 1 1,1-1-1,0 1 1,0-1 0,-1 0-1,1-1 1,-1 1 0,1-1-1,-1 0 1,-4 1 0,7-2-252,0 0 1,0 0 0,1-1-1,-1 1 1,0 0-1,1 0 1,-1-1 0,0 1-1,1-1 1,-1 0-1,1 1 1,-1-1-1,1 0 1,-1 0 0,1 0-1,-3-2 1,2 1-396,1 0 1,-1 0-1,1 0 1,-1 0-1,1 0 1,0-1-1,0 1 1,0 0-1,0-1 1,0 1-1,1-1 1,-1 1-1,1-1 1,-1-2-1,1-20-6972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3.148"/>
    </inkml:context>
    <inkml:brush xml:id="br0">
      <inkml:brushProperty name="width" value="0.025" units="cm"/>
      <inkml:brushProperty name="height" value="0.025" units="cm"/>
    </inkml:brush>
  </inkml:definitions>
  <inkml:trace contextRef="#ctx0" brushRef="#br0">81 45 5669,'0'0'16592,"6"-7"-16026,16-21-112,-22 28-444,0 0 0,0 0 1,0 0-1,0-1 1,0 1-1,0 0 0,0 0 1,0 0-1,0-1 0,0 1 1,0 0-1,0 0 1,0 0-1,0-1 0,0 1 1,0 0-1,0 0 0,0-1 1,0 1-1,0 0 1,0 0-1,0 0 0,0-1 1,0 1-1,0 0 0,0 0 1,0 0-1,-1-1 1,1 1-1,0 0 0,0 0 1,0 0-1,0 0 0,-1 0 1,1-1-1,0 1 0,0 0 1,0 0-1,0 0 1,-1 0-1,1 0 0,0 0 1,-1 0-1,-15-3 166,-15 7-77,27 0-89,-1-1 0,2 0 0,-1 1 0,0 0 0,1-1 0,-1 2 0,1-1 0,0 0 0,1 0 0,-1 1 0,1 0 0,0-1 0,0 1 0,0 0 0,-2 9 0,2-6 90,1-1 0,-1 0 0,1 1 0,0-1 0,1 1 0,0-1 0,0 1 0,1-1 0,0 1 0,2 11 0,-1-17-88,-1 1 1,0-1-1,0 0 1,1 0-1,0 0 1,-1 0-1,1 0 1,0 0-1,0-1 1,0 1-1,0 0 0,0-1 1,0 1-1,0-1 1,1 0-1,-1 0 1,0 0-1,1 0 1,-1 0-1,1-1 1,-1 1-1,1-1 1,-1 1-1,1-1 1,-1 0-1,1 0 0,0 0 1,-1-1-1,6 0 1,0 0-372,0 0 0,-1-1 0,1 0 0,0 0 0,-1-1 1,1 0-1,-1 0 0,10-6 0,-5 1-1926,-1-1 0,0 0 0,16-18 1,-1-6-7021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3.504"/>
    </inkml:context>
    <inkml:brush xml:id="br0">
      <inkml:brushProperty name="width" value="0.025" units="cm"/>
      <inkml:brushProperty name="height" value="0.025" units="cm"/>
    </inkml:brush>
  </inkml:definitions>
  <inkml:trace contextRef="#ctx0" brushRef="#br0">91 200 1313,'-8'13'10762,"1"-3"-9699,-45 76 4632,48-79-5189,1 1 1,-1 0-1,1 1 0,1-1 0,0 1 1,0-1-1,0 1 0,1-1 0,1 1 1,0 15-1,0-23-475,0 1 1,1-1-1,-1 1 1,1-1-1,-1 1 0,1-1 1,0 1-1,0-1 1,-1 0-1,1 1 1,0-1-1,0 0 0,1 0 1,-1 0-1,0 0 1,0 0-1,0 0 1,1 0-1,-1 0 0,0 0 1,1 0-1,-1-1 1,1 1-1,-1-1 1,1 1-1,-1-1 0,1 1 1,0-1-1,-1 0 1,1 0-1,-1 0 1,1 0-1,-1 0 1,1 0-1,0 0 0,-1-1 1,1 1-1,-1-1 1,1 1-1,1-2 1,5 1-5,-1-1 0,0-1 0,0 1 0,-1-1 0,1 0 0,0-1 0,8-6 0,-3 0-36,-1 0-1,-1-1 1,1-1 0,-2 1-1,0-2 1,0 1 0,-1-1-1,-1-1 1,0 1-1,-1-1 1,0 0 0,6-28-1,-4 3-288,-2 1 1,-1-1-1,-2-70 0,-18 250 784,14-132-347,1 1 0,0-1 0,1 0 1,0 0-1,0 0 0,1 1 0,0-1 0,1-1 1,5 13-1,-6-17-234,0 0 0,0-1 1,1 1-1,-1-1 0,1 0 1,-1 0-1,1 0 0,0 0 1,7 4-1,-6-5-391,-1 0 0,1 0 0,0 0 0,0 0 0,1-1 0,-1 0 0,0 0 0,0 0 0,1 0 0,7 0 0,9-1-6144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4.104"/>
    </inkml:context>
    <inkml:brush xml:id="br0">
      <inkml:brushProperty name="width" value="0.025" units="cm"/>
      <inkml:brushProperty name="height" value="0.025" units="cm"/>
    </inkml:brush>
  </inkml:definitions>
  <inkml:trace contextRef="#ctx0" brushRef="#br0">222 106 4933,'0'0'5012,"-2"-9"-2535,-1 1-1857,1 1 0,-1-1 0,-1 1 0,1 0-1,-1 0 1,-1 0 0,1 0 0,-10-10 0,12 15-477,0 0 0,-1 0 0,1 0 0,0 0 1,-1 1-1,1-1 0,-1 1 0,1 0 0,-1-1 0,0 1 1,1 0-1,-1 0 0,0 1 0,0-1 0,0 1 0,0-1 1,0 1-1,1 0 0,-1 0 0,0 0 0,0 1 1,0-1-1,0 1 0,0-1 0,0 1 0,1 0 0,-1 0 1,0 0-1,1 0 0,-1 1 0,1-1 0,-5 4 1,0 1-109,1-1 1,0 1 0,0 0 0,1 0 0,0 1 0,0 0-1,0 0 1,1 0 0,0 0 0,0 1 0,1 0 0,0-1-1,0 1 1,1 0 0,-1 10 0,-3 10 86,2 0 0,2 0 1,0 32-1,2-54-82,-1 7 104,2 0-1,-1 0 1,2 0-1,4 21 1,-5-31-128,0 0 1,0 0 0,0 0-1,0 0 1,1 0 0,-1 0-1,1-1 1,0 1-1,0-1 1,0 1 0,0-1-1,0 0 1,0 0 0,0 0-1,1 0 1,-1 0 0,1 0-1,0-1 1,-1 1-1,1-1 1,0 0 0,0 1-1,0-1 1,0-1 0,4 2-1,0-1-108,0 0 0,1-1-1,-1 0 1,0 0 0,0-1-1,0 0 1,0 0 0,0 0-1,0-1 1,0 0 0,0-1-1,-1 1 1,1-1 0,10-6-1,-9 3-709,1 0 0,-1 0 0,-1-1 0,1 0 0,12-15-1,6-17-4941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4.669"/>
    </inkml:context>
    <inkml:brush xml:id="br0">
      <inkml:brushProperty name="width" value="0.025" units="cm"/>
      <inkml:brushProperty name="height" value="0.025" units="cm"/>
    </inkml:brush>
  </inkml:definitions>
  <inkml:trace contextRef="#ctx0" brushRef="#br0">11 0 12524,'0'0'2819,"-2"10"-951,-1 7-1139,0-1 0,2 1 0,0 0 0,1 0 0,0 0 0,6 29 0,1-8 3,7 33 543,-12-65-1139,0-1 0,-1 0 1,1 1-1,1-1 0,-1 0 0,1-1 0,0 1 1,0 0-1,7 7 0,-9-12-121,-1 1 0,1-1 0,0 1 0,0-1 0,0 1 1,0-1-1,0 0 0,0 1 0,0-1 0,0 0 0,0 0 0,0 0 0,0 1 0,0-1 1,0 0-1,0 0 0,0-1 0,0 1 0,0 0 0,0 0 0,0 0 0,0-1 0,0 1 0,-1 0 1,1-1-1,0 1 0,0-1 0,0 1 0,0-1 0,0 1 0,-1-1 0,1 0 0,0 1 1,-1-1-1,1 0 0,0 0 0,-1 0 0,1 1 0,-1-1 0,1 0 0,0-1 0,21-39 149,-21 39-156,9-22 27,-6 15-23,0-1 1,0 1-1,1-1 0,12-16 0,-17 26-12,0 0 0,1-1 0,-1 1 0,0 0 0,0-1 0,1 1 0,-1 0 0,0-1-1,1 1 1,-1 0 0,1-1 0,-1 1 0,0 0 0,1 0 0,-1 0 0,1 0 0,-1-1 0,0 1 0,1 0 0,-1 0 0,1 0-1,-1 0 1,1 0 0,-1 0 0,1 0 0,-1 0 0,1 0 0,-1 0 0,0 0 0,1 0 0,-1 1 0,1-1 0,-1 0 0,1 0-1,11 16 2,2 30 63,-13-40-30,0-2 12,1 1-1,-1 0 1,1-1-1,0 0 1,0 1 0,1-1-1,-1 0 1,1 0-1,0 0 1,0 0-1,4 3 1,-6-6-36,1 0 1,-1 0-1,0-1 1,0 1-1,1 0 1,-1-1-1,0 1 1,1-1-1,-1 1 1,1-1-1,-1 0 1,1 0-1,-1 1 1,1-1-1,-1 0 1,1 0-1,-1 0 1,1-1-1,-1 1 1,0 0-1,1-1 1,-1 1-1,1-1 1,-1 1-1,0-1 1,1 1-1,-1-1 1,0 0-1,0 0 1,1 0-1,-1 0 1,0 0-1,0 0 1,0 0-1,0 0 1,0 0-1,0 0 1,-1 0-1,2-3 1,6-7 15,0 0 1,-1-1 0,-1 0 0,8-21-1,6-11-517,-20 44 479,0 0 0,0-1-1,1 1 1,-1 0 0,0 0 0,0 0 0,0-1 0,0 1 0,0 0 0,0 0 0,0-1-1,0 1 1,0 0 0,0 0 0,1 0 0,-1 0 0,0-1 0,0 1 0,0 0-1,0 0 1,1 0 0,-1 0 0,0 0 0,0-1 0,0 1 0,1 0 0,-1 0 0,0 0-1,0 0 1,0 0 0,1 0 0,-1 0 0,0 0 0,0 0 0,1 0 0,-1 0-1,0 0 1,0 0 0,0 0 0,1 0 0,-1 0 0,0 0 0,0 0 0,0 0 0,1 0-1,-1 0 1,0 0 0,0 1 0,0-1 0,1 0 0,-1 0 0,0 0 0,0 1 0,8 16-171,0 25 267,-8-41-95,0 1 36,-1-1 0,1 1 0,0-1-1,0 1 1,0-1 0,1 1 0,-1-1 0,0 1-1,1-1 1,-1 0 0,0 1 0,1-1-1,0 1 1,-1-1 0,1 0 0,0 0-1,0 1 1,0-1 0,-1 0 0,1 0-1,1 0 1,-1 0 0,0 0 0,0 0-1,0 0 1,0 0 0,3 1 0,-2-3-14,0 0 0,0 0 1,0 0-1,0 0 0,0 0 1,0-1-1,0 1 0,0 0 0,0-1 1,-1 0-1,1 1 0,-1-1 1,1 0-1,-1 0 0,0 0 1,1 0-1,0-3 0,6-9-802,19-20-2113,-15 27-2082,2 4-3853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5.015"/>
    </inkml:context>
    <inkml:brush xml:id="br0">
      <inkml:brushProperty name="width" value="0.025" units="cm"/>
      <inkml:brushProperty name="height" value="0.025" units="cm"/>
    </inkml:brush>
  </inkml:definitions>
  <inkml:trace contextRef="#ctx0" brushRef="#br0">1 1 10730,'0'0'7367,"61"2"-21973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5.391"/>
    </inkml:context>
    <inkml:brush xml:id="br0">
      <inkml:brushProperty name="width" value="0.025" units="cm"/>
      <inkml:brushProperty name="height" value="0.025" units="cm"/>
    </inkml:brush>
  </inkml:definitions>
  <inkml:trace contextRef="#ctx0" brushRef="#br0">58 0 4612,'0'0'13571,"-7"11"-11692,0-1-1294,1 0 0,0 1 0,1 0 0,0 0 0,1 0 0,0 0 0,0 1 0,1 0 0,1-1 0,0 1 0,0 17 0,2-28-574,0 0 1,0 0-1,0 0 1,0-1 0,0 1-1,1 0 1,-1 0-1,0-1 1,0 1-1,1 0 1,-1 0 0,1-1-1,-1 1 1,0 0-1,1-1 1,-1 1 0,1 0-1,0-1 1,-1 1-1,1-1 1,-1 1 0,1-1-1,0 1 1,0-1-1,-1 0 1,1 1-1,0-1 1,0 0 0,-1 1-1,1-1 1,0 0-1,0 0 1,0 0 0,-1 0-1,1 0 1,0 0-1,0 0 1,0 0-1,-1 0 1,1 0 0,0 0-1,0-1 1,0 1-1,-1 0 1,2-1 0,2 0 9,-1 0-1,0 0 1,0 0 0,-1-1 0,1 1 0,0-1 0,0 0 0,-1 0 0,1 0 0,3-3 0,2-7-12,-1 1-1,-1-1 1,0 0 0,0-1-1,-1 0 1,0 0 0,3-19-1,-3-7-3115,-6 67 2679,2 43 714,-1-67-505,1 0 0,0 0 0,-1 0 0,1 0 0,1 0 0,-1-1 0,1 1 0,-1 0 0,1-1 0,0 1 0,0-1 0,0 0 0,1 0 0,4 6 0,17 5-5210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6.323"/>
    </inkml:context>
    <inkml:brush xml:id="br0">
      <inkml:brushProperty name="width" value="0.025" units="cm"/>
      <inkml:brushProperty name="height" value="0.025" units="cm"/>
    </inkml:brush>
  </inkml:definitions>
  <inkml:trace contextRef="#ctx0" brushRef="#br0">18 113 5285,'-17'-34'9816,"18"40"-3463,7 13-6074,-4-11-118,-1-1 1,2 0 0,-1 0 0,1 0 0,0-1 0,1 1-1,-1-1 1,1 0 0,1-1 0,-1 0 0,9 6 0,-12-9-127,0-1 1,-1 0 0,1 1 0,-1-1 0,1 0 0,0-1 0,0 1 0,0 0 0,0-1 0,-1 0 0,1 1 0,0-1 0,0 0-1,0-1 1,0 1 0,0 0 0,0-1 0,-1 0 0,1 1 0,0-1 0,0 0 0,-1-1 0,1 1 0,-1 0 0,1-1-1,-1 1 1,1-1 0,-1 0 0,0 0 0,0 0 0,0 0 0,0 0 0,0 0 0,0-1 0,1-2 0,4-5 62,-1 0 0,0 0 0,-1 0 0,0-1 0,-1 0 0,0 0 1,-1 0-1,0-1 0,0 1 0,-1-1 0,-1 1 0,0-22 0,-1 46-114,1 0-1,1 0 0,0 0 1,0 0-1,2-1 0,7 22 0,-10-30 13,0-1 0,1 1 0,-1-1-1,1 0 1,0 1 0,0-1 0,0 0-1,0 0 1,1 0 0,-1-1 0,1 1-1,-1-1 1,1 1 0,0-1 0,0 0-1,0 0 1,1 0 0,-1 0 0,0 0-1,1-1 1,-1 0 0,1 0 0,-1 0-1,1 0 1,0 0 0,-1-1 0,1 1-1,4-1 1,-4-1-197,0 0 0,0 0 0,0-1 1,0 1-1,0-1 0,0 0 0,-1 0 0,1-1 0,0 1 0,-1-1 0,0 1 0,1-1 0,-1 0 0,0 0 0,-1-1 0,1 1 1,2-5-1,1 0-1512,0-2 1,-1 1 0,0-1-1,0 1 1,5-19 0,-2-12-7326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6.763"/>
    </inkml:context>
    <inkml:brush xml:id="br0">
      <inkml:brushProperty name="width" value="0.025" units="cm"/>
      <inkml:brushProperty name="height" value="0.025" units="cm"/>
    </inkml:brush>
  </inkml:definitions>
  <inkml:trace contextRef="#ctx0" brushRef="#br0">11 59 11435,'-1'11'2162,"-2"15"-1007,-3 69 4181,6-86-4927,0-1 0,1 1 0,-1-1 0,2 0 0,0 1 0,0-1 0,0 0 0,1 0 0,5 10 0,10 13-57,-9-18-213,0 0 1,-1 1-1,-1 0 0,0 0 0,-1 0 1,0 1-1,-2 0 0,1 1 0,-2-1 0,0 1 1,1 23-1,-6-74 357,-2 0-1,-14-57 1,0 0-494,14 63-29,-1 1-70,1 0-1,1 0 1,3-54 0,1 78 58,0 1-1,0-1 1,1 1 0,-1 0 0,1 0 0,-1 0-1,1-1 1,0 2 0,1-1 0,-1 0 0,0 0 0,1 1-1,0-1 1,-1 1 0,1 0 0,0 0 0,0 0-1,0 0 1,0 0 0,1 1 0,-1-1 0,0 1-1,1 0 1,-1 0 0,1 0 0,-1 1 0,1-1 0,-1 1-1,1 0 1,5 0 0,-6 0 11,1-1-1,-1 1 1,1 0-1,-1 0 1,1 1-1,0-1 1,-1 1 0,0-1-1,1 1 1,-1 0-1,1 1 1,-1-1-1,0 0 1,0 1-1,0 0 1,0 0 0,0 0-1,0 0 1,0 0-1,-1 0 1,1 1-1,-1-1 1,1 1 0,-1 0-1,0 0 1,0 0-1,-1 0 1,1 0-1,0 0 1,-1 0 0,1 4-1,-1 0 82,0 0 0,-1-1 0,0 1 0,0 0 0,-1-1-1,0 1 1,0-1 0,0 1 0,-1-1 0,0 1 0,0-1 0,-1 0 0,0 0 0,0 0-1,-5 8 1,5-10-25,0 0 0,0 0 0,-1 0 0,1 0-1,-1-1 1,0 1 0,0-1 0,0 0 0,-1 0 0,1-1-1,0 1 1,-1-1 0,0 0 0,0 0 0,1 0 0,-1-1-1,0 0 1,0 0 0,-1 0 0,-6 0 0,12-1-137,-1 0 1,1-1-1,0 1 1,-1 0-1,1 0 0,0 0 1,-1 0-1,1-1 1,0 1-1,-1 0 1,1 0-1,0-1 1,0 1-1,0 0 0,-1-1 1,1 1-1,0 0 1,0 0-1,0-1 1,-1 1-1,1 0 1,0-1-1,0 1 0,0 0 1,0-1-1,0 1 1,0 0-1,0-1 1,0 1-1,0-1 1,0 1-1,0 0 0,0-1 1,0 1-1,0 0 1,0-1-1,0 1 1,1 0-1,-1-1 1,0 1-1,0 0 0,0-1 1,0 1-1,1 0 1,-1 0-1,0-1 1,0 1-1,1 0 0,-1 0 1,0-1-1,0 1 1,1 0-1,-1 0 1,1-1-1,13-16-6044,3 4-584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8.662"/>
    </inkml:context>
    <inkml:brush xml:id="br0">
      <inkml:brushProperty name="width" value="0.025" units="cm"/>
      <inkml:brushProperty name="height" value="0.025" units="cm"/>
    </inkml:brush>
  </inkml:definitions>
  <inkml:trace contextRef="#ctx0" brushRef="#br0">3 35 9513,'0'0'2771,"-1"11"-2029,0 12-488,1-1 0,1 0 0,1 1 0,9 38 1,-9-51-246,0 0 1,1-1-1,0 1 1,0-1 0,1 1-1,1-1 1,0-1-1,0 1 1,0 0-1,1-1 1,0 0 0,1-1-1,0 0 1,10 9-1,-15-15 8,1 1 0,0-1 0,-1 1 0,1-1-1,0 0 1,0 0 0,0 0 0,0-1 0,0 1-1,0-1 1,0 1 0,0-1 0,0 0 0,0 0-1,0-1 1,1 1 0,-1 0 0,0-1 0,0 0-1,-1 0 1,1 0 0,0 0 0,0 0 0,0-1-1,-1 1 1,1-1 0,0 0 0,-1 1 0,0-1-1,1-1 1,2-2 0,7-7 176,-1-1 0,0 0 0,0-1 0,9-18 1,-17 28-192,55-102-25,-28 30-2816,-15 23-1533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8.186"/>
    </inkml:context>
    <inkml:brush xml:id="br0">
      <inkml:brushProperty name="width" value="0.025" units="cm"/>
      <inkml:brushProperty name="height" value="0.025" units="cm"/>
    </inkml:brush>
  </inkml:definitions>
  <inkml:trace contextRef="#ctx0" brushRef="#br0">88 562 6919,'0'0'2199,"1"-9"459,-1 9-2653,0-6 756,1 0 1,-1 0 0,-1 0-1,1 0 1,-4-11 0,4 15-645,0 1 1,-1 0-1,1 0 1,-1-1-1,1 1 1,-1 0-1,1 0 0,-1 0 1,0 0-1,0 0 1,1 0-1,-1 0 1,0 0-1,0 0 1,0 0-1,0 0 1,0 1-1,0-1 1,0 0-1,-1 1 0,1-1 1,0 1-1,0-1 1,0 1-1,-1-1 1,1 1-1,0 0 1,-1 0-1,1 0 1,0 0-1,0 0 1,-1 0-1,1 0 0,0 0 1,-1 0-1,1 0 1,0 1-1,0-1 1,-1 1-1,1-1 1,0 1-1,-2 0 1,0 1-60,1 0 0,-1 0 1,0 0-1,1 0 0,0 0 1,-1 0-1,1 1 0,0-1 1,0 1-1,1 0 0,-1-1 1,0 1-1,1 0 0,0 0 1,0 0-1,0 0 0,0 0 1,0 0-1,0 0 0,1 0 1,-1 5-1,-2 72 106,3-72-111,0-5-48,0 0 0,1 0 0,-1 0 0,0 1 0,1-1 0,0 0 1,0 0-1,0 0 0,0-1 0,0 1 0,0 0 0,1 0 0,-1-1 1,1 1-1,0-1 0,0 1 0,0-1 0,0 0 0,5 4 0,-5-4 5,0-1-1,0-1 0,0 1 1,1 0-1,-1 0 0,0-1 0,1 0 1,-1 1-1,0-1 0,1 0 1,-1 0-1,0 0 0,1 0 1,-1-1-1,0 1 0,1-1 0,-1 1 1,0-1-1,0 0 0,1 0 1,-1 0-1,0 0 0,0 0 0,0 0 1,0-1-1,0 1 0,2-3 1,7-6 72,-1 0 1,1-1 0,-2-1-1,0 0 1,0 0-1,-1-1 1,-1 0 0,0 0-1,6-15 1,-7 14-64,0-1 0,-1 1 0,-1-1-1,0 0 1,3-30 0,-7 48-40,8 65-5,-8-66 8,1 0 0,-1 1 0,1-1 0,-1 1 0,1-1 0,0 0 0,0 0 0,0 1 0,0-1 0,0 0 0,1 0 0,-1 0 0,1 0 0,-1 0 0,1-1 0,0 1 0,-1 0 0,1-1 1,0 1-1,0-1 0,0 0 0,0 1 0,1-1 0,3 1 0,-4-2-42,0 0 1,0 0-1,-1-1 1,1 1-1,0-1 1,0 1-1,0-1 1,0 0-1,0 0 1,0 1-1,-1-1 1,1-1-1,0 1 1,-1 0-1,1 0 1,-1-1-1,1 1 1,-1 0-1,0-1 1,0 1-1,1-1 1,-1 0-1,1-2 1,24-47-1586,-25 48 1467,6-16-472,-1 0 0,0-1 1,-2 0-1,0 0 0,-1 0 1,-1 0-1,-1-22 0,-1 28 667,0-1 1,-2 0-1,1 1 0,-2-1 1,0 0-1,-1 1 0,0 0 0,-1 0 1,0 0-1,-10-16 0,15 30 11,0 0 0,0 0 0,0 1 0,0-1 0,0 0 0,0 0 0,0 0 0,0 0 0,-1 1 0,1-1 0,0 0 0,0 0 0,0 0 0,0 0 0,0 0 0,0 1 0,0-1 0,0 0 0,0 0 0,0 0 0,0 0 0,-1 0 0,1 1 0,0-1 0,0 0 0,0 0 0,0 0 0,0 0 0,-1 0 0,1 0 0,0 0 0,0 0 0,0 0 0,0 0 0,-1 0 0,1 0 0,0 0 0,0 0 0,0 0 0,0 0 0,-1 0 0,1 0 0,0 0 0,0 0 0,0 0 0,0 0 0,0 0 0,-1 0 0,1 0 0,0 0 0,0 0 0,0 0 0,0 0 0,-1 0 0,1 0 0,0-1 0,0 1 0,0 0 0,0 0 0,0 0 0,0 0 0,0 0 0,-1 0 0,1-1 0,0 1 0,0 0 0,0 0 0,-3 26 698,2 33-105,3-32-60,0 0-1,10 42 0,-9-59-334,0 0 0,0 0 0,0 0 0,1-1 0,1 1 0,0-1-1,0 0 1,1-1 0,13 16 0,-18-22-240,0-1 1,0 1-1,1-1 0,-1 1 0,0-1 1,1 0-1,-1 0 0,1 1 0,0-1 1,-1-1-1,1 1 0,0 0 0,0 0 1,0 0-1,-1-1 0,1 1 1,0-1-1,0 0 0,0 1 0,0-1 1,0 0-1,0 0 0,0 0 0,4-1 1,-5 0-27,1 0 1,-1 0-1,0 0 1,1-1-1,-1 1 1,0 0 0,0-1-1,0 1 1,0 0-1,0-1 1,0 1-1,0-1 1,0 0 0,-1 1-1,1-1 1,0 0-1,-1 1 1,0-1-1,1 0 1,-1 0 0,0 1-1,0-1 1,0 0-1,0-3 1,-1-1-164,-1 0 1,1 0 0,-1 1-1,0-1 1,0 1 0,-1-1-1,1 1 1,-1 0 0,0 0-1,-1 0 1,1 0 0,-1 0-1,0 1 1,-1 0 0,1 0-1,0 0 1,-1 0 0,0 1-1,0 0 1,-6-3-1,7 7 354,7 6 229,14 8 488,-13-13-750,0-1-1,0 0 0,1 0 1,-1 0-1,0-1 1,1 1-1,-1-1 1,0 0-1,1 0 1,-1-1-1,0 1 0,1-1 1,-1 0-1,0 0 1,0 0-1,0-1 1,0 1-1,0-1 0,5-3 1,-4 1 10,1 0 1,-2-1 0,1 1-1,0-1 1,-1 0 0,0 0-1,0-1 1,0 1-1,-1-1 1,0 0 0,4-10-1,-2 3 27,-1 1-1,0 0 0,-1-1 1,-1 0-1,0 0 0,-1 0 1,0 0-1,-1 0 1,0 0-1,-1 0 0,-1 0 1,-5-20-1,4 25-111,0 0 0,-1 0 0,0 1 0,-8-12 0,11 18-52,0-1 0,1 1 1,-1 0-1,0 0 0,0-1 1,0 1-1,0 0 1,0 0-1,0 0 0,0 0 1,0 0-1,0 0 0,0 1 1,0-1-1,-1 0 1,1 0-1,0 1 0,-1-1 1,1 1-1,-1-1 0,1 1 1,0 0-1,-1 0 1,1-1-1,-1 1 0,1 0 1,-1 0-1,1 0 0,-1 1 1,1-1-1,0 0 0,-1 0 1,1 1-1,-1-1 1,0 1-1,-1 4-5,0 0-1,1 1 1,0-1-1,0 0 1,1 1-1,0-1 1,-1 1-1,2-1 1,-1 1-1,1 7 1,-2 0-9,-8 87 192,10-88-18,-1 0 0,2 0 1,0 0-1,0 0 1,1 0-1,4 14 0,-5-24-144,0 1 0,0-1-1,0 0 1,1 0 0,-1 0 0,0 0-1,1 0 1,-1 0 0,1-1 0,0 1-1,0 0 1,0-1 0,-1 0-1,1 1 1,1-1 0,-1 0 0,0 0-1,0 0 1,0 0 0,0 0-1,1 0 1,-1-1 0,0 1 0,1-1-1,-1 0 1,1 0 0,-1 0 0,0 0-1,1 0 1,-1 0 0,1 0-1,-1-1 1,0 1 0,1-1 0,-1 0-1,4-2 1,10-2-511,-1-1-1,0-1 1,27-18-1,-37 23 107,-3 0 212,1 0-1,0 0 1,-1 1 0,1-1-1,0 1 1,0 0 0,0 0-1,0 0 1,0 0 0,0 0-1,0 1 1,1-1-1,3 1 1,-6 1 202,0-1-1,0 1 0,1 0 1,-1 0-1,0 0 1,0 0-1,0 0 1,0 0-1,0 0 0,0 0 1,-1 0-1,1 0 1,0 0-1,-1 1 1,1-1-1,0 0 0,-1 1 1,1-1-1,-1 0 1,0 1-1,0-1 0,1 1 1,-1-1-1,0 0 1,0 1-1,0-1 1,0 1-1,-1-1 0,0 3 1,1 62 811,0-77-13233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9.487"/>
    </inkml:context>
    <inkml:brush xml:id="br0">
      <inkml:brushProperty name="width" value="0.025" units="cm"/>
      <inkml:brushProperty name="height" value="0.025" units="cm"/>
    </inkml:brush>
  </inkml:definitions>
  <inkml:trace contextRef="#ctx0" brushRef="#br0">33 168 3683,'3'-63'8918,"-1"-23"-1639,-2 86-7212,1-1 0,-1 0 1,0 1-1,0-1 0,0 1 0,0-1 0,0 0 0,0 1 0,0-1 0,0 1 0,0-1 1,0 0-1,0 1 0,0-1 0,-1 1 0,1-1 0,0 0 0,0 1 0,-1-1 1,1 1-1,0-1 0,-1 1 0,1-1 0,0 1 0,-1-1 0,1 1 0,-1 0 1,1-1-1,-1 1 0,1 0 0,-1-1 0,1 1 0,-1 0 0,1-1 0,-1 1 1,1 0-1,-1 0 0,0 0 0,1 0 0,-1-1 0,1 1 0,-1 0 0,0 0 0,1 0 1,-1 0-1,1 0 0,-2 1 0,1-1-39,0 1 0,-1 0 0,1 0 0,0 0 0,0-1 1,0 1-1,0 0 0,0 0 0,1 0 0,-1 1 0,0-1 0,0 0 0,1 0 0,-1 0 0,0 0 0,1 1 0,0-1 1,-1 0-1,1 1 0,-1 2 0,-2 39 390,1 0 0,2 0 0,3 1 0,1-1 1,2 0-1,1-1 0,3 0 0,29 79 0,-32-102-373,0-1 0,2-1 0,0 1 0,1-1 0,1-1-1,0 0 1,1 0 0,1-1 0,20 19 0,-34-50 536,-8-7-570,-80-108-1492,19 32-161,70 98 1632,-1 1-1,1 0 0,-1-1 0,1 1 1,0-1-1,-1 1 0,1-1 1,0 1-1,-1-1 0,1 0 0,0 1 1,0-1-1,-1 1 0,1-1 1,0 0-1,0 1 0,0-1 0,0 0 1,0 1-1,0-1 0,0 1 1,0-1-1,0 0 0,0 1 0,0-1 1,0 0-1,0 1 0,1-1 1,-1 1-1,0-1 0,0 0 0,1 1 1,-1-1-1,0 1 0,1-1 1,-1 1-1,1-1 0,-1 1 0,1-1 1,-1 1-1,1 0 0,-1-1 1,1 1-1,-1-1 0,1 1 0,-1 0 1,1 0-1,-1-1 0,1 1 1,0 0-1,-1 0 0,1 0 0,0 0 1,-1 0-1,1 0 0,-1 0 1,1 0-1,0 0 0,-1 0 0,1 0 1,0 0-1,0 0 0,58 7-45,-36-4 77,-18-2 12,1 0 0,0-1-1,0 0 1,-1 0 0,1-1-1,-1 0 1,1 0 0,0 0-1,-1-1 1,1 1 0,-1-1-1,0 0 1,0-1 0,0 1-1,0-1 1,0 0 0,0-1 0,-1 1-1,1-1 1,-1 0 0,0 0-1,0 0 1,-1 0 0,1-1-1,-1 1 1,0-1 0,0 0-1,-1 0 1,1 0 0,-1-1-1,0 1 1,2-9 0,6-49 457,-10 60-474,0 1 0,0-1 0,0 1 0,-1-1-1,1 1 1,-1-1 0,1 1 0,-1 0 0,0-1-1,-1-3 1,1 6-19,1-1 1,-1 0-1,0 1 0,1-1 0,-1 1 1,1-1-1,-1 1 0,0-1 0,1 1 1,-1 0-1,0-1 0,0 1 0,1 0 1,-1-1-1,0 1 0,0 0 0,1 0 1,-1 0-1,0 0 0,0-1 0,0 1 1,1 0-1,-1 1 0,0-1 0,0 0 1,0 0-1,1 0 0,-1 0 0,0 1 1,0-1-1,-1 1 0,0 0-11,1 0 0,-1 0 0,1 1 0,-1-1 0,1 1-1,-1-1 1,1 1 0,0-1 0,-1 1 0,1 0 0,0 0 0,0-1 0,0 1-1,1 0 1,-1 0 0,0 0 0,1 0 0,-1 0 0,1 0 0,0 0-1,-1 3 1,-1 49 54,2-46-30,-1 5 36,1-10-19,0 0 1,0 1 0,0-1 0,0 0-1,1 0 1,-1 1 0,1-1-1,1 6 1,-1-8-21,0 0 1,0 0-1,0 0 1,0 0-1,0 0 0,0 0 1,0 0-1,1 0 1,-1-1-1,0 1 0,0 0 1,1-1-1,-1 1 1,0-1-1,1 1 0,-1-1 1,0 0-1,1 1 1,-1-1-1,1 0 0,-1 0 1,1 0-1,-1 0 1,2-1-1,8 0-50,0-1 0,-1 0 0,1 0 0,-1-1 0,0-1 0,0 0 0,0 0 0,0-1 0,-1 0 0,1-1 0,-1 0 0,-1 0 0,1-1 0,-1 0 0,0-1 0,-1 0 0,7-9 0,-13 15 81,1 0-1,-1 0 1,-1 0 0,1 0-1,0 0 1,0 0-1,-1 0 1,1 0 0,-1 0-1,0 0 1,0-1-1,0 1 1,0 0 0,0 0-1,0 0 1,0-1 0,-1 1-1,1 0 1,-1 0-1,1 0 1,-1 0 0,0 0-1,0 0 1,0 0-1,-2-2 1,-3-4 296,0 0 0,0 1-1,-1 0 1,-12-10 0,-10-10 227,27 25-562,1 1 0,-1-1 0,0 0-1,1 1 1,0-1 0,-1 0 0,1 0-1,0 0 1,0 0 0,0 0 0,0 0-1,0 0 1,1 0 0,-1 0 0,1-1-1,-1 1 1,1-4 0,1 4-124,1 0 0,-1 1 0,1-1 0,0 0-1,0 1 1,-1 0 0,1-1 0,0 1 0,0 0 0,0 0 0,1 0 0,-1 0 0,0 0 0,0 0 0,0 1-1,1-1 1,3 0 0,74-28-7594,-33 5-305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9:59.971"/>
    </inkml:context>
    <inkml:brush xml:id="br0">
      <inkml:brushProperty name="width" value="0.025" units="cm"/>
      <inkml:brushProperty name="height" value="0.025" units="cm"/>
    </inkml:brush>
  </inkml:definitions>
  <inkml:trace contextRef="#ctx0" brushRef="#br0">0 1 2691,'0'0'13988,"3"8"-12474,54 109 3137,-39-85-4110,1-1-1,2 0 0,35 40 0,-22-42-908,-6-21-3460,-28-8 3664,0 0 0,1 0 0,-1 0 0,1-1 0,-1 1 0,1 0 0,-1 0 0,0-1 0,1 1 0,-1 0 0,0-1 0,1 1 0,-1 0 0,0-1 0,0 1 0,1-1 0,-1 1 0,0-1 0,0 1 0,0 0 0,0-1 0,1 1 0,-1-1 0,0 1 0,0-1 0,0 1 0,0-1 0,0 1 0,0-1 1,0 1-1,0 0 0,0-1 0,0 1 0,0-1 0,-1 1 0,1-1 0,0 0 0,0-4-1324,0-22-5004</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0.315"/>
    </inkml:context>
    <inkml:brush xml:id="br0">
      <inkml:brushProperty name="width" value="0.025" units="cm"/>
      <inkml:brushProperty name="height" value="0.025" units="cm"/>
    </inkml:brush>
  </inkml:definitions>
  <inkml:trace contextRef="#ctx0" brushRef="#br0">1 1 11531,'0'0'8926,"1"8"-8275,1 1-516,1 4 14,-1 0 0,2-1 0,0 1 0,0-1 0,10 18-1,-13-28-163,0 1 0,0-1-1,1 0 1,0 0 0,-1 0-1,1 0 1,0 0 0,0 0-1,0 0 1,0 0-1,0-1 1,1 1 0,-1-1-1,0 1 1,1-1 0,-1 0-1,1 0 1,-1 0-1,1-1 1,0 1 0,-1 0-1,1-1 1,0 0 0,-1 0-1,1 0 1,0 0-1,0 0 1,-1 0 0,1-1-1,0 1 1,-1-1 0,1 0-1,-1 1 1,1-1-1,4-3 1,43-26-1181,10-5-1099,-56 33 2228,0 1 0,0-1 0,1 1 0,-1 0 0,0 0 0,0 1 1,0 0-1,1-1 0,-1 1 0,0 1 0,0-1 0,0 0 0,1 1 0,4 2 0,-7-2 125,0 1-1,1-1 1,-1 1-1,0 0 1,0 0-1,-1 0 0,1 0 1,0 0-1,-1 0 1,1 1-1,-1-1 1,0 0-1,1 1 1,-1-1-1,-1 1 1,1 0-1,0-1 1,0 1-1,-1 0 1,0-1-1,1 1 0,-1 0 1,0 0-1,-1 3 1,1 5 484,0 0 0,-1 1 1,0-1-1,-5 19 0,1-17-66,0 0 1,-1 0-1,0-1 0,-1 1 1,-10 12-1,15-21-448,-1 0 0,0 0-1,0 0 1,-1 0 0,1 0 0,-1-1-1,0 1 1,0-1 0,0 0 0,0 0 0,-1-1-1,1 1 1,-1-1 0,1 0 0,-1 0-1,0 0 1,-5 0 0,7-2-322,1 0 0,0 0-1,0 0 1,0 0 0,-1 0 0,1-1-1,0 1 1,0-1 0,0 0 0,0 1 0,0-1-1,0 0 1,0 0 0,0-1 0,0 1 0,0 0-1,-2-3 1,-19-21-4975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0.708"/>
    </inkml:context>
    <inkml:brush xml:id="br0">
      <inkml:brushProperty name="width" value="0.025" units="cm"/>
      <inkml:brushProperty name="height" value="0.025" units="cm"/>
    </inkml:brush>
  </inkml:definitions>
  <inkml:trace contextRef="#ctx0" brushRef="#br0">0 99 8936,'0'0'16848,"51"-45"-16848,-17 34 32,2-2-1281,3-2-1922,-4 0-3043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1.116"/>
    </inkml:context>
    <inkml:brush xml:id="br0">
      <inkml:brushProperty name="width" value="0.025" units="cm"/>
      <inkml:brushProperty name="height" value="0.025" units="cm"/>
    </inkml:brush>
  </inkml:definitions>
  <inkml:trace contextRef="#ctx0" brushRef="#br0">9 88 9513,'0'0'10025,"-3"10"-9000,1-5-914,1 0-1,0 0 0,1 0 0,-1 0 0,1 0 0,0 0 0,0 0 1,0 0-1,1 0 0,1 5 0,-1-8-73,0 1 1,0-1-1,0 0 1,0 0-1,0 0 0,1 1 1,-1-1-1,1-1 0,-1 1 1,1 0-1,0 0 1,0 0-1,-1-1 0,1 1 1,1-1-1,-1 0 0,0 0 1,0 1-1,0-1 1,1-1-1,-1 1 0,0 0 1,1 0-1,-1-1 0,1 0 1,-1 1-1,0-1 1,5 0-1,-2-1 41,0 1 1,1-1-1,-1-1 0,0 1 1,0-1-1,0 0 0,0 0 1,-1 0-1,1 0 0,0-1 1,-1 0-1,0 0 0,1 0 1,-1-1-1,-1 1 0,1-1 1,0 0-1,-1 0 0,0-1 1,5-6-1,2-4 17,-1-1 0,-1 0 0,0 0-1,11-32 1,-11 23-111,-8 34-426,-2 27 254,29 308 906,-19-276-405,-2-47-3015,-12-55-3688,0 9 1399,1-3-1645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1.508"/>
    </inkml:context>
    <inkml:brush xml:id="br0">
      <inkml:brushProperty name="width" value="0.025" units="cm"/>
      <inkml:brushProperty name="height" value="0.025" units="cm"/>
    </inkml:brush>
  </inkml:definitions>
  <inkml:trace contextRef="#ctx0" brushRef="#br0">0 166 9833,'0'0'7495,"10"6"-6651,-8-4-832,5 2 173,0 0 0,0 0-1,0 0 1,1-1-1,8 2 1,-13-4-102,0 0 0,0-1 1,0 1-1,0-1 0,0 0 0,0 0 0,0 0 0,0 0 1,0-1-1,0 1 0,0-1 0,0 1 0,0-1 0,0 0 1,0 0-1,-1-1 0,1 1 0,0-1 0,-1 1 0,6-5 1,-3 2-13,0-1 1,1 0 0,-2-1 0,1 1 0,-1-1 0,0 0-1,0 0 1,0 0 0,-1 0 0,0-1 0,0 0-1,-1 1 1,1-1 0,-2 0 0,1 0 0,-1 0 0,0 0-1,0-1 1,-1 1 0,0 0 0,-1-11 0,0 16-74,1 1-1,-1-1 1,0 0 0,1 0 0,-1 0-1,0 1 1,0-1 0,0 1 0,-1-1-1,1 1 1,0-1 0,0 1 0,-1-1-1,1 1 1,-1 0 0,1 0 0,-1 0 0,0 0-1,1 0 1,-1 0 0,0 0 0,0 1-1,1-1 1,-1 1 0,0-1 0,0 1-1,0 0 1,0-1 0,0 1 0,0 0 0,-2 1-1,1-1-14,0 0 0,0 0 0,0 1 0,1-1-1,-1 1 1,0 0 0,0 0 0,1 0 0,-1 0-1,1 0 1,-1 0 0,1 1 0,-1-1 0,1 1-1,0 0 1,0 0 0,0 0 0,0 0 0,0 0 0,-3 4-1,-1 11 93,0 0-1,1 1 0,1 0 1,0 0-1,2 0 0,0 0 1,1 0-1,2 35 0,-1-34 106,0-18-187,-1 1 0,1-1 0,0 1 0,0-1-1,0 1 1,0-1 0,0 1 0,0-1 0,1 1 0,-1-1 0,0 1 0,1-1-1,-1 0 1,1 1 0,0-1 0,-1 1 0,1-1 0,0 0 0,0 0-1,0 0 1,0 1 0,0-1 0,0 0 0,0 0 0,0 0 0,0 0-1,1 0 1,-1-1 0,0 1 0,0 0 0,1-1 0,-1 1 0,1-1 0,-1 1-1,1-1 1,-1 1 0,0-1 0,1 0 0,-1 0 0,1 0 0,-1 0-1,1 0 1,-1 0 0,1 0 0,-1-1 0,1 1 0,-1 0 0,1-1 0,1 0-1,5-2-305,0 0-1,0 0 0,0-1 0,-1 0 1,1 0-1,-1-1 0,10-9 0,-1 0-2034,-2-1-1,0-1 0,-1 0 0,16-26 0,-7 6-4153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1.869"/>
    </inkml:context>
    <inkml:brush xml:id="br0">
      <inkml:brushProperty name="width" value="0.025" units="cm"/>
      <inkml:brushProperty name="height" value="0.025" units="cm"/>
    </inkml:brush>
  </inkml:definitions>
  <inkml:trace contextRef="#ctx0" brushRef="#br0">66 58 4740,'0'0'12241,"-6"8"-10826,-3 2-791,1 0 0,0 1 0,1 0-1,0 0 1,0 1 0,-7 19 0,15-31-617,-1 0 0,0 0 1,0 1-1,1-1 0,-1 0 1,0 0-1,1 0 0,-1 0 0,0 1 1,1-1-1,-1 0 0,1 0 1,-1 0-1,0 0 0,1 0 1,-1 0-1,0 0 0,1 0 0,-1 0 1,1 0-1,-1 0 0,0 0 1,1 0-1,-1 0 0,0-1 0,1 1 1,-1 0-1,0 0 0,1 0 1,-1-1-1,0 1 0,1 0 0,-1 0 1,0 0-1,0-1 0,1 0 1,15-6 133,-7 0-274,0 1 0,0 0-1,1 1 1,0 0 0,0 1 0,0 0-1,17-5 1,-23 9 94,-1-1 1,1 1-1,-1-1 0,1 1 0,-1 0 1,0 1-1,1-1 0,-1 0 0,1 1 1,-1 0-1,0 0 0,1 0 0,-1 0 0,0 1 1,0-1-1,0 1 0,0 0 0,0 0 1,0 0-1,0 0 0,-1 0 0,1 0 0,-1 1 1,1-1-1,-1 1 0,0 0 0,2 4 1,-4-6 76,0-1 0,0 0 0,0 0 0,0 0 0,0 1 0,0-1 1,0 0-1,1 0 0,-1 0 0,0 1 0,0-1 0,0 0 1,0 0-1,0 0 0,0 1 0,0-1 0,0 0 0,0 0 0,1 0 1,-1 0-1,0 0 0,0 1 0,0-1 0,0 0 0,1 0 1,-1 0-1,0 0 0,0 0 0,0 0 0,0 0 0,1 1 0,-1-1 1,0 0-1,0 0 0,0 0 0,1 0 0,-1 0 0,0 0 1,0 0-1,1 0 0,-1 0 0,0 0 0,0 0 0,0 0 0,1 0 1,-1-1-1,0 1 0,0 0 0,0 0 0,0 0 0,1 0 1,-1 0-1,0 0 0,0 0 0,0 0 0,0-1 0,1 1 0,-1 0 1,0 0-1,0 0 0,0 0 0,0-1 0,0 1 0,0 0 1,0 0-1,1-1 0,1-23 1265,-9-33-486,5 50-807,-1 0-144,1 0 0,-1 0 0,0 1 0,-1-1 0,0 1 0,0 0 0,-5-7 0,8 12-475,5 2-1087,0 1 677,-1-1 1,1 0 0,0-1 0,0 1-1,1-1 1,6 0 0,2 0-2495,0 0-619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2.204"/>
    </inkml:context>
    <inkml:brush xml:id="br0">
      <inkml:brushProperty name="width" value="0.025" units="cm"/>
      <inkml:brushProperty name="height" value="0.025" units="cm"/>
    </inkml:brush>
  </inkml:definitions>
  <inkml:trace contextRef="#ctx0" brushRef="#br0">143 0 8040,'0'0'6278,"-9"1"-3155,1 1-2715,0 1 1,0-1-1,0 2 1,0-1-1,0 1 1,1 0-1,-1 0 1,-10 9-1,14-10-290,0 0 0,0 1 0,0-1 0,1 1-1,-1-1 1,1 1 0,-1 0 0,1 0 0,1 1-1,-1-1 1,1 1 0,-1-1 0,1 1-1,1 0 1,-1-1 0,1 1 0,-1 0 0,0 7-1,4-11-103,0 0-1,-1 0 0,1 0 0,-1-1 0,1 1 0,0 0 0,0-1 0,-1 1 1,1-1-1,0 0 0,0 0 0,0 0 0,-1 0 0,1 0 0,0 0 1,0 0-1,0-1 0,1 1 0,0-1-17,61-7-864,-49 5 151,1 0 1,-1 1-1,1 1 0,18 1 0,-33 0 704,0 0 1,0 0-1,0 0 0,0 1 1,0-1-1,0 0 0,0 0 1,0 1-1,-1-1 1,1 0-1,0 1 0,0-1 1,0 1-1,0-1 0,-1 1 1,1-1-1,0 1 1,-1 0-1,1-1 0,0 1 1,-1 0-1,1 0 0,-1-1 1,1 1-1,-1 0 1,1 0-1,-1 0 0,1 1 1,-1 0 74,0 0 0,1 1 1,-1-1-1,0 1 0,-1-1 1,1 0-1,0 1 0,-1-1 1,1 0-1,-1 1 0,0 1 1,-2 4 237,0-2 0,0 1 0,-1 0 0,0-1 0,0 1 0,-8 8 0,7-10-214,1-1 0,-1 0-1,0 0 1,-1 0 0,1-1-1,-1 1 1,-10 3 0,13-6-739,0 0 1,-1 0-1,1 0 1,0 0-1,-1-1 1,1 0 0,-1 0-1,1 0 1,-1 0-1,-3-1 1,-4-2-9331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2.688"/>
    </inkml:context>
    <inkml:brush xml:id="br0">
      <inkml:brushProperty name="width" value="0.025" units="cm"/>
      <inkml:brushProperty name="height" value="0.025" units="cm"/>
    </inkml:brush>
  </inkml:definitions>
  <inkml:trace contextRef="#ctx0" brushRef="#br0">3 0 13325,'0'0'2039,"-1"13"-384,0-5-1425,0 1 1,1-1 0,0 1-1,1-1 1,0 1-1,0-1 1,1 0 0,0 1-1,1-1 1,-1 0 0,1 0-1,1-1 1,0 1-1,8 12 1,28 36 824,3-2 0,77 76 1,-115-123-4066,-16-17-1692,-3 0 1587,-14-8-2015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9.367"/>
    </inkml:context>
    <inkml:brush xml:id="br0">
      <inkml:brushProperty name="width" value="0.025" units="cm"/>
      <inkml:brushProperty name="height" value="0.025" units="cm"/>
    </inkml:brush>
  </inkml:definitions>
  <inkml:trace contextRef="#ctx0" brushRef="#br0">11 1 8232,'0'0'267,"-2"8"10,-2 26 351,1 1 0,2 1 0,1-1 0,2 0 0,1 0 0,2 0 0,2-1 0,1 0 0,1 0 0,20 48 0,-28-80-670,0-1 1,-1 1-1,1 0 0,0 0 0,0-1 1,0 1-1,0 0 0,0-1 1,0 1-1,0-1 0,0 1 0,1-1 1,-1 1-1,1-1 0,-1 0 0,1 0 1,-1 0-1,1 0 0,0 0 0,0 0 1,2 1-1,-5-20-4277,-11 1 1885,-1 0-1127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3.035"/>
    </inkml:context>
    <inkml:brush xml:id="br0">
      <inkml:brushProperty name="width" value="0.025" units="cm"/>
      <inkml:brushProperty name="height" value="0.025" units="cm"/>
    </inkml:brush>
  </inkml:definitions>
  <inkml:trace contextRef="#ctx0" brushRef="#br0">0 134 4004,'0'0'13517,"56"-44"-13325,-22 39-128,6-6 32,5-2-705,2-4-1280,3-3-1763,-3-3-1281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3.394"/>
    </inkml:context>
    <inkml:brush xml:id="br0">
      <inkml:brushProperty name="width" value="0.025" units="cm"/>
      <inkml:brushProperty name="height" value="0.025" units="cm"/>
    </inkml:brush>
  </inkml:definitions>
  <inkml:trace contextRef="#ctx0" brushRef="#br0">92 37 11243,'0'0'7201,"-9"6"-6534,3-3-541,0 0-1,1 1 0,0-1 0,-1 1 0,2 0 0,-1 1 1,0-1-1,1 1 0,0 0 0,0 0 0,0 1 0,1-1 0,0 1 1,0-1-1,0 1 0,0 0 0,1 0 0,0 0 0,1 1 1,-1-1-1,1 0 0,0 1 0,1-1 0,0 0 0,0 1 0,1 6 1,-1-12-103,0 0 1,0-1 0,1 1 0,-1 0 0,1 0-1,-1-1 1,1 1 0,-1 0 0,1-1-1,-1 1 1,1 0 0,0-1 0,-1 1 0,1-1-1,0 1 1,-1-1 0,1 0 0,0 1-1,0-1 1,0 0 0,-1 1 0,1-1 0,0 0-1,0 0 1,0 0 0,-1 0 0,1 1-1,0-1 1,0 0 0,0-1 0,0 1 0,0 0-1,-1 0 1,1 0 0,0 0 0,0-1-1,0 1 1,-1 0 0,1-1 0,0 1 0,0-1-1,1 0 1,32-20 1046,-24 11-876,-1 0-1,0-1 0,0-1 0,6-12 1,-12 19-143,0 0 0,0-1 1,-1 1-1,0-1 0,0 1 1,0-1-1,-1 0 0,1 1 1,-1-1-1,-1 0 0,1 0 0,-1-8 1,-1 12-37,0 0 1,0 1-1,0-1 1,0 0-1,0 0 1,-1 0-1,1 1 1,0-1-1,-1 1 1,1-1-1,-1 1 1,0-1-1,1 1 1,-1 0-1,0 0 1,0 0-1,0 0 1,0 0-1,0 0 1,0 1-1,0-1 1,0 0-1,0 1 1,0 0-1,0-1 1,0 1-1,0 0 1,0 0-1,0 0 1,-1 1-1,1-1 1,-2 1-1,1-1-169,0 0 0,0 0 1,0 0-1,0 1 0,0-1 0,0 1 0,0 0 0,0 0 1,0 0-1,0 0 0,0 1 0,1-1 0,-1 1 0,0-1 1,1 1-1,0 0 0,-1 0 0,1 0 0,0 0 0,0 1 1,0-1-1,-3 5 0,6 9-5419,8-16-641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5.396"/>
    </inkml:context>
    <inkml:brush xml:id="br0">
      <inkml:brushProperty name="width" value="0.025" units="cm"/>
      <inkml:brushProperty name="height" value="0.025" units="cm"/>
    </inkml:brush>
  </inkml:definitions>
  <inkml:trace contextRef="#ctx0" brushRef="#br0">0 0 1473,'2'1'16912,"2"17"-16623,-4 4 63,3 6 449,8 4-353,3 2-288,1-3-128,-1-2-32,1-4-320,-1-7-32,-7-5 128,6-8-289,-8-5-288,-5-5-416,0-15-1858,0-3-1889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5.792"/>
    </inkml:context>
    <inkml:brush xml:id="br0">
      <inkml:brushProperty name="width" value="0.025" units="cm"/>
      <inkml:brushProperty name="height" value="0.025" units="cm"/>
    </inkml:brush>
  </inkml:definitions>
  <inkml:trace contextRef="#ctx0" brushRef="#br0">1 138 1794,'0'0'18930,"21"-55"-17457,1 41-64,1 0-256,1 1-480,-1-2-353,-1 5-224,-4 1-96,1 1-768,-10 8-1314,-3 0-1474,-6 9-9512</inkml:trace>
  <inkml:trace contextRef="#ctx0" brushRef="#br0" timeOffset="1">62 193 12844,'0'0'11819,"47"14"-11274,-17-31-385,-5-4-448,4 4-1538,-2 1-1665,-9 5-2403,-7 3-3715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6.123"/>
    </inkml:context>
    <inkml:brush xml:id="br0">
      <inkml:brushProperty name="width" value="0.025" units="cm"/>
      <inkml:brushProperty name="height" value="0.025" units="cm"/>
    </inkml:brush>
  </inkml:definitions>
  <inkml:trace contextRef="#ctx0" brushRef="#br0">1 164 10410,'0'0'12428,"61"-6"-11532,-32-22-543,0-2-353,5 3-801,-5 0-1569,-2 2-1826,-9 4-2402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6.467"/>
    </inkml:context>
    <inkml:brush xml:id="br0">
      <inkml:brushProperty name="width" value="0.025" units="cm"/>
      <inkml:brushProperty name="height" value="0.025" units="cm"/>
    </inkml:brush>
  </inkml:definitions>
  <inkml:trace contextRef="#ctx0" brushRef="#br0">8 104 9513,'0'0'4345,"-2"9"-2674,0 6-1186,0-1 0,1 1 0,1-1-1,0 1 1,3 19 0,-3-29-310,1 0 1,0 0-1,1 0 1,-1 0-1,1-1 1,0 1-1,0 0 1,0-1 0,6 8-1,-6-10-97,-1 0-1,1 0 1,0-1-1,0 1 1,0-1-1,0 1 1,0-1-1,0 0 1,0 1-1,0-1 1,1-1-1,-1 1 1,0 0-1,1 0 1,-1-1-1,1 1 1,-1-1-1,0 0 1,1 0-1,-1 0 1,5 0-1,-4-1-2,0 0 0,0-1-1,0 1 1,0 0 0,0-1 0,0 0-1,-1 1 1,1-1 0,-1 0 0,1 0-1,-1-1 1,0 1 0,0-1 0,0 1-1,0-1 1,0 1 0,-1-1 0,1 0-1,-1 0 1,1 0 0,0-3 0,3-7 37,0 1 0,-1-1 0,4-23 0,0-52 161,-8 79-243,0 1 0,0 0 0,-1-1 1,0 1-1,-1 0 0,0 0 0,0-1 0,-4-8 0,12 53-473,0-22 565,0 1 0,1-1 0,1-1 0,17 24-1,-22-32-289,1-1-1,0 0 1,0 0-1,1 0 0,-1 0 1,1-1-1,0 0 0,0 0 1,5 3-1,-6-5-379,-1 0-1,1 0 1,-1 0-1,1 0 1,0 0 0,-1-1-1,1 0 1,-1 0 0,7 0-1,6-3-7309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7.007"/>
    </inkml:context>
    <inkml:brush xml:id="br0">
      <inkml:brushProperty name="width" value="0.025" units="cm"/>
      <inkml:brushProperty name="height" value="0.025" units="cm"/>
    </inkml:brush>
  </inkml:definitions>
  <inkml:trace contextRef="#ctx0" brushRef="#br0">81 184 7944,'0'0'4404,"0"-10"-966,-1-30-412,1 39-2915,0 0-1,-1 0 1,1 0-1,0 0 1,0 0-1,0 0 1,-1 0-1,1 0 1,0 0-1,-1 0 1,1 0-1,-1 1 1,1-1-1,-1 0 1,0 0-1,1 1 1,-1-1-1,0 0 1,1 1-1,-1-1 1,0 0-1,0 1 1,1-1-1,-1 1 0,0-1 1,0 1-1,0 0 1,0-1-1,0 1 1,0 0-1,0 0 1,0 0-1,0-1 1,0 1-1,0 0 1,0 0-1,1 0 1,-3 1-1,0-1-22,1 1 0,0-1 0,0 1 0,0 0-1,-1 0 1,1 0 0,0 0 0,0 0 0,0 0-1,1 1 1,-1-1 0,-2 3 0,0 1-59,1 1 0,0 0 1,1 0-1,-1 1 0,1-1 0,0 0 0,1 1 1,-1 0-1,1-1 0,1 1 0,-1 0 0,1-1 1,0 1-1,1 0 0,0-1 0,1 8 0,-1-13-24,-1 0 0,1 0-1,-1 0 1,1 0 0,0 0-1,-1-1 1,1 1 0,0 0-1,0 0 1,0-1 0,0 1-1,0-1 1,0 1 0,0-1 0,0 1-1,0-1 1,0 1 0,0-1-1,0 0 1,0 0 0,0 1-1,0-1 1,0 0 0,0 0-1,0 0 1,0 0 0,0 0-1,1 0 1,-1-1 0,0 1-1,0 0 1,0-1 0,0 1-1,0 0 1,0-1 0,0 1-1,0-1 1,0 0 0,0 0-1,38-25 397,-21 6-277,-1-2 0,-1 1 0,19-37 1,2-1 61,-36 58-190,-1 0 0,0 1 1,1-1-1,-1 0 0,1 1 0,-1-1 0,1 1 1,-1-1-1,1 1 0,-1-1 0,1 1 0,-1-1 1,1 1-1,0-1 0,-1 1 0,1 0 1,0-1-1,-1 1 0,1 0 0,0 0 0,0 0 1,-1-1-1,1 1 0,0 0 0,0 0 0,-1 0 1,1 0-1,0 0 0,0 0 0,-1 0 0,1 1 1,0-1-1,0 0 0,-1 0 0,1 1 0,0-1 1,-1 0-1,1 1 0,0-1 0,-1 0 1,1 1-1,0-1 0,-1 1 0,1-1 0,-1 1 1,1-1-1,-1 1 0,1 0 0,-1-1 0,1 2 1,22 39-47,-20-34 101,5 8-139,-6-8 134,1-1 0,0 0 0,0-1-1,1 1 1,-1 0 0,1-1 0,6 6 0,-10-10-30,1 0 1,0-1 0,0 1 0,0-1 0,-1 1 0,1-1-1,0 0 1,0 1 0,0-1 0,0 0 0,0 1 0,0-1 0,0 0-1,0 0 1,0 0 0,0 0 0,0 0 0,0 0 0,0 0-1,0 0 1,1-1 0,1 0 9,-1 0 0,0 0 0,0 0 0,0-1 0,0 1 0,0-1 0,0 0 0,0 0 0,0 1 0,-1-1 0,1 0 0,1-3 0,50-76-4793,-30 43-4062,-9 17-1133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7.370"/>
    </inkml:context>
    <inkml:brush xml:id="br0">
      <inkml:brushProperty name="width" value="0.025" units="cm"/>
      <inkml:brushProperty name="height" value="0.025" units="cm"/>
    </inkml:brush>
  </inkml:definitions>
  <inkml:trace contextRef="#ctx0" brushRef="#br0">66 225 12300,'0'0'3801,"-8"2"-2376,5-1-1344,0 0 0,0-1 0,0 1 0,0 1-1,0-1 1,1 0 0,-1 1 0,0-1 0,1 1 0,-1 0 0,1 0 0,0 0 0,0 0 0,0 0 0,0 1-1,0-1 1,0 0 0,0 1 0,1 0 0,-1-1 0,1 1 0,0 0 0,0 0 0,0 0 0,0 0 0,0 0-1,1 0 1,-1 0 0,1 0 0,0 0 0,0 4 0,0-2 61,-1-1 0,1 0 0,0 0 0,1 0 0,-1 1 0,1-1 0,0 0 0,0 0 0,0 0 0,1 0-1,1 4 1,-2-7-118,-1-1-1,1 1 0,-1 0 1,1-1-1,-1 1 0,1 0 1,0-1-1,-1 1 0,1-1 1,0 1-1,0-1 0,0 0 1,-1 1-1,1-1 0,0 0 1,0 1-1,0-1 0,0 0 0,-1 0 1,1 0-1,2 0 0,-1 0 16,1 0 0,0-1 0,-1 0-1,1 1 1,-1-1 0,0 0 0,1 0-1,-1-1 1,0 1 0,5-3 0,1-3 26,0-1 1,0 1 0,0-1 0,-1-1 0,0 1 0,-1-1-1,0 0 1,0-1 0,-1 0 0,-1 1 0,1-2 0,-1 1 0,-1 0-1,2-12 1,1 1 36,-2-1-1,-1 1 0,-1-1 1,0 0-1,-2 0 1,-2-24-1,-8 22-38,4 20-103,3 14-148,2 23 141,1-1 77,4 45 0,-3-68 51,0 0 1,1 0-1,0 0 0,1-1 1,0 1-1,0-1 1,1 0-1,0 0 1,9 14-1,-11-19-121,0-1 0,0 0 0,0 0 0,0 0 0,1 0 0,-1 0 0,0-1 1,1 1-1,-1-1 0,1 1 0,0-1 0,-1 0 0,1 0 0,0 0 0,0 0 0,0-1 0,0 1 0,-1-1 0,1 1 0,0-1 0,0 0 0,0 0 0,0-1 0,0 1 0,0-1 1,4 0-1,-4 0-473,-1 0 0,1-1 0,0 1 0,0 0 1,-1-1-1,1 1 0,-1-1 0,1 0 0,-1 0 1,0 0-1,0 0 0,0-1 0,0 1 1,0 0-1,0-1 0,1-3 0,8-20-8626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7.784"/>
    </inkml:context>
    <inkml:brush xml:id="br0">
      <inkml:brushProperty name="width" value="0.025" units="cm"/>
      <inkml:brushProperty name="height" value="0.025" units="cm"/>
    </inkml:brush>
  </inkml:definitions>
  <inkml:trace contextRef="#ctx0" brushRef="#br0">2 95 12524,'0'0'6673,"-1"7"-6251,1 6-85,0-1 1,1 0 0,0 0 0,1 0 0,1 0 0,6 19-1,0-3 1046,25 51 0,-34-78-1362,0 0 0,1 0 0,-1 0 0,1 0 0,-1 0 0,1 0 0,-1-1 0,1 1 0,-1 0 0,1 0 0,0 0 0,-1-1 0,1 1 0,0 0 0,0 0 1,0-1-1,-1 1 0,1-1 0,0 1 0,0-1 0,0 1 0,0-1 0,0 0 0,0 1 0,0-1 0,0 0 0,0 0 0,0 0 0,0 0 0,0 0 0,0 0 0,0 0 0,0 0 0,0 0 0,0 0 0,0 0 1,0-1-1,0 1 0,2-1 0,-1-1 30,0 1 1,0-1-1,0 1 1,-1-1-1,1 0 1,0 0-1,-1 0 0,1 0 1,-1 0-1,0 0 1,0 0-1,0 0 1,0-1-1,0 1 1,1-3-1,3-19 29,0 0-1,-2 0 1,-1-1-1,0-31 1,-2 47-59,-1-1 0,0 0-1,0 0 1,0 0 0,-2 1 0,1-1-1,-1 1 1,0 0 0,-1-1 0,0 1 0,-1 1-1,0-1 1,-7-10 0,5 18 41,4 13-38,2 19-18,1-28-2,1 27 249,0-1 0,8 44 0,-7-63-192,0 0 0,1 0 0,0 0 0,1 0 1,0 0-1,0-1 0,1 1 0,0-1 0,1-1 0,11 14 0,-15-20-182,0 0 0,0 0 1,0 0-1,1-1 0,-1 1 1,1-1-1,-1 1 0,1-1 1,0 0-1,0 0 0,-1 0 1,1 0-1,0-1 0,0 1 1,0-1-1,0 0 0,0 0 1,4 0-1,-5 0-256,0 0-1,-1-1 0,1 1 1,0-1-1,0 1 1,-1-1-1,1 1 1,-1-1-1,1 0 0,-1 0 1,1 0-1,-1 0 1,1 0-1,-1 0 1,0 0-1,1-1 0,-1 1 1,0 0-1,1-3 1,10-18-7230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8.222"/>
    </inkml:context>
    <inkml:brush xml:id="br0">
      <inkml:brushProperty name="width" value="0.025" units="cm"/>
      <inkml:brushProperty name="height" value="0.025" units="cm"/>
    </inkml:brush>
  </inkml:definitions>
  <inkml:trace contextRef="#ctx0" brushRef="#br0">144 50 9769,'0'0'9844,"-7"-9"-8696,-26-23-59,32 31-1006,0 1 0,0-1-1,0 0 1,0 0 0,0 1 0,0-1 0,-1 1-1,1-1 1,0 1 0,0-1 0,0 1-1,-1-1 1,1 1 0,0 0 0,0 0 0,-1 0-1,1 0 1,0 0 0,0 0 0,-1 0 0,1 0-1,0 0 1,0 1 0,-1-1 0,1 0 0,0 1-1,0-1 1,0 1 0,0 0 0,0-1-1,0 1 1,0 0 0,0 0 0,-1 0 0,-24 33 748,22-27-647,0-3-93,0 1 0,1 0-1,0 0 1,0 1 0,1-1 0,-1 0-1,1 1 1,0 0 0,0-1 0,1 1-1,0 0 1,0 0 0,0 0 0,1 0-1,0 11 1,1-15-87,0-1 0,0 0 0,0 0 0,0 1 0,0-1-1,0 0 1,0 0 0,0 0 0,0 0 0,1 0 0,-1 0 0,0 0 0,1-1 0,-1 1-1,1 0 1,-1-1 0,1 1 0,-1-1 0,1 1 0,-1-1 0,1 0 0,-1 0 0,1 0 0,3 0-1,48 0-224,-38 0-39,103-1-1662,-117 1 1934,-1 0-1,1 0 1,-1 0 0,1 0-1,-1 0 1,1 0 0,-1 0-1,1 0 1,-1 1 0,1-1-1,-1 0 1,1 0 0,-1 1-1,1-1 1,-1 0 0,0 0-1,1 1 1,-1-1 0,1 0-1,-1 1 1,0-1 0,1 1-1,-1-1 1,0 0 0,0 1-1,1-1 1,-1 1 0,0-1-1,0 1 1,0-1 0,0 1 0,1 0-1,-3 23 821,-16 21 823,9-34-1335,0 1 1,0-1-1,-1-1 0,-1 0 0,1 0 1,-2-1-1,1-1 0,-20 11 1,31-19-479,0 0 0,1 0 0,-1 0 0,0 0 1,0-1-1,0 1 0,0 0 0,0 0 0,0 0 1,0-1-1,0 1 0,0 0 0,0 0 0,0-1 1,1 1-1,-1 0 0,-1 0 0,1 0 0,0-1 0,0 1 1,0 0-1,0 0 0,0-1 0,0 1 0,0 0 1,0 0-1,0 0 0,0-1 0,0 1 0,0 0 1,-1 0-1,1 0 0,0 0 0,0-1 0,0 1 1,0 0-1,-1 0 0,1 0 0,0 0 0,0 0 0,0-1 1,-1 1-1,1 0 0,0 0 0,0 0 0,0 0 1,-1 0-1,1 0 0,0 0 0,0 0 0,0 0 1,-1 0-1,1 0 0,0 0 0,0 0 0,-1 0 1,10-16-7226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4:59.681"/>
    </inkml:context>
    <inkml:brush xml:id="br0">
      <inkml:brushProperty name="width" value="0.025" units="cm"/>
      <inkml:brushProperty name="height" value="0.025" units="cm"/>
    </inkml:brush>
  </inkml:definitions>
  <inkml:trace contextRef="#ctx0" brushRef="#br0">32 1 4100,'0'0'6609,"-6"10"-6390,1-2-160,3-5-43,0-1-1,0 1 1,0 0-1,0-1 1,1 1-1,-1 0 1,1 0-1,-1 1 1,1-1-1,0 0 0,1 0 1,-1 1-1,0-1 1,1 0-1,0 1 1,0-1-1,0 0 1,0 1-1,0-1 1,2 5-1,3 11 281,0 0-1,2-1 1,0 1-1,1-1 1,1-1 0,0 0-1,23 30 1,-31-45-292,1-1 0,-1 1-1,1 0 1,0-1 0,-1 1 0,1-1-1,0 0 1,0 1 0,0-1 0,0 0 0,0 0-1,0 0 1,0-1 0,0 1 0,1 0-1,-1-1 1,0 1 0,0-1 0,1 0 0,-1 0-1,0 0 1,1 0 0,-1 0 0,0 0 0,0-1-1,1 1 1,-1-1 0,0 1 0,0-1-1,0 0 1,0 0 0,0 0 0,0 0 0,0 0-1,0-1 1,0 1 0,0-1 0,-1 1 0,1-1-1,-1 1 1,3-4 0,4-6-186,0 1-1,-1-1 1,0 0 0,-1-1 0,9-24 0,5-22-2375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9.111"/>
    </inkml:context>
    <inkml:brush xml:id="br0">
      <inkml:brushProperty name="width" value="0.025" units="cm"/>
      <inkml:brushProperty name="height" value="0.025" units="cm"/>
    </inkml:brush>
  </inkml:definitions>
  <inkml:trace contextRef="#ctx0" brushRef="#br0">54 12 2210,'10'-12'11721,"-6"14"-6077,-6 25-2669,0-11-3205,-37 185 687,15-95-364,33-160-11475,-1 17 4570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9.453"/>
    </inkml:context>
    <inkml:brush xml:id="br0">
      <inkml:brushProperty name="width" value="0.025" units="cm"/>
      <inkml:brushProperty name="height" value="0.025" units="cm"/>
    </inkml:brush>
  </inkml:definitions>
  <inkml:trace contextRef="#ctx0" brushRef="#br0">0 1 10218,'0'0'10233,"4"11"-9469,8 21-498,-1-1 405,1 0 1,20 37-1,-26-57-595,1-1 0,0 0-1,0-1 1,1 1-1,0-1 1,1-1 0,0 0-1,0 0 1,1-1-1,16 10 1,10 0-347,9 4-2269,-21-2-4733,-20-14 2127</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0:09.813"/>
    </inkml:context>
    <inkml:brush xml:id="br0">
      <inkml:brushProperty name="width" value="0.025" units="cm"/>
      <inkml:brushProperty name="height" value="0.025" units="cm"/>
    </inkml:brush>
  </inkml:definitions>
  <inkml:trace contextRef="#ctx0" brushRef="#br0">103 238 8904,'0'0'4901,"-68"-31"-1570,43 17-672,16-1-257,9 1-288,2-3-705,21 0-512,9-1-352,10-2-417,5 1-96,-2 2-352,5-1-1538,-10 0-2723,-8-1-5828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5.166"/>
    </inkml:context>
    <inkml:brush xml:id="br0">
      <inkml:brushProperty name="width" value="0.025" units="cm"/>
      <inkml:brushProperty name="height" value="0.025" units="cm"/>
    </inkml:brush>
  </inkml:definitions>
  <inkml:trace contextRef="#ctx0" brushRef="#br0">97 123 8680,'0'-11'2045,"1"-2"-1319,1 3 204,-1-1-1,-1 0 1,0 1 0,0-1-1,-1 0 1,-3-16-1,4 26-889,0 1 0,0 0 0,0-1 0,0 1 0,-1-1 0,1 1 0,0 0 0,0 0 0,0-1 0,-1 1 0,1 0 0,0-1 0,0 1 0,-1 0 0,1 0 0,0-1 0,-1 1 0,1 0 0,0 0 0,0 0 0,-1-1 0,1 1 0,-1 0 0,1 0 0,0 0 0,-1 0 0,1 0 0,0 0 0,-1 0 0,1 0 0,0 0 0,-1 0 0,1 0 0,-1 0 0,1 0 0,0 0 0,-1 0 0,-14 11 473,-7 20-384,14-13-90,0 1-1,2 1 0,0-1 1,1 1-1,0 0 0,-1 36 1,3 3 77,4 60 1,0-106-60,0 0-1,1-1 1,1 1 0,-1-1-1,2 1 1,0-1-1,8 16 1,-11-25-59,0-1 0,0 1 0,0 0 0,1-1 0,0 1 0,-1-1 0,1 0 0,0 0 0,0 1 0,0-1 0,0-1 0,1 1 0,-1 0 0,1 0-1,-1-1 1,1 1 0,-1-1 0,1 0 0,0 0 0,-1 0 0,1 0 0,0 0 0,0-1 0,0 1 0,0-1 0,0 0 0,0 0 0,0 0 0,0 0 0,-1 0 0,1-1 0,0 1 0,0-1 0,0 0 0,0 0 0,-1 0 0,1 0 0,3-2 0,2-2-181,-1 1 1,0-2-1,1 1 0,-2-1 1,1 0-1,-1 0 1,0-1-1,0 1 0,0-1 1,6-12-1,1-4-1987,-1 1-1,13-36 1,-1-10-4412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6.014"/>
    </inkml:context>
    <inkml:brush xml:id="br0">
      <inkml:brushProperty name="width" value="0.025" units="cm"/>
      <inkml:brushProperty name="height" value="0.025" units="cm"/>
    </inkml:brush>
  </inkml:definitions>
  <inkml:trace contextRef="#ctx0" brushRef="#br0">22 0 13036,'-3'12'1394,"-4"25"-393,2 1 1,1 0-1,1 0 1,5 65-1,-2-100-976,1 0 0,-1 1 0,1-1-1,-1 0 1,1 0 0,0 0 0,0 0 0,1 0 0,-1 0-1,1 0 1,-1 0 0,1 0 0,0-1 0,0 1 0,0 0-1,0-1 1,1 0 0,-1 0 0,0 1 0,1-1 0,0-1-1,0 1 1,-1 0 0,1-1 0,4 2 0,-4-2-32,1-1 1,-1 0 0,1 1-1,-1-2 1,0 1-1,1 0 1,-1 0 0,1-1-1,-1 0 1,0 0-1,0 0 1,1 0 0,-1 0-1,0-1 1,0 1-1,0-1 1,0 0 0,-1 0-1,1 0 1,0 0-1,-1-1 1,1 1 0,-1-1-1,3-3 1,4-7-171,0 0 0,-1 0-1,0-1 1,-1 0 0,8-24 0,13-25 124,-28 64 56,0-1 1,0 0-1,-1 0 1,1 0-1,0 1 0,0-1 1,0 0-1,0 0 0,0 0 1,0 0-1,1 1 0,-1-1 1,0 0-1,0 0 0,0 0 1,0 1-1,0-1 0,0 0 1,0 0-1,0 0 0,0 0 1,0 1-1,1-1 0,-1 0 1,0 0-1,0 0 0,0 0 1,0 0-1,0 0 0,1 0 1,-1 1-1,0-1 1,0 0-1,0 0 0,0 0 1,1 0-1,-1 0 0,0 0 1,0 0-1,0 0 0,1 0 1,-1 0-1,0 0 0,0 0 1,0 0-1,1 0 0,-1 0 1,0 0-1,0 0 0,0 0 1,0 0-1,1 0 0,-1 0 1,0-1-1,0 1 0,0 0 1,0 0-1,1 0 1,-1 0-1,0 0 0,0 0 1,0 0-1,0-1 0,3 19 281,-3-18-280,3 38 794,-3-21-597,1-1 0,0 0 0,2 0-1,0 0 1,0 0 0,1 0 0,1-1-1,10 22 1,-14-36-198,-1 0 1,1 0-1,-1 0 0,1 0 0,-1 0 0,1 0 1,0 0-1,0 0 0,-1-1 0,1 1 1,0 0-1,0 0 0,0-1 0,0 1 0,0-1 1,0 1-1,0-1 0,0 1 0,0-1 1,0 0-1,0 1 0,0-1 0,0 0 1,0 0-1,0 0 0,0 1 0,0-1 0,1-1 1,-1 1-1,0 0 0,0 0 0,0 0 1,0 0-1,0-1 0,0 1 0,0-1 0,0 1 1,0-1-1,0 1 0,0-1 0,0 1 1,0-1-1,0 0 0,0 1 0,-1-1 0,1 0 1,0 0-1,-1 0 0,1 0 0,0 0 1,-1 0-1,1 0 0,0-1 0,3-5-122,1 0-1,-1 0 1,-1 0-1,0 0 1,0-1 0,2-7-1,19-105-3547,-22 133 4328,-2-7-355,1 1 0,-1-1-1,1 1 1,1-1 0,-1 1-1,1-1 1,3 8 0,-4-15-269,0 1 0,0 0 0,0 0 0,0 0 0,-1-1 0,1 1 0,0 0 0,0-1 0,0 1 0,0-1 0,0 1 1,-1-1-1,1 0 0,0 1 0,-1-1 0,1 0 0,0 1 0,-1-1 0,1 0 0,-1 0 0,1 1 0,-1-1 0,1 0 0,-1 0 1,1-1-1,13-25 13,18-58 1060,-20 154-293,-11-61-794,0 1 0,0 0 0,0-1-1,1 1 1,5 11 0,-7-19-23,0 0 0,0 0 0,1 0 0,-1 0 0,1 0 0,-1 0 0,1 0 0,-1 0 0,1 0 0,-1 0 0,1 0 0,0 0 0,0 0 1,0 0-1,-1 0 0,1-1 0,0 1 0,0 0 0,0-1 0,0 1 0,0-1 0,0 1 0,0-1 0,0 1 0,0-1 0,1 0 0,-1 1 0,0-1 0,0 0 0,0 0 0,0 0 0,0 0 0,1 0 0,-1 0 0,0 0 0,0 0 0,0-1 0,0 1 0,0 0 0,1-1 0,-1 1 0,0-1 0,0 1 1,0-1-1,0 1 0,0-1 0,-1 0 0,1 0 0,0 1 0,0-1 0,0 0 0,0-1 0,10-9-119,-2-1 0,0 0 0,0 0 0,-1-1 0,0 0 0,-1 0 0,-1-1 0,7-18 0,15-30 683,-21 58-115,-2 14 4,3 22 357,-7-27-611,1 4 28,0 0-49,0-1 1,0 1 0,1-1-1,0 1 1,5 8 0,-7-16-169,-1 1 0,1-1 0,0 0 0,-1 0 0,1 0 0,0 0 0,0 0 0,0-1 0,0 1 0,0 0 0,0 0 0,0 0 0,0-1 0,0 1 0,0-1 1,0 1-1,1-1 0,-1 1 0,0-1 0,0 0 0,1 1 0,-1-1 0,0 0 0,0 0 0,1 0 0,-1 0 0,0 0 0,0 0 0,1 0 0,-1-1 0,0 1 0,0 0 0,1-1 0,-1 1 0,0-1 0,0 1 0,0-1 1,0 0-1,0 1 0,0-1 0,0 0 0,0 0 0,0 0 0,2-1 0,19-18-766,35-39 0,-25 22-5425,-18 21 400,-12 13 2684,-2-1-1173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6.389"/>
    </inkml:context>
    <inkml:brush xml:id="br0">
      <inkml:brushProperty name="width" value="0.025" units="cm"/>
      <inkml:brushProperty name="height" value="0.025" units="cm"/>
    </inkml:brush>
  </inkml:definitions>
  <inkml:trace contextRef="#ctx0" brushRef="#br0">1 1 9897,'0'0'6438,"1"51"-6438,19-43-1089,4-4-1953,1-3-2628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6.722"/>
    </inkml:context>
    <inkml:brush xml:id="br0">
      <inkml:brushProperty name="width" value="0.025" units="cm"/>
      <inkml:brushProperty name="height" value="0.025" units="cm"/>
    </inkml:brush>
  </inkml:definitions>
  <inkml:trace contextRef="#ctx0" brushRef="#br0">95 1 13357,'0'0'3117,"-9"10"-1163,-4 7-777,0 0 0,-16 30 0,25-41-909,1-1 0,1 1 0,-1 0-1,1 0 1,0 1 0,0-1 0,1 0-1,-1 1 1,1-1 0,1 1 0,-1-1-1,1 1 1,1-1 0,-1 1 0,3 9-1,-2-14-262,0-1 0,0 1 0,0-1 0,0 1 0,0-1 0,0 0 0,0 1 0,1-1 0,-1 0 0,1 0 0,-1 0-1,1 0 1,-1 0 0,1 0 0,0-1 0,-1 1 0,1 0 0,0-1 0,-1 0 0,1 1 0,0-1 0,0 0-1,0 0 1,-1 0 0,1 0 0,0 0 0,0 0 0,0 0 0,-1-1 0,4 0 0,0 0 12,1 0 0,-1 0-1,1 0 1,-1-1 0,0 0 0,0 0 0,0-1 0,8-4 0,-9 3-21,0 0 0,0 0 1,0 0-1,0-1 0,-1 1 1,1-1-1,-1 0 0,-1 0 1,1 0-1,-1 0 0,1-1 1,-2 1-1,1-1 0,-1 0 1,1 1-1,-1-1 0,-1 0 1,1 1-1,-2-13 0,1 15-7,-1 0 0,1 0 0,-1 0-1,0 0 1,0 0 0,0 0-1,-1 0 1,1 0 0,-1 1 0,1-1-1,-1 0 1,0 1 0,0-1 0,0 1-1,0 0 1,-1 0 0,1 0-1,-1 0 1,1 0 0,-1 0 0,0 0-1,1 1 1,-1 0 0,0-1 0,0 1-1,0 0 1,0 1 0,0-1-1,-1 0 1,1 1 0,0 0 0,0-1-1,0 1 1,0 1 0,0-1 0,-1 0-1,-3 2 1,4-2 11,-1 1 1,1 0-1,-1 0 0,0 0 1,1 0-1,0 1 1,-1-1-1,1 1 0,0 0 1,0 0-1,0 0 1,0 0-1,0 1 0,0-1 1,1 1-1,-1 0 0,1 0 1,-1 0-1,1 0 1,0 0-1,1 0 0,-1 0 1,0 1-1,1-1 0,0 1 1,0-1-1,-1 5 1,2-8-70,0 1 1,0 0 0,0-1 0,0 1-1,0-1 1,1 1 0,-1-1 0,0 1-1,0-1 1,0 1 0,1-1 0,-1 1-1,0-1 1,1 1 0,-1-1-1,0 1 1,1-1 0,-1 0 0,1 1-1,-1-1 1,1 0 0,-1 1 0,1-1-1,-1 0 1,1 1 0,-1-1 0,1 0-1,-1 0 1,1 0 0,-1 0 0,1 1-1,-1-1 1,1 0 0,0 0-1,25-3-6296,-2-6-2897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7.428"/>
    </inkml:context>
    <inkml:brush xml:id="br0">
      <inkml:brushProperty name="width" value="0.025" units="cm"/>
      <inkml:brushProperty name="height" value="0.025" units="cm"/>
    </inkml:brush>
  </inkml:definitions>
  <inkml:trace contextRef="#ctx0" brushRef="#br0">8 18 9545,'-2'-18'8706,"0"31"-6302,-2 31-2084,5-31-258,1 0 1,0-1 0,1 1 0,0-1 0,0 1 0,2-1 0,-1 0 0,2-1 0,-1 1 0,2-1 0,-1 0 0,2-1-1,10 14 1,-17-23-235,-1 0-1,1-1 1,-1 1 0,1 0-1,0 0 1,-1-1-1,1 1 1,0 0-1,0-1 1,-1 1 0,1-1-1,0 1 1,0-1-1,0 1 1,0-1-1,0 0 1,0 1 0,-1-1-1,1 0 1,0 0-1,0 0 1,0 0-1,0 0 1,0 0 0,0 0-1,0 0 1,0 0-1,0 0 1,1 0-1,2-8-4722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7.793"/>
    </inkml:context>
    <inkml:brush xml:id="br0">
      <inkml:brushProperty name="width" value="0.025" units="cm"/>
      <inkml:brushProperty name="height" value="0.025" units="cm"/>
    </inkml:brush>
  </inkml:definitions>
  <inkml:trace contextRef="#ctx0" brushRef="#br0">84 1 6054,'0'0'14638,"-9"2"-14334,6-1-282,-1 0 0,1 0 0,0 1 0,0-1-1,0 1 1,0 0 0,0 0 0,0 0 0,1 0 0,-1 0 0,1 0 0,-1 1 0,-2 4 0,1-2 5,1 1 0,0 0 0,1-1 0,0 1 0,0 1 0,0-1 0,0 0 0,0 9 0,-2 9 163,1 1 0,2 0 0,0 0 0,4 35 0,-3-59-205,0 1 1,0 0 0,0 0-1,1 0 1,-1 0-1,0-1 1,1 1-1,0 0 1,-1 0-1,1-1 1,0 1 0,0-1-1,0 1 1,0-1-1,0 1 1,0-1-1,0 1 1,1-1-1,-1 0 1,1 0-1,-1 1 1,0-1 0,1 0-1,0 0 1,-1-1-1,1 1 1,0 0-1,-1-1 1,1 1-1,0 0 1,0-1 0,-1 0-1,1 0 1,0 1-1,0-1 1,0 0-1,0 0 1,-1 0-1,1-1 1,0 1-1,0 0 1,0-1 0,-1 1-1,1-1 1,2-1-1,3 0-401,-1-1 0,1 0 0,-1 0 0,0 0-1,0-1 1,0 0 0,0 0 0,-1-1 0,0 1 0,9-10 0,10-23-5083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8.157"/>
    </inkml:context>
    <inkml:brush xml:id="br0">
      <inkml:brushProperty name="width" value="0.025" units="cm"/>
      <inkml:brushProperty name="height" value="0.025" units="cm"/>
    </inkml:brush>
  </inkml:definitions>
  <inkml:trace contextRef="#ctx0" brushRef="#br0">1 1 15182,'0'0'4949,"0"10"-3993,1 20-366,2 0 0,2 0 1,0 0-1,12 33 1,2-3 613,30 65-1,-46-119-1515,0 1 0,0-1-1,1-1 1,0 1 0,6 7 0,-9-12 258,0 0 1,-1-1-1,1 1 1,-1 0-1,1-1 1,0 1-1,-1-1 1,1 1-1,0-1 1,-1 1-1,1-1 1,0 0-1,0 1 1,-1-1-1,1 0 1,0 0-1,0 1 1,0-1-1,0 0 1,-1 0 0,1 0-1,0 0 1,0 0-1,0 0 1,0 0-1,0 0 1,-1-1-1,1 1 1,0 0-1,0 0 1,0-1-1,-1 1 1,1 0-1,0-1 1,0 1-1,-1-1 1,1 1-1,0-1 1,-1 1-1,1-1 1,-1 0-1,1 1 1,0-1 0,-1 0-1,1 1 1,-1-1-1,0 0 1,1 0-1,-1 0 1,0 1-1,1-1 1,-1 0-1,0 0 1,0 0-1,0-1 1,21-51-7795,-12 22 684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3.740"/>
    </inkml:context>
    <inkml:brush xml:id="br0">
      <inkml:brushProperty name="width" value="0.025" units="cm"/>
      <inkml:brushProperty name="height" value="0.025" units="cm"/>
    </inkml:brush>
  </inkml:definitions>
  <inkml:trace contextRef="#ctx0" brushRef="#br0">1 1 8648,'0'0'5200,"-1"8"-4997,1 12-58,1-1 0,1 1 0,0-1 0,2 1 0,11 36 0,-8-29-317,0 0 0,-2 0-1,2 30 1,-7-34-781,0 55-2583,-3-73 1550,-3-4-390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8.516"/>
    </inkml:context>
    <inkml:brush xml:id="br0">
      <inkml:brushProperty name="width" value="0.025" units="cm"/>
      <inkml:brushProperty name="height" value="0.025" units="cm"/>
    </inkml:brush>
  </inkml:definitions>
  <inkml:trace contextRef="#ctx0" brushRef="#br0">24 25 11723,'0'0'3609,"-1"11"-1639,-7 32-8,4-24-1478,0 0 0,1 0-1,1 1 1,1-1 0,0 0 0,4 29 0,-3-46-483,0 0 0,1-1 1,0 1-1,-1-1 0,1 1 0,0-1 1,-1 1-1,1-1 0,0 0 0,0 1 1,0-1-1,0 0 0,0 0 0,0 0 1,1 0-1,-1 0 0,0 0 0,1 0 1,-1 0-1,0 0 0,1-1 0,-1 1 1,1 0-1,-1-1 0,1 1 0,0-1 1,-1 0-1,1 0 0,-1 1 0,1-1 1,0 0-1,-1 0 0,1-1 0,-1 1 1,1 0-1,2-1 0,0 0 9,0 0 0,-1 0 0,1 0 0,0-1 0,-1 1 1,0-1-1,1 0 0,-1 0 0,0 0 0,0-1 0,0 1 0,0-1 0,0 0 0,3-4 0,-1-3 9,0 0 0,-1 0 0,0 0 0,0-1-1,-1 1 1,-1-1 0,0 0 0,0 0 0,-1 0-1,0-15 1,-1 19-14,-1 0 1,1 0-1,-1 0 0,0 0 1,-1 1-1,0-1 0,0 1 0,-3-8 1,3 11-8,1 1 0,0-1 0,-1 1 0,0-1 0,0 1 0,0 0 1,0-1-1,0 1 0,0 0 0,0 0 0,-1 1 0,1-1 0,-1 0 1,1 1-1,-1 0 0,0-1 0,1 1 0,-6-1 0,6 2-7,0-1-1,-1 1 1,1 0-1,0 0 1,0 0-1,0 1 1,0-1-1,0 0 1,0 1-1,0-1 1,0 1-1,0 0 1,0 0-1,0 0 1,0 0-1,0 0 1,1 0-1,-1 0 1,0 1-1,1-1 1,-1 0-1,1 1 1,-1-1-1,1 1 1,0 0-1,0 0 1,0-1-1,0 1 1,-2 3-1,2-2-69,0-1 0,0 1 0,0 0-1,0-1 1,0 1 0,0 0 0,1 0-1,-1 0 1,1-1 0,0 1-1,0 0 1,0 0 0,0 0 0,1 0-1,-1-1 1,1 1 0,-1 0 0,1 0-1,0-1 1,0 1 0,3 4 0,-2-6-377,0 1 0,0-1 1,0 0-1,1 0 0,-1 1 1,0-2-1,1 1 1,-1 0-1,1 0 0,-1-1 1,1 1-1,-1-1 0,1 0 1,0 0-1,-1 0 0,1 0 1,-1 0-1,1-1 1,3 0-1,17-4-4936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8.891"/>
    </inkml:context>
    <inkml:brush xml:id="br0">
      <inkml:brushProperty name="width" value="0.025" units="cm"/>
      <inkml:brushProperty name="height" value="0.025" units="cm"/>
    </inkml:brush>
  </inkml:definitions>
  <inkml:trace contextRef="#ctx0" brushRef="#br0">78 0 6470,'0'0'10293,"-8"6"-8665,3-3-1399,0 0 0,0 1 0,0-1-1,1 1 1,-1 0 0,1 1 0,0-1 0,0 1 0,1-1 0,-1 1 0,1 0 0,0 1 0,0-1 0,1 0 0,0 1 0,0 0 0,0-1 0,1 1-1,-1 0 1,1 0 0,1 0 0,-1 0 0,1 0 0,0 0 0,2 9 0,-1-14-233,0 1 0,0-1 1,1 0-1,-1 1 0,1-1 0,-1 0 0,1 0 1,-1 0-1,1-1 0,0 1 0,-1 0 0,1-1 1,0 1-1,-1-1 0,1 1 0,0-1 0,0 0 1,0 1-1,0-1 0,-1 0 0,1 0 0,0-1 1,3 0-1,44-4-1175,-11-6-588,-29 7 1035,0 1 1,1 0 0,-1 1-1,1 0 1,16 0-1,-25 3 844,-1 1 0,0 0 0,0 0-1,0 0 1,0 0 0,0 0-1,0 0 1,-1 0 0,1 0 0,-1-1-1,1 1 1,-1 0 0,-1 3-1,-8 8 491,0 0-1,-1-1 1,0 0-1,-1-1 1,-1 0-1,1-1 1,-2 0-1,-27 15 1,14-17-1067,14-10-2307,5-8-3376,7-10-5960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9.394"/>
    </inkml:context>
    <inkml:brush xml:id="br0">
      <inkml:brushProperty name="width" value="0.025" units="cm"/>
      <inkml:brushProperty name="height" value="0.025" units="cm"/>
    </inkml:brush>
  </inkml:definitions>
  <inkml:trace contextRef="#ctx0" brushRef="#br0">0 197 14189,'0'0'7533,"10"-1"-6898,-2 0-566,-1 0 0,1-1 0,-1 0-1,0 0 1,1-1 0,-1 0 0,-1 0 0,1-1-1,0 0 1,-1 0 0,0-1 0,0 1 0,0-1-1,0-1 1,-1 1 0,0-1 0,7-9 0,19-38 90,-29 50-140,-1 0 0,0 1 1,0-1-1,0 0 0,0 0 0,0 0 0,-1 0 0,1 0 0,-1 0 1,0 0-1,0 0 0,0 0 0,0 0 0,0 0 0,-1 0 0,1 0 1,-1 1-1,-1-5 0,1 7-13,1-1-1,-1 0 1,0 0 0,0 1 0,0-1 0,0 0 0,0 1-1,0-1 1,0 1 0,0-1 0,0 1 0,0 0 0,0-1-1,0 1 1,0 0 0,0 0 0,0 0 0,0 0 0,0 0-1,-1 0 1,1 0 0,0 0 0,0 0 0,0 0 0,0 1-1,0-1 1,0 0 0,0 1 0,0-1 0,0 1 0,0-1-1,-1 1 1,-31 21-70,27-13 49,-1 1 0,2 0 0,-1 0 0,1 0 0,1 0 0,0 1 0,0-1 0,1 1 0,0 0 0,1 0 1,1 0-1,-1 1 0,2-1 0,0 21 0,1-31-13,-1 1 0,0-1 0,0 1 0,1-1 1,-1 1-1,1-1 0,-1 1 0,1-1 0,0 0 0,0 1 1,-1-1-1,1 0 0,0 1 0,0-1 0,0 0 1,1 0-1,-1 0 0,0 0 0,0 0 0,0 0 0,1 0 1,-1-1-1,0 1 0,1 0 0,-1-1 0,1 1 0,-1-1 1,1 1-1,-1-1 0,1 0 0,-1 1 0,1-1 1,0 0-1,-1 0 0,1 0 0,-1 0 0,1-1 0,-1 1 1,1 0-1,-1-1 0,1 1 0,2-2 0,4 0-560,1-1-1,-1 0 0,0 0 1,0 0-1,0-1 0,10-7 1,21-22-3315,-3-6-1067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9.739"/>
    </inkml:context>
    <inkml:brush xml:id="br0">
      <inkml:brushProperty name="width" value="0.025" units="cm"/>
      <inkml:brushProperty name="height" value="0.025" units="cm"/>
    </inkml:brush>
  </inkml:definitions>
  <inkml:trace contextRef="#ctx0" brushRef="#br0">80 125 8616,'0'0'7303,"-9"11"-5088,0 0-1798,1 1-1,1 0 1,0 0-1,1 0 0,0 1 1,0 0-1,2 0 1,-1 0-1,2 0 0,0 1 1,-2 23-1,4-33-258,1 0-1,0 1 0,0-1 1,0 0-1,1 1 1,-1-1-1,1 0 0,0 0 1,1 1-1,2 5 1,-3-9-148,0 0 0,-1 0 0,2 0 0,-1 0 0,0 0 0,0 0 0,0 0 0,0-1 0,0 1 0,1 0 0,-1-1 0,0 1 0,1-1 1,-1 1-1,0-1 0,1 0 0,-1 0 0,0 1 0,1-1 0,-1 0 0,1 0 0,-1-1 0,0 1 0,1 0 0,-1 0 0,0-1 0,1 1 1,-1 0-1,0-1 0,1 1 0,-1-1 0,0 0 0,0 1 0,1-1 0,-1 0 0,0 0 0,1-1 0,4-3 14,1 1-1,-2-1 1,1 0 0,0-1-1,-1 1 1,0-1 0,0 0-1,-1-1 1,0 1-1,0-1 1,0 0 0,-1 0-1,0 0 1,0 0 0,-1 0-1,2-11 1,2-6 12,-2 0-1,-1 0 1,0-45 0,-2 55-24,-3-40-500,2 51 432,0 1 0,0-1 0,-1 1 0,1 0-1,-1-1 1,0 1 0,0-1 0,1 1 0,-2 0-1,1 0 1,0-1 0,0 1 0,-1 0 0,1 0-1,-1 0 1,-3-3 0,5 5 57,0 0-1,-1 0 1,1 0-1,0 0 1,-1 0-1,1-1 1,-1 1-1,1 0 1,0 0-1,-1 0 1,1 0-1,0 0 1,-1 0-1,1 0 1,-1 0-1,1 1 1,0-1-1,-1 0 1,1 0-1,0 0 1,-1 0-1,1 0 1,0 1-1,-1-1 1,1 0-1,0 0 1,-1 1-1,1-1 1,0 0-1,0 0 1,-1 1-1,1-1 1,0 0-1,0 1 1,-1-1-1,1 0 1,0 1-1,0-1 1,0 0-1,0 1 1,0-1-1,0 0 1,0 1-1,-1-1 1,1 1-1,0-1 1,0 0-1,0 1 1,0-1-1,1 0 1,-1 1-1,0 0 1,-2 24 129,2-23-121,0 2-80,0 22 401,0 0 0,2 1 0,10 46-1,-10-65-442,0 0 1,1 0-1,0-1 0,0 0 0,1 1 0,0-1 0,6 8 0,-6-11-391,0 0 0,0 0-1,0 0 1,0 0 0,0-1-1,1 1 1,0-1-1,-1 0 1,1-1 0,1 1-1,7 2 1,5-1-6175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0.436"/>
    </inkml:context>
    <inkml:brush xml:id="br0">
      <inkml:brushProperty name="width" value="0.025" units="cm"/>
      <inkml:brushProperty name="height" value="0.025" units="cm"/>
    </inkml:brush>
  </inkml:definitions>
  <inkml:trace contextRef="#ctx0" brushRef="#br0">3 90 11403,'0'0'11488,"-1"9"-10960,0-5-480,1 0 0,0 1 0,-1-1 0,1 0 0,1 0 0,-1 0 0,1 0 0,-1 0 0,1 0 0,0 0-1,1 0 1,-1 0 0,1 0 0,0 0 0,0 0 0,0-1 0,0 1 0,0-1 0,1 0 0,0 1-1,-1-1 1,1 0 0,0-1 0,1 1 0,-1 0 0,0-1 0,1 0 0,0 0 0,-1 0 0,1 0-1,0-1 1,0 1 0,0-1 0,0 0 0,0 0 0,5 0 0,-3-1-30,0-1-1,-1 0 1,1 0 0,0 0-1,0-1 1,-1 0 0,1 0-1,-1 0 1,0-1 0,1 0 0,-1 0-1,0 0 1,-1-1 0,1 1-1,-1-1 1,1 0 0,-1-1-1,0 1 1,-1-1 0,6-8 0,-5 8 1,-1 0 0,0 0 1,0-1-1,0 1 1,-1 0-1,0-1 0,0 0 1,0 0-1,-1 1 1,0-1-1,0 0 1,0 0-1,-1 0 0,0 0 1,0 0-1,-1 0 1,1 0-1,-1 0 0,0 0 1,-4-11-1,-8 2 28,4 23-129,1 28-59,8-26 170,0 0 1,1 0-1,0 0 0,0 0 1,1 0-1,6 19 0,-8-27-120,1 0-1,0 0 1,0 0-1,0 0 1,0 0-1,0 0 1,0 0-1,1 0 1,-1-1-1,1 1 1,-1 0-1,1-1 1,-1 1-1,1-1 1,0 0-1,0 1 1,0-1-1,0 0 1,0 0-1,0 0 0,0 0 1,0-1-1,0 1 1,0 0-1,1-1 1,-1 0-1,0 1 1,0-1-1,1 0 1,-1 0-1,0 0 1,0-1-1,1 1 1,-1 0-1,0-1 1,0 1-1,4-3 1,-4 2-385,0-1 1,1 1-1,-1-1 1,0 0-1,0 0 1,-1 0 0,1 0-1,0 0 1,-1 0-1,1 0 1,-1-1-1,0 1 1,1 0-1,-1-1 1,0 0 0,-1 1-1,1-1 1,0 1-1,0-4 1,0 0-1569,8-22-8157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0.879"/>
    </inkml:context>
    <inkml:brush xml:id="br0">
      <inkml:brushProperty name="width" value="0.025" units="cm"/>
      <inkml:brushProperty name="height" value="0.025" units="cm"/>
    </inkml:brush>
  </inkml:definitions>
  <inkml:trace contextRef="#ctx0" brushRef="#br0">1 39 14798,'0'12'2466,"-1"26"-1118,2 85 3037,-1-112-4131,1-1 1,1 1 0,0-1 0,0 0-1,1 1 1,1-1 0,-1 0 0,2-1-1,7 15 1,-4-13-177,42 68-674,-46-71 539,-1 0-1,0 0 1,0 1-1,-1-1 1,0 1-1,0-1 1,-1 1-1,1 14 1,-2-21 99,-12-35 786,-2-2-780,1 0 0,1 0 0,3-1 0,0-1 0,3 0 0,1 0 0,1 0 0,3-61 0,1 94-60,0-1 0,0 0-1,1 1 1,0-1 0,-1 0 0,1 1-1,1-1 1,-1 1 0,1 0 0,0-1-1,0 1 1,0 0 0,0 0 0,6-7-1,-6 10 5,0-1 0,1 0-1,-1 0 1,1 1 0,-1 0-1,1-1 1,0 1 0,-1 0-1,1 0 1,0 0 0,0 1-1,-1-1 1,1 1 0,0-1-1,0 1 1,0 0 0,0 0-1,0 1 1,0-1 0,0 0-1,-1 1 1,1 0 0,0-1-1,0 1 1,2 2 0,-1-2 20,-1 0 1,0 0 0,0 1 0,1-1 0,-1 1-1,0 0 1,0 0 0,0 0 0,-1 0 0,1 0-1,0 1 1,-1-1 0,0 1 0,1 0 0,-1-1-1,0 1 1,0 0 0,-1 0 0,1 1 0,-1-1-1,1 0 1,-1 0 0,0 1 0,0-1 0,-1 1-1,1-1 1,-1 1 0,1-1 0,-1 1 0,0-1-1,-1 1 1,0 4 0,0 1 207,-1 0-1,0 0 1,-1-1 0,0 0 0,0 1-1,-1-1 1,0 0 0,-1 0-1,1-1 1,-2 0 0,-9 12 0,11-14-215,1-1 0,-1 0 0,0 0 0,-1 0 0,1-1 0,-1 1 0,0-1 0,1 0 0,-1 0 0,-1-1 0,1 0 0,0 1 0,-1-2 0,1 1 0,-10 1 0,14-3-220,0 0 0,0-1 0,1 1 0,-1 0 0,0-1 0,0 1 0,0 0 0,1-1 0,-1 1 0,0-1 0,1 1 0,-1-1 0,0 0 0,1 1 0,-1-1 0,1 0 0,-1 1 0,1-1 0,-1 0 1,1 1-1,0-1 0,-1 0 0,1 0 0,0 0 0,0 0 0,-1 1 0,1-1 0,0 0 0,0 0 0,0 0 0,0 0 0,0 1 0,0-1 0,0 0 0,0 0 0,1 0 0,-1 0 0,0 1 0,1-3 0,-1-4-2237,0-18-8193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2.043"/>
    </inkml:context>
    <inkml:brush xml:id="br0">
      <inkml:brushProperty name="width" value="0.025" units="cm"/>
      <inkml:brushProperty name="height" value="0.025" units="cm"/>
    </inkml:brush>
  </inkml:definitions>
  <inkml:trace contextRef="#ctx0" brushRef="#br0">50 1 14670,'0'0'85,"0"0"1,0 0 0,0 0-1,1 0 1,-1 0-1,0 0 1,0 0-1,0 0 1,0 0-1,0 0 1,0 0 0,0 1-1,0-1 1,0 0-1,0 0 1,0 0-1,0 0 1,0 0 0,1 0-1,-1 0 1,0 0-1,0 0 1,0 0-1,0 0 1,0 0-1,0 0 1,0 0 0,0 0-1,0 0 1,1 0-1,-1 0 1,0 0-1,0 0 1,0 0-1,0 0 1,0 0 0,0 0-1,0 0 1,0 0-1,0 0 1,0-1-1,1 1 1,-1 0 0,0 0-1,0 0 1,0 0-1,0 0 1,0 0-1,0 0 1,7 19 1525,10 41-1713,-10-34 790,6 22-432,2-1-1,2 0 0,2-1 0,37 65 0,-40-92-238,-16-18-37,0-1-1,0 0 1,0 0 0,0 0 0,1 0-1,-1 0 1,0 1 0,0-1-1,0 0 1,0 0 0,0 0 0,0 0-1,1 0 1,-1 0 0,0 0-1,0 0 1,0 0 0,0 0 0,1 0-1,-1 1 1,0-1 0,0 0-1,0 0 1,0 0 0,1 0 0,-1 0-1,0 0 1,0 0 0,0-1 0,0 1-1,1 0 1,-1 0 0,0 0-1,0 0 1,0 0 0,0 0 0,0 0-1,1 0 1,-1 0 0,0 0-1,0 0 1,0-1 0,0 1 0,0 0-1,0 0 1,1 0 0,-1 0-1,0 0 1,0 0 0,0-1 0,0 1-1,0-2-166,0-1 0,-1 1 0,1 0 0,-1-1 0,1 1 0,-1 0 0,0-1 0,0 1 0,0 0 0,0 0 0,-1 0 0,1 0 0,0 0 0,-3-2 0,-17-24-3256,-39-38 0,52 58 3270,0 1 0,-1 0-1,0 0 1,-1 0 0,1 1-1,-1 1 1,-1-1 0,-17-5-1,27 10 390,-1 1 0,1-1 0,0 1 0,-1 0 0,1 0 0,0-1 0,-1 1 0,1 0 0,0 0 0,-1 0 0,1 1 0,0-1 0,-1 0 0,1 0 0,-2 2 0,2-2-72,1 0 1,-1 0 0,1 1-1,-1-1 1,1 1 0,-1-1-1,1 0 1,0 1 0,-1-1-1,1 1 1,0-1 0,0 1-1,-1-1 1,1 1 0,0-1-1,0 1 1,0-1 0,-1 1-1,1-1 1,0 1 0,0 0-1,0-1 1,0 1 0,0 0-1,0 1-36,1-1-1,-1 1 0,1-1 0,-1 1 1,1-1-1,-1 1 0,1-1 1,0 1-1,0-1 0,-1 0 0,1 1 1,0-1-1,0 0 0,0 0 0,1 0 1,-1 0-1,0 0 0,0 0 0,1 0 1,-1 0-1,0 0 0,1-1 0,1 1 1,3 1-66,0 0 0,0-1 0,1 0 0,-1 0 0,1-1 0,-1 1 0,0-2 0,1 1 0,-1-1 0,1 0 0,-1 0 0,0 0 0,1-1 0,-1 0 0,11-6 0,32-22-2508,-7-8-5291,-22 15-2439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2.390"/>
    </inkml:context>
    <inkml:brush xml:id="br0">
      <inkml:brushProperty name="width" value="0.025" units="cm"/>
      <inkml:brushProperty name="height" value="0.025" units="cm"/>
    </inkml:brush>
  </inkml:definitions>
  <inkml:trace contextRef="#ctx0" brushRef="#br0">22 11 5285,'0'0'4965,"0"11"-2115,0 124 3087,0-134-5898,0 0-1,0 0 1,0 0 0,0 0 0,0 0 0,0 0 0,0 0 0,0 0-1,0 0 1,0 0 0,0 0 0,1 0 0,-1 0 0,0 0 0,1 0-1,-1 0 1,1-1 0,-1 1 0,1 0 0,-1 0 0,1 0 0,0 0 0,-1-1-1,1 1 1,0 0 0,0-1 0,0 1 0,-1 0 0,1-1 0,0 1-1,0-1 1,0 0 0,0 1 0,0-1 0,0 0 0,0 1 0,0-1-1,0 0 1,0 0 0,0 0 0,0 0 0,0 0 0,0 0 0,0 0-1,2-1 1,-1 1 20,1-1-1,-1 0 0,0-1 0,1 1 0,-1 0 0,0-1 1,0 1-1,0-1 0,0 0 0,0 1 0,0-1 0,-1 0 1,1 0-1,-1-1 0,1 1 0,-1 0 0,2-4 0,1-3 144,-1 0-1,0-1 1,0 1-1,-1-1 1,0 1-1,-1-1 1,0 0-1,-1-19 1,0 27-120,-1 0 0,1 0 0,-1-1 0,1 1 0,-1 0 0,0 0 0,0-1 0,0 1 0,0 0 0,0 0 0,0 0 0,-1 0 0,1 0 0,-1 1 0,1-1 0,-1 0 0,-2-1 0,2 1-39,-1 1-1,0 0 1,1 0-1,-1 0 1,0 0 0,0 0-1,0 1 1,0 0 0,0-1-1,0 1 1,0 0 0,1 0-1,-1 0 1,0 1 0,0-1-1,0 1 1,-4 1 0,5-1-35,0 0 0,0 0 1,0 0-1,0 0 1,1 1-1,-1-1 0,0 1 1,1-1-1,-1 1 1,1 0-1,-1 0 0,1-1 1,0 1-1,0 0 0,-1 3 1,-1 11-1307,3-15 1113,0-1 0,1 1 1,-1-1-1,0 1 0,0-1 1,1 0-1,-1 1 0,0-1 0,1 0 1,-1 1-1,1-1 0,-1 0 1,0 1-1,1-1 0,-1 0 0,1 0 1,-1 1-1,1-1 0,-1 0 1,1 0-1,-1 0 0,1 0 1,-1 0-1,1 0 0,-1 0 0,1 1 1,-1-2-1,1 1 0,0 0 1,14-1-6804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2.931"/>
    </inkml:context>
    <inkml:brush xml:id="br0">
      <inkml:brushProperty name="width" value="0.025" units="cm"/>
      <inkml:brushProperty name="height" value="0.025" units="cm"/>
    </inkml:brush>
  </inkml:definitions>
  <inkml:trace contextRef="#ctx0" brushRef="#br0">9 169 10025,'0'0'8307,"-3"11"-7773,1-4-362,1 0-1,0 1 1,0-1 0,1 1-1,0-1 1,0 1 0,1-1 0,0 1-1,0-1 1,1 0 0,0 1-1,0-1 1,1 0 0,0 0 0,0-1-1,0 1 1,8 10 0,-8-12-49,0 0 1,1 0-1,-1-1 0,1 1 1,0-1-1,0 1 1,1-1-1,-1-1 0,1 1 1,0-1-1,0 1 1,11 4-1,-14-8-87,1 1 0,-1-1 0,1 1 0,-1-1 0,1 0 0,-1 0 0,1 0 0,-1 0 0,0 0 0,1-1 0,-1 1 0,1-1 0,-1 1 0,0-1 0,1 0 1,-1 0-1,0 0 0,0 0 0,0-1 0,0 1 0,0-1 0,0 1 0,0-1 0,0 1 0,0-1 0,-1 0 0,1 0 0,-1 0 0,1 0 0,-1 0 0,0 0 0,0-1 0,1-2 0,6-11 67,0-1-1,-2 0 1,0-1 0,-1 0-1,-1 1 1,4-36-1,-5 18-31,-2-1-1,-5-56 0,0 68 13,2 35-32,1 39 39,4-18-38,14 60-1,-15-84-46,0 0 0,1 0-1,0 0 1,0 0 0,0 0 0,1-1 0,0 0 0,1 0-1,-1 0 1,2 0 0,-1-1 0,11 11 0,-15-16-137,1 1 0,0-1 0,-1 0-1,1 0 1,-1 0 0,1 0 0,0 0 0,0 0 0,0-1 0,-1 1 0,1 0 0,0-1 0,0 0 0,0 1 0,0-1 0,0 0 0,0 0 0,0 0 0,0 0 0,0 0 0,0-1 0,0 1-1,0-1 1,0 1 0,0-1 0,-1 1 0,1-1 0,0 0 0,0 0 0,-1 0 0,1 0 0,0 0 0,-1-1 0,1 1 0,-1 0 0,0-1 0,3-2 0,0-2-931,0 0 0,-1 0 0,0 0 0,1-1 0,-2 0 0,1 1 0,-1-1 0,3-14 0,1-22-9912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3.279"/>
    </inkml:context>
    <inkml:brush xml:id="br0">
      <inkml:brushProperty name="width" value="0.025" units="cm"/>
      <inkml:brushProperty name="height" value="0.025" units="cm"/>
    </inkml:brush>
  </inkml:definitions>
  <inkml:trace contextRef="#ctx0" brushRef="#br0">74 0 13901,'0'0'2418,"-6"11"-533,-4 3-1333,3-4 0,-1 0 0,2 0 0,-1 1 0,1 0 0,1 0 0,0 0 0,0 1 0,-4 17 0,14-27-583,-1 0 0,0 0-1,1 0 1,-1-1 0,1 1 0,-1-1 0,1 0 0,7 0 0,-6 0-106,49 6-378,-41-6 508,-1 1 0,1 0-1,-1 0 1,0 2 0,0-1 0,14 7 0,-26-9 45,1 0 0,-1-1 1,1 1-1,-1 0 1,0 0-1,1 1 1,-1-1-1,0 0 0,0 0 1,0 1-1,0-1 1,0 0-1,0 1 1,0-1-1,0 1 1,0-1-1,-1 1 0,1 0 1,-1-1-1,1 1 1,-1-1-1,0 1 1,1 0-1,-1 0 1,0-1-1,0 1 0,0 0 1,-1-1-1,1 1 1,0 0-1,0-1 1,-1 1-1,1 0 1,-1-1-1,0 1 0,1-1 1,-1 1-1,0-1 1,0 1-1,0-1 1,0 1-1,0-1 1,-2 2-1,-2 4 291,-1 0 0,0 0-1,0-1 1,-1 1 0,1-1 0,-14 8 0,18-12-371,0-1 0,0 1 0,-1-1 0,1 0 0,0 0 0,0 0 1,-1 0-1,1 0 0,0-1 0,-1 1 0,1-1 0,-1 0 0,1 1 0,-1-1 1,1 0-1,-1 0 0,1-1 0,-1 1 0,-1-1 0,2 0-344,1 0 0,0 0 0,0 0 0,0 0 0,0 0 0,0 0-1,0-1 1,0 1 0,1 0 0,-1-1 0,0 1 0,1-1 0,-1 1 0,1 0 0,-1-1-1,1 1 1,0-1 0,-1 0 0,1 1 0,0-1 0,0 1 0,0-1 0,0 1 0,1-1-1,-1 1 1,0-1 0,1 1 0,-1-1 0,1 1 0,0-3 0,8-18-7456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4.082"/>
    </inkml:context>
    <inkml:brush xml:id="br0">
      <inkml:brushProperty name="width" value="0.025" units="cm"/>
      <inkml:brushProperty name="height" value="0.025" units="cm"/>
    </inkml:brush>
  </inkml:definitions>
  <inkml:trace contextRef="#ctx0" brushRef="#br0">5 71 7527,'0'0'545,"-1"14"239,-1 19-134,1 0-1,3 40 0,-1-61-461,0-1-1,1-1 1,0 1 0,0 0 0,1 0-1,1-1 1,0 1 0,0-1 0,1 0-1,0 0 1,1-1 0,8 12 0,-12-19-167,-1-1 0,0 1 1,1-1-1,-1 1 1,0-1-1,1 0 0,0 0 1,-1 0-1,1 0 1,0 0-1,-1 0 0,1 0 1,0-1-1,0 1 1,0-1-1,0 1 0,0-1 1,-1 0-1,1 1 1,0-1-1,0 0 0,0 0 1,0-1-1,3 1 1,-2-2 22,1 1 0,-1-1 0,0 0 0,0 1 1,0-2-1,0 1 0,0 0 0,-1 0 0,1-1 1,-1 1-1,1-1 0,2-4 0,5-9 196,0-1 1,-1 0-1,12-31 1,-21 47-230,10-26-274,-1-1 1,-2 0-1,0 0 1,-2-1 0,-1 1-1,0-33 1,-5 44-3587,-4 6-3198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3.674"/>
    </inkml:context>
    <inkml:brush xml:id="br0">
      <inkml:brushProperty name="width" value="0.025" units="cm"/>
      <inkml:brushProperty name="height" value="0.025" units="cm"/>
    </inkml:brush>
  </inkml:definitions>
  <inkml:trace contextRef="#ctx0" brushRef="#br0">0 120 9801,'0'0'14574,"47"-26"-13901,-27 13-257,0 1-320,-2-3-64,7 2-544,-11 0-1218,2 0-1409,-7-1-3523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4.019"/>
    </inkml:context>
    <inkml:brush xml:id="br0">
      <inkml:brushProperty name="width" value="0.025" units="cm"/>
      <inkml:brushProperty name="height" value="0.025" units="cm"/>
    </inkml:brush>
  </inkml:definitions>
  <inkml:trace contextRef="#ctx0" brushRef="#br0">0 0 10698,'0'0'8873,"38"66"-7752,-24-36-833,1 0 32,-1-4-32,6-3-256,-9-3 65,-2-6-65,0-7-289,-7-6-768,1-1-256,-3-5-513,0-12-1729,-11-9-192,-5-1-1250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4.354"/>
    </inkml:context>
    <inkml:brush xml:id="br0">
      <inkml:brushProperty name="width" value="0.025" units="cm"/>
      <inkml:brushProperty name="height" value="0.025" units="cm"/>
    </inkml:brush>
  </inkml:definitions>
  <inkml:trace contextRef="#ctx0" brushRef="#br0">0 148 8136,'0'0'12459,"54"-27"-12010,-25 14 127,-4-3-255,4-3-225,-4-4-32,-1 5-961,-4 1-1409,-11 7-1089,-8 5-1090</inkml:trace>
  <inkml:trace contextRef="#ctx0" brushRef="#br0" timeOffset="1">38 269 13132,'0'0'6246,"50"-21"-4996,-24-7-97,6-5-192,-1 0-705,-2 4-224,-8 4-641,-8 8-1505,-2 6-2690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4.698"/>
    </inkml:context>
    <inkml:brush xml:id="br0">
      <inkml:brushProperty name="width" value="0.025" units="cm"/>
      <inkml:brushProperty name="height" value="0.025" units="cm"/>
    </inkml:brush>
  </inkml:definitions>
  <inkml:trace contextRef="#ctx0" brushRef="#br0">1 392 12107,'0'0'7592,"65"-51"-7208,-42 27-320,4 1-576,-4 2-1058,-5 3-2466,2 0-864</inkml:trace>
  <inkml:trace contextRef="#ctx0" brushRef="#br0" timeOffset="1">314 1 10474,'0'0'7815,"-20"48"-7366,15-16-321,-4 5 256,0 2 161,3-3 288,1-4-321,0-5-384,1-8-96,4-8 0,0-10-640,-4-1-1154,3-7-608,-3-13-1858,-3-7-2178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5.073"/>
    </inkml:context>
    <inkml:brush xml:id="br0">
      <inkml:brushProperty name="width" value="0.025" units="cm"/>
      <inkml:brushProperty name="height" value="0.025" units="cm"/>
    </inkml:brush>
  </inkml:definitions>
  <inkml:trace contextRef="#ctx0" brushRef="#br0">0 1 11659,'0'0'3427,"36"51"-2210,-18-41-992,6-1 255,1-6 65,0-3-385,-1 0-224,1-12-2307,-7-3-1953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5.416"/>
    </inkml:context>
    <inkml:brush xml:id="br0">
      <inkml:brushProperty name="width" value="0.025" units="cm"/>
      <inkml:brushProperty name="height" value="0.025" units="cm"/>
    </inkml:brush>
  </inkml:definitions>
  <inkml:trace contextRef="#ctx0" brushRef="#br0">1 74 13421,'0'10'1671,"0"6"-908,0 1 0,1-1 1,1 0-1,0 0 1,1 0-1,1 0 0,0 0 1,14 30-1,24 13-97,-36-52-696,0 0 0,-1 0 0,1 0-1,-1 1 1,-1-1 0,0 1 0,0 1 0,0-1 0,-1 0 0,0 1 0,3 15-1,-36-166-147,6 31-295,18 70-376,-3-76 1,10 116 842,-1 0 0,0 0 0,1 0 0,-1 0 0,1 0 0,-1 1 0,1-1 0,-1 0 0,1 0 0,0 1 0,-1-1 0,1 0 0,0 1 0,0-1 1,-1 1-1,1-1 0,0 1 0,0-1 0,0 1 0,0 0 0,0-1 0,0 1 0,-1 0 0,1 0 0,0-1 0,0 1 0,0 0 0,0 0 1,0 0-1,0 0 0,0 0 0,0 0 0,0 1 0,0-1 0,0 0 0,0 0 0,0 1 0,0-1 0,-1 1 0,2 0 0,2-1 16,-1 1-1,0 0 1,1 0-1,-1 0 1,0 1-1,1-1 1,-1 1-1,0 0 1,0 0-1,5 4 1,-7-3 97,1 0 1,0 0 0,-1 0 0,0 0-1,0 1 1,0-1 0,0 0 0,0 1-1,-1-1 1,1 1 0,-1-1 0,0 1-1,0-1 1,0 1 0,-1-1 0,1 0-1,-1 1 1,0-1 0,0 1 0,0-1-1,0 0 1,-1 0 0,1 0-1,-1 0 1,0 0 0,0 0 0,-3 4-1,-6 7 447,0-1 0,-1 0 0,0 0 1,-14 10-1,14-15-2865,16-17-130,22-25-3899,-21 27 3440,13-15-6015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5.918"/>
    </inkml:context>
    <inkml:brush xml:id="br0">
      <inkml:brushProperty name="width" value="0.025" units="cm"/>
      <inkml:brushProperty name="height" value="0.025" units="cm"/>
    </inkml:brush>
  </inkml:definitions>
  <inkml:trace contextRef="#ctx0" brushRef="#br0">1 324 6406,'0'0'15156,"1"9"-14708,-2 5-493,5 37 737,-4-50-754,0 0 0,1 1 0,-1-1 0,1 0 0,-1 1 0,1-1 0,-1 0 0,1 0-1,0 1 1,0-1 0,-1 0 0,1 0 0,0 0 0,0 0 0,0 0 0,0 0 0,0 0 0,1-1 0,-1 1 0,0 0 0,0 0 0,1-1 0,-1 1 0,0-1 0,0 1 0,1-1 0,-1 0 0,1 0 0,-1 1 0,0-1 0,1 0 0,-1 0 0,3 0-1,-4-1-16,1 1 0,0-1 0,0 0-1,0 1 1,0-1 0,0 0 0,-1 1-1,1-1 1,0 0 0,-1 0 0,1 0-1,0 0 1,-1 0 0,1 0 0,-1 0-1,1 0 1,-1 0 0,0 0 0,1 0-1,-1 0 1,0 0 0,0 0 0,0 0-1,0 0 1,0 0 0,0 0 0,0 0-1,0 0 1,0 0 0,0 0 0,-1 0-1,1 0 1,-1-2 0,1 0 44,-1-1 1,0 1 0,1-1 0,-1 1-1,-1 0 1,1 0 0,0-1-1,-1 1 1,-2-4 0,3 6 94,-1 0 0,1 0 0,0 0-1,-1 0 1,1 0 0,0 0 0,-1 1 0,1-1 0,-1 0 0,1 1 0,-1 0-1,1-1 1,-4 1 0,20 2 1082,-11-2-1186,-1-1-1,1 0 0,-1 1 0,1-1 0,-1 0 0,1-1 0,-1 1 0,1-1 0,-1 1 0,0-1 0,0 0 1,0 0-1,0 0 0,0-1 0,0 1 0,-1-1 0,1 1 0,-1-1 0,0 0 0,1 0 0,-2 0 1,1 0-1,0-1 0,0 1 0,-1 0 0,0-1 0,0 1 0,0-1 0,1-6 0,2-10 29,0 1-1,-2-1 0,0 0 0,-1-21 1,-1 28-13,-1 0 0,0 0-1,0 0 1,-1 0 0,-1 0 0,0 1 0,-1-1 0,0 1 0,-1 0 0,-7-13-1,12 25 45,0 0-1,0 0 0,-1 0 1,1 0-1,0 0 0,0 0 1,0 0-1,0 0 0,0 0 0,-1 0 1,1 0-1,0 0 0,0 0 1,0 0-1,0 0 0,0 0 1,0 0-1,-1 0 0,1 0 0,0 0 1,0 0-1,0 0 0,0 0 1,0 0-1,0 0 0,-1 0 1,1 0-1,0 0 0,0 1 1,0-1-1,0 0 0,0 0 0,0 0 1,0 0-1,0 0 0,-1 0 1,1 0-1,0 0 0,0 1 1,0-1-1,0 0 0,0 0 0,0 0 1,0 0-1,0 0 0,0 0 1,0 1-1,0-1 0,0 0 1,0 0-1,0 0 0,0 0 0,0 0 1,0 1-1,0-1 0,0 0 1,0 0-1,0 0 0,0 0 1,0 0-1,0 0 0,1 1 0,-1-1 1,0 0-1,0 0 0,0 0 1,-2 22 327,2 25-68,2-25 52,2 0 0,1 0 0,1 0 0,16 38 0,-18-49-365,1 0-1,1 0 1,0-1-1,0 0 1,1 0-1,1-1 1,-1 0 0,2 0-1,-1 0 1,18 12-1,-7-13-912,-18-8 947,-1 0-1,0 0 0,0 0 0,1 0 1,-1 0-1,0 0 0,1 0 1,-1 0-1,0-1 0,0 1 1,1 0-1,-1 0 0,0 0 0,0 0 1,1-1-1,-1 1 0,0 0 1,0 0-1,0 0 0,0-1 1,1 1-1,-1 0 0,0 0 0,0-1 1,0 1-1,0 0 0,0 0 1,0-1-1,1 1 0,-1 0 1,0-1-1,0 1 0,0 0 0,0 0 1,0-1-1,-1-1 16,1 0-1,0 0 1,-1 0-1,0 0 1,1 0 0,-1 0-1,0 0 1,0 0-1,0 0 1,0 0 0,-1 1-1,1-1 1,0 1-1,-1-1 1,-2-2-1,-10-6 31,0 0 0,-1 2-1,0-1 1,-1 2-1,-27-10 1,2 0 1351,113 4-1135,-57 11-1594,0-1 0,-1-1-1,0 0 1,1-1 0,23-13 0,-2-2-1742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6.252"/>
    </inkml:context>
    <inkml:brush xml:id="br0">
      <inkml:brushProperty name="width" value="0.025" units="cm"/>
      <inkml:brushProperty name="height" value="0.025" units="cm"/>
    </inkml:brush>
  </inkml:definitions>
  <inkml:trace contextRef="#ctx0" brushRef="#br0">110 1 13100,'-8'7'2130,"-5"2"-1099,2 1 0,-1 1 0,-17 23 0,24-29-733,1 1 0,0 0 0,1 0 0,-1 0 0,1 1 0,1-1 0,-1 1 0,1-1 0,0 1 0,0 0-1,1 0 1,-1 13 0,2-18-292,1-1-1,-1 1 1,0-1 0,1 1-1,-1-1 1,1 1-1,0-1 1,-1 0 0,1 1-1,0-1 1,0 0-1,0 0 1,0 0-1,0 1 1,0-1 0,0 0-1,0 0 1,0 0-1,1-1 1,-1 1 0,0 0-1,1 0 1,-1-1-1,0 1 1,1-1-1,-1 1 1,1-1 0,-1 1-1,1-1 1,-1 0-1,1 0 1,-1 0 0,1 0-1,-1 0 1,1 0-1,1-1 1,4 1-139,-1 0 1,0-1-1,0 0 0,0 0 0,0 0 1,0-1-1,0 0 0,8-3 1,20-19-2201,-29 19 1853,1 1-1,0 0 1,0-1-1,0 2 1,1-1-1,-1 1 1,1 0-1,0 0 1,0 1-1,12-3 1,-19 5 507,1 1 0,0-1 0,-1 1 1,1-1-1,-1 1 0,1-1 0,-1 1 0,1 0 0,-1-1 1,1 1-1,-1-1 0,0 1 0,1 0 0,-1-1 0,0 1 1,1 0-1,-1 0 0,0-1 0,0 1 0,0 0 1,0 0-1,0-1 0,0 1 0,0 0 0,0 0 0,0-1 1,0 1-1,0 0 0,0 0 0,-1-1 0,1 1 1,0 0-1,0-1 0,-1 1 0,1 0 0,-1 0 0,-10 31 1605,6-22-1603,-1 1-1,-1-1 1,0 0 0,0-1-1,-1 0 1,-1 0-1,1 0 1,-1-1 0,0-1-1,-18 12 1,6-12-2773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7.191"/>
    </inkml:context>
    <inkml:brush xml:id="br0">
      <inkml:brushProperty name="width" value="0.025" units="cm"/>
      <inkml:brushProperty name="height" value="0.025" units="cm"/>
    </inkml:brush>
  </inkml:definitions>
  <inkml:trace contextRef="#ctx0" brushRef="#br0">0 319 10570,'1'-10'2424,"1"-3"-1783,0-1 1,1 1-1,0-1 1,10-21 0,-12 31-603,1 0 0,-1 0 0,1 0 1,0 0-1,1 0 0,-1 0 0,1 1 1,-1-1-1,1 1 0,0 0 0,1 0 1,-1 0-1,0 0 0,1 0 0,-1 1 1,1-1-1,0 1 0,0 0 0,0 0 0,0 1 1,0-1-1,5 0 0,-8 2-43,0 0 0,1 0-1,-1 0 1,0 0 0,0 1 0,1-1-1,-1 0 1,0 1 0,0-1 0,1 1-1,-1-1 1,0 1 0,0-1 0,0 1-1,0 0 1,0 0 0,0-1 0,0 1-1,0 0 1,0 0 0,0 0 0,-1 0-1,1 0 1,0 0 0,-1 1 0,1-1-1,0 0 1,-1 0 0,0 0 0,1 1-1,-1-1 1,1 2 0,6 52 148,-5-34-137,0-3 48,7 38-73,-8-54 36,-1 0-1,0 0 1,1 0 0,0 0-1,-1 0 1,1-1 0,0 1-1,0 0 1,0-1 0,0 1-1,0 0 1,0-1-1,0 1 1,1-1 0,-1 0-1,1 1 1,-1-1 0,1 0-1,-1 0 1,1 0 0,0 0-1,2 1 1,-2-2 46,0 0 1,-1 0-1,1 0 0,0-1 1,-1 1-1,1 0 0,0-1 1,0 1-1,-1-1 0,1 0 1,-1 0-1,1 0 0,-1 0 0,1 0 1,-1 0-1,0 0 0,1 0 1,-1 0-1,0 0 0,0-1 1,0 1-1,0-1 0,1-1 1,24-42 694,-22 37-697,3-4-30,-1 0 0,-1 0 0,0 0 0,-1-1 0,0 0 0,-1 0 0,-1 0 0,0 0 0,-1-1 0,0 1 0,-1 0 0,-1-14 0,1 26-33,0 1 0,0 0 0,0-1-1,0 1 1,0-1 0,-1 1 0,1 0 0,0-1-1,0 1 1,0-1 0,-1 1 0,1 0-1,0-1 1,0 1 0,-1 0 0,1 0 0,0-1-1,-1 1 1,1 0 0,0 0 0,-1-1-1,1 1 1,-1 0 0,1 0 0,0 0 0,-1-1-1,1 1 1,-1 0 0,1 0 0,0 0 0,-1 0-1,1 0 1,-1 0 0,1 0 0,-1 0-1,1 0 1,0 0 0,-1 0 0,1 0 0,-1 1-1,1-1 1,0 0 0,-1 0 0,1 0-1,-1 0 1,1 1 0,0-1 0,-1 0 0,1 0-1,0 1 1,-1-1 0,1 0 0,0 1 0,0-1-1,-1 0 1,1 1 0,-2 6 32,1 1-1,0-1 1,1 0 0,-1 1 0,1-1-1,1 0 1,-1 1 0,1-1 0,1 0-1,-1 0 1,1 1 0,0-1 0,4 7-1,-5-11-3,0-1-1,0 1 0,0-1 0,1 0 0,-1 1 0,1-1 0,-1 0 0,1 0 0,0 0 0,0 0 0,-1 0 0,1-1 1,1 1-1,-1 0 0,0-1 0,0 0 0,0 1 0,1-1 0,-1 0 0,1 0 0,-1 0 0,1-1 0,-1 1 0,1 0 1,0-1-1,-1 0 0,1 0 0,0 0 0,-1 0 0,1 0 0,-1 0 0,1-1 0,0 1 0,-1-1 0,1 0 0,-1 1 1,1-1-1,-1 0 0,1-1 0,2-1 0,-1 0 45,1 0-1,-1-1 1,1 0 0,-1 0-1,0 0 1,0-1 0,-1 1-1,1-1 1,-1 0 0,0 0-1,-1 0 1,1 0 0,-1 0-1,0-1 1,0 1 0,0-1-1,-1 1 1,0-1 0,1-9-1,-1 7-42,0-1 0,-1 1-1,0-1 1,0 0-1,-1 1 1,0-1 0,-1 1-1,1-1 1,-2 1-1,1 0 1,-1 0 0,-5-11-1,7 18-39,1-1 0,0 1 0,-1 0 0,0 0-1,1 0 1,-1 0 0,1-1 0,-1 1 0,0 0-1,0 0 1,0 1 0,0-1 0,0 0 0,0 0-1,0 0 1,0 0 0,0 1 0,0-1 0,0 1 0,0-1-1,0 1 1,-1-1 0,-1 0 0,3 2 14,-1 0 1,1 0-1,-1 0 0,1 0 1,-1-1-1,1 1 1,-1 0-1,1 0 0,0 0 1,-1 0-1,1 0 1,0 0-1,0 0 0,0 0 1,0 0-1,0 0 1,0 0-1,0 0 0,0 0 1,0 0-1,1 2 1,-1-1-71,0 1 0,0 0 0,0-1 0,1 1 1,-1 0-1,1-1 0,0 1 0,0 0 0,0-1 1,0 1-1,0-1 0,0 0 0,1 1 0,-1-1 1,1 0-1,0 0 0,0 0 0,-1 0 0,1 0 1,1 0-1,-1 0 0,5 2 0,-6-4-304,1 0 0,-1 0 0,1 0 0,0-1 0,-1 1 0,1 0 0,0-1 0,-1 1 1,1-1-1,-1 0 0,1 0 0,-1 1 0,0-1 0,1 0 0,-1 0 0,0 0 0,1 0 0,-1-1 0,0 1 0,0 0 0,0 0 0,0-1 0,0 1 0,0-1 0,-1 1 0,1-1 0,0-1 0,11-21-9547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7.569"/>
    </inkml:context>
    <inkml:brush xml:id="br0">
      <inkml:brushProperty name="width" value="0.025" units="cm"/>
      <inkml:brushProperty name="height" value="0.025" units="cm"/>
    </inkml:brush>
  </inkml:definitions>
  <inkml:trace contextRef="#ctx0" brushRef="#br0">0 0 12364,'0'0'1922,"0"65"864,0-32-1216,4-4-449,-2-4 64,7-5-288,2-7-545,-4-5-320,0-8 32,4 0-1153,-6 0-1569,-1-9-4005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6.915"/>
    </inkml:context>
    <inkml:brush xml:id="br0">
      <inkml:brushProperty name="width" value="0.05" units="cm"/>
      <inkml:brushProperty name="height" value="0.05" units="cm"/>
    </inkml:brush>
  </inkml:definitions>
  <inkml:trace contextRef="#ctx0" brushRef="#br0">560 0 15515,'-3'2'107,"1"-1"0,-1 1 0,1 0 0,-1 0 0,1 0 0,0 0 1,0 0-1,0 1 0,0-1 0,0 0 0,1 1 0,-1 0 0,1-1 0,0 1 0,-1 0 0,0 5 0,-2 6 59,0 1 0,-2 17 0,3-12 172,-30 197 963,-3 14-661,1-50-306,-111 697 582,71 0-402,65-735-515,-105 1297 188,103-1301-119,1 102-12,8-124-129,-25 157-1,24-259-803,5-27-377,4-9 814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2.741"/>
    </inkml:context>
    <inkml:brush xml:id="br0">
      <inkml:brushProperty name="width" value="0.025" units="cm"/>
      <inkml:brushProperty name="height" value="0.025" units="cm"/>
    </inkml:brush>
  </inkml:definitions>
  <inkml:trace contextRef="#ctx0" brushRef="#br0">176 346 2242,'0'0'1772,"-9"0"-533,-71 7 2129,71-5-2515,0-1-1,-1 1 1,1 1 0,1 0 0,-1 0 0,0 0 0,-15 10 0,25-13-826,-1 0 0,0 0 1,1 0-1,-1 0 0,1 0 0,-1 0 1,0 0-1,1 1 0,-1-1 0,1 0 0,-1 0 1,0 0-1,1 1 0,-1-1 0,0 0 1,1 0-1,-1 1 0,0-1 0,1 0 0,-1 0 1,0 1-1,0-1 0,1 0 0,-1 1 1,0-1-1,0 1 0,0-1 0,1 0 1,-1 1-1,0-1 0,0 1 0,0-1 0,0 0 1,0 1-1,0-1 0,0 1 0,0-1 1,0 0-1,0 1 0,0-1 0,0 1 0,0-1 1,0 1-1,0-1 0,-1 0 0,1 1 1,0-1-1,0 0 0,0 1 0,-1-1 1,1 0-1,0 1 0,0-1 0,-1 0 0,1 1 1,0-1-1,-1 0 0,1 0 0,0 1 1,-1-1-1,1 0 0,0 0 0,-1 1 0,38-1 521,-16-3-211,0-2-1,0-1 1,-1 0-1,1-1 0,-1-2 1,28-15-1,15-6 112,-40 20-420,713-271 995,-736 281-1023,14-5-226,0 1-1,0 1 1,1 0-1,-1 1 1,1 0-1,27 1 1,-52 14-3127,-15-1 44,-16 2-1800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8.048"/>
    </inkml:context>
    <inkml:brush xml:id="br0">
      <inkml:brushProperty name="width" value="0.025" units="cm"/>
      <inkml:brushProperty name="height" value="0.025" units="cm"/>
    </inkml:brush>
  </inkml:definitions>
  <inkml:trace contextRef="#ctx0" brushRef="#br0">0 145 10218,'0'0'4655,"2"10"-3806,28 104 1381,-16-63-785,12 67-1,-26-92-2149,0-23 353,0-10 48,-1-47-875,0 18-9,4-48-1,-3 83 1218,1 1 0,0-1 0,-1 1 0,1-1 0,0 1 0,-1-1 0,1 1 0,0 0 0,-1-1 0,1 1 0,0 0 0,0-1 0,0 1-1,-1 0 1,1 0 0,0 0 0,0 0 0,0 0 0,-1 0 0,1 0 0,0 0 0,0 0 0,0 0 0,1 1 0,29 2 767,-23-2-538,-5-1-187,0 0 0,0 0-1,0 0 1,-1 0 0,1-1 0,0 1 0,0-1-1,0 0 1,0 1 0,-1-2 0,1 1 0,0 0-1,-1 0 1,1-1 0,-1 1 0,0-1 0,1 0-1,-1 0 1,3-3 0,-1 0 47,0 0 1,0-1-1,-1 1 0,0-1 0,0 0 1,0 0-1,-1 0 0,3-9 0,-1-4 245,0 1-1,-1-1 1,-2 0-1,1 0 1,-3-22-1,1 38-306,-1-1-1,1 0 0,-1 1 1,0-1-1,0 1 1,-1-1-1,1 1 0,-1 0 1,1 0-1,-1-1 1,0 1-1,0 0 0,-1 1 1,1-1-1,-1 0 1,1 1-1,-1-1 0,-5-3 1,7 6-65,0-1 1,0 0-1,0 1 0,0-1 1,0 1-1,0 0 0,0-1 1,0 1-1,0 0 1,-1 0-1,1 0 0,0 0 1,0 0-1,0 0 0,0 0 1,-1 0-1,1 0 0,0 0 1,0 1-1,0-1 1,0 0-1,-2 2 0,1-1 0,0 0 0,1 1 0,-1 0 0,1-1 0,-1 1 0,1 0 0,0 0-1,0 0 1,0 0 0,0 0 0,0 0 0,0 0 0,0 0 0,1 0 0,-1 0 0,0 4-1,-6 34 295,2 0 0,1 73 0,4-111-260,0 0 0,0 0 1,0 0-1,0-1 0,0 1 0,0 0 1,1 0-1,-1 0 0,1 0 1,-1-1-1,1 1 0,0 0 0,0-1 1,-1 1-1,1 0 0,0-1 1,1 1-1,1 1 0,-2-2-19,0 0-1,0-1 1,0 1-1,1-1 0,-1 1 1,0-1-1,1 1 1,-1-1-1,0 0 1,1 0-1,-1 1 0,1-1 1,-1 0-1,0 0 1,1-1-1,-1 1 1,1 0-1,-1 0 0,2-1 1,3-1-136,0 0 1,0-1-1,0 0 1,0 0-1,-1-1 1,1 1-1,-1-1 1,10-9-1,-2 1-426,-8 5 101,1 1-1,0 0 1,0 0-1,1 1 1,0 0-1,0 0 1,0 1-1,12-6 1,-18 10 438,-1-1-1,1 1 1,0 0 0,-1 0 0,1 0-1,0 0 1,-1 0 0,1 0-1,0 0 1,-1 0 0,1 0 0,0 0-1,-1 1 1,1-1 0,-1 0-1,1 0 1,0 1 0,-1-1 0,1 0-1,-1 1 1,1-1 0,-1 0-1,1 1 1,-1-1 0,1 1 0,-1-1-1,1 1 1,-1-1 0,0 1-1,1-1 1,-1 1 0,0-1 0,1 1-1,-1 0 1,0-1 0,0 1-1,1 0 1,-1-1 0,0 1 0,0-1-1,0 2 1,1 31 338,-1-25-215,2 18 122,-1-19-212,0 0 1,-1 1 0,0-1-1,0 0 1,0 1 0,-1-1-1,0 1 1,-1-1 0,1 0-1,-4 8 1,4-14-214,0 0 0,0 0 0,-1 0-1,1 0 1,0 0 0,-1 0 0,1-1 0,-1 1-1,1 0 1,-1-1 0,1 1 0,-1-1 0,1 1-1,-1-1 1,1 0 0,-1 0 0,0 0 0,1 0 0,-1 0-1,1 0 1,-4-1 0,-2 1-1962,-19 0-4914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8.407"/>
    </inkml:context>
    <inkml:brush xml:id="br0">
      <inkml:brushProperty name="width" value="0.025" units="cm"/>
      <inkml:brushProperty name="height" value="0.025" units="cm"/>
    </inkml:brush>
  </inkml:definitions>
  <inkml:trace contextRef="#ctx0" brushRef="#br0">1 1 11979,'0'0'225,"66"28"-4165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8.752"/>
    </inkml:context>
    <inkml:brush xml:id="br0">
      <inkml:brushProperty name="width" value="0.025" units="cm"/>
      <inkml:brushProperty name="height" value="0.025" units="cm"/>
    </inkml:brush>
  </inkml:definitions>
  <inkml:trace contextRef="#ctx0" brushRef="#br0">1 296 12556,'0'0'2632,"1"10"-454,5 30-678,-6-39-1482,1 0 1,-1 0 0,1 0-1,-1 0 1,1 0-1,0 0 1,-1 0-1,1 0 1,0 0 0,0 0-1,0 0 1,-1 0-1,1-1 1,0 1-1,0 0 1,0-1-1,0 1 1,0-1 0,1 1-1,-1-1 1,0 1-1,0-1 1,0 0-1,0 1 1,1-1 0,-1 0-1,0 0 1,0 0-1,0 0 1,1 0-1,-1 0 1,0-1 0,0 1-1,0 0 1,0 0-1,2-2 1,2 1-14,0-1-1,-1 1 1,1-1 0,-1 0 0,1-1 0,6-4 0,-1-3-202,0 0 0,0-1 0,-1 0 0,-1 0 0,0-1 0,12-22 0,4-7 481,-23 41-257,-1 0 0,0-1-1,1 1 1,-1 0 0,0-1 0,1 1-1,-1 0 1,0-1 0,1 1 0,-1 0-1,0 0 1,1 0 0,-1-1 0,1 1-1,-1 0 1,1 0 0,-1 0 0,0 0-1,1 0 1,-1 0 0,1 0 0,-1 0-1,1 0 1,-1 0 0,1 0 0,-1 0-1,1 0 1,-1 0 0,0 0 0,1 0-1,-1 1 1,1-1 0,-1 0 0,0 0-1,1 0 1,-1 1 0,1-1 0,-1 0-1,0 1 1,1-1 0,-1 0 0,0 1-1,0-1 1,1 0 0,-1 1 0,0-1-1,0 1 1,1-1 0,-1 0 0,0 1-1,0-1 1,0 1 0,0-1 0,0 1-1,0-1 1,19 40 906,-8-17-369,-10-21-509,0-1 0,1 1 0,-1-1 0,0 0 0,1 0 1,-1 0-1,1 0 0,-1 0 0,1 0 0,-1 0 0,1-1 0,0 1 0,-1 0 0,1-1 0,0 1 1,0-1-1,-1 0 0,1 0 0,0 1 0,0-1 0,0 0 0,-1-1 0,1 1 0,0 0 0,0 0 1,-1-1-1,1 1 0,0-1 0,-1 0 0,1 1 0,0-1 0,-1 0 0,4-2 0,7-4-987,-1 0 0,1-1 0,14-13 0,-14 11-1062,31-27-7909,-37 27 5723</inkml:trace>
  <inkml:trace contextRef="#ctx0" brushRef="#br0" timeOffset="1">233 4 15983,'0'0'5990,"47"4"-7720,-33-12-3459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9.369"/>
    </inkml:context>
    <inkml:brush xml:id="br0">
      <inkml:brushProperty name="width" value="0.025" units="cm"/>
      <inkml:brushProperty name="height" value="0.025" units="cm"/>
    </inkml:brush>
  </inkml:definitions>
  <inkml:trace contextRef="#ctx0" brushRef="#br0">0 432 12492,'0'0'4628,"6"-13"-3539,13-28-574,-2-1-1,-2-1 1,-2 0-1,-1-1 1,-3 0-1,-1-1 1,1-57-1,-10 87-473,-1 28-186,-1 28 105,6-14 55,2 0 0,0 0 1,2 0-1,1-1 0,1 0 1,21 40-1,-30-65-35,1 1 0,0 0 0,0-1 0,-1 1 0,1 0 0,1-1 0,-1 1 0,0-1 0,0 0 0,0 1 0,1-1 0,-1 0 0,1 0 0,-1 1 0,1-1 0,-1-1 0,1 1 0,0 0 0,-1 0-1,3 0 1,-2-1-119,-1 0 0,0 0-1,1 0 1,-1 0-1,1-1 1,-1 1 0,1-1-1,-1 1 1,1-1-1,-1 1 1,0-1 0,1 0-1,-1 0 1,0 1-1,0-1 1,0 0 0,1 0-1,-1 0 1,1-2-1,4-4-1169,-1-1-1,1 1 1,-2-1 0,1 0-1,-1-1 1,4-10-1,8-25-7738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29.719"/>
    </inkml:context>
    <inkml:brush xml:id="br0">
      <inkml:brushProperty name="width" value="0.025" units="cm"/>
      <inkml:brushProperty name="height" value="0.025" units="cm"/>
    </inkml:brush>
  </inkml:definitions>
  <inkml:trace contextRef="#ctx0" brushRef="#br0">38 0 9385,'0'0'3278,"-4"10"-556,-3 11-1923,0 1-1,2 0 1,0 1 0,-2 32-1,6-42-498,0 0-1,1 1 1,0-1-1,1 0 0,0 0 1,1 0-1,1-1 1,0 1-1,1-1 1,6 15-1,-9-25-281,-1-1 0,1 1 1,0 0-1,0 0 0,1-1 0,-1 1 0,0-1 0,0 1 1,1-1-1,-1 0 0,1 1 0,-1-1 0,1 0 0,0 0 1,-1 0-1,1 0 0,0 0 0,0-1 0,-1 1 0,1 0 1,0-1-1,0 0 0,0 1 0,0-1 0,0 0 0,0 0 1,0 0-1,0 0 0,0 0 0,3-1 0,-2 0 57,0 0 0,-1 0-1,1 0 1,-1 0-1,1-1 1,-1 1 0,0-1-1,1 0 1,-1 0-1,0 0 1,0 0 0,0 0-1,0 0 1,-1 0-1,1 0 1,-1-1 0,1 1-1,-1-1 1,0 1-1,2-5 1,0-6 41,0 0 0,0 0-1,-1 0 1,-1 0 0,0 0-1,-1 0 1,-3-25 0,3 34-131,0 1 1,-1-1-1,1 0 1,-1 0-1,0 0 1,0 0-1,0 0 1,-1 1-1,0-1 1,1 1-1,-1-1 1,0 1-1,-1 0 1,1-1 0,-1 1-1,1 0 1,-1 0-1,0 1 1,0-1-1,0 1 1,0-1-1,0 1 1,-1 0-1,1 0 1,-1 1-1,0-1 1,1 1-1,-1-1 1,-6 0-1,9 2-56,0 0 0,0-1-1,0 1 1,-1 0-1,1 0 1,0 0 0,0 0-1,0 0 1,0 0-1,0 1 1,0-1 0,-1 0-1,1 1 1,0-1-1,0 0 1,0 1 0,0-1-1,0 1 1,0 0 0,0-1-1,0 1 1,1 0-1,-1-1 1,0 1 0,0 0-1,1 0 1,-1 0-1,0 0 1,1 0 0,-2 1-1,-2 34-6891,4-28-57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0.578"/>
    </inkml:context>
    <inkml:brush xml:id="br0">
      <inkml:brushProperty name="width" value="0.025" units="cm"/>
      <inkml:brushProperty name="height" value="0.025" units="cm"/>
    </inkml:brush>
  </inkml:definitions>
  <inkml:trace contextRef="#ctx0" brushRef="#br0">0 120 7303,'0'0'12919,"8"12"-12546,-2-3-321,1 2 13,1-1 1,-1 0-1,2 0 0,-1-1 1,16 14-1,-22-22-60,0 1 0,-1-1 0,1 0 0,0 1 0,0-1 1,0 0-1,1 0 0,-1 0 0,0-1 0,0 1 0,0 0 0,1-1 0,-1 0 0,0 1 0,1-1 0,-1 0 0,0 0 0,1 0 0,-1-1 1,0 1-1,1 0 0,-1-1 0,0 0 0,0 1 0,0-1 0,1 0 0,-1 0 0,0 0 0,0 0 0,0-1 0,0 1 0,-1-1 0,1 1 1,0-1-1,-1 1 0,1-1 0,-1 0 0,1 0 0,-1 0 0,0 0 0,2-3 0,5-9-586,0 0 0,-1-1 0,-1 1 0,-1-1 1,0-1-1,-1 1 0,0-1 0,-1 1 0,-1-1 0,0-30 0,-12 77 997,6 9 649,2 0 0,1 1 0,9 69 0,-7-97-912,1-1 0,1-1 0,0 1 0,1 0 0,0-1-1,1 1 1,9 17 0,-7-27-5645,-6-11-229,-1 8 5686,0-16-8357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0.923"/>
    </inkml:context>
    <inkml:brush xml:id="br0">
      <inkml:brushProperty name="width" value="0.025" units="cm"/>
      <inkml:brushProperty name="height" value="0.025" units="cm"/>
    </inkml:brush>
  </inkml:definitions>
  <inkml:trace contextRef="#ctx0" brushRef="#br0">3 110 12107,'0'0'4730,"8"2"-4484,-5-1-233,6 1 150,0-1 1,0 1-1,0-1 1,0-1-1,0 0 1,10-1-1,-17 1-111,1 0 0,-1-1 0,0 1-1,0-1 1,0 0 0,0 0-1,0 0 1,0 0 0,0 0 0,0 0-1,0 0 1,0-1 0,-1 1 0,1-1-1,0 1 1,-1-1 0,1 1 0,-1-1-1,0 0 1,0 0 0,1 0-1,-1 0 1,0 0 0,-1 0 0,1 0-1,0 0 1,-1 0 0,1 0 0,-1-1-1,1 1 1,-1 0 0,0 0-1,0 0 1,0-4 0,0 4-29,0 0 0,1 0-1,-1-1 1,0 1 0,0 0 0,-1 0 0,1 0 0,0-1-1,-1 1 1,1 0 0,-1 0 0,0 0 0,1 0 0,-1 0-1,0 0 1,0 0 0,-1 0 0,1 0 0,0 1 0,0-1-1,-1 0 1,1 1 0,-1-1 0,0 1 0,1-1 0,-1 1-1,0 0 1,0 0 0,0 0 0,0 0 0,0 0 0,0 0-1,0 0 1,0 1 0,0-1 0,-1 1 0,1 0-1,0-1 1,0 1 0,0 0 0,-1 0 0,1 1 0,0-1-1,0 0 1,0 1 0,-4 0 0,3 0-21,-1 1-1,1-1 1,0 1-1,0 0 1,0 0-1,0 0 1,0 0-1,0 0 1,0 1-1,1-1 1,-1 1 0,1 0-1,0 0 1,0 0-1,0 0 1,0 0-1,0 0 1,1 0-1,0 1 1,-1-1 0,1 1-1,0-1 1,0 1-1,1-1 1,-1 5-1,-3 12 98,2 0 0,-1 40-1,3-59-115,0 1-1,0-1 1,0 0-1,0 0 1,0 1-1,0-1 0,0 0 1,1 0-1,-1 1 1,0-1-1,1 0 1,-1 0-1,1 0 1,-1 0-1,1 0 0,0 0 1,-1 1-1,1-1 1,0-1-1,0 1 1,0 0-1,0 0 1,-1 0-1,1 0 0,0-1 1,1 1-1,-1 0 1,0-1-1,0 1 1,0-1-1,0 1 1,0-1-1,1 0 0,-1 1 1,0-1-1,0 0 1,1 0-1,-1 0 1,0 0-1,0 0 1,1 0-1,-1 0 0,0 0 1,2-1-1,1 0-609,0 0 1,0 0-1,-1 0 0,1 0 0,0-1 0,-1 0 0,1 0 0,-1 0 0,1 0 0,-1 0 1,0-1-1,0 1 0,3-4 0,10-19-9441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1.312"/>
    </inkml:context>
    <inkml:brush xml:id="br0">
      <inkml:brushProperty name="width" value="0.025" units="cm"/>
      <inkml:brushProperty name="height" value="0.025" units="cm"/>
    </inkml:brush>
  </inkml:definitions>
  <inkml:trace contextRef="#ctx0" brushRef="#br0">29 54 10218,'0'0'4970,"-4"9"-2493,1-1-1721,-1-1-421,1 0-1,0 1 1,0-1-1,1 1 1,0 0-1,0 0 1,-1 9-1,8-16-330,-1 0 1,1-1-1,0 1 0,-1-1 0,1 0 0,-1 0 0,1 0 1,4-2-1,34-9-111,-35 8 5,0 0 0,0 1 0,0 0 0,1 0 0,-1 1 0,0 0 0,1 1 0,-1 0 1,1 0-1,9 2 0,-17-2 185,0 0 0,-1 1 0,1-1 0,0 0 0,-1 1 0,1-1 0,0 1 0,-1-1 0,1 1 0,-1-1 0,1 1 0,0-1 0,-1 1 0,0 0 1,1-1-1,-1 1 0,1 0 0,-1-1 0,0 1 0,1 0 0,-1 1 0,-1 0 2199,-5-12-1539,0-4-656,-1 0 0,0 1-1,-1 0 1,0 1-1,-1-1 1,0 2 0,-1-1-1,-12-9 1,95 26-10775,-56-5 5862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2.069"/>
    </inkml:context>
    <inkml:brush xml:id="br0">
      <inkml:brushProperty name="width" value="0.025" units="cm"/>
      <inkml:brushProperty name="height" value="0.025" units="cm"/>
    </inkml:brush>
  </inkml:definitions>
  <inkml:trace contextRef="#ctx0" brushRef="#br0">89 56 10314,'0'0'7393,"-9"-5"-6282,-24-13-327,6 11-14,27 7-745,-1 0 0,1 0 0,-1 0 1,0 0-1,1 0 0,-1 0 0,1 1 1,-1-1-1,1 0 0,-1 0 1,1 0-1,-1 0 0,0 1 0,1-1 1,-1 0-1,1 1 0,0-1 0,-1 0 1,1 1-1,-1-1 0,1 0 1,-1 1-1,1-1 0,0 1 0,-1-1 1,1 1-1,0-1 0,0 1 0,-1-1 1,1 1-1,0-1 0,0 1 0,-1 0 1,-1 11 187,1 1-1,0-1 1,1 21 0,0-28-185,0-1 0,0 1 0,1-1 0,0 1 1,0-1-1,0 1 0,0-1 0,1 1 0,0-1 0,0 0 1,0 0-1,5 7 0,-6-10-23,0 1 1,0-1-1,0 0 1,0 0-1,1 0 1,-1 0-1,0 0 1,1-1-1,-1 1 0,0 0 1,1-1-1,-1 1 1,1 0-1,0-1 1,-1 0-1,1 1 1,-1-1-1,1 0 1,-1 0-1,1 0 0,0 0 1,-1 0-1,4-1 1,-2 0 10,0 0 0,0 0 0,-1-1 0,1 1 0,0-1 0,0 0 1,-1 0-1,1 0 0,-1 0 0,1 0 0,1-4 0,2-1 14,0 0 1,-1-1-1,0 1 0,0-1 0,-1-1 0,0 1 1,4-13-1,0-23-19,-4 21-45,-4 50-50,-2-10 76,1-12 49,0 0 1,0 1-1,1-1 0,0 0 0,0 1 1,0-1-1,0 1 0,1-1 0,0 0 1,0 1-1,1-1 0,2 7 1,-4-12-36,1 1 0,-1-1 1,1 0-1,-1 1 1,1-1-1,-1 1 1,1-1-1,0 0 0,-1 1 1,1-1-1,-1 0 1,1 0-1,0 0 1,-1 1-1,1-1 1,0 0-1,-1 0 0,1 0 1,0 0-1,0 0 1,-1 0-1,1 0 1,0 0-1,-1-1 1,1 1-1,0 0 0,-1 0 1,1 0-1,-1-1 1,1 1-1,1-1 1,16-22-515,1-28-2933,-13 20-530,0-3-1469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2.414"/>
    </inkml:context>
    <inkml:brush xml:id="br0">
      <inkml:brushProperty name="width" value="0.025" units="cm"/>
      <inkml:brushProperty name="height" value="0.025" units="cm"/>
    </inkml:brush>
  </inkml:definitions>
  <inkml:trace contextRef="#ctx0" brushRef="#br0">42 0 11082,'0'0'2168,"-2"9"426,-1 2-1840,-3 31 932,6-41-1678,0-1-1,1 0 1,-1 1 0,0-1 0,0 0-1,0 1 1,1-1 0,-1 0 0,0 1-1,0-1 1,0 0 0,1 1 0,-1-1-1,0 0 1,1 0 0,-1 0 0,0 1-1,1-1 1,-1 0 0,0 0-1,1 0 1,-1 0 0,0 1 0,1-1-1,-1 0 1,0 0 0,1 0 0,-1 0-1,1 0 1,-1 0 0,0 0 0,1 0-1,-1 0 1,0 0 0,1 0 0,-1-1-1,1 1 1,-1 0 0,0 0-1,1 0 1,-1 0 0,0 0 0,1-1-1,25-8 254,-12 4-414,-10 13 434,-1 0-1,-1 1 1,0-1-1,0 1 1,0 0-1,-1-1 1,-1 1-1,1 0 1,-2 0-1,0 10 1,1-3 392,0-12-472,-1 1 0,1 0 1,-1 0-1,0 0 0,0-1 1,0 1-1,-1 0 0,1-1 1,-1 1-1,0-1 1,-1 0-1,-3 6 0,5-8-282,-1 0-1,0 0 1,0 0-1,0 0 1,0 0-1,0 0 1,-1-1-1,1 1 1,-5 2-1,5-3-414,-1-1-1,1 1 0,-1 0 0,0-1 1,1 1-1,-1-1 0,0 0 0,1 0 0,-1 0 1,0 0-1,-3-1 0,-12-4-7553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3.133"/>
    </inkml:context>
    <inkml:brush xml:id="br0">
      <inkml:brushProperty name="width" value="0.025" units="cm"/>
      <inkml:brushProperty name="height" value="0.025" units="cm"/>
    </inkml:brush>
  </inkml:definitions>
  <inkml:trace contextRef="#ctx0" brushRef="#br0">425 12 10314,'0'0'5941,"7"-2"-5129,26-6-380,-32 7-428,-1 1-1,1 0 0,0 0 0,-1 0 1,1 0-1,0 0 0,-1 0 1,1 0-1,0 0 0,-1 0 1,1 0-1,0 1 0,-1-1 0,1 0 1,-1 0-1,1 0 0,0 1 1,-1-1-1,1 0 0,-1 1 0,1-1 1,-1 1-1,1-1 0,-1 0 1,1 1-1,-1-1 0,1 1 1,-1-1-1,0 1 0,1-1 0,-1 1 1,0 0-1,0-1 0,1 1 1,-1-1-1,0 1 0,0 0 1,0-1-1,0 1 0,1 0 0,-1-1 1,0 1-1,0 0 0,0-1 1,-1 1-1,1 0 0,0-1 1,0 1-1,0-1 0,0 1 0,-1 0 1,1-1-1,0 1 0,-1 0 1,-14 37 167,-6-12-109,-1-1 0,-2-1 0,-1-1 0,0-2 1,-53 36-1,25-19 18,36-25-24,-15 9 250,1 2 0,2 1 0,0 2 0,-34 40 0,61-64-295,0-1 0,1 0 1,-1 1-1,0 0 0,1-1 1,0 1-1,-1 0 0,1-1 0,0 1 1,0 0-1,1 0 0,-1 0 1,1 0-1,-1 0 0,1 0 1,0 4-1,1-6-15,-1 1 1,1 0-1,0-1 0,0 1 1,0-1-1,0 1 1,0-1-1,0 0 0,0 1 1,0-1-1,1 0 0,-1 0 1,0 0-1,1 0 1,-1 0-1,1 0 0,-1 0 1,1 0-1,0-1 0,-1 1 1,1 0-1,0-1 1,-1 0-1,1 1 0,0-1 1,0 0-1,2 0 1,51 6 76,0-3 0,-1-3 1,1-2-1,0-2 1,81-17-1,32-22-4704,-88 14-5170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3.768"/>
    </inkml:context>
    <inkml:brush xml:id="br0">
      <inkml:brushProperty name="width" value="0.025" units="cm"/>
      <inkml:brushProperty name="height" value="0.025" units="cm"/>
    </inkml:brush>
  </inkml:definitions>
  <inkml:trace contextRef="#ctx0" brushRef="#br0">91 53 6150,'0'0'5530,"-1"-9"-4355,-2-34 885,-11 58-474,5 42-947,2 1 0,3 0 1,5 91-1,12-75-524,-8-53-34,-2 0 0,4 42 0,-20 227-124,0-32-213,11-218 339,-2 0 1,-15 66 0,11-67 151,1 1 0,-3 67-1,9-35-192,-1-34 80,2 0 0,1-1 0,2 1 0,12 55 0,-11-65-96,-1 1 1,0 0 0,-3 0-1,0-1 1,-5 34 0,1-23-18,-18 147 56,26-207-8569,-1-5 406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4.889"/>
    </inkml:context>
    <inkml:brush xml:id="br0">
      <inkml:brushProperty name="width" value="0.025" units="cm"/>
      <inkml:brushProperty name="height" value="0.025" units="cm"/>
    </inkml:brush>
  </inkml:definitions>
  <inkml:trace contextRef="#ctx0" brushRef="#br0">137 134 2755,'-3'-9'424,"0"0"1,-1 0-1,0 0 1,0 0-1,-1 1 1,0 0-1,0 0 1,-1 0-1,0 1 1,0 0-1,-10-9 1,12 13 156,0 0 1,0 0 0,0 0 0,-1 0-1,1 1 1,-1 0 0,0 0 0,-5-2-1,10 4-417,-1-1 0,0 1 0,1 0 0,-1 0 0,0 0-1,1 0 1,-1 0 0,0 0 0,1 0 0,-1 0 0,0 0 0,0 0-1,1 0 1,-1 0 0,0 0 0,1 0 0,-1 1 0,0-1 0,1 0-1,-1 1 1,0-1 0,1 0 0,-1 1 0,1-1 0,-1 1 0,1-1-1,-1 1 1,1-1 0,-1 1 0,1-1 0,-1 2 0,-4 26 1063,17 33-1222,-4-40 56,1 0 0,0 0 1,2-1-1,0 0 0,17 22 1,80 89 247,-70-88-127,58 83 0,-45-37 384,61 146-1,18 105-591,-104-256 92,-3 0 0,-4 2 0,-4 0 1,5 101-1,-15-100 115,-20-106-2044,-20-38-5322,11 17-252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5.405"/>
    </inkml:context>
    <inkml:brush xml:id="br0">
      <inkml:brushProperty name="width" value="0.025" units="cm"/>
      <inkml:brushProperty name="height" value="0.025" units="cm"/>
    </inkml:brush>
  </inkml:definitions>
  <inkml:trace contextRef="#ctx0" brushRef="#br0">3 414 8456,'0'0'1516,"-1"11"411,1-4-1772,-1-1 429,0 0 0,1 1 0,0-1 0,0 0 0,1 1 0,2 9 0,-3-14-461,1-1-1,0 1 1,-1-1 0,1 0-1,0 0 1,-1 1-1,1-1 1,0 0-1,0 0 1,0 0-1,0 0 1,0 0-1,0 0 1,0 0-1,1 0 1,-1 0 0,0-1-1,1 1 1,-1 0-1,0-1 1,1 1-1,-1-1 1,0 1-1,1-1 1,-1 0-1,1 0 1,-1 0-1,1 0 1,-1 0 0,1 0-1,-1 0 1,1 0-1,-1 0 1,0-1-1,1 1 1,-1 0-1,1-1 1,-1 1-1,3-2 1,-1 0 27,1-1-1,0 1 1,0-1 0,-1 1-1,0-1 1,1 0 0,-1 0-1,0-1 1,-1 1 0,1-1 0,0 1-1,-1-1 1,0 0 0,0 0-1,0 0 1,0 0 0,1-6-1,3-9 105,0-1-1,4-26 0,-4 11-58,-1 0-1,-2 0 1,-2-43 0,-1 63-152,-2 0-1,1 1 1,-2-1 0,0 1 0,-1 0-1,0 0 1,-1 0 0,-1 0 0,0 1-1,-10-17 1,19 35-180,30 45 108,63 71 0,-80-104-384,1 0 1,31 22-1,-33-29-785,0 0 1,0-2 0,1 1-1,22 7 1,-1-4-4766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6.446"/>
    </inkml:context>
    <inkml:brush xml:id="br0">
      <inkml:brushProperty name="width" value="0.025" units="cm"/>
      <inkml:brushProperty name="height" value="0.025" units="cm"/>
    </inkml:brush>
  </inkml:definitions>
  <inkml:trace contextRef="#ctx0" brushRef="#br0">99 0 1890,'0'0'17056,"-4"10"-16827,-32 117-61,22-70-89,-30 75 0,83-233-9138,-20 50 3422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6.805"/>
    </inkml:context>
    <inkml:brush xml:id="br0">
      <inkml:brushProperty name="width" value="0.025" units="cm"/>
      <inkml:brushProperty name="height" value="0.025" units="cm"/>
    </inkml:brush>
  </inkml:definitions>
  <inkml:trace contextRef="#ctx0" brushRef="#br0">96 1 10154,'0'0'5797,"-6"58"-5509,6-20-160,0 4-63,0 2-1,0 0 64,6-5 32,3-6-32,-4-7-96,4-7-1025,-2-7-64,-7-7 320,-5-5-6469</inkml:trace>
  <inkml:trace contextRef="#ctx0" brushRef="#br0" timeOffset="1">0 230 10666,'0'0'7623,"58"-3"-7110,-29 3-353,5-1-32,4-12-865,-8-2-2145,4-3-1827,-10-2-5765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7.277"/>
    </inkml:context>
    <inkml:brush xml:id="br0">
      <inkml:brushProperty name="width" value="0.025" units="cm"/>
      <inkml:brushProperty name="height" value="0.025" units="cm"/>
    </inkml:brush>
  </inkml:definitions>
  <inkml:trace contextRef="#ctx0" brushRef="#br0">63 1 9801,'0'0'9305,"-8"12"-9187,1-3-83,4-4-5,-1-1 1,1 1-1,-1 0 0,1 1 0,1-1 1,-1 1-1,1-1 0,0 1 0,0 0 1,0-1-1,1 1 0,0 0 0,0 11 1,1 7 95,1 0 0,2-1 0,0 0 0,1 1 0,2-1 0,0-1 0,2 1 0,0-1-1,22 40 1,-20-49-94,-8-23 103,-9-26-8,1 21-119,-1 1 0,0-1-1,-1 1 1,0 1 0,-1 0-1,-1 0 1,0 0 0,-13-11-1,22 23 36,4 5-46,-1 0-1,1-1 1,0 1-1,1-1 0,-1 1 1,0-1-1,1 0 1,0 0-1,0-1 1,-1 1-1,2-1 0,-1 0 1,0 0-1,0 0 1,1 0-1,-1-1 1,1 0-1,-1 0 1,1 0-1,5 0 0,-9-2 12,1 1 0,-1-1-1,0 0 1,1 0-1,-1 0 1,0 0-1,0 0 1,0 0 0,0 0-1,0 0 1,0 0-1,0 0 1,0 0-1,-1-1 1,1 1-1,0 0 1,-1-1 0,1 1-1,-1-1 1,1-1-1,12-39-194,-11 35 119,-1 2-14,0 1-55,0 1 0,0-1 0,0 1 0,0-1 0,0 1 0,1-1 0,-1 1 0,1 0 0,0 0 0,0 0 0,0 0 0,5-5 0,4-12-9071,-7 7-898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7.968"/>
    </inkml:context>
    <inkml:brush xml:id="br0">
      <inkml:brushProperty name="width" value="0.025" units="cm"/>
      <inkml:brushProperty name="height" value="0.025" units="cm"/>
    </inkml:brush>
  </inkml:definitions>
  <inkml:trace contextRef="#ctx0" brushRef="#br0">9 1 11883,'0'0'8275,"-2"11"-7277,0 4-802,0 0 1,1 1-1,0-1 0,1 0 1,1 1-1,0-1 0,1 0 1,8 28-1,0-15-135,22 62 43,-28-82-90,-1 1-1,2-1 0,-1 0 1,1 0-1,1-1 1,-1 1-1,10 8 0,-15-16-7,1-1 0,-1 1 0,1 0 0,-1-1 0,1 1 0,-1-1 0,0 1 0,1-1-1,-1 1 1,0-1 0,1 1 0,-1-1 0,0 0 0,1 1 0,-1-1 0,0 1 0,0-1 0,0 0-1,0 1 1,0-1 0,0 1 0,0-1 0,0 0 0,0 1 0,0-1 0,0 1 0,0-1 0,0 0-1,-1 0 1,2-26-199,-3 18 93,0-1-1,0 1 0,-1 0 0,0 0 1,0 1-1,-9-15 0,2 0-21,56 24-247,-43-1 377,1 1-1,-1-1 1,1 0-1,-1-1 0,1 1 1,-1-1-1,1 1 1,-1-1-1,1 0 1,4-2-1,-6 2 1,-1 0 0,1 0 0,-1-1 0,0 1 0,0 0 0,0 0 0,1-1 0,-1 1-1,0-1 1,-1 1 0,1-1 0,0 1 0,0-1 0,-1 1 0,1-1 0,-1 0 0,1 1 0,-1-1 0,0 0 0,1 1 0,-1-1 0,0 0 0,-1-3 0,-10 15-232,8-2 243,0 0 0,0 0 0,1 1 0,0-1 0,1 1 0,0-1 0,1 1 1,-1 0-1,1-1 0,1 1 0,2 13 0,-2-21-18,0 1 0,0-1 0,0 0 0,1 1 1,-1-1-1,0 0 0,1 0 0,-1 0 0,1 0 0,-1 0 0,1 0 0,0-1 0,-1 1 0,1 0 0,0-1 1,-1 1-1,1-1 0,0 0 0,-1 0 0,1 1 0,0-1 0,0 0 0,0-1 0,-1 1 0,1 0 1,0 0-1,-1-1 0,1 1 0,0-1 0,2-1 0,5 0-226,0-1 1,0 0-1,0-1 1,10-6-1,-3 1-308,-10 6 555,0 0 0,0 0 0,-1-1 0,1 0 0,9-9 0,-14 12 68,0-1 0,0 1 0,0 0 0,-1 0 0,1 0 0,0-1 1,-1 1-1,1-1 0,-1 1 0,1 0 0,-1-1 0,0 1 1,1-1-1,-1 1 0,0-1 0,0 1 0,0 0 0,0-1 1,0 1-1,-1-1 0,1 1 0,0-1 0,-1 1 0,1 0 0,-1-1 1,1 1-1,-1-1 0,0 1 0,1 0 0,-1 0 0,0 0 1,0-1-1,-1 0 0,-65-97 3583,106 95-4047,-29 5-768,-1-1 1,1-1-1,-1 0 0,1 0 1,-1-1-1,17-5 0,10-8-6342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8.474"/>
    </inkml:context>
    <inkml:brush xml:id="br0">
      <inkml:brushProperty name="width" value="0.025" units="cm"/>
      <inkml:brushProperty name="height" value="0.025" units="cm"/>
    </inkml:brush>
  </inkml:definitions>
  <inkml:trace contextRef="#ctx0" brushRef="#br0">0 0 9705,'0'0'9833,"29"74"-8647,-16-39-450,1 1-415,-1 0-193,3-5-96,0-10 0,-2-6-481,6-7-864,-5-8-577,6 0-704,-8-13-1410,3-11-3267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8.822"/>
    </inkml:context>
    <inkml:brush xml:id="br0">
      <inkml:brushProperty name="width" value="0.025" units="cm"/>
      <inkml:brushProperty name="height" value="0.025" units="cm"/>
    </inkml:brush>
  </inkml:definitions>
  <inkml:trace contextRef="#ctx0" brushRef="#br0">32 0 12524,'0'0'5819,"-5"9"-5467,4-8-367,-4 10 294,0 0 0,1-1 0,-5 22-1,8-30-215,0 1-1,1 0 1,0-1 0,0 1-1,0 0 1,0-1-1,0 1 1,0 0-1,1-1 1,-1 1-1,2 3 1,-1-4-55,-1-1 0,1 0 0,0 0 1,-1 0-1,1 0 0,0 0 0,0 0 0,0 0 0,0 0 1,0 0-1,0 0 0,0-1 0,1 1 0,-1 0 1,0-1-1,0 1 0,0-1 0,1 1 0,-1-1 0,0 0 1,1 0-1,-1 1 0,0-1 0,3 0 0,7 0-216,0-1 1,0 0-1,0-1 0,0 0 0,0 0 0,18-8 0,-18 6-272,1 0 0,0 1 0,-1 1 0,1-1 0,17 1 1,-28 2 487,1 0 1,0 0-1,-1 1 1,1-1-1,-1 1 1,1 0-1,-1-1 1,1 1-1,-1 0 1,0 0-1,1 0 1,-1 0 0,0 0-1,0 0 1,0 0-1,1 0 1,-1 0-1,0 1 1,-1-1-1,1 0 1,0 1-1,0-1 1,0 1 0,-1-1-1,1 1 1,-1-1-1,1 1 1,-1-1-1,0 1 1,0 0-1,1-1 1,-1 1-1,0-1 1,0 1 0,-1 0-1,1-1 1,-1 3-1,1 2 218,0 0 0,-1 0 0,0 0 0,0 0 0,-1 0 0,1 0 0,-1-1-1,-1 1 1,-3 8 0,-2-3 209,0 0 1,-1 0-1,0-1 0,-16 14 0,22-20-366,-1-1 1,0-1-1,0 1 0,0 0 0,0-1 0,-1 0 1,1 0-1,-1 0 0,1-1 0,-1 1 1,0-1-1,1 0 0,-1 0 0,0-1 0,0 0 1,-7 0-1,9 0-366,1-1 1,0 0-1,0 0 1,-1-1-1,1 1 1,0 0-1,0-1 1,0 1-1,0-1 1,1 0-1,-1 1 0,0-1 1,1 0-1,-1 0 1,1 0-1,-1 0 1,1-1-1,0 1 1,0 0-1,0 0 1,-1-5-1,-3-4-1673,-11-22-4553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9.181"/>
    </inkml:context>
    <inkml:brush xml:id="br0">
      <inkml:brushProperty name="width" value="0.025" units="cm"/>
      <inkml:brushProperty name="height" value="0.025" units="cm"/>
    </inkml:brush>
  </inkml:definitions>
  <inkml:trace contextRef="#ctx0" brushRef="#br0">0 140 10090,'0'0'10345,"51"-46"-8903,-30 32-738,4 1-511,2 0-129,2-1-353,-2 1-1280,-3-1-1698,-4 2-3428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4.233"/>
    </inkml:context>
    <inkml:brush xml:id="br0">
      <inkml:brushProperty name="width" value="0.025" units="cm"/>
      <inkml:brushProperty name="height" value="0.025" units="cm"/>
    </inkml:brush>
  </inkml:definitions>
  <inkml:trace contextRef="#ctx0" brushRef="#br0">26 19 13325,'0'0'3213,"-5"11"-2850,0 6-298,1-1 0,0 1 0,1-1 0,1 1 0,0 0 0,1 0 0,1 0 0,1 0 0,0 0 0,1 0 0,6 24 0,-5-33-66,0 0 1,0 0 0,1-1 0,0 1-1,0-1 1,1 1 0,-1-1-1,2-1 1,8 11 0,-12-15 31,1 0 0,-1-1 1,0 1-1,1 0 0,0-1 1,-1 1-1,1-1 0,0 0 0,-1 0 1,1 0-1,0 0 0,0-1 1,0 1-1,0-1 0,0 1 0,0-1 1,0 0-1,0 0 0,0 0 1,0-1-1,-1 1 0,1-1 0,0 0 1,0 0-1,0 0 0,0 0 1,-1 0-1,1 0 0,0-1 0,-1 1 1,3-3-1,6-4 174,-1 0 0,-1-1 0,0 0 0,0 0 0,-1-1 0,0-1 0,0 1 0,-2-1 0,1 0 0,-1 0 0,5-15 0,-4 8 62,0 0 0,-2 0 0,0-1 0,-1 1 0,-1-1 0,1-36 0,-8 42-171,-4 22-223,-6 24-39,11-9 148,0 0-1,2 37 1,1-52 16,0 0 1,1 0-1,0 0 0,0 0 0,1-1 0,0 1 0,1-1 1,0 1-1,0-1 0,6 9 0,-8-14 23,1 0 0,0-1 0,0 1-1,0 0 1,1-1 0,-1 0 0,1 1 0,-1-1 0,1 0-1,0 0 1,0 0 0,0-1 0,0 1 0,0-1 0,0 1-1,0-1 1,1 0 0,-1-1 0,0 1 0,1 0 0,-1-1-1,0 0 1,1 1 0,-1-2 0,1 1 0,-1 0 0,0-1-1,1 1 1,-1-1 0,0 0 0,1 0 0,-1 0-1,0 0 1,0-1 0,0 0 0,0 1 0,0-1 0,3-3-1,1 0 201,1-1 0,-1 0 0,-1 0 0,1-1 0,-1 0 0,0 0-1,-1 0 1,1-1 0,-2 0 0,1 0 0,-1 0 0,6-18 0,-7 15 3,-1-1 1,0 0-1,-1 0 1,0 0-1,-1 1 1,0-1-1,-3-14 1,3 21-297,-1 0 0,0 1 0,0-1 0,0 0 0,-1 1 0,1-1 0,-1 1 0,0-1 0,0 1 0,-1 0 1,1 0-1,-1 0 0,0 0 0,0 0 0,-1 1 0,1-1 0,-1 1 0,1 0 0,-9-5 0,11 7-147,0 1 0,0-1 0,0 1 0,0-1 0,0 1 0,0-1 0,-1 1-1,1 0 1,0-1 0,0 1 0,0 0 0,-1 0 0,1 0 0,0 0 0,0 0-1,-1 0 1,1 0 0,0 1 0,0-1 0,0 0 0,-1 1 0,1-1 0,0 1 0,0-1-1,0 1 1,0 0 0,0-1 0,0 1 0,0 0 0,0 0 0,0-1 0,0 1-1,0 0 1,1 0 0,-1 0 0,0 0 0,1 0 0,-1 0 0,1 0 0,-1 1 0,1-1-1,-1 0 1,1 2 0,-2 13-5290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39.707"/>
    </inkml:context>
    <inkml:brush xml:id="br0">
      <inkml:brushProperty name="width" value="0.025" units="cm"/>
      <inkml:brushProperty name="height" value="0.025" units="cm"/>
    </inkml:brush>
  </inkml:definitions>
  <inkml:trace contextRef="#ctx0" brushRef="#br0">0 105 10570,'0'0'11371,"2"9"-10768,-2-6-571,1 1 1,-1 0-1,1-1 0,0 1 0,1-1 1,-1 1-1,0-1 0,1 0 1,0 1-1,0-1 0,0 0 1,0 0-1,0 0 0,0-1 0,1 1 1,0 0-1,-1-1 0,1 1 1,0-1-1,0 0 0,0 0 1,1 0-1,-1-1 0,0 1 0,1-1 1,-1 0-1,1 0 0,-1 0 1,1 0-1,0 0 0,-1-1 1,1 0-1,0 0 0,-1 0 0,1 0 1,0 0-1,-1-1 0,1 0 1,6-1-1,-6 0-140,1 0 1,-1 0-1,1-1 0,-1 1 1,1-1-1,-1 0 0,0 0 1,-1 0-1,1-1 0,0 0 1,-1 1-1,0-1 0,0 0 1,0-1-1,0 1 0,-1 0 1,1-1-1,-1 1 0,2-9 1,0-1-703,0 0 1,-1-1 0,-1 1-1,0 0 1,-1-24 0,-8 48 986,-1 13 612,0 22 393,2-1 0,2 1 1,2 75-1,3-82-498,-2-35-687,2 1 0,-1-1 0,0 0 0,1 1 0,-1-1 0,1 0 1,0 1-1,0-1 0,0 0 0,1 0 0,-1 0 0,1 0 0,0 0 0,0 0 0,0 0 0,0-1 0,0 1 1,4 3-1,-4-5-427,0 0 1,-1 0 0,1 0-1,0 0 1,0 0-1,0 0 1,0-1 0,0 1-1,0-1 1,0 1-1,0-1 1,4 0 0,-1-1-4045,-4-4-1799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0.303"/>
    </inkml:context>
    <inkml:brush xml:id="br0">
      <inkml:brushProperty name="width" value="0.025" units="cm"/>
      <inkml:brushProperty name="height" value="0.025" units="cm"/>
    </inkml:brush>
  </inkml:definitions>
  <inkml:trace contextRef="#ctx0" brushRef="#br0">0 178 9225,'0'0'9112,"10"-6"-8274,-4 3-735,1 0-1,-2-1 1,1 0-1,0 0 1,-1-1-1,0 1 1,0-1-1,0 0 1,0-1-1,-1 1 1,0-1-1,0 0 1,-1 0-1,1 0 1,-1 0-1,-1-1 1,1 1-1,-1-1 1,0 0-1,-1 1 1,1-1-1,-2 0 1,1 0-1,-1-14 1,0 21-90,0-1 0,0 0 0,0 0 0,0 0 0,0 1 0,-1-1 0,1 0 0,0 0 0,-1 1 0,1-1 0,0 0 0,-1 0 0,1 1 0,-1-1 0,1 0 0,-1 1 0,1-1 0,-1 1 0,0-1 0,1 1 0,-1-1 0,0 1 0,1-1 0,-1 1 0,0 0 0,0-1 0,1 1 0,-1 0 1,0 0-1,0-1 0,0 1 0,1 0 0,-1 0 0,0 0 0,0 0 0,0 0 0,0 0 0,1 0 0,-3 1 0,2-1-19,-1 0 0,0 1 0,0 0 0,0-1 1,0 1-1,1 0 0,-1 0 0,0 0 0,1 0 0,-1 0 1,1 0-1,-1 0 0,1 1 0,0-1 0,-1 0 0,-1 3 1,-3 9 73,1 1 0,0 0 0,1 0 0,0 0 0,1 0 0,0 0 0,2 1 0,-1-1 0,2 1 0,0-1 0,3 27 0,-2-40-63,-1 1 0,1-1 0,0 0 0,-1 0 0,1 0 1,0 0-1,0 0 0,0 0 0,0 0 0,-1 0 0,1 0 0,1 0 0,-1 0 0,0-1 0,0 1 0,0 0 0,0-1 0,0 1 0,1-1 0,-1 1 0,0-1 0,0 0 0,1 1 0,-1-1 0,0 0 0,1 0 0,-1 0 0,0 0 0,1 0 0,-1 0 0,0 0 0,1-1 0,-1 1 0,0 0 0,2-1 0,4-1-56,0 0-1,-1 0 1,1 0-1,0-1 1,7-4-1,47-34-3442,-25 9-5018,-26 20 1834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0.921"/>
    </inkml:context>
    <inkml:brush xml:id="br0">
      <inkml:brushProperty name="width" value="0.025" units="cm"/>
      <inkml:brushProperty name="height" value="0.025" units="cm"/>
    </inkml:brush>
  </inkml:definitions>
  <inkml:trace contextRef="#ctx0" brushRef="#br0">52 155 11371,'0'0'9112,"-8"11"-8626,7-9-490,-31 52 980,30-51-878,1 0 1,0 0-1,-1 0 1,1 0-1,0 1 1,0-1-1,1 0 1,-1 1-1,1-1 1,0 1-1,0-1 1,0 1-1,0-1 1,0 1-1,1-1 1,0 0-1,-1 1 1,1-1-1,3 6 1,-3-8-91,0 0 0,0 0 0,0 0 0,0-1 0,0 1 0,0 0 0,0-1 0,0 1 0,0-1 0,0 1 0,1-1 0,-1 1 0,0-1 0,0 0 0,0 0 0,1 1 1,-1-1-1,0 0 0,1 0 0,-1 0 0,0-1 0,0 1 0,1 0 0,-1 0 0,0-1 0,0 1 0,2-1 0,31-17-63,-24 7-286,-1 0-1,0 0 0,0-1 1,-1-1-1,-1 1 1,12-27-1,-17 101 497,15-80 69,-13 9-226,-1-1 0,0 0 0,0 0-1,-1 1 1,0-1 0,0-1 0,-1-13 0,0-18 3361,40 41-2772,-40 1-571,1 0 0,-1-1 0,0 1 1,1-1-1,-1 1 0,0-1 0,0 1 0,1-1 0,-1 0 1,0 0-1,0 0 0,0 0 0,0 1 0,0-1 0,0-1 0,0 1 1,-1 0-1,1 0 0,0 0 0,0 0 0,-1-1 0,1 1 1,-1 0-1,1 0 0,-1-1 0,0 1 0,1 0 0,-1-1 1,0 1-1,0-1 0,0 1 0,0-3 0,0 2-89,0 0-1,1-1 0,-1 1 1,-1-1-1,1 1 0,0 0 1,-1-1-1,1 1 0,-1 0 1,1 0-1,-1-1 1,0 1-1,0 0 0,0 0 1,0 0-1,-1 0 0,1 0 1,-1 0-1,-2-2 0,3 3-1255,1 11-8712,0-2 2951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1.358"/>
    </inkml:context>
    <inkml:brush xml:id="br0">
      <inkml:brushProperty name="width" value="0.025" units="cm"/>
      <inkml:brushProperty name="height" value="0.025" units="cm"/>
    </inkml:brush>
  </inkml:definitions>
  <inkml:trace contextRef="#ctx0" brushRef="#br0">162 18 12364,'0'0'7612,"-10"-4"-6656,4 1-824,4 2-114,0 0 0,0-1 0,0 1 0,-1 0 1,1 0-1,0 1 0,0-1 0,0 0 0,-1 1 0,1-1 1,0 1-1,-1 0 0,1 0 0,0 0 0,-1 0 0,1 0 1,0 1-1,-1-1 0,1 0 0,0 1 0,-1 0 0,1 0 1,0 0-1,0 0 0,0 0 0,0 0 0,-2 2 0,-3 2 139,0 0 0,1 1 0,-1 0 0,1 1 0,1-1 0,-1 1 0,1 0 0,1 1-1,-1-1 1,1 1 0,0 0 0,1 0 0,0 0 0,0 0 0,1 1 0,0-1 0,-1 10-1,3-18-152,0 1 0,0 0 0,0-1 0,1 1 0,-1 0 0,0-1 0,0 1 0,1-1 0,-1 1 0,0 0 0,1-1 0,-1 1 0,0-1 0,1 1 0,-1-1 0,1 1 0,-1-1 0,1 0-1,-1 1 1,1-1 0,-1 1 0,1-1 0,-1 0 0,1 1 0,-1-1 0,1 0 0,0 0 0,-1 0 0,2 1 0,27 1 139,27-11-127,-20-5-362,-27 10 240,0 1 0,0-1 0,1 2-1,-1-1 1,0 1 0,15-1 0,-23 4 143,-1-1 0,1 1 0,-1 0 0,1 0 0,-1-1 1,0 1-1,0 0 0,1 0 0,-1-1 0,0 1 0,0 0 0,0 0 0,1 0 0,-1-1 1,0 1-1,0 0 0,-1 0 0,1 0 0,0-1 0,0 1 0,0 0 0,0 0 0,-1 0 0,1 0 1,-6 24 1185,-3-5-843,-1-1-1,0 0 0,-24 32 1,4-6-686,28-41-241,-5 7-529,0-6-4139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2.354"/>
    </inkml:context>
    <inkml:brush xml:id="br0">
      <inkml:brushProperty name="width" value="0.025" units="cm"/>
      <inkml:brushProperty name="height" value="0.025" units="cm"/>
    </inkml:brush>
  </inkml:definitions>
  <inkml:trace contextRef="#ctx0" brushRef="#br0">24 166 6919,'0'0'2028,"2"-11"-1345,3-4-159,-1-1-1,2 1 0,0 0 0,1 0 0,10-16 0,-14 26 10,11-21 2722,-9 9 2791,-25 32-3831,11-5-2215,1 1 0,0 0 0,1 0 0,0 0 0,0 1 0,-6 17 0,11-23-8,-1 1 0,1 0 0,0-1 0,1 1-1,0 0 1,0 0 0,0 0 0,1 0 0,0-1-1,0 1 1,1 0 0,0 0 0,0 0 0,3 10-1,-3-15 4,0 1-1,0-1 0,0 1 0,0-1 0,1 0 1,-1 0-1,1 0 0,0 0 0,-1 0 0,1 0 0,0 0 1,0 0-1,0 0 0,0-1 0,0 1 0,1-1 1,-1 0-1,0 0 0,5 2 0,-3-2-55,1 0-1,-1-1 1,0 1 0,1-1-1,-1 0 1,1 0-1,-1 0 1,1-1 0,-1 1-1,8-3 1,-1-1-474,1 0 0,-1 0 0,-1-1 0,1-1 0,-1 0 0,0 0 0,17-14 0,2-12-3506,-3-2-1645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3.370"/>
    </inkml:context>
    <inkml:brush xml:id="br0">
      <inkml:brushProperty name="width" value="0.025" units="cm"/>
      <inkml:brushProperty name="height" value="0.025" units="cm"/>
    </inkml:brush>
  </inkml:definitions>
  <inkml:trace contextRef="#ctx0" brushRef="#br0">1 86 9225,'0'0'9619,"7"11"-9234,5 10 27,-1 0 0,-1 1 0,-1 1 0,12 41 0,-21-62-369,0-1 0,1 0 0,-1 0 0,0 0 0,0 0 0,1 1 0,-1-1 0,0 0 0,1 0 0,-1 0 0,1 0 0,0 0 0,-1 0 0,1 0 0,0 0 0,-1 0 0,1-1 0,0 1 0,0 0 0,0 0 0,0 0 0,0-1 0,0 1 0,0-1 0,0 1 0,2 0 0,-2-1-11,1 0 0,-1-1 0,1 1 0,-1-1 0,1 1 0,-1-1 0,1 1 0,-1-1 0,1 0 0,-1 0 0,0 0 0,1 0 0,-1 0 0,0 0 0,0 0 0,2-2 0,8-10-84,-1 0 0,15-28 0,-20 33-82,8-22-142,-7 18 540,0 34 10,-5-18-260,0 0 0,0 0 0,0 1 0,0-2 1,1 1-1,0 0 0,0 0 0,0 0 0,0-1 1,1 1-1,3 3 0,-5-6-2,0 0 0,0 0 0,0-1 0,0 1 0,0 0 0,0 0 0,0-1 0,0 1 0,0-1 0,0 1 0,0-1 0,1 1-1,-1-1 1,0 0 0,0 0 0,1 1 0,-1-1 0,0 0 0,0 0 0,1 0 0,-1 0 0,0-1 0,0 1 0,1 0 0,-1 0 0,0-1 0,0 1 0,0-1 0,1 1 0,-1-1 0,0 0 0,0 1 0,0-1 0,0 0 0,0 0 0,0 1 0,0-1 0,-1 0 0,1 0-1,0 0 1,1-2 0,5-7 37,0 0 0,0-1-1,-1 0 1,0 0 0,-1-1-1,-1 1 1,6-20 0,3-8-1,-13 39-48,0 0-1,0 0 0,0-1 1,0 1-1,0 0 1,0 0-1,0 0 0,0 0 1,0-1-1,0 1 1,0 0-1,1 0 0,-1 0 1,0 0-1,0 0 1,0-1-1,0 1 0,0 0 1,0 0-1,0 0 1,1 0-1,-1 0 0,0 0 1,0-1-1,0 1 1,0 0-1,0 0 0,1 0 1,-1 0-1,0 0 1,0 0-1,0 0 0,0 0 1,1 0-1,-1 0 1,0 0-1,0 0 0,0 0 1,0 0-1,1 0 1,-1 0-1,0 0 0,0 0 1,0 0-1,0 0 1,1 0-1,-1 0 0,0 0 1,8 11-62,4 23-6,-9-27 110,-3-6-20,0 0 1,1 0-1,-1 0 1,1 0-1,-1 1 1,1-1-1,0 0 0,-1 0 1,1 0-1,0 0 1,0 0-1,0 0 1,-1 0-1,1-1 1,0 1-1,0 0 1,1 0-1,-1-1 1,0 1-1,0-1 1,0 1-1,0-1 1,0 1-1,1-1 0,-1 0 1,0 0-1,0 1 1,1-1-1,-1 0 1,0 0-1,0 0 1,1 0-1,-1 0 1,0-1-1,0 1 1,1 0-1,-1-1 1,0 1-1,0 0 1,0-1-1,0 0 1,1 1-1,-1-1 0,0 0 1,0 1-1,0-1 1,0 0-1,-1 0 1,1 0-1,1-1 1,10-9-104,-1 0 1,0 0 0,12-19 0,-7 11-169,-16 18 238,0 0-1,0 1 1,1-1-1,-1 1 1,0-1 0,1 1-1,-1-1 1,0 1-1,1-1 1,-1 1-1,1-1 1,-1 1 0,1-1-1,-1 1 1,1 0-1,-1-1 1,1 1-1,-1 0 1,1-1 0,0 1-1,-1 0 1,1 0-1,0 0 1,-1-1-1,1 1 1,0 0 0,-1 0-1,1 0 1,-1 0-1,1 0 1,0 0-1,-1 0 1,1 0 0,0 1-1,-1-1 1,1 0-1,0 0 1,-1 1-1,1-1 1,-1 0 0,1 0-1,-1 1 1,2 0-1,9 31-76,0 3 281,-11-34-183,1 0 0,-1-1-1,1 1 1,-1 0-1,1-1 1,-1 1 0,1 0-1,-1-1 1,1 1-1,-1-1 1,1 1 0,0-1-1,-1 0 1,1 1-1,0-1 1,-1 1 0,1-1-1,0 0 1,-1 0-1,1 1 1,0-1 0,0 0-1,0 0 1,-1 0-1,1 0 1,0 0 0,0 0-1,-1 0 1,1 0-1,0 0 1,0 0 0,0-1-1,-1 1 1,1 0-1,0 0 1,0-1-1,2-1-31,-1 0-1,1 0 1,-1-1-1,0 1 1,0-1-1,0 1 1,0-1-1,0 0 1,0 1-1,-1-1 1,1 0-1,-1 0 1,0 0-1,1-5 0,10-45-866,-11 42-718,-1 10 1309,2 41 1638,5-17-4214,-7-22 2514,1-1 0,-1 1-1,0-1 1,1 1 0,-1 0-1,0-1 1,1 1 0,-1-1-1,1 1 1,-1-1 0,1 1-1,-1-1 1,1 0 0,-1 1-1,1-1 1,0 0 0,-1 1-1,1-1 1,-1 0 0,1 0 0,0 1-1,-1-1 1,2 0 0,9 0-10018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3.794"/>
    </inkml:context>
    <inkml:brush xml:id="br0">
      <inkml:brushProperty name="width" value="0.025" units="cm"/>
      <inkml:brushProperty name="height" value="0.025" units="cm"/>
    </inkml:brush>
  </inkml:definitions>
  <inkml:trace contextRef="#ctx0" brushRef="#br0">137 44 6854,'0'0'13047,"-9"0"-11312,-7 0-1130,-35 1 1730,49 0-2293,-1 0 0,1-1 1,-1 1-1,1 0 0,0 0 0,-1 0 1,1 1-1,0-1 0,0 0 1,0 1-1,0 0 0,0-1 0,0 1 1,1 0-1,-1 0 0,1 0 1,-1 0-1,1 0 0,-2 4 0,-1 0 68,2 0 0,-1 1 1,1-1-1,0 1 0,0-1 0,1 1 0,-1 0 0,2 0 0,-1 8 0,1-13-88,0-1-1,0 0 1,0 0-1,1 1 1,-1-1-1,0 0 1,1 0 0,-1 0-1,1 0 1,-1 1-1,1-1 1,0 0 0,-1 0-1,1 0 1,0 0-1,0 0 1,0-1-1,0 1 1,0 0 0,0 0-1,1 1 1,1-1-14,-1-1 1,1 1-1,-1-1 1,1 1-1,0-1 1,-1 0-1,1 0 1,-1 0-1,1 0 1,0 0-1,-1 0 1,1-1-1,-1 1 1,5-3-1,-1 1-86,0 0-1,0-1 0,0 0 0,-1 0 1,1 0-1,-1-1 0,0 0 0,0 0 1,0 0-1,-1-1 0,1 1 1,-1-1-1,0 0 0,-1 0 0,5-8 1,-3 4-17,-1 1 0,0-1 0,-1 1-1,1-1 1,-2 0 0,1 0 0,-1-1 0,-1 1 0,1-18 0,-5 48-410,0-10 689,1 0 0,1 1-1,0-1 1,1 22 0,0-32-343,0 1 0,1 0 0,-1-1 0,0 1 0,1 0 1,-1-1-1,1 1 0,0-1 0,0 1 0,-1-1 0,1 1 0,0-1 1,0 0-1,0 1 0,1-1 0,1 2 0,-1-2-225,-1 0 0,1-1-1,0 1 1,-1 0 0,1-1 0,0 0-1,0 1 1,-1-1 0,1 0 0,0 0-1,0 0 1,0 0 0,0 0 0,-1 0-1,1 0 1,0-1 0,0 1 0,-1-1-1,3 0 1,15-7-4180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4.121"/>
    </inkml:context>
    <inkml:brush xml:id="br0">
      <inkml:brushProperty name="width" value="0.025" units="cm"/>
      <inkml:brushProperty name="height" value="0.025" units="cm"/>
    </inkml:brush>
  </inkml:definitions>
  <inkml:trace contextRef="#ctx0" brushRef="#br0">65 6 7847,'0'0'11510,"-8"-2"-10442,5 1-986,0 1-1,1-1 1,-1 1 0,0-1 0,1 1 0,-1 0 0,0 0 0,1 0-1,-1 0 1,0 1 0,1-1 0,-4 1 0,5 1 2,-1-1-1,1 0 1,0 0 0,-1 0-1,1 1 1,0-1 0,0 1-1,0-1 1,0 1 0,0-1 0,0 1-1,0-1 1,1 1 0,-1 0-1,0 0 1,1-1 0,0 1-1,-1 0 1,1 0 0,0 0 0,0-1-1,0 1 1,0 0 0,0 0-1,1 2 1,-1-2-198,0 1 0,1-1 0,-1 1 0,1-1 0,0 1-1,0-1 1,0 0 0,0 1 0,0-1 0,0 0 0,1 0 0,-1 0 0,1 0 0,-1 0 0,1 0-1,0 0 1,0 0 0,0-1 0,0 1 0,0-1 0,0 1 0,0-1 0,1 0 0,-1 0 0,0 0-1,5 1 1,8 3-1176,1-1-1,-1 0 0,20 1 0,-16-2 433,-19-3 956,0 0 0,0 0 0,0 0 0,1 0 0,-1 0 0,0 0 0,0 0 0,0 0 0,0 0 0,1 0 0,-1 0 0,0 0-1,0 0 1,0 0 0,0 0 0,0 0 0,1 1 0,-1-1 0,0 0 0,0 0 0,0 0 0,0 0 0,0 0 0,0 0 0,0 1 0,0-1 0,1 0 0,-1 0 0,0 0 0,0 0 0,0 1 0,0-1 0,0 0-1,0 0 1,0 0 0,0 0 0,0 1 0,0-1 0,0 0 0,0 0 0,0 0 0,0 0 0,0 1 0,0-1 0,0 0 0,0 0 0,0 0 0,0 0 0,-1 0 0,1 1 0,0-1 0,0 0 0,0 0 0,0 0-1,-11 12 1386,-16 8-1151,-4 4 352,-4 2-776,12-14-3314,12-10-3373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4.700"/>
    </inkml:context>
    <inkml:brush xml:id="br0">
      <inkml:brushProperty name="width" value="0.025" units="cm"/>
      <inkml:brushProperty name="height" value="0.025" units="cm"/>
    </inkml:brush>
  </inkml:definitions>
  <inkml:trace contextRef="#ctx0" brushRef="#br0">1 238 12460,'0'0'8968,"11"5"-7953,-4 0-824,-4-4-150,-1 1 0,0 0-1,0-1 1,0 0 0,1 1 0,-1-1 0,0 0 0,1 0 0,-1-1 0,1 1 0,0 0 0,-1-1-1,1 0 1,-1 1 0,1-1 0,0 0 0,-1 0 0,1-1 0,0 1 0,-1 0 0,1-1 0,-1 0-1,1 1 1,-1-1 0,1 0 0,-1 0 0,0-1 0,4-1 0,9-9 118,0 0 0,-2-2-1,1 1 1,16-24 0,-26 32-141,0-1 1,0 0-1,0 0 1,-1 0-1,0 0 1,0 0-1,-1-1 0,0 0 1,0 1-1,-1-1 1,1 0-1,-1 0 1,-1 0-1,1 1 0,-2-15 1,0 19-28,0-1 1,0 1 0,0-1-1,0 1 1,-1-1-1,1 1 1,-1 0 0,0-1-1,0 1 1,1 0-1,-1 0 1,0 0 0,-1 1-1,1-1 1,0 0-1,-1 1 1,1 0 0,0-1-1,-1 1 1,0 0-1,1 0 1,-1 0 0,0 1-1,1-1 1,-1 0-1,-3 1 1,3-1-2,1 1 0,-1-1-1,0 1 1,0 0 0,0 0 0,1 0 0,-1 0 0,0 1-1,0-1 1,0 1 0,1-1 0,-1 1 0,0 0-1,1 0 1,-1 0 0,1 1 0,-1-1 0,1 0 0,0 1-1,-1 0 1,1 0 0,0-1 0,0 1 0,0 0-1,0 1 1,-1 2 0,-1 2-5,1 1 0,1 0 0,-1-1-1,1 1 1,1 1 0,-1-1 0,2 0 0,-1 0-1,1 0 1,0 0 0,0 1 0,3 11 0,-2-18-6,-1 1 0,1 0 1,-1-1-1,1 1 0,0 0 1,0-1-1,0 1 0,1-1 1,-1 1-1,0-1 0,1 0 1,0 1-1,0-1 0,-1 0 1,1 0-1,0 0 0,0-1 1,1 1-1,-1 0 0,0-1 1,1 1-1,-1-1 0,1 0 1,-1 0-1,1 0 0,0 0 1,-1 0-1,1-1 0,0 1 0,-1-1 1,1 0-1,0 1 0,0-1 1,-1-1-1,1 1 0,0 0 1,0-1-1,4 0 0,2-3-753,0 0 0,0 0 0,0 0 0,0-1 0,-1 0 0,1-1 0,-1 0 0,-1 0 0,1-1 0,9-11 0,17-17-5018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5.061"/>
    </inkml:context>
    <inkml:brush xml:id="br0">
      <inkml:brushProperty name="width" value="0.025" units="cm"/>
      <inkml:brushProperty name="height" value="0.025" units="cm"/>
    </inkml:brush>
  </inkml:definitions>
  <inkml:trace contextRef="#ctx0" brushRef="#br0">123 0 8456,'0'0'4175,"-4"11"-2462,-26 69 1156,-49 150 2852,75-213-9388,3-41-4640,-4 5 2440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4.999"/>
    </inkml:context>
    <inkml:brush xml:id="br0">
      <inkml:brushProperty name="width" value="0.025" units="cm"/>
      <inkml:brushProperty name="height" value="0.025" units="cm"/>
    </inkml:brush>
  </inkml:definitions>
  <inkml:trace contextRef="#ctx0" brushRef="#br0">124 57 14798,'0'0'6331,"-7"1"-5866,-2-1-214,0 2 0,1-1 0,0 1 0,-1 0 0,-13 6 1,19-7-202,0 0 0,1 0 0,-1 1 1,1-1-1,-1 0 0,1 1 0,-1 0 1,1-1-1,0 1 0,0 0 0,0 0 1,0 0-1,0 0 0,0 1 0,1-1 1,-1 0-1,1 1 0,0-1 0,0 1 1,-1 0-1,1-1 0,1 1 0,-1 0 1,0 0-1,1 3 0,1-6-31,0 1 0,0 0 0,0-1 0,1 1 0,-1-1 1,0 0-1,1 1 0,-1-1 0,0 0 0,1 0 0,-1 0 0,0 1 0,1-2 0,-1 1 0,0 0 0,3 0 0,-3 0-5,0 0-1,0 0 1,0 0-1,0 0 0,0 0 1,0-1-1,0 1 0,-1 0 1,1 0-1,0-1 1,0 1-1,0 0 0,0-1 1,0 1-1,0-1 1,-1 1-1,1-1 0,0 0 1,0 1-1,-1-1 1,1 0-1,0 1 0,-1-1 1,1 0-1,-1 0 0,1 0 1,-1 1-1,1-1 1,-1 0-1,0 0 0,1-2 1,-1 4-8,0-1 0,0 0 0,-1 1 1,1-1-1,0 1 0,-1-1 0,1 0 0,0 1 1,0-1-1,-1 0 0,1 1 0,-1-1 0,1 0 0,0 0 1,-1 0-1,1 1 0,-1-1 0,1 0 0,0 0 1,-1 0-1,1 0 0,-1 0 0,1 1 0,-1-1 1,1 0-1,-1 0 0,1 0 0,-1 0 0,1 0 1,0-1-1,-1 1 0,1 0 0,-1 0 0,1 0 1,-1 0-1,1 0 0,0-1 0,-1 1 0,1 0 1,-1 0-1,1-1 0,0 1 0,-1 0 0,1-1 0,0 1 1,-1 0-1,1-1 0,0 1 0,0 0 0,-1-1 1,1 1-1,0-1 0,0 1 0,0 0 0,-1-1 1,1 1-1,0-1 0,0 1 0,0-1 0,0 1 1,0-1-1,0 1 0,0 0 0,0-1 0,0 1 1,0-1-1,0 0 0,-3 4-8,1 0-1,-1 0 1,1 0 0,-1 0-1,1 0 1,0 1 0,0-1-1,-2 5 1,1 2 13,1 1 1,0-1-1,1 0 0,-1 1 0,2-1 0,0 1 1,0-1-1,1 1 0,2 10 0,-3-20-9,1 0 0,-1 0 0,1-1 0,-1 1-1,1 0 1,-1 0 0,1-1 0,-1 1 0,1-1-1,0 1 1,0 0 0,-1-1 0,1 1 0,0-1 0,0 1-1,-1-1 1,1 0 0,0 1 0,0-1 0,0 0-1,0 0 1,0 1 0,0-1 0,-1 0 0,1 0 0,0 0-1,0 0 1,0 0 0,0 0 0,0 0 0,0-1-1,0 1 1,0 0 0,-1 0 0,1-1 0,0 1 0,0-1-1,0 1 1,0-1 0,32-21 133,-25 11-78,0 0 0,0 0 0,-1-1 0,-1 0 0,8-19 0,8-15 653,-22 46-713,0 0 1,0 0-1,0 1 0,0-1 0,0 0 1,0 1-1,0-1 0,1 0 0,-1 1 0,0-1 1,0 0-1,0 0 0,0 1 0,0-1 1,0 0-1,0 0 0,1 1 0,-1-1 1,0 0-1,0 0 0,0 1 0,1-1 0,-1 0 1,0 0-1,0 0 0,1 1 0,-1-1 1,0 0-1,0 0 0,1 0 0,-1 0 1,0 0-1,1 0 0,-1 0 0,0 1 0,0-1 1,1 0-1,-1 0 0,0 0 0,1 0 1,-1 0-1,0 0 0,1-1 0,-1 1 1,0 0-1,0 0 0,1 0 0,-1 0 0,0 0 1,1 0-1,-1 0 0,0-1 0,0 1 1,1 0-1,-1 0 0,0 0 0,0-1 1,1 1-1,-1 0 0,0 0 0,0 0 0,0-1 1,0 1-1,1 0 0,-1-1 0,0 1 1,8 35-40,-6-23 50,-2-9-7,1-1 0,0 1 0,0 0 0,0-1 0,0 1-1,1-1 1,-1 1 0,1-1 0,-1 0 0,1 1 0,0-1 0,4 4-1,-6-6 6,0 0 0,1 0 0,-1 0 0,0 0-1,1 0 1,-1 1 0,0-1 0,1 0-1,-1 0 1,0 0 0,1 0 0,-1 0 0,0 0-1,1 0 1,-1 0 0,0 0 0,1 0-1,-1-1 1,0 1 0,1 0 0,-1 0 0,0 0-1,1 0 1,-1 0 0,0-1 0,1 1-1,-1 0 1,0 0 0,0 0 0,1-1 0,-1 1-1,0 0 1,1-1 0,7-23 480,-5-5 263,-2-54 0,-2 43-768,1 40-66,38 1-3603,-28 0 2270,1 0 1,0-1-1,0 0 1,-1-1-1,1-1 1,0 1 0,12-5-1,3-4-3707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5.400"/>
    </inkml:context>
    <inkml:brush xml:id="br0">
      <inkml:brushProperty name="width" value="0.025" units="cm"/>
      <inkml:brushProperty name="height" value="0.025" units="cm"/>
    </inkml:brush>
  </inkml:definitions>
  <inkml:trace contextRef="#ctx0" brushRef="#br0">1 0 3908,'0'0'19026,"72"13"-18450,-38-10-287,0 1-193,0-4-128,1 0-1378,-10 0-1312,-2 0-1282,-8-4-1281,-5-5-4164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5.791"/>
    </inkml:context>
    <inkml:brush xml:id="br0">
      <inkml:brushProperty name="width" value="0.025" units="cm"/>
      <inkml:brushProperty name="height" value="0.025" units="cm"/>
    </inkml:brush>
  </inkml:definitions>
  <inkml:trace contextRef="#ctx0" brushRef="#br0">8 34 10442,'0'0'2626,"-1"8"-656,-2 9-1275,1 0-1,1 0 1,0 0-1,1 0 1,1 0-1,1 0 1,1 0-1,0-1 1,6 19-1,2-3-103,1-2-281,-2 0 0,-1 0 0,8 52 1,-20-131-270,-17-94 0,12 94-1294,-6-96 0,14 143 1242,0 0 1,0 0-1,0 0 0,1 0 1,-1-1-1,0 1 1,1 0-1,0 1 0,0-1 1,-1 0-1,1 0 1,0 0-1,0 0 0,1 1 1,-1-1-1,0 0 0,0 1 1,1-1-1,-1 1 1,1-1-1,0 1 0,-1 0 1,3-1-1,-3 1 8,1 0-1,-1 1 0,1 0 1,-1-1-1,1 1 0,-1 0 1,1 0-1,-1 0 0,0 0 1,1 0-1,-1 0 0,1 0 1,-1 1-1,1-1 0,-1 0 1,1 1-1,-1-1 0,0 1 1,1 0-1,-1-1 0,0 1 1,1 0-1,-1 0 0,0 0 1,0 0-1,0 0 0,0 0 1,0 0-1,0 0 1,0 0-1,0 0 0,0 1 1,0 1-1,2 1 69,-1 1 1,0-1-1,0 0 1,-1 1-1,1-1 1,-1 1-1,0-1 1,0 1-1,-1 0 0,1 0 1,-1-1-1,0 1 1,0 0-1,-1-1 1,0 1-1,1 0 1,-1-1-1,-1 1 0,1 0 1,-1-1-1,0 0 1,0 1-1,0-1 1,0 0-1,-1 0 1,0 0-1,1-1 1,-2 1-1,1 0 0,0-1 1,-1 0-1,1 0 1,-1 0-1,0 0 1,0-1-1,0 1 1,0-1-1,-1 0 1,1 0-1,0-1 0,-1 1 1,0-1-1,1 0 1,-1 0-1,-9 0 1,14-1-110,0 0 0,0 0-1,-1 0 1,1 0 0,0 0 0,0 0 0,0 0 0,-1 0 0,1 0 0,0 0 0,0 0-1,0 0 1,0-1 0,-1 1 0,1 0 0,0 0 0,0 0 0,0 0 0,0 0 0,0 0 0,-1 0-1,1 0 1,0-1 0,0 1 0,0 0 0,0 0 0,0 0 0,0 0 0,0 0 0,-1-1-1,1 1 1,0 0 0,0 0 0,0 0 0,0 0 0,0-1 0,0 1 0,0 0 0,0 0-1,0 0 1,0 0 0,0-1 0,0 1 0,0 0 0,0 0 0,0 0 0,0 0 0,0-1 0,0 1-1,0 0 1,1 0 0,-1-1 0,9-13-2463,13-11-4035,-7 11 1577,0-1-1713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6.121"/>
    </inkml:context>
    <inkml:brush xml:id="br0">
      <inkml:brushProperty name="width" value="0.025" units="cm"/>
      <inkml:brushProperty name="height" value="0.025" units="cm"/>
    </inkml:brush>
  </inkml:definitions>
  <inkml:trace contextRef="#ctx0" brushRef="#br0">1 89 5445,'0'0'6604,"2"-8"-3706,0-5-2702,3-6 4208,-3 44-2112,-3-17-2285,1-1-187,0 0 0,0-1 1,0 1-1,1-1 0,0 1 0,0 0 0,1-1 0,2 7 0,-4-12 156,1 0 0,0-1-1,-1 1 1,1-1 0,0 1-1,-1-1 1,1 0 0,0 1 0,0-1-1,-1 0 1,1 1 0,0-1-1,0 0 1,0 0 0,0 0 0,-1 0-1,1 1 1,0-1 0,0 0-1,0-1 1,0 1 0,0 0 0,-1 0-1,1 0 1,0 0 0,0-1-1,0 1 1,-1 0 0,1-1 0,0 1-1,0-1 1,-1 1 0,1-1-1,0 1 1,-1-1 0,1 1 0,0-2-1,25-20-1764,-22 18 1042,-1 0 0,0 0-1,0 0 1,0 0-1,0-1 1,0 1 0,-1-1-1,0 0 1,2-7 0,0-15 2268,-5 22 966,2 3-2620,7-4-1602,1-13-2909,-5 5-780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6.469"/>
    </inkml:context>
    <inkml:brush xml:id="br0">
      <inkml:brushProperty name="width" value="0.025" units="cm"/>
      <inkml:brushProperty name="height" value="0.025" units="cm"/>
    </inkml:brush>
  </inkml:definitions>
  <inkml:trace contextRef="#ctx0" brushRef="#br0">34 0 2114,'0'0'11034,"-2"12"-10836,0 6-110,0-1-1,2 1 1,0 0-1,1 0 1,5 22-1,-4-28-220,0 0 0,1-1 0,0 0 0,1 1 0,0-1-1,1 0 1,0-1 0,0 1 0,2-1 0,10 14-1,-17-24 65,0 1-1,1 0 0,-1-1 0,1 1 0,-1 0 0,1-1 1,0 1-1,-1-1 0,1 1 0,-1-1 0,1 1 0,0-1 0,0 1 1,-1-1-1,1 0 0,0 0 0,0 1 0,-1-1 0,1 0 1,0 0-1,1 0 0,1-12 172,-13-26 2235,-90-123 5563,135 186-9812,-1-12-4450,-12-10 1018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46.858"/>
    </inkml:context>
    <inkml:brush xml:id="br0">
      <inkml:brushProperty name="width" value="0.025" units="cm"/>
      <inkml:brushProperty name="height" value="0.025" units="cm"/>
    </inkml:brush>
  </inkml:definitions>
  <inkml:trace contextRef="#ctx0" brushRef="#br0">43 1 3395,'0'0'17943,"-7"5"-17767,7-5-177,-27 30 102,26-29-98,0 0-1,1 0 1,-1 0 0,0 0-1,0 0 1,1 0 0,-1 1 0,1-1-1,-1 0 1,1 0 0,-1 1-1,1-1 1,0 0 0,0 0-1,-1 1 1,1-1 0,0 0 0,0 1-1,0-1 1,1 0 0,-1 0-1,0 1 1,0-1 0,1 0-1,-1 0 1,1 1 0,-1-1 0,1 0-1,-1 0 1,1 0 0,0 0-1,-1 0 1,1 0 0,0 0-1,0 0 1,0 0 0,1 1 0,2 0-82,0-1 0,0 0 0,0 0 0,0 0 0,0 0 0,0-1 0,0 1 0,0-1 0,0 0 0,0 0 0,0-1 0,0 1 0,0-1 0,0 0 0,0 0 0,6-3 0,26-2-1029,-36 6 1119,1 0-1,-1 0 0,1 1 1,-1-1-1,0 0 1,1 0-1,-1 1 0,1-1 1,-1 0-1,0 1 1,1-1-1,-1 0 0,0 1 1,1-1-1,-1 1 1,0-1-1,0 0 0,1 1 1,-1-1-1,0 1 1,0-1-1,0 1 0,0-1 1,0 1-1,0-1 1,1 1-1,-1-1 0,0 1 1,0-1-1,0 1 1,-1-1-1,1 1 0,0-1 1,0 0-1,0 1 0,0-1 1,0 1-1,0-1 1,-1 1-1,1-1 0,0 1 1,0-1-1,-1 1 1,-10 22 1037,-11 3-347,-20 21 1092,12-25-6017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0.285"/>
    </inkml:context>
    <inkml:brush xml:id="br0">
      <inkml:brushProperty name="width" value="0.025" units="cm"/>
      <inkml:brushProperty name="height" value="0.025" units="cm"/>
    </inkml:brush>
  </inkml:definitions>
  <inkml:trace contextRef="#ctx0" brushRef="#br0">56 223 6919,'0'0'3678,"2"-9"-1506,-2 9-2155,10-43 2734,-6 5 2831,-5 38-5524,1 0 0,-1-1 0,0 1 0,0 0 1,0 0-1,1 0 0,-1-1 0,0 1 0,0 0 1,0 0-1,0 0 0,1 1 0,-1-1 0,0 0 0,0 0 1,0 0-1,0 0 0,1 1 0,-1-1 0,0 0 1,0 1-1,1-1 0,-1 1 0,0-1 0,1 1 1,-1-1-1,0 1 0,1-1 0,-2 2 0,-4 7-57,0 0-1,1 0 0,0 1 1,1 0-1,-1 0 0,2 0 1,0 0-1,0 1 1,0-1-1,2 1 0,-1 0 1,1-1-1,1 1 0,1 21 1,-1-31 3,0 0 1,0 0-1,0-1 1,0 1-1,0 0 0,0 0 1,0 0-1,0-1 1,0 1-1,0 0 1,0 0-1,0 0 1,1-1-1,-1 1 1,0 0-1,1 0 1,-1-1-1,0 1 1,1 0-1,-1-1 1,1 1-1,-1 0 1,1-1-1,0 1 1,-1-1-1,1 1 1,-1-1-1,1 1 0,0-1 1,-1 0-1,1 1 1,0-1-1,0 0 1,-1 1-1,1-1 1,0 0-1,0 0 1,0 0-1,-1 1 1,1-1-1,0 0 1,0 0-1,0 0 1,-1-1-1,1 1 1,0 0-1,0 0 1,0 0-1,-1 0 0,1-1 1,0 1-1,0 0 1,-1-1-1,1 1 1,0-1-1,0 0 1,4-2 20,-1 0-1,1 0 1,-1 0 0,0 0 0,-1-1 0,1 1 0,5-8-1,-1-1-29,-1-1 0,-1 0-1,0-1 1,0 0 0,-2 1-1,0-2 1,0 1 0,-1 0-1,-1-1 1,0 1 0,-1-30-1,-1 44 6,0-1-1,0 1 0,0 0 1,0-1-1,1 1 0,-1 0 1,0-1-1,0 1 1,0-1-1,0 1 0,0 0 1,0-1-1,0 1 0,0-1 1,0 1-1,0 0 0,0-1 1,0 1-1,-1-1 1,1 1-1,0 0 0,0-1 1,0 1-1,0 0 0,-1-1 1,1 1-1,0 0 0,0-1 1,-1 1-1,1 0 0,0-1 1,-1 1-1,1 0 1,0 0-1,-1-1 0,1 1 1,0 0-1,-1 0 0,1 0 1,0 0-1,-1-1 0,1 1 1,-1 0-1,1 0 1,0 0-1,-1 0 0,0 0 1,0 1-2,0-1 0,1 1 0,-1 0 0,0-1 0,1 1 1,-1 0-1,0-1 0,1 1 0,-1 0 0,1 0 0,-1 0 1,1 0-1,0-1 0,-1 1 0,1 0 0,0 0 0,-1 0 0,1 0 1,0 0-1,0 1 0,-2 22 45,0 0-1,4 36 1,-2-59-33,0 0-1,0 0 1,0 0-1,0 0 1,0-1-1,0 1 1,1 0 0,-1 0-1,0 0 1,1-1-1,-1 1 1,1 0-1,-1 0 1,0-1 0,1 1-1,0 0 1,-1-1-1,1 1 1,-1-1-1,1 1 1,0-1 0,-1 1-1,1-1 1,0 1-1,0-1 1,-1 1-1,1-1 1,0 0 0,0 0-1,0 1 1,-1-1-1,1 0 1,0 0-1,0 0 1,0 0 0,0 0-1,0 0 1,-1 0-1,1 0 1,0 0-1,0 0 1,0-1 0,0 1-1,-1 0 1,1-1-1,0 1 1,0 0-1,-1-1 1,1 1 0,1-2-1,37-24 218,-9-5-314,27-22-1116,-53 50 1102,1-1 0,-1 2 1,1-1-1,0 1 0,-1-1 1,1 1-1,0 0 0,0 1 0,1-1 1,-1 1-1,0 0 0,6 0 1,-9 1 93,-1 0 0,0 0 0,0 0 0,0 0 0,0 1 1,0-1-1,1 0 0,-1 0 0,0 1 0,0-1 0,0 1 0,0-1 1,0 1-1,0-1 0,0 1 0,0 0 0,0-1 0,0 1 1,-1 0-1,1 0 0,0 0 0,0 0 0,-1 0 0,1 0 0,0 0 1,-1 0-1,1 0 0,-1 0 0,0 0 0,1 0 0,-1 0 1,1 2-1,0 43 1684,-1-30-160,0-15-316,-8-39 673,-17-36-1755,8 32-78,20 44-254,0 0 0,-1 0 0,1-1 1,0 1-1,0-1 0,0 0 0,0 0 0,0 0 0,0 0 1,0-1-1,0 1 0,0-1 0,0 0 0,4 0 1,1 1-821,-1 0 1,1-1 0,-1 0 0,1 0 0,14-4 0,11-19-6538,-22 9 2718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0.616"/>
    </inkml:context>
    <inkml:brush xml:id="br0">
      <inkml:brushProperty name="width" value="0.025" units="cm"/>
      <inkml:brushProperty name="height" value="0.025" units="cm"/>
    </inkml:brush>
  </inkml:definitions>
  <inkml:trace contextRef="#ctx0" brushRef="#br0">15 81 993,'0'0'15310,"4"-9"-13991,9-20-531,-12 27-688,0 0-1,0 0 1,0 0 0,0 0-1,0 0 1,-1 0 0,1-1-1,-1 1 1,1 0 0,-1 0-1,0 0 1,0-1 0,0 1-1,0 0 1,-1 0 0,0-4-1,1 6-72,-1 0-1,1-1 0,-1 1 0,0 0 0,1 0 0,-1-1 1,1 1-1,-1 0 0,0 0 0,1 0 0,-1 0 1,0 0-1,1 0 0,-1 0 0,0 0 0,1 0 0,-1 0 1,0 0-1,1 0 0,-1 0 0,1 0 0,-1 1 1,0-1-1,1 0 0,-1 0 0,1 1 0,-1-1 0,1 0 1,-1 1-1,1-1 0,-1 1 0,1-1 0,-1 1 1,1-1-1,-1 1 0,1-1 0,0 1 0,-1-1 0,1 1 1,0 0-1,-1-1 0,1 1 0,0-1 0,0 1 1,0 0-1,0-1 0,0 1 0,0 0 0,-1 0 0,-9 34 187,9-24 2,-1 0-1,2 1 1,0-1 0,0 1 0,3 19 0,-2-29-246,-1 0 1,0 0-1,1 0 1,-1 0 0,1 0-1,0-1 1,0 1-1,-1 0 1,1 0 0,0 0-1,1-1 1,-1 1 0,0-1-1,0 1 1,1-1-1,-1 1 1,1-1 0,-1 0-1,1 1 1,0-1-1,-1 0 1,1 0 0,0 0-1,0-1 1,0 1-1,0 0 1,0-1 0,0 1-1,0-1 1,0 1-1,0-1 1,0 0 0,0 0-1,0 0 1,0 0-1,0-1 1,0 1 0,0 0-1,0-1 1,3 0 0,13-8-3296,0-7-3326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0.991"/>
    </inkml:context>
    <inkml:brush xml:id="br0">
      <inkml:brushProperty name="width" value="0.025" units="cm"/>
      <inkml:brushProperty name="height" value="0.025" units="cm"/>
    </inkml:brush>
  </inkml:definitions>
  <inkml:trace contextRef="#ctx0" brushRef="#br0">124 29 13325,'0'0'6262,"-9"0"-3876,4-1-2273,1 1 1,-1 0-1,1 1 1,-1-1-1,1 1 1,-1 0-1,1 0 1,-1 0-1,1 0 1,0 1-1,0 0 1,-1 0-1,1 0 1,1 0-1,-1 1 1,0-1-1,0 1 0,1 0 1,0 0-1,0 1 1,0-1-1,0 1 1,0-1-1,0 1 1,1 0-1,0 0 1,0 0-1,0 0 1,0 0-1,-1 7 1,2-7-10,0 0 1,1 0-1,-1 0 1,1 1-1,0-1 1,0 0-1,0 0 1,1 0-1,1 5 1,-2-8-95,0 0 1,1 0-1,-1 0 1,1 0-1,0 0 1,-1-1-1,1 1 1,-1 0-1,1-1 1,0 1-1,0 0 0,-1-1 1,1 1-1,0-1 1,0 1-1,0-1 1,0 1-1,0-1 1,0 0-1,0 1 1,0-1-1,0 0 1,0 0-1,-1 0 0,1 0 1,0 0-1,0 0 1,0 0-1,0 0 1,0 0-1,0 0 1,0 0-1,0-1 1,0 1-1,0 0 1,0-1-1,0 1 0,0-1 1,0 1-1,-1-1 1,1 1-1,0-1 1,1 0-1,6-5-59,0-1 0,-1 1 0,1-1 0,-1-1 1,-1 1-1,1-1 0,-1-1 0,-1 1 0,1-1 0,-1 0 0,-1 0 0,0 0 0,0 0 0,-1-1 0,0 0 0,-1 0 0,2-10 0,-4 45-24,-2-13 82,2 0 0,0 0 0,0 0 0,1 0 0,1 0 0,0 0 0,0 0 0,1 0-1,9 22 1,-11-33-46,0 0-1,-1 0 0,1 0 1,0 0-1,0-1 0,0 1 1,0 0-1,-1 0 0,1-1 1,0 1-1,0-1 0,0 1 1,0-1-1,1 1 0,-1-1 1,0 1-1,0-1 0,0 0 1,0 0-1,0 0 1,0 1-1,1-1 0,0-1 1,0 1-241,-1 0 1,0 0-1,1 0 0,-1-1 1,0 1-1,1-1 1,-1 1-1,0-1 1,0 0-1,1 1 1,-1-1-1,0 0 1,0 0-1,0 0 1,0 0-1,0 0 1,0 0-1,0 0 1,1-1-1,9-21-6523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1.334"/>
    </inkml:context>
    <inkml:brush xml:id="br0">
      <inkml:brushProperty name="width" value="0.025" units="cm"/>
      <inkml:brushProperty name="height" value="0.025" units="cm"/>
    </inkml:brush>
  </inkml:definitions>
  <inkml:trace contextRef="#ctx0" brushRef="#br0">49 1 13421,'0'0'4713,"-5"8"-2801,1-2-1686,-1 0 169,0-1 0,1 1 0,0 1-1,0-1 1,1 1 0,0-1 0,0 1 0,0 0-1,-2 13 1,40-18-838,-26-2 302,0 0 131,0 0 0,0 1 0,0 0 0,-1 0 0,1 1 0,0 0 1,-1 1-1,1 0 0,13 7 0,-21-9 81,0 0 0,0 0-1,0 0 1,0 0 0,0 0 0,-1 1 0,1-1-1,0 0 1,-1 1 0,1-1 0,-1 1-1,0-1 1,1 0 0,-1 1 0,0-1 0,0 1-1,0-1 1,0 1 0,0-1 0,0 1 0,0-1-1,0 0 1,-1 1 0,1-1 0,-1 1 0,1-1-1,-1 0 1,1 1 0,-1-1 0,0 0 0,1 1-1,-1-1 1,0 0 0,0 0 0,0 0 0,-2 2-1,-41 39 1579,42-40-1614,-2 1-21,2-1-56,1 0 1,-1-1 0,0 1-1,0-1 1,0 1 0,0-1-1,-1 0 1,1 0 0,0 0-1,0 0 1,-1 0 0,-4 1 0,8-13-6173,5-4 101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1.745"/>
    </inkml:context>
    <inkml:brush xml:id="br0">
      <inkml:brushProperty name="width" value="0.025" units="cm"/>
      <inkml:brushProperty name="height" value="0.025" units="cm"/>
    </inkml:brush>
  </inkml:definitions>
  <inkml:trace contextRef="#ctx0" brushRef="#br0">1 0 8776,'0'0'13400,"0"8"-11922,2 14-952,1 0 0,1 0 0,0 0 0,2-1 0,1 0-1,0 0 1,2-1 0,0 1 0,19 27 0,-28-47-537,1 1 0,0-1 0,-1 0 0,1 0 0,0 0 0,0 0 0,0 1 0,0-1 0,0 0 0,0 0 0,0-1 0,0 1 0,0 0 0,0 0 0,0 0 0,1-1 0,-1 1 0,0-1 0,1 1 0,-1-1 0,0 1 0,1-1 0,-1 0 0,1 0 0,-1 0 1,0 0-1,1 0 0,-1 0 0,1 0 0,-1 0 0,0 0 0,1-1 0,-1 1 0,0 0 0,1-1 0,-1 1 0,0-1 0,1 0 0,-1 1 0,0-1 0,0 0 0,0 0 0,0 0 0,0 0 0,0 0 0,0 0 0,0 0 0,0 0 0,0 0 0,1-3 0,20-31-3512,-9 1-4235,-8 15 711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5.341"/>
    </inkml:context>
    <inkml:brush xml:id="br0">
      <inkml:brushProperty name="width" value="0.025" units="cm"/>
      <inkml:brushProperty name="height" value="0.025" units="cm"/>
    </inkml:brush>
  </inkml:definitions>
  <inkml:trace contextRef="#ctx0" brushRef="#br0">122 204 352,'0'0'13533,"-11"5"-11291,5-2-2036,-1 0 0,1 0 0,0 1 1,0 0-1,1 0 0,-1 1 0,1-1 0,0 1 0,0 0 0,0 1 0,1-1 0,0 1 0,0 0 0,-4 9 0,3-5 164,0 0 0,1 0-1,1 1 1,0-1 0,0 1-1,1-1 1,-1 21 0,3-30-367,0-1 0,0 1 1,0-1-1,0 1 0,0-1 1,0 1-1,0 0 0,0-1 1,0 1-1,0-1 0,0 1 1,1-1-1,-1 1 0,0-1 1,0 1-1,1-1 0,-1 1 1,0-1-1,1 1 0,-1-1 1,0 1-1,1-1 0,-1 1 1,1-1-1,-1 0 0,0 1 1,1-1-1,-1 0 0,1 0 1,0 1-1,-1-1 0,1 0 1,-1 0-1,2 1 0,22-7 161,-17 2-69,-1 1-1,1-1 1,-1 0 0,0-1 0,6-5-1,-2-2 68,0-1-1,-1 0 1,-1-1-1,0 1 1,-1-2-1,-1 1 0,0-1 1,-1 0-1,7-30 1,-5 6 205,-2 1 1,-1-73 0,-4 100-297,-3 10 7,-4 19 73,-6 33-8,12-45-163,-4 19 92,1 0 1,0 0 0,3 0 0,0 1 0,3 28-1,-2-49-105,1 0 0,-1 0 0,1-1 0,1 1 0,-1 0 0,1 0-1,0-1 1,0 1 0,0-1 0,0 0 0,1 1 0,0-1 0,0 0-1,0-1 1,0 1 0,1 0 0,-1-1 0,1 0 0,0 0 0,0 0 0,0 0-1,0-1 1,1 1 0,-1-1 0,1 0 0,-1 0 0,1-1 0,0 0-1,0 1 1,0-2 0,-1 1 0,1 0 0,5-1 0,44-1-5733,-30-8-458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2.259"/>
    </inkml:context>
    <inkml:brush xml:id="br0">
      <inkml:brushProperty name="width" value="0.025" units="cm"/>
      <inkml:brushProperty name="height" value="0.025" units="cm"/>
    </inkml:brush>
  </inkml:definitions>
  <inkml:trace contextRef="#ctx0" brushRef="#br0">62 132 13453,'0'0'10975,"-9"5"-10062,6-4-832,0 1 0,-1 0-1,1-1 1,0 1 0,0 1-1,0-1 1,1 0-1,-1 1 1,0-1 0,1 1-1,0 0 1,-1 0 0,1 0-1,0 0 1,1 0 0,-1 0-1,0 1 1,1-1 0,0 1-1,0-1 1,0 1 0,0-1-1,0 1 1,1 0 0,0-1-1,0 1 1,0 6-1,0-8-68,0 0-1,0-1 0,0 1 0,0 0 0,0 0 1,1 0-1,-1 0 0,1 0 0,-1-1 0,1 1 0,-1 0 1,1 0-1,0-1 0,0 1 0,0-1 0,0 1 0,0-1 1,0 1-1,1-1 0,-1 1 0,0-1 0,1 0 1,-1 0-1,1 0 0,-1 0 0,1 0 0,0 0 0,-1 0 1,1 0-1,0-1 0,0 1 0,-1-1 0,1 1 0,0-1 1,0 0-1,0 0 0,0 1 0,-1-1 0,1-1 1,0 1-1,0 0 0,0 0 0,0-1 0,0 1 0,-1-1 1,1 1-1,0-1 0,0 0 0,-1 0 0,1 0 0,-1 0 1,1 0-1,-1 0 0,1 0 0,-1 0 0,1-1 1,-1 1-1,0 0 0,0-1 0,0 1 0,0-1 0,0 0 1,1-1-1,3-5-168,0-1 1,0 1-1,-1-1 1,0 1 0,-1-1-1,0 0 1,0-1-1,-1 1 1,0 0-1,-1-1 1,0 1-1,0-15 1,-3 23 175,-3 9 24,-2 13 76,6-16-51,1 0 0,0 0-1,0 1 1,1-1-1,-1 0 1,3 9 0,-3-14-62,1 1-1,-1-1 1,0 1 0,0-1 0,0 0 0,1 1 0,-1-1-1,0 1 1,0-1 0,1 0 0,-1 1 0,0-1 0,1 0 0,-1 1-1,0-1 1,1 0 0,-1 0 0,1 1 0,-1-1 0,1 0 0,-1 0-1,0 0 1,1 1 0,-1-1 0,1 0 0,-1 0 0,1 0-1,-1 0 1,1 0 0,20-14-83,9-24-1272,-25 30 1266,0 1 0,0-1 0,1 1 0,0 1 0,9-8 0,9 34 1070,-23-20-983,1 0 0,-1 0 0,0 1 0,0-1 0,0 0 1,1 0-1,-1 0 0,0-1 0,0 1 0,1 0 0,-1 0 0,0-1 0,0 1 0,0 0 0,0-1 0,0 1 0,1-1 0,-1 0 1,0 1-1,0-1 0,0 0 0,-1 1 0,1-1 0,0 0 0,0 0 0,0 0 0,0 0 0,-1 0 0,1 0 0,-1 0 0,1 0 0,0 0 1,-1-1-1,0 1 0,1 0 0,-1 0 0,0 0 0,1-2 0,3-55-5241,-5 47 2441,1-9-3589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2.844"/>
    </inkml:context>
    <inkml:brush xml:id="br0">
      <inkml:brushProperty name="width" value="0.025" units="cm"/>
      <inkml:brushProperty name="height" value="0.025" units="cm"/>
    </inkml:brush>
  </inkml:definitions>
  <inkml:trace contextRef="#ctx0" brushRef="#br0">66 131 11403,'0'0'12102,"-8"-2"-10741,7 1-1332,-2 0 44,1 1 1,0-1 0,-1 0 0,1 1 0,0-1 0,-1 1 0,1 0 0,0 0 0,-1 0-1,1 0 1,-1 0 0,-2 1 0,4 0-5,-1 0-1,1 0 1,-1 0 0,1 0-1,0 1 1,-1-1 0,1 0-1,0 1 1,0-1 0,0 1-1,0 0 1,0-1 0,0 1-1,0 0 1,1-1-1,-1 1 1,1 0 0,-1 0-1,1 0 1,0-1 0,-1 1-1,1 3 1,-1-1-19,1 0 1,0 0-1,-1 0 0,1 0 1,0 0-1,1 1 0,-1-1 0,1 0 1,0-1-1,0 1 0,0 0 1,0 0-1,1 0 0,-1 0 1,1-1-1,0 1 0,3 3 1,1 1-227,2-1 1,-1 0 0,1 0-1,0 0 1,10 6 0,7 5-651,-20-13 677,-1 0 0,1 1-1,-1 0 1,0 0 0,0 0-1,0 0 1,-1 0 0,0 1-1,-1-1 1,1 1-1,-1 0 1,1 8 0,-2-12 175,0 1 0,-1 0 0,0 0 0,1 0 0,-1-1 0,-1 1 0,1 0 1,-1 0-1,1-1 0,-1 1 0,-1 3 0,1-5 11,0 0 0,0 0 0,0 0 0,0-1 1,0 1-1,-1 0 0,1-1 0,0 1 0,-1-1 0,1 0 0,-1 1 1,1-1-1,-1 0 0,0 0 0,0 0 0,1 0 0,-1 0 0,0-1 1,0 1-1,0 0 0,-3 0 0,4-1-9,0 0 1,1 0-1,-1 0 1,0 0-1,0 0 1,1 0-1,-1 0 1,0 0-1,0 0 1,1 0-1,-1 0 1,0-1-1,0 1 1,1 0-1,-1-1 1,0 1-1,1 0 1,-1-1-1,0 1 1,1-1-1,-1 1 1,1-1-1,-1 1 1,1-1-1,-1 1 1,1-1-1,-1 1 1,0-2-1,-7-25 161,11-33-382,22-49-979,-16 76 963,-1 0 0,7-64 0,-14 84 276,0-39 656,-1 50-679,0 0 1,0 1-1,0-1 0,-1 1 0,1-1 0,0 1 0,-1-1 0,1 1 0,-1-1 1,1 1-1,-1-1 0,0 1 0,0-1 0,1 1 0,-1 0 0,0 0 1,0-1-1,0 1 0,-1 0 0,1 0 0,0 0 0,0 0 0,0 0 1,-1 0-1,-1-1 0,2 2-46,0 0 0,0 1 0,0-1 1,0 0-1,1 0 0,-1 0 0,0 1 0,0-1 1,0 0-1,0 1 0,1-1 0,-1 1 0,0-1 1,1 1-1,-1-1 0,0 1 0,1-1 0,-1 1 0,0 0 1,1-1-1,-1 1 0,1 0 0,-1-1 0,1 1 1,0 0-1,-1 0 0,1 0 0,0 0 0,-1-1 1,1 1-1,0 0 0,0 0 0,0 0 0,0 1 0,-6 35-74,6-34 72,-2 10 57,2 0 0,-1 1 0,2-1 0,-1 0 0,2 0 0,3 14 0,-4-23-66,-1-1 1,2 0 0,-1 0 0,0 0 0,1 0 0,-1 0-1,1 0 1,0 0 0,0 0 0,0-1 0,0 1-1,0-1 1,1 1 0,-1-1 0,1 0 0,-1 0-1,1 0 1,0 0 0,0-1 0,0 1 0,0-1 0,0 0-1,0 1 1,1-1 0,-1-1 0,0 1 0,0 0-1,1-1 1,4 0 0,-8 0 7,4 1-389,1-1-1,-1 0 0,0 0 1,1 0-1,-1-1 1,1 1-1,4-3 1,13-14-9230,-12 2-3552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3.536"/>
    </inkml:context>
    <inkml:brush xml:id="br0">
      <inkml:brushProperty name="width" value="0.025" units="cm"/>
      <inkml:brushProperty name="height" value="0.025" units="cm"/>
    </inkml:brush>
  </inkml:definitions>
  <inkml:trace contextRef="#ctx0" brushRef="#br0">78 122 5765,'0'0'3935,"1"-8"-401,7-40 3000,-8 48-6442,0-1 0,0 1-1,0 0 1,0-1 0,0 1 0,0-1 0,0 1-1,0 0 1,0-1 0,0 1 0,0 0 0,-1-1-1,1 1 1,0 0 0,0-1 0,0 1 0,0 0-1,-1-1 1,1 1 0,0 0 0,0-1 0,0 1-1,-1 0 1,1 0 0,0-1 0,-1 1-1,1 0 1,0 0 0,-1-1 0,1 1 0,0 0-1,-1 0 1,1 0 0,0 0 0,-1 0 0,1 0-1,-1-1 1,-16 7 1343,-11 19-1062,22-14-375,1 0 0,0 1 0,1-1 0,-3 14 0,5-20 4,1 1 1,0-1-1,0 1 1,0-1 0,1 1-1,0-1 1,0 1 0,0 0-1,1-1 1,0 1-1,2 5 1,-3-10 1,0 0 1,1 0-1,0 0 0,-1 0 0,1 0 0,0 0 1,-1 0-1,1 0 0,0 0 0,0-1 1,0 1-1,0 0 0,0-1 0,0 1 1,0-1-1,0 1 0,0-1 0,0 1 1,0-1-1,0 0 0,0 1 0,0-1 0,0 0 1,0 0-1,1 0 0,-1 0 0,0 0 1,0 0-1,0 0 0,0 0 0,0 0 1,0-1-1,1 1 0,-1 0 0,0-1 0,0 1 1,0-1-1,0 1 0,0-1 0,0 0 1,1 0-1,3-2 32,0-1 1,0 1-1,0-1 0,-1 1 1,1-1-1,5-8 0,3-4 4,-2 0-1,0-2 0,-1 1 0,-1-1 0,0-1 0,-2 0 1,0 0-1,8-36 0,-15 48-45,1 32-45,0 0 0,6 30 0,-6-47 40,0 0 0,1 0 1,1-1-1,-1 1 0,1-1 0,0 1 0,1-1 1,0 0-1,0 0 0,1-1 0,5 8 1,-9-13-154,1 0 1,-1 0 0,1 0-1,-1 0 1,1 0 0,-1 0 0,1 0-1,0 0 1,0-1 0,-1 1 0,1-1-1,0 1 1,0-1 0,0 0 0,0 1-1,-1-1 1,1 0 0,0 0-1,0-1 1,0 1 0,0 0 0,-1 0-1,1-1 1,0 1 0,0-1 0,0 0-1,-1 0 1,1 1 0,0-1 0,-1 0-1,1 0 1,-1-1 0,1 1-1,-1 0 1,2-2 0,11-20-5928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4.038"/>
    </inkml:context>
    <inkml:brush xml:id="br0">
      <inkml:brushProperty name="width" value="0.025" units="cm"/>
      <inkml:brushProperty name="height" value="0.025" units="cm"/>
    </inkml:brush>
  </inkml:definitions>
  <inkml:trace contextRef="#ctx0" brushRef="#br0">105 2 9769,'0'0'16581,"-10"-1"-16453,7 1-128,0 0-1,0-1 1,0 1-1,0 0 1,1 0-1,-1 1 1,0-1-1,0 1 1,0-1-1,0 1 1,1 0-1,-1 0 1,0 0-1,1 1 1,-1-1-1,1 0 1,-1 1-1,1 0 1,0-1-1,0 1 1,0 0-1,0 0 1,0 0-1,0 1 1,0-1-1,1 0 1,-1 1-1,1-1 1,-1 1-1,1 0 1,-1 2-1,2-4 1,-3 3 2,1 0 0,-1 1 0,1 0 0,0-1 0,1 1 0,-1 0 1,1 0-1,0 0 0,0 0 0,0 0 0,1 1 0,0 4 0,3-10-10,0 1 0,1-1 0,-1 1 0,0-1 0,1 0 0,-1 0 0,0-1 0,1 1 0,-1-1 0,0 0 0,0 1 0,0-1 0,5-3 0,46-23-1171,19-10-315,-68 35 1465,0 1 1,1-1 0,-1 1 0,0 0 0,1 0 0,0 0 0,-1 1 0,1 0-1,-1 0 1,1 0 0,9 2 0,-14-1 63,-1-1 1,1 1-1,0 0 0,0-1 0,-1 1 0,1 0 1,0-1-1,-1 1 0,1 0 0,-1 0 0,1 0 0,-1-1 1,0 1-1,1 0 0,-1 0 0,0 0 0,1 0 1,-1 0-1,0 0 0,0 0 0,0 0 0,0 0 1,0 0-1,0 0 0,0 0 0,0 0 0,0 0 1,-1 1-1,-7 28 845,3-22-624,-1 1 0,0-2 0,0 1 0,-1-1 0,-10 9 0,-15 5-725,29-19 79,1-1 1,0-1-1,-1 1 0,1 0 1,-1 0-1,1-1 0,-1 1 1,1-1-1,-1 0 0,-4 0 1,5-13-16374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4.813"/>
    </inkml:context>
    <inkml:brush xml:id="br0">
      <inkml:brushProperty name="width" value="0.025" units="cm"/>
      <inkml:brushProperty name="height" value="0.025" units="cm"/>
    </inkml:brush>
  </inkml:definitions>
  <inkml:trace contextRef="#ctx0" brushRef="#br0">0 1 9161,'0'0'13137,"3"7"-12112,28 64 504,58 98 1,-86-164-1556,-3-4-71,0-1 1,0 0 0,0 1 0,0-1-1,0 0 1,0 1 0,0-1 0,0 1-1,1-1 1,-1 0 0,0 1 0,0-1-1,0 0 1,1 1 0,-1-1 0,0 0-1,0 0 1,0 1 0,1-1 0,-1 0-1,0 0 1,1 1 0,-1-1 0,0 0-1,1 0 1,-1 0 0,0 1 0,1-1-1,-1 0 1,0 0 0,1 0 0,-1 0 0,1 0-1,-1 0 1,0 0 0,1 0 0,0 0-1,-1-17-5940,-3-4-54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5.172"/>
    </inkml:context>
    <inkml:brush xml:id="br0">
      <inkml:brushProperty name="width" value="0.025" units="cm"/>
      <inkml:brushProperty name="height" value="0.025" units="cm"/>
    </inkml:brush>
  </inkml:definitions>
  <inkml:trace contextRef="#ctx0" brushRef="#br0">1 157 10666,'0'0'11211,"20"-46"-9642,1 35-159,3-2-546,5-1-319,1-2-289,-5 3-128,-1 0-96,-4 1-288,-11 3-801,0 4-673,-7 1-704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5.500"/>
    </inkml:context>
    <inkml:brush xml:id="br0">
      <inkml:brushProperty name="width" value="0.025" units="cm"/>
      <inkml:brushProperty name="height" value="0.025" units="cm"/>
    </inkml:brush>
  </inkml:definitions>
  <inkml:trace contextRef="#ctx0" brushRef="#br0">1 110 8104,'0'0'17392,"73"-34"-16975,-42 10-385,3 2-129,-3 5-1120,-11 6-1089,-6 10-673,-7 1-1345,-7 13-9929</inkml:trace>
  <inkml:trace contextRef="#ctx0" brushRef="#br0" timeOffset="1">47 298 3235,'0'0'20051,"69"-20"-19282,-42-1-449,0 3-192,-2-1-128,-1 2-576,-3 0-1026,-3 0-1217,-3 0-2850,-6-3-4581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5.871"/>
    </inkml:context>
    <inkml:brush xml:id="br0">
      <inkml:brushProperty name="width" value="0.025" units="cm"/>
      <inkml:brushProperty name="height" value="0.025" units="cm"/>
    </inkml:brush>
  </inkml:definitions>
  <inkml:trace contextRef="#ctx0" brushRef="#br0">6 78 7815,'0'0'8323,"-2"11"-6289,1 0-1425,-1 0 1,2 0-1,-1 0 0,2 0 1,-1 0-1,5 19 0,-4-27-491,-1 0 0,1 0-1,0 0 1,0 0-1,0 0 1,0 0 0,1 0-1,-1-1 1,1 1-1,0-1 1,0 1 0,0-1-1,0 1 1,0-1-1,0 0 1,1 0 0,-1 0-1,1 0 1,-1-1-1,1 1 1,0-1 0,0 1-1,-1-1 1,1 0-1,0 0 1,0 0-1,0 0 1,0-1 0,1 1-1,-1-1 1,0 0-1,0 0 1,5-1 0,-4 1-83,0-1 0,-1-1 0,1 1 0,-1 0 0,1-1 0,-1 1 0,0-1 0,0 0 0,1 0 0,-2-1 1,1 1-1,0-1 0,0 1 0,-1-1 0,1 0 0,-1 0 0,0 0 0,0 0 0,0 0 0,0-1 0,-1 1 0,1 0 0,1-7 1,1-1-57,0-1 1,-1 1-1,-1-1 1,1 1 0,-2-1-1,1-14 1,-2 22 5,-5-48 81,5 50-74,0 1 0,0-1 0,0 1 0,-1 0 0,1-1 0,-1 1 0,1-1 0,-1 1 0,0 0-1,1 0 1,-1-1 0,0 1 0,0 0 0,0 0 0,0 0 0,0 0 0,0 0 0,0 0 0,0 0 0,-1 0 0,1 0 0,0 1 0,-1-1 0,1 0 0,0 1 0,-1-1 0,1 1 0,-1-1 0,1 1 0,-3 0 0,4 0 1,-1 1 0,0 0 0,1 0-1,-1 0 1,1 0 0,0 0-1,-1 0 1,1-1 0,-1 1-1,1 0 1,0 0 0,0 0-1,0 0 1,0 0 0,0 0 0,0 0-1,0 0 1,0 0 0,0 0-1,0 0 1,0 0 0,1 2-1,4 27-112,-1-18-493,0-1-1,1 1 0,1-1 0,0 0 1,8 11-1,-13-19 369,0-1 1,1 1-1,-1-1 0,1 0 0,0 0 1,0 0-1,0 0 0,0 0 1,0 0-1,0 0 0,0-1 0,1 1 1,-1-1-1,1 0 0,-1 1 1,1-1-1,-1 0 0,1 0 0,0-1 1,-1 1-1,1-1 0,0 1 1,0-1-1,-1 0 0,1 0 0,0 0 1,0 0-1,-1-1 0,5 0 0,4-7-8622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6.215"/>
    </inkml:context>
    <inkml:brush xml:id="br0">
      <inkml:brushProperty name="width" value="0.025" units="cm"/>
      <inkml:brushProperty name="height" value="0.025" units="cm"/>
    </inkml:brush>
  </inkml:definitions>
  <inkml:trace contextRef="#ctx0" brushRef="#br0">1 87 15246,'0'0'10218,"59"-30"-10154,-39 20-608,0-1-1859,-6-4-2625,-3-5-8425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6.929"/>
    </inkml:context>
    <inkml:brush xml:id="br0">
      <inkml:brushProperty name="width" value="0.025" units="cm"/>
      <inkml:brushProperty name="height" value="0.025" units="cm"/>
    </inkml:brush>
  </inkml:definitions>
  <inkml:trace contextRef="#ctx0" brushRef="#br0">16 168 9929,'0'0'8622,"-3"8"-6738,-9 27-400,12-35-1442,0 1 0,0-1 0,-1 1 0,1-1 0,0 0 0,0 1 0,0-1 0,0 1 0,1-1 0,-1 1 0,0-1-1,0 1 1,0-1 0,0 0 0,0 1 0,0-1 0,1 1 0,-1-1 0,0 1 0,0-1 0,1 0 0,-1 1 0,0-1 0,1 0-1,-1 1 1,0-1 0,1 0 0,-1 0 0,0 1 0,1-1 0,-1 0 0,1 0 0,-1 0 0,0 1 0,1-1 0,-1 0 0,1 0-1,-1 0 1,1 0 0,-1 0 0,1 0 0,-1 0 0,0 0 0,1 0 0,0 0 0,20-2 602,-20 2-585,4-2 26,1 0 1,-1 0-1,0-1 0,0 1 0,-1-1 1,1 0-1,0-1 0,-1 1 0,0-1 0,0 0 1,0 0-1,0 0 0,-1 0 0,5-6 0,0-3-22,1-1-1,-1 0 0,10-26 0,-16 35-49,-1 1 1,1-1-1,-1 1 1,-1-1-1,1 1 1,0-1-1,-1 1 1,0-1-1,0 1 0,-1-1 1,1 0-1,-2-6 1,1 10-9,1-1 0,-1 1 1,1 0-1,-1 0 0,1 0 0,-1 0 0,0 0 1,1 0-1,-1 0 0,0 0 0,0 0 1,0 0-1,0 0 0,0 0 0,0 1 0,0-1 1,0 0-1,0 1 0,-2-2 0,1 2-2,0 0 0,0-1 0,-1 1 0,1 0 0,0 0 0,0 0 0,0 0-1,0 1 1,0-1 0,-1 0 0,1 1 0,0 0 0,0-1 0,0 1 0,-2 1 0,-1 1-11,1 1 0,-1-1 0,1 0 0,0 1 0,0 0 0,0 0 0,0 0 0,1 1 0,0-1 0,0 1 0,0 0 0,0 0 1,1 0-1,-1 0 0,2 0 0,-1 0 0,-1 9 0,-2 3-22,2 1 0,0-1-1,1 1 1,0 19 0,2-33 29,0 0 0,0-1 0,1 1 0,-1-1 0,1 1 0,-1-1-1,1 1 1,0-1 0,1 0 0,-1 1 0,0-1 0,1 0 0,3 5 0,-4-7-25,0 0 0,1 0-1,-1 0 1,1 0 0,-1 0 0,1 0 0,-1 0-1,1 0 1,0-1 0,0 1 0,-1-1 0,1 1 0,0-1-1,0 0 1,-1 1 0,1-1 0,0 0 0,0 0 0,0 0-1,-1-1 1,1 1 0,0 0 0,0-1 0,-1 1 0,1-1-1,0 1 1,-1-1 0,4-1 0,3-3-756,0 0 1,0 0-1,0-1 0,-1 0 1,0-1-1,9-9 0,15-19-5405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221"/>
    </inkml:context>
    <inkml:brush xml:id="br0">
      <inkml:brushProperty name="width" value="0.025" units="cm"/>
      <inkml:brushProperty name="height" value="0.025" units="cm"/>
    </inkml:brush>
  </inkml:definitions>
  <inkml:trace contextRef="#ctx0" brushRef="#br0">142 52 10890,'0'0'4186,"5"-8"-1875,-1 3-1842,-2 3-333,0 0 0,0 0 1,0-1-1,-1 1 0,1 0 0,-1-1 0,1 1 1,-1-1-1,0 1 0,0-1 0,0 0 0,0 0 1,0-4-1,-3 7 60,-1 0 0,1 1 0,0-1 0,-1 1 0,1-1 0,0 1 0,-1 0 0,1 0 0,0 0 0,-4 2 0,-1 4-149,0 0-1,0 0 0,1 0 0,0 1 0,0 0 1,0 0-1,1 1 0,-6 14 0,-28 77 321,32-80-263,0 0 2,0-1 0,2 1 0,0 0 0,1 1 0,1-1 1,1 1-1,1 0 0,2 37 0,0-55-85,-1 0 0,1 0-1,0 0 1,0 0 0,0 0 0,0 0-1,1 0 1,-1 0 0,1 0 0,-1 0-1,1-1 1,0 1 0,0-1 0,0 1-1,1-1 1,-1 0 0,0 0 0,1 0-1,0 0 1,-1 0 0,1-1 0,0 1-1,0-1 1,0 0 0,0 0 0,0 0-1,0 0 1,0 0 0,0-1 0,1 1-1,-1-1 1,0 0 0,0 0 0,0 0-1,1 0 1,3-2 0,-3 2 105,1-1 0,-1 0 1,1-1-1,-1 1 0,1-1 0,-1 0 1,0 0-1,0 0 0,0 0 0,0-1 1,0 0-1,-1 0 0,1 0 0,-1 0 0,0 0 1,0-1-1,0 0 0,0 1 0,-1-1 1,1 0-1,-1 0 0,0 0 0,0-1 1,2-6-1,-3 7-61,0 1 0,-1-1 0,1 0 1,-1 1-1,0-1 0,1 0 0,-2 1 1,1-1-1,0 0 0,-1 1 0,0-1 0,0 0 1,0 1-1,0-1 0,-3-5 0,2 7-66,1 0 0,-1 1 0,1-1-1,-1 1 1,0-1 0,1 1 0,-1 0 0,0 0 0,0 0-1,0 0 1,0 0 0,0 0 0,0 1 0,0-1-1,0 1 1,0-1 0,0 1 0,-1 0 0,1 0-1,0-1 1,0 2 0,0-1 0,0 0 0,0 0 0,-1 1-1,1-1 1,0 1 0,-2 1 0,1-1-19,1 0 0,-1 1 1,1-1-1,0 1 0,0-1 1,-1 1-1,1 0 0,0 0 0,1 0 1,-1 0-1,-2 4 0,3-5 11,0 0-1,0 0 0,0 1 0,0-1 1,1 0-1,-1 0 0,0 1 1,1-1-1,-1 0 0,1 1 0,-1-1 1,1 1-1,0-1 0,0 1 1,0-1-1,0 0 0,0 1 0,0-1 1,0 1-1,0-1 0,0 1 0,0-1 1,2 3-1,-2-4 9,1 1-1,0 0 1,0-1-1,0 1 1,0-1-1,0 0 1,1 1-1,-1-1 1,0 0-1,0 0 1,0 1 0,0-1-1,0 0 1,0 0-1,0 0 1,1 0-1,-1-1 1,0 1-1,0 0 1,0 0-1,0-1 1,0 1 0,0 0-1,2-2 1,26-11 58,-4-3-27,-1-2 0,0 0 0,28-30-1,8-6 50,-59 54-82,-1 0 0,0 0 1,0 0-1,1 0 0,-1 0 1,0-1-1,0 1 0,1 0 0,-1 0 1,0 0-1,0 0 0,1 0 0,-1 0 1,0 0-1,0 0 0,1 0 1,-1 0-1,0 0 0,0 0 0,1 0 1,-1 1-1,0-1 0,0 0 1,1 0-1,-1 0 0,0 0 0,0 0 1,1 0-1,-1 1 0,0-1 0,0 0 1,0 0-1,0 0 0,1 1 1,-1-1-1,0 0 0,0 0 0,0 0 1,0 1-1,0-1 0,1 0 0,-1 0 1,0 1-1,0-1 0,0 0 1,0 0-1,0 1 0,0-1 0,0 0 1,0 0-1,0 1 0,0-1 1,0 0-1,0 0 0,0 1 0,0-1 1,0 0-1,-1 0 0,1 1 0,0-1 1,0 0-1,0 1 0,-1 21-69,1-20 76,-16 78 9,11-61-47,0 0 0,2 0 0,-2 28 0,17-49-1984,-6-4 1094,0 0 0,0-1 0,0 1 0,-1-1 0,0 0 0,-1-1-1,0 1 1,0-1 0,4-10 0,7-23-5904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7.289"/>
    </inkml:context>
    <inkml:brush xml:id="br0">
      <inkml:brushProperty name="width" value="0.025" units="cm"/>
      <inkml:brushProperty name="height" value="0.025" units="cm"/>
    </inkml:brush>
  </inkml:definitions>
  <inkml:trace contextRef="#ctx0" brushRef="#br0">148 0 13229,'0'0'3875,"-23"53"-2305,16-26-770,-2 3 546,1 0-193,1 3-481,-4-4-319,1 2-97,2-7-128,3-5-32,-4-6-64,7-9-416,2-10-4068,0-13 416,0-3-1281</inkml:trace>
  <inkml:trace contextRef="#ctx0" brushRef="#br0" timeOffset="1">1 101 10025,'0'0'8553,"66"0"-7112,-37 0-96,0 0-96,3 0-416,-1 0-320,-4 0-385,-4-2-64,-5-3-865,-3-3-1409,-6-2-1409,-6-3-3140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7.712"/>
    </inkml:context>
    <inkml:brush xml:id="br0">
      <inkml:brushProperty name="width" value="0.025" units="cm"/>
      <inkml:brushProperty name="height" value="0.025" units="cm"/>
    </inkml:brush>
  </inkml:definitions>
  <inkml:trace contextRef="#ctx0" brushRef="#br0">1 71 11147,'0'0'2140,"3"11"-63,13 35 192,39 76 0,-46-105-1643,-2-5-174,0 1-1,0 0 1,-1 0-1,-1 0 0,0 1 1,-1-1-1,-1 1 1,0 0-1,2 21 0,-6-40-392,0 0 0,0-1 0,-1 1 0,0 0-1,0 0 1,0 0 0,-4-6 0,-5-13-39,2 0-422,0-1 0,2 0 0,0-1 0,2 1 0,1-1 0,1 0-1,1-1 1,3-47 0,0 69 362,0 1 0,1-1 0,-1 1 0,1 0 0,0 0 1,0-1-1,0 1 0,1 1 0,0-1 0,5-6 0,-7 8 28,0 1 1,0 0-1,0-1 1,1 1-1,-1 0 1,0-1-1,1 1 1,-1 0-1,1 0 0,0 0 1,-1 0-1,1 0 1,0 1-1,0-1 1,-1 1-1,1-1 1,0 1-1,0-1 1,0 1-1,0 0 0,0 0 1,-1 0-1,1 0 1,0 0-1,0 0 1,0 1-1,0-1 1,2 1-1,-3 0 24,0 0 0,0 0 0,0 0 0,0 1 0,-1-1-1,1 0 1,-1 0 0,1 0 0,0 1 0,-1-1 0,0 0 0,1 0 0,-1 1 0,0-1 0,0 0-1,0 1 1,0-1 0,0 0 0,0 1 0,0-1 0,0 0 0,0 1 0,0-1 0,-2 2 0,-8 32 485,5-25-396,-1 0 0,0-1 0,-1 0 0,0 0 0,0-1-1,-1 0 1,0 0 0,-14 11 0,24-27-5920,10-5 294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8.478"/>
    </inkml:context>
    <inkml:brush xml:id="br0">
      <inkml:brushProperty name="width" value="0.025" units="cm"/>
      <inkml:brushProperty name="height" value="0.025" units="cm"/>
    </inkml:brush>
  </inkml:definitions>
  <inkml:trace contextRef="#ctx0" brushRef="#br0">33 297 1057,'0'0'11873,"0"-9"-8297,1-24-1008,-1 33-2513,0 0 1,0 0-1,0 0 1,0 0-1,0 1 0,0-1 1,0 0-1,-1 0 1,1 0-1,0 0 0,0 0 1,0 0-1,0 0 1,0 0-1,0 0 1,0 0-1,-1 0 0,1 0 1,0 0-1,0 0 1,0-1-1,0 1 0,0 0 1,0 0-1,0 0 1,0 0-1,-1 0 0,1 0 1,0 0-1,0 0 1,0 0-1,0 0 0,0 0 1,0 0-1,0-1 1,0 1-1,0 0 0,0 0 1,0 0-1,0 0 1,-1 0-1,1 0 0,0 0 1,0 0-1,0-1 1,0 1-1,0 0 0,0 0 1,0 0-1,0 0 1,0 0-1,0 0 0,0 0 1,0-1-1,0 1 1,1 0-1,-1 0 1,0 0-1,0 0 0,0 0 1,0 0-1,0 0 1,0 0-1,0-1 0,0 1 1,0 0-1,0 0 1,0 0-1,0 0 0,-7 11 913,-5 15-758,8-10 176,1-1 0,1 0 1,0 1-1,1 23 1,1-38-378,0-1 0,0 0 0,0 0-1,0 0 1,0 0 0,0 1 0,0-1 0,0 0 0,0 0 0,0 0 0,0 0-1,0 1 1,0-1 0,0 0 0,0 0 0,0 0 0,0 0 0,0 1-1,0-1 1,0 0 0,0 0 0,1 0 0,-1 0 0,0 1 0,0-1 0,0 0-1,0 0 1,0 0 0,0 0 0,0 0 0,1 0 0,-1 0 0,0 1 0,0-1-1,0 0 1,0 0 0,0 0 0,1 0 0,-1 0 0,0 0 0,0 0-1,0 0 1,0 0 0,1 0 0,-1 0 0,0 0 0,0 0 0,0 0 0,0 0-1,1 0 1,-1 0 0,0 0 0,0 0 0,0 0 0,12-9 210,7-15-61,6-7-141,-20 24-209,1 1 1,-1 0 0,0-1 0,7-14-1,9-21-1524,-16 35 1123,-1-1 0,0 0-1,0 0 1,-1 0 0,0-1-1,0 1 1,-1-1 0,0 1-1,-1-1 1,1-10 0,-1-12-1188,-1-38-1540,-12 28 4307,12 42-886,0-1 1,0 0 0,0 0-1,0 1 1,0-1-1,0 0 1,0 0-1,-1 0 1,1 1 0,0-1-1,0 0 1,0 0-1,0 0 1,-1 1-1,1-1 1,0 0-1,0 0 1,0 0 0,-1 0-1,1 0 1,0 1-1,0-1 1,-1 0-1,1 0 1,0 0 0,0 0-1,-1 0 1,1 0-1,0 0 1,0 0-1,-1 0 1,1 0-1,0 0 1,0 0 0,-1 0-1,1 0 1,0 0-1,0 0 1,-1-1-1,1 1 1,0 0 0,0 0-1,-1 0 1,1 0-1,0 0 1,0 0-1,0-1 1,-1 1-1,1 0 1,0 0 0,0 0-1,0-1 1,0 1-1,-1 0 1,0 24 203,4-11-204,1 0 1,0 0-1,0-1 1,1 0-1,1 0 1,0 0-1,1-1 1,0 0-1,0 0 1,14 15-1,16 26 396,-37-53-523,0 1 0,0 0 1,0 0-1,0-1 0,1 1 0,-1 0 0,0 0 0,0 0 0,0-1 0,0 1 0,0 0 0,0 0 0,1 0 0,-1-1 1,0 1-1,0 0 0,0 0 0,1 0 0,-1 0 0,0 0 0,0 0 0,0-1 0,1 1 0,-1 0 0,0 0 1,0 0-1,1 0 0,-1 0 0,0 0 0,0 0 0,1 0 0,-1 0 0,0 0 0,0 0 0,1 0 0,-1 0 0,0 0 1,0 0-1,0 0 0,1 0 0,-1 0 0,0 1 0,0-1 0,1 0 0,-1 0 0,0 0 0,0 0 0,0 0 1,0 1-1,1-1 0,-1 0 0,0 0 0,0 0 0,0 0 0,0 1 0,0-1 0,1 0 0,-1 0 0,0 1 0,0-1 1,0 0-1,0 0 0,0 1 0,0-1 0,0 0 0,0 0 0,0 0 0,0 1 0,0-1 0,-3-20-1591,-1 16 1789,0 0 0,-1 0-1,1 0 1,-1 0 0,0 1 0,0-1-1,0 1 1,0 1 0,-1-1-1,1 1 1,-1 0 0,0 0 0,-5-1-1,4 1 351,0 0 0,0 0-1,1-1 1,0 0 0,-1 0-1,1 0 1,0-1 0,0 0-1,-7-7 1,13 11-509,0-1-1,0 1 1,0-1 0,0 1 0,0 0 0,1-1 0,-1 1 0,0-1-1,0 1 1,0 0 0,1-1 0,-1 1 0,0-1 0,0 1-1,1 0 1,-1 0 0,0-1 0,1 1 0,-1 0 0,1-1-1,-1 1 1,0 0 0,1 0 0,-1 0 0,1-1 0,-1 1-1,0 0 1,1 0 0,-1 0 0,1 0 0,-1 0 0,1 0 0,-1 0-1,0 0 1,1 0 0,-1 0 0,1 0 0,-1 0 0,1 0-1,-1 0 1,1 1 0,35-5-1723,-20 2 95,26-10-3692,-17-1-1123,-6 1-1918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8.839"/>
    </inkml:context>
    <inkml:brush xml:id="br0">
      <inkml:brushProperty name="width" value="0.025" units="cm"/>
      <inkml:brushProperty name="height" value="0.025" units="cm"/>
    </inkml:brush>
  </inkml:definitions>
  <inkml:trace contextRef="#ctx0" brushRef="#br0">62 6 4324,'0'0'17884,"-8"-2"-17164,6 1-689,0 1-1,-1-1 0,1 1 0,0-1 1,0 1-1,-1 0 0,1-1 0,0 1 1,0 1-1,-1-1 0,1 0 0,0 0 1,0 1-1,-4 1 0,4-1-10,0 1 0,1-1 0,0 1 1,-1 0-1,1 0 0,0 0 0,0-1 0,0 1 0,0 0 0,0 0 1,1 0-1,-1 0 0,0 1 0,1-1 0,0 0 0,-1 0 0,1 0 1,0 0-1,0 1 0,0-1 0,1 3 0,-1 7-26,-1-7 23,1 0 0,0 0 0,0-1 0,1 1 0,0 0 0,-1 0 0,4 7 0,-4-11-12,1 0-1,0 0 1,0 0 0,-1 0-1,1 0 1,0 0 0,0 0 0,0-1-1,0 1 1,0 0 0,0-1 0,0 1-1,0-1 1,1 1 0,-1-1 0,0 0-1,0 1 1,0-1 0,0 0 0,1 0-1,-1 0 1,0 0 0,0 0 0,1 0-1,-1 0 1,0 0 0,0 0-1,0 0 1,1-1 0,-1 1 0,0-1-1,0 1 1,0-1 0,0 1 0,0-1-1,0 1 1,1-2 0,22-10-660,-18 9 472,-1-1 1,1 2 0,-1-1 0,1 1-1,0 0 1,0 0 0,0 0 0,11-1-1,-18 24 1812,-5-13-1565,1 0 0,-1 0 0,0-1 0,0 0 0,-1 0 0,0 0 0,-1-1 0,-12 9 0,15-15-6555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59.534"/>
    </inkml:context>
    <inkml:brush xml:id="br0">
      <inkml:brushProperty name="width" value="0.025" units="cm"/>
      <inkml:brushProperty name="height" value="0.025" units="cm"/>
    </inkml:brush>
  </inkml:definitions>
  <inkml:trace contextRef="#ctx0" brushRef="#br0">0 827 8232,'0'0'6379,"9"-4"-4937,42-26 334,-1-1 0,89-75 1,-31 22-636,451-345 226,-412 314-2766,-105 88-635,-45 33-3438,-7-2 865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45.889"/>
    </inkml:context>
    <inkml:brush xml:id="br0">
      <inkml:brushProperty name="width" value="0.025" units="cm"/>
      <inkml:brushProperty name="height" value="0.025" units="cm"/>
    </inkml:brush>
  </inkml:definitions>
  <inkml:trace contextRef="#ctx0" brushRef="#br0">961 191 4068,'0'0'5995,"1"-10"-4057,0 9-1933,0-4 186,0-1 1,0 1-1,-1 0 1,1-1-1,-1 1 0,0-1 1,-1 1-1,1 0 1,-1-1-1,0 1 1,0 0-1,-1 0 0,0 0 1,0 0-1,0 0 1,0 0-1,-1 0 1,1 1-1,-1-1 0,-5-4 1,1 2-86,-1 0-1,-1 1 1,1-1 0,-1 2 0,-1 0 0,1 0 0,0 0-1,-1 1 1,0 1 0,0-1 0,0 2 0,-1-1 0,1 2-1,-1-1 1,1 1 0,-1 1 0,-18 1 0,6 1-109,0 0 1,0 2-1,0 1 0,0 1 1,1 0-1,0 2 1,-23 11-1,5 2 72,1 2 0,1 1 0,0 2 0,2 1 0,2 2 0,0 2 0,2 0 0,-43 56 0,54-59 53,1 1 1,1 1-1,1 1 0,2 0 0,1 1 0,2 1 1,1 1-1,1-1 0,2 2 0,2-1 0,-5 51 1,10-44-100,1 1 0,3-1 0,1 1 1,2-1-1,2 0 0,1 0 1,3-1-1,24 64 0,-26-82-21,1-2 1,1 1-1,0-1 0,2-1 1,0 0-1,1 0 0,1-2 1,1 0-1,0 0 0,1-2 0,1 0 1,0-1-1,1 0 0,1-2 1,0 0-1,0-2 0,23 9 0,-28-14 49,0 0-1,1-1 1,-1 0-1,1-2 1,0 1-1,0-2 1,0 0-1,0-1 1,0-1-1,0-1 1,-1 0-1,1 0 1,0-2-1,-1 0 1,0-1-1,0 0 1,0-1-1,0-1 0,-1-1 1,0 0-1,13-10 1,10-11 555,-3-1 0,0-2 0,44-54 1,76-118 1098,-152 202-1698,153-235 837,-130 195-751,-3-2 1,-2 0-1,26-83 0,-42 112-123,0-1 1,-1-1-1,0 1 0,-1 0 0,-1-1 0,-1 1 0,0-1 0,-2 1 0,1-1 1,-7-24-1,4 29-169,-1-1 0,0 1 0,0 1 0,-2-1 1,1 1-1,-1 0 0,-1 0 0,0 1 0,0 0 0,-1 0 0,0 1 1,-1 0-1,-17-11 0,6 6-792,0 1 0,0 1 0,-2 0 0,1 2 0,-1 1 0,-1 1 0,-46-10 0,26 10-3471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47.608"/>
    </inkml:context>
    <inkml:brush xml:id="br0">
      <inkml:brushProperty name="width" value="0.025" units="cm"/>
      <inkml:brushProperty name="height" value="0.025" units="cm"/>
    </inkml:brush>
  </inkml:definitions>
  <inkml:trace contextRef="#ctx0" brushRef="#br0">0 666 8040,'121'-6'1087,"170"-29"1,-46 2-466,563-3 478,968 40 1953,-619-67-2863,-864 40-17,1712-161 1744,69 21-1763,-1220 109-47,331 5 409,-1072 46-503,130-6 15,247-3 686,-484 12-659,0 0 1,0 1-1,0 0 0,0 0 1,0 0-1,0 0 1,0 1-1,-1 0 0,1 0 1,-1 1-1,1-1 1,-1 1-1,0 0 1,0 1-1,0-1 0,0 1 1,-1 0-1,7 7 1,-6-4-16,0 1 0,0 0 1,-1-1-1,1 2 1,-2-1-1,1 0 0,-1 1 1,-1 0-1,1-1 0,-1 1 1,1 16-1,4 78 427,-7 139 0,0-233-702,-3 32 868,2-39-833,1 0-1,0-1 1,0 1-1,0 0 1,-1-1-1,1 1 1,-1 0-1,0-1 1,1 1-1,-1-1 1,0 1 0,0-1-1,0 0 1,0 1-1,0-1 1,0 0-1,0 1 1,-2 0-1,-4-1-5489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49.414"/>
    </inkml:context>
    <inkml:brush xml:id="br0">
      <inkml:brushProperty name="width" value="0.025" units="cm"/>
      <inkml:brushProperty name="height" value="0.025" units="cm"/>
    </inkml:brush>
  </inkml:definitions>
  <inkml:trace contextRef="#ctx0" brushRef="#br0">12 925 10570,'0'0'65,"0"0"0,-1 0 0,1 0 0,-1 0 0,1 0 0,0 0 0,-1 0 0,1 0 0,-1 0 0,1 0 0,0 0 0,-1 0 0,1 0 0,-1 0 0,1 0 0,0-1 0,-1 1 0,1 0 0,0 0 0,-1 0 0,1-1 0,0 1 0,-1 0 0,1 0 0,0-1 0,0 1 0,-1 0 0,1-1 0,0 1 0,0 0 0,-1-1 0,1 1 0,0 0 0,0-1 0,0 1 0,0 0 0,-1-2 0,9-14 519,21-14-488,23-4 1,1 1 1,1 3 0,61-23 0,-47 21-14,171-73 388,451-133 0,277 16-525,-642 170 440,391-10 1,334 52-100,45 96 154,-11 92-340,-435-30 183,-448-88-225,227 100 1,73 74 2,-420-188 109,-1 2 1,-3 4-1,136 119 1,-140-101-70,-5 2 0,-2 4 0,82 122 0,-108-134-45,-2 2-1,-3 2 1,-4 1 0,-2 1-1,23 87 1,-21-42-14,30 216 0,-57-282-34,-1-1-1,-3 1 1,-1 0-1,-3-1 1,-2 1 0,-2-1-1,-19 62 1,-9-4 78,-77 154-1,-76 88 90,153-291-156,-2 0-1,-2-3 0,-3-1 0,-2-3 0,-3-1 0,-70 57 0,40-47 8,-1-4-1,-3-3 0,-160 74 1,82-59 115,-219 62 0,-166 10 527,200-61-912,-294 72 121,12 42 100,560-167 40,-110 58 1,150-68-21,2 1 1,-1 2 0,2 0 0,1 1-1,0 1 1,-34 41 0,51-53-11,1-1 0,0 0 0,0 1 0,1 0 1,0 1-1,0-1 0,1 0 0,0 1 0,1 0 0,-2 12 0,3-16 11,1-1 0,0 1-1,0-1 1,0 1-1,0-1 1,1 1 0,-1-1-1,1 0 1,1 1 0,-1-1-1,0 0 1,1 0-1,0 0 1,0 0 0,0 0-1,1 0 1,-1 0 0,1-1-1,0 0 1,0 1 0,0-1-1,7 5 1,6 3 30,0-1 0,1-1 0,0 0 0,1-2 0,0 0 0,0 0 0,1-2 0,19 3 1,159 17 7,-154-21-11,194 10-928,-77-14-6665,-68-6-3842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49.789"/>
    </inkml:context>
    <inkml:brush xml:id="br0">
      <inkml:brushProperty name="width" value="0.025" units="cm"/>
      <inkml:brushProperty name="height" value="0.025" units="cm"/>
    </inkml:brush>
  </inkml:definitions>
  <inkml:trace contextRef="#ctx0" brushRef="#br0">168 15 11307,'-6'0'354,"0"-1"1,1 0-1,-1 0 1,0 0-1,0-1 0,1 0 1,-10-4-1,13 5-301,15 7 138,1 1 0,-1 0 0,-1 0 0,1 1 0,-1 1 0,0 0 0,-1 1 0,0 0 0,18 23 0,-24-27-115,-1 0 0,0 1 0,0-1 0,-1 1 0,0-1 0,0 1 0,0 0 0,-1 0 0,0 0 0,0 1-1,-1-1 1,0 0 0,0 1 0,-1-1 0,0 1 0,0-1 0,-1 1 0,0-1 0,0 0 0,-1 1 0,0-1 0,-4 11 0,-4 3-61,-1-1 0,-1 1 1,0-2-1,-2 0 0,-18 21 1,-85 80-2788,50-59-1189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2.896"/>
    </inkml:context>
    <inkml:brush xml:id="br0">
      <inkml:brushProperty name="width" value="0.025" units="cm"/>
      <inkml:brushProperty name="height" value="0.025" units="cm"/>
    </inkml:brush>
  </inkml:definitions>
  <inkml:trace contextRef="#ctx0" brushRef="#br0">22 5 11243,'0'0'7965,"-5"11"-7752,2-1 45,0 0-1,0 0 1,0 0-1,2 0 1,-1 1-1,1-1 1,1 1-1,0-1 1,0 0-1,1 1 1,0-1-1,1 1 1,0-1-1,1 0 1,0 0-1,6 13 1,-9-22-212,1 0 0,0 1 0,0-1 0,0 0 1,0 0-1,0 1 0,0-1 0,0 0 0,0 0 0,0 0 1,0 0-1,1 0 0,-1 0 0,0-1 0,1 1 1,-1 0-1,1-1 0,-1 1 0,1-1 0,-1 1 1,1-1-1,-1 0 0,1 0 0,-1 0 0,1 0 1,-1 0-1,1 0 0,-1 0 0,1 0 0,-1 0 1,1-1-1,-1 1 0,1-1 0,-1 1 0,1-1 1,-1 1-1,1-1 0,-1 0 0,0 0 0,0 0 1,1 0-1,-1 0 0,0 0 0,2-2 0,6-5 58,0-1 0,0 0 0,-1 0-1,8-11 1,-15 19-91,27-44 88,-22 34-30,0 0 1,1 1 0,0 0 0,1 0 0,0 1-1,11-11 1,-19 20-60,1 0 0,-1-1 0,1 1 0,-1 0 0,1 0 1,-1 0-1,1-1 0,-1 1 0,1 0 0,0 0 0,-1 0 0,1 0 0,-1 0 0,1 0 0,-1 0 0,1 0 0,-1 0 0,1 0 0,0 0 0,-1 1 0,1-1 0,-1 0 0,1 0 0,-1 0 0,1 1 0,-1-1 1,1 0-1,-1 1 0,0-1 0,1 0 0,-1 1 0,1-1 0,-1 1 0,0-1 0,1 0 0,-1 1 0,0-1 0,1 1 0,-1-1 0,0 1 0,0-1 0,0 1 0,1 0 0,-1-1 0,0 1 0,0-1 1,0 1-1,0-1 0,0 1 0,0-1 0,0 1 0,0 0 0,0 0 0,3 38 395,-2-36-349,-2 3-25,2-1 0,-1 1 1,1-1-1,0 1 0,0-1 0,0 1 1,1-1-1,3 7 0,-5-11-29,1-1 1,-1 1-1,1 0 0,-1 0 0,1-1 0,0 1 0,-1 0 1,1-1-1,0 1 0,-1-1 0,1 1 0,0-1 1,0 1-1,0-1 0,-1 1 0,1-1 0,0 0 0,0 1 1,0-1-1,0 0 0,1 0 0,0 0 3,0 0-1,0 0 0,0-1 1,0 1-1,0-1 0,0 0 1,0 1-1,0-1 1,-1 0-1,1 0 0,0 0 1,0 0-1,2-3 0,8-7 39,0-1 1,20-24-1,-25 27-44,-1 0 1,2 1-1,-1-1 1,1 2 0,1-1-1,-1 1 1,1 1-1,15-9 1,-24 15-6,1 0 0,-1-1 0,1 1 1,-1 0-1,1 0 0,-1 0 0,1-1 0,-1 1 0,1 0 0,-1 0 1,1 0-1,0 0 0,-1 0 0,1 0 0,-1 1 0,1-1 1,-1 0-1,1 0 0,-1 0 0,1 0 0,-1 1 0,1-1 0,-1 0 1,1 0-1,-1 1 0,1-1 0,-1 0 0,1 1 0,-1-1 1,1 1-1,-1-1 0,0 0 0,1 1 0,-1-1 0,0 1 0,0-1 1,1 2-1,5 29 29,-10 36 107,1-41-1878,4-41-5377,1-16 99,-1-2-5564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564"/>
    </inkml:context>
    <inkml:brush xml:id="br0">
      <inkml:brushProperty name="width" value="0.025" units="cm"/>
      <inkml:brushProperty name="height" value="0.025" units="cm"/>
    </inkml:brush>
  </inkml:definitions>
  <inkml:trace contextRef="#ctx0" brushRef="#br0">0 1 8840,'0'0'12492,"6"70"-11755,-6-39 96,3 3-577,5-1-128,2-3-128,1 0-769,-4-4-1505,-1-4-929,-3-4-2755,-3-6-896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3.239"/>
    </inkml:context>
    <inkml:brush xml:id="br0">
      <inkml:brushProperty name="width" value="0.025" units="cm"/>
      <inkml:brushProperty name="height" value="0.025" units="cm"/>
    </inkml:brush>
  </inkml:definitions>
  <inkml:trace contextRef="#ctx0" brushRef="#br0">1 1 10218,'0'0'13613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3.858"/>
    </inkml:context>
    <inkml:brush xml:id="br0">
      <inkml:brushProperty name="width" value="0.025" units="cm"/>
      <inkml:brushProperty name="height" value="0.025" units="cm"/>
    </inkml:brush>
  </inkml:definitions>
  <inkml:trace contextRef="#ctx0" brushRef="#br0">142 107 11563,'0'0'5381,"2"-9"-2797,6-29-518,-8 37-2010,0 1 1,1-1-1,-1 0 0,0 1 1,0-1-1,0 0 0,0 1 1,0-1-1,0 0 1,0 1-1,0-1 0,0 0 1,0 1-1,-1-1 1,1 1-1,0-1 0,0 0 1,-1 1-1,1-1 1,0 1-1,-1-1 0,1 0 1,0 1-1,-1-1 0,1 1 1,-1-1-1,1 1 1,-1 0-1,1-1 0,-1 1 1,1 0-1,-1-1 1,0 1-1,1 0 0,-1-1 1,1 1-1,-1 0 1,0 0-1,1 0 0,-1 0 1,0-1-1,1 1 0,-1 0 1,0 0-1,1 0 1,-1 1-1,0-1 0,1 0 1,-1 0-1,0 0 1,1 0-1,-1 1 0,1-1 1,-1 0-1,0 0 1,1 1-1,-1-1 0,0 1 1,-34 17 166,25-8-118,1 0 0,1 1 1,0 0-1,0 0 1,1 0-1,0 1 0,1 1 1,1-1-1,0 1 0,0-1 1,2 1-1,-1 1 0,2-1 1,-3 20-1,5-32-95,0 1 0,0-1-1,0 0 1,0 1 0,0-1 0,0 0 0,0 1 0,1-1-1,-1 0 1,0 1 0,1-1 0,-1 0 0,1 0-1,-1 1 1,1-1 0,0 0 0,-1 0 0,1 0 0,0 0-1,0 0 1,0 0 0,0 0 0,0 0 0,0 0 0,0 0-1,2 0 1,-1 0 2,1 0 1,-1 0-1,1-1 0,-1 0 0,1 1 1,-1-1-1,1 0 0,0 0 0,-1 0 0,1-1 1,-1 1-1,6-2 0,2-1 11,0 0 1,0-1-1,-1 0 0,1-1 1,-1 0-1,9-7 0,1-3 6,-1-1-1,-1 0 0,0-1 1,22-31-1,-32 39-9,0-1-1,-1 1 0,0-1 1,-1 0-1,0 0 1,-1-1-1,0 0 0,-1 1 1,0-1-1,0 0 1,1-21-1,-14 40-71,1 7 59,2 1 0,0 0-1,1 1 1,0 0 0,1 0 0,1 0 0,1 0 0,1 1 0,-1 34 0,3-50-64,0 0 0,0 0 1,0-1-1,0 1 1,1 0-1,-1 0 1,1 0-1,-1-1 1,1 1-1,-1 0 1,1 0-1,0-1 1,0 1-1,0-1 0,0 1 1,0-1-1,1 1 1,-1-1-1,0 0 1,0 1-1,1-1 1,-1 0-1,1 0 1,-1 0-1,1 0 1,0 0-1,-1 0 0,1-1 1,0 1-1,0-1 1,-1 1-1,1-1 1,0 1-1,0-1 1,0 0-1,0 0 1,-1 0-1,1 0 0,0 0 1,0-1-1,0 1 1,0 0-1,-1-1 1,1 1-1,2-2 1,5-1-1149,1 0 1,-1 0 0,0-1 0,0-1-1,-1 1 1,1-1 0,10-9 0,15-15-7908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4.187"/>
    </inkml:context>
    <inkml:brush xml:id="br0">
      <inkml:brushProperty name="width" value="0.025" units="cm"/>
      <inkml:brushProperty name="height" value="0.025" units="cm"/>
    </inkml:brush>
  </inkml:definitions>
  <inkml:trace contextRef="#ctx0" brushRef="#br0">171 0 13421,'0'0'7521,"-11"8"-5876,-5 3-877,-68 50 1667,79-56-2300,-1-1 0,0 1 0,1 1 1,0-1-1,1 1 0,-1 0 0,1 0 1,0 0-1,0 0 0,1 1 0,-5 12 1,7-17-125,1-1 0,0 1 0,0-1 1,0 0-1,0 1 0,1-1 0,-1 1 1,0-1-1,1 0 0,-1 1 0,1-1 0,-1 0 1,1 1-1,-1-1 0,1 0 0,0 0 1,0 0-1,-1 1 0,1-1 0,0 0 1,0 0-1,0 0 0,0 0 0,1-1 1,-1 1-1,0 0 0,0 0 0,0-1 1,1 1-1,-1 0 0,0-1 0,1 0 0,-1 1 1,0-1-1,1 0 0,-1 1 0,3-1 1,8 2-4,1-1 0,-1 0 0,17-1 1,-17-1-5,-2 1-308,0 0 0,0-1 1,0-1-1,1 0 0,16-6 0,-17 4-1011,0 0-1,0 0 1,-1-1-1,0-1 1,14-10-1,7-11-5987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4.795"/>
    </inkml:context>
    <inkml:brush xml:id="br0">
      <inkml:brushProperty name="width" value="0.025" units="cm"/>
      <inkml:brushProperty name="height" value="0.025" units="cm"/>
    </inkml:brush>
  </inkml:definitions>
  <inkml:trace contextRef="#ctx0" brushRef="#br0">76 0 14510,'0'0'6908,"0"10"-5563,-4 61 209,-3 0 0,-21 86 0,0-2-1118,24-118-254,0 52-1,6-87 271,4-10-268,4-14-41,-3-16-287,-2-1 0,-1 0 0,-2-42 0,-2 81 123,0 4 15,0 1 0,0 0 0,1 0 0,0-1 0,0 1 0,0-1 0,0 1 0,1-1 0,0 1 0,0-1 0,0 0 0,0 0 0,1 0 0,-1 0 0,1 0 0,0-1 0,0 1 0,1-1 0,-1 1 0,6 3 0,-5-5 10,-1 0-1,1 0 1,0-1 0,-1 1 0,1-1-1,0 0 1,0 0 0,0 0 0,0 0-1,0-1 1,0 0 0,0 0 0,0 0-1,0 0 1,0 0 0,0-1 0,0 0-1,0 0 1,0 0 0,0 0-1,-1-1 1,1 1 0,0-1 0,5-3 0,-2 0 9,0-1 0,0 1 0,0-1 0,-1 0 0,0 0 0,0-1 0,-1 0 0,0 0 1,0 0-1,7-15 0,-4 4-63,0 0 1,-2 0 0,7-28-1,-25 91 31,7-32 182,1 0 0,0 1 0,1 0-1,1 0 1,0 0 0,1 0 0,0 0 0,2 19 0,0-32-153,-1 0 1,0-1 0,1 1-1,-1 0 1,1 0 0,-1 0-1,1 0 1,0-1 0,-1 1-1,1 0 1,0 0 0,-1-1-1,1 1 1,0-1-1,0 1 1,0 0 0,0-1-1,-1 0 1,1 1 0,0-1-1,0 1 1,0-1 0,0 0-1,0 0 1,0 0 0,0 0-1,0 1 1,0-1 0,0 0-1,0-1 1,0 1-1,0 0 1,0 0 0,0 0-1,0-1 1,0 1 0,0 0-1,0-1 1,0 1 0,0-1-1,-1 1 1,1-1 0,0 1-1,1-2 1,39-24 166,-30 14-164,-1-1 0,-1 0 0,0-1 0,0 0 0,-1 0 0,7-19 0,25-42-691,-37 78 295,-3 14 349,-3 21 280,-2-16 108,1-1-1,1 1 1,1 0-1,0 31 0,3-52-376,-1 1-1,1-1 0,-1 0 1,1 0-1,0 0 0,-1 0 0,1 1 1,0-1-1,0 0 0,0 0 1,-1 0-1,1-1 0,0 1 1,1 0-1,-1 0 0,0 0 0,0-1 1,0 1-1,0 0 0,0-1 1,1 1-1,-1-1 0,0 0 1,1 1-1,-1-1 0,0 0 0,1 0 1,-1 0-1,0 0 0,1 0 1,-1 0-1,0 0 0,0 0 1,3-1-1,2 0-613,0 1 1,-1-1-1,1 0 1,0-1-1,-1 1 1,11-5-1,26-30-8006,-39 33 7912,22-23-6305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5.353"/>
    </inkml:context>
    <inkml:brush xml:id="br0">
      <inkml:brushProperty name="width" value="0.025" units="cm"/>
      <inkml:brushProperty name="height" value="0.025" units="cm"/>
    </inkml:brush>
  </inkml:definitions>
  <inkml:trace contextRef="#ctx0" brushRef="#br0">104 340 6502,'0'0'13757,"-8"0"-10762,4-1-2855,0 1 1,1 0-1,-1 0 0,0 0 0,1 1 1,-1-1-1,1 1 0,-1 0 1,0 0-1,1 0 0,0 1 0,-1-1 1,1 1-1,0 0 0,0 0 0,0 0 1,0 0-1,0 0 0,0 1 1,0-1-1,1 1 0,-1 0 0,1 0 1,0 0-1,0 0 0,0 0 1,0 0-1,1 0 0,-1 1 0,1-1 1,0 1-1,0-1 0,0 1 1,0-1-1,0 5 0,1-5-137,0-1 0,0 0 0,0 0 0,0 0 0,0 1 0,1-1-1,-1 0 1,1 0 0,-1 0 0,1 0 0,0 0 0,0 0 0,0 0 0,0 0 0,0 0 0,0 0-1,0-1 1,1 1 0,2 3 0,-2-4 6,0 0-1,1 0 1,-1 0 0,0-1-1,1 1 1,-1 0 0,1-1-1,-1 0 1,1 1 0,-1-1-1,1 0 1,-1 0-1,1-1 1,-1 1 0,1 0-1,-1-1 1,4-1 0,-2 1-17,1-1 0,0-1 0,-1 1 1,1-1-1,-1 1 0,0-1 0,0-1 1,0 1-1,0 0 0,-1-1 0,1 0 1,-1 0-1,0 0 0,0 0 0,3-6 1,3-7-228,0 0 1,11-30-1,-11 17-11,-8 19 31,-8 20-82,1 2 436,0 1 0,1 0 0,1 0-1,0 0 1,1 0 0,0 1 0,0 0 0,2 0-1,-1-1 1,2 1 0,1 20 0,-1-31-122,0 0 1,1-1-1,0 1 0,-1-1 1,1 1-1,0-1 1,0 1-1,0-1 1,0 1-1,0-1 0,0 0 1,0 1-1,0-1 1,0 0-1,1 0 1,-1 0-1,1 0 0,-1 0 1,0 0-1,1-1 1,-1 1-1,1 0 0,0-1 1,-1 1-1,1-1 1,0 1-1,-1-1 1,1 0-1,0 0 0,-1 0 1,1 0-1,0 0 1,-1 0-1,1 0 1,2-1-1,3 0 31,0 0 1,1 0-1,-1 0 0,0-1 1,0-1-1,0 1 1,8-4-1,5-7-61,0 0-1,0-1 1,-2-1-1,1-1 1,-2 0 0,24-29-1,-16 13-33,-1-1 0,-2-1-1,20-38 1,-33 55-54,0-1 1,-2 0-1,0-1 0,-1 0 1,0 0-1,3-29 0,-9 48 99,0 0-1,1-1 0,-1 1 1,0-1-1,0 1 0,0-1 1,0 1-1,0 0 0,0-1 0,0 1 1,0-1-1,0 1 0,0-1 1,0 1-1,0-1 0,0 1 1,-1 0-1,1-1 0,0 1 1,0-1-1,0 1 0,0 0 0,-1-1 1,1 1-1,0-1 0,-1 1 1,1 0-1,0 0 0,0-1 1,-1 1-1,1 0 0,-1-1 1,1 1-1,0 0 0,-1 0 0,1 0 1,-1-1-1,1 1 0,0 0 1,-2 0-1,-19 9-7,-18 24 72,25-17 83,0 1 1,1 1-1,1 0 1,1 0-1,0 1 1,-9 25-1,15-32-51,1 1-1,0 0 1,1 0-1,0 0 1,1 0-1,0 1 1,1-1-1,1 1 1,0-1-1,1 1 1,3 16-1,-3-25-85,1 1 0,1 0 0,-1 0-1,1-1 1,0 0 0,0 1-1,1-1 1,-1 0 0,1-1 0,0 1-1,1-1 1,-1 0 0,1 0-1,0 0 1,0 0 0,0-1 0,0 0-1,1 0 1,-1 0 0,7 2-1,-5-3-388,0 0 0,0 1 0,0-2 0,0 1 0,0-1 0,0 0-1,12-1 1,-14 0-427,0-1 0,0 1 0,-1-1 0,1 0 0,0 0 0,0-1 1,-1 1-1,1-1 0,-1 0 0,1-1 0,5-3 0,22-21-14241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6.220"/>
    </inkml:context>
    <inkml:brush xml:id="br0">
      <inkml:brushProperty name="width" value="0.025" units="cm"/>
      <inkml:brushProperty name="height" value="0.025" units="cm"/>
    </inkml:brush>
  </inkml:definitions>
  <inkml:trace contextRef="#ctx0" brushRef="#br0">242 1 1505,'0'0'23895,"-11"1"-22705,2-1-1056,0 2 0,-1-1 0,1 1 0,0 1 0,0 0 0,0 0 0,0 1 0,1 0 0,-1 0 0,-10 8 0,-1 3-52,-37 34 0,52-45-83,1 0 0,0 0 1,1 0-1,-1 1 0,1 0 0,0-1 0,0 1 0,0 1 0,1-1 0,0 0 0,0 0 0,0 1 0,0-1 0,1 1 0,-1 7 0,3-12-7,-1 0-1,1 0 1,0 0-1,0-1 0,-1 1 1,1 0-1,0 0 1,0 0-1,0-1 0,0 1 1,0 0-1,0-1 1,0 1-1,0-1 1,0 1-1,0-1 0,0 1 1,0-1-1,0 0 1,0 0-1,0 0 0,1 1 1,-1-1-1,0 0 1,0 0-1,0 0 1,0-1-1,0 1 0,1 0 1,-1 0-1,0-1 1,1 1-1,5-1-55,19 0-168,1-2-1,33-7 1,-40 5 154,0 2 0,0 0 1,0 1-1,1 1 0,28 3 1,-47-2 79,-1 0 1,1 0 0,-1 0-1,0 0 1,1 1 0,-1-1-1,1 1 1,-1-1-1,0 1 1,1-1 0,-1 1-1,0 0 1,1 0 0,-1-1-1,0 1 1,0 0 0,0 0-1,0 0 1,0 0 0,0 1-1,0-1 1,0 0 0,0 0-1,-1 1 1,1-1 0,0 0-1,-1 1 1,1-1-1,-1 0 1,0 1 0,1-1-1,-1 1 1,0-1 0,0 1-1,0-1 1,0 1 0,0-1-1,0 3 1,-1 0 82,0 0 1,0 0-1,0 0 0,-1 0 0,1-1 1,-1 1-1,0 0 0,0-1 0,0 1 1,-1-1-1,1 0 0,-6 6 0,-2 1 71,-1 0 0,-1-1 0,0 0 0,0-1 0,0 0 0,-1-1 0,0 0-1,-1-1 1,0-1 0,0 0 0,0-1 0,0 0 0,0-1 0,-16 1 0,29-4-204,1 0 1,-1 0-1,1 0 1,-1 0-1,1 0 1,-1 0-1,1 0 1,-1 0-1,1 0 1,-1 0-1,1-1 1,-1 1 0,1 0-1,-1 0 1,1 0-1,-1-1 1,1 1-1,0 0 1,-1 0-1,1-1 1,-1 1-1,1 0 1,0-1-1,-1 1 1,1-1-1,0 1 1,0 0-1,-1-1 1,1 1 0,0-1-1,0 1 1,0-1-1,-1 1 1,1-1-1,0 1 1,0-1-1,0 1 1,0-1-1,0 1 1,0-1-1,0 1 1,0-1-1,0 1 1,0-1 0,0 1-1,0 0 1,1-1-1,-1 1 1,0-1-1,0 1 1,0-1-1,1 1 1,-1-1-1,0 1 1,0 0-1,1-1 1,-1 1-1,0-1 1,1 1-1,0-1 1,20-25-2641,43-32-6468,-30 25 914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6.549"/>
    </inkml:context>
    <inkml:brush xml:id="br0">
      <inkml:brushProperty name="width" value="0.025" units="cm"/>
      <inkml:brushProperty name="height" value="0.025" units="cm"/>
    </inkml:brush>
  </inkml:definitions>
  <inkml:trace contextRef="#ctx0" brushRef="#br0">6 1 14734,'0'0'9737,"2"51"-8584,-2-22-448,-2 1-385,-2-2-224,2-4-64,2-4-32,0-6-288,0-6-609,0-4-736,8-4-353,1-4-1153,1-9-3523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7.156"/>
    </inkml:context>
    <inkml:brush xml:id="br0">
      <inkml:brushProperty name="width" value="0.025" units="cm"/>
      <inkml:brushProperty name="height" value="0.025" units="cm"/>
    </inkml:brush>
  </inkml:definitions>
  <inkml:trace contextRef="#ctx0" brushRef="#br0">65 1 15951,'0'0'7522,"-8"10"-6364,1-3-951,3-2-117,0-1 0,0 1 0,0 0 0,1 0 0,0 1 0,-1-1 0,2 1 0,-1 0 0,1-1 1,0 1-1,0 0 0,-1 10 0,-3 46 605,3 0 0,3 1 1,10 88-1,-1-110-648,-9-41-48,0 0 0,0 0 1,0 0-1,0 0 0,0 0 1,0-1-1,0 1 0,0 0 1,0 0-1,0 0 0,1 0 1,-1 0-1,0 0 0,0 0 1,0 0-1,0 0 0,0 0 1,0 0-1,0 0 0,0 0 1,0 0-1,0 0 1,0 0-1,0 0 0,1 0 1,-1 0-1,0 0 0,0 0 1,0 0-1,0 0 0,0 0 1,0 0-1,0 0 0,0 0 1,0 0-1,0 0 0,1 0 1,-1 0-1,0 0 0,0 0 1,0 0-1,0 0 0,0 0 1,0 0-1,0 0 0,0 0 1,0 0-1,0 0 0,0 0 1,0 0-1,0 0 1,1 0-1,-1 1 0,0-1 1,1-25-123,-1 1-21,1-1-432,-1-1 1,-1 1-1,-2-1 1,-10-46-1,16 96 504,-3-19 119,0 0-1,1 0 0,0 0 1,-1 0-1,2-1 0,-1 1 1,4 8-1,-4-10-11,0 0 0,1 0 0,0 0 0,0 0 0,0 0 0,0 0 0,0 0 0,0-1 0,1 1 0,-1-1 0,1 1 0,0-1 0,0 0 0,0 0 0,0 0 0,0-1 0,0 1 0,1-1 0,-1 0 0,0 1 0,1-1 0,-1-1 0,1 1 0,-1-1-1,1 1 1,-1-1 0,1 0 0,-1 0 0,1 0 0,-1-1 0,1 1 0,-1-1 0,1 0 0,5-2 0,-1-1 43,0 0 0,0 0 0,-1 0 0,0-1 1,0 0-1,0 0 0,0-1 0,-1 0 0,0 0 0,-1-1 0,1 1 0,-1-1 0,6-11 0,9-29-1,-18 40-171,-10 32 20,2-10 132,-15 59 385,19-68-336,1 0 0,0 0 1,1 0-1,-1 1 1,1-1-1,0 0 1,1 0-1,0 0 1,2 11-1,-2-16-95,-1 0 0,1 0-1,0 0 1,-1 0 0,1 0 0,0 0-1,0-1 1,0 1 0,-1 0 0,1-1-1,0 1 1,0-1 0,0 1 0,0-1-1,0 1 1,0-1 0,1 1 0,-1-1-1,0 0 1,0 0 0,0 1 0,0-1-1,0 0 1,0 0 0,0 0 0,1-1-1,-1 1 1,0 0 0,0 0-1,0 0 1,0-1 0,2 0 0,35-16 171,-24 6-182,-1-2 0,-1 0-1,0 0 1,-1-1-1,-1 0 1,17-30-1,-14 23-223,1 0-1,20-24 0,-34 45 219,0 0 0,0 0 0,0 0 0,0 0 0,0 1 1,0-1-1,0 0 0,0 0 0,0 0 0,0 0 0,0 0 0,0 0 0,0 0 0,0 1 0,0-1 0,0 0 0,0 0 1,0 0-1,0 0 0,0 0 0,0 0 0,0 0 0,0 1 0,0-1 0,1 0 0,-1 0 0,0 0 0,0 0 0,0 0 0,0 0 1,0 0-1,0 0 0,0 0 0,0 0 0,0 0 0,1 1 0,-1-1 0,0 0 0,0 0 0,0 0 0,0 0 0,0 0 1,0 0-1,0 0 0,1 0 0,-1 0 0,0 0 0,0 0 0,0 0 0,0 0 0,0 0 0,0 0 0,0 0 0,1 0 0,-1 0 1,0 0-1,0 0 0,0-1 0,0 1 0,0 0 0,0 0 0,0 0 0,0 0 0,0 0 0,1 0 0,-3 19 38,-5 20 302,3-29-134,1 0-1,1 1 1,0-1 0,0 0 0,1 1 0,0 17 0,1-27-185,0 1 1,1 0 0,-1 0-1,0 0 1,1 0 0,-1-1-1,1 1 1,-1 0 0,1 0-1,0-1 1,0 1 0,-1-1-1,1 1 1,0 0 0,1-1-1,-1 0 1,0 1 0,0-1-1,1 0 1,-1 1 0,1-1-1,-1 0 1,1 0 0,-1 0-1,1-1 1,0 1 0,-1 0-1,1 0 1,0-1 0,-1 1-1,1-1 1,0 0 0,0 1-1,0-1 1,0 0 0,-1 0-1,1 0 1,0 0 0,0-1 0,0 1-1,0 0 1,-1-1 0,1 1-1,0-1 1,1-1-1,1 1-27,-1 0 0,0-1 0,0 1 0,0-1 0,0 0 0,0 0 0,-1 0 0,1 0 0,-1 0-1,1-1 1,-1 1 0,0-1 0,0 0 0,3-4 0,-4 5-250,1 0-1,-1 0 1,0 0 0,0 0-1,0 0 1,0-1 0,0 1-1,-1 0 1,1 0 0,-1-1 0,1 1-1,-1 0 1,0-1 0,0 1-1,0-1 1,0 1 0,-1 0-1,1-1 1,0 1 0,-1 0 0,0 0-1,-1-4 1,2 6-244,-1-1 0,0 0 0,0 1 0,1-1 0,-1 1 0,0-1 0,0 1 0,0 0 1,0-1-1,0 1 0,1 0 0,-1 0 0,0 0 0,0-1 0,0 1 0,0 0 0,0 0 0,-2 0 0,1 0-791,-9 0-8740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8.193"/>
    </inkml:context>
    <inkml:brush xml:id="br0">
      <inkml:brushProperty name="width" value="0.025" units="cm"/>
      <inkml:brushProperty name="height" value="0.025" units="cm"/>
    </inkml:brush>
  </inkml:definitions>
  <inkml:trace contextRef="#ctx0" brushRef="#br0">161 298 8904,'0'0'17409,"-9"-8"-16187,5 5-1129,1 0-33,0 0 0,0 1-1,0 0 1,0-1 0,0 1 0,-1 0 0,1 0 0,-7-2 0,8 4-52,0 0-1,0 0 1,1 0-1,-1 0 1,0 0-1,0 0 1,0 0 0,0 0-1,1 1 1,-1-1-1,0 1 1,0 0-1,1-1 1,-1 1 0,0 0-1,1 0 1,-1 0-1,1 0 1,-1 0-1,1 0 1,-1 1-1,1-1 1,0 0 0,0 1-1,-1-1 1,1 1-1,-1 1 1,-6 7 112,1 0 0,0 1 0,1 0 0,0 0 0,0 0 1,1 0-1,1 1 0,0 0 0,0 0 0,1 1 0,1-1 0,0 0 0,0 25 0,2-36-111,0 0 0,0 1-1,1-1 1,-1 1 0,0-1-1,1 0 1,-1 1 0,1-1-1,0 0 1,-1 1 0,1-1-1,0 0 1,0 0 0,0 0-1,-1 0 1,1 0 0,0 0-1,1 0 1,-1 0 0,0 0-1,0 0 1,0 0 0,0-1-1,1 1 1,-1-1 0,0 1-1,1-1 1,-1 1 0,1-1-1,-1 0 1,0 1 0,1-1-1,-1 0 1,1 0 0,-1 0-1,0 0 1,1 0 0,-1-1-1,3 1 1,2-1 11,-1 0-1,1-1 1,0 1 0,-1-1-1,1 0 1,-1-1-1,0 1 1,9-6 0,-1-2-66,-1-1 0,0 0 0,0 0 1,-2-1-1,1-1 0,-1 1 0,-1-2 1,0 1-1,-1-2 0,-1 1 0,0-1 1,-1 0-1,6-21 0,-24 78-1094,5-22 1157,1 0-1,1 1 1,-5 41 0,9-60 0,1 1 1,0 0-1,0 0 0,0-1 1,1 1-1,-1 0 0,1-1 1,-1 1-1,1-1 0,0 1 1,0 0-1,0-1 0,0 0 1,1 1-1,-1-1 0,3 4 1,-2-5-11,-1 0 0,1 0 0,-1-1-1,1 1 1,-1 0 0,1-1 0,-1 0 0,1 1 0,-1-1 0,1 0 0,0 1 0,-1-1 0,1 0-1,0 0 1,-1-1 0,1 1 0,-1 0 0,1 0 0,0-1 0,-1 1 0,1-1 0,-1 1-1,1-1 1,-1 0 0,1 0 0,-1 0 0,0 1 0,1-1 0,1-2 0,7-5 11,0 0 1,-1-1-1,1 0 1,-2 0 0,1-1-1,-1 0 1,10-18-1,41-82-150,-33 49-167,-4-1 0,24-99 0,-54 192 380,-4 11 393,2 1-1,2 1 1,-4 77-1,12-112-469,0 7-31,0 1 0,0 0-1,2 0 1,0-1 0,1 1 0,6 16-1,-11-44 5,1-1-1,0 1 1,2-22 0,-2-32-33,-9 24-140,7 29 143,5 28 104,-1-12-42,0 0-1,1-1 1,-1 1-1,1-1 1,-1 0-1,1 0 1,0 1-1,1-1 1,-1 0-1,0-1 0,1 1 1,-1 0-1,1-1 1,0 1-1,0-1 1,0 0-1,0 0 1,1 0-1,-1 0 1,0-1-1,1 1 1,-1-1-1,1 0 1,0 0-1,-1 0 0,1-1 1,0 1-1,4-1 1,-2 1-3,-1-1 0,0 0 0,0 0 0,1 0 1,-1-1-1,0 1 0,0-1 0,0-1 0,1 1 0,-1-1 0,-1 0 1,1 0-1,0 0 0,0-1 0,-1 1 0,1-1 0,-1 0 0,0-1 1,6-5-1,6-13 1,-2 0 0,22-42 0,-42 75 77,1 1 0,0-1-1,1 1 1,0 0 0,1 0 0,0 1-1,1-1 1,1 1 0,0-1 0,0 1-1,1-1 1,2 14 0,-2-25-111,1 0 0,-1 0 0,0 1 0,1-1 1,-1 0-1,0 0 0,1 0 0,0 0 0,-1 0 0,1 0 0,-1 0 0,1 0 0,0 0 0,0 0 0,0 0 1,0 0-1,0 0 0,0-1 0,0 1 0,0 0 0,0-1 0,0 1 0,0-1 0,0 1 0,0-1 0,0 0 1,0 1-1,1-1 0,-1 0 0,0 0 0,0 1 0,1-1 0,-1 0 0,0-1 0,0 1 0,0 0 0,1 0 1,-1 0-1,1-1 0,1 0-433,0 0 1,0 0-1,0 0 0,0 0 1,0 0-1,-1-1 1,1 0-1,-1 1 0,1-1 1,-1 0-1,1 0 1,-1 0-1,0-1 0,2-2 1,10-20-6460,-3-6-4510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8.523"/>
    </inkml:context>
    <inkml:brush xml:id="br0">
      <inkml:brushProperty name="width" value="0.025" units="cm"/>
      <inkml:brushProperty name="height" value="0.025" units="cm"/>
    </inkml:brush>
  </inkml:definitions>
  <inkml:trace contextRef="#ctx0" brushRef="#br0">28 1 2114,'0'0'25240,"-27"55"-25048,38-39-224,7-1-1345,-2-1-1730,0-2-1281,0-1-2115,0-2-3170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6.940"/>
    </inkml:context>
    <inkml:brush xml:id="br0">
      <inkml:brushProperty name="width" value="0.025" units="cm"/>
      <inkml:brushProperty name="height" value="0.025" units="cm"/>
    </inkml:brush>
  </inkml:definitions>
  <inkml:trace contextRef="#ctx0" brushRef="#br0">1 102 13549,'0'0'4602,"1"-10"-3033,0 7-1505,-1 0-1,1 0 1,0-1-1,0 1 1,0 0-1,0 0 1,1 0 0,-1 0-1,1 0 1,0 1-1,0-1 1,0 0 0,2-2-1,0 1 11,1 1 0,0 0 0,0-1-1,0 2 1,0-1 0,0 0 0,0 1 0,1 0-1,5-1 1,6-2-15,-1 1 0,1 1-1,0 0 1,0 1 0,0 1 0,0 0-1,0 2 1,0 0 0,26 5 0,-36-5-60,-1 1 1,1 0-1,0 0 1,-1 0 0,1 1-1,-1 0 1,0 1-1,0-1 1,0 1-1,-1 0 1,1 1 0,-1-1-1,0 1 1,0 0-1,0 1 1,-1-1 0,0 1-1,0-1 1,0 1-1,-1 1 1,0-1-1,0 0 1,-1 1 0,1-1-1,1 13 1,-1-7 200,-1 0-1,0 1 1,-2-1 0,1 0 0,-1 1-1,-1-1 1,0 1 0,-1-1 0,0 0-1,-1 0 1,0 0 0,-1 0 0,0 0-1,-1-1 1,-1 0 0,1 0 0,-2 0 0,1-1-1,-2 0 1,1 0 0,-1-1 0,-1 0-1,0 0 1,0-1 0,-1 0 0,1 0-1,-2-1 1,1-1 0,-1 0 0,0 0 0,0-1-1,-1 0 1,0-1 0,1 0 0,-1-1-1,-1-1 1,-11 2 0,-21-2-59,43-1-225,0-1-1,1 0 1,-1 0 0,1 1 0,-1-1 0,0 0 0,1-1 0,-1 1 0,1 0 0,-1 0 0,1-1 0,-1 1 0,1-1 0,-1 1 0,1-1 0,-1 0 0,1 1 0,-1-1 0,1 0 0,0 0 0,-2-2 0,3 2-132,1 0 1,-1 0 0,1 0 0,0 0-1,0 0 1,0-1 0,0 2-1,-1-1 1,1 0 0,0 0 0,1 0-1,-1 0 1,0 0 0,0 1 0,0-1-1,0 1 1,0-1 0,3 0-1,32-14-2106,-23 10 748,21-9-3155,5-2-1683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8.879"/>
    </inkml:context>
    <inkml:brush xml:id="br0">
      <inkml:brushProperty name="width" value="0.025" units="cm"/>
      <inkml:brushProperty name="height" value="0.025" units="cm"/>
    </inkml:brush>
  </inkml:definitions>
  <inkml:trace contextRef="#ctx0" brushRef="#br0">0 1 4676,'0'0'17372,"1"8"-15520,2 72 3385,-3-79-5221,0 0 1,0-1-1,1 1 0,-1-1 1,0 1-1,0-1 1,0 1-1,1-1 0,-1 1 1,0-1-1,1 1 0,-1-1 1,0 1-1,1-1 0,-1 0 1,1 1-1,-1-1 1,1 0-1,-1 1 0,1-1 1,-1 0-1,1 1 0,-1-1 1,1 0-1,-1 0 1,1 0-1,-1 0 0,1 1 1,0-1-1,25-1 133,21-12-261,-25 3-143,-9 3 72,1 1 0,1 0 0,-1 0 0,1 1 0,0 1 0,0 1 0,28-3 0,-42 6 222,0 0 0,0 0-1,0 1 1,0-1-1,0 0 1,0 1-1,0-1 1,0 0 0,-1 1-1,1-1 1,0 1-1,0 0 1,0-1-1,-1 1 1,1 0-1,0-1 1,-1 1 0,1 0-1,-1 0 1,1-1-1,-1 1 1,1 0-1,-1 0 1,1 0 0,-1 0-1,0 0 1,1 0-1,-1 0 1,0 0-1,0 0 1,0 0 0,0 0-1,0 1 1,0 43 1478,-1-29-1046,1-15-478,1-1 1,-1 1 0,1-1 0,0 1 0,-1-1 0,1 1 0,-1-1 0,1 1 0,0-1-1,0 1 1,-1-1 0,1 0 0,0 1 0,0-1 0,-1 0 0,1 0 0,0 0-1,0 0 1,-1 0 0,1 0 0,0 0 0,0 0 0,0 0 0,-1 0 0,1 0 0,0 0-1,0 0 1,0-1 0,-1 1 0,1 0 0,0 0 0,-1-1 0,2 0 0,28-8-1324,-13 4-638,-10 4-7926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1:59.238"/>
    </inkml:context>
    <inkml:brush xml:id="br0">
      <inkml:brushProperty name="width" value="0.025" units="cm"/>
      <inkml:brushProperty name="height" value="0.025" units="cm"/>
    </inkml:brush>
  </inkml:definitions>
  <inkml:trace contextRef="#ctx0" brushRef="#br0">0 29 18481,'0'0'6759,"69"-28"-9546,-41 28-3555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0.240"/>
    </inkml:context>
    <inkml:brush xml:id="br0">
      <inkml:brushProperty name="width" value="0.025" units="cm"/>
      <inkml:brushProperty name="height" value="0.025" units="cm"/>
    </inkml:brush>
  </inkml:definitions>
  <inkml:trace contextRef="#ctx0" brushRef="#br0">0 0 8072,'0'0'15054,"7"80"-14446,-7-38-383,6 4-161,-1-4 0,4-3-192,2-7-993,-2-7-833,5-8-1602,-3-12-2978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1.152"/>
    </inkml:context>
    <inkml:brush xml:id="br0">
      <inkml:brushProperty name="width" value="0.025" units="cm"/>
      <inkml:brushProperty name="height" value="0.025" units="cm"/>
    </inkml:brush>
  </inkml:definitions>
  <inkml:trace contextRef="#ctx0" brushRef="#br0">1 206 8168,'0'0'3849,"6"-10"-689,-1 1-2256,1-1 0,0 1 0,1 1 0,0 0 0,13-13 0,-17 18-748,1 0 0,-1 1 0,1-1 0,0 1-1,0 0 1,0 0 0,0 0 0,0 1 0,0-1-1,0 1 1,1 0 0,-1 0 0,0 1 0,1-1-1,-1 1 1,1 0 0,-1 0 0,0 0 0,1 1-1,4 1 1,-6-1-149,-1 0-1,1 0 1,-1 1 0,0-1-1,0 1 1,0 0-1,0 0 1,0-1-1,0 1 1,0 1 0,0-1-1,-1 0 1,1 0-1,-1 1 1,0-1-1,0 0 1,0 1 0,0-1-1,0 1 1,0 0-1,-1-1 1,1 1-1,-1 0 1,0-1 0,1 1-1,-1 0 1,-1 4-1,1 7 64,0 0 0,-1 1 1,-6 26-1,-3-6 203,7-27-138,0 0-1,1 0 0,0 1 0,0-1 0,0 10 0,2-17-119,0-1 0,0 0 1,0 1-1,0-1 0,0 0 0,0 1 1,0-1-1,1 0 0,-1 0 0,0 1 0,0-1 1,0 0-1,1 0 0,-1 1 0,0-1 0,0 0 1,0 0-1,1 1 0,-1-1 0,0 0 1,1 0-1,-1 0 0,0 0 0,0 0 0,1 1 1,-1-1-1,0 0 0,1 0 0,-1 0 1,0 0-1,1 0 0,-1 0 0,0 0 0,1 0 1,-1 0-1,0 0 0,1 0 0,-1 0 0,0 0 1,0 0-1,1-1 0,-1 1 0,0 0 1,1 0-1,-1 0 0,0 0 0,0-1 0,1 1 1,-1 0-1,0 0 0,0 0 0,1-1 0,-1 1 1,0 0-1,0-1 0,19-12 233,-2-2-215,-1 0 1,0-2-1,22-30 1,-31 37-44,0 0 0,0-1-1,-1 0 1,-1 0 0,0-1 0,0 0 0,-2 1 0,5-18-1,-7 17 17,-19 90 10,16-63 17,1 0 1,1-1-1,0 1 1,0 0-1,5 25 1,-4-38-6,-1 1-1,1-1 1,0 1 0,0-1 0,0 1-1,0-1 1,0 0 0,0 1 0,1-1 0,-1 0-1,1 0 1,-1 0 0,1 0 0,0 0-1,0 0 1,0-1 0,0 1 0,0-1 0,0 1-1,0-1 1,0 0 0,1 0 0,-1 0-1,1 0 1,-1 0 0,1 0 0,-1-1 0,1 1-1,-1-1 1,1 1 0,-1-1 0,1 0-1,0 0 1,-1-1 0,1 1 0,-1 0 0,1-1-1,-1 0 1,1 1 0,3-3 0,-1 1 20,0 0 0,0 0-1,0-1 1,0 0 0,-1 0 0,0 0 0,1 0 0,-1-1 0,0 1 0,-1-1 0,1 0 0,-1-1 0,0 1 0,0 0-1,0-1 1,0 0 0,-1 0 0,0 1 0,3-9 0,0-1 55,-1 1-1,-1-1 1,0 0-1,-1-1 1,0 1-1,-1-16 1,-3 25-121,-3 11-21,-2 12-27,9 22 330,-1-39-249,-1-1 0,0 1 0,1 0 0,-1 0 0,1-1 0,-1 1 0,1 0 0,-1-1 0,1 1 0,-1-1 0,1 1 0,0 0 0,-1-1 0,1 1 0,0-1 0,-1 0 0,1 1 0,0-1 0,0 0 0,0 1 0,-1-1 0,1 0 0,0 0 0,0 0 0,0 1 0,-1-1 0,1 0 0,0 0 0,0 0 0,0-1 0,0 1 1,-1 0-1,1 0 0,0 0 0,0 0 0,0-1 0,-1 1 0,1 0 0,0-1 0,0 1 0,-1-1 0,1 1 0,0-1 0,0 0 0,3-2 1,0-1 1,0 0-1,0 1 1,0-1-1,-1-1 1,0 1-1,0 0 1,5-9-1,0-1-15,-6 14-19,1-1 0,0 0 1,-1 1-1,1-1 0,0 1 0,-1 0 0,1 0 0,0 0 0,-1 0 0,1 0 0,5 2 0,10-1 89,-14-2-67,0-1 0,0 1-1,0-1 1,0 0 0,-1 0 0,1-1-1,0 1 1,-1-1 0,0 0 0,0 0-1,1 0 1,-2 0 0,1 0 0,0-1-1,-1 1 1,1-1 0,2-6 0,2-2 5,-1-1 0,0 0-1,0 0 1,3-16 0,-5 2 39,-4 27-49,0 0 0,0 0 0,0-1 0,0 1 0,0 0 0,0 0 0,0-1-1,0 1 1,0 0 0,0 0 0,0-1 0,-1 1 0,1 0 0,0 0 0,0-1 0,0 1 0,0 0 0,0 0-1,-1 0 1,1-1 0,0 1 0,0 0 0,0 0 0,-1 0 0,1 0 0,0-1 0,0 1 0,-1 0-1,1 0 1,0 0 0,0 0 0,-1 0 0,1 0 0,0 0 0,0 0 0,-1 0 0,1 0 0,0 0-1,0 0 1,-1 0 0,1 0 0,0 0 0,-1 0 0,1 0 0,0 0 0,0 0 0,-1 0 0,1 0-1,0 0 1,0 1 0,0-1 0,-1 0 0,1 0 0,0 0 0,0 0 0,0 1 0,-1-1 0,1 0 0,0 0-1,0 0 1,0 1 0,-13 9-75,5-1 66,-15 15 25,0 1 0,-20 31-1,39-50 33,0 1 0,-1-1 0,2 1 0,-1 0 0,1 0 0,0 1 0,1-1 0,-1 1-1,2-1 1,-1 1 0,1 0 0,0-1 0,1 1 0,-1 0 0,2 9 0,0-13-32,1-1 0,-1 1 1,1 0-1,0 0 0,0-1 0,0 1 1,0-1-1,1 0 0,0 0 1,-1 0-1,1 0 0,0 0 0,0 0 1,1-1-1,-1 1 0,1-1 0,-1 0 1,1 0-1,-1-1 0,1 1 0,0-1 1,0 1-1,0-1 0,0 0 1,0-1-1,6 1 0,9 2-379,1-1-1,-1-1 1,1-1 0,24-2 0,-37 1-337,0 0 0,0 0 0,1-1 0,-1 0 0,0-1 0,-1 1 0,1-1 0,0 0 0,8-6 0,20-19-7237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2.257"/>
    </inkml:context>
    <inkml:brush xml:id="br0">
      <inkml:brushProperty name="width" value="0.025" units="cm"/>
      <inkml:brushProperty name="height" value="0.025" units="cm"/>
    </inkml:brush>
  </inkml:definitions>
  <inkml:trace contextRef="#ctx0" brushRef="#br0">224 1 7559,'0'0'15999,"-9"5"-15262,2 0-575,-107 76 1019,104-73-1124,0 0-1,1 1 0,0 0 0,0 1 1,1 0-1,0 0 0,1 1 0,0 0 1,-6 16-1,12-26-55,1 0 0,-1-1-1,1 1 1,0 0 0,-1 0 0,1 0 0,0 0 0,0 0 0,0 0 0,0 0-1,0 0 1,0 0 0,0 0 0,0 0 0,0 0 0,0 0 0,0 0 0,1 0-1,-1 0 1,0 0 0,1-1 0,-1 1 0,1 0 0,-1 0 0,1 0 0,-1 0-1,1-1 1,0 1 0,-1 0 0,1-1 0,0 1 0,0 0 0,-1-1 0,1 1-1,0-1 1,0 1 0,0-1 0,0 0 0,0 1 0,0-1 0,-1 0 0,1 1-1,0-1 1,0 0 0,2 0 0,7 1-12,1 0 0,-1-1 0,20-1-1,1 0-79,-27 1 92,-1 1 0,1-1 1,0 1-1,-1-1 0,1 1 1,-1 0-1,1 0 0,-1 1 1,1-1-1,-1 1 0,0 0 1,0 0-1,0 0 0,0 0 1,0 0-1,0 1 0,-1-1 1,1 1-1,-1 0 0,0-1 1,1 1-1,-1 0 0,-1 1 0,1-1 1,0 0-1,-1 0 0,1 1 1,-1-1-1,0 1 0,0-1 1,-1 1-1,1 0 0,-1-1 1,0 1-1,0 0 0,0-1 1,-1 8-1,0-2 165,0 0 0,-1 0 0,-1 0 0,1 0 0,-1-1 0,-1 1 0,1-1 0,-2 1 0,1-1 1,-1 0-1,0-1 0,-1 1 0,1-1 0,-9 7 0,10-9-85,0-1 1,0 0 0,-1-1-1,1 1 1,-1-1 0,0 0 0,0 0-1,0 0 1,-1 0 0,1-1-1,-1 0 1,1 0 0,-1-1-1,0 0 1,1 0 0,-1 0-1,0 0 1,0-1 0,-8-1-1,12 1-130,1-1 0,-1 0-1,1 0 1,0 0 0,0 0-1,-1 0 1,1 0 0,0 0 0,0-1-1,0 1 1,0 0 0,0-1-1,1 1 1,-1 0 0,0-1-1,1 1 1,-1-1 0,1 1-1,-1-1 1,1 0 0,0 1 0,-1-1-1,1 1 1,0-1 0,0-2-1,4-42-2954,-1 37 1686,1 0 0,0 1 1,0 0-1,1 0 0,9-12 0,11-11-5045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2.809"/>
    </inkml:context>
    <inkml:brush xml:id="br0">
      <inkml:brushProperty name="width" value="0.025" units="cm"/>
      <inkml:brushProperty name="height" value="0.025" units="cm"/>
    </inkml:brush>
  </inkml:definitions>
  <inkml:trace contextRef="#ctx0" brushRef="#br0">1 133 7911,'0'0'13896,"9"0"-12246,3 1-1406,-1 0 1,1-1-1,0-1 1,0 0-1,-1-1 1,1 0-1,0-1 1,-1 0-1,20-9 1,27-26-138,-55 35-99,1 0 0,-1 0 0,0 0 1,0 0-1,0-1 0,0 0 0,-1 1 0,1-1 1,-1 0-1,0 0 0,0-1 0,2-7 0,-4 12-4,1-1 0,-1 1 0,0-1 0,0 0 1,0 1-1,0-1 0,0 0 0,0 1 0,0-1 0,0 0 0,0 1 0,0-1 0,0 1 0,0-1 0,0 0 0,0 1 0,-1-1 0,1 0 0,0 1 0,0-1 0,-1 1 0,1-1 0,0 1 0,-1-1 0,1 1 0,-1-1 0,1 1 0,-1-1 0,1 1 0,-1-1 0,-20 1 4,16 2-15,-1 0 1,1 0-1,0 0 0,0 1 0,0 0 1,-5 4-1,-3 6 98,0 0-1,1 2 1,1-1 0,1 1 0,0 1-1,1 0 1,0 0 0,2 1 0,0 0-1,1 1 1,0-1 0,1 1 0,1 0-1,1 0 1,1 1 0,0 35 0,2-53-75,0 1 0,0-1 0,1 1 1,-1-1-1,0 1 0,1-1 1,0 1-1,-1-1 0,1 1 1,0-1-1,-1 0 0,1 1 0,0-1 1,0 0-1,0 0 0,0 1 1,0-1-1,1 0 0,-1 0 1,0 0-1,0-1 0,1 1 0,1 1 1,0-1 3,0 0 0,1 0 0,0 0 0,-1 0 1,1-1-1,-1 1 0,1-1 0,-1 0 0,8-1 1,0 0 11,0-1-1,-1-1 1,1 0 0,-1 0 0,21-10 0,-11 1-58,1-1-1,-2-1 0,0-1 1,-1-1-1,0 0 0,-1-2 0,-1 1 1,-1-2-1,0 0 0,-2-1 1,0-1-1,-1 0 0,-1 0 1,9-28-1,-12 14 76,-8 34-47,0 0-1,0 1 0,0-1 1,0 1-1,0-1 1,-1 0-1,1 1 1,0-1-1,0 0 0,-1 1 1,1-1-1,0 1 1,-1-1-1,1 1 0,-1-1 1,1 1-1,-1-1 1,1 1-1,-1-1 1,1 1-1,-1 0 0,1-1 1,-1 1-1,0 0 1,1-1-1,-1 1 1,1 0-1,-1 0 0,0 0 1,1 0-1,-1-1 1,0 1-1,1 0 0,-1 0 1,0 0-1,1 0 1,-1 1-1,0-1 1,1 0-1,-1 0 0,0 0 1,1 0-1,-1 1 1,1-1-1,-1 0 1,0 1-1,0-1 0,-8 4-8,1-1-1,-1 1 0,1 0 1,0 1-1,0 0 1,0 0-1,-12 12 0,3-1 34,1 0 0,-16 20-1,28-31 2,0 1 0,0-1 0,0 0 0,1 1 0,0 0 0,0 0 0,1 0-1,-1 0 1,1 0 0,1 1 0,-1-1 0,1 1 0,0-1 0,1 1 0,-1-1 0,2 13-1,0-14-20,0 0 0,1 0 0,0 0 0,0-1 0,0 1 0,0-1 0,1 1 0,-1-1-1,1 0 1,0 0 0,1 0 0,-1 0 0,1 0 0,-1-1 0,1 0 0,0 1 0,0-2 0,1 1-1,-1 0 1,1-1 0,-1 0 0,6 2 0,2 1-367,1-1-1,-1 0 1,1-1 0,0 0 0,20 1 0,33-8-6665,-27-7-1809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4.421"/>
    </inkml:context>
    <inkml:brush xml:id="br0">
      <inkml:brushProperty name="width" value="0.025" units="cm"/>
      <inkml:brushProperty name="height" value="0.025" units="cm"/>
    </inkml:brush>
  </inkml:definitions>
  <inkml:trace contextRef="#ctx0" brushRef="#br0">6 0 11883,'0'0'3684,"0"13"-1122,0 8-1153,-2 8-159,-2 2-578,4 2-544,0-2-96,0-5-96,0-3-576,4-4-513,3-9-449,0-5-1889,-1-5-1314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5.084"/>
    </inkml:context>
    <inkml:brush xml:id="br0">
      <inkml:brushProperty name="width" value="0.025" units="cm"/>
      <inkml:brushProperty name="height" value="0.025" units="cm"/>
    </inkml:brush>
  </inkml:definitions>
  <inkml:trace contextRef="#ctx0" brushRef="#br0">50 1 13004,'0'0'6924,"-1"13"-6790,-32 235 2086,27-222-1664,2 0-1,-1 34 0,19-81-2642,-9-1 1253,-2 0 0,0 1 1,-1-1-1,-1 0 0,-3-26 0,1 4-409,1 42 1382,30 33 1654,-24-26-1618,-1-1 0,1-1 0,0 1 0,1-1 0,-1-1 0,1 1 0,-1-1 0,1 0-1,0 0 1,0-1 0,-1 0 0,1 0 0,0 0 0,0-1 0,0 0 0,0-1 0,0 0 0,0 0 0,0 0-1,0-1 1,0 0 0,-1 0 0,1 0 0,-1-1 0,12-7 0,-12 7-122,0 0 0,-1 0 1,1-1-1,-1 1 0,0-1 0,0 0 0,-1-1 1,1 1-1,-1-1 0,0 0 0,0 0 1,-1 0-1,1-1 0,-1 1 0,0-1 0,-1 0 1,1 0-1,-1 0 0,0 0 0,-1 0 1,0 0-1,0-1 0,0 1 0,0 0 0,-1-1 1,0 1-1,-1 0 0,-1-12 0,2 16-55,-1 1-1,1 0 1,0 0-1,-1-1 1,1 1-1,-1 0 1,1 0-1,-1 0 0,1 0 1,-1 0-1,0 0 1,0 0-1,0 0 1,1 0-1,-1 0 1,0 0-1,0 0 0,0 0 1,0 1-1,-1-1 1,1 0-1,0 1 1,0-1-1,0 1 1,0-1-1,-1 1 1,1 0-1,0-1 0,0 1 1,-1 0-1,1 0 1,0 0-1,-1 0 1,1 0-1,0 0 1,0 0-1,-1 1 1,1-1-1,0 0 0,0 1 1,-1-1-1,1 1 1,-2 0-1,-1 1-8,0 0 0,1 0 0,-1 0 0,1 1 0,-1-1 0,1 1 0,0 0 0,0 0-1,0 0 1,0 0 0,0 0 0,-2 5 0,-2 6 137,1 1 0,0-1-1,1 1 1,1 0 0,0 1 0,1-1-1,1 1 1,-1 20 0,3-34-106,0-1 0,0 1 0,0-1-1,0 1 1,1-1 0,-1 1 0,0-1 0,1 0 0,-1 1 0,1-1 0,0 0 0,-1 1 0,1-1-1,0 0 1,0 0 0,0 1 0,-1-1 0,1 0 0,1 0 0,-1 0 0,0 0 0,0 0 0,0-1-1,0 1 1,1 0 0,-1 0 0,0-1 0,1 1 0,-1-1 0,0 1 0,1-1 0,-1 0-1,1 0 1,-1 1 0,1-1 0,-1 0 0,1 0 0,-1 0 0,1 0 0,-1-1 0,0 1 0,3-1 0,9-1 30,0-1 1,-1 0 0,23-9-1,-23 8-67,-11 3-4,0 0 1,0 1-1,1-1 1,-1 1-1,0-1 1,0 1-1,0 0 1,1-1-1,-1 1 1,0 0-1,1 0 1,-1 0-1,0 0 0,0 0 1,1 0-1,-1 0 1,0 0-1,1 0 1,-1 1-1,0-1 1,0 0-1,0 1 1,1-1-1,-1 1 1,0 0-1,0-1 1,0 1-1,0 0 1,0 0-1,0 0 1,0-1-1,0 1 0,0 0 1,0 0-1,-1 0 1,1 0-1,0 1 1,-1-1-1,1 0 1,0 2-1,1 5-55,-1-1 0,-1 0 0,1 1 0,-1-1 1,0 1-1,-2 8 0,1 10-681,5-8-3306,-4-18 3848,1 0 0,-1 0-1,1 1 1,0-1 0,-1 0-1,1 0 1,-1 0 0,1 1-1,0-1 1,-1 0 0,1 0-1,-1 0 1,1 0 0,0 0 0,-1 0-1,1-1 1,-1 1 0,1 0-1,0 0 1,-1 0 0,1 0-1,-1-1 1,1 1 0,-1 0-1,1-1 1,-1 1 0,1 0 0,-1-1-1,1 0 1,14-12-5962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5.757"/>
    </inkml:context>
    <inkml:brush xml:id="br0">
      <inkml:brushProperty name="width" value="0.025" units="cm"/>
      <inkml:brushProperty name="height" value="0.025" units="cm"/>
    </inkml:brush>
  </inkml:definitions>
  <inkml:trace contextRef="#ctx0" brushRef="#br0">112 297 5285,'0'0'10410,"-11"7"-8558,11-7-1839,-60 48 2470,56-45-2233,0 1-1,1 0 0,0 0 1,-1 0-1,1 0 1,1 0-1,-1 0 0,1 1 1,-1 0-1,1-1 1,0 1-1,1 0 0,-1 0 1,1 0-1,-1 8 0,3-12-231,-1 0-1,0 0 0,0 0 0,1 0 0,-1-1 1,1 1-1,-1 0 0,1 0 0,-1-1 0,1 1 1,-1 0-1,1-1 0,0 1 0,-1 0 0,1-1 1,0 1-1,-1-1 0,1 1 0,0-1 0,0 0 1,0 1-1,-1-1 0,1 0 0,0 1 0,0-1 1,0 0-1,0 0 0,0 0 0,0 0 0,0 0 1,-1 0-1,1 0 0,0 0 0,0 0 0,0 0 1,0 0-1,0-1 0,1 0 0,40-10 102,-33 8-315,0-2 0,0 1 0,-1-1 0,1-1 0,-1 0 0,-1 0 0,1 0 0,-1-1 0,0 0 0,-1 0 0,1-1 0,-1 0 0,-1 0 0,0 0 0,0-1 0,0 0 0,3-10 0,-22 58-112,12-34 538,1 0 0,-1-1 0,1 1 0,0 0 0,1 0 0,-1 0-1,1 0 1,0 0 0,1 9 0,-1-14-185,1 0 0,-1 1-1,0-1 1,1 1 0,-1-1 0,1 0 0,-1 1-1,1-1 1,0 0 0,-1 1 0,1-1 0,-1 0-1,1 0 1,-1 1 0,1-1 0,0 0 0,-1 0-1,1 0 1,0 0 0,-1 0 0,1 0 0,-1 0-1,1 0 1,0 0 0,-1 0 0,1-1 0,-1 1-1,1 0 1,0 0 0,-1 0 0,2-1 0,19-8 272,-4-4-251,1 0 0,-2-1 0,0 0 0,0-1 0,-1-1 0,-1-1 0,20-31 0,-12 14-172,-2-2-1,-2 0 0,17-45 0,-27 55-143,2-3-148,-9 29 345,-3 18 205,-25 80 766,-2 12 981,27-99-1716,0 0 0,1 0 0,1 0 0,-1 0 0,2 0 0,0 0 0,4 19 0,-4-24-154,2-1 0,-1 0 1,1 1-1,-1-1 0,1 0 0,1-1 0,5 8 1,-7-10-98,-1 1 0,1-1 0,0 0 1,1 0-1,-1 0 0,0 0 0,1 0 1,-1-1-1,1 1 0,-1-1 0,1 0 1,0 1-1,0-1 0,-1 0 0,1-1 1,4 2-1,-11-20-2313,-6 4 1898,1 1-1,-2 1 1,0 0 0,0 0-1,-1 1 1,-1 0 0,-18-11-1,0-3 347,12 11 212,-26-23-209,42 35 256,1 0 0,0 0-1,-1-1 1,1 1 0,0 0-1,1-1 1,-1 0 0,0 1-1,1-1 1,-1 0-1,1 0 1,0 0 0,-1-4-1,2 5-12,1 1 0,-1 0-1,0 0 1,1 0 0,-1 0-1,1-1 1,0 1 0,-1 0 0,1 0-1,0 0 1,0 0 0,0 0-1,0 0 1,-1 1 0,1-1-1,0 0 1,1 0 0,-1 1 0,0-1-1,0 0 1,0 1 0,0-1-1,0 1 1,1 0 0,-1-1-1,0 1 1,0 0 0,1 0 0,-1-1-1,0 1 1,3 1 0,52-4 89,-45 2 12,12 1-188,85-6-1385,-39-7-3884,-24-2-1906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8.403"/>
    </inkml:context>
    <inkml:brush xml:id="br0">
      <inkml:brushProperty name="width" value="0.025" units="cm"/>
      <inkml:brushProperty name="height" value="0.025" units="cm"/>
    </inkml:brush>
  </inkml:definitions>
  <inkml:trace contextRef="#ctx0" brushRef="#br0">201 134 10762,'4'-8'2600,"7"-9"-1284,-5 8-362,0 0 1,-1 0-1,0 0 0,0 0 0,-1-1 0,0 1 1,-1-1-1,0 0 0,2-12 0,-6 22-924,1 0-1,0 0 1,-1-1-1,1 1 1,-1 0 0,1-1-1,-1 1 1,1 0-1,-1 0 1,1 0-1,-1 0 1,1 0 0,-1-1-1,1 1 1,-1 0-1,1 0 1,-1 0-1,1 0 1,-1 0-1,1 1 1,-1-1 0,1 0-1,-1 0 1,1 0-1,-1 0 1,1 0-1,-1 1 1,1-1 0,-1 0-1,1 1 1,0-1-1,-1 0 1,1 0-1,-1 1 1,1-1-1,0 1 1,-1-1 0,-20 13 90,-1 6 65,1 0 1,0 1-1,2 1 1,0 1-1,1 0 0,2 2 1,0 0-1,2 1 1,0 0-1,-16 46 0,27-64-141,1 0-1,0 0 0,0 1 0,0-1 0,1 1 0,1-1 0,-1 1 1,1 9-1,1-15-48,-1 0-1,1 1 1,-1-1 0,1 0 0,-1 0 0,1 1 0,0-1 0,0 0 0,0 0-1,1 0 1,-1 0 0,0 0 0,1-1 0,-1 1 0,1 0 0,0-1 0,-1 1-1,1-1 1,0 1 0,0-1 0,0 0 0,0 0 0,0 0 0,0 0 0,0 0 0,1 0-1,-1-1 1,0 1 0,0-1 0,3 1 0,9 1-370,0-1 0,0 0 0,0-1 0,0 0 0,-1-1 0,1-1 0,15-3 0,-16 1-1055,0 1 0,0-2 1,0 0-1,12-7 1,3-6-6227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2:47.299"/>
    </inkml:context>
    <inkml:brush xml:id="br0">
      <inkml:brushProperty name="width" value="0.025" units="cm"/>
      <inkml:brushProperty name="height" value="0.025" units="cm"/>
    </inkml:brush>
  </inkml:definitions>
  <inkml:trace contextRef="#ctx0" brushRef="#br0">302 100 15246,'0'0'8286,"3"10"-7897,104 311 28,-97-259-2809,-10-36-5359</inkml:trace>
  <inkml:trace contextRef="#ctx0" brushRef="#br0" timeOffset="1">6 208 12011,'0'0'2008,"-1"-10"-55,0 6-1734,0 0-81,0 1-1,1 0 1,-1-1-1,1 1 1,0-1-1,0 1 1,0-1-1,0 1 1,0 0-1,1-1 1,0 1-1,-1-1 1,1 1 0,1 0-1,-1 0 1,0 0-1,1 0 1,-1 0-1,1 0 1,0 0-1,0 0 1,0 0-1,1 1 1,3-4-1,11-6 285,0 0 0,1 1 0,0 1-1,1 1 1,0 1 0,0 0 0,1 1 0,35-6-1,-12 5-275,1 2-1,0 2 0,48 1 1,-88 3-158,1 0 0,0 0-1,-1 1 1,1 0 0,-1 0 0,1 0 0,-1 0 0,0 1 0,1-1 0,-1 1 0,0 0 0,0 0-1,0 1 1,0-1 0,-1 1 0,1 0 0,-1 0 0,1 0 0,-1 1 0,3 3 0,-4-4 42,-1 0 0,1 0 0,-1 0 1,0 0-1,0 1 0,0-1 0,0 0 1,-1 1-1,1-1 0,-1 0 0,0 1 0,0-1 1,0 1-1,0-1 0,0 0 0,-1 1 1,0-1-1,0 0 0,0 1 0,0-1 1,0 0-1,0 0 0,-1 0 0,0 0 1,0 0-1,1 0 0,-5 3 0,-4 7 321,-1 0 0,0-1 0,-1-1 0,-1 0-1,-25 17 1,29-22-468,0-1 0,0 1 0,-1-2 0,1 1 0,-1-1 0,0-1 0,-1 0-1,1 0 1,0-1 0,-13 1 0,20-2-742,-7-2-367,6-4-5049,4-10-4375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9.064"/>
    </inkml:context>
    <inkml:brush xml:id="br0">
      <inkml:brushProperty name="width" value="0.025" units="cm"/>
      <inkml:brushProperty name="height" value="0.025" units="cm"/>
    </inkml:brush>
  </inkml:definitions>
  <inkml:trace contextRef="#ctx0" brushRef="#br0">80 40 8456,'0'0'4372,"0"-8"-1478,3-24-465,-16 69 2445,-3 9-4373,0 18 515,6-31-304,1 1 0,2 0-1,2 1 1,-2 34 0,7-68-706,0 0-1,0 0 1,1 0-1,-1 0 1,0-1-1,0 1 1,0 0 0,1 0-1,-1 0 1,0 0-1,1-1 1,-1 1-1,0 0 1,1 0-1,-1-1 1,1 1-1,-1 0 1,1-1-1,0 1 1,-1-1 0,1 1-1,0 0 1,-1-1-1,1 0 1,0 1-1,0-1 1,-1 1-1,1-1 1,0 0-1,0 1 1,0-1-1,0 0 1,-1 0 0,1 0-1,0 0 1,0 0-1,0 0 1,0 0-1,0 0 1,-1 0-1,1 0 1,0 0-1,0-1 1,0 1-1,0 0 1,-1 0-1,1-1 1,0 1 0,0-1-1,0 0 1,4-1-19,1 0 1,-1 0 0,0-1 0,0 0 0,-1 0 0,9-6 0,60-71-981,-73 79 991,0 1-1,0 0 1,1-1 0,-1 1 0,0 0-1,0 0 1,0-1 0,0 1 0,1 0-1,-1-1 1,0 1 0,0 0 0,0 0-1,1 0 1,-1-1 0,0 1 0,0 0-1,1 0 1,-1 0 0,0-1 0,1 1-1,-1 0 1,0 0 0,1 0 0,-1 0-1,0 0 1,1 0 0,-1 0 0,0 0-1,1 0 1,-1 0 0,0 0 0,1 0-1,-1 0 1,0 0 0,1 0 0,-1 0-1,0 0 1,0 0 0,1 0 0,-1 1-1,0-1 1,1 0 0,-1 0 0,0 0-1,0 1 1,1-1 0,4 22 166,-6 40 249,1-54-418,-1-6 19,1-1-1,0 1 1,0 0-1,0-1 1,0 1-1,0-1 1,0 1-1,1 0 1,-1-1-1,0 1 1,1-1-1,-1 1 1,1-1-1,0 1 1,-1-1-1,1 1 1,0-1-1,0 0 1,0 1-1,0-1 1,0 0-1,0 0 1,2 2-1,-1-2 2,0-1 0,0 1 0,0-1 1,0 0-1,0 1 0,0-1 0,0 0 0,0 0 0,0 0 0,0-1 0,0 1 0,0 0 0,0-1 0,-1 1 0,1-1 0,0 0 1,0 0-1,0 1 0,0-1 0,1-2 0,45-29-96,-42 26 39,1 1 1,-1 0-1,1 0 0,0 0 0,1 1 0,-1 0 1,1 1-1,0 0 0,0 0 0,0 0 1,16-2-1,-23 5 51,0 1 0,0 0 0,-1-1-1,1 1 1,0 0 0,-1-1 0,1 1 0,0 0 0,-1 0-1,1-1 1,-1 1 0,1 0 0,-1 0 0,0 0 0,1 0-1,-1 0 1,0 0 0,0 0 0,0 0 0,1 0 0,-1-1-1,0 3 1,0-2 26,0 1 1,0 0-1,1-1 0,-1 1 0,1 0 0,-1-1 0,1 1 0,0-1 1,-1 1-1,1-1 0,0 1 0,0-1 0,0 1 0,0-1 0,0 0 1,3 3-1,0-3 68,-1 0 1,1-1 0,0 1-1,0 0 1,0-1 0,-1 0-1,1 0 1,0 0 0,0-1 0,0 1-1,-1-1 1,1 0 0,0 0-1,-1 0 1,5-3 0,57-30-168,-33 16 49,-25 14-57,29-13-219,-35 17 256,1-1 0,-1 0 0,1 1 0,-1-1 1,1 1-1,-1-1 0,1 1 0,-1 0 0,1-1 0,-1 1 1,1 0-1,0 0 0,-1 0 0,1 1 0,-1-1 0,1 0 1,-1 0-1,3 2 0,-3-1 32,-1 0-1,1 1 1,-1-1 0,1 1-1,-1-1 1,1 1 0,-1 0-1,0-1 1,0 1 0,0-1-1,0 1 1,0 0 0,0-1-1,0 1 1,-1-1 0,1 1-1,0-1 1,-1 1 0,0 1-1,-15 29 60,11-29-345,0-4-5251,2-13-3648,3-5-1958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9.456"/>
    </inkml:context>
    <inkml:brush xml:id="br0">
      <inkml:brushProperty name="width" value="0.025" units="cm"/>
      <inkml:brushProperty name="height" value="0.025" units="cm"/>
    </inkml:brush>
  </inkml:definitions>
  <inkml:trace contextRef="#ctx0" brushRef="#br0">1 1 14830,'0'0'10602,"54"11"-17585,-34-2-3522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09.801"/>
    </inkml:context>
    <inkml:brush xml:id="br0">
      <inkml:brushProperty name="width" value="0.025" units="cm"/>
      <inkml:brushProperty name="height" value="0.025" units="cm"/>
    </inkml:brush>
  </inkml:definitions>
  <inkml:trace contextRef="#ctx0" brushRef="#br0">149 28 11819,'0'0'5034,"-8"2"-1361,-5 0-2561,0 1-1,0 1 1,1 0-1,-22 10 1,31-12-994,-1-1 1,1 1-1,0-1 1,0 1-1,0 0 1,0 0-1,0 1 1,0-1-1,0 1 0,1-1 1,-1 1-1,1 0 1,0 0-1,0 0 1,0 0-1,0 0 1,0 0-1,1 1 0,-1-1 1,1 1-1,0-1 1,0 1-1,0-1 1,1 1-1,-1 3 1,2-5-113,0-1 1,0 0 0,0 1 0,0-1 0,0 0-1,0 0 1,0 0 0,1 0 0,-1 0 0,0 0-1,1 0 1,-1 0 0,0 0 0,1-1 0,-1 1-1,1-1 1,0 1 0,-1-1 0,1 1 0,-1-1-1,1 0 1,0 0 0,-1 0 0,1 0 0,-1 0-1,1 0 1,0 0 0,2-1 0,52-7 36,-50 5-55,1-1 1,-1 0 0,0 0-1,0 0 1,-1-1 0,1 0-1,-1 0 1,0 0-1,0-1 1,0 1 0,-1-1-1,0 0 1,0-1 0,-1 1-1,0-1 1,0 1-1,0-1 1,-1 0 0,0 0-1,0 0 1,-1-1 0,1-9-1,-3 22 48,0 0-1,0 0 0,-1 0 1,0 0-1,0 0 1,0 0-1,-5 7 0,-4 9 77,8-12-84,-14 38 587,16-45-583,0 1 1,1 0-1,-1 0 0,1 0 0,-1-1 1,1 1-1,0 0 0,0 0 0,1 0 1,-1 0-1,0 0 0,1-1 0,1 6 1,-1-7-127,0 0 0,0 0 0,1 0 0,-1 0 0,0 0 0,0 0 0,0-1 0,1 1 0,-1 0 0,0-1 0,1 1 0,-1-1 0,0 1 0,1-1 0,-1 0 0,1 0 0,-1 0 0,0 0 0,1 0 0,-1 0 0,1 0 0,-1 0 0,1 0 0,-1-1 0,0 1 0,1 0 0,-1-1 0,0 1 0,2-2 0,41-19-7235,-33 13 4405,0-1 0,-1 0 0,12-14 0,4-8 319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0.174"/>
    </inkml:context>
    <inkml:brush xml:id="br0">
      <inkml:brushProperty name="width" value="0.025" units="cm"/>
      <inkml:brushProperty name="height" value="0.025" units="cm"/>
    </inkml:brush>
  </inkml:definitions>
  <inkml:trace contextRef="#ctx0" brushRef="#br0">113 0 7175,'0'0'16677,"-10"1"-14958,4 0-1492,0 0-1,0 1 1,1-1 0,-1 1 0,0 1 0,1-1-1,-1 1 1,1 0 0,-10 7 0,13-9-179,0 1 0,-1 0 0,1 0 0,0 0 0,0 1 0,0-1 0,0 0 0,0 1 0,1-1 1,-1 1-1,1 0 0,0-1 0,-1 1 0,1 0 0,0 0 0,1 0 0,-1 0 0,0 0 0,1 0 0,0 0 0,0 0 1,0 0-1,0 0 0,0 0 0,0 0 0,2 6 0,-1-8-85,0 1 0,1 0 0,-1-1 0,0 1 1,0-1-1,1 1 0,-1-1 0,1 0 0,-1 0 0,1 1 0,-1-1 0,1 0 1,0 0-1,0-1 0,-1 1 0,1 0 0,0 0 0,0-1 0,0 0 1,3 1-1,51 7-950,-34-5 634,-14-2 285,0 1 0,-1 0 1,1 0-1,-1 1 0,13 6 1,-19-9 106,0 1 0,0-1 0,0 1 1,0-1-1,-1 1 0,1 0 0,0-1 1,0 1-1,0 0 0,-1-1 1,1 1-1,0 0 0,-1 0 0,1 0 1,-1 0-1,1 0 0,-1-1 0,1 1 1,-1 0-1,0 0 0,1 0 0,-1 0 1,0 0-1,0 0 0,0 0 0,0 1 1,0-1-1,0 0 0,0 0 0,0 0 1,0 0-1,0 0 0,-1 0 0,1 0 1,0 0-1,-1 0 0,1 0 0,-1-1 1,1 1-1,-1 0 0,1 0 0,-1 0 1,1 0-1,-1 0 0,0-1 0,0 1 1,1 0-1,-1-1 0,0 1 1,0-1-1,0 1 0,0-1 0,-1 2 1,-11 7 213,0 0 1,0 0 0,0-1-1,-1-1 1,0 0 0,-20 6 0,8-6-3414,-1-5-3384,14-2-7475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0.504"/>
    </inkml:context>
    <inkml:brush xml:id="br0">
      <inkml:brushProperty name="width" value="0.025" units="cm"/>
      <inkml:brushProperty name="height" value="0.025" units="cm"/>
    </inkml:brush>
  </inkml:definitions>
  <inkml:trace contextRef="#ctx0" brushRef="#br0">38 0 10186,'0'0'8776,"-23"67"-6726,12-31-385,7 5-415,4 3-642,0 0-287,0-5-225,4-4-32,10-9-32,-1-5-64,-1-12-353,-1-9-415,0-1-834,-6-20-1409,-3-7-3235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0.908"/>
    </inkml:context>
    <inkml:brush xml:id="br0">
      <inkml:brushProperty name="width" value="0.025" units="cm"/>
      <inkml:brushProperty name="height" value="0.025" units="cm"/>
    </inkml:brush>
  </inkml:definitions>
  <inkml:trace contextRef="#ctx0" brushRef="#br0">0 114 13229,'0'0'11562,"47"-34"-9896,-15 23-641,5-2-609,0 0-320,-2 1-96,-5 1-96,-6 2-672,-5 3-321,-4 3-481,-10 2-192,-1 1-448,-24 5-17777</inkml:trace>
  <inkml:trace contextRef="#ctx0" brushRef="#br0" timeOffset="1">24 191 12716,'0'0'15118,"75"22"-14669,-40-33-385,-1 1-96,-2 1-545,-5 4-1120,-9 4-1474,-7 1-1378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1.292"/>
    </inkml:context>
    <inkml:brush xml:id="br0">
      <inkml:brushProperty name="width" value="0.025" units="cm"/>
      <inkml:brushProperty name="height" value="0.025" units="cm"/>
    </inkml:brush>
  </inkml:definitions>
  <inkml:trace contextRef="#ctx0" brushRef="#br0">35 292 9769,'0'0'8040,"-34"48"-5606,34-42-544,5-4-673,13-2-192,7-1-352,6-12-481,1-3-256,3-4-1217,-5 0-1346,3-1-1665,-8-4-2210</inkml:trace>
  <inkml:trace contextRef="#ctx0" brushRef="#br0" timeOffset="1">489 34 10410,'0'0'3235,"9"-7"-133,29-20-1175,-39 27-1885,1 1 1,0-1-1,0 0 1,0 0-1,0 0 1,0 1-1,0-1 1,0 0-1,0 0 1,0 1-1,0-1 1,0 0-1,0 0 1,0 1-1,0-1 1,0 0-1,0 0 1,0 1-1,0-1 1,0 0-1,0 0 1,1 0-1,-1 1 1,0-1-1,0 0 1,0 0-1,0 0 1,0 1-1,1-1 1,-1 0-1,0 0 1,0 0-1,0 0 0,0 0 1,1 1-1,-1-1 1,0 0-1,0 0 1,1 0-1,-1 0 1,0 0-1,0 0 1,0 0-1,1 0 1,-1 0-1,0 0 1,0 0-1,1 0 1,-1 0-1,0 0 1,0 0-1,1 0 1,-1 0-1,0 0 1,0 0-1,0 0 1,1 0-1,-1 0 1,0 0-1,1-1 1,-8 20 541,-89 136 1129,34-60-420,59-91-873,-12 18-2367,10-24-2247,2-14-1995,2-11-6693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1.622"/>
    </inkml:context>
    <inkml:brush xml:id="br0">
      <inkml:brushProperty name="width" value="0.025" units="cm"/>
      <inkml:brushProperty name="height" value="0.025" units="cm"/>
    </inkml:brush>
  </inkml:definitions>
  <inkml:trace contextRef="#ctx0" brushRef="#br0">1 1 9321,'0'0'13132,"25"48"-11466,-5-33-481,5-5-576,8-2-449,3-3-192,9-5-1153,-6 0-865,-1-1-1954,-7-12-3139,-4-4-3683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1.969"/>
    </inkml:context>
    <inkml:brush xml:id="br0">
      <inkml:brushProperty name="width" value="0.025" units="cm"/>
      <inkml:brushProperty name="height" value="0.025" units="cm"/>
    </inkml:brush>
  </inkml:definitions>
  <inkml:trace contextRef="#ctx0" brushRef="#br0">79 29 13901,'-2'8'2130,"-8"23"61,1 0 1,-9 65-1,16-73-1752,0 0 0,2 1 0,0-1 1,2 1-1,6 30 0,-7-50-388,9 58 241,-10-58-282,1 0-1,-1 0 0,0 0 1,0 0-1,0 0 0,-1 0 0,1 0 1,-1 0-1,0 0 0,0 0 1,0 0-1,-4 6 0,5-9-12,0-1-1,-1 1 1,1 0 0,0-1-1,-1 1 1,1-1-1,-1 1 1,1-1-1,-1 0 1,1 1 0,-1-1-1,1 1 1,-1-1-1,1 0 1,-1 1-1,1-1 1,-1 0 0,1 0-1,-1 1 1,0-1-1,1 0 1,-1 0-1,0 0 1,1 0-1,-1 0 1,1 0 0,-1 0-1,0 0 1,1 0-1,-2 0 1,-11-16-20,1-29-2,9 13-425,1-1 1,2 0 0,1 1-1,1-1 1,9-42 0,-9 64 517,1 1 1,0-1 0,0 0-1,1 1 1,0-1-1,1 1 1,0 1-1,1-1 1,0 0 0,0 1-1,1 1 1,0-1-1,1 1 1,0 0 0,0 0-1,1 1 1,-1 1-1,2-1 1,11-6 0,-16 11-56,0 0 0,1 0 0,-1 0 0,1 0 0,-1 1 0,1 0 0,0 0 0,-1 1 0,1-1 0,0 1 0,-1 0 0,1 1 0,0 0 0,0 0 0,10 3 0,-14-3-3,1 0 0,-1 0 0,1 1-1,-1-1 1,0 1 0,1 0-1,-1 0 1,0 0 0,0 0 0,-1 0-1,1 0 1,0 0 0,-1 0-1,1 1 1,-1-1 0,0 1 0,0-1-1,0 1 1,0 0 0,0-1-1,0 1 1,-1 0 0,1 0 0,-1-1-1,0 1 1,0 0 0,0 0-1,0-1 1,0 1 0,-1 0 0,1 0-1,-1-1 1,-1 5 0,0-1 196,-1 0 0,0 0 1,0-1-1,0 0 0,-1 1 0,1-1 1,-1 0-1,0-1 0,-1 1 0,1-1 1,-1 0-1,0 0 0,0 0 0,0 0 1,0-1-1,-1 0 0,-6 2 1,7-2-273,1-1 1,-1-1-1,1 1 1,-1 0 0,0-1-1,1 0 1,-1 0-1,0-1 1,0 0 0,0 1-1,0-1 1,0-1-1,-7 0 1,12 0-114,-1 1 0,1 0-1,-1-1 1,1 1 0,-1 0 0,1-1-1,0 1 1,-1-1 0,1 1 0,-1-1-1,1 1 1,0-1 0,0 1 0,-1-1-1,1 1 1,0-1 0,0 1 0,0-1-1,-1 1 1,1-1 0,0 0 0,0 1-1,0-1 1,0 1 0,0-1 0,0 0-1,0 1 1,0-1 0,0 1 0,1-1-1,-1 1 1,0-1 0,0 1 0,0-1-1,1 0 1,-1 1 0,0-1 0,1 1-1,-1-1 1,0 1 0,1 0 0,-1-1-1,1 0 1,16-20-7351,0 12 3361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2.567"/>
    </inkml:context>
    <inkml:brush xml:id="br0">
      <inkml:brushProperty name="width" value="0.025" units="cm"/>
      <inkml:brushProperty name="height" value="0.025" units="cm"/>
    </inkml:brush>
  </inkml:definitions>
  <inkml:trace contextRef="#ctx0" brushRef="#br0">128 294 11851,'0'0'12615,"-9"-4"-11868,4 2-662,3 0-58,0 1 0,-1 0 0,1 0-1,0 0 1,-1 0 0,1 0 0,0 0 0,-1 1 0,1-1 0,-1 1 0,1 0 0,-1 0-1,1-1 1,-1 2 0,1-1 0,-1 0 0,1 0 0,-1 1 0,1 0 0,-1-1-1,1 1 1,0 0 0,-1 0 0,1 0 0,0 0 0,0 1 0,0-1 0,0 1 0,0-1-1,-3 3 1,3-1-32,-25 30 799,26-32-750,0 1-1,0-1 1,0 1-1,0-1 1,1 1-1,-1 0 1,0-1-1,1 1 1,-1 0 0,1 0-1,-1-1 1,1 1-1,0 0 1,0 0-1,0 0 1,0-1-1,0 1 1,0 0-1,1 0 1,0 2-1,2-3-26,0 0 0,0 0 0,0-1 0,0 1 0,1-1-1,-1 1 1,0-1 0,1 0 0,-1 0 0,0-1 0,0 1-1,5-2 1,58-16-1144,-55 14 835,1 0 0,-1 1 1,1 0-1,0 1 0,19-2 1,-28 18 820,-2 0 274,-1-14-791,1 0 0,-1 0 0,0 0 0,0 0 1,0 0-1,1 0 0,-1 0 0,0 1 0,0-1 1,0 0-1,1 0 0,-1 0 0,0 0 0,0 0 0,0 0 1,1 0-1,-1 0 0,0 0 0,0 0 0,0 0 1,1 0-1,-1 0 0,0 0 0,0 0 0,0 0 0,1-1 1,-1 1-1,0 0 0,0 0 0,0 0 0,0 0 0,1 0 1,-1 0-1,0 0 0,0-1 0,0 1 0,0 0 1,0 0-1,1 0 0,-1 0 0,0-1 0,0 1 0,0 0 1,0 0-1,0 0 0,0-1 0,0 1 0,0 0 1,0 0-1,0 0 0,0-1 0,0 1 0,0 0 0,0-1 1,6-7-99,-2 0 0,1-1 0,-1 1 0,0-1 0,-1 0 1,0-1-1,-1 1 0,3-19 0,0-82-4976,-5 83 1352,1-1 0,5-35-1,4 39 5058,-9 23-1173,-1 1 0,0-1 0,1 1 0,-1 0 0,0-1 0,1 1 0,-1 0 0,1 0 0,-1-1 0,1 1 0,-1 0 0,1 0 0,-1 0 0,1-1-1,-1 1 1,1 0 0,-1 0 0,1 0 0,-1 0 0,1 0 0,-1 0 0,1 0 0,-1 0 0,1 0 0,-1 0 0,1 1 0,14 14 4104,-8 4-5535,11 123 1966,-14-95 805,16 71 0,-8-86-781,-12-31-717,0 0 1,1 0-1,-1-1 1,0 1-1,1 0 0,-1 0 1,1-1-1,-1 1 1,1 0-1,-1-1 0,1 1 1,0 0-1,-1-1 1,1 1-1,0-1 0,-1 1 1,1-1-1,0 1 1,0-1-1,0 0 1,-1 1-1,1-1 0,0 0 1,0 0-1,0 1 1,0-1-1,0 0 0,-1 0 1,1 0-1,0 0 1,0 0-1,0 0 0,0 0 1,0-1-1,1 1 1,-2-1-17,1 1 1,-1-1-1,1 1 1,-1-1-1,0 1 1,1-1 0,-1 1-1,0-1 1,1 1-1,-1-1 1,0 0-1,0 1 1,1-1-1,-1 1 1,0-1 0,0 0-1,0 1 1,0-1-1,0 0 1,0 1-1,0-1 1,0 0-1,0 1 1,0-1-1,0 0 1,-1 1 0,1-1-1,0 1 1,0-1-1,-1 0 1,1 1-1,0-1 1,-1 1-1,1-1 1,0 1 0,-1-1-1,0 0 1,-16-20-279,-124-100-282,141 121 598,0 0 0,0-1 0,0 1 0,-1 0 0,1 0 0,0 0-1,0 0 1,0-1 0,0 1 0,-1 0 0,1 0 0,0 0 0,0 0 0,0-1 0,0 1 0,0 0 0,0 0 0,0-1 0,-1 1 0,1 0 0,0 0-1,0 0 1,0-1 0,0 1 0,0 0 0,0 0 0,0-1 0,0 1 0,0 0 0,0 0 0,1 0 0,-1-1 0,0 1 0,0 0 0,0 0-1,0-1 1,0 1 0,0 0 0,0 0 0,0 0 0,1-1 0,-1 1 0,0 0 0,0 0 0,0 0 0,0 0 0,1 0 0,-1-1 0,0 1 0,1 0-1,18-4 684,32 3-826,-43 1 149,55-2-2885,-1-9-5950,-29 1 554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2.695"/>
    </inkml:context>
    <inkml:brush xml:id="br0">
      <inkml:brushProperty name="width" value="0.025" units="cm"/>
      <inkml:brushProperty name="height" value="0.025" units="cm"/>
    </inkml:brush>
  </inkml:definitions>
  <inkml:trace contextRef="#ctx0" brushRef="#br0">0 0 9225,'0'0'4260,"7"66"-4068,-1-35-128,-1 4-32,2-1-32,-7 0-224,6-4-1250,-6 1-287,0-5-289,0-6-929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2.944"/>
    </inkml:context>
    <inkml:brush xml:id="br0">
      <inkml:brushProperty name="width" value="0.025" units="cm"/>
      <inkml:brushProperty name="height" value="0.025" units="cm"/>
    </inkml:brush>
  </inkml:definitions>
  <inkml:trace contextRef="#ctx0" brushRef="#br0">65 1 8296,'0'0'17029,"-9"0"-16564,-28-1-326,37 1-142,-1 0 0,0 1 1,0-1-1,0 0 1,1 0-1,-1 1 1,0-1-1,0 0 0,1 1 1,-1-1-1,0 1 1,1-1-1,-1 1 1,0-1-1,1 1 1,-1-1-1,1 1 0,-1-1 1,1 1-1,-1 0 1,1-1-1,-1 1 1,1 0-1,0 0 1,0-1-1,-1 1 0,1 0 1,0 0-1,0 0 1,0-1-1,-1 1 1,1 0-1,0 0 0,0 0 1,0-1-1,1 1 1,-1 0-1,0 0 1,0 0-1,0-1 1,1 1-1,-1 0 0,1 1 1,-1 0-18,1 1 1,0-1-1,0 0 0,0 1 1,0-1-1,0 0 0,1 0 1,-1 0-1,1 0 0,-1 0 1,1 0-1,2 2 0,29 7-845,23 8-427,-55-18 1289,1 0 0,-1-1 0,0 1 0,1 0 0,-1 0 0,0 0-1,0 0 1,0 0 0,0 0 0,0 0 0,0 0 0,0 1 0,0-1 0,0 0 0,0 0 0,-1 1 0,1-1 0,0 1-1,-1-1 1,0 1 0,1-1 0,-1 1 0,0-1 0,1 1 0,-1-1 0,0 1 0,0-1 0,0 1 0,-1-1-1,1 2 1,-2 1 105,1 0 1,-1-1-1,0 1 0,-1-1 0,1 0 0,0 0 0,-1 0 0,0 0 0,0 0 0,0-1 0,0 1 0,0-1 0,0 0 0,0 1 0,-1-2 1,-5 3-1,3 0-231,-1-1 1,0 0 0,0-1 0,-1 1 0,1-1 0,0-1 0,-14 2-1,14-4-2812,2-6-2728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3.731"/>
    </inkml:context>
    <inkml:brush xml:id="br0">
      <inkml:brushProperty name="width" value="0.025" units="cm"/>
      <inkml:brushProperty name="height" value="0.025" units="cm"/>
    </inkml:brush>
  </inkml:definitions>
  <inkml:trace contextRef="#ctx0" brushRef="#br0">15 0 9289,'0'0'10292,"-1"8"-9374,-7 69 2101,2 84 0,32-185-1941,-20 12-980,-1 1-1,0-1 1,7-22 0,-8 21 16,0 0 1,1 1 0,10-19-1,-13 29-297,0-1-1,0 1 1,0 0-1,1 1 0,-1-1 1,1 0-1,-1 1 1,1-1-1,0 1 1,-1 0-1,1 0 0,5-1 1,25-15-10691,-17 4-2216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4.723"/>
    </inkml:context>
    <inkml:brush xml:id="br0">
      <inkml:brushProperty name="width" value="0.025" units="cm"/>
      <inkml:brushProperty name="height" value="0.025" units="cm"/>
    </inkml:brush>
  </inkml:definitions>
  <inkml:trace contextRef="#ctx0" brushRef="#br0">174 18 14382,'0'0'9481,"-11"-5"-8809,6 3-629,3 1-32,0-1 1,0 1 0,-1 0-1,1 0 1,-1 0-1,1 0 1,-1 0 0,1 1-1,-1-1 1,1 1 0,-1-1-1,0 1 1,1 0-1,-1 0 1,1 0 0,-1 1-1,0-1 1,1 1 0,-1-1-1,1 1 1,-1 0-1,1 0 1,-1 0 0,1 0-1,0 0 1,-1 1 0,1-1-1,0 1 1,0-1-1,0 1 1,0 0 0,0 0-1,-2 3 1,-2 2-14,0 0 0,1 0 0,0 1 0,0 0 0,1-1 0,0 2 0,0-1 0,0 0-1,2 1 1,-1-1 0,1 1 0,-2 16 0,4-24-4,0 0-1,1-1 1,-1 1-1,1 0 1,-1 0-1,1 0 0,0 0 1,-1-1-1,1 1 1,0 0-1,0-1 1,-1 1-1,1-1 1,0 1-1,0 0 0,0-1 1,0 0-1,0 1 1,0-1-1,0 0 1,0 1-1,0-1 1,0 0-1,0 0 0,0 0 1,0 0-1,0 0 1,0 0-1,1 0 1,41 0-171,-34 0 129,11-1-22,-8 0 20,0 1 0,0 0 0,20 3 0,-30-2 68,0-1 0,0 0 0,-1 0 0,1 1 0,0-1 0,-1 1 0,1 0 0,-1-1 0,1 1 0,-1 0 1,1 0-1,-1 0 0,1 0 0,-1 0 0,0 0 0,1 0 0,-1 0 0,0 1 0,0-1 0,0 1 0,0-1 0,0 0 0,0 1 0,-1 0 0,1-1 0,0 1 0,-1-1 0,1 1 0,-1 0 0,1-1 0,-1 1 0,0 2 0,0-2 55,-1 0 1,1-1-1,-1 1 0,0 0 1,0-1-1,1 1 0,-1 0 0,0-1 1,0 1-1,-1-1 0,1 0 0,0 1 1,0-1-1,-1 0 0,1 0 1,0 0-1,-1 0 0,0 0 0,1 0 1,-1 0-1,-2 1 0,-41 16 737,38-15-659,4-2-92,-64 19 870,63-19-910,-1 0 0,0 0 0,0-1 0,0 1 0,0-1 1,0 0-1,0 0 0,0-1 0,0 0 0,0 1 0,-7-4 0,12 4-75,-1 0-1,0-1 1,1 1-1,-1-1 0,0 0 1,1 1-1,-1-1 1,1 1-1,-1-1 0,1 0 1,0 1-1,-1-1 1,1 0-1,0 0 0,-1 1 1,1-1-1,0 0 0,0 0 1,-1 0-1,1 1 1,0-1-1,0 0 0,0 0 1,0 0-1,0 1 1,0-1-1,1 0 0,-1 0 1,0 1-1,0-1 1,1 0-1,-1 0 0,0 1 1,1-1-1,-1 0 0,0 0 1,1 1-1,0-2 1,19-25-2723,61-53-8485,-49 47 5216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5.240"/>
    </inkml:context>
    <inkml:brush xml:id="br0">
      <inkml:brushProperty name="width" value="0.025" units="cm"/>
      <inkml:brushProperty name="height" value="0.025" units="cm"/>
    </inkml:brush>
  </inkml:definitions>
  <inkml:trace contextRef="#ctx0" brushRef="#br0">11 0 11115,'0'0'13020,"-1"9"-12310,-2 57 158,-1-27-673,2 0 1,2-1-1,8 71 0,-8-107-190,1 0-1,-1 0 0,0 0 1,1-1-1,-1 1 0,1 0 0,-1-1 1,1 1-1,0 0 0,0-1 1,0 1-1,0-1 0,0 1 0,0-1 1,0 1-1,2 0 0,-3-2-2,1 0 0,-1 0 0,1 0 0,-1 0 0,1 0 0,0 0 0,-1 0 0,1 0 0,-1 0 0,1 0 0,-1-1 0,1 1 0,0 0 0,-1 0 0,1-1 0,-1 1 0,1 0 0,-1-1 0,0 1 0,1 0-1,-1-1 1,1 1 0,-1-1 0,0 1 0,1-1 0,-1 1 0,0-1 0,1 1 0,-1-1 0,0 0 0,4-6-65,-1 0 0,1-1 0,-2 1-1,1-1 1,2-11 0,-3 6 29,1 0 1,-2 0 0,1 0-1,-2 0 1,0 0 0,0 0-1,-4-17 1,3 35 63,0 0 0,0 0 0,1 0-1,0 0 1,-1 0 0,2 0 0,-1 0 0,1 0 0,1 8 0,-1-11-21,0 1 0,0-1-1,0 0 1,0 1 0,0-1 0,1 0 0,-1 0 0,1 0 0,-1 0 0,1 0-1,0 0 1,0-1 0,0 1 0,0 0 0,0-1 0,0 0 0,0 1 0,0-1-1,1 0 1,-1 0 0,0 0 0,1 0 0,-1-1 0,1 1 0,-1-1-1,1 1 1,-1-1 0,1 0 0,0 0 0,-1 0 0,1 0 0,-1-1 0,1 1-1,-1-1 1,4 0 0,-1-1 15,0 0 0,0-1-1,0 1 1,-1-1 0,1 0 0,-1 0-1,1-1 1,-1 1 0,0-1 0,-1 0-1,1 0 1,0 0 0,-1 0 0,0-1-1,4-7 1,-2-1 366,-1 0 0,0-1-1,3-25 1,-17 96-316,6-40-19,0 1 1,2 0-1,0 1 0,1-1 0,2 33 1,0-49-81,-1 1 0,1-1 1,0 0-1,0 0 0,0 0 1,0-1-1,0 1 1,1 0-1,-1 0 0,0-1 1,1 1-1,0 0 0,-1-1 1,1 0-1,0 1 0,-1-1 1,1 0-1,0 0 0,0 0 1,0 0-1,0 0 0,3 1 1,24 3-3822,-2-8-6123,-12-5-3793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5.683"/>
    </inkml:context>
    <inkml:brush xml:id="br0">
      <inkml:brushProperty name="width" value="0.025" units="cm"/>
      <inkml:brushProperty name="height" value="0.025" units="cm"/>
    </inkml:brush>
  </inkml:definitions>
  <inkml:trace contextRef="#ctx0" brushRef="#br0">0 29 10378,'0'0'7564,"1"12"-5626,3 268 3780,-4-278-5710,0 1 1,0-1-1,0 1 1,1-1 0,-1 1-1,1-1 1,-1 1-1,1-1 1,0 0-1,0 1 1,0-1 0,1 0-1,-1 0 1,0 0-1,1 1 1,0-2 0,-1 1-1,1 0 1,0 0-1,0 0 1,0-1 0,0 1-1,0-1 1,0 0-1,0 0 1,5 2 0,-4-2-73,0-1 0,0 0 1,0 0-1,-1 0 1,1 0-1,0 0 1,0 0-1,0-1 1,-1 0-1,1 1 1,0-1-1,-1 0 1,1 0-1,0-1 1,-1 1-1,1 0 1,-1-1-1,0 1 1,0-1-1,1 0 1,-1 0-1,0 0 1,-1 0-1,3-3 1,6-9-391,-1 0 1,-1-1-1,0 0 1,-1 0-1,-1-1 1,0 1-1,-2-1 1,1-1-1,-2 1 1,2-18 0,4-61 876,-8 26 4451,-4 148-3233,1-50-1442,1 1 1,1 0 0,8 54 0,4-49-1097,4-20-7372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6.078"/>
    </inkml:context>
    <inkml:brush xml:id="br0">
      <inkml:brushProperty name="width" value="0.025" units="cm"/>
      <inkml:brushProperty name="height" value="0.025" units="cm"/>
    </inkml:brush>
  </inkml:definitions>
  <inkml:trace contextRef="#ctx0" brushRef="#br0">0 1 15855,'0'0'12332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7.894"/>
    </inkml:context>
    <inkml:brush xml:id="br0">
      <inkml:brushProperty name="width" value="0.025" units="cm"/>
      <inkml:brushProperty name="height" value="0.025" units="cm"/>
    </inkml:brush>
  </inkml:definitions>
  <inkml:trace contextRef="#ctx0" brushRef="#br0">1 62 2242,'0'0'8339,"1"-9"-4586,0 2-3695,5-35 5457,-4 38-3914,-1 6-348,0 28-669,-3 32 279,1-34-542,0 0 0,2 0-1,5 40 1,-6-67-301,0 1 0,1 0 0,-1-1 0,0 1 1,1-1-1,-1 1 0,1-1 0,-1 1 0,1-1 0,0 1 1,0-1-1,-1 1 0,1-1 0,0 0 0,0 1 0,0-1 1,1 0-1,-1 0 0,0 0 0,0 0 0,1 0 0,-1 0 1,1 0-1,-1 0 0,0 0 0,1-1 0,0 1 0,-1-1 1,1 1-1,-1-1 0,1 0 0,0 1 0,-1-1 0,1 0 1,-1 0-1,1 0 0,0 0 0,-1-1 0,1 1 0,0 0 0,-1-1 1,1 1-1,-1-1 0,1 1 0,2-2 0,3-2 37,1 1 0,-1-2 0,0 1 0,0-1 0,0 0 0,-1 0 0,9-10-1,36-52 12,-16 17 19,-32 69 56,-1-1-1,-1 29 0,-1-46-130,0 1 0,0-1-1,0 1 1,0-1-1,0 1 1,0-1 0,0 1-1,0-1 1,1 1 0,-1-1-1,1 0 1,-1 1 0,1-1-1,-1 0 1,1 1-1,0-1 1,0 0 0,-1 0-1,1 1 1,0-1 0,2 2-1,-1-3 12,-1 0 1,0 1-1,0-1 0,0 0 0,1 0 1,-1 0-1,0 0 0,0 0 0,0 0 1,1 0-1,-1 0 0,0 0 1,0-1-1,0 1 0,1 0 0,-1-1 1,0 1-1,0-1 0,0 0 0,1 0 1,6-4 52,0-1 0,0 0 0,-1 0 0,1-1 0,5-7 0,10-12-59,-4 3 10,34-31-1,-53 54-27,0 0 1,0-1 0,0 1-1,1 0 1,-1 0 0,0-1-1,0 1 1,1 0-1,-1 0 1,0-1 0,0 1-1,1 0 1,-1 0 0,0 0-1,0 0 1,1 0 0,-1-1-1,0 1 1,1 0-1,-1 0 1,0 0 0,1 0-1,-1 0 1,0 0 0,1 0-1,-1 0 1,0 0-1,1 0 1,-1 0 0,0 0-1,1 0 1,-1 0 0,0 1-1,0-1 1,1 0-1,-1 0 1,0 0 0,1 0-1,-1 1 1,0-1 0,0 0-1,1 0 1,-1 0-1,0 1 1,0-1 0,1 0-1,-1 0 1,0 1 0,0-1-1,3 24-30,-10 28-10,-4-15-3492,6-26 580,8-27 508,10-34-7960,-9 18 1715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8.290"/>
    </inkml:context>
    <inkml:brush xml:id="br0">
      <inkml:brushProperty name="width" value="0.025" units="cm"/>
      <inkml:brushProperty name="height" value="0.025" units="cm"/>
    </inkml:brush>
  </inkml:definitions>
  <inkml:trace contextRef="#ctx0" brushRef="#br0">7 60 5125,'0'0'8039,"-3"-55"-3907,-1 51 2306,4 12-6373,4 1-33,10 0-417,2-2-1761,4-1-1858,4 0-3106</inkml:trace>
  <inkml:trace contextRef="#ctx0" brushRef="#br0" timeOffset="1">265 98 10858,'0'0'9754,"-8"-3"-7998,5 1-1649,-1 0-1,0 1 1,0 0 0,0 0 0,0 0-1,0 0 1,0 0 0,0 1 0,0 0 0,0 0-1,0 0 1,0 0 0,0 1 0,0 0-1,0-1 1,0 1 0,0 1 0,1-1-1,-1 0 1,0 1 0,1 0 0,-1 0-1,1 0 1,-1 0 0,1 1 0,0-1 0,0 1-1,0 0 1,-4 5 0,2-4 23,0 1 0,1 0 0,-1 0 0,1 0 0,0 1 0,0 0 0,1-1 0,-1 1 0,1 0 0,1 1 0,-1-1 0,1 1 0,0-1 0,1 1 0,-1-1 0,1 1 0,1 0 0,-1 0 0,2 12 0,0-16-126,0-1 1,1 1-1,-1-1 1,1 1-1,-1-1 1,1 0-1,0 0 1,0 0-1,0 0 1,0 0-1,0 0 1,1-1-1,-1 1 1,0-1-1,1 0 1,-1 1-1,1-1 1,0 0-1,-1 0 1,1-1-1,0 1 1,0 0-1,-1-1 1,1 0-1,0 0 1,0 0-1,3 0 1,2 1-499,-1-1 0,1 0-1,-1-1 1,1 1 0,-1-1 0,1-1 0,-1 1 0,0-1 0,11-5-1,-14 5-465,0 0-1,-1-1 1,1 1-1,-1-1 1,0 0-1,1 0 1,-1-1-1,0 1 1,-1 0-1,1-1 1,-1 0-1,4-7 1,5-10-5873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8.931"/>
    </inkml:context>
    <inkml:brush xml:id="br0">
      <inkml:brushProperty name="width" value="0.025" units="cm"/>
      <inkml:brushProperty name="height" value="0.025" units="cm"/>
    </inkml:brush>
  </inkml:definitions>
  <inkml:trace contextRef="#ctx0" brushRef="#br0">24 22 10890,'0'0'10223,"-1"10"-8824,-8 69 701,-5 75 1261,33-186-2261,-14 14-1107,-1 0 0,0-1 1,-2 1-1,0-1 0,-1 0 1,-1 0-1,-3-21 0,2 54-155,1-12 165,-1 0 0,0 0 1,1 0-1,0-1 0,-1 1 1,1 0-1,0 0 0,0 0 0,0 0 1,0 0-1,0 0 0,1 0 1,-1 0-1,1 0 0,-1-1 1,1 1-1,-1 0 0,1 0 0,0 0 1,0-1-1,0 1 0,0-1 1,0 1-1,0-1 0,1 1 1,-1-1-1,0 1 0,1-1 0,-1 0 1,1 0-1,0 0 0,-1 0 1,1 0-1,0 0 0,-1 0 0,1-1 1,3 2-1,2-1-1,0-1-1,-1 0 1,1 0-1,0 0 0,-1-1 1,1 0-1,0 0 1,-1-1-1,0 0 1,1 0-1,-1 0 1,0-1-1,0 0 1,0 0-1,0-1 1,-1 1-1,1-1 1,-1-1-1,0 1 1,0-1-1,0 1 0,-1-2 1,0 1-1,0 0 1,0-1-1,-1 1 1,1-1-1,2-7 1,-5 11-1,0 0 0,-1 0-1,1 0 1,0-1 0,-1 1 0,1 0 0,-1 0 0,0 0 0,0 0 0,0-1-1,0 1 1,0 0 0,0 0 0,0 0 0,-2-5 0,2 7-2,0 0-1,0-1 1,0 1 0,-1 0 0,1 0-1,0-1 1,0 1 0,-1 0 0,1 0-1,0 0 1,0-1 0,-1 1 0,1 0 0,0 0-1,0 0 1,-1 0 0,1 0 0,0-1-1,-1 1 1,1 0 0,0 0 0,0 0 0,-1 0-1,1 0 1,0 0 0,-1 0 0,1 0-1,0 0 1,-1 0 0,1 0 0,0 0 0,-1 0-1,1 1 1,-1-1 0,-15 15-29,8-5 17,-47 70 218,51-73-158,0 1 0,1-1 0,-1 1 0,2-1 0,-1 1 0,1 0 0,0 0 0,1 0 0,-1 13 0,2-20-41,0 0 0,0 0 1,0 0-1,0 0 0,1 0 0,-1 0 0,0 0 0,1 0 0,-1 0 1,0-1-1,1 1 0,-1 0 0,1 0 0,0 0 0,-1 0 1,1-1-1,-1 1 0,1 0 0,0-1 0,0 1 0,0 0 0,-1-1 1,1 1-1,0-1 0,1 1 0,32 6 137,-24-7-801,1-1-1,-1 1 1,0-2-1,16-3 1,1-7-6731,-14 7-106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9.374"/>
    </inkml:context>
    <inkml:brush xml:id="br0">
      <inkml:brushProperty name="width" value="0.025" units="cm"/>
      <inkml:brushProperty name="height" value="0.025" units="cm"/>
    </inkml:brush>
  </inkml:definitions>
  <inkml:trace contextRef="#ctx0" brushRef="#br0">99 83 12011,'0'0'1869,"3"-9"747,2-2-1765,-3 6-377,1 0 1,-1 0-1,-1 0 0,1 0 0,-1 0 1,0 0-1,0 0 0,0-11 0,-1 16-411,-1-1-1,1 1 0,0-1 1,0 1-1,-1-1 1,1 1-1,0 0 1,-1-1-1,1 1 1,-1 0-1,1-1 1,0 1-1,-1 0 0,1 0 1,-1-1-1,1 1 1,-1 0-1,1 0 1,-1 0-1,1 0 1,-1 0-1,1-1 1,-1 1-1,1 0 0,-1 0 1,1 0-1,-1 0 1,1 0-1,-1 1 1,1-1-1,0 0 1,-1 0-1,1 0 0,-1 0 1,1 0-1,-1 1 1,1-1-1,-1 0 1,1 0-1,-1 1 1,1-1-1,0 0 1,-1 1-1,-22 11 783,14-4-593,1 0 1,1 0-1,-1 0 1,2 1-1,-1 0 1,-8 16-1,12-20-134,1 0-1,-1-1 1,1 1 0,0 0 0,1 0-1,-1 0 1,1 0 0,0 0 0,0 1-1,1-1 1,-1 0 0,1 1 0,0-1-1,1 0 1,-1 0 0,2 7 0,-1-11-104,0 0 0,0 0 0,0 0 0,0 0 0,0 0 0,0 0 0,0 0-1,0-1 1,1 1 0,-1 0 0,0-1 0,0 1 0,1-1 0,-1 1 0,0-1 0,1 1 0,-1-1 0,0 0 0,1 0 0,-1 0 0,1 0 0,-1 0 0,0 0 0,1 0 0,-1 0 0,3-1 0,38-10 100,-32 6-122,-1 0 1,0-1-1,0 0 1,0-1-1,-1 0 1,0 0-1,0-1 1,-1 0-1,0-1 1,-1 1-1,0-1 0,0 0 1,0-1-1,-2 1 1,1-1-1,4-14 1,-30 82-795,16-49 421,1 0 0,0 0 0,1 0 0,0 1 1,0-1-1,1 1 0,-1 16 0,3-26 78,0 1 0,1 0 1,-1-1-1,0 1 0,1-1 0,-1 1 1,1 0-1,-1-1 0,1 1 1,-1-1-1,1 0 0,0 1 0,-1-1 1,1 1-1,0-1 0,-1 0 0,1 1 1,0-1-1,-1 0 0,1 0 1,0 0-1,-1 0 0,1 1 0,0-1 1,0 0-1,-1 0 0,1 0 0,0 0 1,0-1-1,-1 1 0,1 0 1,0 0-1,-1 0 0,1-1 0,0 1 1,-1 0-1,1 0 0,0-1 1,-1 1-1,2-1 0,18-11-9221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7:05:08.258"/>
    </inkml:context>
    <inkml:brush xml:id="br0">
      <inkml:brushProperty name="width" value="0.05" units="cm"/>
      <inkml:brushProperty name="height" value="0.05" units="cm"/>
    </inkml:brush>
  </inkml:definitions>
  <inkml:trace contextRef="#ctx0" brushRef="#br0">0 85 13715,'7'-2'307,"1"0"-1,-1 0 1,0 1 0,1 0-1,12 1 1,4-1 185,762-13 599,-1 29-888,-298 7 62,67-2-166,-129-47-93,-68 2 23,-211 19 89,497-27 1555,190 22-328,-318 3-1326,-380 2-19,-34 3-7,0 5 0,169 24 0,-174-9-65,-22-2-144,-1-4 1,137 3-1,-203-15 103,0 1 0,0-1 0,0-1 1,-1 1-1,1-1 0,0 0 0,9-4 0,-8 1-183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03.059"/>
    </inkml:context>
    <inkml:brush xml:id="br0">
      <inkml:brushProperty name="width" value="0.025" units="cm"/>
      <inkml:brushProperty name="height" value="0.025" units="cm"/>
    </inkml:brush>
  </inkml:definitions>
  <inkml:trace contextRef="#ctx0" brushRef="#br0">1 57 8168,'0'9'838,"1"18"-165,1 0 0,1 0-1,10 37 1,-10-48-462,2-1 0,0 0 0,1 0-1,0 0 1,1-1 0,1 0 0,16 22-1,-23-34-185,0 0-1,0 0 0,1-1 1,-1 1-1,1 0 0,-1-1 1,1 1-1,0-1 0,-1 0 1,1 0-1,0 1 0,0-1 0,0 0 1,0-1-1,0 1 0,0 0 1,0-1-1,0 1 0,0-1 1,1 1-1,-1-1 0,3 0 1,-3-1 7,0 1 0,1-1 0,-1 0 0,0 0 0,0-1 0,0 1-1,0 0 1,0-1 0,-1 1 0,1-1 0,0 1 0,-1-1 0,1 0 0,-1 0 0,1 0 0,-1 0 0,1-2 0,5-8 90,-1-1-1,-1 0 0,0-1 1,-1 1-1,4-20 0,-3 0-197,3-63-1,-13 11-3928,-5 50-196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19.722"/>
    </inkml:context>
    <inkml:brush xml:id="br0">
      <inkml:brushProperty name="width" value="0.025" units="cm"/>
      <inkml:brushProperty name="height" value="0.025" units="cm"/>
    </inkml:brush>
  </inkml:definitions>
  <inkml:trace contextRef="#ctx0" brushRef="#br0">116 1 14798,'0'0'8077,"-10"0"-6742,6 0-1253,-1 0 1,1 1 0,-1 0 0,1-1 0,-1 1 0,1 1 0,0-1 0,-1 1 0,1-1 0,0 1-1,0 0 1,0 1 0,0-1 0,1 1 0,-1-1 0,1 1 0,-1 1 0,1-1 0,0 0 0,0 1 0,0-1-1,1 1 1,-1 0 0,1 0 0,0 0 0,0 0 0,1 0 0,-1 0 0,1 1 0,0-1 0,0 0-1,0 1 1,0 5 0,1-9-89,1 0-1,-1 0 0,1 0 0,-1 0 1,1 0-1,0 0 0,-1-1 1,1 1-1,0 0 0,0 0 1,0-1-1,0 1 0,0 0 1,-1-1-1,1 1 0,0-1 1,0 1-1,0-1 0,1 1 0,-1-1 1,0 0-1,0 1 0,0-1 1,0 0-1,0 0 0,0 0 1,0 0-1,2 0 0,44 2-866,-31-1 344,-11-1 469,0 0 0,1 1 0,-1 0 0,0 0 0,1 0-1,-1 1 1,0 0 0,0 0 0,0 0 0,9 6 0,-13-6 93,1-1 1,-1 1-1,0-1 0,0 1 0,0 0 1,0-1-1,0 1 0,0 0 1,0 0-1,0 0 0,-1 0 1,1 0-1,-1-1 0,1 1 0,-1 0 1,0 0-1,0 0 0,0 0 1,0 0-1,0 0 0,0 0 1,-1 0-1,1 0 0,-1 0 0,1 0 1,-1 0-1,0 0 0,0 0 1,1 0-1,-1-1 0,-1 1 1,0 2-1,-3 4 111,0-1 1,0 1-1,-1-1 1,1-1-1,-1 1 1,-1-1-1,1 0 1,-1 0-1,-1 0 1,1-1-1,0-1 1,-1 1-1,0-1 1,-14 5-1,21-9-265,1 0-1,-1 0 1,1 0-1,0 0 1,-1 0 0,1 0-1,-1 0 1,1 0-1,-1-1 1,1 1-1,-1 0 1,1 0 0,0 0-1,-1-1 1,1 1-1,-1 0 1,1 0-1,0-1 1,-1 1 0,1 0-1,0-1 1,-1 1-1,1 0 1,0-1-1,0 1 1,-1-1 0,1 1-1,0 0 1,0-1-1,0 1 1,0-1-1,0 1 1,-1-1 0,1 1-1,0-1 1,0 1-1,0-1 1,0 1-1,0 0 1,0-1 0,0 1-1,1-2 1,1-21-5762,-2 23 5702,6-21-7603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0.068"/>
    </inkml:context>
    <inkml:brush xml:id="br0">
      <inkml:brushProperty name="width" value="0.025" units="cm"/>
      <inkml:brushProperty name="height" value="0.025" units="cm"/>
    </inkml:brush>
  </inkml:definitions>
  <inkml:trace contextRef="#ctx0" brushRef="#br0">1 162 8552,'0'0'4079,"10"-7"-529,10-5-2405,61-38 2712,-75 46-3511,0-1 0,-1 1 0,1-1 0,-1 0 0,0-1 0,0 1 0,0-1 0,-1 0 0,0 0 0,5-11 0,-8 17-318,-1-1-1,0 1 1,1-1-1,-1 1 1,0-1-1,1 1 1,-1-1-1,0 1 1,0-1 0,1 0-1,-1 1 1,0-1-1,0 1 1,0-1-1,0 0 1,0 1-1,0-1 1,0 1 0,0-1-1,0 0 1,0 1-1,0-1 1,0 1-1,0-1 1,-1 0 0,1 1-1,0-1 1,0 1-1,-1-1 1,1 1-1,0-1 1,-1 1-1,1-1 1,0 1 0,-1-1-1,1 1 1,-1-1-1,1 1 1,-1 0-1,1-1 1,-1 1-1,1 0 1,-1 0 0,1-1-1,-1 1 1,0 0-1,1 0 1,-1 0-1,1-1 1,-1 1 0,0 0-1,1 0 1,-1 0-1,1 0 1,-1 0-1,0 0 1,1 0-1,-1 1 1,1-1 0,-1 0-1,0 0 1,1 0-1,-1 1 1,1-1-1,-1 0 1,0 1-1,-4 0-30,0 1 1,1 0-1,-1 0 0,0 1 0,1 0 0,-7 4 0,0 4 194,0 0 1,0 1 0,2 1-1,-1 0 1,-13 26-1,19-34-76,1 1-1,0 0 0,1 1 0,-1-1 0,1 0 1,0 1-1,1-1 0,-1 1 0,1 0 0,1 0 0,-1-1 1,1 1-1,0 0 0,1 0 0,0-1 0,2 10 1,-2-13-145,1 0 0,0 0 1,-1 0-1,1-1 1,0 1-1,0 0 0,0-1 1,1 0-1,-1 0 0,1 1 1,-1-1-1,1-1 1,0 1-1,0 0 0,-1-1 1,1 1-1,0-1 1,0 0-1,1 0 0,3 1 1,32 4-3333,-3-6-5621,-8-2-5426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1.331"/>
    </inkml:context>
    <inkml:brush xml:id="br0">
      <inkml:brushProperty name="width" value="0.025" units="cm"/>
      <inkml:brushProperty name="height" value="0.025" units="cm"/>
    </inkml:brush>
  </inkml:definitions>
  <inkml:trace contextRef="#ctx0" brushRef="#br0">23 169 8040,'0'0'8317,"-5"-9"-6449,2 3-1490,1 3-274,0 1 0,1 0 0,0-1 0,-1 1 0,1 0 0,0-1 0,0 0 0,0 1 0,0-1 0,1 0 0,-1 1 0,1-1 0,0 0 0,-1 0 1,1 1-1,0-1 0,1 0 0,-1 0 0,0 1 0,1-1 0,0 0 0,-1 1 0,1-1 0,2-3 0,4-3 228,1 0 0,0 1 0,0 0-1,1 1 1,17-13 0,-22 17-296,0 1-1,0-1 0,1 1 1,-1-1-1,1 1 0,-1 1 1,1-1-1,-1 0 1,1 1-1,0 0 0,0 0 1,0 1-1,0-1 0,-1 1 1,11 1-1,-14-1-35,-1 1 0,1-1-1,0 1 1,0-1 0,0 1 0,0 0-1,-1-1 1,1 1 0,0 0 0,0 0-1,-1 0 1,1-1 0,-1 1-1,1 0 1,-1 0 0,1 0 0,-1 0-1,0 0 1,1 0 0,-1 0 0,0 0-1,0 0 1,1 2 0,0 28-19,-1-24 17,-2 14 13,0 0 0,-9 37-1,7-37 1,0-1 0,-2 40 0,6-59-10,0 0 0,0 0 1,0 1-1,0-1 0,0 0 1,0 0-1,0 0 0,0 1 1,1-1-1,-1 0 0,0 0 1,1 0-1,-1 0 0,1 0 1,0 1-1,-1-1 0,1 0 1,0 0-1,0-1 0,-1 1 1,1 0-1,0 0 0,0 0 1,0 0-1,0-1 0,0 1 1,0 0-1,0-1 0,0 1 1,1-1-1,-1 1 0,0-1 1,0 0-1,0 0 0,1 1 1,-1-1-1,0 0 0,0 0 1,0 0-1,1 0 0,-1 0 1,2-1-1,2 0 9,0 0-1,0 0 1,0 0 0,0-1 0,0 0-1,-1 0 1,1 0 0,-1 0 0,7-5-1,4-4-2,-1-1 0,0-1 0,0 0 0,-2 0 0,1-1 0,-2-1 0,0 0 0,-1-1 0,11-22 0,-18 32-18,-1 0-61,-2 10-33,-2 14-22,0 12 80,0 48-43,2-73 135,0 0 0,0 0-1,1 0 1,0 0 0,0-1 0,0 1-1,1 0 1,-1 0 0,1-1 0,0 1-1,5 7 1,-5-10 30,0-1 0,-1 1 0,1-1 0,0 1-1,0-1 1,0 0 0,0 0 0,0 0 0,0 0 0,0 0 0,0 0 0,0-1-1,1 1 1,-1-1 0,0 0 0,0 1 0,1-1 0,-1 0 0,0 0-1,1 0 1,-1-1 0,0 1 0,0 0 0,1-1 0,-1 0 0,0 1 0,0-1-1,0 0 1,0 0 0,0 0 0,0 0 0,0-1 0,3-2 0,3-1 45,0-1 1,0-1-1,-1 1 1,1-1 0,-2 0-1,10-12 1,-8 7-92,-1 0 0,0 0 0,10-26 0,-16 34-20,1 0-1,-1 0 0,0 0 1,0 0-1,0 0 1,0-1-1,-1 1 0,1 0 1,-1 0-1,0 0 0,-1-1 1,1 1-1,-1 0 0,0 0 1,0 0-1,0 0 1,-3-7-1,3 10-10,0 0 0,0-1 0,0 1 1,0 0-1,0-1 0,0 1 0,0 0 0,-1 0 0,1 0 1,0 0-1,-1 0 0,1 0 0,-1 0 0,1 1 0,-1-1 1,1 1-1,-1-1 0,0 1 0,1-1 0,-1 1 0,0 0 1,1 0-1,-1 0 0,0 0 0,1 0 0,-1 0 0,0 0 1,1 0-1,-1 1 0,0-1 0,1 1 0,-1-1 0,1 1 1,-1 0-1,1-1 0,-1 1 0,1 0 0,-1 0 0,1 0 0,0 0 1,-1 0-1,1 1 0,0-1 0,0 0 0,0 1 0,0-1 1,0 0-1,0 1 0,1-1 0,-1 1 0,0-1 0,1 1 1,-1 0-1,1-1 0,-1 1 0,1 0 0,0-1 0,0 1 1,0 0-1,0-1 0,0 1 0,0 0 0,1 1 0,-1-2 3,1 0 0,-1 0 0,1-1 0,0 1 0,-1 0 0,1-1 0,0 1 0,-1 0 0,1-1-1,0 1 1,0-1 0,0 1 0,0-1 0,-1 0 0,1 1 0,0-1 0,0 0 0,0 0-1,0 1 1,0-1 0,0 0 0,0 0 0,0 0 0,0 0 0,0 0 0,0-1 0,0 1-1,1 0 1,27-6 32,-23 3-51,-1 0-1,1 0 0,-1-1 0,0 0 1,0 0-1,0 0 0,-1 0 1,1-1-1,-1 0 0,0 0 1,-1 0-1,1 0 0,-1-1 1,0 1-1,0-1 0,-1 0 1,3-7-1,-7 36 16,0-1 0,-7 30 1,4-30 341,2 0 0,-2 32 0,6-54-365,-1 0 0,0 1 1,0-1-1,1 1 0,-1-1 1,0 0-1,0 1 0,1-1 0,-1 0 1,0 1-1,1-1 0,-1 0 0,1 0 1,-1 1-1,0-1 0,1 0 1,-1 0-1,1 0 0,-1 0 0,1 0 1,-1 1-1,1-1 0,-1 0 0,0 0 1,1 0-1,-1 0 0,1 0 1,-1 0-1,1 0 0,-1-1 0,1 1 1,-1 0-1,0 0 0,1 0 1,-1 0-1,1 0 0,-1-1 0,1 1 1,-1 0-1,0 0 0,1-1 0,-1 1 1,0 0-1,1-1 0,-1 1 1,1-1-1,20-13-3025,-9-2-1220,-1-1-2092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1.995"/>
    </inkml:context>
    <inkml:brush xml:id="br0">
      <inkml:brushProperty name="width" value="0.025" units="cm"/>
      <inkml:brushProperty name="height" value="0.025" units="cm"/>
    </inkml:brush>
  </inkml:definitions>
  <inkml:trace contextRef="#ctx0" brushRef="#br0">15 46 12075,'0'0'9903,"2"13"-8814,2 22-456,-1 1-1,-2-1 1,-2 1 0,-1 0-1,-7 39 1,3-40-329,3-1 0,-1 37 1,5-71-309,-1 0 0,0 0 0,0 0 0,0 0 0,0 1 0,0-1 0,0 0 0,0 0 0,0 0 0,0 0 0,1 0 0,-1 0 0,0 0 0,0 1 0,0-1 0,0 0 0,0 0 0,1 0 0,-1 0 0,0 0 0,0 0 0,0 0 0,0 0 0,0 0 0,1 0 0,-1 0 1,0 0-1,0 0 0,0 0 0,0 0 0,1 0 0,-1 0 0,0 0 0,0 0 0,0 0 0,0 0 0,0 0 0,1 0 0,-1 0 0,0-1 0,0 1 0,0 0 0,0 0 0,0 0 0,1 0 0,-1 0 0,0 0 0,0 0 0,0-1 0,0 1 0,0 0 0,0 0 0,0 0 0,0 0 0,0 0 0,0-1 1,0 1-1,0 0 0,0 0 0,1 0 0,-1 0 0,0-1 0,7-8-280,7-37-828,-7 13-61,-4 31 1144,0 1-1,0-1 1,0 1 0,0 0-1,0 0 1,0 0 0,0 1 0,0-1-1,0 1 1,4-1 0,10-2-1,-6-1 27,1-1 0,0-1 1,-1 0-1,0 0 1,-1-1-1,1 0 1,-2-1-1,1-1 0,-1 1 1,0-1-1,0-1 1,-1 0-1,-1 0 0,8-13 1,-7 12 0,-2-1 0,1 0-1,-2 0 1,1 0 0,-2-1 0,1 1 0,-2-1-1,0 0 1,0-1 0,-2 1 0,1 0 0,-2-1-1,0-17 1,0 30 0,0 0 0,0 0 0,0 0 1,-1 0-1,1 0 0,0 0 0,0 0 0,-1 0 0,1 0 0,0 0 0,-1 0 0,1 0 0,-1 0 0,1 1 0,-1-1 1,0 0-1,1 0 0,-1 0 0,0 1 0,1-1 0,-1 0 0,0 1 0,0-1 0,0 1 0,0-1 0,0 1 0,0-1 1,0 1-1,1-1 0,-1 1 0,0 0 0,0 0 0,0 0 0,-1-1 0,1 1 0,0 0 0,0 0 0,-1 1 0,0-1-4,-1 1-1,1-1 0,0 1 1,-1 0-1,1 0 0,0 0 1,0 0-1,0 0 0,0 1 1,0-1-1,0 1 0,1-1 1,-1 1-1,0 0 0,-2 3 1,-15 23-20,-22 45-1,35-63 156,2 1 0,-1 0-1,1 1 1,1-1 0,-1 0-1,2 1 1,-2 21 0,4-32-124,0-1 1,1 1-1,-1 0 1,1 0-1,-1 0 1,1-1-1,-1 1 1,1 0-1,-1 0 1,1-1-1,-1 1 1,1-1-1,0 1 1,0 0-1,-1-1 1,1 1-1,0-1 1,0 0-1,0 1 1,-1-1-1,1 0 1,0 1-1,0-1 1,0 0-1,0 0 1,0 0-1,0 0 1,0 0-1,-1 0 1,1 0-1,0 0 1,2 0-1,39-3-46,-31 2-73,-5 1 29,0-1 1,0 1-1,0 0 0,0 0 0,0 1 0,0-1 0,0 1 0,0 1 0,0-1 1,7 4-1,-11-4 72,1 1 1,-1 0-1,0 0 1,0 0 0,0 0-1,0 0 1,0 0-1,-1 1 1,1-1 0,-1 1-1,1-1 1,-1 1-1,0-1 1,0 1 0,0 0-1,0-1 1,-1 1-1,1 0 1,-1 0 0,0 0-1,1 0 1,-1 0-1,0-1 1,-1 5-1,1 5-127,-3 30-232,3-41 116,-1 0 0,1 1 0,-1-1 0,0 0 0,1 0 1,-1 0-1,0 0 0,0 0 0,1 0 0,-1 0 0,0 0 0,0 0 0,0 0 0,0-1 1,0 1-1,0 0 0,0-1 0,-1 1 0,1-1 0,0 1 0,0-1 0,0 1 1,-1-1-1,1 0 0,0 0 0,0 1 0,-1-1 0,1 0 0,-2 0 0,-12 0-6315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2.391"/>
    </inkml:context>
    <inkml:brush xml:id="br0">
      <inkml:brushProperty name="width" value="0.025" units="cm"/>
      <inkml:brushProperty name="height" value="0.025" units="cm"/>
    </inkml:brush>
  </inkml:definitions>
  <inkml:trace contextRef="#ctx0" brushRef="#br0">0 1 13581,'0'0'2883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3.338"/>
    </inkml:context>
    <inkml:brush xml:id="br0">
      <inkml:brushProperty name="width" value="0.025" units="cm"/>
      <inkml:brushProperty name="height" value="0.025" units="cm"/>
    </inkml:brush>
  </inkml:definitions>
  <inkml:trace contextRef="#ctx0" brushRef="#br0">0 84 5189,'0'0'2365,"1"-11"37,-2-6-1238,2-11 320,3 0 3785,3 54-1690,-1-4-3507,4 46 1052,3 121 0,-13-184-1030,0 1-1,1-1 1,-1 1 0,1-1-1,0 1 1,3 9 0,-4-14-79,1-1 0,-1 1 1,0 0-1,1 0 0,-1-1 0,1 1 1,-1-1-1,1 1 0,-1 0 1,1-1-1,0 1 0,-1-1 0,1 1 1,0-1-1,-1 1 0,1-1 0,0 0 1,-1 1-1,1-1 0,0 0 0,1 1 1,-1-1-2,1 0 1,0-1 0,-1 1 0,1 0-1,-1 0 1,1-1 0,0 1 0,-1-1-1,1 1 1,-1-1 0,0 0 0,1 0-1,-1 0 1,1 1 0,0-3 0,11-7 13,-1-1 0,0 0 1,12-16-1,-16 17-70,1 0 0,1 0 0,0 1 0,0 0-1,0 1 1,13-8 0,-22 16 39,-1-1 0,0 1 0,0 0 0,1 0 0,-1 0 0,1 0 0,-1 0 0,0 0 0,1 0 0,-1 0 0,0 0 0,1 0 0,-1 0 0,0 0 0,1 0 0,-1 0 0,0 0 0,1 0 0,-1 0 0,0 0 0,1 0 0,-1 1 0,0-1 0,1 0 0,-1 0 0,0 0 0,1 1 0,-1-1 0,0 0 0,0 0 0,1 1 0,-1-1 0,0 0-1,0 0 1,0 1 0,1-1 0,-1 0 0,0 1 0,0-1 0,0 0 0,0 1 0,0-1 0,0 0 0,0 1 0,4 27 251,-9 30 532,2-45-296,0 0 1,-1 0-1,-11 22 0,44-47-6927,-5-9-2723,-14 8 2605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3.670"/>
    </inkml:context>
    <inkml:brush xml:id="br0">
      <inkml:brushProperty name="width" value="0.025" units="cm"/>
      <inkml:brushProperty name="height" value="0.025" units="cm"/>
    </inkml:brush>
  </inkml:definitions>
  <inkml:trace contextRef="#ctx0" brushRef="#br0">31 1 5349,'0'0'14280,"-3"9"-12849,0 3-1034,-17 76 3763,18-81-3967,1 1 1,0 0-1,0 0 1,1-1-1,0 1 1,1 0-1,0 0 0,0-1 1,4 15-1,-5-21-206,0 1 0,1-1-1,-1 0 1,0 0 0,1 0-1,-1 0 1,0 0 0,1 0-1,-1 0 1,1 0-1,-1-1 1,1 1 0,0 0-1,-1 0 1,1 0 0,0 0-1,0-1 1,0 1 0,0 0-1,-1-1 1,1 1-1,0-1 1,0 1 0,0-1-1,0 1 1,0-1 0,0 0-1,0 1 1,0-1 0,0 0-1,1 0 1,-1 0-1,0 0 1,0 0 0,0 0-1,0 0 1,0 0 0,0 0-1,0-1 1,0 1 0,0 0-1,2-1 1,-1-1-249,0 0-1,0 0 1,0 1 0,-1-1-1,1 0 1,0 0 0,-1-1-1,0 1 1,1 0 0,-1 0-1,0-1 1,0 1 0,0-1-1,-1 1 1,1-1 0,0-4-1,2-44-6767,-3 19 1889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4.043"/>
    </inkml:context>
    <inkml:brush xml:id="br0">
      <inkml:brushProperty name="width" value="0.025" units="cm"/>
      <inkml:brushProperty name="height" value="0.025" units="cm"/>
    </inkml:brush>
  </inkml:definitions>
  <inkml:trace contextRef="#ctx0" brushRef="#br0">0 3 8168,'0'0'13581,"0"-2"-13613,17 14-673,1 2-1185,-2 1-1505,6 0-1762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4.405"/>
    </inkml:context>
    <inkml:brush xml:id="br0">
      <inkml:brushProperty name="width" value="0.025" units="cm"/>
      <inkml:brushProperty name="height" value="0.025" units="cm"/>
    </inkml:brush>
  </inkml:definitions>
  <inkml:trace contextRef="#ctx0" brushRef="#br0">151 10 8680,'0'0'9305,"-10"-2"-7602,5 0-1535,2 1-83,0 0 0,0 0 0,0 0 1,0 1-1,0-1 0,0 1 0,0 0 0,0-1 0,0 1 0,0 1 1,0-1-1,0 0 0,0 1 0,0-1 0,0 1 0,0 0 0,0 0 1,1 0-1,-1 1 0,0-1 0,0 1 0,1-1 0,-1 1 0,1 0 1,0 0-1,-1 0 0,1 0 0,-2 3 0,-1 1 113,1 0 1,0 0-1,1 0 0,-1 0 0,1 1 1,1 0-1,-1-1 0,1 1 0,-2 7 0,4-11-176,-1 0 1,1-1-1,0 1 0,-1-1 0,1 1 0,1 0 0,-1-1 0,0 1 0,1-1 0,-1 1 0,1-1 0,-1 1 0,1-1 0,0 1 0,0-1 0,1 0 0,-1 1 0,0-1 0,1 0 0,-1 0 0,1 0 0,0 0 0,0 0 0,-1 0 0,1-1 0,0 1 0,1-1 0,1 2 0,30 16 36,-17-11-50,0 1-1,-1 1 0,22 18 1,-33-23-15,0-1 1,-1 1 0,1 0 0,-1 1-1,0-1 1,-1 1 0,1 0 0,-1 0-1,0 0 1,-1 0 0,1 0 0,-1 1 0,2 11-1,-3-13 67,1 1 0,-1-1 0,-1 1-1,1-1 1,-1 0 0,0 1-1,0-1 1,-1 1 0,1-1 0,-1 1-1,0-1 1,-1 0 0,1 0 0,-1 0-1,0 0 1,-1 0 0,1 0 0,-1 0-1,0 0 1,0-1 0,0 0 0,-1 1-1,1-1 1,-1-1 0,0 1-1,0 0 1,-1-1 0,1 0 0,-1 0-1,0 0 1,1-1 0,-1 1 0,0-1-1,-1 0 1,1-1 0,0 1 0,0-1-1,-1 0 1,1 0 0,0-1 0,-7 0-1,8 0-38,0 0-1,1 0 0,-1 0 1,0-1-1,0 0 0,0 1 1,0-1-1,1-1 0,-1 1 1,1-1-1,-1 1 0,1-1 1,-1 0-1,1 0 1,0-1-1,0 1 0,0-1 1,0 1-1,0-1 0,1 0 1,-1 0-1,1 0 0,0 0 1,0-1-1,0 1 0,0 0 1,0-1-1,1 0 0,0 1 1,0-1-1,0 0 0,0 0 1,0-4-1,-1-1-360,1-1 0,0 0-1,0 0 1,1 1 0,1-1 0,-1 0-1,2 0 1,-1 1 0,1-1 0,1 1-1,0-1 1,5-12 0,33-54-6712,-19 34 726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4.752"/>
    </inkml:context>
    <inkml:brush xml:id="br0">
      <inkml:brushProperty name="width" value="0.025" units="cm"/>
      <inkml:brushProperty name="height" value="0.025" units="cm"/>
    </inkml:brush>
  </inkml:definitions>
  <inkml:trace contextRef="#ctx0" brushRef="#br0">43 1 11627,'0'0'2253,"-5"12"283,-3 9-1377,1 0 0,1 0 0,1 0 1,1 1-1,-3 43 0,7-52-622,0-8-275,0 0 1,0 0 0,0 0-1,1 0 1,-1 0 0,1 0 0,3 8-1,-4-12-231,1 1-1,0-1 0,0 0 0,0 0 0,0 1 0,1-1 1,-1 0-1,0 0 0,0 0 0,1 0 0,-1 0 0,1 0 0,-1-1 1,0 1-1,1 0 0,0-1 0,-1 1 0,1-1 0,-1 1 1,1-1-1,0 0 0,-1 0 0,1 0 0,0 0 0,-1 0 1,1 0-1,-1 0 0,3-1 0,3 0-30,0-1 0,-1 0 0,1 0 0,-1 0-1,1-1 1,-1 0 0,0 0 0,0-1 0,-1 1 0,1-1 0,-1-1-1,1 1 1,5-8 0,-4 6-260,0-1-1,1 1 1,0 1 0,0-1-1,15-6 1,-23 12 253,1 0 0,-1 0 0,1 0 0,0 0 0,-1 0 0,1 0 0,-1 0 0,1 1 1,-1-1-1,1 0 0,0 0 0,-1 1 0,1-1 0,-1 0 0,1 1 0,-1-1 0,1 0 0,-1 1 0,0-1 0,1 1 0,-1-1 0,1 1 0,-1-1 0,0 1 1,1-1-1,-1 1 0,0-1 0,0 1 0,0-1 0,1 1 0,-1 0 0,0-1 0,0 1 0,0-1 0,0 1 0,0 0 0,0-1 0,0 1 0,0-1 1,0 1-1,0 0 0,0-1 0,-1 1 0,1 39 461,0-30-347,0 3-1,-1 0 0,0 0 0,-1-1 0,0 1 0,-1 0 0,-6 14 0,3-22-5273,-1-4-674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0.661"/>
    </inkml:context>
    <inkml:brush xml:id="br0">
      <inkml:brushProperty name="width" value="0.025" units="cm"/>
      <inkml:brushProperty name="height" value="0.025" units="cm"/>
    </inkml:brush>
  </inkml:definitions>
  <inkml:trace contextRef="#ctx0" brushRef="#br0">5 0 8392,'0'0'9123,"-2"11"-9085,1-2-31,0 1-1,0-1 1,1 1 0,0-1 0,1 0 0,0 1 0,1-1 0,0 0 0,6 17 0,12 45-1392,-15-23-7255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5.096"/>
    </inkml:context>
    <inkml:brush xml:id="br0">
      <inkml:brushProperty name="width" value="0.025" units="cm"/>
      <inkml:brushProperty name="height" value="0.025" units="cm"/>
    </inkml:brush>
  </inkml:definitions>
  <inkml:trace contextRef="#ctx0" brushRef="#br0">0 0 8776,'0'0'10869,"8"6"-9604,3 2-892,-1 1 0,1 0-1,-2 0 1,11 13 0,-20-20-360,1-1 0,0 1 0,1-1 0,-1 0 1,0 0-1,0 1 0,0-1 0,1 0 0,-1 0 1,1 0-1,-1 0 0,1 0 0,-1-1 0,1 1 1,-1 0-1,1-1 0,0 1 0,-1-1 0,1 0 1,0 1-1,0-1 0,-1 0 0,1 0 0,0 0 1,3-1-1,-1 0-42,-1-1 0,1 0 1,0 0-1,-1 0 0,1-1 1,-1 1-1,0-1 0,4-4 1,-4 4-177,0 0 0,0 1 1,1-1-1,-1 1 1,0-1-1,1 1 0,0 0 1,5-2-1,11 61-718,-19-55 819,0-1 1,0 1 0,0-1 0,0 0-1,0 0 1,0 1 0,0-1-1,1 0 1,-1 0 0,0 0-1,1 0 1,-1-1 0,3 2 0,15 1-4404,-2-3-826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5.456"/>
    </inkml:context>
    <inkml:brush xml:id="br0">
      <inkml:brushProperty name="width" value="0.025" units="cm"/>
      <inkml:brushProperty name="height" value="0.025" units="cm"/>
    </inkml:brush>
  </inkml:definitions>
  <inkml:trace contextRef="#ctx0" brushRef="#br0">26 1 11883,'0'0'12743,"-5"9"-12129,1-1-464,2-6-115,0 1 1,0 0 0,1 0-1,-1 0 1,1 0-1,-1 0 1,1 0-1,0 0 1,1 0-1,-1 0 1,0 1 0,1-1-1,0 0 1,0 4-1,0-6-28,0-1 0,1 1 0,-1 0 1,1-1-1,0 1 0,-1-1 0,1 1 0,-1-1 0,1 1 0,0-1 0,-1 0 0,1 1 0,0-1 0,-1 1 1,1-1-1,0 0 0,0 0 0,-1 0 0,1 1 0,0-1 0,0 0 0,0 0 0,-1 0 0,1 0 1,0 0-1,0 0 0,-1 0 0,1-1 0,0 1 0,0 0 0,-1 0 0,1-1 0,0 1 0,0 0 0,-1-1 1,2 0-1,28-12 40,-15-2-230,-13 13 113,0 0 1,0-1 0,0 1 0,0 0-1,1 0 1,-1 1 0,1-1 0,-1 0 0,5-1-1,-6 6 23,0 0 1,0 1-1,-1-1 0,1 1 0,-1-1 0,1 1 0,-1-1 0,0 1 0,-1 4 0,1-4 20,-1 14-187,2 41 717,-1-57-625,0 0 0,0 0-1,0-1 1,1 1 0,-1 0 0,0 0 0,1 0 0,0 0 0,-1 0-1,1-1 1,0 1 0,0 0 0,0-1 0,0 1 0,0-1 0,1 1-1,-1-1 1,0 1 0,1-1 0,-1 0 0,1 0 0,-1 1 0,3 0-1,7-2-6107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6.476"/>
    </inkml:context>
    <inkml:brush xml:id="br0">
      <inkml:brushProperty name="width" value="0.025" units="cm"/>
      <inkml:brushProperty name="height" value="0.025" units="cm"/>
    </inkml:brush>
  </inkml:definitions>
  <inkml:trace contextRef="#ctx0" brushRef="#br0">2 92 11499,'0'0'10650,"-1"10"-10057,1 5-408,0-1 1,2 1-1,0 0 1,0-1-1,9 28 1,-10-38-117,0 0 0,1 0-1,0-1 1,0 1 0,0 0 0,0-1 0,0 1 0,1-1-1,0 0 1,-1 0 0,1 0 0,6 5 0,-6-7 3,-1 0-1,0 0 1,1 0 0,-1 0 0,1-1 0,-1 1-1,1-1 1,0 1 0,-1-1 0,1 0 0,-1 0-1,1 0 1,0 0 0,-1-1 0,1 1 0,-1-1-1,1 1 1,-1-1 0,1 0 0,-1 0 0,1 0-1,-1 0 1,3-2 0,2-2-44,-1 0 0,1-1 0,-1 1 0,0-1 0,0 0 1,0-1-1,-1 0 0,0 0 0,0 0 0,-1 0 0,0-1 0,0 1 0,-1-1 0,0 0 0,0 0 0,-1 0 1,0-1-1,0 1 0,-1-1 0,0 1 0,-1-1 0,0-12 0,0 21-27,0-1 0,0 0 0,0 1 0,-1-1 0,1 0-1,0 1 1,0-1 0,-1 0 0,1 1 0,0-1 0,0 1 0,-1-1 0,1 1 0,-1-1 0,1 1 0,0-1 0,-1 1 0,1-1-1,-1 1 1,1-1 0,-1 1 0,0 0 0,1-1 0,-1 1 0,1 0 0,-1-1 0,0 1 0,1 0 0,-1 0 0,1 0-1,-1 0 1,0-1 0,1 1 0,-1 0 0,0 0 0,1 0 0,-1 1 0,0-1 0,1 0 0,-1 0 0,0 0 0,0 1-1,-1-1 1,1 1-1,-1-1 1,1 1-1,0-1 1,-1 1-1,1 0 0,0-1 1,0 1-1,0 0 1,0 0-1,0 0 1,0 0-1,0 0 0,0 0 1,0 1-1,0-1 1,0 0-1,0 0 1,0 2-1,0 1 20,0-1 0,0 0 0,0 0 0,0 0 0,1 1 0,-1-1 0,1 0 1,0 1-1,0-1 0,0 0 0,1 0 0,-1 1 0,1-1 0,0 0 0,0 0 0,0 1 0,0-1 0,0 0 0,1 0 0,-1 0 0,1-1 1,0 1-1,0 0 0,0-1 0,0 1 0,3 2 0,-2-3 19,1 0 0,-1-1 1,0 1-1,1-1 0,-1 1 0,1-1 1,0 0-1,-1-1 0,1 1 0,0-1 1,0 1-1,-1-1 0,1 0 1,0-1-1,0 1 0,-1 0 0,1-1 1,0 0-1,-1 0 0,1 0 0,-1-1 1,1 1-1,4-4 0,10-4-19,-1-1-1,-1-1 0,0 0 1,0-1-1,-1-1 1,-1-1-1,0 0 0,-1 0 1,-1-1-1,17-26 1,-29 40-22,1 1 0,-1 0 0,0 0 1,0 0-1,1 0 0,-1-1 0,0 1 0,0 0 1,1 0-1,-1-1 0,0 1 0,0 0 1,0 0-1,1-1 0,-1 1 0,0 0 0,0-1 1,0 1-1,0 0 0,0 0 0,0-1 1,0 1-1,0 0 0,0-1 0,0 1 0,0 0 1,0-1-1,0 1 0,0 0 0,0-1 1,0 1-1,0 0 0,0-1 0,0 1 0,0 0 1,0-1-1,0 1 0,-1 0 0,1 0 1,0-1-1,0 1 0,0 0 0,-1 0 0,1-1 1,0 1-1,-1 0 0,-17 6-20,-19 18 0,20-11 52,0 1 1,2 1 0,-16 18-1,27-28 13,0 0 0,1 0 1,-1 1-1,1-1 0,0 1 0,0 0 0,1 0 0,0 0 0,0 0 0,0 0 0,1 0 0,0 1 0,0-1 0,0 12 0,1-17-36,1 1-1,-1 0 1,0-1-1,1 1 1,-1-1-1,1 1 1,-1 0-1,1-1 1,0 1-1,-1-1 1,1 1 0,0-1-1,0 0 1,0 1-1,0-1 1,0 0-1,1 0 1,-1 0-1,0 0 1,1 0-1,-1 0 1,2 1-1,1 0-23,1 0-1,-1 0 1,1-1-1,-1 1 1,1-1-1,-1 0 1,1 0-1,5-1 0,1 1-373,0-1-1,0 0 1,0-1-1,0-1 0,-1 0 1,18-4-1,-21 3-279,-1 0-1,1-1 1,-1 1-1,0-1 1,0 0-1,0 0 1,6-7-1,17-24-8471,-18 17 2443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6.854"/>
    </inkml:context>
    <inkml:brush xml:id="br0">
      <inkml:brushProperty name="width" value="0.025" units="cm"/>
      <inkml:brushProperty name="height" value="0.025" units="cm"/>
    </inkml:brush>
  </inkml:definitions>
  <inkml:trace contextRef="#ctx0" brushRef="#br0">85 1 8136,'0'0'13986,"-5"12"-12971,-12 29-486,3 1 0,1 0 0,2 1 1,2 0-1,2 1 0,-2 48 0,9-91-625,0 1-1,0-1 0,0 0 1,0 0-1,1 0 0,-1 0 1,0 0-1,0 0 0,1 0 1,-1 0-1,1 0 0,-1 0 1,1 0-1,-1-1 0,1 1 1,0 0-1,-1 0 0,2 1 1,-1-2-280,0 1 0,0 0 0,0-1 1,1 1-1,-1-1 0,0 1 0,0-1 1,1 0-1,-1 0 0,0 1 0,0-1 1,1 0-1,-1 0 0,0 0 0,1 0 1,-1 0-1,0-1 0,0 1 0,1 0 0,-1-1 1,0 1-1,2-1 0,13-10-5800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7.244"/>
    </inkml:context>
    <inkml:brush xml:id="br0">
      <inkml:brushProperty name="width" value="0.025" units="cm"/>
      <inkml:brushProperty name="height" value="0.025" units="cm"/>
    </inkml:brush>
  </inkml:definitions>
  <inkml:trace contextRef="#ctx0" brushRef="#br0">77 33 5317,'0'0'16250,"-8"-1"-15999,5 1-153,0 0-1,0 1 1,0-1 0,0 1-1,0-1 1,0 1 0,1 0-1,-1 0 1,0 0 0,0 1-1,1-1 1,-1 1 0,1-1-1,-1 1 1,1 0 0,0 0-1,0 0 1,0 0 0,0 0-1,0 0 1,0 1 0,0-1-1,1 1 1,0-1 0,-1 1-1,1 0 1,0-1 0,0 1-1,0 0 1,0 0 0,1 0-1,-1 0 1,1 0 0,0-1-1,0 1 1,0 0 0,0 0-1,0 0 1,1 0 0,-1 0-1,1 0 1,0 0 0,1 4-1,-1-6-67,1 1-1,-1-1 0,1 1 0,-1-1 0,1 1 1,-1-1-1,1 0 0,-1 0 0,1 0 0,0 0 0,0 0 1,0 0-1,0 0 0,-1-1 0,1 1 0,0-1 1,0 1-1,0-1 0,0 0 0,0 0 0,0 0 1,3 0-1,49-4 84,-49 2-108,1 0-1,-1-1 1,0 0 0,0 1-1,0-2 1,0 1 0,0 0-1,-1-1 1,1 0 0,-1 0-1,6-8 1,-8 10 1,-1 0 0,1 0 1,0 0-1,-1 0 0,0 0 0,1 0 0,-1 0 0,0-1 0,0 1 1,0-1-1,-1 1 0,1 0 0,0-1 0,-1 0 0,0 1 0,0-1 1,1 1-1,-1-1 0,-1 1 0,1-1 0,0 1 0,-1-1 0,1 1 1,-1-1-1,0 1 0,0-1 0,0 1 0,0 0 0,-2-4 0,1 4 41,-1 0-1,0 0 0,1 0 1,-1 0-1,0 0 0,0 1 1,0-1-1,0 1 0,-1 0 1,1 0-1,0 0 0,0 0 1,-1 0-1,1 1 0,0 0 1,-1 0-1,1 0 0,0 0 1,-1 0-1,1 0 0,-4 2 1,5-2-112,0 0 0,0 0 0,0 1 0,1-1 0,-1 0 0,0 1 0,0 0 0,1-1 0,-1 1 0,0 0 0,1 0 0,-1 0 0,1 0 0,-1 0 0,1 0 0,0 1 0,-1-1 0,1 0 0,0 1 0,0-1 0,0 1 0,0-1 0,0 1 0,0-1 0,0 1 0,1 0 0,-1-1 0,0 1 0,1 0 0,-1 0 0,1 0 0,0-1 0,0 1 0,0 0 0,0 0 0,0 0 0,0 0 0,0-1 0,1 4 0,0-3-170,0-1 0,0 0 1,0 1-1,0-1 0,0 0 0,0 0 0,0 0 0,1 0 0,-1 0 0,0 0 0,1 0 1,-1-1-1,0 1 0,1 0 0,-1-1 0,1 1 0,-1-1 0,1 0 0,-1 1 0,4-1 0,33 5-7537,-11-5-471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7.752"/>
    </inkml:context>
    <inkml:brush xml:id="br0">
      <inkml:brushProperty name="width" value="0.025" units="cm"/>
      <inkml:brushProperty name="height" value="0.025" units="cm"/>
    </inkml:brush>
  </inkml:definitions>
  <inkml:trace contextRef="#ctx0" brushRef="#br0">147 18 7143,'0'0'17152,"-10"-5"-16677,6 3-451,1 1-17,1 0 1,0-1 0,0 1-1,-1 0 1,1 0 0,-1 0-1,1 1 1,-1-1 0,1 1-1,-1-1 1,1 1 0,-1 0-1,1 0 1,-1 0-1,0 0 1,1 0 0,-1 1-1,1-1 1,-1 1 0,1 0-1,-1-1 1,1 1 0,0 0-1,-1 1 1,1-1 0,0 0-1,0 1 1,0-1 0,0 1-1,0-1 1,0 1-1,0 0 1,0 0 0,1 0-1,-3 3 1,-30 48 893,32-49-776,0 0 0,0 0 1,0 0-1,1 0 1,0 0-1,0 0 0,0 0 1,0 1-1,1-1 0,-1 0 1,1 1-1,0 5 0,1-8-114,0-1-1,0 1 0,0-1 0,0 0 1,1 1-1,-1-1 0,0 0 0,1 0 0,-1 0 1,0 0-1,1 0 0,-1 0 0,1 0 1,-1 0-1,1-1 0,0 1 0,-1-1 0,1 1 1,0-1-1,-1 1 0,1-1 0,0 0 1,0 0-1,-1 0 0,1 0 0,0 0 0,0 0 1,1-1-1,55-7-750,-49 5-159,1-1-1,-1 0 0,0-1 0,0 0 0,-1 0 0,11-8 1,-15 10-332,-1 0 0,1-1 1,-1 1-1,1-1 1,-1 1-1,0-1 1,0 0-1,-1-1 1,3-4-1,-1-1-2645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8.084"/>
    </inkml:context>
    <inkml:brush xml:id="br0">
      <inkml:brushProperty name="width" value="0.025" units="cm"/>
      <inkml:brushProperty name="height" value="0.025" units="cm"/>
    </inkml:brush>
  </inkml:definitions>
  <inkml:trace contextRef="#ctx0" brushRef="#br0">0 36 2050,'0'0'14077,"7"-7"-12998,19-22-626,-22 30 936,-4 9-476,-4 11 714,4-21-1600,-6 14 818,1 0-1,1 0 0,0 0 0,1 0 0,1 1 1,-1 17-1,3-32-840,0 1 1,0-1 0,0 0-1,1 1 1,-1-1-1,0 0 1,1 1 0,-1-1-1,0 0 1,1 1-1,-1-1 1,0 0 0,1 0-1,-1 0 1,0 1 0,1-1-1,-1 0 1,1 0-1,-1 0 1,0 0 0,1 0-1,-1 0 1,1 0-1,-1 1 1,1-1 0,-1-1-1,0 1 1,1 0 0,-1 0-1,1 0 1,-1 0-1,1 0 1,-1 0 0,0 0-1,1 0 1,-1-1-1,0 1 1,1 0 0,-1 0-1,1-1 1,19-8-173,8-22-2707,-9-9-4521,-10 14 787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8.634"/>
    </inkml:context>
    <inkml:brush xml:id="br0">
      <inkml:brushProperty name="width" value="0.025" units="cm"/>
      <inkml:brushProperty name="height" value="0.025" units="cm"/>
    </inkml:brush>
  </inkml:definitions>
  <inkml:trace contextRef="#ctx0" brushRef="#br0">70 1 16143,'-5'8'1901,"-5"10"-783,1 0 0,1 1 1,0 0-1,2 1 0,0 0 0,-5 26 1,8-27-685,1 1 0,1-1 0,0 0 0,3 26 1,-2-44-426,0 1 0,0-1 0,0 0 0,0 1 1,1-1-1,-1 0 0,0 0 0,0 1 1,1-1-1,-1 0 0,1 1 0,-1-1 0,1 0 1,0 0-1,-1 0 0,1 0 0,0 0 1,0 0-1,1 1 0,-2-2-9,1 0 0,0 0 0,0 0 0,-1 0 0,1 0 0,0-1 0,-1 1 0,1 0 0,0 0 0,-1-1 0,1 1 0,-1-1 0,1 1 0,-1 0 0,1-1 0,-1 1 0,1-1 0,-1 1 0,1-1 0,-1 0 0,1 1 0,-1-1 0,0 1 0,1-2 0,27-55-653,-25 48 321,10-12-639,-12 38 649,-2-13 353,1 0 0,0 0 0,0 0 0,0 0 1,0 0-1,1 0 0,0 0 0,0 0 0,0 0 0,2 5 1,-2-7-23,1-1 0,-1 1 0,1-1 0,0 0 0,-1 1 0,1-1 0,0 0 0,0 0 0,0 0 0,0 0 0,0 0 0,0-1 0,0 1 0,0-1 0,0 1 0,0-1 0,0 0 0,1 0 0,-1 1 0,0-2 0,0 1-1,0 0 1,0 0 0,0-1 0,0 1 0,0-1 0,1 0 0,-1 1 0,-1-1 0,5-2 0,2-1 26,1-1-1,-1 0 1,-1 0-1,1-1 1,11-10-1,22-26-493,-42 72-101,-5-4 549,-4 14 495,2 1 1,1 1-1,0 55 1,23 82-410,-16-177-80,-1 0 0,1 0 0,-1 0 0,0 0 1,1 1-1,-1-1 0,0-1 0,0 1 0,0 0 0,-1 0 1,1 0-1,0 0 0,-1-1 0,1 1 0,-1-1 1,1 1-1,-1-1 0,0 1 0,0-1 0,1 0 0,-1 0 1,0 0-1,0 0 0,0 0 0,0-1 0,0 1 1,-1 0-1,1-1 0,0 0 0,0 1 0,0-1 0,-4 0 1,1 0 72,1 1-1,-1-1 1,0 0 0,0 0 0,1-1 0,-1 1 0,0-1 0,1 0 0,-1 0 0,0-1-1,1 1 1,0-1 0,-1 0 0,-6-4 0,7 1-37,-1 0-1,1 0 1,-1 0 0,1 0-1,1-1 1,-1 0 0,1 0-1,0 0 1,0 0 0,1 0-1,0 0 1,0-1 0,0 1-1,1-1 1,0 0 0,0 1 0,1-1-1,0-10 1,0 10-30,1-1 0,0 1 0,0-1-1,0 1 1,1 0 0,0-1 0,1 1 0,0 0 0,0 1 0,0-1 0,1 0 0,0 1-1,0 0 1,1 0 0,-1 0 0,7-5 0,25-16-70,13-11-509,-32 16-2892,-10-3-3859,-6 3-3523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8.981"/>
    </inkml:context>
    <inkml:brush xml:id="br0">
      <inkml:brushProperty name="width" value="0.025" units="cm"/>
      <inkml:brushProperty name="height" value="0.025" units="cm"/>
    </inkml:brush>
  </inkml:definitions>
  <inkml:trace contextRef="#ctx0" brushRef="#br0">1 0 13389,'0'0'3587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29.469"/>
    </inkml:context>
    <inkml:brush xml:id="br0">
      <inkml:brushProperty name="width" value="0.025" units="cm"/>
      <inkml:brushProperty name="height" value="0.025" units="cm"/>
    </inkml:brush>
  </inkml:definitions>
  <inkml:trace contextRef="#ctx0" brushRef="#br0">0 0 9513,'0'0'12268,"6"65"-11820,-3-26-224,-1 3-224,3-4-320,1-10-1442,-1-10-1857,6-13-3780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0.993"/>
    </inkml:context>
    <inkml:brush xml:id="br0">
      <inkml:brushProperty name="width" value="0.025" units="cm"/>
      <inkml:brushProperty name="height" value="0.025" units="cm"/>
    </inkml:brush>
  </inkml:definitions>
  <inkml:trace contextRef="#ctx0" brushRef="#br0">1 188 9353,'0'0'7623,"57"-51"-6726,-17 30-128,5-1-161,4-3-320,-4 4-191,-2 3-33,-4 2-64,-10 7-961,-4 5-801,-7 4-1985,-9 0-225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2.939"/>
    </inkml:context>
    <inkml:brush xml:id="br0">
      <inkml:brushProperty name="width" value="0.025" units="cm"/>
      <inkml:brushProperty name="height" value="0.025" units="cm"/>
    </inkml:brush>
  </inkml:definitions>
  <inkml:trace contextRef="#ctx0" brushRef="#br0">45 6 8872,'-4'-6'8475,"-3"13"-6366,-6 15-2107,9-10 329,0 0 0,0 0 0,1 1 0,1 0 0,0-1 0,1 1 0,0 0 0,1 0 0,1 0 0,3 22 0,-4-33-286,1-1-1,-1 1 1,1 0-1,0-1 1,-1 1-1,1 0 1,0-1-1,0 1 1,0-1-1,0 0 1,0 1-1,0-1 1,1 0-1,-1 1 1,0-1-1,1 0 1,-1 0-1,1 0 1,-1 0-1,1 0 1,-1-1-1,1 1 1,0 0-1,-1-1 1,1 1-1,0-1 1,0 0-1,-1 1 1,1-1-1,0 0 1,0 0-1,-1 0 1,1 0-1,0-1 1,0 1-1,-1 0 1,1-1-1,0 1 1,0-1-1,-1 1 1,1-1-1,-1 0 1,3-1-1,4-2 53,0 0 0,0 0 0,-1-1 0,0 0 0,0-1 0,0 0 0,7-7-1,-7 6-25,-1 0 0,0-1 0,0 0 0,-1 0 0,0 0-1,0-1 1,-1 1 0,0-1 0,-1 0 0,0 0-1,0-1 1,-1 1 0,0-1 0,1-13 0,-22 63 190,15-25-258,0 0 0,0 1 0,1-1 0,1 0 0,0 21 0,2-32-2,0-1-1,1 1 0,-1 0 0,1-1 0,0 1 0,-1-1 0,1 1 0,1-1 0,-1 1 1,1-1-1,-1 0 0,4 5 0,-3-6 2,-1-1 1,1 1-1,-1-1 1,1 0-1,0 1 1,0-1 0,0 0-1,0 0 1,-1 0-1,1-1 1,0 1-1,1 0 1,-1-1-1,0 0 1,0 1-1,0-1 1,0 0-1,0 0 1,0 0-1,0 0 1,0 0-1,1 0 1,2-2-1,0 1 33,0-1 0,0 0 0,0-1 0,-1 1 0,1-1 0,-1 0 0,1 0 0,-1 0 0,0-1 0,0 1-1,-1-1 1,1 0 0,-1 0 0,1 0 0,-1-1 0,-1 1 0,1-1 0,-1 0 0,1 0 0,1-6 0,-1 2 95,1 0 0,-1 0 1,-1-1-1,0 1 1,0-1-1,0 1 0,-2-1 1,1 0-1,-1 1 0,-2-14 1,2 22-126,0 1 1,0-1-1,0 1 1,0-1-1,0 1 1,0-1-1,-1 1 1,1-1-1,0 1 1,0-1-1,-1 1 1,1-1-1,0 1 1,-1-1-1,1 1 1,0 0-1,-1-1 1,1 1-1,-1 0 1,1-1-1,0 1 1,-1 0-1,1-1 1,-1 1-1,1 0 1,-1 0-1,1 0 1,-1-1-1,1 1 1,-1 0-1,1 0 1,-1 0-1,1 0 1,-1 0-1,0 0 1,1 0-1,-1 0 1,1 0-1,-1 0 1,1 0-1,-1 1 1,1-1-1,-1 0 1,1 0-1,-1 0 1,1 1-1,-1-1 1,1 0-1,-1 1 1,1-1-1,0 0 1,-1 1-1,-20 20-99,21-20 60,-1-1 0,1 0 0,0 1 0,-1-1 0,1 1 0,0-1 0,-1 1 0,1-1 0,0 1 0,0-1 0,0 1 0,-1-1 0,1 1 0,0 0 0,0-1 0,0 1 0,0-1 0,0 1 0,0-1 0,0 1 0,0 0 0,0-1 0,1 1 0,-1-1 0,0 1 0,0-1 0,0 1 0,1-1 0,-1 1 0,0-1 0,0 1 0,1-1 0,-1 1 0,1-1 0,-1 1 0,0-1 0,1 0 0,0 1 0,24-5-2260,28-25-6359,-34 13 2183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3.385"/>
    </inkml:context>
    <inkml:brush xml:id="br0">
      <inkml:brushProperty name="width" value="0.025" units="cm"/>
      <inkml:brushProperty name="height" value="0.025" units="cm"/>
    </inkml:brush>
  </inkml:definitions>
  <inkml:trace contextRef="#ctx0" brushRef="#br0">50 106 8200,'0'0'2354,"2"-11"-176,-1-2-1292,4-36 1776,5 18 2449,-10 30-3526,0 4-250,-2 24-740,-1 0 0,-2-1-1,-12 41 1,-2 17-123,11-46-94,4-21-139,0 1-1,1-1 1,1 1-1,1 0 1,1 18-1,0-35-230,1-1-1,-1 0 0,0 1 1,0-1-1,1 0 0,-1 1 1,0-1-1,1 0 0,-1 1 0,0-1 1,1 0-1,-1 1 0,0-1 1,1 0-1,-1 0 0,1 0 1,-1 1-1,0-1 0,1 0 0,-1 0 1,1 0-1,-1 0 0,1 0 1,-1 0-1,1 0 0,-1 0 1,0 0-1,1 0 0,-1 0 0,1 0 1,-1 0-1,1 0 0,-1 0 1,0-1-1,1 1 0,-1 0 1,1 0-1,-1 0 0,0-1 1,1 1-1,-1 0 0,0 0 0,1-1 1,-1 1-1,20-12 107,-1-6-152,-2 0-1,0-1 0,-1 0 1,15-25-1,-16 22 3,-15 22 34,1 1 0,-1-1 0,0 0 0,0 0 0,0 0 0,0 1 0,0-1 0,0 0 0,0 0 0,0 0 0,0 0 0,0 1 0,0-1 0,1 0 0,-1 0 0,0 0 0,0 0-1,0 0 1,0 1 0,0-1 0,1 0 0,-1 0 0,0 0 0,0 0 0,0 0 0,0 0 0,1 0 0,-1 0 0,0 0 0,0 0 0,0 0 0,1 0 0,-1 0 0,0 0 0,0 0 0,0 0 0,1 0 0,-1 0 0,0 0 0,0 0 0,0 0 0,1 0 0,-1 0 0,0 0 0,0 0 0,0 0 0,0 0 0,1-1 0,-1 1 0,0 0 0,0 0 0,0 0 0,0 0 0,0 0 0,0 0 0,1-1-1,-1 1 1,0 0 0,0 0 0,0 0 0,0 0 0,0-1 0,0 1 0,0 0 0,0 0 0,0 0 0,0-1 0,1 27-2,-9 34 50,5-51-31,-2 10 43,0-1-1,2 0 1,-4 36-1,29-59-73,-17 2-616,-1-1-1,1 1 1,-1-1-1,0 0 0,0 0 1,0-1-1,0 1 1,4-8-1,10-25-11013,-13 22 4824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3.775"/>
    </inkml:context>
    <inkml:brush xml:id="br0">
      <inkml:brushProperty name="width" value="0.025" units="cm"/>
      <inkml:brushProperty name="height" value="0.025" units="cm"/>
    </inkml:brush>
  </inkml:definitions>
  <inkml:trace contextRef="#ctx0" brushRef="#br0">19 0 7399,'0'0'14905,"1"11"-13731,1 3-869,-1 0 0,0 0 0,-2 0 0,1 0 0,-2 0 1,-4 23-1,1-20-129,2-1 0,0 1 0,0 29 0,3-46-394,0 1 0,0-1-1,1 0 1,-1 0 0,0 0-1,1 1 1,-1-1 0,0 0-1,1 0 1,-1 0 0,1 0-1,-1 0 1,0 0 0,1 0 0,-1 0-1,1 0 1,-1 0 0,0 0-1,1 0 1,-1 0 0,0 0-1,1 0 1,-1 0 0,1 0-1,-1 0 1,0 0 0,1-1 0,-1 1-1,0 0 1,1 0 0,-1 0-1,0-1 1,1 1 0,-1 0-1,0 0 1,0-1 0,1 0-1,4-10-6721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4.123"/>
    </inkml:context>
    <inkml:brush xml:id="br0">
      <inkml:brushProperty name="width" value="0.025" units="cm"/>
      <inkml:brushProperty name="height" value="0.025" units="cm"/>
    </inkml:brush>
  </inkml:definitions>
  <inkml:trace contextRef="#ctx0" brushRef="#br0">33 1 8552,'0'0'14916,"0"10"-13593,-14 153 1769,1-41-2372,8 61-2536,5-160-105,0-23 1820,0 0 0,0 0 0,0 0 1,0 1-1,0-1 0,0 0 0,0 0 0,0 1 0,0-1 0,1 0 0,-1 0 0,0 0 0,0 0 0,0 1 1,0-1-1,0 0 0,0 0 0,1 0 0,-1 0 0,0 1 0,0-1 0,0 0 0,1 0 0,-1 0 0,0 0 1,0 0-1,0 0 0,1 0 0,-1 1 0,0-1 0,0 0 0,0 0 0,1 0 0,-1 0 0,0 0 0,0 0 1,1 0-1,-1 0 0,0 0 0,0 0 0,0 0 0,1 0 0,-1-1 0,0 1 0,0 0 0,0 0 0,1 0 1,-1 0-1,0 0 0,0 0 0,5-5-4938,0-7-2243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4.469"/>
    </inkml:context>
    <inkml:brush xml:id="br0">
      <inkml:brushProperty name="width" value="0.025" units="cm"/>
      <inkml:brushProperty name="height" value="0.025" units="cm"/>
    </inkml:brush>
  </inkml:definitions>
  <inkml:trace contextRef="#ctx0" brushRef="#br0">0 48 15022,'0'0'6956,"1"8"-5942,0-3-792,-1 0-1,1-1 0,0 1 0,1-1 0,-1 1 0,1-1 0,0 1 0,3 5 0,-3-9-142,-1 1-1,0-1 0,1 0 1,-1 1-1,0-1 0,1 0 1,0 0-1,-1 0 1,1 0-1,0 0 0,-1-1 1,1 1-1,0-1 0,0 1 1,0-1-1,0 1 0,-1-1 1,1 0-1,0 0 0,0 0 1,0 0-1,0 0 0,0 0 1,0-1-1,-1 1 0,1 0 1,0-1-1,0 0 0,3-1 1,2-1-46,0 0-1,0-1 1,0 0 0,-1 0 0,0-1 0,1 0 0,-1 0 0,-1 0 0,1-1 0,-1 1 0,0-1 0,-1-1 0,1 1 0,-1-1 0,0 0 0,5-12 0,-9 19-32,0 0-1,0-1 1,0 1-1,0-1 1,0 1-1,0 0 1,0-1 0,0 1-1,0-1 1,0 1-1,0 0 1,0-1 0,0 1-1,0 0 1,0-1-1,0 1 1,0-1-1,0 1 1,0 0 0,-1-1-1,1 1 1,0 0-1,0-1 1,0 1-1,-1 0 1,1-1 0,0 1-1,0 0 1,-1 0-1,1-1 1,0 1-1,-1 0 1,1 0 0,0 0-1,-1-1 1,0 1-1,-16 3 5,-15 15-20,21-9 93,1 2 0,0-1 0,1 1-1,0 0 1,1 1 0,0 0 0,1 1 0,0-1 0,1 1 0,0 1 0,1-1 0,1 1 0,0 0 0,-2 19 0,6-32-66,0 0 0,0 1-1,0-1 1,0 0 0,0 0 0,0 1 0,1-1 0,-1 0 0,1 0-1,-1 0 1,1 0 0,-1 1 0,1-1 0,-1 0 0,1 0 0,0 0-1,0 0 1,0 0 0,-1 0 0,1-1 0,0 1 0,0 0 0,0 0-1,2 1 1,1-1 29,-1 0-1,0 1 0,1-1 0,-1 0 0,1-1 1,-1 1-1,1 0 0,-1-1 0,5 0 0,-2 0-347,-1 0-1,1 0 1,-1-1-1,1 0 1,-1 0-1,1 0 1,-1-1-1,0 1 1,1-1-1,-1-1 1,0 1-1,5-4 1,-9 5-138,0 0 0,0-1 1,0 1-1,0 0 1,-1 0-1,1 0 0,0-1 1,-1 1-1,1 0 0,-1 0 1,1-1-1,-1 1 1,0-1-1,0 1 0,1 0 1,-1-1-1,0 1 0,0-1 1,-1-1-1,1 2 124,0-20-9385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4.802"/>
    </inkml:context>
    <inkml:brush xml:id="br0">
      <inkml:brushProperty name="width" value="0.025" units="cm"/>
      <inkml:brushProperty name="height" value="0.025" units="cm"/>
    </inkml:brush>
  </inkml:definitions>
  <inkml:trace contextRef="#ctx0" brushRef="#br0">1 0 14734,'0'0'9705,"52"0"-18737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7.274"/>
    </inkml:context>
    <inkml:brush xml:id="br0">
      <inkml:brushProperty name="width" value="0.025" units="cm"/>
      <inkml:brushProperty name="height" value="0.025" units="cm"/>
    </inkml:brush>
  </inkml:definitions>
  <inkml:trace contextRef="#ctx0" brushRef="#br0">17 0 11691,'0'0'6876,"-2"9"-6214,-4 17-122,2 0 0,1 1 0,2 0 0,0 0 0,4 36 0,-3-62-511,1 0-1,-1 0 0,0-1 0,0 1 1,1 0-1,-1 0 0,0 0 1,1-1-1,-1 1 0,1 0 1,-1 0-1,1-1 0,-1 1 1,1 0-1,0-1 0,-1 1 0,1-1 1,0 1-1,-1-1 0,1 1 1,0-1-1,0 1 0,-1-1 1,1 0-1,0 1 0,0-1 1,0 0-1,-1 0 0,1 0 0,0 1 1,0-1-1,0 0 0,0 0 1,0 0-1,0-1 0,-1 1 1,1 0-1,0 0 0,0 0 0,0-1 1,0 1-1,-1 0 0,1-1 1,0 1-1,0-1 0,37-19 421,-14-4-317,18-15-145,-40 37 78,0 0 0,1 1-1,-1-1 1,0 1-1,1 0 1,-1-1 0,1 1-1,-1 0 1,1 0 0,-1 1-1,1-1 1,0 1-1,0-1 1,-1 1 0,6 0-1,-7 1-26,0 0 0,0 1 0,0-1 0,-1 0 0,1 1 0,0-1-1,0 1 1,-1-1 0,1 1 0,-1-1 0,1 1 0,-1-1 0,0 1-1,1-1 1,-1 1 0,0 0 0,0-1 0,0 1 0,-1 2 0,1-2-23,0 0-1,0 0 1,0 1 0,0-1 0,0 0 0,0 0 0,1 0 0,-1 0 0,1 0 0,0 0 0,-1 0 0,1 0 0,0 0 0,0-1 0,0 1 0,0 0-1,0 0 1,3 2 0,-2-4-3,0 1 0,-1-1 0,1 0 0,0 0 0,-1 0 0,1-1 0,0 1 0,0 0 0,-1-1 0,1 1 0,0-1 0,-1 1-1,1-1 1,-1 0 0,1 0 0,0 0 0,1-1 0,30-24 34,-9 6-136,-21 18 78,0 1 0,0-1 0,0 1 0,0-1 0,0 1 0,1 0 0,-1 0 0,0 1 0,4-1 0,-6 0 6,1 1 0,-1 1 0,0-1 0,0 0-1,0 0 1,0 0 0,0 0 0,0 1 0,1-1 0,-1 1 0,0-1 0,0 1-1,0-1 1,0 1 0,0-1 0,-1 1 0,1 0 0,0 0 0,1 0-1,0 3 24,0 0 0,0-1-1,-1 1 1,1 0-1,-1 0 1,0 0-1,0 0 1,0 0 0,0 0-1,-1 0 1,0 0-1,0 0 1,0 5-1,3 14 169,-3-23-177,0 0-1,0 1 1,0-1 0,0 0-1,0 0 1,0 1-1,0-1 1,1 0-1,-1 0 1,0 0-1,0 0 1,0 1-1,0-1 1,1 0-1,-1 0 1,0 0-1,0 0 1,0 1 0,1-1-1,-1 0 1,0 0-1,0 0 1,0 0-1,1 0 1,-1 0-1,0 0 1,0 0-1,1 0 1,-1 0-1,0 0 1,0 0 0,1 0-1,-1 0 1,0 0-1,0 0 1,0 0-1,1 0 1,-1 0-1,1 0 1,24-29 306,-21 23-309,36-45-74,-38 48 22,1 1 1,-1-1-1,1 0 1,0 1-1,0-1 1,0 1-1,0 0 1,0 0-1,0 0 1,0 0-1,1 1 1,-1-1-1,7 0 1,-9 3-4,0 0-1,0 0 1,-1 0 0,1 1 0,0-1 0,-1 0 0,1 1-1,-1-1 1,1 0 0,-1 1 0,0-1 0,1 1-1,-1-1 1,0 1 0,0-1 0,0 1 0,0-1-1,0 1 1,-1 1 0,1-1-19,-3 47-1021,1-25-1934,1 1-5856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7.720"/>
    </inkml:context>
    <inkml:brush xml:id="br0">
      <inkml:brushProperty name="width" value="0.025" units="cm"/>
      <inkml:brushProperty name="height" value="0.025" units="cm"/>
    </inkml:brush>
  </inkml:definitions>
  <inkml:trace contextRef="#ctx0" brushRef="#br0">51 26 7655,'0'0'11216,"-2"12"-10202,-14 99 961,1-18-2,-3 131 0,22-207-1224,4-29-248,12-48-125,-15 44-417,33-140 79,-30 112-216,3 1 0,23-66 0,-32 106 165,-1 0-1,0 1 1,1-1 0,0 1 0,0-1-1,-1 1 1,1 0 0,1-1 0,-1 1 0,0 0-1,0 0 1,1 1 0,-1-1 0,1 0-1,0 1 1,-1 0 0,1-1 0,0 1 0,0 0-1,0 1 1,5-2 0,-7 2 7,1 0 0,0 0 0,-1 0 0,1 0 0,-1 0 0,1 1 0,-1-1 0,1 0 1,-1 1-1,1-1 0,-1 1 0,1 0 0,-1-1 0,1 1 0,-1 0 0,0 0 0,0 0 0,1 0 0,-1 0 0,0 0 0,0 0 1,0 1-1,0-1 0,0 0 0,-1 1 0,1-1 0,0 0 0,0 1 0,-1-1 0,1 1 0,-1-1 0,1 1 0,-1-1 0,0 1 1,0-1-1,0 1 0,1 0 0,-2-1 0,1 1 0,0 2 0,-1 2 10,1 0 0,-1 0 0,0 1 1,-1-1-1,1 0 0,-1-1 0,0 1 0,-1 0 0,1-1 1,-1 1-1,0-1 0,-1 0 0,1 1 0,-1-2 1,0 1-1,0 0 0,-1-1 0,0 0 0,1 0 0,-1 0 1,0-1-1,-1 1 0,1-1 0,-1-1 0,1 1 0,-1-1 1,0 0-1,0 0 0,0 0 0,0-1 0,-7 1 0,12-2-225,1-1-1,0 1 0,-1 0 1,1-1-1,0 1 0,-1 0 1,1-1-1,0 1 0,-1 0 1,1-1-1,0 1 0,0-1 1,-1 1-1,1 0 0,0-1 0,0 1 1,0-1-1,0 1 0,0-1 1,0 1-1,0-1 0,0 1 1,0-1-1,0 1 0,0 0 1,0-1-1,0 1 0,0-1 1,0 1-1,0-1 0,0 1 1,1-1-1,-1 1 0,0 0 1,0-1-1,0 1 0,1-1 0,7-12-6221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39.347"/>
    </inkml:context>
    <inkml:brush xml:id="br0">
      <inkml:brushProperty name="width" value="0.025" units="cm"/>
      <inkml:brushProperty name="height" value="0.025" units="cm"/>
    </inkml:brush>
  </inkml:definitions>
  <inkml:trace contextRef="#ctx0" brushRef="#br0">85 87 5894,'0'0'1259,"27"-9"-527,-26 8-492,0 0 1,-1 1 0,1-1 0,0 0-1,0 0 1,0 0 0,0 0-1,-1 0 1,1 0 0,0 0-1,-1 0 1,1 0 0,-1-1 0,1 1-1,-1 0 1,0 0 0,1 0-1,-1-1 1,0 1 0,0 0-1,0 0 1,0-1 0,0 1-1,0 0 1,0 0 0,0-1 0,-1 1-1,1 0 1,0 0 0,-1 0-1,1-1 1,-1 1 0,1 0-1,-1 0 1,0 0 0,1 0 0,-1 0-1,0 0 1,0 0 0,0 0-1,0 0 1,0 1 0,0-1-1,0 0 1,0 0 0,0 1-1,0-1 1,-2 0 0,0 0 192,1 1 0,-1-1 1,1 0-1,-1 1 1,1 0-1,-1 0 0,0 0 1,1 0-1,-1 0 0,1 0 1,-1 1-1,1-1 0,-4 2 1,-19 14-1394,20-9 1056,0-1 0,1 1 0,0-1 0,0 1 1,1 1-1,0-1 0,0 0 0,1 1 0,0-1 0,0 1 0,1 0 0,-2 13 0,4-20-92,-1 0 0,0 0 0,0 0 0,0-1 0,1 1 0,-1 0-1,0 0 1,1-1 0,-1 1 0,0 0 0,1-1 0,-1 1 0,1 0-1,-1-1 1,1 1 0,0-1 0,-1 1 0,1-1 0,-1 1 0,1-1 0,0 1-1,0-1 1,-1 1 0,1-1 0,0 0 0,0 0 0,-1 1 0,1-1 0,0 0-1,0 0 1,0 0 0,-1 0 0,1 0 0,0 0 0,0 0 0,0 0-1,-1 0 1,1 0 0,0-1 0,0 1 0,-1 0 0,1 0 0,0-1 0,0 1-1,-1 0 1,2-1 0,37-17 183,-24 6-164,-1 0 1,20-23-1,15-14-13,-48 48-13,-1 1 0,0 0 0,0 0 1,1-1-1,-1 1 0,0 0 0,0 0 1,1 0-1,-1-1 0,0 1 0,1 0 1,-1 0-1,0 0 0,0 0 0,1 0 1,-1 0-1,0-1 0,1 1 0,-1 0 1,0 0-1,1 0 0,-1 0 0,0 0 1,1 0-1,-1 1 0,0-1 0,1 0 1,-1 0-1,0 0 0,1 0 0,-1 0 1,0 0-1,1 0 0,-1 1 0,0-1 1,0 0-1,1 0 0,-1 0 0,0 1 0,0-1 1,1 0-1,-1 0 0,0 1 0,7 21 64,-6 33 186,-1-49-236,0 7 4,0-1 522,10-18-288,-6 2-243,0 0 1,0 0-1,0 0 0,-1-1 1,1 1-1,-1-1 0,0 0 0,-1 0 1,1 0-1,-1 0 0,0-1 1,0 1-1,-1 0 0,1-1 1,-1 0-1,0 1 0,-1-1 1,1 1-1,-1-1 0,-1 0 0,0-6 1,1 11-7,0 1 1,-1-1-1,1 0 1,0 1-1,0-1 1,0 1-1,0-1 1,0 0-1,0 1 1,0-1-1,0 0 1,0 1-1,0-1 1,0 1-1,0-1 1,0 0-1,0 1 1,0-1-1,1 1 1,-1-1-1,0 0 1,1 1-1,-1-1 1,0 1-1,1-1 0,-1 1 1,0-1-1,1 1 1,-1-1-1,1 1 1,-1 0-1,1-1 1,-1 1-1,1 0 1,-1-1-1,1 1 1,-1 0-1,1 0 1,0-1-1,-1 1 1,1 0-1,-1 0 1,1 0-1,0 0 1,-1 0-1,1 0 1,0 0-1,-1 0 1,1 0-1,-1 0 1,1 0-1,0 0 1,-1 0-1,1 1 1,-1-1-1,1 0 1,0 0-1,-1 1 1,1-1-1,-1 0 1,1 1-1,-1-1 1,1 1-1,17 4-191,29-2-6144,-37-3 2714,11 0-7446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1.734"/>
    </inkml:context>
    <inkml:brush xml:id="br0">
      <inkml:brushProperty name="width" value="0.025" units="cm"/>
      <inkml:brushProperty name="height" value="0.025" units="cm"/>
    </inkml:brush>
  </inkml:definitions>
  <inkml:trace contextRef="#ctx0" brushRef="#br0">30 1 10602,'-8'0'1473,"1"0"705,-2 0-128,4 0-1281,5 2-609,0 0-128,0-1-32,5-1-512,6 0-2243,0-6-2530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1.327"/>
    </inkml:context>
    <inkml:brush xml:id="br0">
      <inkml:brushProperty name="width" value="0.025" units="cm"/>
      <inkml:brushProperty name="height" value="0.025" units="cm"/>
    </inkml:brush>
  </inkml:definitions>
  <inkml:trace contextRef="#ctx0" brushRef="#br0">1 149 10666,'0'0'7207,"39"-49"-6727,-15 31-319,-1 1-161,4 0-417,-3 4-928,-6 1-2018,1 0-353,-6 1-2850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3.019"/>
    </inkml:context>
    <inkml:brush xml:id="br0">
      <inkml:brushProperty name="width" value="0.025" units="cm"/>
      <inkml:brushProperty name="height" value="0.025" units="cm"/>
    </inkml:brush>
  </inkml:definitions>
  <inkml:trace contextRef="#ctx0" brushRef="#br0">68 1 11435,'0'0'11232,"2"9"-10709,16 127 929,10 62 459,-28-198-1913,0 1 1,1-1-1,-1 0 1,0 0-1,0 0 0,0 1 1,0-1-1,0 0 0,0 0 1,0 0-1,0 1 0,1-1 1,-1 0-1,0 0 0,0 1 1,0-1-1,0 0 0,0 0 1,0 1-1,0-1 1,-1 0-1,1 0 0,0 1 1,0-1-1,0 0 0,0 0 1,0 0-1,0 1 0,0-1 1,0 0-1,-1 0 0,1 0 1,0 1-1,0-1 0,0 0 1,0 0-1,-1 0 1,1 0-1,0 1 0,0-1 1,0 0-1,-1 0 0,1 0 1,0 0-1,0 0 0,-1 0 1,-11-7-181,-12-17-189,8 6 107,8 9 211,1 1 0,-1-1 0,1 0 0,1-1 0,0 0 0,0 0 0,-7-18 0,13 27 81,1 0 1,-1 1 0,0-1 0,0 1 0,1-1-1,-1 1 1,0-1 0,1 0 0,-1 1-1,0-1 1,1 1 0,-1 0 0,1-1 0,-1 1-1,1-1 1,-1 1 0,1 0 0,-1-1 0,1 1-1,-1 0 1,1-1 0,-1 1 0,1 0 0,0 0-1,-1 0 1,1 0 0,-1-1 0,1 1 0,0 0-1,-1 0 1,1 0 0,0 0 0,-1 0-1,1 1 1,-1-1 0,2 0 0,35 0-120,-24 0 174,106-12-2680,-80 4-1746,0-1-3505,-26 5 4063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3.408"/>
    </inkml:context>
    <inkml:brush xml:id="br0">
      <inkml:brushProperty name="width" value="0.025" units="cm"/>
      <inkml:brushProperty name="height" value="0.025" units="cm"/>
    </inkml:brush>
  </inkml:definitions>
  <inkml:trace contextRef="#ctx0" brushRef="#br0">79 0 7015,'0'0'15476,"-6"4"-14932,0-1-409,1 0-1,0 0 1,1 1 0,-1-1-1,1 1 1,-1 0 0,1 1 0,0-1-1,1 1 1,-1 0 0,1 0-1,0 0 1,0 0 0,0 0-1,1 1 1,0-1 0,0 1-1,0 0 1,1 0 0,0 0-1,-1 6 1,2-12-131,0 1 0,1 0 0,-1-1 1,0 1-1,1 0 0,-1-1 0,0 1 0,1-1 0,-1 1 1,1-1-1,-1 1 0,1-1 0,-1 1 0,1-1 0,-1 0 1,1 1-1,0-1 0,-1 0 0,1 1 0,-1-1 0,1 0 0,0 0 1,-1 1-1,1-1 0,0 0 0,-1 0 0,1 0 0,0 0 1,-1 0-1,2 0 0,29 0 41,-23 0-59,8-1-162,-4 1 32,0-1 0,0 2 0,1 0-1,-1 0 1,16 5 0,-26-6 148,-1 1-1,1-1 1,0 1-1,-1 0 1,1 0-1,-1-1 0,1 1 1,-1 0-1,1 0 1,-1 1-1,0-1 1,1 0-1,-1 0 1,0 1-1,0-1 1,0 1-1,0-1 1,1 3-1,-2-2 43,1 0-1,-1 1 1,0-1-1,0 0 1,0 1-1,0-1 1,0 1 0,0-1-1,-1 0 1,1 1-1,-1-1 1,0 0-1,1 0 1,-1 1 0,0-1-1,0 0 1,-3 3-1,0 2 55,-1-1 1,0-1-1,0 1 0,0-1 0,-1 0 1,0 0-1,0 0 0,0-1 0,0 0 0,-1 0 1,0-1-1,0 1 0,0-2 0,0 1 1,0-1-1,0 0 0,-1 0 0,1-1 0,-1 0 1,1 0-1,-9-1 0,15 0-1595,1-5-5898,0-2 757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4.886"/>
    </inkml:context>
    <inkml:brush xml:id="br0">
      <inkml:brushProperty name="width" value="0.025" units="cm"/>
      <inkml:brushProperty name="height" value="0.025" units="cm"/>
    </inkml:brush>
  </inkml:definitions>
  <inkml:trace contextRef="#ctx0" brushRef="#br0">17 0 12716,'0'0'3160,"-1"11"-2033,-14 343 3960,15-353-5155,0 0 0,0-1 0,0 1 0,0 0-1,0 0 1,1-1 0,-1 1 0,0 0 0,0-1 0,1 1-1,-1 0 1,0-1 0,1 1 0,-1 0 0,1-1 0,-1 1-1,1-1 1,-1 1 0,1-1 0,-1 1 0,1-1 0,-1 1-1,1-1 1,0 1 0,-1-1 0,1 0 0,0 1 0,-1-1-1,1 0 1,0 0 0,0 0 0,-1 1 0,1-1 0,0 0-1,-1 0 1,1 0 0,0 0 0,1 0 0,-1-1-438,1 1 0,-1 0 1,1 0-1,-1-1 0,0 1 0,1-1 1,-1 1-1,0-1 0,1 1 1,-1-1-1,0 0 0,0 0 0,0 0 1,1-1-1,12-13-6055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6.634"/>
    </inkml:context>
    <inkml:brush xml:id="br0">
      <inkml:brushProperty name="width" value="0.025" units="cm"/>
      <inkml:brushProperty name="height" value="0.025" units="cm"/>
    </inkml:brush>
  </inkml:definitions>
  <inkml:trace contextRef="#ctx0" brushRef="#br0">71 106 8968,'0'0'11056,"-8"3"-10682,3 0-352,1 0-1,0 0 1,0 0-1,0 0 1,0 0-1,0 1 1,1 0-1,-1 0 1,1 0-1,0 0 1,0 0-1,1 1 1,-1-1 0,1 1-1,0 0 1,0 0-1,1 0 1,-1 0-1,1 0 1,0 0-1,1 0 1,-1 0-1,1 0 1,0 0 0,0 0-1,0 0 1,2 8-1,-2-12 0,0 0-1,0 0 1,1 0-1,-1 0 1,0 0-1,1 0 1,-1 0-1,0 1 1,1-1-1,-1 0 1,1 0-1,0 0 0,-1-1 1,1 1-1,0 0 1,-1 0-1,1 0 1,0 0-1,0-1 1,0 1-1,0 0 1,0-1-1,0 1 1,0-1-1,0 1 1,0-1-1,0 1 1,0-1-1,0 0 1,0 1-1,0-1 1,1 0-1,-1 0 1,0 0-1,0 0 1,0 0-1,0 0 1,0 0-1,1 0 1,-1-1-1,0 1 1,0 0-1,0-1 0,0 1 1,0-1-1,0 1 1,0-1-1,0 1 1,0-1-1,0 0 1,1 0-1,3-3 26,0 1-1,0 0 0,-1-1 1,1 0-1,-1 0 1,0 0-1,0-1 0,6-7 1,-5 2 117,0 0 0,0-1 1,-1 1-1,-1-1 0,1 0 1,-2 0-1,0 0 0,0-1 1,0-21-1,2 35-159,0-1 0,0 1 0,0-1 0,0 0 0,0 0-1,0 0 1,0-1 0,0 1 0,0-1 0,7 0 0,-8-1-24,0 1 0,1 0 0,-1 0 0,0 1 0,0-1 0,0 1 0,0 0 0,0-1 0,0 1 0,0 1 0,0-1 0,0 0 0,0 1 1,-1-1-1,1 1 0,-1 0 0,1 0 0,-1 0 0,4 3 0,-4-1-14,1 1 0,-1-1 0,0 1 0,0 0 0,0-1 0,0 1 0,-1 0 0,0 0 1,0 0-1,0 0 0,0 9 0,-1-7 34,0-2 2,0 1 0,1 0-1,0-1 1,0 1 0,0 0 0,4 8 0,-5-13 0,0-1-1,1 1 1,-1-1-1,0 1 1,1 0-1,-1-1 0,1 1 1,-1-1-1,1 1 1,-1-1-1,1 0 1,-1 1-1,1-1 1,0 1-1,-1-1 1,1 0-1,-1 0 0,1 1 1,0-1-1,-1 0 1,1 0-1,0 0 1,-1 0-1,2 0 1,0 0 3,0 0 1,0-1 0,-1 1-1,1-1 1,0 0-1,0 1 1,0-1 0,-1 0-1,1 0 1,0 0-1,-1-1 1,3-1 0,10-9-3,-1 0 1,0-1 0,11-16 0,-20 24 17,0 0 0,0 0 0,-1-1 0,0 0 0,0 1 0,0-1 0,-1 0 0,1 0 0,-1 0 0,-1-1 0,3-11-1,-4 17 263,-1 15 0,-1-5-219,1-1-1,0 0 0,1 1 0,-1-1 1,2 0-1,-1 1 0,1-1 0,1 0 1,3 15-1,-3-20-28,-1 0 1,0-1-1,1 1 0,-1 0 1,1-1-1,0 0 1,-1 1-1,1-1 0,0 0 1,1 0-1,-1 0 0,0 0 1,1 0-1,-1-1 1,1 1-1,-1-1 0,1 1 1,0-1-1,0 0 1,-1 0-1,1 0 0,0-1 1,0 1-1,0-1 1,0 1-1,0-1 0,0 0 1,0 0-1,0 0 1,6-2-1,-6 1-4,1 0 0,-1 0 0,0-1 1,1 1-1,-1-1 0,0 0 0,0 0 0,0 0 0,0 0 0,-1-1 1,1 1-1,-1-1 0,1 0 0,-1 0 0,0 1 0,0-1 1,0-1-1,0 1 0,-1 0 0,1 0 0,-1-1 0,0 1 0,0-1 1,1-3-1,2-7 114,-1-1 0,0 1 1,-1 0-1,1-26 0,-3 39-140,0 0 1,0 0-1,1 0 0,-1 0 0,0 1 0,0-1 0,-1 0 0,1 0 0,0 0 0,0 0 0,0 0 0,0 0 0,-1 1 0,1-1 0,0 0 0,-1 0 0,1 0 1,-1 1-1,1-1 0,-1 0 0,1 1 0,-1-1 0,0 0 0,1 1 0,-1-1 0,0 1 0,1-1 0,-1 1 0,0-1 0,0 1 0,0-1 0,1 1 0,-3-1 0,2 2-6,0-1 0,0 0 0,0 0 0,0 1 0,1-1 0,-1 1 0,0-1 0,0 1 0,0-1-1,0 1 1,0-1 0,1 1 0,-1 0 0,0-1 0,1 1 0,-1 0 0,0 0 0,1 0-1,-1-1 1,1 1 0,-1 0 0,1 0 0,0 0 0,-1 0 0,1 0 0,0 0 0,-1 0-1,1 0 1,0 2 0,0-2 1,-1 1 0,1-1-1,-1 0 1,1 1 0,0-1 0,-1 1-1,1-1 1,0 1 0,0 0-1,0-1 1,0 1 0,1-1 0,-1 1-1,0-1 1,1 1 0,-1-1 0,1 0-1,-1 1 1,1-1 0,-1 1-1,1-1 1,0 0 0,0 0 0,0 1-1,0-1 1,0 0 0,0 0-1,0 0 1,0 0 0,0 0 0,1 0-1,-1 0 1,0-1 0,3 2 0,3 0 1,-1-1 0,0-1 0,1 1 0,-1-1 1,0 0-1,1 0 0,8-2 0,-10 1-8,0 0-1,0 0 0,0 0 1,0-1-1,-1 1 0,1-1 1,0 0-1,-1-1 1,0 1-1,1-1 0,-1 0 1,0 0-1,-1 0 0,1-1 1,0 1-1,-1-1 1,0 0-1,0 0 0,0 0 1,0-1-1,-1 1 0,1 0 1,-1-1-1,0 0 1,-1 1-1,1-1 0,1-9 1,-3 13 6,0 1 1,0-1 0,0 1 0,0 0 0,0-1 0,0 1-1,0-1 1,0 1 0,0-1 0,0 1 0,0-1 0,0 1-1,-1 0 1,1-1 0,0 1 0,0-1 0,0 1-1,-1 0 1,1-1 0,0 1 0,0 0 0,-1-1 0,1 1-1,0 0 1,-1-1 0,1 1 0,0 0 0,-1 0 0,1-1-1,-1 1 1,1 0 0,-1 0 0,0-1 0,-16 6-14,-12 20-14,24-17 45,1-1 1,0 1 0,1 0 0,0 0 0,0 0-1,1 0 1,0 1 0,0-1 0,1 1 0,0-1-1,0 13 1,1-20-18,0-1 0,0 1 0,1-1 0,-1 1 0,0-1 0,0 1 1,0-1-1,1 1 0,-1-1 0,0 1 0,0-1 0,1 1 0,-1-1 0,0 1 0,1-1 0,-1 0 0,0 1 0,1-1 0,-1 0 0,1 1 0,-1-1 0,1 0 0,-1 1 0,1-1 1,-1 0-1,1 0 0,-1 0 0,1 1 0,-1-1 0,2 0 0,24 1-32,22-11-488,-46 9 502,1 0-1,-1 0 1,0 0-1,1 1 1,-1-1-1,0 1 0,1 0 1,-1-1-1,1 1 1,-1 0-1,0 0 1,1 0-1,-1 1 1,1-1-1,-1 1 0,0-1 1,5 3-1,-4-1 27,-1 1-1,0-1 0,1 1 1,-1 0-1,0 0 1,-1 0-1,1 0 0,0 0 1,-1 0-1,0 0 0,2 7 1,-2-9 3,-1 1 0,1 0 1,-1-1-1,1 1 0,0 0 1,-1-1-1,1 1 0,0-1 1,0 1-1,0-1 1,0 1-1,1-1 0,-1 0 1,0 0-1,0 1 0,1-1 1,-1 0-1,1 0 0,-1 0 1,1-1-1,-1 1 0,1 0 1,3 1-1,-4-5 2,1 0 0,-1 1 0,0-1 0,-1 0 0,1 0 1,0 0-1,-1 1 0,1-1 0,-1 0 0,0 0 0,0 0 0,-1-3 0,2-1 4,1-76 501,40 83-718,-39 1 79,3-1 22,1 0 0,0 0 0,0 0 0,0-1 0,0 0 0,0 0 0,-1-1 0,1 0 0,-1 0 0,1 0 0,9-6 0,-13 6 117,0 0 1,1 0-1,-2 0 0,1 0 1,0-1-1,0 1 1,-1-1-1,1 0 0,-1 0 1,0 0-1,0 0 0,0 0 1,0 0-1,-1-1 1,1 1-1,-1-1 0,0 1 1,0-1-1,0 1 0,0-1 1,-1 0-1,0 1 1,1-5-1,-6 4 0,-6 10-11,-6 9-5,12-9 39,0 0 1,1 0-1,0 0 0,0 1 1,0 0-1,1 0 1,0 0-1,0 0 1,1 0-1,0 1 1,0-1-1,1 1 1,0-1-1,0 1 0,1 0 1,0 10-1,1-17-71,0 0 0,0 1 0,0-1 0,0 0 0,0 0 0,0 0 0,0 1 0,1-1 0,-1 0-1,0-1 1,1 1 0,-1 0 0,0 0 0,1-1 0,-1 1 0,1 0 0,0-1 0,-1 0 0,1 1 0,-1-1 0,1 0-1,0 0 1,-1 0 0,1 0 0,-1 0 0,1 0 0,0 0 0,1-1 0,48-8-3539,-40 4 2438,-1 1 0,1-2 1,-1 0-1,11-8 0,10-10-5611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6.982"/>
    </inkml:context>
    <inkml:brush xml:id="br0">
      <inkml:brushProperty name="width" value="0.025" units="cm"/>
      <inkml:brushProperty name="height" value="0.025" units="cm"/>
    </inkml:brush>
  </inkml:definitions>
  <inkml:trace contextRef="#ctx0" brushRef="#br0">119 119 13229,'-4'1'955,"0"-1"1,0 1-1,1-1 1,-1 1-1,0 1 1,0-1-1,1 0 1,-1 1-1,-4 2 1,-33 29 2405,37-30-3308,1 0-1,0 1 1,0-1-1,1 0 1,-1 1-1,1 0 1,-1-1-1,1 1 1,0 0-1,1 0 0,-1 0 1,1 1-1,0-1 1,0 0-1,0 0 1,0 1-1,1-1 1,-1 0-1,1 1 1,1 4-1,0-8-50,0 0 1,-1-1-1,1 1 0,0 0 0,0 0 1,0 0-1,0-1 0,0 1 0,0 0 1,0-1-1,1 1 0,-1-1 0,0 0 0,0 1 1,0-1-1,1 0 0,-1 0 0,0 1 1,0-1-1,1 0 0,-1 0 0,0 0 1,0-1-1,0 1 0,3 0 0,33-8 47,-29 4-159,0 0-1,0-1 1,0 0-1,-1 0 1,1-1 0,-1 0-1,-1 0 1,1-1 0,-1 0-1,0 0 1,-1-1-1,0 1 1,5-9 0,-4 5 69,-1 1 1,0-1 0,0-1-1,-1 1 1,0 0 0,-1-1-1,-1 0 1,0 0 0,1-18-1,-3 29 47,1 0 1,-1 0-1,0 0 0,0 0 0,0 0 0,0 0 0,0 0 0,0 0 0,0 0 0,-1 0 0,1 0 0,0 0 0,0 0 0,-1 0 0,1 1 0,-1-1 1,1 0-1,-1 0 0,1 0 0,-1 0 0,1 1 0,-1-1 0,0 0 0,1 1 0,-1-1 0,0 0 0,0 1 0,1-1 0,-1 1 0,0-1 0,0 1 1,0-1-1,0 1 0,0 0 0,0-1 0,-1 1 0,0 0 0,0 0 1,1 1-1,-1-1 0,0 1 1,0-1-1,1 1 1,-1 0-1,0 0 0,1 0 1,-1 0-1,1 0 1,-1 0-1,1 0 0,-1 0 1,1 0-1,0 1 1,0-1-1,0 1 0,-2 1 1,-4 8 82,0 1 0,0-1 0,1 2 0,1-1 0,0 0 0,0 1 0,2 0 1,-1 0-1,2 0 0,0 1 0,0-1 0,1 18 0,1-29-135,0 1-1,0-1 0,1 1 1,-1-1-1,1 1 0,0-1 1,-1 0-1,1 1 0,0-1 1,0 0-1,1 0 1,-1 1-1,0-1 0,1 0 1,-1 0-1,1 0 0,0-1 1,0 1-1,0 0 1,0-1-1,0 1 0,0-1 1,0 1-1,0-1 0,0 0 1,1 0-1,3 1 1,33 6-3934,-1-11-3403,-8-6-779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7.403"/>
    </inkml:context>
    <inkml:brush xml:id="br0">
      <inkml:brushProperty name="width" value="0.025" units="cm"/>
      <inkml:brushProperty name="height" value="0.025" units="cm"/>
    </inkml:brush>
  </inkml:definitions>
  <inkml:trace contextRef="#ctx0" brushRef="#br0">40 0 16400,'0'0'2791,"-7"8"-41,2-3-2136,3-3-460,-1 0-1,1 0 1,0 0 0,0 0 0,0 0 0,0 1 0,1-1 0,-1 0-1,0 1 1,1-1 0,0 1 0,0 0 0,0 0 0,0-1 0,0 1 0,-1 5-1,3-6-123,-1-1 0,1 0 0,0 0-1,0 0 1,0 0 0,-1 0 0,1 0-1,0 0 1,0 0 0,0-1 0,0 1-1,0 0 1,1 0 0,-1-1 0,0 1-1,0-1 1,0 1 0,1-1-1,-1 1 1,0-1 0,0 0 0,1 0-1,-1 0 1,0 0 0,1 0 0,-1 0-1,0 0 1,1 0 0,-1 0 0,2-1-1,45-5-315,-18-4 98,-23 7 176,1 0-1,-1 1 1,1 0 0,0 0 0,10-1 0,-16 3 29,-1 0 0,1 0 0,0 0 0,0 0 0,-1 1 0,1-1 1,0 1-1,0-1 0,-1 1 0,1-1 0,-1 1 0,1 0 0,0 0 0,-1 0 0,0 0 0,1 0 0,-1 0 1,1 0-1,-1 1 0,0-1 0,0 0 0,0 1 0,0-1 0,0 1 0,0-1 0,0 1 0,0-1 1,0 3-1,0-2 19,-1 0 1,1 0 0,0 0-1,0 0 1,0-1-1,0 1 1,1 0 0,-1-1-1,0 1 1,1 0 0,-1-1-1,1 0 1,-1 1 0,1-1-1,0 0 1,0 0 0,-1 0-1,1 0 1,0 0-1,0 0 1,3 1 0,-1-2 17,-1 0 1,1 0 0,0 0-1,-1-1 1,1 1-1,-1-1 1,1 0 0,-1 0-1,1 0 1,-1 0-1,1-1 1,3-1 0,31-18-759,-30 15 358,2 0 0,-1 1 0,0 0 0,1 1 0,0 0-1,0 0 1,1 1 0,-1 0 0,0 1 0,21-2 0,-30 4 345,-1 1 0,1-1-1,-1 0 1,1 0 0,-1 0 0,1 0 0,-1 1 0,1-1-1,-1 0 1,0 0 0,1 1 0,-1-1 0,1 0 0,-1 1 0,0-1-1,1 1 1,-1-1 0,0 0 0,1 1 0,-1-1 0,0 1 0,1-1-1,-1 1 1,0-1 0,0 1 0,0-1 0,0 1 0,1-1-1,-1 1 1,0-1 0,0 1 0,0 0 0,-3 25 1417,-7 2-1941,8-23-3526,6-19-2440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7.734"/>
    </inkml:context>
    <inkml:brush xml:id="br0">
      <inkml:brushProperty name="width" value="0.025" units="cm"/>
      <inkml:brushProperty name="height" value="0.025" units="cm"/>
    </inkml:brush>
  </inkml:definitions>
  <inkml:trace contextRef="#ctx0" brushRef="#br0">0 1 16496,'0'0'6566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8.425"/>
    </inkml:context>
    <inkml:brush xml:id="br0">
      <inkml:brushProperty name="width" value="0.025" units="cm"/>
      <inkml:brushProperty name="height" value="0.025" units="cm"/>
    </inkml:brush>
  </inkml:definitions>
  <inkml:trace contextRef="#ctx0" brushRef="#br0">11 86 12492,'0'0'10767,"-2"10"-10126,-1 1-519,1 0-1,0-1 1,1 1-1,1 0 1,0 16 0,0-25-68,0 1 0,0-1 0,1 0 0,-1 1 0,0-1 1,1 1-1,0-1 0,0 0 0,0 1 0,0-1 0,0 0 1,0 0-1,0 0 0,1 0 0,-1 0 0,1 0 1,0 0-1,-1 0 0,1 0 0,0-1 0,0 1 0,0-1 1,0 0-1,0 1 0,0-1 0,1 0 0,-1 0 0,0 0 1,1-1-1,-1 1 0,0 0 0,1-1 0,-1 0 0,1 1 1,4-1-1,-1-1 55,1 0 1,-1 0-1,1-1 1,-1 0-1,1 0 1,-1 0-1,0-1 1,0 0-1,-1 0 1,1-1-1,0 1 1,-1-1-1,8-8 1,-8 9-102,-1-1 0,0 0 0,0 0 0,-1-1 0,1 1 0,-1-1 1,0 1-1,0-1 0,0 0 0,-1-1 0,0 1 0,0 0 0,0-1 0,0 1 0,-1-1 1,1-7-1,-2 12-7,-1 1 0,1-1 1,0 1-1,-1-1 0,1 1 0,0-1 1,-1 1-1,1-1 0,-1 1 0,1 0 1,-1-1-1,1 1 0,-1 0 0,1-1 1,-1 1-1,1 0 0,-1 0 0,0-1 1,1 1-1,-1 0 0,1 0 1,-1 0-1,0 0 0,1 0 0,-1 0 1,1 0-1,-1 0 0,0 0 0,1 0 1,-1 0-1,1 0 0,-1 0 0,0 1 1,1-1-1,-1 0 0,1 0 0,-2 1 1,-24 9 14,23-8-20,1 0 0,-1 1 0,1-1 0,-1 1 0,1-1 0,0 1 0,0 0 0,0 0 0,0 0 0,0 0 0,1 0 0,-1 0 0,1 0 0,0 1 0,0-1 0,0 0 0,0 1 0,1-1 0,0 1 0,-1-1 0,1 1 0,0-1 0,1 5 0,0-7 1,-1 0 1,1 0 0,0 0 0,0 0-1,-1-1 1,1 1 0,0 0 0,0 0-1,0-1 1,0 1 0,0-1 0,0 1-1,0-1 1,0 1 0,0-1 0,0 0-1,0 1 1,1-1 0,-1 0 0,0 0-1,0 0 1,2 0 0,29 0 12,-28 0-6,11-3 5,0-1 0,0 0 0,-1-1 0,1 0 0,-1-1 0,0-1 0,-1 0 0,0-1-1,0 0 1,-1-1 0,0-1 0,0 0 0,-1 0 0,0-1 0,-1-1 0,0 0 0,12-20-1,-21 32-6,-1-1 1,1 0-1,0 0 0,-1 0 0,1 1 0,-1-1 0,1 0 0,-1 0 0,1 0 0,-1 0 0,1 0 0,-1 0 0,0 0 0,0 0 0,1 0 0,-1 0 0,0 0 0,0 0 0,0 0 0,0 0 0,0 0 0,-1 0 0,1 0 0,0 0 0,0 0 0,0 0 0,-1 0 0,1 0 0,-1 1 0,1-1 0,-1 0 0,1 0 0,-1 0 0,0 0 0,-1 0-2,1 1 0,-1 0 1,1 1-1,-1-1 0,1 0 0,-1 0 0,1 1 1,-1-1-1,1 1 0,-1-1 0,1 1 0,0 0 0,-1-1 1,1 1-1,0 0 0,0 0 0,-1 0 0,1 0 0,0 0 1,0 0-1,0 0 0,-1 2 0,-11 12 6,0 0 0,1 0 0,-15 28 0,22-35 63,1 0-1,0 1 1,1 0 0,-1 0-1,2 0 1,-1 0-1,1 0 1,1 1 0,-2 12-1,4-20-65,-1 0 0,0 0 0,1-1 0,-1 1 1,1 0-1,-1 0 0,1-1 0,0 1 0,0 0 0,0-1 0,0 1 0,0-1 0,0 1 0,0-1 0,1 0 0,-1 1 0,0-1 0,1 0 0,-1 0 1,1 0-1,-1 0 0,1 0 0,-1 0 0,1-1 0,0 1 0,0 0 0,-1-1 0,1 1 0,0-1 0,0 0 0,0 0 0,3 1 0,9 0-726,0 0 0,0-1 0,17-2 0,-21 2-500,21-5-4553,-1-8-4495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9.044"/>
    </inkml:context>
    <inkml:brush xml:id="br0">
      <inkml:brushProperty name="width" value="0.025" units="cm"/>
      <inkml:brushProperty name="height" value="0.025" units="cm"/>
    </inkml:brush>
  </inkml:definitions>
  <inkml:trace contextRef="#ctx0" brushRef="#br0">46 75 5061,'4'-8'5509,"1"-7"-3844,13-35 4918,-17 48-4816,-2 23-80,-4 17-1000,-2 1 0,-16 52 0,13-59-552,2 0 1,1 1-1,2 0 1,-2 36-1,7-68-204,0 0 0,0 1 0,0-1-1,0 1 1,0-1 0,0 0 0,0 1 0,0-1-1,0 1 1,1-1 0,-1 0 0,1 1 0,-1-1-1,1 0 1,-1 0 0,1 1 0,0-1 0,-1 0-1,1 0 1,0 0 0,0 0 0,0 0-1,0 0 1,0 0 0,0 0 0,0 0 0,0 0-1,0-1 1,1 1 0,-1 0 0,0-1 0,0 1-1,1-1 1,-1 0 0,0 1 0,1-1 0,-1 0-1,1 0 1,-1 1 0,0-1 0,1 0-1,-1-1 1,0 1 0,1 0 0,-1 0 0,3-1-1,3-1-1147,0 0-1,0-1 1,0 0-1,0 0 0,0-1 1,-1 1-1,11-9 1,13-13-5259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9.405"/>
    </inkml:context>
    <inkml:brush xml:id="br0">
      <inkml:brushProperty name="width" value="0.025" units="cm"/>
      <inkml:brushProperty name="height" value="0.025" units="cm"/>
    </inkml:brush>
  </inkml:definitions>
  <inkml:trace contextRef="#ctx0" brushRef="#br0">58 17 8008,'0'0'9406,"-2"9"-8125,-15 31-192,10-26-596,1 0 1,0 0-1,1 1 1,1 0-1,0 0 1,-2 23-1,6-38-484,-1 1 0,1 0-1,0-1 1,0 1 0,1 0 0,-1-1 0,0 1 0,0 0-1,0-1 1,0 1 0,0 0 0,1-1 0,-1 1 0,0-1-1,1 1 1,-1 0 0,0-1 0,1 1 0,-1-1-1,1 1 1,-1-1 0,1 1 0,-1-1 0,1 0 0,-1 1-1,1-1 1,-1 1 0,1-1 0,0 0 0,-1 0 0,1 1-1,1-1 1,25-4 320,-19 1-216,-1 0-1,0-1 1,0 0 0,0 0 0,7-6 0,-7 3-74,0 0 0,-1-1 0,0 0-1,0 0 1,-1 0 0,7-15 0,-10 20 29,0-1-1,-1 0 1,1 0 0,-1 1 0,0-1 0,0 0 0,0 0-1,-1 0 1,1 0 0,-1 0 0,0 0 0,0 0 0,-1 0-1,1 0 1,-1 0 0,1 0 0,-1 0 0,-1 0 0,-1-4-1,2 6-49,-1 0 0,1 0-1,-1 1 1,0-1 0,1 0-1,-1 1 1,0-1 0,0 1-1,0 0 1,0-1 0,-1 1-1,1 0 1,0 0-1,0 1 1,-1-1 0,1 0-1,0 1 1,-1-1 0,1 1-1,-1 0 1,1 0 0,0 0-1,-1 0 1,1 0 0,-4 1-1,4-1-76,0 0-1,1 1 1,-1-1-1,0 1 1,0-1-1,0 1 1,1 0-1,-1 0 1,0-1-1,1 1 1,-1 0-1,1 0 1,-1 1-1,1-1 1,0 0-1,-1 0 1,1 1-1,0-1 1,0 1-1,0-1 1,0 1-1,0-1 1,0 1-1,0 0 1,1 0-1,-1-1 1,0 1-1,1 0 1,0 0-1,-1 0 1,1-1-1,0 1 1,0 3-1,0-4-125,1 1 0,-1-1 0,1 1 0,0-1 0,0 1 0,-1-1 0,1 0-1,0 1 1,0-1 0,0 0 0,0 0 0,1 0 0,-1 0 0,0 0 0,0 0 0,1 0-1,-1 0 1,0 0 0,1-1 0,-1 1 0,1 0 0,-1-1 0,1 1 0,-1-1 0,1 0 0,-1 0-1,1 1 1,2-1 0,55 3-6175,-49-4 4571,23 1-3463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1.720"/>
    </inkml:context>
    <inkml:brush xml:id="br0">
      <inkml:brushProperty name="width" value="0.025" units="cm"/>
      <inkml:brushProperty name="height" value="0.025" units="cm"/>
    </inkml:brush>
  </inkml:definitions>
  <inkml:trace contextRef="#ctx0" brushRef="#br0">2 256 11435,'0'0'1681,"0"8"-229,-1 9-700,1-9-488,-1 1 1,1-1-1,1 0 1,-1 1-1,4 11 1,-4-18-250,1 1 0,0-1-1,-1 0 1,1 0 0,0 0 0,1 0 0,-1 0 0,0 0-1,0 0 1,1-1 0,-1 1 0,1 0 0,0-1-1,-1 1 1,1-1 0,0 0 0,0 1 0,0-1 0,0 0-1,0 0 1,0 0 0,0 0 0,0-1 0,0 1-1,1-1 1,3 1 0,0 0 17,0-1 1,1 1-1,-1-2 1,0 1-1,0-1 0,0 0 1,0 0-1,0 0 1,0-1-1,-1 0 0,1 0 1,0-1-1,-1 0 0,0 0 1,0 0-1,1 0 1,-2-1-1,1 0 0,4-4 1,6-8 448,0-1 0,-1 0 1,21-35-1,-35 52-461,0 0 1,0-1-1,0 1 0,0 0 1,1 0-1,-1 0 0,0 0 1,0 0-1,0 0 0,0 0 1,1 0-1,-1 0 0,0 0 1,0 0-1,0 0 0,0 0 1,1 0-1,-1 0 0,0 0 1,0 0-1,0 0 0,0 0 1,1 0-1,-1 0 0,0 0 1,0 0-1,0 0 0,0 0 0,0 1 1,1-1-1,-1 0 0,0 0 1,0 0-1,0 0 0,0 0 1,0 0-1,0 1 0,0-1 1,1 0-1,-1 0 0,0 0 1,0 0-1,0 0 0,0 1 1,0-1-1,0 0 0,0 0 1,0 0-1,0 0 0,0 1 1,0-1-1,0 0 0,9 19 432,-8-15-441,0 0 0,1 0 1,-1 0-1,1 0 1,0-1-1,0 1 0,0-1 1,1 0-1,-1 1 0,1-1 1,0 0-1,4 3 0,-5-5 8,1-1 0,0 0-1,-1 0 1,1 0-1,0 0 1,-1-1-1,1 1 1,0-1 0,-1 1-1,1-1 1,-1 0-1,1 0 1,-1 0-1,1 0 1,-1-1-1,0 1 1,0 0 0,1-1-1,-1 0 1,0 0-1,0 1 1,-1-1-1,1 0 1,2-4 0,7-8-141,0 0 0,13-24 0,-16 24-409,3-2-658,-7 11-158,-1 0 1,1 0 0,-1 0-1,0 0 1,3-12 0,-5 6-2055</inkml:trace>
  <inkml:trace contextRef="#ctx0" brushRef="#br0" timeOffset="1">353 39 8008,'0'0'8744,"-47"-37"-7271,44 36-160,6 1-1569,12 1 192,5 5-384,0 2-2211,3-1-1665,2-2-512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49.763"/>
    </inkml:context>
    <inkml:brush xml:id="br0">
      <inkml:brushProperty name="width" value="0.025" units="cm"/>
      <inkml:brushProperty name="height" value="0.025" units="cm"/>
    </inkml:brush>
  </inkml:definitions>
  <inkml:trace contextRef="#ctx0" brushRef="#br0">178 20 10154,'0'0'11984,"-10"-4"-11028,4 1-805,4 1-116,-1 1 0,1-1 0,0 1 0,0 0 0,-1 0 0,1 0 0,-1 0 0,1 0 0,-1 1 0,1-1 0,-1 1 0,1-1 0,-1 1 0,0 0 1,1 0-1,-1 0 0,0 1 0,1-1 0,-1 1 0,1-1 0,-1 1 0,1 0 0,-1 0 0,1 0 0,-5 2 0,-3 6 146,-1 1-1,1-1 1,1 2 0,0-1-1,-9 16 1,14-22-68,2 0 1,-1 1-1,0 0 0,1 0 1,0 0-1,0 0 0,0 0 1,1 0-1,-1 0 0,1 1 1,1-1-1,-1 0 1,1 1-1,0-1 0,0 0 1,1 9-1,0-12-105,1-1 0,-1 1 0,0 0 0,0-1 1,1 1-1,-1-1 0,1 0 0,-1 1 0,1-1 0,0 0 0,-1 0 0,1 0 0,0 0 1,0 0-1,0-1 0,0 1 0,0 0 0,0-1 0,0 0 0,0 1 0,0-1 0,0 0 1,0 0-1,4 0 0,50-3-174,-42 0-590,-1 0 0,1 0 0,-1-2 0,24-10 0,6-13-4705,-40 26 4195,0-1 0,0 0 1,0-1-1,0 1 0,-1 0 1,1-1-1,-1 0 0,3-5 1,0-3-4122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0.141"/>
    </inkml:context>
    <inkml:brush xml:id="br0">
      <inkml:brushProperty name="width" value="0.025" units="cm"/>
      <inkml:brushProperty name="height" value="0.025" units="cm"/>
    </inkml:brush>
  </inkml:definitions>
  <inkml:trace contextRef="#ctx0" brushRef="#br0">10 1 4676,'0'0'16613,"0"8"-15806,-9 128 2230,9-135-3088,0-1 0,0 1 0,0-1 0,0 0 0,1 1 1,-1-1-1,0 0 0,0 1 0,0-1 0,0 0 0,1 1 0,-1-1 0,0 0 0,0 1 0,1-1 0,-1 0 0,0 0 0,1 1 0,-1-1 0,0 0 1,1 0-1,-1 0 0,0 1 0,1-1 0,-1 0 0,1 0 0,-1 0 0,0 0 0,1 0 0,-1 0 0,0 0 0,1 0 0,0 0 0,13-3-6112,-7-9-1658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0.580"/>
    </inkml:context>
    <inkml:brush xml:id="br0">
      <inkml:brushProperty name="width" value="0.025" units="cm"/>
      <inkml:brushProperty name="height" value="0.025" units="cm"/>
    </inkml:brush>
  </inkml:definitions>
  <inkml:trace contextRef="#ctx0" brushRef="#br0">10 0 15631,'0'0'9038,"-2"13"-8456,-5 266 992,7-260-1552,2-12 60,3-17-36,4-21-121,-9 23 32,2-2-4,0 0 0,-1-1-1,-1 1 1,0 0-1,0 0 1,-1-1 0,-4-15-1,-2 19 11,2 17-24,2 16-22,3-23 83,0-1 0,1 0 0,-1 1 0,1-1 0,0 0 0,0 1 0,-1-1 0,2 0 0,-1 0-1,0 0 1,0 0 0,1 0 0,-1 0 0,1 0 0,-1 0 0,1 0 0,0-1 0,0 1 0,0-1 0,0 1 0,0-1 0,0 0 0,0 0 0,0 0 0,1 0 0,-1 0 0,0 0 0,1-1 0,-1 1 0,0-1 0,1 0 0,4 0 0,-1 1 0,-1 0 0,1-1 1,-1 0-1,1 0 1,-1-1-1,1 0 1,-1 0-1,1 0 1,-1 0-1,1-1 1,-1 0-1,0 0 1,9-5-1,-5 0 18,0 0-1,0 0 1,-1-1-1,0 0 1,-1-1-1,0 1 1,0-1-1,0-1 0,-2 1 1,10-20-1,-28 64-62,7-21 178,1 0 0,0 0 0,1 0 0,0 1 0,1-1 0,-1 21 1,4-34-115,-1 0 1,1-1 0,0 1 0,0 0 0,0-1 0,0 1 0,0 0 0,1 0-1,-1-1 1,0 1 0,0 0 0,0-1 0,1 1 0,-1-1 0,0 1 0,0 0 0,1-1-1,-1 1 1,1-1 0,-1 1 0,0-1 0,1 1 0,-1-1 0,1 1 0,0-1-1,-1 1 1,1-1 0,-1 1 0,1-1 0,-1 0 0,1 0 0,0 1 0,-1-1 0,1 0-1,1 0 1,0 0-2,0 0 0,1 0-1,-1 0 1,1-1 0,-1 1 0,1-1-1,-1 0 1,0 0 0,1 0 0,2-1-1,46-33-31,-30 14-176,-17 16 101,0 1 0,1-1 0,-1 1-1,1 0 1,0 0 0,0 0 0,0 1 0,0 0 0,1 0 0,-1 0 0,8-2 0,-11 42-120,-5-6 753,0 0-1,-2 0 0,-16 53 0,4-19 172,16-60-629,0 0-1,0 0 1,-1-1-1,1 1 1,-1 0-1,0 0 1,-1-1-1,1 0 1,-1 1-1,0-1 0,-3 4 1,5-7-85,0 0 1,0-1-1,0 1 1,0 0-1,0-1 0,0 1 1,-1-1-1,1 1 1,0-1-1,0 1 1,0-1-1,0 0 0,-1 0 1,1 1-1,0-1 1,0 0-1,-1 0 1,-1-1-1,0 1-18,1-1-1,-1 0 1,1 0-1,-1 0 1,1 0-1,-1-1 1,1 1 0,0-1-1,0 1 1,0-1-1,-4-4 1,-11-10-24,-31-39 1,44 49 6,0 1 0,0-1 0,1 0 0,0 0 0,0 0 0,0 0 0,1 0 0,0-1 0,0 1 0,1-1 0,0 1 0,-1-10 0,2 15 16,0-1 0,1 1 0,-1-1 0,0 1 0,1 0 0,-1-1 0,0 1 0,1-1 0,0 1 0,-1 0 1,1 0-1,0-1 0,0 1 0,0 0 0,0 0 0,0 0 0,0 0 0,0 0 0,0 0 0,2-1 0,31-16-1147,-6 3-2070,-8-4-3476,-13 2-1185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0.940"/>
    </inkml:context>
    <inkml:brush xml:id="br0">
      <inkml:brushProperty name="width" value="0.025" units="cm"/>
      <inkml:brushProperty name="height" value="0.025" units="cm"/>
    </inkml:brush>
  </inkml:definitions>
  <inkml:trace contextRef="#ctx0" brushRef="#br0">1 0 10794,'0'0'8488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1.585"/>
    </inkml:context>
    <inkml:brush xml:id="br0">
      <inkml:brushProperty name="width" value="0.025" units="cm"/>
      <inkml:brushProperty name="height" value="0.025" units="cm"/>
    </inkml:brush>
  </inkml:definitions>
  <inkml:trace contextRef="#ctx0" brushRef="#br0">25 0 13581,'0'0'11605,"-3"10"-11071,-4 34 270,1 0 0,1 83 0,3-53-45,2-73-743,-1 0-1,1 0 1,0 0-1,0 1 1,-1-1-1,1 0 0,0 0 1,0 1-1,1-1 1,-1 0-1,0 0 1,0 1-1,1-1 0,-1 0 1,0 0-1,1 0 1,-1 1-1,1-1 1,0 0-1,-1 0 0,1 0 1,0 0-1,0 0 1,-1 0-1,1 0 1,0 0-1,0-1 1,0 1-1,0 0 0,0-1 1,0 1-1,0 0 1,1-1-1,1 1 1,0-1-17,1 0 1,0 0 0,-1-1 0,1 1 0,-1-1 0,1 0 0,-1 0 0,0-1 0,1 1 0,-1-1 0,5-2 0,15-4-2187,-7 3-4894,-9 1 883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1.936"/>
    </inkml:context>
    <inkml:brush xml:id="br0">
      <inkml:brushProperty name="width" value="0.025" units="cm"/>
      <inkml:brushProperty name="height" value="0.025" units="cm"/>
    </inkml:brush>
  </inkml:definitions>
  <inkml:trace contextRef="#ctx0" brushRef="#br0">57 0 3491,'0'0'21236,"-7"4"-20568,3-3-622,1 1 1,0 0 0,0 0 0,0 0-1,0 1 1,0-1 0,0 1-1,1 0 1,-1-1 0,1 1 0,0 0-1,0 1 1,0-1 0,0 0-1,0 1 1,1-1 0,-1 1-1,1-1 1,0 1 0,0-1 0,0 1-1,1 0 1,-1 0 0,1-1-1,0 1 1,0 0 0,1 6 0,-1-9-66,0 1 0,0 0 0,0-1 0,0 1 0,0 0 1,0-1-1,1 1 0,-1 0 0,0-1 0,1 1 0,-1-1 1,1 1-1,0-1 0,-1 1 0,1-1 0,0 1 0,0-1 1,0 0-1,0 1 0,0-1 0,0 0 0,1 0 0,-1 0 1,0 0-1,3 1 0,-3-1-211,1-1 0,0 0 0,0 1 0,0-1 1,0 0-1,0 0 0,0 0 0,0-1 0,0 1 0,0 0 0,-1-1 1,1 1-1,0-1 0,0 0 0,0 0 0,-1 0 0,1 0 0,0 0 1,-1 0-1,1 0 0,2-3 0,14-15-4196,-1-8-1990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2.282"/>
    </inkml:context>
    <inkml:brush xml:id="br0">
      <inkml:brushProperty name="width" value="0.025" units="cm"/>
      <inkml:brushProperty name="height" value="0.025" units="cm"/>
    </inkml:brush>
  </inkml:definitions>
  <inkml:trace contextRef="#ctx0" brushRef="#br0">22 1 11371,'0'0'11616,"-2"11"-10879,-7 57 428,2-1 1,4 77-1,3-144-1150,0 1 0,-1 0 0,1 0 0,0 0-1,0-1 1,0 1 0,0 0 0,0 0 0,1 0-1,-1-1 1,0 1 0,0 0 0,0 0-1,1 0 1,-1-1 0,0 1 0,1 0 0,-1-1-1,1 1 1,-1 0 0,1-1 0,-1 1 0,1 0-1,-1-1 1,1 1 0,0-1 0,-1 1-1,1-1 1,1 1 0,-1-1 13,0 0 1,1 0-1,-1 0 1,1 0-1,-1 0 1,0-1-1,1 1 0,-1-1 1,0 1-1,1-1 1,-1 1-1,0-1 0,1 1 1,-1-1-1,1-1 1,41-35 370,-24 13-193,-1 0 1,-1-1 0,-1-1-1,-1 0 1,-2-1 0,15-41-1,-27 64-2534,-6 10-7777,-5 3 1735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2.615"/>
    </inkml:context>
    <inkml:brush xml:id="br0">
      <inkml:brushProperty name="width" value="0.025" units="cm"/>
      <inkml:brushProperty name="height" value="0.025" units="cm"/>
    </inkml:brush>
  </inkml:definitions>
  <inkml:trace contextRef="#ctx0" brushRef="#br0">274 207 9065,'0'0'10698,"15"57"-8552,-3-48-481,1-1-928,1-1-577,1-2-96,-5 0-256,-1-1-609,-3-3-256,-4-1-897</inkml:trace>
  <inkml:trace contextRef="#ctx0" brushRef="#br0" timeOffset="1">0 12 14574,'0'0'9481,"49"-12"-9513,-31 12-1346,0 0-1696,-5 0-3493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3.119"/>
    </inkml:context>
    <inkml:brush xml:id="br0">
      <inkml:brushProperty name="width" value="0.025" units="cm"/>
      <inkml:brushProperty name="height" value="0.025" units="cm"/>
    </inkml:brush>
  </inkml:definitions>
  <inkml:trace contextRef="#ctx0" brushRef="#br0">29 112 10794,'0'0'15033,"9"3"-14371,-3-1-635,-1-1-1,1 0 1,-1 0 0,1 0 0,0-1-1,-1 1 1,1-1 0,0-1-1,-1 1 1,1-1 0,-1 0-1,1 0 1,-1-1 0,1 1-1,-1-1 1,0-1 0,0 1 0,0-1-1,0 1 1,9-8 0,-11 8 8,1 0 1,-1 0-1,0 0 1,0-1-1,0 1 1,0-1-1,0 0 1,0 0-1,-1 0 1,1 0-1,-1 0 1,0-1-1,0 1 1,0-1-1,0 0 1,-1 1-1,0-1 1,1 0-1,-2 0 1,1 0-1,0 0 1,0-6-1,-2 9-3,1 0 0,-1 0 0,0 0 0,1 0 0,-1 0 0,0 0 0,0 1 0,0-1 0,0 0 0,0 1 0,1-1 0,-1 0 0,0 1 0,0 0 0,-1-1-1,1 1 1,0-1 0,0 1 0,0 0 0,0 0 0,0 0 0,0 0 0,0 0 0,0 0 0,-1 0 0,1 0 0,-1 0 0,-35 3 98,28 1-117,1 0 0,0 0 0,1 0 0,-1 1-1,1 0 1,0 1 0,0-1 0,0 1 0,1 1 0,0-1-1,0 1 1,-7 11 0,7-10 11,0 1 0,1-1 0,0 1 0,1 0 0,0 0 0,0 0 0,1 0-1,0 1 1,1-1 0,0 1 0,-1 11 0,4-19-21,-1 0-1,0 0 1,1 0-1,-1 0 1,1-1-1,0 1 1,0 0-1,-1 0 1,1-1-1,0 1 1,1 0-1,-1-1 1,0 1-1,0-1 1,1 0-1,-1 1 1,0-1-1,1 0 1,-1 0-1,1 0 1,0 0-1,-1 0 1,1 0-1,0 0 1,0-1-1,0 1 1,-1 0-1,1-1 1,0 0-1,3 1 1,9 1-131,0 0 0,-1-1 0,17-1 1,-22 0-102,18 0-726,33-1-2648,-20-6-2046,1-10-4723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4.385"/>
    </inkml:context>
    <inkml:brush xml:id="br0">
      <inkml:brushProperty name="width" value="0.025" units="cm"/>
      <inkml:brushProperty name="height" value="0.025" units="cm"/>
    </inkml:brush>
  </inkml:definitions>
  <inkml:trace contextRef="#ctx0" brushRef="#br0">0 1 1345,'0'0'353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062"/>
    </inkml:context>
    <inkml:brush xml:id="br0">
      <inkml:brushProperty name="width" value="0.025" units="cm"/>
      <inkml:brushProperty name="height" value="0.025" units="cm"/>
    </inkml:brush>
  </inkml:definitions>
  <inkml:trace contextRef="#ctx0" brushRef="#br0">17 169 10090,'0'0'7388,"-3"6"-7212,-10 20-123,13-26-51,-1 0-1,1 1 0,0-1 0,0 0 0,0 1 1,0-1-1,1 0 0,-1 1 0,0-1 0,0 0 1,0 1-1,0-1 0,0 0 0,0 1 0,0-1 0,1 0 1,-1 1-1,0-1 0,0 0 0,0 1 0,1-1 1,-1 0-1,0 0 0,1 1 0,-1-1 0,0 0 1,0 0-1,1 0 0,-1 0 0,0 1 0,1-1 1,-1 0-1,0 0 0,1 0 0,-1 0 0,0 0 1,1 0-1,-1 0 0,0 0 0,1 0 0,-1 0 0,1 0 1,-1 0-1,0 0 0,1 0 0,-1 0 0,0 0 1,1 0-1,-1 0 0,1-1 0,17-1 109,-10-1-53,-1-1 0,0 0 0,1-1 0,-2 0 0,1 0 0,-1 0 0,1-1-1,-1 0 1,-1 0 0,6-7 0,31-29 198,-41 41-274,-1 1-1,0 0 1,0 0-1,1-1 1,-1 1 0,0 0-1,1 0 1,-1 0-1,0-1 1,0 1 0,1 0-1,-1 0 1,1 0-1,-1 0 1,0 0-1,1 0 1,-1-1 0,0 1-1,1 0 1,-1 0-1,0 0 1,1 0 0,-1 1-1,1-1 1,-1 0-1,0 0 1,1 0 0,-1 0-1,0 0 1,1 0-1,-1 0 1,0 1-1,1-1 1,-1 0 0,0 0-1,1 0 1,-1 1-1,0-1 1,0 0 0,1 1-1,-1-1 1,0 0-1,0 0 1,0 1-1,1-1 1,-1 0 0,0 1-1,7 26-2207,3 7-1176,1-30 1997,8-16 502,-6-5-2171,3-7-2680</inkml:trace>
  <inkml:trace contextRef="#ctx0" brushRef="#br0" timeOffset="1">319 1 8520,'0'0'4388,"-18"46"-2626,8-24-961,1-2-257,3-5 161,1 0-33,1-6-415,4-5-193,9-4-32,4-7-577,-1-1-1377,5-1-768,-5 0 224,4 1 512,-3 2-609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4.720"/>
    </inkml:context>
    <inkml:brush xml:id="br0">
      <inkml:brushProperty name="width" value="0.025" units="cm"/>
      <inkml:brushProperty name="height" value="0.025" units="cm"/>
    </inkml:brush>
  </inkml:definitions>
  <inkml:trace contextRef="#ctx0" brushRef="#br0">1 0 256,'0'0'96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5.091"/>
    </inkml:context>
    <inkml:brush xml:id="br0">
      <inkml:brushProperty name="width" value="0.025" units="cm"/>
      <inkml:brushProperty name="height" value="0.025" units="cm"/>
    </inkml:brush>
  </inkml:definitions>
  <inkml:trace contextRef="#ctx0" brushRef="#br0">33 1 6854,'0'0'14072,"0"0"-14047,-1 0 0,1 0 0,-1 0 0,0 0 0,1 0 0,-1 0 0,1 0 0,-1 0 0,0 0 0,1 0 0,-1 0-1,1 0 1,-1 0 0,0 0 0,1 0 0,-1 1 0,1-1 0,-1 0 0,1 1 0,-1-1 0,1 0 0,-1 1-1,0 0 1,-1 1 51,0 1 0,0 0 0,1-1-1,-1 1 1,1 0 0,0 0 0,0 0-1,0 0 1,0 0 0,0 0 0,1 1-1,-1 5 1,-1 42 1253,2-50-1310,0 2 63,0 0-1,0 1 1,0-1-1,0 0 1,0 0 0,1 1-1,0-1 1,0 0-1,0 0 1,0 0-1,0 0 1,0 0-1,1 0 1,-1 0-1,1-1 1,0 1 0,0 0-1,0-1 1,0 0-1,1 1 1,2 1-1,-2-2-56,0-1 0,1 1 1,-1-1-1,1 0 0,-1 0 0,1-1 0,-1 1 0,1-1 0,0 0 0,-1 0 0,1 0 0,-1 0 0,1 0 0,0-1 0,-1 0 0,1 1 1,-1-1-1,1-1 0,4-1 0,5-4-3,-1-1-1,0 0 1,0 0 0,-1-1 0,0-1 0,-1 0-1,0 0 1,0-1 0,-1 0 0,-1-1 0,13-23-1,-26 52-33,0 0-1,0 1 0,-2 27 1,6-35 8,0-1 0,1 0 0,0 1 0,0-1 0,1 1 0,0-1 1,1 1-1,5 14 0,-6-21 29,0-1 0,0 1 1,0-1-1,0 1 0,1-1 1,-1 0-1,1 0 0,0 1 0,-1-1 1,1 0-1,0-1 0,0 1 1,0 0-1,1 0 0,-1-1 0,0 1 1,1-1-1,-1 0 0,1 0 1,-1 0-1,1 0 0,-1 0 0,1-1 1,0 1-1,0-1 0,-1 1 1,1-1-1,0 0 0,0 0 0,-1 0 1,1-1-1,0 1 0,-1-1 1,1 1-1,3-2 0,2-1 65,0 0 0,0 0 0,-1-1 0,1 0 0,-1 0 0,0-1 0,0 0 0,0 0 0,-1-1 0,8-8 0,-4 3-39,-1 0 0,0-1 0,12-21 0,-19 27-34,1 1-1,-1-1 1,1 1 0,-1-1 0,-1 0 0,1 0 0,-1 0 0,0 0 0,-1 0-1,1 0 1,-2-11 0,0 15-11,0 0 1,0 1-1,-1-1 0,1 0 0,0 0 1,-1 1-1,0-1 0,1 1 0,-1 0 0,0-1 1,0 1-1,1 0 0,-1 0 0,0 0 1,0 0-1,0 0 0,-1 0 0,1 1 1,0-1-1,0 1 0,0 0 0,0-1 0,-1 1 1,1 0-1,0 0 0,-4 1 0,3-2-67,1 1 0,0 0 0,-1 0 0,1 0 0,-1 0-1,1 0 1,0 0 0,-1 1 0,1-1 0,-1 1-1,1 0 1,0 0 0,0 0 0,-1 0 0,1 0-1,0 0 1,0 0 0,0 1 0,0-1 0,0 1 0,1-1-1,-1 1 1,0 0 0,-2 3 0,4-4-70,-1 0 0,1 0 0,0 0-1,0 0 1,0 0 0,0 0 0,0 0 0,0 0 0,0 0 0,0 0 0,0 0 0,0 0 0,1 0-1,-1 0 1,0 0 0,1 0 0,-1 0 0,1-1 0,-1 1 0,1 0 0,-1 0 0,1 0 0,-1-1 0,1 1-1,0 0 1,-1 0 0,1-1 0,0 1 0,0-1 0,0 1 0,-1-1 0,1 1 0,0-1 0,0 1-1,0-1 1,0 0 0,0 0 0,0 1 0,2-1 0,44 3-6624,-37-3 4207,15 0-4606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5.501"/>
    </inkml:context>
    <inkml:brush xml:id="br0">
      <inkml:brushProperty name="width" value="0.025" units="cm"/>
      <inkml:brushProperty name="height" value="0.025" units="cm"/>
    </inkml:brush>
  </inkml:definitions>
  <inkml:trace contextRef="#ctx0" brushRef="#br0">179 44 11563,'0'0'2749,"-9"-3"225,-1 1-2252,0-1 1,0 1-1,0 0 1,-1 1-1,-17 0 0,24 2-597,0-1 0,1 1 0,-1-1 0,0 1 0,0 0 0,1 0 0,-1 1 0,0-1 0,1 1 0,-1 0 0,1 0 0,0 0 0,0 0 0,0 1 0,0-1 0,0 1 0,0 0 0,0-1 0,1 1 0,0 1 0,-3 3 0,2-4 5,2 0 0,-1 0 0,0 0 0,1 0 0,-1 1 0,1-1 0,0 0 0,0 1 0,0-1 0,0 0 0,1 1 0,-1-1 0,1 1 0,0 3 1,1-5-105,0-1 1,0 1 0,0-1 0,0 0 0,0 1 0,0-1 0,0 0 0,1 0 0,-1 0 0,0 1 0,1-1 0,-1-1 0,1 1 0,-1 0 0,1 0 0,-1-1 0,1 1 0,0 0 0,-1-1 0,1 0 0,0 1 0,0-1 0,-1 0 0,1 0 0,0 0 0,-1 0 0,1 0 0,0 0 0,2-1 0,82-8 77,-66 6-99,1 0-1,0 2 1,30 1-1,-49 0-7,0 0-1,1 1 0,-1 0 0,0 0 1,1-1-1,-1 1 0,0 1 0,0-1 1,0 0-1,0 0 0,0 1 0,0-1 0,0 1 1,0 0-1,-1-1 0,1 1 0,-1 0 1,1 0-1,-1 0 0,0 0 0,1 0 0,-1 1 1,0-1-1,-1 0 0,1 0 0,0 1 1,-1-1-1,1 4 0,1 4 213,-1 0-1,0 0 1,-1 0 0,0 0-1,-2 15 1,-3-108 1948,4 53-2163,-9-49 1,4 33-1127,6 45 1023,-1 1 0,1-1 1,0 1-1,0-1 0,0 0 0,0 1 0,0-1 0,0 0 1,1 1-1,-1-1 0,0 0 0,0 1 0,0-1 0,1 1 1,-1-1-1,0 1 0,0-1 0,1 0 0,-1 1 0,1-1 1,-1 1-1,0-1 0,1 1 0,-1 0 0,1-1 0,-1 1 1,1-1-1,-1 1 0,1 0 0,0-1 0,-1 1 0,1 0 1,-1 0-1,1 0 0,0-1 0,-1 1 0,1 0 0,-1 0 1,1 0-1,0 0 0,-1 0 0,1 0 0,0 0 0,37 6-4447,-20-3 956,6-2-2422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6.005"/>
    </inkml:context>
    <inkml:brush xml:id="br0">
      <inkml:brushProperty name="width" value="0.025" units="cm"/>
      <inkml:brushProperty name="height" value="0.025" units="cm"/>
    </inkml:brush>
  </inkml:definitions>
  <inkml:trace contextRef="#ctx0" brushRef="#br0">67 0 10154,'0'0'12134,"-3"12"-11275,-7 23-219,2 0 0,2 0-1,-3 54 1,6 124 1366,4-206-1947,0 0-1,1 0 1,0-1 0,0 1 0,1 0 0,5 9 0,-7-14-50,-1-1 0,1 1 0,0-1 0,0 1 0,0-1-1,0 0 1,1 0 0,-1 1 0,0-1 0,0 0 0,1 0 0,-1 0-1,1 0 1,1 1 0,-2-2-4,0 0-1,0 0 0,0 0 1,0 0-1,0 0 1,-1-1-1,1 1 0,0 0 1,0 0-1,0 0 1,0-1-1,0 1 0,0-1 1,-1 1-1,1 0 1,0-1-1,0 1 1,-1-1-1,1 0 0,0 1 1,-1-1-1,1 0 1,0 1-1,-1-1 0,1 0 1,-1 1-1,1-1 1,-1 0-1,1-1 1,1-1-251,-1 0 1,1 0-1,-1 0 1,0 0 0,1-1-1,-1 1 1,-1 0 0,1-1-1,0 1 1,-1 0-1,0-1 1,0 1 0,0-1-1,0 1 1,0-1 0,-1 1-1,1 0 1,-1-1 0,0 1-1,0 0 1,0-1-1,-1 1 1,1 0 0,-5-6-1,-1-1-1861,0 0-1,-1 0 0,0 1 0,-1 0 1,-15-12-1,1 1-3818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6.335"/>
    </inkml:context>
    <inkml:brush xml:id="br0">
      <inkml:brushProperty name="width" value="0.025" units="cm"/>
      <inkml:brushProperty name="height" value="0.025" units="cm"/>
    </inkml:brush>
  </inkml:definitions>
  <inkml:trace contextRef="#ctx0" brushRef="#br0">1 50 4933,'0'0'19154,"32"-30"-17873,-14 28-448,4 0-513,1-2-256,1 3-544,3 0-1923,-7-2-1857,1-4-4292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6.696"/>
    </inkml:context>
    <inkml:brush xml:id="br0">
      <inkml:brushProperty name="width" value="0.025" units="cm"/>
      <inkml:brushProperty name="height" value="0.025" units="cm"/>
    </inkml:brush>
  </inkml:definitions>
  <inkml:trace contextRef="#ctx0" brushRef="#br0">8 21 12172,'0'0'2306,"0"-4"-3438,-4-12 2415,2 16-1041,1 12-5765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7.231"/>
    </inkml:context>
    <inkml:brush xml:id="br0">
      <inkml:brushProperty name="width" value="0.025" units="cm"/>
      <inkml:brushProperty name="height" value="0.025" units="cm"/>
    </inkml:brush>
  </inkml:definitions>
  <inkml:trace contextRef="#ctx0" brushRef="#br0">125 248 9161,'0'0'14317,"-10"-4"-14093,8 3-201,-1 0-1,0 0 1,0 0-1,0 0 1,0 0 0,0 1-1,0-1 1,0 1-1,0 0 1,0 0-1,-6 0 1,7 1 26,-1 1 0,0-1 1,1 0-1,-1 1 0,1-1 1,0 1-1,-1 0 0,1 0 1,0 0-1,0 0 0,0 0 1,0 0-1,1 0 0,-1 1 1,1-1-1,-1 1 1,-1 4-1,-25 60 1499,27-62-1457,-1 0-1,1-1 1,0 1 0,0 0 0,1 0-1,-1 0 1,1 0 0,0 0 0,1 0 0,-1 0-1,1 0 1,1 6 0,-1-10-82,0 0 0,0 0 1,0 0-1,0 0 0,0 0 1,0 0-1,0 0 0,0 0 0,0-1 1,0 1-1,1 0 0,-1-1 1,0 1-1,1-1 0,-1 1 1,0-1-1,1 1 0,-1-1 0,0 0 1,1 0-1,-1 0 0,1 0 1,-1 0-1,1 0 0,-1 0 1,0 0-1,1-1 0,-1 1 0,0 0 1,1-1-1,-1 1 0,3-2 1,2 0 9,1-1 0,-1 1 0,0-1 0,0 0 0,9-8 0,-2 0-16,0-1-1,-2-1 0,1 0 1,-2-1-1,0 0 0,0 0 1,-2-1-1,0 0 0,0-1 1,9-28-1,-9 15 308,0 0 0,-2 0-1,-1 0 1,-2-1 0,0-41 0,-13 120-55,2-17-227,3-5 19,1 0 0,1 0 0,1 0 1,2 0-1,3 42 0,-2-66-68,0 1 1,0-1 0,0 1-1,1-1 1,-1 0-1,1 0 1,0 1 0,0-1-1,0 0 1,0-1 0,0 1-1,1 0 1,-1-1-1,1 1 1,-1-1 0,1 0-1,0 0 1,0 0-1,0 0 1,0 0 0,1-1-1,-1 1 1,7 1 0,-6-2-654,0 0 0,0 0 1,0-1-1,1 0 1,-1 1-1,0-2 1,7 0-1,6-3-5716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8.486"/>
    </inkml:context>
    <inkml:brush xml:id="br0">
      <inkml:brushProperty name="width" value="0.025" units="cm"/>
      <inkml:brushProperty name="height" value="0.025" units="cm"/>
    </inkml:brush>
  </inkml:definitions>
  <inkml:trace contextRef="#ctx0" brushRef="#br0">162 0 11147,'0'0'11514,"-2"10"-10836,-4 19-360,1 0 0,2 0 0,1 0 0,1 0 0,2 1 0,0-1 0,2 0-1,2 1 1,0-2 0,14 40 0,-13-57-1117,-3-15-2441,-9-18-814,0 13 3200,0 0 0,-1 1 0,-1 0 1,1 1-1,-1-1 0,-1 2 0,-14-11 0,-22-9 268,-1 2 4832,31 17 377,27 7-1964,5 0-1930,31 1-425,0-3-1,-1-1 0,51-10 1,-94 11-333,0 1-1,0 0 1,1 0 0,-1 1-1,0-1 1,1 1 0,-1 0-1,1 0 1,-1 0 0,0 1 0,1 0-1,-1 0 1,0 0 0,1 0-1,-1 0 1,0 1 0,0 0 0,0 0-1,0 0 1,-1 0 0,7 6-1,-6-4 72,-1 1-1,1 0 0,-1 0 0,-1 1 1,1-1-1,-1 1 0,0-1 1,0 1-1,0 0 0,-1-1 0,0 1 1,0 0-1,0 0 0,-1 0 1,-1 10-1,-2 12 911,3-27-907,0 0 0,0 0 0,0 0 0,-1 0-1,1-1 1,0 1 0,0 0 0,-1 0 0,1-1 0,-1 1 0,1 0 0,-1 0 0,1-1 0,-1 1 0,1-1 0,-1 1 0,0 0 0,1-1 0,-1 1 0,0-1 0,0 1 0,1-1 0,-1 0 0,0 1 0,0-1 0,0 0 0,1 0 0,-1 1 0,-1-1 0,-1-24 323,3 4-358,-1 1 0,-1-1-1,0 1 1,-2 0 0,-8-29 0,11 45-37,31 4 27,-8 2 215,-1-1 0,35-2 1,-6-9-1098,-46 8 352,1-1 0,-1 0 0,0 0 0,0 0-1,1 0 1,-2-1 0,1 0 0,4-3 0,6-10-4745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9.123"/>
    </inkml:context>
    <inkml:brush xml:id="br0">
      <inkml:brushProperty name="width" value="0.025" units="cm"/>
      <inkml:brushProperty name="height" value="0.025" units="cm"/>
    </inkml:brush>
  </inkml:definitions>
  <inkml:trace contextRef="#ctx0" brushRef="#br0">116 5 12716,'0'0'8824,"-8"0"-7190,5 0-1540,0 0 1,0 0-1,0 1 0,0-1 1,1 1-1,-1-1 1,0 1-1,0 0 0,0 0 1,1 0-1,-1 0 1,0 1-1,1-1 0,-1 1 1,-3 3-1,2-1-36,0 1-1,0 0 1,1 0-1,-1 0 1,1 0 0,0 1-1,0 0 1,-1 5 0,-1-1-37,-13 39 17,17-46-34,0 0-1,0 1 1,0-1 0,1 0-1,-1 0 1,1 1 0,0-1-1,0 0 1,0 0-1,1 1 1,-1-1 0,2 5-1,-2-7 5,1-1 0,-1 1-1,1-1 1,-1 0 0,1 1 0,0-1-1,-1 1 1,1-1 0,-1 0-1,1 0 1,0 1 0,-1-1-1,1 0 1,0 0 0,-1 0 0,1 0-1,0 1 1,-1-1 0,1 0-1,0 0 1,-1-1 0,1 1-1,0 0 1,-1 0 0,1 0 0,-1 0-1,1 0 1,0-1 0,-1 1-1,1 0 1,0-1 0,0 0-1,21-10 252,-8-1-223,0-1-1,-1 0 1,0 0 0,-1-1 0,0-1-1,-2 0 1,1-1 0,-2 0 0,13-28-1,-27 62-64,1-1-1,1 1 0,1-1 0,1 1 1,0 0-1,2 18 0,-1-34-108,0-1-1,1 1 1,-1 0-1,0-1 0,1 1 1,-1-1-1,1 1 1,0-1-1,-1 1 1,1-1-1,0 0 1,0 1-1,0-1 1,0 0-1,0 1 0,0-1 1,0 0-1,1 0 1,-1 0-1,0 0 1,1 0-1,-1-1 1,0 1-1,1 0 1,-1 0-1,1-1 0,-1 1 1,1-1-1,2 1 1,0 0-712,0-1 1,0 0 0,0 0-1,0 0 1,0 0-1,-1 0 1,1-1-1,0 0 1,0 1 0,0-2-1,5-1 1,15-12-5680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9.469"/>
    </inkml:context>
    <inkml:brush xml:id="br0">
      <inkml:brushProperty name="width" value="0.025" units="cm"/>
      <inkml:brushProperty name="height" value="0.025" units="cm"/>
    </inkml:brush>
  </inkml:definitions>
  <inkml:trace contextRef="#ctx0" brushRef="#br0">128 145 9961,'0'0'8307,"-9"9"-6828,-6 5-1095,0 0 0,1 1 1,-13 20-1,21-27-189,0 0 0,1 0 0,0 0 0,1 1 1,0 0-1,0 0 0,1 0 0,0 0 0,0 0 0,-1 15 0,4-23-186,-1 0 0,1-1 1,0 1-1,0 0 0,0 0 0,0-1 0,0 1 0,0 0 0,0-1 0,1 1 0,-1 0 1,0-1-1,0 1 0,0-1 0,1 1 0,-1 0 0,0-1 0,1 1 0,-1-1 1,0 1-1,1-1 0,-1 1 0,1-1 0,-1 1 0,1-1 0,-1 1 0,1-1 1,-1 1-1,1-1 0,0 0 0,-1 1 0,1-1 0,0 0 0,26-4 114,-19 0-111,-1 0 1,1 0 0,-1-1 0,12-8 0,-5-2 116,0-1 0,-1-1 0,-1 0 0,0 0 0,-1-1 0,-1-1 0,-1 0 1,-1 0-1,0-1 0,-2 0 0,0 0 0,-1 0 0,-1-1 0,-1 0 0,1-26 1,-12 54 222,-5 22-185,2 1 0,2 0 0,0 1 0,2 0 0,2 1 0,-3 34 0,7-57-338,-1 4 464,1-1-1,1 1 0,-1 0 0,2 0 1,2 15-1,-3-26-365,1 0 0,0 1 1,-1-1-1,1 0 0,0 0 1,0 0-1,0 0 0,0 0 1,1 0-1,-1 0 0,0 0 0,1 0 1,0-1-1,2 4 0,-2-4-250,0 0 0,1 0 0,-1 0 0,0-1 0,0 1 0,1 0 0,-1-1 0,0 1 0,0-1 0,1 0 0,-1 0 0,1 0 0,-1 0 0,0 0 0,1 0 0,-1-1 0,3 0 0,11-7-6270,-3-6-4490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451"/>
    </inkml:context>
    <inkml:brush xml:id="br0">
      <inkml:brushProperty name="width" value="0.025" units="cm"/>
      <inkml:brushProperty name="height" value="0.025" units="cm"/>
    </inkml:brush>
  </inkml:definitions>
  <inkml:trace contextRef="#ctx0" brushRef="#br0">17 158 6150,'0'0'6182,"-17"56"-4773,17-36-160,0-1-320,0-1 64,4-4-320,7-6-385,0-4-160,3-4-32,2 0 64,-3-12 0,-2-7-63,3-5-1058,-8-4-2210,-6-8-1410</inkml:trace>
  <inkml:trace contextRef="#ctx0" brushRef="#br0" timeOffset="1">22 1 10442,'0'0'5861,"-11"51"-5764,20-42-1,2-2-32,-2-2-32,2-2 64,0-3-320,-4 0-1154,-2 0-896,-5-4-352,0-4-1090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2:59.842"/>
    </inkml:context>
    <inkml:brush xml:id="br0">
      <inkml:brushProperty name="width" value="0.025" units="cm"/>
      <inkml:brushProperty name="height" value="0.025" units="cm"/>
    </inkml:brush>
  </inkml:definitions>
  <inkml:trace contextRef="#ctx0" brushRef="#br0">9 150 15439,'0'0'6480,"9"0"-5332,3-1-994,1 0 1,-1-1-1,0-1 0,1 1 0,-1-2 0,0 0 1,-1 0-1,14-8 0,-20 10 16,0 0 1,0-1-1,-1 0 0,1 0 1,-1 0-1,0 0 1,0 0-1,0-1 0,0 0 1,-1 0-1,1 0 1,-1 0-1,0-1 0,0 1 1,-1-1-1,1 0 1,-1 0-1,0 0 0,-1 0 1,1 0-1,-1 0 1,0 0-1,1-8 0,-2 12-146,-1 1-1,1-1 1,0 0-1,-1 0 1,1 1 0,-1-1-1,1 0 1,-1 1-1,1-1 1,-1 1-1,0-1 1,1 0-1,-1 1 1,0 0-1,1-1 1,-1 1-1,0-1 1,0 1 0,1 0-1,-1-1 1,0 1-1,0 0 1,0 0-1,1 0 1,-1 0-1,0 0 1,0 0-1,0 0 1,0 0-1,1 0 1,-1 0 0,0 0-1,0 0 1,0 0-1,1 1 1,-3 0-1,-33 9-2,24-2 12,0 0 1,1 1-1,0 0 1,0 0-1,1 1 1,1 1-1,-1 0 1,2 0-1,0 0 1,0 1 0,1 1-1,0-1 1,1 1-1,1 0 1,0 1-1,1-1 1,-4 20-1,7-31-9,1-1 0,0 1 0,0 0 0,0 0 0,0 0-1,0 0 1,1 0 0,-1 0 0,1-1 0,-1 1 0,1 0 0,-1 0 0,1-1-1,0 1 1,0 0 0,0-1 0,0 1 0,0-1 0,0 1 0,0-1 0,1 1 0,-1-1-1,3 2 1,0 0-5,0-1 0,-1-1 0,1 1-1,0 0 1,0-1 0,0 0 0,1 0 0,-1 0-1,0-1 1,6 1 0,4-1-404,-1 0 0,0-1-1,1-1 1,-1 0 0,0-1 0,16-5 0,12-10-3390,-5-3-2348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11.614"/>
    </inkml:context>
    <inkml:brush xml:id="br0">
      <inkml:brushProperty name="width" value="0.025" units="cm"/>
      <inkml:brushProperty name="height" value="0.025" units="cm"/>
    </inkml:brush>
  </inkml:definitions>
  <inkml:trace contextRef="#ctx0" brushRef="#br0">114 1 3555,'0'0'3385,"-6"8"-3081,-1 4-195,1 1 0,0 0 1,1-1-1,1 2 0,0-1 0,1 1 0,0-1 0,-1 22 0,-61 337 1189,78-456-519,27-79-671,28-93-50,-87 343-149,1-19-180,2 0 0,4 2 0,-7 131 0,21-196-2120,7-12-2654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12.819"/>
    </inkml:context>
    <inkml:brush xml:id="br0">
      <inkml:brushProperty name="width" value="0.025" units="cm"/>
      <inkml:brushProperty name="height" value="0.025" units="cm"/>
    </inkml:brush>
  </inkml:definitions>
  <inkml:trace contextRef="#ctx0" brushRef="#br0">19 42 3427,'0'0'46,"0"0"0,0 0 0,0-1 0,0 1-1,0 0 1,0 0 0,0 0 0,0 0 0,0 0 0,0 0 0,0-1-1,0 1 1,0 0 0,0 0 0,-1 0 0,1 0 0,0 0 0,0 0-1,0 0 1,0 0 0,0-1 0,0 1 0,0 0 0,0 0-1,0 0 1,0 0 0,-1 0 0,1 0 0,0 0 0,0 0 0,0 0-1,0 0 1,0 0 0,0 0 0,-1 0 0,1 0 0,0 0 0,0 0-1,0 0 1,0 0 0,0 0 0,0 0 0,0 0 0,-1 0-1,1 0 1,0 0 0,0 0 0,0 0 0,0 0 0,0 0 0,0 0-1,0 0 1,-1 0 0,1 0 0,0 0 0,0 0 0,0 0-1,0 1 1,0-1 0,0 0 0,0 0 0,0 0 0,0 0 0,0 0-1,-1 1 1,-4 11 233,1 100 818,0-60-832,7 81 1,-3-131-261,0-1 1,0 1-1,0-1 1,0 0-1,0 1 1,1-1-1,-1 0 1,0 1-1,1-1 1,-1 0-1,1 1 1,0-1-1,-1 0 1,1 0-1,0 0 1,0 0-1,0 0 1,1 2-1,-2-4 10,1 1 0,0 0-1,-1 0 1,1-1-1,0 1 1,-1 0 0,1-1-1,-1 1 1,1 0-1,-1-1 1,1 1 0,-1-1-1,1 1 1,-1-1-1,1 1 1,-1-1 0,0 1-1,1-1 1,-1 0-1,0 1 1,1-1 0,-1 0-1,0 1 1,0-1-1,0 0 1,1 1-1,-1-1 1,0 0 0,0 1-1,0-1 1,0 0-1,0 1 1,-1-1 0,1 0-1,0 0 1,19-117 765,-9 61-695,6-109 0,-16 164-37,-1 42 40,-9 43 0,5-45-8,0 43 0,6-93 7,1 0 0,0 0-1,1 0 1,1 1-1,5-16 1,6-17-41,-3-8-18,2-6-6,-9 43-15,-5 19-5,-41 254-915,33-187-2792,6-51-2178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1:46.625"/>
    </inkml:context>
    <inkml:brush xml:id="br0">
      <inkml:brushProperty name="width" value="0.025" units="cm"/>
      <inkml:brushProperty name="height" value="0.025" units="cm"/>
    </inkml:brush>
  </inkml:definitions>
  <inkml:trace contextRef="#ctx0" brushRef="#br0">1686 226 96,'3'-8'144,"2"-8"-254,0 0 679,0-1 0,-1 1 0,0-1 0,-2 1 0,2-24 0,-4 37-458,0-1-1,0 1 1,0 0 0,-1 0-1,1 0 1,-1 0-1,0-1 1,0 1-1,0 0 1,0 0-1,-1 1 1,1-1-1,-1 0 1,1 0-1,-1 1 1,0-1-1,0 1 1,0-1-1,-1 1 1,1 0-1,-1 0 1,1 0 0,-1 0-1,1 0 1,-1 1-1,0-1 1,0 1-1,0 0 1,0 0-1,0 0 1,0 0-1,0 0 1,0 1-1,0-1 1,-1 1-1,-3 0 1,-24-1-26,0 1 0,0 2 0,0 1-1,0 2 1,1 1 0,-50 16 0,-174 78 358,225-87-418,-28 14 83,0 3-1,2 2 0,2 2 1,1 3-1,2 2 0,1 2 1,2 2-1,3 2 0,1 2 1,2 2-1,3 1 1,2 2-1,2 2 0,2 1 1,3 2-1,2 0 0,-37 122 1,-77 456 13,102-432-103,31-165-2,-72 424 50,69-369 52,4 0 1,11 187-1,0-245-44,1 0 0,1 0 0,3 0 0,0-1 0,3-1 0,0 0 0,2 0 0,23 37 0,-26-52-49,0-1 0,1 0 1,1-1-1,1 0 0,0-1 0,1-1 0,0 0 0,1-1 0,1 0 0,0-2 0,1 0 1,0-1-1,0-1 0,1 0 0,26 7 0,-11-7 4,1-1 0,0-2 0,0-2-1,0-1 1,1-2 0,-1-1 0,1-2 0,-1-1 0,1-2 0,37-10 0,-34 4-18,1-2 1,-2-1-1,0-2 1,-1-2-1,0-1 1,-2-2 0,0-1-1,45-40 1,-26 16 87,-3-3 1,-1-3 0,-3-1-1,-2-2 1,-3-2 0,-2-2-1,-3-2 1,-2-1 0,-4-2-1,-2-1 1,-3-1-1,-2-1 1,-4-1 0,19-115-1,-21 27-27,-7-1-1,-6 1 1,-7-1 0,-23-156-1,-60-156 112,61 378-148,-4 0-1,-5 2 0,-43-86 0,60 145-49,-1 0 0,-33-44 0,40 61-463,-1 1-1,-1 0 0,1 1 0,-2 0 0,1 0 0,-2 1 1,-22-12-1,-14-1-2762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08.615"/>
    </inkml:context>
    <inkml:brush xml:id="br0">
      <inkml:brushProperty name="width" value="0.025" units="cm"/>
      <inkml:brushProperty name="height" value="0.025" units="cm"/>
    </inkml:brush>
  </inkml:definitions>
  <inkml:trace contextRef="#ctx0" brushRef="#br0">65 37 2530,'0'0'7052,"-4"8"-6993,-4 9-33,2 0 0,0 0 0,1 0-1,1 1 1,-3 21 0,-7 106 163,8-66-90,1 20 488,18-139 11,-3 14-544,14-62-17,-4-2 0,15-153 1,-35 238-12,-3 8-18,-5 22-25,-8 41 0,10 0 81,2 69 0,5-125-68,3-12 87,5-15 104,-3 9-378,-12 119-2868,6-70 181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6:09.561"/>
    </inkml:context>
    <inkml:brush xml:id="br0">
      <inkml:brushProperty name="width" value="0.025" units="cm"/>
      <inkml:brushProperty name="height" value="0.025" units="cm"/>
    </inkml:brush>
  </inkml:definitions>
  <inkml:trace contextRef="#ctx0" brushRef="#br0">69 47 2210,'2'-47'4484,"-15"58"-3523,7 3-749,0 0 0,1 0 0,0 1 0,1-1 0,1 1 0,-3 30 0,2 97 516,4-115-735,0 210-52,0-237-5,13-11-117,6-37 230,-1-1 0,-2 0 0,-3-1 0,9-69 0,-19 85-57,-11 43-128,-14 56 24,-6 50 197,-25 225-1,43-143-2762,9-111-2789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7:25.842"/>
    </inkml:context>
    <inkml:brush xml:id="br0">
      <inkml:brushProperty name="width" value="0.025" units="cm"/>
      <inkml:brushProperty name="height" value="0.025" units="cm"/>
    </inkml:brush>
  </inkml:definitions>
  <inkml:trace contextRef="#ctx0" brushRef="#br0">58 13 3459,'-4'32'3788,"-12"27"-2799,-2 12-913,4-26 393,9-25 667,21-44-648,81-162-325,-90 172-161,-2-1 28,-11 20 36,-13 23 30,2 7-26,1 1-1,2 0 0,-15 62 1,86-173 901,-47 57-944,-4 11-6,-2-1 1,1 0-1,-1 0 0,-1 0 1,1 0-1,-1 0 1,-1-1-1,3-13 0,-30 55-85,13-14-41,0 0 0,2 1 0,0 0 0,1 1-1,1 0 1,1 1 0,1-1 0,1 1 0,-4 39 0,9-60 50,0-1 0,0 0 0,0 0 1,0 1-1,0-1 0,0 0 1,0 1-1,0-1 0,1 0 0,-1 0 1,0 1-1,0-1 0,0 0 1,0 0-1,0 0 0,1 1 0,-1-1 1,0 0-1,0 0 0,0 0 1,1 1-1,-1-1 0,0 0 1,0 0-1,1 0 0,-1 0 0,0 0 1,0 0-1,1 0 0,-1 1 1,0-1-1,0 0 0,1 0 0,-1 0 1,0 0-1,0 0 0,1 0 1,-1 0-1,0 0 0,1 0 1,-1 0-1,0-1 0,0 1 0,1 0 1,-1 0-1,0 0 0,0 0 1,1 0-1,-1 0 0,0 0 0,0-1 1,1 1-1,13-9-1103,2-6-614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7:26.425"/>
    </inkml:context>
    <inkml:brush xml:id="br0">
      <inkml:brushProperty name="width" value="0.025" units="cm"/>
      <inkml:brushProperty name="height" value="0.025" units="cm"/>
    </inkml:brush>
  </inkml:definitions>
  <inkml:trace contextRef="#ctx0" brushRef="#br0">136 276 5221,'0'0'3235,"-7"2"-2605,5-1-612,1-1 4,-1 1-1,1 0 1,0-1-1,-1 1 0,1-1 1,-1 0-1,1 1 1,-1-1-1,1 0 1,-1 0-1,0 0 1,1 0-1,-1 0 1,1 0-1,-1 0 1,-1-1-1,1-1-7,1 0 0,0 0 0,0 1 0,0-1 0,1 0 0,-1 0 0,0 0 0,1 0 0,-1 0 0,1 0 0,0 0 0,-1 0 0,1-1 0,0 1 0,0 0 0,0 0 0,1-2 0,4-29-688,-5 31 158,-5 19 590,-22 64 871,62-150-566,-19 42-345,-2 0 0,-1-2 0,-1 0 0,-2 0-1,12-51 1,-22 80-31,0-1-1,0 1 0,1-1 0,-1 1 1,0-1-1,0 1 0,0-1 1,0 1-1,0-1 0,0 0 1,0 1-1,0-1 0,0 1 1,0-1-1,0 1 0,0-1 0,0 1 1,0-1-1,0 1 0,-1-1 1,1 1-1,0-1 0,0 1 1,-1-1-1,1 1 0,0-1 1,-1 1-1,1-1 0,0 1 0,-1 0 1,0-1-1,-13 11 88,-17 31 146,29-38-198,-21 32 203,0 2 1,3 0-1,1 1 0,-23 64 0,41-99-225,-5 26 71,6-29-89,0-1 0,0 1 0,0 0 0,1 0 0,-1-1 0,0 1 0,0 0 0,1 0 0,-1 0 0,0-1 0,0 1 0,1 0 0,-1 0 0,0 0-1,1 0 1,-1 0 0,0-1 0,0 1 0,1 0 0,-1 0 0,0 0 0,1 0 0,-1 0 0,0 0 0,1 0 0,-1 0 0,0 0 0,1 0 0,-1 0 0,0 0-1,1 0 1,-1 1 0,0-1 0,0 0 0,1 0 0,-1 0 0,0 0 0,1 0 0,-1 1 0,0-1 0,0 0 0,1 0 0,-1 1 0,0-1 0,0 0 0,0 0-1,1 1 1,-1-1 0,0 0 0,0 0 0,0 1 0,0-1 0,0 0 0,0 1 0,0-1 0,1 0 0,-1 1 0,0-1 0,0 0 0,0 1 0,0-1 0,0 0-1,0 1 1,0-1 0,-1 0 0,1 0 0,0 1 0,10-9 56,0-1-1,-1 0 1,-1 0-1,1-1 1,-1 0-1,9-16 1,40-76-291,-46 80 131,-4 9 82,0 0 0,-1-1 0,-1 0 0,0-1 0,3-17 0,-8 33 23,0-1-1,0 0 1,-1 0-1,1 0 1,0 0-1,0 1 1,0-1 0,-1 0-1,1 0 1,0 0-1,0 0 1,-1 0 0,1 0-1,0 0 1,0 0-1,-1 0 1,1 0-1,0 1 1,0-1 0,-1 0-1,1 0 1,0-1-1,0 1 1,-1 0 0,1 0-1,0 0 1,0 0-1,-1 0 1,1 0-1,0 0 1,0 0 0,-1 0-1,1-1 1,0 1-1,0 0 1,0 0 0,-1 0-1,1 0 1,0-1-1,0 1 1,0 0-1,0 0 1,-1 0 0,1-1-1,0 1 1,0 0-1,0 0 1,0-1 0,0 1-1,0 0 1,0 0-1,0-1 1,0 1-1,0 0 1,0 0 0,0-1-1,0 1 1,0 0-1,0 0 1,0-1 0,0 1-1,0 0 1,0 0-1,0-1 1,-17 17-115,-3 7 164,2 2 1,1 0 0,1 2-1,1-1 1,1 2-1,1 0 1,2 0-1,1 1 1,-7 31 0,14-20-699,3-40 613,0 1 0,0 0 0,0-1 1,0 1-1,0 0 0,0-1 0,1 1 1,-1 0-1,0-1 0,0 1 0,0 0 0,1-1 1,-1 1-1,0-1 0,1 1 0,-1 0 1,0-1-1,1 1 0,-1-1 0,1 1 1,-1-1-1,1 1 0,-1-1 0,1 0 0,-1 1 1,1-1-1,0 0 0,-1 1 0,1-1 1,-1 0-1,1 0 0,0 1 0,-1-1 1,1 0-1,0 0 0,-1 0 0,1 0 1,0 0-1,-1 0 0,1 0 0,0 0 0,-1 0 1,1 0-1,0-1 0,-1 1 0,1 0 1,-1 0-1,1 0 0,0-1 0,0 0 1,20-12-3002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3.998"/>
    </inkml:context>
    <inkml:brush xml:id="br0">
      <inkml:brushProperty name="width" value="0.025" units="cm"/>
      <inkml:brushProperty name="height" value="0.025" units="cm"/>
    </inkml:brush>
  </inkml:definitions>
  <inkml:trace contextRef="#ctx0" brushRef="#br0">23 63 6951,'-2'-8'2471,"-1"0"-1617,-14-39 4063,24 58-4500,1-1 0,0 0 0,14 13 0,12 14-195,78 106 926,288 328 928,-305-383-1970,14 15-354,-44-29-3416,-63-71 3059,10 17-6557,-12-15-771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28:14.390"/>
    </inkml:context>
    <inkml:brush xml:id="br0">
      <inkml:brushProperty name="width" value="0.025" units="cm"/>
      <inkml:brushProperty name="height" value="0.025" units="cm"/>
    </inkml:brush>
  </inkml:definitions>
  <inkml:trace contextRef="#ctx0" brushRef="#br0">0 176 13965,'7'12'2317,"7"11"-1687,1-1 0,1-1 0,1 0 0,25 23 0,-5-12-343,58 37 1,-77-57 66,0-2 0,0 0 1,2-1-1,-1-1 1,39 11-1,-57-19-283,0 1 0,0-1 0,0 0 0,0 0 0,0 0 0,0 1 0,0-1 0,0 0 0,0 0 0,0 0 0,0-1 0,0 1 0,0 0 0,0 0 0,0 0 0,0-1 0,0 1 0,0 0 0,-1-1 0,1 1 0,0-1 0,0 1 0,0-1 0,0 0 1,-1 1-1,1-1 0,0 0 0,-1 1 0,2-2 0,-1 0 17,-1-1 0,1 1 0,0 0 0,-1 0 0,1-1 0,-1 1 0,0-1 1,0 1-1,0 0 0,0-1 0,0 1 0,-1-3 0,-1-10 86,-2 1 0,0-1 0,-6-15 0,3 12-328,-55-169-204,56 162-1742,2 1 1,1-1-1,-1-33 1,4 23-6031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2.814"/>
    </inkml:context>
    <inkml:brush xml:id="br0">
      <inkml:brushProperty name="width" value="0.025" units="cm"/>
      <inkml:brushProperty name="height" value="0.025" units="cm"/>
    </inkml:brush>
  </inkml:definitions>
  <inkml:trace contextRef="#ctx0" brushRef="#br0">40 198 8456,'0'0'10458,"-5"0"-10282,3 0-152,1 0 0,0 0 0,0 0 0,0 0 0,0 0 0,-1 0 0,1 0 0,0 0 0,0 1 0,0-1 1,0 0-1,0 1 0,0-1 0,-1 1 0,1-1 0,0 1 0,0-1 0,1 1 0,-1 0 0,0 0 0,0-1 0,0 1 0,0 0 0,1 0 0,-1 0 0,-1 1 0,1 2 138,0 1 0,0-1-1,0 0 1,0 1 0,1-1 0,-1 0-1,2 9 1,-1-13-158,-1 1 0,1-1 0,0 1 0,0-1 0,0 0-1,0 1 1,0-1 0,1 0 0,-1 1 0,0-1 0,0 1 0,0-1-1,0 0 1,0 1 0,0-1 0,1 0 0,-1 1 0,0-1 0,0 0-1,0 1 1,1-1 0,-1 0 0,0 0 0,1 1 0,-1-1 0,0 0-1,0 0 1,1 0 0,-1 1 0,0-1 0,1 0 0,-1 0 0,1 0 0,-1 0-1,0 0 1,1 1 0,17-7 212,13-18 440,-18 6-572,0-1 1,-1 0 0,-1-1 0,-1 0 0,-1-1 0,-1 0 0,0-1 0,-2 1-1,6-33 1,-33 138-490,19-77 427,1-1 0,0 1 0,0-1 1,1 1-1,0-1 0,0 1 1,1-1-1,0 1 0,0-1 0,3 10 1,-3-14-59,0 1 0,1-1 0,0 0 1,-1 0-1,1 0 0,0 0 0,0 0 1,0 0-1,0 0 0,1-1 0,-1 1 0,0-1 1,1 0-1,-1 1 0,1-1 0,-1 0 1,1 0-1,0-1 0,-1 1 0,1-1 1,0 1-1,0-1 0,-1 0 0,1 0 0,0 0 1,5-1-1,-4 1-457,1 0-1,0-1 1,-1 1-1,1-1 1,-1 0-1,1 0 1,-1-1 0,1 1-1,-1-1 1,0 0-1,0 0 1,0-1-1,6-4 1,25-22-8379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1:47.288"/>
    </inkml:context>
    <inkml:brush xml:id="br0">
      <inkml:brushProperty name="width" value="0.025" units="cm"/>
      <inkml:brushProperty name="height" value="0.025" units="cm"/>
    </inkml:brush>
  </inkml:definitions>
  <inkml:trace contextRef="#ctx0" brushRef="#br0">0 64 5285,'0'1'0,"6"-1"-64,14 0 32,-2-15-128,5-6-929,1-8-1634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1:01:47.886"/>
    </inkml:context>
    <inkml:brush xml:id="br0">
      <inkml:brushProperty name="width" value="0.025" units="cm"/>
      <inkml:brushProperty name="height" value="0.025" units="cm"/>
    </inkml:brush>
  </inkml:definitions>
  <inkml:trace contextRef="#ctx0" brushRef="#br0">1109 1 7751,'-15'0'134,"-20"1"15,0 1 1,0 1-1,-61 16 1,54-6-150,1 2 0,0 1 1,2 3-1,0 1 0,1 1 1,1 3-1,1 0 0,1 3 1,1 1-1,2 1 0,1 2 1,1 1-1,2 1 0,1 2 1,-35 60-1,16-15 133,4 3 1,3 1-1,4 2 1,4 1-1,4 1 1,4 2-1,3 0 1,5 1-1,3 1 1,5 0-1,3 1 1,13 141-1,-2-178-121,3-1-1,1 0 1,4-1 0,1-1-1,3 0 1,2-2 0,2 0-1,3-1 1,1-1-1,59 76 1,-73-108 3,2-1 0,0-1 0,0 0-1,2-1 1,0 0 0,0-2 0,1 0 0,1-1-1,0-1 1,36 15 0,-42-21 11,1 0 0,0 0 0,0-2 0,0 1 0,0-2 0,1 0 0,-1 0 0,0-2 0,1 0-1,-1 0 1,0-1 0,0-1 0,0-1 0,0 0 0,-1 0 0,1-1 0,13-8 0,4-5 94,-2-2 0,0 0 0,-1-2 0,-2-1 1,0-1-1,-1-1 0,40-55 0,-13 5 96,80-151 0,55-207 553,-39-14 197,-60 116-696,-80 288-172,-2 0 0,-2-1 1,-2 0-1,-2 0 0,-9-76 1,5 100-92,0-1 1,-2 1-1,-1 0 1,0 1 0,-1-1-1,-1 1 1,-1 1-1,-1 0 1,-1 0-1,0 1 1,-1 1-1,0 0 1,-2 1-1,0 0 1,0 1-1,-33-22 1,41 32-35,1 1 1,-1-1 0,0 1-1,-1 1 1,1-1-1,0 1 1,-1 0-1,1 1 1,-1 0-1,0 0 1,1 1-1,-1 0 1,0 0-1,1 0 1,-12 3-1,6 1-408,0 0-1,0 1 1,0 1-1,1 0 1,0 0-1,1 1 1,-19 14-1,-18 15-3002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3:47.134"/>
    </inkml:context>
    <inkml:brush xml:id="br0">
      <inkml:brushProperty name="width" value="0.025" units="cm"/>
      <inkml:brushProperty name="height" value="0.025" units="cm"/>
    </inkml:brush>
  </inkml:definitions>
  <inkml:trace contextRef="#ctx0" brushRef="#br0">1 10 3972,'2'4'8546,"12"11"-6570,19-8-1422,0-2 0,0-1 1,0-1-1,40-3 1,-14 1-135,3 1-191,79 3 440,0-5 1,163-22-1,-291 20-607,111-14 288,-106 15-368,0 0-1,0 2 1,-1 0 0,34 6-1,-50-7 101,6 1-1286,-5-10-6130,-7-6 992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3:52.926"/>
    </inkml:context>
    <inkml:brush xml:id="br0">
      <inkml:brushProperty name="width" value="0.025" units="cm"/>
      <inkml:brushProperty name="height" value="0.025" units="cm"/>
    </inkml:brush>
  </inkml:definitions>
  <inkml:trace contextRef="#ctx0" brushRef="#br0">0 124 4773,'0'0'3138,"4"-8"-2588,-1 2-379,0 0-1,0 1 0,0-1 1,1 1-1,0 0 0,0 0 1,0 0-1,1 0 0,-1 1 1,1 0-1,0 0 0,1 0 1,-1 0-1,0 1 0,1 0 1,0 0-1,0 1 1,0-1-1,0 1 0,0 1 1,9-2-1,273-2 1814,161-7-1635,-388 8-326,16-2 93,120 7 1,-179 5-85,-24 3 18,-30 2-4611,30-11 1385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3:56.142"/>
    </inkml:context>
    <inkml:brush xml:id="br0">
      <inkml:brushProperty name="width" value="0.025" units="cm"/>
      <inkml:brushProperty name="height" value="0.025" units="cm"/>
    </inkml:brush>
  </inkml:definitions>
  <inkml:trace contextRef="#ctx0" brushRef="#br0">0 44 2691,'14'-1'7389,"16"-2"-5906,315-16 899,2 0-2116,-303 18-284,12 0 2,-20 3-4862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3:57.348"/>
    </inkml:context>
    <inkml:brush xml:id="br0">
      <inkml:brushProperty name="width" value="0.025" units="cm"/>
      <inkml:brushProperty name="height" value="0.025" units="cm"/>
    </inkml:brush>
  </inkml:definitions>
  <inkml:trace contextRef="#ctx0" brushRef="#br0">1 22 929,'95'-1'8434,"16"1"-4163,473-20-2958,-547 19-1670,-36 1-668,-1 4-3614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0.410"/>
    </inkml:context>
    <inkml:brush xml:id="br0">
      <inkml:brushProperty name="width" value="0.025" units="cm"/>
      <inkml:brushProperty name="height" value="0.025" units="cm"/>
    </inkml:brush>
  </inkml:definitions>
  <inkml:trace contextRef="#ctx0" brushRef="#br0">27 108 2018,'-26'8'2898,"51"-9"1978,14-2-5096,662-58 2339,-449 30-1633,-227 27-355,-32 2-21,-44 1-67,47 1-55,-72 0 23,-627 28 213,544-5-688,498-37 1092,-50 0-552,-119 14-99,244-16 116,-391 9-13,-40 1 26,-38-1-74,-160 7 62,94 2-3391,76-2-786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1.707"/>
    </inkml:context>
    <inkml:brush xml:id="br0">
      <inkml:brushProperty name="width" value="0.025" units="cm"/>
      <inkml:brushProperty name="height" value="0.025" units="cm"/>
    </inkml:brush>
  </inkml:definitions>
  <inkml:trace contextRef="#ctx0" brushRef="#br0">17 40 5509,'-9'-25'2309,"3"11"-264,4 24 135,2 36-1714,3 0-1,1 0 1,2-1-1,19 74 1,-24-115-404,1-1 0,-1 1 0,1-1 0,-1 0 0,1 0 0,0 0-1,0 0 1,1 0 0,-1 0 0,0 0 0,1-1 0,0 1 0,0-1 0,-1 0 0,1 0 0,4 2 0,-1-1 35,1 0-1,-1 0 1,1-1 0,0 0-1,0 0 1,0-1 0,12 1 0,7-2 46,0 0 1,-1-2 0,39-8 0,79-17 23,-16 3-114,147-11-1,294 33 12,102-8 33,21-24-64,-35 2 19,404-21 231,512 129 1072,-1507-71-1231,56 3-154,130 12-1248,-252-20 1163,1 0 0,-1 0 1,1-1-1,-1 1 1,1 0-1,-1 0 0,1 0 1,0-1-1,-1 1 0,1 0 1,-1-1-1,1 1 0,0 0 1,-1-1-1,1 1 0,0-1 1,-1 1-1,1-1 1,0 1-1,0 0 0,-1-1 1,1 1-1,0-1 0,0 1 1,0-1-1,0 1 0,0-1 1,0 1-1,0-1 0,0 1 1,0-1-1,0 0 0,0 1 1,0-1-1,0 1 1,0-1-1,0 1 0,0-1 1,0 1-1,1 0 0,-1-1 1,1 0-1,12-19-5258,2 8 1454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2.087"/>
    </inkml:context>
    <inkml:brush xml:id="br0">
      <inkml:brushProperty name="width" value="0.025" units="cm"/>
      <inkml:brushProperty name="height" value="0.025" units="cm"/>
    </inkml:brush>
  </inkml:definitions>
  <inkml:trace contextRef="#ctx0" brushRef="#br0">124 0 6470,'0'0'8878,"10"5"-8152,9 4-584,0 0 1,-1 1 0,0 1-1,-1 1 1,0 0 0,24 24-1,-40-34-102,1 0 0,-1 0 0,0 0 0,0 1 0,0-1 0,0 0 0,0 1 0,0-1 0,-1 1 0,1-1 0,-1 1 0,0 0 0,1-1 0,-1 1 0,-1-1 0,1 1 0,0-1 0,0 1 0,-1 0 0,0-1 0,1 0 0,-1 1 0,0-1 0,0 1 0,0-1 0,-1 0 0,1 0 0,0 1 0,-1-1 0,0 0 0,1 0 0,-1-1 1,-3 3-2,-7 9 340,-2-1-1,0-1 0,-26 17 0,22-15-427,-7 5-131,-64 50 846,82-62-982,1-1 1,0 2-1,1-1 1,-1 1 0,1 0-1,0 0 1,1 0-1,0 1 1,0-1-1,-3 11 1,8-8-5087,11-8-4506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3.445"/>
    </inkml:context>
    <inkml:brush xml:id="br0">
      <inkml:brushProperty name="width" value="0.025" units="cm"/>
      <inkml:brushProperty name="height" value="0.025" units="cm"/>
    </inkml:brush>
  </inkml:definitions>
  <inkml:trace contextRef="#ctx0" brushRef="#br0">159 166 10282,'0'0'8055,"-8"-2"-7451,7 1-591,-2 0 42,0 0 0,1 0 0,-1 1 0,0-1 0,0 0 0,0 1 0,1 0 0,-1 0 0,0 0 0,0 0 1,0 0-1,0 0 0,0 1 0,1-1 0,-1 1 0,0 0 0,0 0 0,1 0 0,-1 0 0,1 0 0,-1 1 0,1-1 0,-1 1 0,1 0 1,0 0-1,-4 3 0,-2 4-3,0 0-1,1 1 1,0-1 0,1 1 0,0 1 0,1-1 0,0 1 0,0 0-1,1 0 1,1 0 0,0 1 0,1-1 0,-3 23 0,5-33-47,0 1 0,1-1 0,-1 0 0,0 0 0,1 0 0,-1 0 0,0 0 0,1-1 0,-1 1 0,1 0 0,-1 0 0,1 0 0,0 0 0,-1 0 0,1-1 0,0 1 0,0 0 0,0-1 0,-1 1 0,1 0 0,0-1 0,0 1 0,0-1 0,0 1 0,0-1 0,0 0 0,0 1 0,0-1 0,0 0 0,0 0 0,0 0 0,0 0 0,0 0 0,0 0 0,0 0 0,0 0 0,1 0 0,-1 0 0,0 0 0,0-1 0,1 0 0,4 0 57,1 0-1,-1 0 1,0-1-1,0 0 0,0-1 1,7-3-1,7-7 37,-1-2-1,-1 0 0,0-1 1,-1-1-1,-1 0 0,0-1 1,-2-1-1,0 0 0,-1-1 1,-1-1-1,-1 0 0,11-27 0,-19 39 85,0 0 0,-1 0-1,0 0 1,0-1-1,-1 1 1,0-1-1,-1-9 1,0 18-173,0 1 0,0 0 0,0-1 0,0 1 0,0 0 0,0-1 0,0 1 0,0 0 0,0-1 0,0 1 0,0 0 0,-1 0 0,1-1 0,0 1 0,0 0 0,0-1 0,0 1 0,-1 0 0,1 0 0,0 0 0,0-1 0,-1 1 0,1 0 0,0 0 0,0 0 0,-1-1 0,1 1 0,0 0 0,-1 0 0,1 0 0,0 0 0,0 0 0,-1 0 0,1 0 0,0 0 0,-1 0 0,1 0 0,0 0 0,-1 0 0,1 0 0,0 0 0,-1 0 0,1 0 0,0 0 0,-1 0 0,1 0 0,0 0 0,0 0 0,-1 1 0,1-1 0,0 0 0,-1 0 0,1 0 0,0 0 0,0 1 0,0-1 0,-1 0 0,1 1 0,-17 13-145,7 0 136,2 1 1,0 0 0,1 0 0,0 1 0,1 0-1,1 0 1,0 0 0,2 1 0,0 0 0,0 0 0,2 0-1,0 21 1,1-36-2,0 1 0,0-1 1,1 0-1,-1 1 0,0-1 0,1 0 0,0 0 0,-1 0 0,1 0 0,0 0 1,0 0-1,1 0 0,-1 0 0,0 0 0,0 0 0,1 0 0,-1-1 0,1 1 1,0 0-1,-1-1 0,1 0 0,0 1 0,0-1 0,0 0 0,0 0 0,4 2 1,28 2-2034,-1-14-3639,-16-3-829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3.953"/>
    </inkml:context>
    <inkml:brush xml:id="br0">
      <inkml:brushProperty name="width" value="0.025" units="cm"/>
      <inkml:brushProperty name="height" value="0.025" units="cm"/>
    </inkml:brush>
  </inkml:definitions>
  <inkml:trace contextRef="#ctx0" brushRef="#br0">235 33 9129,'0'-1'256,"0"0"0,0 0 0,0-1 0,0 1 0,0 0 0,0-1 0,0 1 1,-1 0-1,1 0 0,0-1 0,-1 1 0,1 0 0,-1 0 0,0 0 0,1 0 1,-1 0-1,0-1 0,1 1 0,-1 0 0,0 1 0,0-1 0,0 0 0,0 0 0,0 0 1,0 0-1,-2 0 0,1 0-96,0 1 0,-1-1 0,1 1 0,0 0 0,-1-1 0,1 1 0,0 0 0,-1 1 0,1-1 0,0 0 0,-1 1 0,1-1 0,-4 2 0,-2 1-75,-1 0 1,1 1-1,0 0 1,0 1-1,0 0 0,1 0 1,-8 7-1,-1 3 233,1 1-1,0 1 0,-18 28 0,29-39-217,0 0 0,1 0 1,-1 0-1,1 1 0,0 0 0,1 0 0,0-1 0,0 2 0,0-1 0,1 0 0,0 0 1,0 0-1,1 0 0,1 12 0,-1-18-98,0 0-1,1 0 1,-1 0 0,1 0-1,-1-1 1,1 1 0,-1 0-1,1 0 1,0-1 0,-1 1 0,1 0-1,0-1 1,0 1 0,0-1-1,-1 1 1,1-1 0,0 1-1,0-1 1,0 1 0,0-1 0,0 0-1,0 0 1,0 0 0,0 1-1,0-1 1,0 0 0,1 0-1,32-1 93,-27 0-64,11-1-120,1-1 0,-1-2 1,1 1-1,-1-2 0,27-13 0,41-22-5174,-49 20 273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3.870"/>
    </inkml:context>
    <inkml:brush xml:id="br0">
      <inkml:brushProperty name="width" value="0.025" units="cm"/>
      <inkml:brushProperty name="height" value="0.025" units="cm"/>
    </inkml:brush>
  </inkml:definitions>
  <inkml:trace contextRef="#ctx0" brushRef="#br0">112 56 5125,'0'0'16805,"-8"-6"-16175,-27-17-283,34 22-341,0 1 0,-1-1 0,1 1 0,0-1 0,-1 1 1,1 0-1,-1 0 0,1-1 0,0 1 0,-1 0 0,1 0 0,-1 1 0,1-1 0,0 0 0,-1 0 0,1 1 0,-1-1 1,1 1-1,0-1 0,0 1 0,-1-1 0,1 1 0,0 0 0,0 0 0,0 0 0,0-1 0,0 1 0,0 0 1,0 0-1,0 1 0,0-1 0,0 0 0,0 0 0,1 0 0,-2 2 0,-18 41 117,19-41-111,0 0 1,1 0-1,-1 0 1,0 0-1,1-1 1,-1 1-1,1 0 1,0 0-1,0 0 1,0 0-1,1 0 1,-1 0-1,1 0 1,-1 0-1,1 0 1,0 0-1,0-1 1,1 4-1,0-5 6,0 1-1,0 0 1,0-1 0,0 0 0,0 1-1,0-1 1,1 0 0,-1 0-1,0 0 1,1 0 0,-1-1-1,1 1 1,-1-1 0,0 1-1,1-1 1,-1 0 0,1 0-1,-1 0 1,1 0 0,4-1-1,-3 0 6,1 1 0,-1-1 0,0 0 0,1-1 0,-1 1 0,0-1 0,0 0 0,0 0 0,0 0 0,0-1 0,0 1 0,-1-1 0,1 0 0,-1 0 0,0 0 0,1-1 0,-2 1 0,1-1 0,4-7 0,-4 6 83,0 1 1,-1-1-1,1 0 1,-1 0-1,-1 0 0,1 0 1,-1-1-1,0 1 1,0 0-1,0-1 1,-1 1-1,1 0 0,-1-1 1,-1 1-1,1-1 1,-3-8-1,3 14-99,0-1 0,0 1-1,0 0 1,0-1 0,0 1 0,0-1 0,0 1-1,-1-1 1,1 1 0,0 0 0,0-1 0,0 1-1,-1-1 1,1 1 0,0 0 0,0-1 0,-1 1-1,1 0 1,0-1 0,-1 1 0,1 0 0,-1 0-1,1-1 1,0 1 0,-1 0 0,1 0 0,-1 0-1,1 0 1,0-1 0,-1 1 0,1 0 0,-1 0-1,0 0 1,-12 10-97,-4 19-67,16-27 166,0 0-1,1 0 1,-1 0 0,1 0-1,-1 0 1,1 0 0,0 0-1,0 1 1,0-1 0,0 0-1,0 0 1,1 4 0,0-5-53,-1 0 1,0 0 0,1 0-1,-1 0 1,1 0-1,0-1 1,-1 1-1,1 0 1,-1 0 0,1-1-1,0 1 1,0-1-1,-1 1 1,1 0 0,0-1-1,0 1 1,0-1-1,0 0 1,-1 1-1,1-1 1,1 1 0,2-1-388,-1 0 1,0 0 0,1 0 0,-1 0-1,0 0 1,1-1 0,-1 0-1,0 1 1,0-1 0,1 0 0,-1-1-1,0 1 1,0 0 0,0-1 0,0 0-1,2-2 1,32-27-10733,-29 22 6967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4.389"/>
    </inkml:context>
    <inkml:brush xml:id="br0">
      <inkml:brushProperty name="width" value="0.025" units="cm"/>
      <inkml:brushProperty name="height" value="0.025" units="cm"/>
    </inkml:brush>
  </inkml:definitions>
  <inkml:trace contextRef="#ctx0" brushRef="#br0">11 46 384,'-4'4'10265,"1"0"-4080,0 3-1181,3-7-4983,0 1 0,0-1 1,0 0-1,0 1 0,0-1 0,1 1 0,-1-1 0,0 0 0,0 1 0,1-1 1,-1 0-1,0 1 0,1-1 0,-1 0 0,0 1 0,1-1 0,-1 0 0,0 0 1,1 1-1,-1-1 0,1 0 0,-1 0 0,0 0 0,1 1 0,-1-1 0,1 0 0,-1 0 1,1 0-1,-1 0 0,0 0 0,1 0 0,-1 0 0,1 0 0,-1 0 0,1 0 1,-1 0-1,1 0 0,-1-1 0,0 1 0,1 0 0,0 0-21,-1-1-1,1 1 1,-1 0-1,1 0 1,-1 0-1,1 0 0,-1 0 1,1 0-1,-1 0 1,1 0-1,-1 0 1,1 0-1,-1 0 1,1 0-1,-1 0 1,1 0-1,-1 1 1,1-1-1,-1 0 1,1 0-1,-1 0 1,1 1-1,-1-1 1,0 0-1,1 1 0,-1-1 1,1 0-1,-1 1 1,0-1-1,1 1 1,-1-1-1,0 0 1,0 1-1,1-1 1,-1 1-1,0-1 1,0 1-1,0-1 1,0 1-1,1-1 1,-1 1-1,0-1 1,0 1-1,0-1 0,0 1 1,0-1-1,0 1 1,0-1-1,0 1 1,-1-1-1,1 1 1,0 0-1,0 5 301,41 0 523,-38-6-783,0-1 1,0 1 0,1 0-1,-1-1 1,0 0 0,0 1-1,0-1 1,0-1 0,0 1 0,0 0-1,0-1 1,0 1 0,0-1-1,0 0 1,-1 0 0,1 0 0,-1 0-1,1-1 1,2-2 0,0-2 86,-1 0 1,1 0 0,-1 0 0,0 0 0,-1 0-1,0-1 1,3-8 0,-13 33 568,1-2-649,0 0 1,1 0 0,1 1 0,0 0-1,-3 27 1,7-43-42,1 1 0,-1 0 0,1 0 0,-1 0 0,1 0 0,-1-1 0,1 1 0,0 0 0,-1 0 0,1-1 0,0 1 0,-1 0 0,1-1 0,0 1 0,0-1 0,0 1 0,0-1 0,-1 0 0,1 1 0,0-1 0,0 0 0,0 1 0,0-1 0,0 0-1,0 0 1,0 0 0,0 0 0,0 0 0,0 0 0,0 0 0,0 0 0,0 0 0,0-1 0,0 1 0,-1 0 0,1-1 0,0 1 0,0 0 0,1-1 0,23-8-1708,-9-4-3353,-11 3 304,1-1-1020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4.786"/>
    </inkml:context>
    <inkml:brush xml:id="br0">
      <inkml:brushProperty name="width" value="0.025" units="cm"/>
      <inkml:brushProperty name="height" value="0.025" units="cm"/>
    </inkml:brush>
  </inkml:definitions>
  <inkml:trace contextRef="#ctx0" brushRef="#br0">93 0 9161,'0'0'12262,"-5"12"-11686,-2 0-417,-23 57 1154,27-61-1210,0-1 0,1 1 1,0-1-1,1 1 1,0 0-1,0 0 1,0 0-1,1 9 1,2-16-111,-1 0 1,1 0-1,-1-1 1,1 1-1,-1 0 1,1-1-1,-1 1 0,1-1 1,0 0-1,-1 1 1,1-1-1,0 0 1,-1 0-1,1 0 1,0 0-1,-1 0 1,3-1-1,33-1-991,-32 1 863,37 0-1381,-41 2 1523,0-1 0,-1 0-1,1 0 1,0 1 0,0-1 0,-1 1-1,1-1 1,0 1 0,0-1 0,-1 1-1,1-1 1,-1 1 0,1 0 0,-1-1-1,1 1 1,-1 0 0,1-1 0,-1 1-1,1 0 1,-1 0 0,0-1 0,1 1 0,-1 0-1,0 0 1,0 0 0,0 0 0,0-1-1,1 1 1,-1 0 0,0 0 0,-1 0-1,1 0 1,0-1 0,0 1 0,0 0-1,0 0 1,-1 0 0,1 0 0,0-1 0,-1 1-1,1 0 1,-1 0 0,1-1 0,0 1-1,-2 0 1,-2 6 268,0-1-1,-1 0 1,1-1 0,-1 1 0,-1-1-1,1 0 1,-1 0 0,0 0-1,0-1 1,0 0 0,-1 0-1,0-1 1,1 1 0,-1-2-1,0 1 1,-1-1 0,1 0-1,0 0 1,0-1 0,-1 0-1,-8 0 1,15-1-275,1 0 0,-1 0 0,0 0 0,1 0 0,-1 0 0,0 0 0,0-1 0,1 1-1,-1 0 1,0 0 0,1-1 0,-1 1 0,1 0 0,-1-1 0,0 1 0,1-1 0,-1 1 0,1 0 0,-1-1 0,1 0 0,-1 1 0,1-1-1,0 1 1,-1-1 0,1 1 0,0-1 0,-1 0 0,1 1 0,0-1 0,-1-1 0,2-27-2062,0 23 1144,0-1 1,1 1-1,1-1 0,-1 1 0,1 0 1,6-11-1,9-3-2883,3-1-1137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5.117"/>
    </inkml:context>
    <inkml:brush xml:id="br0">
      <inkml:brushProperty name="width" value="0.025" units="cm"/>
      <inkml:brushProperty name="height" value="0.025" units="cm"/>
    </inkml:brush>
  </inkml:definitions>
  <inkml:trace contextRef="#ctx0" brushRef="#br0">43 1 13837,'0'0'8360,"-12"56"-6406,1-31-705,2 1-480,3-1-513,1-3-256,5-4 0,0-3-352,0-4-577,0-3-705,4-5-384,3-3-736,-2 0-1378,4-8-2114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5.475"/>
    </inkml:context>
    <inkml:brush xml:id="br0">
      <inkml:brushProperty name="width" value="0.025" units="cm"/>
      <inkml:brushProperty name="height" value="0.025" units="cm"/>
    </inkml:brush>
  </inkml:definitions>
  <inkml:trace contextRef="#ctx0" brushRef="#br0">24 60 4676,'0'0'16715,"10"6"-15722,37 15-507,-44-20-474,0-1-1,0 0 1,1 1 0,-1-1 0,0-1 0,1 1 0,-1 0 0,0-1 0,0 0 0,1 0 0,-1 0 0,0 0-1,0 0 1,0-1 0,0 1 0,0-1 0,-1 0 0,1 1 0,4-6 0,-5 6 7,0 0 0,0-1-1,0 0 1,0 1 0,-1-1 0,1 0 0,-1 0 0,1 1 0,-1-1 0,0 0-1,1-1 1,-1 1 0,0 0 0,0 0 0,-1 0 0,1-1 0,0 1 0,-1 0-1,0-1 1,1 1 0,-1 0 0,0-1 0,0 1 0,-1-5 0,0 6-10,1 0 0,-1 0 0,0 1 0,0-1 0,0 0 0,0 0 0,0 0 0,0 1 0,0-1 1,-1 0-1,1 1 0,0-1 0,0 1 0,0 0 0,0-1 0,-1 1 0,1 0 0,0 0 0,-1-1 0,1 1 1,0 0-1,0 0 0,-1 1 0,1-1 0,0 0 0,0 0 0,-1 1 0,-1 0 0,-35 13 75,23-2 451,1 0 1,-23 23 0,34-31-439,-1 0 1,1 1-1,0-1 1,0 0-1,1 1 1,-1 0-1,1 0 1,0 0-1,0 0 1,1 0-1,-1 0 1,1 0-1,0 0 1,0 8-1,1-12-94,0 0 0,0-1 0,1 1 0,-1 0-1,0 0 1,0 0 0,1 0 0,-1 0 0,1-1 0,-1 1 0,0 0-1,1 0 1,-1 0 0,1-1 0,0 1 0,-1 0 0,1-1-1,0 1 1,-1-1 0,1 1 0,0-1 0,0 1 0,-1-1 0,1 1-1,0-1 1,1 1 0,32 5 194,34-10-1522,4-17-3144,-26 3-1284,-32 13 3024,16-7-3346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5.804"/>
    </inkml:context>
    <inkml:brush xml:id="br0">
      <inkml:brushProperty name="width" value="0.025" units="cm"/>
      <inkml:brushProperty name="height" value="0.025" units="cm"/>
    </inkml:brush>
  </inkml:definitions>
  <inkml:trace contextRef="#ctx0" brushRef="#br0">138 162 9993,'0'0'9102,"-8"-1"-8178,4 0-835,0 0 0,0 1 0,0 0 0,0 0 0,0 0 1,0 0-1,0 1 0,1-1 0,-1 1 0,0 0 0,0 0 0,1 1 0,-1-1 0,0 1 1,1 0-1,-1 0 0,1 0 0,0 0 0,0 0 0,0 1 0,0-1 0,0 1 0,0 0 1,1 0-1,-5 6 0,4-4 108,-1-1 1,1 0-1,-1 1 1,1 0-1,1 0 1,-1 0-1,1 0 1,0 0-1,0 0 1,0 1 0,1-1-1,0 1 1,0-1-1,0 9 1,1-13-176,1 0 1,-1 0 0,1-1 0,-1 1-1,1 0 1,-1-1 0,1 1 0,0 0 0,-1-1-1,1 1 1,0-1 0,0 1 0,0-1-1,-1 1 1,1-1 0,0 1 0,0-1 0,0 0-1,0 0 1,0 1 0,0-1 0,-1 0-1,1 0 1,0 0 0,0 0 0,0 0 0,0 0-1,0 0 1,0 0 0,0 0 0,1-1-1,36-5 590,-27 1-593,0-1 0,0 0 1,-1 0-1,0-1 1,0 0-1,0-1 1,-1 0-1,0 0 0,-1-1 1,10-13-1,3-6-67,-1-1 0,20-40 0,-34 58-18,-1 0 0,-1 0-1,0-1 1,2-12 0,-6 24 57,0 0 0,0 0 0,0 0 0,0-1 0,-1 1 0,1 0 1,0 0-1,0 0 0,0 0 0,-1-1 0,1 1 0,0 0 0,0 0 0,-1 0 0,1 0 0,0 0 0,0 0 0,0 0 0,-1 0 1,1 0-1,0 0 0,0 0 0,-1 0 0,1 0 0,0 0 0,0 0 0,-1 0 0,1 0 0,0 0 0,0 0 0,-1 0 1,1 0-1,0 0 0,0 1 0,0-1 0,-1 0 0,1 0 0,0 0 0,0 0 0,0 1 0,0-1 0,-1 0 0,1 0 0,0 0 1,0 0-1,0 1 0,0-1 0,0 0 0,0 0 0,-1 1 0,-12 9-86,0 5 151,0 1-1,1 0 0,1 0 1,-15 32-1,21-39 59,1 0 0,1 1 0,0-1 0,0 1 0,0 0 0,2 0 0,-1 0 0,1 0 0,1 0-1,-1 0 1,3 14 0,-2-21-143,1-1 0,0 1 0,0-1-1,0 1 1,0-1 0,1 1 0,-1-1-1,1 0 1,-1 0 0,1 1 0,0-1 0,0 0-1,0-1 1,0 1 0,0 0 0,0 0-1,0-1 1,1 0 0,-1 1 0,1-1-1,2 1 1,1 1-905,0-1-1,1 0 1,-1 0-1,1-1 0,-1 0 1,1 0-1,8 0 1,8-1-7015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09.889"/>
    </inkml:context>
    <inkml:brush xml:id="br0">
      <inkml:brushProperty name="width" value="0.025" units="cm"/>
      <inkml:brushProperty name="height" value="0.025" units="cm"/>
    </inkml:brush>
  </inkml:definitions>
  <inkml:trace contextRef="#ctx0" brushRef="#br0">1 107 3043,'0'-1'135,"0"0"0,0 0 0,0 0 0,1 0 0,-1-1 0,0 1 0,1 0 1,-1 0-1,1 0 0,-1 0 0,1 1 0,-1-1 0,1 0 0,0 0 0,0 0 0,-1 0 0,1 1 0,0-1 0,0 0 1,0 0-1,0 1 0,1-2 0,33-9 1864,35 5 529,54 4-603,264-15-1421,229-18-279,-343 26 350,446 4 2069,-375 8-1737,275 9-496,-26-8 362,-314-6-511,-66-1 17,116 1-1140,-285 5-6041,-29-3 3491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0.345"/>
    </inkml:context>
    <inkml:brush xml:id="br0">
      <inkml:brushProperty name="width" value="0.025" units="cm"/>
      <inkml:brushProperty name="height" value="0.025" units="cm"/>
    </inkml:brush>
  </inkml:definitions>
  <inkml:trace contextRef="#ctx0" brushRef="#br0">10 3 9705,'-9'-3'6948,"25"9"-5187,32 10-1635,8-4-44,1-3-1,0-2 0,67-1 1,-123-6-70,0 0 1,0 0 0,-1 0-1,1-1 1,0 1 0,-1 0-1,1 0 1,0 0 0,-1 0-1,1 1 1,0-1-1,0 0 1,-1 0 0,1 0-1,0 1 1,-1-1 0,1 0-1,0 0 1,-1 1-1,1-1 1,-1 1 0,1-1-1,-1 0 1,1 1 0,-1-1-1,1 1 1,-1 0 0,1-1-1,-1 1 1,1 0-1,-11 18 879,-31 15 677,41-34-1557,-7 5 37,-15 10 389,0 2 1,-24 24 0,42-37-567,-1 0 0,1 0 0,1 1 0,-1-1 0,1 1 0,0 0 0,0 0 0,0 0 0,0 0 0,1 1 0,0-1 0,0 1 0,1-1 0,-1 1 0,1 0 0,1 0 0,-1 7 0,6-7-5129,16-5-5189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1.659"/>
    </inkml:context>
    <inkml:brush xml:id="br0">
      <inkml:brushProperty name="width" value="0.025" units="cm"/>
      <inkml:brushProperty name="height" value="0.025" units="cm"/>
    </inkml:brush>
  </inkml:definitions>
  <inkml:trace contextRef="#ctx0" brushRef="#br0">1 69 2691,'0'0'2930,"4"-9"455,0-4-2058,17-30 4131,-21 43-5376,0 0 1,0 0-1,0 0 1,0-1-1,0 1 1,0 0-1,0 0 1,0 0-1,0 0 0,0 0 1,0-1-1,0 1 1,0 0-1,0 0 1,0 0-1,1 0 1,-1 0-1,0 0 0,0-1 1,0 1-1,0 0 1,0 0-1,0 0 1,0 0-1,1 0 1,-1 0-1,0 0 0,0 0 1,0 0-1,0 0 1,0 0-1,1 0 1,-1 0-1,0 0 1,0-1-1,0 1 0,0 0 1,0 1-1,1-1 1,-1 0-1,0 0 1,0 0-1,0 0 1,0 0-1,1 0 0,-1 0 1,0 0-1,0 0 1,0 0-1,0 0 1,0 0-1,0 0 1,1 0-1,-1 1 0,0-1 1,0 0-1,0 0 1,0 0-1,0 0 1,0 0-1,0 1 1,4 14 1454,-3 29-1750,-1-38 690,0 65-1187,12 94 0,-10-135-1788,-2-11-2647,0-17 4289,0 3-4434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2.008"/>
    </inkml:context>
    <inkml:brush xml:id="br0">
      <inkml:brushProperty name="width" value="0.025" units="cm"/>
      <inkml:brushProperty name="height" value="0.025" units="cm"/>
    </inkml:brush>
  </inkml:definitions>
  <inkml:trace contextRef="#ctx0" brushRef="#br0">1 80 10762,'0'0'11755,"63"15"-11306,-33-15-321,10-3-32,0-6-32,-6-4-64,-2 4-577,-8-3-319,-6 2-610,-13-2-608,-5 2-2050,0-6-2498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3T06:55:15.391"/>
    </inkml:context>
    <inkml:brush xml:id="br0">
      <inkml:brushProperty name="width" value="0.025" units="cm"/>
      <inkml:brushProperty name="height" value="0.025" units="cm"/>
    </inkml:brush>
  </inkml:definitions>
  <inkml:trace contextRef="#ctx0" brushRef="#br0">1 274 6118,'0'0'14707,"8"9"-14622,-1 1-70,-4-6-9,-1 0-1,1 0 1,0-1-1,0 1 1,0-1-1,0 0 0,0 0 1,1 0-1,6 3 1,-10-5 24,0-1 0,1 0 0,-1 0 1,0 0-1,1 0 0,-1 0 0,0 1 0,1-1 1,-1 0-1,0 0 0,1 0 0,-1 0 0,0 0 1,1 0-1,-1 0 0,0 0 0,1 0 0,-1 0 1,0-1-1,1 1 0,-1 0 0,0 0 0,1 0 1,-1 0-1,0 0 0,1-1 0,-1 1 0,0 0 1,0 0-1,1 0 0,-1-1 0,0 1 0,0 0 1,1 0-1,-1-1 0,0 1 0,7-18 700,-1-20 1,-6 37-704,0-25 480,2 6-340,-1 20-175,0 1 0,0-1 0,0 0 0,0 1 0,0-1 0,0 1 0,0-1-1,0 1 1,-1-1 0,1 1 0,0 0 0,0-1 0,-1 1 0,1 0 0,0-1 0,-1 1 0,1 0 0,-1 0 0,1 0 0,-1 0 0,1 1-1,0 0 12,1 0-1,-1 0 0,0-1 0,1 1 1,-1-1-1,1 1 0,-1-1 0,1 1 1,0-1-1,-1 0 0,1 0 0,0 0 1,0 0-1,0 0 0,0-1 0,0 1 1,0 0-1,0-1 0,0 1 0,0-1 1,0 0-1,0 0 0,0 0 0,1 0 1,-1 0-1,0 0 0,0-1 0,0 1 1,0-1-1,0 1 0,0-1 0,0 0 1,0 0-1,0 0 0,0 0 0,2-1 1,1-2 22,0 0 1,0 0-1,0-1 0,0 1 1,-1-1-1,0 0 1,0 0-1,0-1 1,0 1-1,3-8 0,-3 4-1,0 1 1,-1 0-1,1-1 0,-2 1 0,4-19 0,-6 44-87,1 1 1,1-1-1,1 0 0,0 0 1,1 0-1,9 24 1,-12-40 21,-1 0 0,1 1 1,0-1-1,-1 0 0,1 0 0,0 1 0,0-1 1,0 0-1,0 0 0,0 0 0,0 0 1,1 0-1,-1 0 0,0-1 0,0 1 0,1 0 1,-1 0-1,0-1 0,3 1 0,-3-1 9,-1 0-1,1 1 1,0-1-1,-1 0 0,1 0 1,0-1-1,-1 1 1,1 0-1,0 0 1,-1 0-1,1 0 0,0-1 1,-1 1-1,1 0 1,0 0-1,-1-1 0,1 1 1,-1-1-1,1 1 1,-1 0-1,1-1 1,-1 1-1,1-1 0,-1 1 1,1-1-1,-1 0 1,1 1-1,-1-1 0,0 1 1,0-1-1,1 0 1,-1 1-1,0-1 1,0 0-1,0 1 0,1-1 1,-1 0-1,0 1 1,0-1-1,0-1 0,2-15-679,-1 0-1,0 0 0,-1 0 0,-1 0 0,-1 0 0,0 0 1,-1 0-1,-1 0 0,0 0 0,-2 1 0,0 0 0,0 0 0,-2 0 1,-10-16-1,9 25 2149,7 18-881,8 19-384,-2-25-286,-1 1 0,1-1 0,0 0 0,1 0 0,-1 0 0,1-1 0,0 0 0,0 0 0,1 0 0,-1 0 0,1-1 0,0 0 0,0 0 0,0 0 0,0-1 0,0 0 0,0 0 0,1-1 0,-1 1 0,1-2 0,-1 1 0,1-1 1,-1 1-1,1-2 0,-1 1 0,1-1 0,10-3 0,5-16 398,-21 19-148,0 1 1,-1-1-1,1 0 0,0 1 0,-1-1 1,1 0-1,-1 0 0,1 0 1,-1 0-1,1 1 0,-1-1 0,0 0 1,1 0-1,-1 0 0,0 0 1,0 0-1,0 0 0,0 0 0,1 0 1,-1 0-1,-1 0 0,1 0 1,0 0-1,0 0 0,0 0 0,0 1 1,-1-1-1,0-2 0,1 3-80,-1 0-1,1-1 0,-1 1 1,1 0-1,-1 0 1,0 0-1,1 0 0,-1 0 1,1-1-1,-1 1 1,0 0-1,1 0 0,-1 0 1,0 1-1,1-1 0,-1 0 1,1 0-1,-1 0 1,0 0-1,1 1 0,-1-1 1,1 0-1,-1 0 0,1 1 1,-1-1-1,1 0 1,-1 1-1,1-1 0,-1 1 1,1-1-1,-1 1 1,1-1-1,0 0 0,-1 1 1,1 0-1,0-1 0,-1 1 1,1 0-1,-15 23 587,14-23-525,-1 3-38,-1 0 0,1 1 1,0 0-1,0-1 0,0 1 1,0 0-1,1 0 0,0 0 0,0 0 1,0 0-1,1 0 0,0 0 1,0 0-1,1 8 0,0-12-74,1 0 0,-1 0 0,1-1 0,-1 1-1,1 0 1,-1-1 0,1 1 0,-1-1 0,1 1 0,0-1 0,-1 0 0,1 1-1,0-1 1,0 0 0,-1 0 0,1 0 0,0-1 0,2 0 0,34-4 77,-35 4-90,1 0 0,0 1-1,0-1 1,-1 1 0,1-1 0,0 1-1,0 0 1,0 1 0,0-1 0,4 2 0,-7-2 8,0 0 0,-1 1 1,1-1-1,0 0 0,-1 1 0,1-1 1,0 0-1,-1 1 0,1-1 1,-1 1-1,1-1 0,-1 1 1,1 0-1,-1-1 0,0 1 1,1-1-1,-1 1 0,0 0 1,1-1-1,-1 1 0,0 0 1,1 1-1,-1 0 10,0 0 0,0 0-1,0 0 1,-1 0 0,1 0 0,0 0 0,-1 0 0,0 0 0,1 0 0,-1 0-1,-1 3 1,-2 2 217,-1 0 0,1-1-1,-1 0 1,0 0 0,-10 8 0,12-11-205,0 0 0,0 0 0,0-1 0,0 1 0,-1-1 0,1 0 0,-1 0 0,1 0 0,-1 0 0,0-1 0,0 1 0,-6 0 1,9-19-5857,1-6 454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2.339"/>
    </inkml:context>
    <inkml:brush xml:id="br0">
      <inkml:brushProperty name="width" value="0.025" units="cm"/>
      <inkml:brushProperty name="height" value="0.025" units="cm"/>
    </inkml:brush>
  </inkml:definitions>
  <inkml:trace contextRef="#ctx0" brushRef="#br0">1 40 14446,'0'0'9577,"47"-12"-8809,-13 7-575,5-1-129,1-1-96,0 1-769,-2 3-1217,-8 3-1249,-1 0-2242,-9 0-1570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2.670"/>
    </inkml:context>
    <inkml:brush xml:id="br0">
      <inkml:brushProperty name="width" value="0.025" units="cm"/>
      <inkml:brushProperty name="height" value="0.025" units="cm"/>
    </inkml:brush>
  </inkml:definitions>
  <inkml:trace contextRef="#ctx0" brushRef="#br0">5 0 8552,'0'0'2589,"0"9"358,-2 26-620,0-13-779,1 0 1,3 35-1,-1-56-1540,-1 0 1,0 0-1,1-1 1,-1 1-1,1 0 1,-1 0-1,1-1 1,0 1-1,-1 0 1,1-1-1,-1 1 1,1-1-1,0 1 0,0-1 1,-1 1-1,1-1 1,0 1-1,0-1 1,0 0-1,0 1 1,0-1-1,-1 0 1,1 0-1,0 0 1,0 1-1,0-1 1,0 0-1,0 0 0,0-1 1,0 1-1,-1 0 1,1 0-1,0 0 1,0 0-1,0-1 1,1 0-1,31-12 320,-19 0-259,-11 11-64,-1-1 0,0 1-1,1-1 1,-1 1 0,1 0-1,0 0 1,-1 0 0,1 0-1,0 0 1,0 1-1,0-1 1,1 1 0,-1 0-1,0 0 1,6-1 0,-8 6 24,1-1-1,-2 1 1,1-1 0,0 1 0,-1 0 0,1-1 0,-1 1 0,0 0 0,0-1 0,-2 7-1,2-4 92,0 3-58,-1 25 257,1-33-345,0 0 0,0-1 0,0 1 0,0 0 0,0 0 0,0 0 0,0-1 0,0 1 0,0 0 0,1 0 0,-1-1 0,0 1 0,0 0 0,1 0 0,-1-1 0,0 1 0,1 0 0,-1-1 0,1 1 0,-1 0 0,1-1 0,-1 1 0,1-1 0,0 1 0,-1-1 0,1 1 0,0-1 0,0 1 0,10-9-4133,-2-5-1291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3.003"/>
    </inkml:context>
    <inkml:brush xml:id="br0">
      <inkml:brushProperty name="width" value="0.025" units="cm"/>
      <inkml:brushProperty name="height" value="0.025" units="cm"/>
    </inkml:brush>
  </inkml:definitions>
  <inkml:trace contextRef="#ctx0" brushRef="#br0">132 60 10410,'0'0'4532,"0"-8"-2711,2-26-551,-2 33-1238,0 1 0,0-1 0,0 0 0,0 1 0,0-1 0,0 1 0,0-1 0,0 0 1,0 1-1,0-1 0,0 1 0,0-1 0,0 1 0,-1-1 0,1 1 0,0-1 0,0 0 0,-1 1 0,1-1 0,0 1 0,-1 0 0,1-1 0,0 1 0,-1-1 0,1 1 0,-1-1 1,1 1-1,-1 0 0,1-1 0,0 1 0,-1 0 0,0 0 0,1-1 0,-1 1 0,1 0 0,-1 0 0,1 0 0,-1-1 0,1 1 0,-1 0 0,0 0 0,1 0 0,-1 0 0,1 0 0,-1 0 1,1 0-1,-1 1 0,0-1 0,1 0 0,-1 0 0,1 0 0,-1 1 0,1-1 0,-1 0 0,0 1 0,-25 15 212,17-7 11,1-1 0,0 1 0,1 0 0,0 1-1,0 0 1,1 0 0,1 0 0,-1 1 0,2-1 0,-1 1-1,2 1 1,-1-1 0,1 0 0,-1 19 0,4-29-251,0 0 0,0 1 0,0-1 0,0 0 0,0 0 0,1 0 0,-1 1 0,0-1 0,1 0 0,0 0 0,-1 0 0,1 0 0,-1 0 0,1 0 0,0 0 0,0 0 0,0 0 0,-1 0 0,1 0 0,0 0 0,0 0 0,0-1 0,0 1 0,0 0 0,3 0 0,0 1-63,0-1 0,0 0 0,0 0 0,0 0 0,0-1 0,1 1 0,-1-1 0,5 0 0,1-1-914,0 1 1,0-2 0,1 0-1,-1 0 1,0 0-1,10-5 1,6-7-5311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3.345"/>
    </inkml:context>
    <inkml:brush xml:id="br0">
      <inkml:brushProperty name="width" value="0.025" units="cm"/>
      <inkml:brushProperty name="height" value="0.025" units="cm"/>
    </inkml:brush>
  </inkml:definitions>
  <inkml:trace contextRef="#ctx0" brushRef="#br0">41 0 10218,'0'0'10805,"-7"11"-9994,3-4-695,0 1 0,0-1 0,0 1 0,1 0 0,0 0 0,1 0 0,0 1 0,0-1 0,1 0 0,-1 14 0,1-9-49,0-9-53,1-1 0,-1 1 0,1 0 0,0 0 0,0-1 0,1 1 0,-1 0 0,1 0 0,0 0 0,-1-1 0,4 8 0,-3-11 39,-1 0 0,1-1 0,0 1 1,-1 0-1,1 0 0,-1 0 0,1-1 0,0 1 1,-1 0-1,1-1 0,-1 1 0,1-1 0,-1 1 1,1 0-1,-1-1 0,0 1 0,1-1 0,-1 1 1,0-1-1,1 0 0,-1 1 0,0-1 0,1 1 1,-1-1-1,0 1 0,0-1 0,0 0 0,1 0 1,6-21 98,-7 22-139,5-21-303,-2 0-1,1-28 1,-3 38-115,-2 13 415,1-1 0,-1 1 0,1 0 0,-1-1 0,1 1-1,-1 0 1,1 0 0,0-1 0,0 1 0,0 0 0,0 0 0,0-1 0,0 1-1,0 0 1,1 0 0,-1-1 0,0 1 0,1 0 0,0-1 0,-1 1 0,1-1-1,0 1 1,0 0 0,0-1 0,0 0 0,0 1 0,0-1 0,0 0-1,1 1 1,-1-1 0,0 0 0,1 0 0,-1 0 0,1 0 0,-1 0 0,1-1-1,-1 1 1,1 0 0,0-1 0,-1 1 0,3 0 0,2-1 20,0 1 0,0-1 0,0-1 0,0 1 0,0-1 0,0 0-1,0 0 1,0 0 0,-1-1 0,1 0 0,8-5 0,6-2-47,-1-1 0,0-1 1,-1 0-1,0-2 0,18-16 0,-36 28 22,-2 2-17,-1 0-1,0 0 1,0 0-1,1 0 1,-1 0 0,1 1-1,-1-1 1,1 1-1,0-1 1,-1 1-1,1 0 1,0 0 0,0 0-1,-3 4 1,-28 37 318,28-36-127,1-2 38,0 0-1,0 1 0,1 0 1,0-1-1,0 1 1,0 1-1,-2 9 1,5-15-191,0 0 0,-1 0 1,1 0-1,0 1 0,0-1 1,0 0-1,0 0 0,1 0 0,-1 0 1,0 0-1,0 0 0,1 0 1,-1 0-1,1 0 0,-1 0 1,1 0-1,-1 0 0,1 0 0,-1 0 1,2 1-1,0-1-29,-1 0 1,1 0-1,0 1 0,0-1 0,-1-1 0,1 1 1,0 0-1,0 0 0,0-1 0,0 1 0,0-1 1,0 0-1,0 0 0,4 1 0,0-1-360,-1 0 1,1 0-1,-1 0 0,1 0 0,-1-1 0,1 0 1,-1 0-1,0 0 0,1-1 0,-1 0 0,0 0 0,0 0 1,5-4-1,-2 0-965,-1 0 1,0 0 0,0-1-1,-1 0 1,0-1 0,9-14-1,-2 2-3578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3.724"/>
    </inkml:context>
    <inkml:brush xml:id="br0">
      <inkml:brushProperty name="width" value="0.025" units="cm"/>
      <inkml:brushProperty name="height" value="0.025" units="cm"/>
    </inkml:brush>
  </inkml:definitions>
  <inkml:trace contextRef="#ctx0" brushRef="#br0">51 1 5125,'0'0'11034,"-7"8"-9379,2-2-1515,1-2 260,0 0 0,0 1 0,1 0 0,0 0 0,0 0-1,0 0 1,0 0 0,1 1 0,0-1 0,0 1 0,0-1 0,1 1 0,-2 9 0,3-13-375,1 1 0,-1-1 0,1 1-1,0-1 1,-1 1 0,1-1 0,0 1 0,1-1 0,-1 0 0,0 0-1,1 1 1,-1-1 0,1 0 0,-1 0 0,1 0 0,0-1 0,0 1-1,0 0 1,0-1 0,0 1 0,1-1 0,-1 0 0,5 2 0,-3-1-419,1 0 0,-1 0 1,1-1-1,-1 1 0,1-1 0,0-1 1,-1 1-1,1-1 0,0 1 1,0-1-1,-1-1 0,10 0 0,-12 0-82,0 0 0,0-1 0,-1 1 0,1 0-1,-1 0 1,1-1 0,-1 1 0,1-1 0,-1 0-1,0 1 1,0-1 0,0 0 0,0 1 0,0-1-1,2-4 1,-2 4-307,5-13-3696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4.122"/>
    </inkml:context>
    <inkml:brush xml:id="br0">
      <inkml:brushProperty name="width" value="0.025" units="cm"/>
      <inkml:brushProperty name="height" value="0.025" units="cm"/>
    </inkml:brush>
  </inkml:definitions>
  <inkml:trace contextRef="#ctx0" brushRef="#br0">102 23 7527,'0'0'16069,"-10"-4"-15920,-31-14-128,39 18-21,0 0-1,0 0 0,1 0 1,-1 1-1,0-1 0,0 1 1,0 0-1,1-1 0,-1 1 1,0 0-1,0 0 0,1 0 1,-1 0-1,1 0 0,-1 0 1,1 1-1,0-1 0,-1 0 1,1 1-1,0-1 0,0 1 1,0-1-1,0 1 0,0 0 1,-1 2-1,1-2 1,0 0-1,-1-1 1,1 1-1,0 0 1,0 0-1,1 0 1,-1 1-1,0-1 1,1 0-1,-1 0 1,1 0 0,0 0-1,-1 1 1,1-1-1,0 0 1,1 0-1,-1 1 1,0-1-1,1 4 1,2-4-20,0 0 0,0 0 1,0 0-1,0-1 0,1 1 0,-1-1 1,0 0-1,1 0 0,-1 0 0,1 0 0,-1 0 1,1-1-1,-1 0 0,4 1 0,-1-1-19,-1 0 0,0 1 0,1 0 0,-1 1 0,0-1 0,0 1 0,6 2 0,-9-2 52,1-1-1,-1 0 0,-1 1 1,1 0-1,0-1 0,0 1 1,0 0-1,-1 0 0,1 0 1,-1 0-1,0 0 0,1 0 1,-1 0-1,0 1 1,0-1-1,-1 0 0,1 1 1,0-1-1,-1 0 0,1 1 1,-1-1-1,0 1 0,0-1 1,0 1-1,0-1 0,0 1 1,-1-1-1,1 1 0,-1-1 1,1 0-1,-1 1 1,0-1-1,0 0 0,0 1 1,-2 1-1,2-1 26,-1 0-1,0 0 1,0-1 0,0 1-1,0-1 1,0 1 0,0-1 0,-1 0-1,1 0 1,-1 0 0,0 0-1,0 0 1,1-1 0,-1 1 0,0-1-1,0 0 1,-1 0 0,1 0-1,0 0 1,0 0 0,0-1-1,-1 1 1,1-1 0,0 0 0,-1 0-1,-4-1 1,7 0-196,0 1-1,0-1 1,0 0-1,0 1 1,0-1-1,0 0 1,1 0 0,-1 0-1,0 0 1,1 0-1,-1 0 1,0 0 0,1 0-1,-1 0 1,1 0-1,0 0 1,-1 0 0,1 0-1,0 0 1,0-1-1,-1 1 1,1 0-1,0 0 1,0 0 0,0 0-1,1-1 1,-1 1-1,0 0 1,1-2 0,-1-3-1528,0-13-5163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4.466"/>
    </inkml:context>
    <inkml:brush xml:id="br0">
      <inkml:brushProperty name="width" value="0.025" units="cm"/>
      <inkml:brushProperty name="height" value="0.025" units="cm"/>
    </inkml:brush>
  </inkml:definitions>
  <inkml:trace contextRef="#ctx0" brushRef="#br0">49 76 10730,'0'0'8718,"9"-1"-7010,1 1-1302,-6 1-300,-1-1 1,1 0-1,-1-1 0,1 1 1,-1 0-1,0-1 0,1 0 0,-1 0 1,0 0-1,1 0 0,2-2 1,-5 3-89,1-1 1,-1 0-1,0 1 1,1-1 0,-1 0-1,0 0 1,0 1-1,1-1 1,-1 0 0,0 0-1,0-1 1,0 1-1,0 0 1,0 0 0,-1 0-1,1-1 1,0 1-1,-1 0 1,1-1 0,0 1-1,-1 0 1,0-1-1,1 1 1,-1-1 0,0 1-1,0-1 1,1 1-1,-1-1 1,0 1 0,-1-1-1,1 1 1,0-1-1,0 1 1,-1 0 0,1-1-1,-1 1 1,1-1-1,-1 1 1,1 0 0,-1-1-1,0 1 1,0 0-1,0 0 1,0-1 0,0 1-1,0 0 1,0 0-1,0 0 1,0 0 0,0 1-1,0-1 1,-1 0-1,1 0 1,0 1 0,-1-1-1,1 0 1,-1 1-1,1 0 1,0-1 0,-1 1-1,-2 0 1,0 0-19,-1 0 0,1 0 0,-1 0 0,1 1 0,0 0 1,-1 0-1,1 0 0,0 1 0,0-1 0,0 1 0,0 0 1,0 0-1,0 1 0,1-1 0,-1 1 0,1 0 0,0-1 1,-6 7-1,7-6 59,0-1 1,0 1-1,0 0 1,0 0-1,0 0 0,1 0 1,-1 0-1,1 0 1,0 1-1,-1-1 1,2 0-1,-1 1 1,0-1-1,1 1 1,0-1-1,-1 1 0,1-1 1,1 1-1,-1-1 1,0 1-1,1-1 1,0 0-1,0 1 1,2 5-1,-1-6-38,0 1 0,1-1-1,-1 0 1,1 0 0,0 0-1,-1 0 1,1-1 0,1 1 0,-1-1-1,0 0 1,0 0 0,1 0 0,0 0-1,-1-1 1,1 1 0,0-1-1,0 0 1,-1 0 0,8 1 0,7 1-1665,1-1 0,31 0 1,-21-5-3904,0-8-3304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5.110"/>
    </inkml:context>
    <inkml:brush xml:id="br0">
      <inkml:brushProperty name="width" value="0.025" units="cm"/>
      <inkml:brushProperty name="height" value="0.025" units="cm"/>
    </inkml:brush>
  </inkml:definitions>
  <inkml:trace contextRef="#ctx0" brushRef="#br0">144 1 15182,'0'0'6908,"-2"12"-6192,-5 20-243,-1 1 342,1 0 1,-3 49 0,11-81-803,-1 0 0,1-1 0,-1 1 0,1 0 1,-1-1-1,1 1 0,0-1 0,0 1 0,-1-1 0,1 1 1,0-1-1,0 0 0,-1 1 0,1-1 0,0 0 0,0 0 1,0 0-1,-1 1 0,1-1 0,0 0 0,0 0 0,0 0 1,0 0-1,0 0 0,-1-1 0,1 1 0,0 0 1,0 0-1,0 0 0,-1-1 0,2 0 0,37-7 40,-35 6-116,4 1-150,0-1 1,0 1 0,0 1-1,0-1 1,0 1 0,11 2-1,-17-2 186,-1 0 0,0 0 0,0 1 0,1-1 0,-1 0 0,0 1 0,0-1 0,0 1 0,0-1 0,0 1 0,0 0 0,0-1 0,0 1 0,0 0 0,0 0 0,0-1 0,0 1 0,0 0 0,-1 0 0,2 1 0,-2 0 39,0 0 1,0-1 0,1 1-1,-1-1 1,0 1-1,-1-1 1,1 1-1,0-1 1,0 1-1,-1-1 1,1 1 0,-1-1-1,1 1 1,-1-1-1,0 0 1,1 1-1,-1-1 1,0 0-1,0 1 1,0-1-1,-1 1 1,-3 4 133,0-1 1,-1 0-1,1 0 0,-1 0 1,0-1-1,0 0 0,0 0 1,-1-1-1,1 1 0,-1-1 0,0-1 1,0 1-1,-9 1 0,-3 0 283,0 0 0,0-2 0,-36 1 0,53-3-513,-1 0 1,1 0 0,-1 0-1,0-1 1,1 1 0,-1-1-1,1 0 1,-1 1 0,1-1-1,0 0 1,-1-1 0,1 1-1,0 0 1,0-1 0,-1 1-1,1-1 1,0 0 0,-2-3-1,3 5-41,1-1-1,-1 0 0,1 1 0,0-1 0,-1 0 1,1 1-1,0-1 0,0 0 0,0 1 1,-1-1-1,1 0 0,0 1 0,0-1 1,0 0-1,0 0 0,0 1 0,0-1 1,1 0-1,-1 0 0,0 1 0,0-1 0,0 0 1,1 1-1,-1-1 0,1 0 0,0-1-147,0 1 0,1-1-1,-1 1 1,1-1 0,-1 1-1,1 0 1,-1 0 0,1 0-1,0 0 1,0 0-1,-1 0 1,1 0 0,3 0-1,52-17-5972,-25 7 2339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5.617"/>
    </inkml:context>
    <inkml:brush xml:id="br0">
      <inkml:brushProperty name="width" value="0.025" units="cm"/>
      <inkml:brushProperty name="height" value="0.025" units="cm"/>
    </inkml:brush>
  </inkml:definitions>
  <inkml:trace contextRef="#ctx0" brushRef="#br0">78 1 13229,'0'0'8306,"-6"10"-7153,-2 0-837,5-7-225,1 0 1,-1 0-1,1 0 0,0 0 1,0 1-1,0-1 1,0 1-1,1-1 0,-1 1 1,1 0-1,0 0 0,0 0 1,1-1-1,-1 1 0,1 8 1,0-11-79,0-1 0,1 1 0,-1-1 0,1 1 0,-1-1 0,1 1 0,-1-1 1,1 1-1,0-1 0,-1 1 0,1-1 0,0 0 0,-1 1 0,1-1 0,0 0 0,-1 0 0,1 0 0,0 1 1,-1-1-1,1 0 0,0 0 0,0 0 0,-1 0 0,1 0 0,0 0 0,-1 0 0,1-1 0,0 1 0,0 0 1,-1 0-1,2-1 0,24-5 192,-19 3-169,0-1 0,0 0 0,-1 0 0,1-1 0,-1 0 0,9-9 0,-9 8-289,1 0 0,-1 1-1,1 0 1,12-7 0,-25 50-329,-2-15 582,-3 3 815,2 1 0,-6 29 1,14-48-710,-1 0 0,1 0 1,1-1-1,0 1 0,0 0 1,0 0-1,1 0 0,0-1 1,0 1-1,1 0 0,0-1 1,5 11-1,-1-4-103,-1 1-1,0-1 1,-1 1 0,4 28-1,-7-39 3,0 1-1,0-1 1,-1 1-1,0 0 1,0-1-1,0 1 0,0-1 1,-1 1-1,0 0 1,0-1-1,0 1 1,-1-1-1,1 0 1,-1 1-1,0-1 0,0 0 1,0 0-1,-1 0 1,0 0-1,-3 3 1,5-6 57,-1 1 0,0-1 1,0 1-1,0-1 0,0 0 1,0 0-1,0 0 0,0 0 1,-1-1-1,1 1 0,0 0 1,0-1-1,-1 0 0,1 1 1,0-1-1,-1 0 0,1 0 1,0-1-1,-1 1 0,-2-1 1,1 0 33,0 0 0,0-1 0,0 0 0,0 0 0,0 0 1,0-1-1,0 1 0,1-1 0,-1 0 0,-2-3 1,-1 0-46,1-1 0,1 1 0,0-1 1,-1 0-1,2-1 0,-1 1 0,1-1 1,1 0-1,-1 0 0,-2-10 0,5 14-68,1 1 0,-1-1-1,0 0 1,1 1-1,0-1 1,0 0-1,0 1 1,1-1 0,-1 0-1,1 1 1,0-1-1,0 1 1,0-1 0,0 1-1,1-1 1,-1 1-1,1 0 1,0 0-1,0 0 1,0 0 0,4-4-1,2 0-386,1 0 0,0 0 0,1 0 0,-1 2 0,18-9 0,-26 14 345,73-40-7399,-34 17-502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0:34:16.441"/>
    </inkml:context>
    <inkml:brush xml:id="br0">
      <inkml:brushProperty name="width" value="0.025" units="cm"/>
      <inkml:brushProperty name="height" value="0.025" units="cm"/>
    </inkml:brush>
  </inkml:definitions>
  <inkml:trace contextRef="#ctx0" brushRef="#br0">160 10 12268,'0'0'3801,"-9"-2"-2072,4 1-1692,-1-1 237,0 1 0,0 0 0,0 0 1,-1 0-1,1 0 0,-12 2 0,14 0-194,1-1 0,0 1 1,0 0-1,1 0 0,-1 1 0,0-1 1,0 0-1,0 1 0,1 0 0,-1 0 1,1 0-1,-1 0 0,1 0 0,0 0 1,0 1-1,0-1 0,0 1 0,0-1 1,-2 6-1,-2 4 86,0 1 1,0-1 0,-6 26-1,10-33-72,1 1 0,-1-1 0,1 1 0,1 0 0,-1-1 0,1 1 0,0 0 0,0-1 0,1 1 0,-1 0 0,4 10 0,-3-14-47,1 1 0,-1-1 0,1 0 0,-1-1 1,1 1-1,0 0 0,0 0 0,0-1 0,0 1 1,0-1-1,0 1 0,0-1 0,1 0 0,-1 0 1,0 0-1,1 0 0,-1 0 0,0-1 0,1 1 1,-1-1-1,1 0 0,-1 1 0,1-1 0,-1 0 1,1-1-1,-1 1 0,4-1 0,2 0 115,-1 0 1,0 0-1,0-1 0,0 0 0,0 0 0,0 0 1,0-1-1,8-5 0,21-20 530,-34 27-607,-1 0 0,0 0 0,1-1 0,-1 1 1,0 0-1,0-1 0,0 1 0,0-1 0,0 1 0,0-1 0,0 1 0,-1-1 0,1 0 0,0 1 0,-1-1 0,0 0 0,1 1 0,-1-1 0,0 0 0,0 0 0,0 1 0,0-1 0,0-3 0,-1 4-59,0 0 0,0 0 0,0 0 0,0 0-1,0 0 1,0 0 0,0 0 0,-1 1 0,1-1 0,0 0 0,0 1 0,-1-1-1,1 1 1,0 0 0,-1-1 0,1 1 0,0 0 0,-1 0 0,1 0 0,-1-1-1,-1 2 1,-38-1-111,29 0 50,10 0-146,0 0 0,0 0 0,0 0 0,-1 0 1,1 0-1,0 0 0,0 1 0,0-1 1,0 1-1,0-1 0,0 1 0,0 0 0,1 0 1,-1-1-1,0 2 0,0-1 0,0 0 1,1 0-1,-1 0 0,1 1 0,-3 2 0,11-1-6378,30-1-2155,-14-2-703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1689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5739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995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0958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583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48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8047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885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3038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6297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0685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5" Type="http://schemas.openxmlformats.org/officeDocument/2006/relationships/customXml" Target="../ink/ink1.xml"/><Relationship Id="rId90" Type="http://schemas.openxmlformats.org/officeDocument/2006/relationships/image" Target="../media/image44.png"/><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3.png"/><Relationship Id="rId56" Type="http://schemas.openxmlformats.org/officeDocument/2006/relationships/image" Target="../media/image27.png"/><Relationship Id="rId64" Type="http://schemas.openxmlformats.org/officeDocument/2006/relationships/image" Target="../media/image31.png"/><Relationship Id="rId69" Type="http://schemas.openxmlformats.org/officeDocument/2006/relationships/customXml" Target="../ink/ink33.xml"/><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80" Type="http://schemas.openxmlformats.org/officeDocument/2006/relationships/image" Target="../media/image39.png"/><Relationship Id="rId85" Type="http://schemas.openxmlformats.org/officeDocument/2006/relationships/customXml" Target="../ink/ink41.xml"/><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83" Type="http://schemas.openxmlformats.org/officeDocument/2006/relationships/customXml" Target="../ink/ink40.xml"/><Relationship Id="rId88"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7" Type="http://schemas.openxmlformats.org/officeDocument/2006/relationships/customXml" Target="../ink/ink2.xml"/><Relationship Id="rId71" Type="http://schemas.openxmlformats.org/officeDocument/2006/relationships/customXml" Target="../ink/ink34.xml"/><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s>
</file>

<file path=ppt/slides/_rels/slide10.xml.rels><?xml version="1.0" encoding="UTF-8" standalone="yes"?>
<Relationships xmlns="http://schemas.openxmlformats.org/package/2006/relationships"><Relationship Id="rId117" Type="http://schemas.openxmlformats.org/officeDocument/2006/relationships/image" Target="../media/image1916.png"/><Relationship Id="rId671" Type="http://schemas.openxmlformats.org/officeDocument/2006/relationships/image" Target="../media/image2188.png"/><Relationship Id="rId769" Type="http://schemas.openxmlformats.org/officeDocument/2006/relationships/customXml" Target="../ink/ink2290.xml"/><Relationship Id="rId21" Type="http://schemas.openxmlformats.org/officeDocument/2006/relationships/customXml" Target="../ink/ink1913.xml"/><Relationship Id="rId324" Type="http://schemas.openxmlformats.org/officeDocument/2006/relationships/customXml" Target="../ink/ink2066.xml"/><Relationship Id="rId531" Type="http://schemas.openxmlformats.org/officeDocument/2006/relationships/image" Target="../media/image2118.png"/><Relationship Id="rId629" Type="http://schemas.openxmlformats.org/officeDocument/2006/relationships/image" Target="../media/image2167.png"/><Relationship Id="rId170" Type="http://schemas.openxmlformats.org/officeDocument/2006/relationships/image" Target="../media/image1942.png"/><Relationship Id="rId836" Type="http://schemas.openxmlformats.org/officeDocument/2006/relationships/image" Target="../media/image2268.png"/><Relationship Id="rId268" Type="http://schemas.openxmlformats.org/officeDocument/2006/relationships/customXml" Target="../ink/ink2038.xml"/><Relationship Id="rId475" Type="http://schemas.openxmlformats.org/officeDocument/2006/relationships/image" Target="../media/image2090.png"/><Relationship Id="rId682" Type="http://schemas.openxmlformats.org/officeDocument/2006/relationships/customXml" Target="../ink/ink2246.xml"/><Relationship Id="rId32" Type="http://schemas.openxmlformats.org/officeDocument/2006/relationships/image" Target="../media/image1876.png"/><Relationship Id="rId128" Type="http://schemas.openxmlformats.org/officeDocument/2006/relationships/customXml" Target="../ink/ink1967.xml"/><Relationship Id="rId335" Type="http://schemas.openxmlformats.org/officeDocument/2006/relationships/image" Target="../media/image2022.png"/><Relationship Id="rId542" Type="http://schemas.openxmlformats.org/officeDocument/2006/relationships/customXml" Target="../ink/ink2176.xml"/><Relationship Id="rId181" Type="http://schemas.openxmlformats.org/officeDocument/2006/relationships/customXml" Target="../ink/ink1994.xml"/><Relationship Id="rId402" Type="http://schemas.openxmlformats.org/officeDocument/2006/relationships/customXml" Target="../ink/ink2106.xml"/><Relationship Id="rId279" Type="http://schemas.openxmlformats.org/officeDocument/2006/relationships/image" Target="../media/image1994.png"/><Relationship Id="rId486" Type="http://schemas.openxmlformats.org/officeDocument/2006/relationships/customXml" Target="../ink/ink2148.xml"/><Relationship Id="rId693" Type="http://schemas.openxmlformats.org/officeDocument/2006/relationships/image" Target="../media/image2198.png"/><Relationship Id="rId707" Type="http://schemas.openxmlformats.org/officeDocument/2006/relationships/image" Target="../media/image2205.png"/><Relationship Id="rId43" Type="http://schemas.openxmlformats.org/officeDocument/2006/relationships/customXml" Target="../ink/ink1924.xml"/><Relationship Id="rId139" Type="http://schemas.openxmlformats.org/officeDocument/2006/relationships/image" Target="../media/image1927.png"/><Relationship Id="rId346" Type="http://schemas.openxmlformats.org/officeDocument/2006/relationships/customXml" Target="../ink/ink2077.xml"/><Relationship Id="rId553" Type="http://schemas.openxmlformats.org/officeDocument/2006/relationships/image" Target="../media/image2129.png"/><Relationship Id="rId760" Type="http://schemas.openxmlformats.org/officeDocument/2006/relationships/image" Target="../media/image2230.png"/><Relationship Id="rId192" Type="http://schemas.openxmlformats.org/officeDocument/2006/relationships/customXml" Target="../ink/ink2000.xml"/><Relationship Id="rId206" Type="http://schemas.openxmlformats.org/officeDocument/2006/relationships/customXml" Target="../ink/ink2007.xml"/><Relationship Id="rId413" Type="http://schemas.openxmlformats.org/officeDocument/2006/relationships/image" Target="../media/image2060.png"/><Relationship Id="rId497" Type="http://schemas.openxmlformats.org/officeDocument/2006/relationships/image" Target="../media/image2101.png"/><Relationship Id="rId620" Type="http://schemas.openxmlformats.org/officeDocument/2006/relationships/customXml" Target="../ink/ink2215.xml"/><Relationship Id="rId718" Type="http://schemas.openxmlformats.org/officeDocument/2006/relationships/customXml" Target="../ink/ink2264.xml"/><Relationship Id="rId357" Type="http://schemas.openxmlformats.org/officeDocument/2006/relationships/customXml" Target="../ink/ink2083.xml"/><Relationship Id="rId54" Type="http://schemas.openxmlformats.org/officeDocument/2006/relationships/image" Target="../media/image1887.png"/><Relationship Id="rId217" Type="http://schemas.openxmlformats.org/officeDocument/2006/relationships/image" Target="../media/image1964.png"/><Relationship Id="rId564" Type="http://schemas.openxmlformats.org/officeDocument/2006/relationships/customXml" Target="../ink/ink2187.xml"/><Relationship Id="rId771" Type="http://schemas.openxmlformats.org/officeDocument/2006/relationships/customXml" Target="../ink/ink2291.xml"/><Relationship Id="rId424" Type="http://schemas.openxmlformats.org/officeDocument/2006/relationships/customXml" Target="../ink/ink2117.xml"/><Relationship Id="rId631" Type="http://schemas.openxmlformats.org/officeDocument/2006/relationships/image" Target="../media/image2168.png"/><Relationship Id="rId729" Type="http://schemas.openxmlformats.org/officeDocument/2006/relationships/image" Target="../media/image2215.png"/><Relationship Id="rId270" Type="http://schemas.openxmlformats.org/officeDocument/2006/relationships/customXml" Target="../ink/ink2039.xml"/><Relationship Id="rId65" Type="http://schemas.openxmlformats.org/officeDocument/2006/relationships/customXml" Target="../ink/ink1935.xml"/><Relationship Id="rId130" Type="http://schemas.openxmlformats.org/officeDocument/2006/relationships/customXml" Target="../ink/ink1968.xml"/><Relationship Id="rId368" Type="http://schemas.openxmlformats.org/officeDocument/2006/relationships/image" Target="../media/image2038.png"/><Relationship Id="rId575" Type="http://schemas.openxmlformats.org/officeDocument/2006/relationships/image" Target="../media/image2140.png"/><Relationship Id="rId782" Type="http://schemas.openxmlformats.org/officeDocument/2006/relationships/image" Target="../media/image2241.png"/><Relationship Id="rId228" Type="http://schemas.openxmlformats.org/officeDocument/2006/relationships/customXml" Target="../ink/ink2018.xml"/><Relationship Id="rId435" Type="http://schemas.openxmlformats.org/officeDocument/2006/relationships/image" Target="../media/image2071.png"/><Relationship Id="rId642" Type="http://schemas.openxmlformats.org/officeDocument/2006/relationships/customXml" Target="../ink/ink2226.xml"/><Relationship Id="rId281" Type="http://schemas.openxmlformats.org/officeDocument/2006/relationships/image" Target="../media/image1995.png"/><Relationship Id="rId502" Type="http://schemas.openxmlformats.org/officeDocument/2006/relationships/customXml" Target="../ink/ink2156.xml"/><Relationship Id="rId76" Type="http://schemas.openxmlformats.org/officeDocument/2006/relationships/image" Target="../media/image1898.png"/><Relationship Id="rId141" Type="http://schemas.openxmlformats.org/officeDocument/2006/relationships/image" Target="../media/image1928.png"/><Relationship Id="rId379" Type="http://schemas.openxmlformats.org/officeDocument/2006/relationships/customXml" Target="../ink/ink2094.xml"/><Relationship Id="rId586" Type="http://schemas.openxmlformats.org/officeDocument/2006/relationships/customXml" Target="../ink/ink2198.xml"/><Relationship Id="rId793" Type="http://schemas.openxmlformats.org/officeDocument/2006/relationships/customXml" Target="../ink/ink2302.xml"/><Relationship Id="rId807" Type="http://schemas.openxmlformats.org/officeDocument/2006/relationships/customXml" Target="../ink/ink2309.xml"/><Relationship Id="rId7" Type="http://schemas.openxmlformats.org/officeDocument/2006/relationships/customXml" Target="../ink/ink1906.xml"/><Relationship Id="rId239" Type="http://schemas.openxmlformats.org/officeDocument/2006/relationships/image" Target="../media/image1975.png"/><Relationship Id="rId446" Type="http://schemas.openxmlformats.org/officeDocument/2006/relationships/customXml" Target="../ink/ink2128.xml"/><Relationship Id="rId653" Type="http://schemas.openxmlformats.org/officeDocument/2006/relationships/image" Target="../media/image2179.png"/><Relationship Id="rId292" Type="http://schemas.openxmlformats.org/officeDocument/2006/relationships/customXml" Target="../ink/ink2050.xml"/><Relationship Id="rId306" Type="http://schemas.openxmlformats.org/officeDocument/2006/relationships/customXml" Target="../ink/ink2057.xml"/><Relationship Id="rId87" Type="http://schemas.openxmlformats.org/officeDocument/2006/relationships/customXml" Target="../ink/ink1946.xml"/><Relationship Id="rId513" Type="http://schemas.openxmlformats.org/officeDocument/2006/relationships/image" Target="../media/image2109.png"/><Relationship Id="rId597" Type="http://schemas.openxmlformats.org/officeDocument/2006/relationships/image" Target="../media/image2151.png"/><Relationship Id="rId720" Type="http://schemas.openxmlformats.org/officeDocument/2006/relationships/customXml" Target="../ink/ink2265.xml"/><Relationship Id="rId818" Type="http://schemas.openxmlformats.org/officeDocument/2006/relationships/image" Target="../media/image2259.png"/><Relationship Id="rId152" Type="http://schemas.openxmlformats.org/officeDocument/2006/relationships/customXml" Target="../ink/ink1979.xml"/><Relationship Id="rId457" Type="http://schemas.openxmlformats.org/officeDocument/2006/relationships/image" Target="../media/image2082.png"/><Relationship Id="rId664" Type="http://schemas.openxmlformats.org/officeDocument/2006/relationships/customXml" Target="../ink/ink2237.xml"/><Relationship Id="rId14" Type="http://schemas.openxmlformats.org/officeDocument/2006/relationships/image" Target="../media/image1867.png"/><Relationship Id="rId317" Type="http://schemas.openxmlformats.org/officeDocument/2006/relationships/image" Target="../media/image2013.png"/><Relationship Id="rId524" Type="http://schemas.openxmlformats.org/officeDocument/2006/relationships/customXml" Target="../ink/ink2167.xml"/><Relationship Id="rId731" Type="http://schemas.openxmlformats.org/officeDocument/2006/relationships/image" Target="../media/image2216.png"/><Relationship Id="rId98" Type="http://schemas.openxmlformats.org/officeDocument/2006/relationships/image" Target="../media/image1909.png"/><Relationship Id="rId163" Type="http://schemas.openxmlformats.org/officeDocument/2006/relationships/image" Target="../media/image1939.png"/><Relationship Id="rId370" Type="http://schemas.openxmlformats.org/officeDocument/2006/relationships/image" Target="../media/image2039.png"/><Relationship Id="rId829" Type="http://schemas.openxmlformats.org/officeDocument/2006/relationships/customXml" Target="../ink/ink2320.xml"/><Relationship Id="rId230" Type="http://schemas.openxmlformats.org/officeDocument/2006/relationships/customXml" Target="../ink/ink2019.xml"/><Relationship Id="rId468" Type="http://schemas.openxmlformats.org/officeDocument/2006/relationships/customXml" Target="../ink/ink2139.xml"/><Relationship Id="rId675" Type="http://schemas.openxmlformats.org/officeDocument/2006/relationships/image" Target="../media/image2189.png"/><Relationship Id="rId25" Type="http://schemas.openxmlformats.org/officeDocument/2006/relationships/customXml" Target="../ink/ink1915.xml"/><Relationship Id="rId328" Type="http://schemas.openxmlformats.org/officeDocument/2006/relationships/customXml" Target="../ink/ink2068.xml"/><Relationship Id="rId535" Type="http://schemas.openxmlformats.org/officeDocument/2006/relationships/image" Target="../media/image2120.png"/><Relationship Id="rId742" Type="http://schemas.openxmlformats.org/officeDocument/2006/relationships/customXml" Target="../ink/ink2276.xml"/><Relationship Id="rId174" Type="http://schemas.openxmlformats.org/officeDocument/2006/relationships/image" Target="../media/image1944.png"/><Relationship Id="rId381" Type="http://schemas.openxmlformats.org/officeDocument/2006/relationships/customXml" Target="../ink/ink2095.xml"/><Relationship Id="rId602" Type="http://schemas.openxmlformats.org/officeDocument/2006/relationships/customXml" Target="../ink/ink2206.xml"/><Relationship Id="rId241" Type="http://schemas.openxmlformats.org/officeDocument/2006/relationships/image" Target="../media/image1976.png"/><Relationship Id="rId479" Type="http://schemas.openxmlformats.org/officeDocument/2006/relationships/image" Target="../media/image2092.png"/><Relationship Id="rId686" Type="http://schemas.openxmlformats.org/officeDocument/2006/relationships/customXml" Target="../ink/ink2248.xml"/><Relationship Id="rId36" Type="http://schemas.openxmlformats.org/officeDocument/2006/relationships/image" Target="../media/image1878.png"/><Relationship Id="rId339" Type="http://schemas.openxmlformats.org/officeDocument/2006/relationships/image" Target="../media/image2024.png"/><Relationship Id="rId546" Type="http://schemas.openxmlformats.org/officeDocument/2006/relationships/customXml" Target="../ink/ink2178.xml"/><Relationship Id="rId753" Type="http://schemas.openxmlformats.org/officeDocument/2006/relationships/customXml" Target="../ink/ink2282.xml"/><Relationship Id="rId101" Type="http://schemas.openxmlformats.org/officeDocument/2006/relationships/customXml" Target="../ink/ink1953.xml"/><Relationship Id="rId185" Type="http://schemas.openxmlformats.org/officeDocument/2006/relationships/customXml" Target="../ink/ink1996.xml"/><Relationship Id="rId406" Type="http://schemas.openxmlformats.org/officeDocument/2006/relationships/customXml" Target="../ink/ink2108.xml"/><Relationship Id="rId392" Type="http://schemas.openxmlformats.org/officeDocument/2006/relationships/customXml" Target="../ink/ink2101.xml"/><Relationship Id="rId613" Type="http://schemas.openxmlformats.org/officeDocument/2006/relationships/image" Target="../media/image2159.png"/><Relationship Id="rId697" Type="http://schemas.openxmlformats.org/officeDocument/2006/relationships/image" Target="../media/image2200.png"/><Relationship Id="rId820" Type="http://schemas.openxmlformats.org/officeDocument/2006/relationships/image" Target="../media/image2260.png"/><Relationship Id="rId252" Type="http://schemas.openxmlformats.org/officeDocument/2006/relationships/customXml" Target="../ink/ink2030.xml"/><Relationship Id="rId47" Type="http://schemas.openxmlformats.org/officeDocument/2006/relationships/customXml" Target="../ink/ink1926.xml"/><Relationship Id="rId112" Type="http://schemas.openxmlformats.org/officeDocument/2006/relationships/customXml" Target="../ink/ink1959.xml"/><Relationship Id="rId557" Type="http://schemas.openxmlformats.org/officeDocument/2006/relationships/image" Target="../media/image2131.png"/><Relationship Id="rId764" Type="http://schemas.openxmlformats.org/officeDocument/2006/relationships/image" Target="../media/image2232.png"/><Relationship Id="rId196" Type="http://schemas.openxmlformats.org/officeDocument/2006/relationships/customXml" Target="../ink/ink2002.xml"/><Relationship Id="rId417" Type="http://schemas.openxmlformats.org/officeDocument/2006/relationships/image" Target="../media/image2062.png"/><Relationship Id="rId624" Type="http://schemas.openxmlformats.org/officeDocument/2006/relationships/customXml" Target="../ink/ink2217.xml"/><Relationship Id="rId831" Type="http://schemas.openxmlformats.org/officeDocument/2006/relationships/customXml" Target="../ink/ink2321.xml"/><Relationship Id="rId263" Type="http://schemas.openxmlformats.org/officeDocument/2006/relationships/image" Target="../media/image1986.png"/><Relationship Id="rId470" Type="http://schemas.openxmlformats.org/officeDocument/2006/relationships/customXml" Target="../ink/ink2140.xml"/><Relationship Id="rId58" Type="http://schemas.openxmlformats.org/officeDocument/2006/relationships/image" Target="../media/image1889.png"/><Relationship Id="rId123" Type="http://schemas.openxmlformats.org/officeDocument/2006/relationships/image" Target="../media/image1919.png"/><Relationship Id="rId330" Type="http://schemas.openxmlformats.org/officeDocument/2006/relationships/customXml" Target="../ink/ink2069.xml"/><Relationship Id="rId568" Type="http://schemas.openxmlformats.org/officeDocument/2006/relationships/customXml" Target="../ink/ink2189.xml"/><Relationship Id="rId775" Type="http://schemas.openxmlformats.org/officeDocument/2006/relationships/customXml" Target="../ink/ink2293.xml"/><Relationship Id="rId428" Type="http://schemas.openxmlformats.org/officeDocument/2006/relationships/customXml" Target="../ink/ink2119.xml"/><Relationship Id="rId635" Type="http://schemas.openxmlformats.org/officeDocument/2006/relationships/image" Target="../media/image2170.png"/><Relationship Id="rId274" Type="http://schemas.openxmlformats.org/officeDocument/2006/relationships/customXml" Target="../ink/ink2041.xml"/><Relationship Id="rId481" Type="http://schemas.openxmlformats.org/officeDocument/2006/relationships/image" Target="../media/image2093.png"/><Relationship Id="rId702" Type="http://schemas.openxmlformats.org/officeDocument/2006/relationships/customXml" Target="../ink/ink2256.xml"/><Relationship Id="rId69" Type="http://schemas.openxmlformats.org/officeDocument/2006/relationships/customXml" Target="../ink/ink1937.xml"/><Relationship Id="rId134" Type="http://schemas.openxmlformats.org/officeDocument/2006/relationships/customXml" Target="../ink/ink1970.xml"/><Relationship Id="rId579" Type="http://schemas.openxmlformats.org/officeDocument/2006/relationships/image" Target="../media/image2142.png"/><Relationship Id="rId786" Type="http://schemas.openxmlformats.org/officeDocument/2006/relationships/image" Target="../media/image2243.png"/><Relationship Id="rId341" Type="http://schemas.openxmlformats.org/officeDocument/2006/relationships/image" Target="../media/image2025.png"/><Relationship Id="rId439" Type="http://schemas.openxmlformats.org/officeDocument/2006/relationships/image" Target="../media/image2073.png"/><Relationship Id="rId646" Type="http://schemas.openxmlformats.org/officeDocument/2006/relationships/customXml" Target="../ink/ink2228.xml"/><Relationship Id="rId201" Type="http://schemas.openxmlformats.org/officeDocument/2006/relationships/image" Target="../media/image1957.png"/><Relationship Id="rId285" Type="http://schemas.openxmlformats.org/officeDocument/2006/relationships/image" Target="../media/image1997.png"/><Relationship Id="rId506" Type="http://schemas.openxmlformats.org/officeDocument/2006/relationships/customXml" Target="../ink/ink2158.xml"/><Relationship Id="rId492" Type="http://schemas.openxmlformats.org/officeDocument/2006/relationships/customXml" Target="../ink/ink2151.xml"/><Relationship Id="rId713" Type="http://schemas.openxmlformats.org/officeDocument/2006/relationships/image" Target="../media/image2208.png"/><Relationship Id="rId797" Type="http://schemas.openxmlformats.org/officeDocument/2006/relationships/customXml" Target="../ink/ink2304.xml"/><Relationship Id="rId145" Type="http://schemas.openxmlformats.org/officeDocument/2006/relationships/image" Target="../media/image1930.png"/><Relationship Id="rId352" Type="http://schemas.openxmlformats.org/officeDocument/2006/relationships/customXml" Target="../ink/ink2080.xml"/><Relationship Id="rId212" Type="http://schemas.openxmlformats.org/officeDocument/2006/relationships/customXml" Target="../ink/ink2010.xml"/><Relationship Id="rId657" Type="http://schemas.openxmlformats.org/officeDocument/2006/relationships/image" Target="../media/image2181.png"/><Relationship Id="rId296" Type="http://schemas.openxmlformats.org/officeDocument/2006/relationships/customXml" Target="../ink/ink2052.xml"/><Relationship Id="rId517" Type="http://schemas.openxmlformats.org/officeDocument/2006/relationships/image" Target="../media/image2111.png"/><Relationship Id="rId724" Type="http://schemas.openxmlformats.org/officeDocument/2006/relationships/customXml" Target="../ink/ink2267.xml"/><Relationship Id="rId60" Type="http://schemas.openxmlformats.org/officeDocument/2006/relationships/image" Target="../media/image1890.png"/><Relationship Id="rId156" Type="http://schemas.openxmlformats.org/officeDocument/2006/relationships/customXml" Target="../ink/ink1981.xml"/><Relationship Id="rId363" Type="http://schemas.openxmlformats.org/officeDocument/2006/relationships/customXml" Target="../ink/ink2086.xml"/><Relationship Id="rId570" Type="http://schemas.openxmlformats.org/officeDocument/2006/relationships/customXml" Target="../ink/ink2190.xml"/><Relationship Id="rId223" Type="http://schemas.openxmlformats.org/officeDocument/2006/relationships/image" Target="../media/image1967.png"/><Relationship Id="rId430" Type="http://schemas.openxmlformats.org/officeDocument/2006/relationships/customXml" Target="../ink/ink2120.xml"/><Relationship Id="rId668" Type="http://schemas.openxmlformats.org/officeDocument/2006/relationships/customXml" Target="../ink/ink2239.xml"/><Relationship Id="rId18" Type="http://schemas.openxmlformats.org/officeDocument/2006/relationships/image" Target="../media/image1869.png"/><Relationship Id="rId528" Type="http://schemas.openxmlformats.org/officeDocument/2006/relationships/customXml" Target="../ink/ink2169.xml"/><Relationship Id="rId735" Type="http://schemas.openxmlformats.org/officeDocument/2006/relationships/image" Target="../media/image2218.png"/><Relationship Id="rId167" Type="http://schemas.openxmlformats.org/officeDocument/2006/relationships/image" Target="../media/image1941.png"/><Relationship Id="rId374" Type="http://schemas.openxmlformats.org/officeDocument/2006/relationships/image" Target="../media/image2041.png"/><Relationship Id="rId581" Type="http://schemas.openxmlformats.org/officeDocument/2006/relationships/image" Target="../media/image2143.png"/><Relationship Id="rId71" Type="http://schemas.openxmlformats.org/officeDocument/2006/relationships/customXml" Target="../ink/ink1938.xml"/><Relationship Id="rId234" Type="http://schemas.openxmlformats.org/officeDocument/2006/relationships/customXml" Target="../ink/ink2021.xml"/><Relationship Id="rId679" Type="http://schemas.openxmlformats.org/officeDocument/2006/relationships/image" Target="../media/image2191.png"/><Relationship Id="rId802" Type="http://schemas.openxmlformats.org/officeDocument/2006/relationships/image" Target="../media/image2251.png"/><Relationship Id="rId2" Type="http://schemas.openxmlformats.org/officeDocument/2006/relationships/notesSlide" Target="../notesSlides/notesSlide10.xml"/><Relationship Id="rId29" Type="http://schemas.openxmlformats.org/officeDocument/2006/relationships/customXml" Target="../ink/ink1917.xml"/><Relationship Id="rId441" Type="http://schemas.openxmlformats.org/officeDocument/2006/relationships/image" Target="../media/image2074.png"/><Relationship Id="rId539" Type="http://schemas.openxmlformats.org/officeDocument/2006/relationships/image" Target="../media/image2122.png"/><Relationship Id="rId746" Type="http://schemas.openxmlformats.org/officeDocument/2006/relationships/image" Target="../media/image2223.png"/><Relationship Id="rId178" Type="http://schemas.openxmlformats.org/officeDocument/2006/relationships/image" Target="../media/image1946.png"/><Relationship Id="rId301" Type="http://schemas.openxmlformats.org/officeDocument/2006/relationships/image" Target="../media/image2005.png"/><Relationship Id="rId82" Type="http://schemas.openxmlformats.org/officeDocument/2006/relationships/image" Target="../media/image1901.png"/><Relationship Id="rId385" Type="http://schemas.openxmlformats.org/officeDocument/2006/relationships/customXml" Target="../ink/ink2097.xml"/><Relationship Id="rId592" Type="http://schemas.openxmlformats.org/officeDocument/2006/relationships/customXml" Target="../ink/ink2201.xml"/><Relationship Id="rId606" Type="http://schemas.openxmlformats.org/officeDocument/2006/relationships/customXml" Target="../ink/ink2208.xml"/><Relationship Id="rId813" Type="http://schemas.openxmlformats.org/officeDocument/2006/relationships/customXml" Target="../ink/ink2312.xml"/><Relationship Id="rId245" Type="http://schemas.openxmlformats.org/officeDocument/2006/relationships/image" Target="../media/image1978.png"/><Relationship Id="rId452" Type="http://schemas.openxmlformats.org/officeDocument/2006/relationships/customXml" Target="../ink/ink2131.xml"/><Relationship Id="rId105" Type="http://schemas.openxmlformats.org/officeDocument/2006/relationships/customXml" Target="../ink/ink1955.xml"/><Relationship Id="rId312" Type="http://schemas.openxmlformats.org/officeDocument/2006/relationships/customXml" Target="../ink/ink2060.xml"/><Relationship Id="rId757" Type="http://schemas.openxmlformats.org/officeDocument/2006/relationships/customXml" Target="../ink/ink2284.xml"/><Relationship Id="rId93" Type="http://schemas.openxmlformats.org/officeDocument/2006/relationships/customXml" Target="../ink/ink1949.xml"/><Relationship Id="rId189" Type="http://schemas.openxmlformats.org/officeDocument/2006/relationships/customXml" Target="../ink/ink1998.xml"/><Relationship Id="rId396" Type="http://schemas.openxmlformats.org/officeDocument/2006/relationships/customXml" Target="../ink/ink2103.xml"/><Relationship Id="rId617" Type="http://schemas.openxmlformats.org/officeDocument/2006/relationships/image" Target="../media/image2161.png"/><Relationship Id="rId824" Type="http://schemas.openxmlformats.org/officeDocument/2006/relationships/image" Target="../media/image2262.png"/><Relationship Id="rId256" Type="http://schemas.openxmlformats.org/officeDocument/2006/relationships/customXml" Target="../ink/ink2032.xml"/><Relationship Id="rId463" Type="http://schemas.openxmlformats.org/officeDocument/2006/relationships/image" Target="../media/image2085.png"/><Relationship Id="rId670" Type="http://schemas.openxmlformats.org/officeDocument/2006/relationships/customXml" Target="../ink/ink2240.xml"/><Relationship Id="rId116" Type="http://schemas.openxmlformats.org/officeDocument/2006/relationships/customXml" Target="../ink/ink1961.xml"/><Relationship Id="rId323" Type="http://schemas.openxmlformats.org/officeDocument/2006/relationships/image" Target="../media/image2016.png"/><Relationship Id="rId530" Type="http://schemas.openxmlformats.org/officeDocument/2006/relationships/customXml" Target="../ink/ink2170.xml"/><Relationship Id="rId768" Type="http://schemas.openxmlformats.org/officeDocument/2006/relationships/image" Target="../media/image2234.png"/><Relationship Id="rId20" Type="http://schemas.openxmlformats.org/officeDocument/2006/relationships/image" Target="../media/image1870.png"/><Relationship Id="rId628" Type="http://schemas.openxmlformats.org/officeDocument/2006/relationships/customXml" Target="../ink/ink2219.xml"/><Relationship Id="rId835" Type="http://schemas.openxmlformats.org/officeDocument/2006/relationships/customXml" Target="../ink/ink2323.xml"/><Relationship Id="rId267" Type="http://schemas.openxmlformats.org/officeDocument/2006/relationships/image" Target="../media/image1988.png"/><Relationship Id="rId474" Type="http://schemas.openxmlformats.org/officeDocument/2006/relationships/customXml" Target="../ink/ink2142.xml"/><Relationship Id="rId127" Type="http://schemas.openxmlformats.org/officeDocument/2006/relationships/image" Target="../media/image1921.png"/><Relationship Id="rId681" Type="http://schemas.openxmlformats.org/officeDocument/2006/relationships/image" Target="../media/image2192.png"/><Relationship Id="rId779" Type="http://schemas.openxmlformats.org/officeDocument/2006/relationships/customXml" Target="../ink/ink2295.xml"/><Relationship Id="rId31" Type="http://schemas.openxmlformats.org/officeDocument/2006/relationships/customXml" Target="../ink/ink1918.xml"/><Relationship Id="rId334" Type="http://schemas.openxmlformats.org/officeDocument/2006/relationships/customXml" Target="../ink/ink2071.xml"/><Relationship Id="rId541" Type="http://schemas.openxmlformats.org/officeDocument/2006/relationships/image" Target="../media/image2123.png"/><Relationship Id="rId639" Type="http://schemas.openxmlformats.org/officeDocument/2006/relationships/image" Target="../media/image2172.png"/><Relationship Id="rId180" Type="http://schemas.openxmlformats.org/officeDocument/2006/relationships/image" Target="../media/image1947.png"/><Relationship Id="rId278" Type="http://schemas.openxmlformats.org/officeDocument/2006/relationships/customXml" Target="../ink/ink2043.xml"/><Relationship Id="rId401" Type="http://schemas.openxmlformats.org/officeDocument/2006/relationships/image" Target="../media/image2054.png"/><Relationship Id="rId485" Type="http://schemas.openxmlformats.org/officeDocument/2006/relationships/image" Target="../media/image2095.png"/><Relationship Id="rId692" Type="http://schemas.openxmlformats.org/officeDocument/2006/relationships/customXml" Target="../ink/ink2251.xml"/><Relationship Id="rId706" Type="http://schemas.openxmlformats.org/officeDocument/2006/relationships/customXml" Target="../ink/ink2258.xml"/><Relationship Id="rId42" Type="http://schemas.openxmlformats.org/officeDocument/2006/relationships/image" Target="../media/image1881.png"/><Relationship Id="rId138" Type="http://schemas.openxmlformats.org/officeDocument/2006/relationships/customXml" Target="../ink/ink1972.xml"/><Relationship Id="rId345" Type="http://schemas.openxmlformats.org/officeDocument/2006/relationships/image" Target="../media/image2027.png"/><Relationship Id="rId552" Type="http://schemas.openxmlformats.org/officeDocument/2006/relationships/customXml" Target="../ink/ink2181.xml"/><Relationship Id="rId191" Type="http://schemas.openxmlformats.org/officeDocument/2006/relationships/customXml" Target="../ink/ink1999.xml"/><Relationship Id="rId205" Type="http://schemas.openxmlformats.org/officeDocument/2006/relationships/image" Target="../media/image1959.png"/><Relationship Id="rId412" Type="http://schemas.openxmlformats.org/officeDocument/2006/relationships/customXml" Target="../ink/ink2111.xml"/><Relationship Id="rId289" Type="http://schemas.openxmlformats.org/officeDocument/2006/relationships/image" Target="../media/image1999.png"/><Relationship Id="rId496" Type="http://schemas.openxmlformats.org/officeDocument/2006/relationships/customXml" Target="../ink/ink2153.xml"/><Relationship Id="rId717" Type="http://schemas.openxmlformats.org/officeDocument/2006/relationships/image" Target="../media/image2210.png"/><Relationship Id="rId53" Type="http://schemas.openxmlformats.org/officeDocument/2006/relationships/customXml" Target="../ink/ink1929.xml"/><Relationship Id="rId149" Type="http://schemas.openxmlformats.org/officeDocument/2006/relationships/image" Target="../media/image1932.png"/><Relationship Id="rId356" Type="http://schemas.openxmlformats.org/officeDocument/2006/relationships/customXml" Target="../ink/ink2082.xml"/><Relationship Id="rId563" Type="http://schemas.openxmlformats.org/officeDocument/2006/relationships/image" Target="../media/image2134.png"/><Relationship Id="rId770" Type="http://schemas.openxmlformats.org/officeDocument/2006/relationships/image" Target="../media/image2235.png"/><Relationship Id="rId216" Type="http://schemas.openxmlformats.org/officeDocument/2006/relationships/customXml" Target="../ink/ink2012.xml"/><Relationship Id="rId423" Type="http://schemas.openxmlformats.org/officeDocument/2006/relationships/image" Target="../media/image2065.png"/><Relationship Id="rId630" Type="http://schemas.openxmlformats.org/officeDocument/2006/relationships/customXml" Target="../ink/ink2220.xml"/><Relationship Id="rId728" Type="http://schemas.openxmlformats.org/officeDocument/2006/relationships/customXml" Target="../ink/ink2269.xml"/><Relationship Id="rId64" Type="http://schemas.openxmlformats.org/officeDocument/2006/relationships/image" Target="../media/image1892.png"/><Relationship Id="rId367" Type="http://schemas.openxmlformats.org/officeDocument/2006/relationships/customXml" Target="../ink/ink2088.xml"/><Relationship Id="rId574" Type="http://schemas.openxmlformats.org/officeDocument/2006/relationships/customXml" Target="../ink/ink2192.xml"/><Relationship Id="rId227" Type="http://schemas.openxmlformats.org/officeDocument/2006/relationships/image" Target="../media/image1969.png"/><Relationship Id="rId781" Type="http://schemas.openxmlformats.org/officeDocument/2006/relationships/customXml" Target="../ink/ink2296.xml"/><Relationship Id="rId434" Type="http://schemas.openxmlformats.org/officeDocument/2006/relationships/customXml" Target="../ink/ink2122.xml"/><Relationship Id="rId641" Type="http://schemas.openxmlformats.org/officeDocument/2006/relationships/image" Target="../media/image2173.png"/><Relationship Id="rId739" Type="http://schemas.openxmlformats.org/officeDocument/2006/relationships/image" Target="../media/image2220.png"/><Relationship Id="rId280" Type="http://schemas.openxmlformats.org/officeDocument/2006/relationships/customXml" Target="../ink/ink2044.xml"/><Relationship Id="rId501" Type="http://schemas.openxmlformats.org/officeDocument/2006/relationships/image" Target="../media/image2103.png"/><Relationship Id="rId75" Type="http://schemas.openxmlformats.org/officeDocument/2006/relationships/customXml" Target="../ink/ink1940.xml"/><Relationship Id="rId140" Type="http://schemas.openxmlformats.org/officeDocument/2006/relationships/customXml" Target="../ink/ink1973.xml"/><Relationship Id="rId378" Type="http://schemas.openxmlformats.org/officeDocument/2006/relationships/image" Target="../media/image2043.png"/><Relationship Id="rId585" Type="http://schemas.openxmlformats.org/officeDocument/2006/relationships/image" Target="../media/image2145.png"/><Relationship Id="rId792" Type="http://schemas.openxmlformats.org/officeDocument/2006/relationships/image" Target="../media/image2246.png"/><Relationship Id="rId806" Type="http://schemas.openxmlformats.org/officeDocument/2006/relationships/image" Target="../media/image2253.png"/><Relationship Id="rId6" Type="http://schemas.openxmlformats.org/officeDocument/2006/relationships/image" Target="../media/image1863.png"/><Relationship Id="rId238" Type="http://schemas.openxmlformats.org/officeDocument/2006/relationships/customXml" Target="../ink/ink2023.xml"/><Relationship Id="rId445" Type="http://schemas.openxmlformats.org/officeDocument/2006/relationships/image" Target="../media/image2076.png"/><Relationship Id="rId652" Type="http://schemas.openxmlformats.org/officeDocument/2006/relationships/customXml" Target="../ink/ink2231.xml"/><Relationship Id="rId291" Type="http://schemas.openxmlformats.org/officeDocument/2006/relationships/image" Target="../media/image2000.png"/><Relationship Id="rId305" Type="http://schemas.openxmlformats.org/officeDocument/2006/relationships/image" Target="../media/image2007.png"/><Relationship Id="rId512" Type="http://schemas.openxmlformats.org/officeDocument/2006/relationships/customXml" Target="../ink/ink2161.xml"/><Relationship Id="rId86" Type="http://schemas.openxmlformats.org/officeDocument/2006/relationships/image" Target="../media/image1903.png"/><Relationship Id="rId151" Type="http://schemas.openxmlformats.org/officeDocument/2006/relationships/image" Target="../media/image1933.png"/><Relationship Id="rId389" Type="http://schemas.openxmlformats.org/officeDocument/2006/relationships/customXml" Target="../ink/ink2099.xml"/><Relationship Id="rId596" Type="http://schemas.openxmlformats.org/officeDocument/2006/relationships/customXml" Target="../ink/ink2203.xml"/><Relationship Id="rId817" Type="http://schemas.openxmlformats.org/officeDocument/2006/relationships/customXml" Target="../ink/ink2314.xml"/><Relationship Id="rId249" Type="http://schemas.openxmlformats.org/officeDocument/2006/relationships/image" Target="../media/image1980.png"/><Relationship Id="rId456" Type="http://schemas.openxmlformats.org/officeDocument/2006/relationships/customXml" Target="../ink/ink2133.xml"/><Relationship Id="rId663" Type="http://schemas.openxmlformats.org/officeDocument/2006/relationships/image" Target="../media/image2184.png"/><Relationship Id="rId13" Type="http://schemas.openxmlformats.org/officeDocument/2006/relationships/customXml" Target="../ink/ink1909.xml"/><Relationship Id="rId109" Type="http://schemas.openxmlformats.org/officeDocument/2006/relationships/image" Target="../media/image1831.png"/><Relationship Id="rId316" Type="http://schemas.openxmlformats.org/officeDocument/2006/relationships/customXml" Target="../ink/ink2062.xml"/><Relationship Id="rId523" Type="http://schemas.openxmlformats.org/officeDocument/2006/relationships/image" Target="../media/image2114.png"/><Relationship Id="rId97" Type="http://schemas.openxmlformats.org/officeDocument/2006/relationships/customXml" Target="../ink/ink1951.xml"/><Relationship Id="rId730" Type="http://schemas.openxmlformats.org/officeDocument/2006/relationships/customXml" Target="../ink/ink2270.xml"/><Relationship Id="rId828" Type="http://schemas.openxmlformats.org/officeDocument/2006/relationships/image" Target="../media/image2264.png"/><Relationship Id="rId162" Type="http://schemas.openxmlformats.org/officeDocument/2006/relationships/customXml" Target="../ink/ink1984.xml"/><Relationship Id="rId218" Type="http://schemas.openxmlformats.org/officeDocument/2006/relationships/customXml" Target="../ink/ink2013.xml"/><Relationship Id="rId425" Type="http://schemas.openxmlformats.org/officeDocument/2006/relationships/image" Target="../media/image2066.png"/><Relationship Id="rId467" Type="http://schemas.openxmlformats.org/officeDocument/2006/relationships/image" Target="../media/image1253.png"/><Relationship Id="rId632" Type="http://schemas.openxmlformats.org/officeDocument/2006/relationships/customXml" Target="../ink/ink2221.xml"/><Relationship Id="rId271" Type="http://schemas.openxmlformats.org/officeDocument/2006/relationships/image" Target="../media/image1990.png"/><Relationship Id="rId674" Type="http://schemas.openxmlformats.org/officeDocument/2006/relationships/customXml" Target="../ink/ink2242.xml"/><Relationship Id="rId24" Type="http://schemas.openxmlformats.org/officeDocument/2006/relationships/image" Target="../media/image1872.png"/><Relationship Id="rId66" Type="http://schemas.openxmlformats.org/officeDocument/2006/relationships/image" Target="../media/image1893.png"/><Relationship Id="rId131" Type="http://schemas.openxmlformats.org/officeDocument/2006/relationships/image" Target="../media/image1923.png"/><Relationship Id="rId327" Type="http://schemas.openxmlformats.org/officeDocument/2006/relationships/image" Target="../media/image2018.png"/><Relationship Id="rId369" Type="http://schemas.openxmlformats.org/officeDocument/2006/relationships/customXml" Target="../ink/ink2089.xml"/><Relationship Id="rId534" Type="http://schemas.openxmlformats.org/officeDocument/2006/relationships/customXml" Target="../ink/ink2172.xml"/><Relationship Id="rId576" Type="http://schemas.openxmlformats.org/officeDocument/2006/relationships/customXml" Target="../ink/ink2193.xml"/><Relationship Id="rId741" Type="http://schemas.openxmlformats.org/officeDocument/2006/relationships/image" Target="../media/image2221.png"/><Relationship Id="rId783" Type="http://schemas.openxmlformats.org/officeDocument/2006/relationships/customXml" Target="../ink/ink2297.xml"/><Relationship Id="rId839" Type="http://schemas.openxmlformats.org/officeDocument/2006/relationships/customXml" Target="../ink/ink2325.xml"/><Relationship Id="rId173" Type="http://schemas.openxmlformats.org/officeDocument/2006/relationships/customXml" Target="../ink/ink1990.xml"/><Relationship Id="rId229" Type="http://schemas.openxmlformats.org/officeDocument/2006/relationships/image" Target="../media/image1970.png"/><Relationship Id="rId380" Type="http://schemas.openxmlformats.org/officeDocument/2006/relationships/image" Target="../media/image2044.png"/><Relationship Id="rId436" Type="http://schemas.openxmlformats.org/officeDocument/2006/relationships/customXml" Target="../ink/ink2123.xml"/><Relationship Id="rId601" Type="http://schemas.openxmlformats.org/officeDocument/2006/relationships/image" Target="../media/image2153.png"/><Relationship Id="rId643" Type="http://schemas.openxmlformats.org/officeDocument/2006/relationships/image" Target="../media/image2174.png"/><Relationship Id="rId240" Type="http://schemas.openxmlformats.org/officeDocument/2006/relationships/customXml" Target="../ink/ink2024.xml"/><Relationship Id="rId478" Type="http://schemas.openxmlformats.org/officeDocument/2006/relationships/customXml" Target="../ink/ink2144.xml"/><Relationship Id="rId685" Type="http://schemas.openxmlformats.org/officeDocument/2006/relationships/image" Target="../media/image2194.png"/><Relationship Id="rId35" Type="http://schemas.openxmlformats.org/officeDocument/2006/relationships/customXml" Target="../ink/ink1920.xml"/><Relationship Id="rId77" Type="http://schemas.openxmlformats.org/officeDocument/2006/relationships/customXml" Target="../ink/ink1941.xml"/><Relationship Id="rId100" Type="http://schemas.openxmlformats.org/officeDocument/2006/relationships/image" Target="../media/image1027.png"/><Relationship Id="rId282" Type="http://schemas.openxmlformats.org/officeDocument/2006/relationships/customXml" Target="../ink/ink2045.xml"/><Relationship Id="rId338" Type="http://schemas.openxmlformats.org/officeDocument/2006/relationships/customXml" Target="../ink/ink2073.xml"/><Relationship Id="rId503" Type="http://schemas.openxmlformats.org/officeDocument/2006/relationships/image" Target="../media/image2104.png"/><Relationship Id="rId545" Type="http://schemas.openxmlformats.org/officeDocument/2006/relationships/image" Target="../media/image2125.png"/><Relationship Id="rId587" Type="http://schemas.openxmlformats.org/officeDocument/2006/relationships/image" Target="../media/image2146.png"/><Relationship Id="rId710" Type="http://schemas.openxmlformats.org/officeDocument/2006/relationships/customXml" Target="../ink/ink2260.xml"/><Relationship Id="rId752" Type="http://schemas.openxmlformats.org/officeDocument/2006/relationships/image" Target="../media/image2226.png"/><Relationship Id="rId808" Type="http://schemas.openxmlformats.org/officeDocument/2006/relationships/image" Target="../media/image2254.png"/><Relationship Id="rId8" Type="http://schemas.openxmlformats.org/officeDocument/2006/relationships/image" Target="../media/image1864.png"/><Relationship Id="rId142" Type="http://schemas.openxmlformats.org/officeDocument/2006/relationships/customXml" Target="../ink/ink1974.xml"/><Relationship Id="rId184" Type="http://schemas.openxmlformats.org/officeDocument/2006/relationships/image" Target="../media/image1949.png"/><Relationship Id="rId391" Type="http://schemas.openxmlformats.org/officeDocument/2006/relationships/customXml" Target="../ink/ink2100.xml"/><Relationship Id="rId405" Type="http://schemas.openxmlformats.org/officeDocument/2006/relationships/image" Target="../media/image2056.png"/><Relationship Id="rId447" Type="http://schemas.openxmlformats.org/officeDocument/2006/relationships/image" Target="../media/image2077.png"/><Relationship Id="rId612" Type="http://schemas.openxmlformats.org/officeDocument/2006/relationships/customXml" Target="../ink/ink2211.xml"/><Relationship Id="rId794" Type="http://schemas.openxmlformats.org/officeDocument/2006/relationships/image" Target="../media/image2247.png"/><Relationship Id="rId251" Type="http://schemas.openxmlformats.org/officeDocument/2006/relationships/image" Target="../media/image1981.png"/><Relationship Id="rId489" Type="http://schemas.openxmlformats.org/officeDocument/2006/relationships/image" Target="../media/image2097.png"/><Relationship Id="rId654" Type="http://schemas.openxmlformats.org/officeDocument/2006/relationships/customXml" Target="../ink/ink2232.xml"/><Relationship Id="rId696" Type="http://schemas.openxmlformats.org/officeDocument/2006/relationships/customXml" Target="../ink/ink2253.xml"/><Relationship Id="rId46" Type="http://schemas.openxmlformats.org/officeDocument/2006/relationships/image" Target="../media/image1883.png"/><Relationship Id="rId293" Type="http://schemas.openxmlformats.org/officeDocument/2006/relationships/image" Target="../media/image2001.png"/><Relationship Id="rId307" Type="http://schemas.openxmlformats.org/officeDocument/2006/relationships/image" Target="../media/image2008.png"/><Relationship Id="rId349" Type="http://schemas.openxmlformats.org/officeDocument/2006/relationships/image" Target="../media/image2029.png"/><Relationship Id="rId514" Type="http://schemas.openxmlformats.org/officeDocument/2006/relationships/customXml" Target="../ink/ink2162.xml"/><Relationship Id="rId556" Type="http://schemas.openxmlformats.org/officeDocument/2006/relationships/customXml" Target="../ink/ink2183.xml"/><Relationship Id="rId721" Type="http://schemas.openxmlformats.org/officeDocument/2006/relationships/image" Target="../media/image2211.png"/><Relationship Id="rId763" Type="http://schemas.openxmlformats.org/officeDocument/2006/relationships/customXml" Target="../ink/ink2287.xml"/><Relationship Id="rId88" Type="http://schemas.openxmlformats.org/officeDocument/2006/relationships/image" Target="../media/image1904.png"/><Relationship Id="rId111" Type="http://schemas.openxmlformats.org/officeDocument/2006/relationships/image" Target="../media/image1913.png"/><Relationship Id="rId153" Type="http://schemas.openxmlformats.org/officeDocument/2006/relationships/image" Target="../media/image1934.png"/><Relationship Id="rId195" Type="http://schemas.openxmlformats.org/officeDocument/2006/relationships/image" Target="../media/image1954.png"/><Relationship Id="rId209" Type="http://schemas.openxmlformats.org/officeDocument/2006/relationships/image" Target="../media/image1961.png"/><Relationship Id="rId360" Type="http://schemas.openxmlformats.org/officeDocument/2006/relationships/image" Target="../media/image2034.png"/><Relationship Id="rId416" Type="http://schemas.openxmlformats.org/officeDocument/2006/relationships/customXml" Target="../ink/ink2113.xml"/><Relationship Id="rId598" Type="http://schemas.openxmlformats.org/officeDocument/2006/relationships/customXml" Target="../ink/ink2204.xml"/><Relationship Id="rId819" Type="http://schemas.openxmlformats.org/officeDocument/2006/relationships/customXml" Target="../ink/ink2315.xml"/><Relationship Id="rId220" Type="http://schemas.openxmlformats.org/officeDocument/2006/relationships/customXml" Target="../ink/ink2014.xml"/><Relationship Id="rId458" Type="http://schemas.openxmlformats.org/officeDocument/2006/relationships/customXml" Target="../ink/ink2134.xml"/><Relationship Id="rId623" Type="http://schemas.openxmlformats.org/officeDocument/2006/relationships/image" Target="../media/image2164.png"/><Relationship Id="rId665" Type="http://schemas.openxmlformats.org/officeDocument/2006/relationships/image" Target="../media/image2185.png"/><Relationship Id="rId830" Type="http://schemas.openxmlformats.org/officeDocument/2006/relationships/image" Target="../media/image2265.png"/><Relationship Id="rId15" Type="http://schemas.openxmlformats.org/officeDocument/2006/relationships/customXml" Target="../ink/ink1910.xml"/><Relationship Id="rId57" Type="http://schemas.openxmlformats.org/officeDocument/2006/relationships/customXml" Target="../ink/ink1931.xml"/><Relationship Id="rId262" Type="http://schemas.openxmlformats.org/officeDocument/2006/relationships/customXml" Target="../ink/ink2035.xml"/><Relationship Id="rId318" Type="http://schemas.openxmlformats.org/officeDocument/2006/relationships/customXml" Target="../ink/ink2063.xml"/><Relationship Id="rId525" Type="http://schemas.openxmlformats.org/officeDocument/2006/relationships/image" Target="../media/image2115.png"/><Relationship Id="rId567" Type="http://schemas.openxmlformats.org/officeDocument/2006/relationships/image" Target="../media/image2136.png"/><Relationship Id="rId732" Type="http://schemas.openxmlformats.org/officeDocument/2006/relationships/customXml" Target="../ink/ink2271.xml"/><Relationship Id="rId99" Type="http://schemas.openxmlformats.org/officeDocument/2006/relationships/customXml" Target="../ink/ink1952.xml"/><Relationship Id="rId122" Type="http://schemas.openxmlformats.org/officeDocument/2006/relationships/customXml" Target="../ink/ink1964.xml"/><Relationship Id="rId164" Type="http://schemas.openxmlformats.org/officeDocument/2006/relationships/customXml" Target="../ink/ink1985.xml"/><Relationship Id="rId371" Type="http://schemas.openxmlformats.org/officeDocument/2006/relationships/customXml" Target="../ink/ink2090.xml"/><Relationship Id="rId774" Type="http://schemas.openxmlformats.org/officeDocument/2006/relationships/image" Target="../media/image2237.png"/><Relationship Id="rId427" Type="http://schemas.openxmlformats.org/officeDocument/2006/relationships/image" Target="../media/image2067.png"/><Relationship Id="rId469" Type="http://schemas.openxmlformats.org/officeDocument/2006/relationships/image" Target="../media/image2087.png"/><Relationship Id="rId634" Type="http://schemas.openxmlformats.org/officeDocument/2006/relationships/customXml" Target="../ink/ink2222.xml"/><Relationship Id="rId676" Type="http://schemas.openxmlformats.org/officeDocument/2006/relationships/customXml" Target="../ink/ink2243.xml"/><Relationship Id="rId26" Type="http://schemas.openxmlformats.org/officeDocument/2006/relationships/image" Target="../media/image1873.png"/><Relationship Id="rId231" Type="http://schemas.openxmlformats.org/officeDocument/2006/relationships/image" Target="../media/image1971.png"/><Relationship Id="rId273" Type="http://schemas.openxmlformats.org/officeDocument/2006/relationships/image" Target="../media/image1991.png"/><Relationship Id="rId329" Type="http://schemas.openxmlformats.org/officeDocument/2006/relationships/image" Target="../media/image2019.png"/><Relationship Id="rId480" Type="http://schemas.openxmlformats.org/officeDocument/2006/relationships/customXml" Target="../ink/ink2145.xml"/><Relationship Id="rId536" Type="http://schemas.openxmlformats.org/officeDocument/2006/relationships/customXml" Target="../ink/ink2173.xml"/><Relationship Id="rId701" Type="http://schemas.openxmlformats.org/officeDocument/2006/relationships/image" Target="../media/image2202.png"/><Relationship Id="rId68" Type="http://schemas.openxmlformats.org/officeDocument/2006/relationships/image" Target="../media/image1894.png"/><Relationship Id="rId133" Type="http://schemas.openxmlformats.org/officeDocument/2006/relationships/image" Target="../media/image1924.png"/><Relationship Id="rId175" Type="http://schemas.openxmlformats.org/officeDocument/2006/relationships/customXml" Target="../ink/ink1991.xml"/><Relationship Id="rId340" Type="http://schemas.openxmlformats.org/officeDocument/2006/relationships/customXml" Target="../ink/ink2074.xml"/><Relationship Id="rId578" Type="http://schemas.openxmlformats.org/officeDocument/2006/relationships/customXml" Target="../ink/ink2194.xml"/><Relationship Id="rId743" Type="http://schemas.openxmlformats.org/officeDocument/2006/relationships/customXml" Target="../ink/ink2277.xml"/><Relationship Id="rId785" Type="http://schemas.openxmlformats.org/officeDocument/2006/relationships/customXml" Target="../ink/ink2298.xml"/><Relationship Id="rId200" Type="http://schemas.openxmlformats.org/officeDocument/2006/relationships/customXml" Target="../ink/ink2004.xml"/><Relationship Id="rId382" Type="http://schemas.openxmlformats.org/officeDocument/2006/relationships/image" Target="../media/image2045.png"/><Relationship Id="rId438" Type="http://schemas.openxmlformats.org/officeDocument/2006/relationships/customXml" Target="../ink/ink2124.xml"/><Relationship Id="rId603" Type="http://schemas.openxmlformats.org/officeDocument/2006/relationships/image" Target="../media/image2154.png"/><Relationship Id="rId645" Type="http://schemas.openxmlformats.org/officeDocument/2006/relationships/image" Target="../media/image2175.png"/><Relationship Id="rId687" Type="http://schemas.openxmlformats.org/officeDocument/2006/relationships/image" Target="../media/image2195.png"/><Relationship Id="rId810" Type="http://schemas.openxmlformats.org/officeDocument/2006/relationships/image" Target="../media/image2255.png"/><Relationship Id="rId242" Type="http://schemas.openxmlformats.org/officeDocument/2006/relationships/customXml" Target="../ink/ink2025.xml"/><Relationship Id="rId284" Type="http://schemas.openxmlformats.org/officeDocument/2006/relationships/customXml" Target="../ink/ink2046.xml"/><Relationship Id="rId491" Type="http://schemas.openxmlformats.org/officeDocument/2006/relationships/image" Target="../media/image2098.png"/><Relationship Id="rId505" Type="http://schemas.openxmlformats.org/officeDocument/2006/relationships/image" Target="../media/image2105.png"/><Relationship Id="rId712" Type="http://schemas.openxmlformats.org/officeDocument/2006/relationships/customXml" Target="../ink/ink2261.xml"/><Relationship Id="rId37" Type="http://schemas.openxmlformats.org/officeDocument/2006/relationships/customXml" Target="../ink/ink1921.xml"/><Relationship Id="rId79" Type="http://schemas.openxmlformats.org/officeDocument/2006/relationships/customXml" Target="../ink/ink1942.xml"/><Relationship Id="rId102" Type="http://schemas.openxmlformats.org/officeDocument/2006/relationships/image" Target="../media/image1910.png"/><Relationship Id="rId144" Type="http://schemas.openxmlformats.org/officeDocument/2006/relationships/customXml" Target="../ink/ink1975.xml"/><Relationship Id="rId547" Type="http://schemas.openxmlformats.org/officeDocument/2006/relationships/image" Target="../media/image2126.png"/><Relationship Id="rId589" Type="http://schemas.openxmlformats.org/officeDocument/2006/relationships/image" Target="../media/image2147.png"/><Relationship Id="rId754" Type="http://schemas.openxmlformats.org/officeDocument/2006/relationships/image" Target="../media/image2227.png"/><Relationship Id="rId796" Type="http://schemas.openxmlformats.org/officeDocument/2006/relationships/image" Target="../media/image2248.png"/><Relationship Id="rId90" Type="http://schemas.openxmlformats.org/officeDocument/2006/relationships/image" Target="../media/image1905.png"/><Relationship Id="rId186" Type="http://schemas.openxmlformats.org/officeDocument/2006/relationships/image" Target="../media/image1950.png"/><Relationship Id="rId351" Type="http://schemas.openxmlformats.org/officeDocument/2006/relationships/image" Target="../media/image2030.png"/><Relationship Id="rId393" Type="http://schemas.openxmlformats.org/officeDocument/2006/relationships/image" Target="../media/image2050.png"/><Relationship Id="rId407" Type="http://schemas.openxmlformats.org/officeDocument/2006/relationships/image" Target="../media/image2057.png"/><Relationship Id="rId449" Type="http://schemas.openxmlformats.org/officeDocument/2006/relationships/image" Target="../media/image2078.png"/><Relationship Id="rId614" Type="http://schemas.openxmlformats.org/officeDocument/2006/relationships/customXml" Target="../ink/ink2212.xml"/><Relationship Id="rId656" Type="http://schemas.openxmlformats.org/officeDocument/2006/relationships/customXml" Target="../ink/ink2233.xml"/><Relationship Id="rId821" Type="http://schemas.openxmlformats.org/officeDocument/2006/relationships/customXml" Target="../ink/ink2316.xml"/><Relationship Id="rId211" Type="http://schemas.openxmlformats.org/officeDocument/2006/relationships/image" Target="../media/image1962.png"/><Relationship Id="rId253" Type="http://schemas.openxmlformats.org/officeDocument/2006/relationships/image" Target="../media/image1982.png"/><Relationship Id="rId295" Type="http://schemas.openxmlformats.org/officeDocument/2006/relationships/image" Target="../media/image2002.png"/><Relationship Id="rId309" Type="http://schemas.openxmlformats.org/officeDocument/2006/relationships/image" Target="../media/image2009.png"/><Relationship Id="rId460" Type="http://schemas.openxmlformats.org/officeDocument/2006/relationships/customXml" Target="../ink/ink2135.xml"/><Relationship Id="rId516" Type="http://schemas.openxmlformats.org/officeDocument/2006/relationships/customXml" Target="../ink/ink2163.xml"/><Relationship Id="rId698" Type="http://schemas.openxmlformats.org/officeDocument/2006/relationships/customXml" Target="../ink/ink2254.xml"/><Relationship Id="rId48" Type="http://schemas.openxmlformats.org/officeDocument/2006/relationships/image" Target="../media/image1884.png"/><Relationship Id="rId113" Type="http://schemas.openxmlformats.org/officeDocument/2006/relationships/image" Target="../media/image1914.png"/><Relationship Id="rId320" Type="http://schemas.openxmlformats.org/officeDocument/2006/relationships/customXml" Target="../ink/ink2064.xml"/><Relationship Id="rId558" Type="http://schemas.openxmlformats.org/officeDocument/2006/relationships/customXml" Target="../ink/ink2184.xml"/><Relationship Id="rId723" Type="http://schemas.openxmlformats.org/officeDocument/2006/relationships/image" Target="../media/image2212.png"/><Relationship Id="rId765" Type="http://schemas.openxmlformats.org/officeDocument/2006/relationships/customXml" Target="../ink/ink2288.xml"/><Relationship Id="rId155" Type="http://schemas.openxmlformats.org/officeDocument/2006/relationships/image" Target="../media/image1935.png"/><Relationship Id="rId197" Type="http://schemas.openxmlformats.org/officeDocument/2006/relationships/image" Target="../media/image1955.png"/><Relationship Id="rId362" Type="http://schemas.openxmlformats.org/officeDocument/2006/relationships/image" Target="../media/image2035.png"/><Relationship Id="rId418" Type="http://schemas.openxmlformats.org/officeDocument/2006/relationships/customXml" Target="../ink/ink2114.xml"/><Relationship Id="rId625" Type="http://schemas.openxmlformats.org/officeDocument/2006/relationships/image" Target="../media/image2165.png"/><Relationship Id="rId832" Type="http://schemas.openxmlformats.org/officeDocument/2006/relationships/image" Target="../media/image2266.png"/><Relationship Id="rId222" Type="http://schemas.openxmlformats.org/officeDocument/2006/relationships/customXml" Target="../ink/ink2015.xml"/><Relationship Id="rId264" Type="http://schemas.openxmlformats.org/officeDocument/2006/relationships/customXml" Target="../ink/ink2036.xml"/><Relationship Id="rId471" Type="http://schemas.openxmlformats.org/officeDocument/2006/relationships/image" Target="../media/image2088.png"/><Relationship Id="rId667" Type="http://schemas.openxmlformats.org/officeDocument/2006/relationships/image" Target="../media/image2186.png"/><Relationship Id="rId17" Type="http://schemas.openxmlformats.org/officeDocument/2006/relationships/customXml" Target="../ink/ink1911.xml"/><Relationship Id="rId59" Type="http://schemas.openxmlformats.org/officeDocument/2006/relationships/customXml" Target="../ink/ink1932.xml"/><Relationship Id="rId124" Type="http://schemas.openxmlformats.org/officeDocument/2006/relationships/customXml" Target="../ink/ink1965.xml"/><Relationship Id="rId527" Type="http://schemas.openxmlformats.org/officeDocument/2006/relationships/image" Target="../media/image2116.png"/><Relationship Id="rId569" Type="http://schemas.openxmlformats.org/officeDocument/2006/relationships/image" Target="../media/image2137.png"/><Relationship Id="rId734" Type="http://schemas.openxmlformats.org/officeDocument/2006/relationships/customXml" Target="../ink/ink2272.xml"/><Relationship Id="rId776" Type="http://schemas.openxmlformats.org/officeDocument/2006/relationships/image" Target="../media/image2238.png"/><Relationship Id="rId70" Type="http://schemas.openxmlformats.org/officeDocument/2006/relationships/image" Target="../media/image1895.png"/><Relationship Id="rId166" Type="http://schemas.openxmlformats.org/officeDocument/2006/relationships/customXml" Target="../ink/ink1986.xml"/><Relationship Id="rId331" Type="http://schemas.openxmlformats.org/officeDocument/2006/relationships/image" Target="../media/image2020.png"/><Relationship Id="rId373" Type="http://schemas.openxmlformats.org/officeDocument/2006/relationships/customXml" Target="../ink/ink2091.xml"/><Relationship Id="rId429" Type="http://schemas.openxmlformats.org/officeDocument/2006/relationships/image" Target="../media/image2068.png"/><Relationship Id="rId580" Type="http://schemas.openxmlformats.org/officeDocument/2006/relationships/customXml" Target="../ink/ink2195.xml"/><Relationship Id="rId636" Type="http://schemas.openxmlformats.org/officeDocument/2006/relationships/customXml" Target="../ink/ink2223.xml"/><Relationship Id="rId801" Type="http://schemas.openxmlformats.org/officeDocument/2006/relationships/customXml" Target="../ink/ink2306.xml"/><Relationship Id="rId1" Type="http://schemas.openxmlformats.org/officeDocument/2006/relationships/slideLayout" Target="../slideLayouts/slideLayout7.xml"/><Relationship Id="rId233" Type="http://schemas.openxmlformats.org/officeDocument/2006/relationships/image" Target="../media/image1972.png"/><Relationship Id="rId440" Type="http://schemas.openxmlformats.org/officeDocument/2006/relationships/customXml" Target="../ink/ink2125.xml"/><Relationship Id="rId678" Type="http://schemas.openxmlformats.org/officeDocument/2006/relationships/customXml" Target="../ink/ink2244.xml"/><Relationship Id="rId28" Type="http://schemas.openxmlformats.org/officeDocument/2006/relationships/image" Target="../media/image1874.png"/><Relationship Id="rId275" Type="http://schemas.openxmlformats.org/officeDocument/2006/relationships/image" Target="../media/image1992.png"/><Relationship Id="rId300" Type="http://schemas.openxmlformats.org/officeDocument/2006/relationships/customXml" Target="../ink/ink2054.xml"/><Relationship Id="rId482" Type="http://schemas.openxmlformats.org/officeDocument/2006/relationships/customXml" Target="../ink/ink2146.xml"/><Relationship Id="rId538" Type="http://schemas.openxmlformats.org/officeDocument/2006/relationships/customXml" Target="../ink/ink2174.xml"/><Relationship Id="rId703" Type="http://schemas.openxmlformats.org/officeDocument/2006/relationships/image" Target="../media/image2203.png"/><Relationship Id="rId745" Type="http://schemas.openxmlformats.org/officeDocument/2006/relationships/customXml" Target="../ink/ink2278.xml"/><Relationship Id="rId81" Type="http://schemas.openxmlformats.org/officeDocument/2006/relationships/customXml" Target="../ink/ink1943.xml"/><Relationship Id="rId135" Type="http://schemas.openxmlformats.org/officeDocument/2006/relationships/image" Target="../media/image1925.png"/><Relationship Id="rId177" Type="http://schemas.openxmlformats.org/officeDocument/2006/relationships/customXml" Target="../ink/ink1992.xml"/><Relationship Id="rId342" Type="http://schemas.openxmlformats.org/officeDocument/2006/relationships/customXml" Target="../ink/ink2075.xml"/><Relationship Id="rId384" Type="http://schemas.openxmlformats.org/officeDocument/2006/relationships/image" Target="../media/image2046.png"/><Relationship Id="rId591" Type="http://schemas.openxmlformats.org/officeDocument/2006/relationships/image" Target="../media/image2148.png"/><Relationship Id="rId605" Type="http://schemas.openxmlformats.org/officeDocument/2006/relationships/image" Target="../media/image2155.png"/><Relationship Id="rId787" Type="http://schemas.openxmlformats.org/officeDocument/2006/relationships/customXml" Target="../ink/ink2299.xml"/><Relationship Id="rId812" Type="http://schemas.openxmlformats.org/officeDocument/2006/relationships/image" Target="../media/image2256.png"/><Relationship Id="rId202" Type="http://schemas.openxmlformats.org/officeDocument/2006/relationships/customXml" Target="../ink/ink2005.xml"/><Relationship Id="rId244" Type="http://schemas.openxmlformats.org/officeDocument/2006/relationships/customXml" Target="../ink/ink2026.xml"/><Relationship Id="rId647" Type="http://schemas.openxmlformats.org/officeDocument/2006/relationships/image" Target="../media/image2176.png"/><Relationship Id="rId689" Type="http://schemas.openxmlformats.org/officeDocument/2006/relationships/image" Target="../media/image2196.png"/><Relationship Id="rId39" Type="http://schemas.openxmlformats.org/officeDocument/2006/relationships/customXml" Target="../ink/ink1922.xml"/><Relationship Id="rId286" Type="http://schemas.openxmlformats.org/officeDocument/2006/relationships/customXml" Target="../ink/ink2047.xml"/><Relationship Id="rId451" Type="http://schemas.openxmlformats.org/officeDocument/2006/relationships/image" Target="../media/image2079.png"/><Relationship Id="rId493" Type="http://schemas.openxmlformats.org/officeDocument/2006/relationships/image" Target="../media/image2099.png"/><Relationship Id="rId507" Type="http://schemas.openxmlformats.org/officeDocument/2006/relationships/image" Target="../media/image2106.png"/><Relationship Id="rId549" Type="http://schemas.openxmlformats.org/officeDocument/2006/relationships/image" Target="../media/image2127.png"/><Relationship Id="rId714" Type="http://schemas.openxmlformats.org/officeDocument/2006/relationships/customXml" Target="../ink/ink2262.xml"/><Relationship Id="rId756" Type="http://schemas.openxmlformats.org/officeDocument/2006/relationships/image" Target="../media/image2228.png"/><Relationship Id="rId50" Type="http://schemas.openxmlformats.org/officeDocument/2006/relationships/image" Target="../media/image1885.png"/><Relationship Id="rId104" Type="http://schemas.openxmlformats.org/officeDocument/2006/relationships/image" Target="../media/image1911.png"/><Relationship Id="rId146" Type="http://schemas.openxmlformats.org/officeDocument/2006/relationships/customXml" Target="../ink/ink1976.xml"/><Relationship Id="rId188" Type="http://schemas.openxmlformats.org/officeDocument/2006/relationships/image" Target="../media/image1951.png"/><Relationship Id="rId311" Type="http://schemas.openxmlformats.org/officeDocument/2006/relationships/image" Target="../media/image2010.png"/><Relationship Id="rId353" Type="http://schemas.openxmlformats.org/officeDocument/2006/relationships/image" Target="../media/image2031.png"/><Relationship Id="rId395" Type="http://schemas.openxmlformats.org/officeDocument/2006/relationships/image" Target="../media/image2051.png"/><Relationship Id="rId409" Type="http://schemas.openxmlformats.org/officeDocument/2006/relationships/image" Target="../media/image2058.png"/><Relationship Id="rId560" Type="http://schemas.openxmlformats.org/officeDocument/2006/relationships/customXml" Target="../ink/ink2185.xml"/><Relationship Id="rId798" Type="http://schemas.openxmlformats.org/officeDocument/2006/relationships/image" Target="../media/image2249.png"/><Relationship Id="rId92" Type="http://schemas.openxmlformats.org/officeDocument/2006/relationships/image" Target="../media/image1906.png"/><Relationship Id="rId213" Type="http://schemas.openxmlformats.org/officeDocument/2006/relationships/image" Target="../media/image1301.png"/><Relationship Id="rId420" Type="http://schemas.openxmlformats.org/officeDocument/2006/relationships/customXml" Target="../ink/ink2115.xml"/><Relationship Id="rId616" Type="http://schemas.openxmlformats.org/officeDocument/2006/relationships/customXml" Target="../ink/ink2213.xml"/><Relationship Id="rId658" Type="http://schemas.openxmlformats.org/officeDocument/2006/relationships/customXml" Target="../ink/ink2234.xml"/><Relationship Id="rId823" Type="http://schemas.openxmlformats.org/officeDocument/2006/relationships/customXml" Target="../ink/ink2317.xml"/><Relationship Id="rId255" Type="http://schemas.openxmlformats.org/officeDocument/2006/relationships/image" Target="../media/image1796.png"/><Relationship Id="rId297" Type="http://schemas.openxmlformats.org/officeDocument/2006/relationships/image" Target="../media/image2003.png"/><Relationship Id="rId462" Type="http://schemas.openxmlformats.org/officeDocument/2006/relationships/customXml" Target="../ink/ink2136.xml"/><Relationship Id="rId518" Type="http://schemas.openxmlformats.org/officeDocument/2006/relationships/customXml" Target="../ink/ink2164.xml"/><Relationship Id="rId725" Type="http://schemas.openxmlformats.org/officeDocument/2006/relationships/image" Target="../media/image2213.png"/><Relationship Id="rId115" Type="http://schemas.openxmlformats.org/officeDocument/2006/relationships/image" Target="../media/image1915.png"/><Relationship Id="rId157" Type="http://schemas.openxmlformats.org/officeDocument/2006/relationships/image" Target="../media/image1936.png"/><Relationship Id="rId322" Type="http://schemas.openxmlformats.org/officeDocument/2006/relationships/customXml" Target="../ink/ink2065.xml"/><Relationship Id="rId364" Type="http://schemas.openxmlformats.org/officeDocument/2006/relationships/image" Target="../media/image2036.png"/><Relationship Id="rId767" Type="http://schemas.openxmlformats.org/officeDocument/2006/relationships/customXml" Target="../ink/ink2289.xml"/><Relationship Id="rId61" Type="http://schemas.openxmlformats.org/officeDocument/2006/relationships/customXml" Target="../ink/ink1933.xml"/><Relationship Id="rId199" Type="http://schemas.openxmlformats.org/officeDocument/2006/relationships/image" Target="../media/image1956.png"/><Relationship Id="rId571" Type="http://schemas.openxmlformats.org/officeDocument/2006/relationships/image" Target="../media/image2138.png"/><Relationship Id="rId627" Type="http://schemas.openxmlformats.org/officeDocument/2006/relationships/image" Target="../media/image2166.png"/><Relationship Id="rId669" Type="http://schemas.openxmlformats.org/officeDocument/2006/relationships/image" Target="../media/image2187.png"/><Relationship Id="rId834" Type="http://schemas.openxmlformats.org/officeDocument/2006/relationships/image" Target="../media/image2267.png"/><Relationship Id="rId19" Type="http://schemas.openxmlformats.org/officeDocument/2006/relationships/customXml" Target="../ink/ink1912.xml"/><Relationship Id="rId224" Type="http://schemas.openxmlformats.org/officeDocument/2006/relationships/customXml" Target="../ink/ink2016.xml"/><Relationship Id="rId266" Type="http://schemas.openxmlformats.org/officeDocument/2006/relationships/customXml" Target="../ink/ink2037.xml"/><Relationship Id="rId431" Type="http://schemas.openxmlformats.org/officeDocument/2006/relationships/image" Target="../media/image2069.png"/><Relationship Id="rId473" Type="http://schemas.openxmlformats.org/officeDocument/2006/relationships/image" Target="../media/image2089.png"/><Relationship Id="rId529" Type="http://schemas.openxmlformats.org/officeDocument/2006/relationships/image" Target="../media/image2117.png"/><Relationship Id="rId680" Type="http://schemas.openxmlformats.org/officeDocument/2006/relationships/customXml" Target="../ink/ink2245.xml"/><Relationship Id="rId736" Type="http://schemas.openxmlformats.org/officeDocument/2006/relationships/customXml" Target="../ink/ink2273.xml"/><Relationship Id="rId30" Type="http://schemas.openxmlformats.org/officeDocument/2006/relationships/image" Target="../media/image1875.png"/><Relationship Id="rId126" Type="http://schemas.openxmlformats.org/officeDocument/2006/relationships/customXml" Target="../ink/ink1966.xml"/><Relationship Id="rId168" Type="http://schemas.openxmlformats.org/officeDocument/2006/relationships/customXml" Target="../ink/ink1987.xml"/><Relationship Id="rId333" Type="http://schemas.openxmlformats.org/officeDocument/2006/relationships/image" Target="../media/image2021.png"/><Relationship Id="rId540" Type="http://schemas.openxmlformats.org/officeDocument/2006/relationships/customXml" Target="../ink/ink2175.xml"/><Relationship Id="rId778" Type="http://schemas.openxmlformats.org/officeDocument/2006/relationships/image" Target="../media/image2239.png"/><Relationship Id="rId72" Type="http://schemas.openxmlformats.org/officeDocument/2006/relationships/image" Target="../media/image1896.png"/><Relationship Id="rId375" Type="http://schemas.openxmlformats.org/officeDocument/2006/relationships/customXml" Target="../ink/ink2092.xml"/><Relationship Id="rId582" Type="http://schemas.openxmlformats.org/officeDocument/2006/relationships/customXml" Target="../ink/ink2196.xml"/><Relationship Id="rId638" Type="http://schemas.openxmlformats.org/officeDocument/2006/relationships/customXml" Target="../ink/ink2224.xml"/><Relationship Id="rId803" Type="http://schemas.openxmlformats.org/officeDocument/2006/relationships/customXml" Target="../ink/ink2307.xml"/><Relationship Id="rId3" Type="http://schemas.openxmlformats.org/officeDocument/2006/relationships/image" Target="../media/image4210.png"/><Relationship Id="rId235" Type="http://schemas.openxmlformats.org/officeDocument/2006/relationships/image" Target="../media/image1973.png"/><Relationship Id="rId277" Type="http://schemas.openxmlformats.org/officeDocument/2006/relationships/image" Target="../media/image1993.png"/><Relationship Id="rId400" Type="http://schemas.openxmlformats.org/officeDocument/2006/relationships/customXml" Target="../ink/ink2105.xml"/><Relationship Id="rId442" Type="http://schemas.openxmlformats.org/officeDocument/2006/relationships/customXml" Target="../ink/ink2126.xml"/><Relationship Id="rId484" Type="http://schemas.openxmlformats.org/officeDocument/2006/relationships/customXml" Target="../ink/ink2147.xml"/><Relationship Id="rId705" Type="http://schemas.openxmlformats.org/officeDocument/2006/relationships/image" Target="../media/image2204.png"/><Relationship Id="rId137" Type="http://schemas.openxmlformats.org/officeDocument/2006/relationships/image" Target="../media/image1926.png"/><Relationship Id="rId302" Type="http://schemas.openxmlformats.org/officeDocument/2006/relationships/customXml" Target="../ink/ink2055.xml"/><Relationship Id="rId344" Type="http://schemas.openxmlformats.org/officeDocument/2006/relationships/customXml" Target="../ink/ink2076.xml"/><Relationship Id="rId691" Type="http://schemas.openxmlformats.org/officeDocument/2006/relationships/image" Target="../media/image2197.png"/><Relationship Id="rId747" Type="http://schemas.openxmlformats.org/officeDocument/2006/relationships/customXml" Target="../ink/ink2279.xml"/><Relationship Id="rId789" Type="http://schemas.openxmlformats.org/officeDocument/2006/relationships/customXml" Target="../ink/ink2300.xml"/><Relationship Id="rId41" Type="http://schemas.openxmlformats.org/officeDocument/2006/relationships/customXml" Target="../ink/ink1923.xml"/><Relationship Id="rId83" Type="http://schemas.openxmlformats.org/officeDocument/2006/relationships/customXml" Target="../ink/ink1944.xml"/><Relationship Id="rId179" Type="http://schemas.openxmlformats.org/officeDocument/2006/relationships/customXml" Target="../ink/ink1993.xml"/><Relationship Id="rId386" Type="http://schemas.openxmlformats.org/officeDocument/2006/relationships/image" Target="../media/image2047.png"/><Relationship Id="rId551" Type="http://schemas.openxmlformats.org/officeDocument/2006/relationships/image" Target="../media/image2128.png"/><Relationship Id="rId593" Type="http://schemas.openxmlformats.org/officeDocument/2006/relationships/image" Target="../media/image2149.png"/><Relationship Id="rId607" Type="http://schemas.openxmlformats.org/officeDocument/2006/relationships/image" Target="../media/image2156.png"/><Relationship Id="rId649" Type="http://schemas.openxmlformats.org/officeDocument/2006/relationships/image" Target="../media/image2177.png"/><Relationship Id="rId814" Type="http://schemas.openxmlformats.org/officeDocument/2006/relationships/image" Target="../media/image2257.png"/><Relationship Id="rId190" Type="http://schemas.openxmlformats.org/officeDocument/2006/relationships/image" Target="../media/image1952.png"/><Relationship Id="rId204" Type="http://schemas.openxmlformats.org/officeDocument/2006/relationships/customXml" Target="../ink/ink2006.xml"/><Relationship Id="rId246" Type="http://schemas.openxmlformats.org/officeDocument/2006/relationships/customXml" Target="../ink/ink2027.xml"/><Relationship Id="rId288" Type="http://schemas.openxmlformats.org/officeDocument/2006/relationships/customXml" Target="../ink/ink2048.xml"/><Relationship Id="rId411" Type="http://schemas.openxmlformats.org/officeDocument/2006/relationships/image" Target="../media/image2059.png"/><Relationship Id="rId453" Type="http://schemas.openxmlformats.org/officeDocument/2006/relationships/image" Target="../media/image2080.png"/><Relationship Id="rId509" Type="http://schemas.openxmlformats.org/officeDocument/2006/relationships/image" Target="../media/image2107.png"/><Relationship Id="rId660" Type="http://schemas.openxmlformats.org/officeDocument/2006/relationships/customXml" Target="../ink/ink2235.xml"/><Relationship Id="rId106" Type="http://schemas.openxmlformats.org/officeDocument/2006/relationships/image" Target="../media/image1912.png"/><Relationship Id="rId313" Type="http://schemas.openxmlformats.org/officeDocument/2006/relationships/image" Target="../media/image2011.png"/><Relationship Id="rId495" Type="http://schemas.openxmlformats.org/officeDocument/2006/relationships/image" Target="../media/image2100.png"/><Relationship Id="rId716" Type="http://schemas.openxmlformats.org/officeDocument/2006/relationships/customXml" Target="../ink/ink2263.xml"/><Relationship Id="rId758" Type="http://schemas.openxmlformats.org/officeDocument/2006/relationships/image" Target="../media/image2229.png"/><Relationship Id="rId10" Type="http://schemas.openxmlformats.org/officeDocument/2006/relationships/image" Target="../media/image1865.png"/><Relationship Id="rId52" Type="http://schemas.openxmlformats.org/officeDocument/2006/relationships/image" Target="../media/image1886.png"/><Relationship Id="rId94" Type="http://schemas.openxmlformats.org/officeDocument/2006/relationships/image" Target="../media/image1907.png"/><Relationship Id="rId148" Type="http://schemas.openxmlformats.org/officeDocument/2006/relationships/customXml" Target="../ink/ink1977.xml"/><Relationship Id="rId355" Type="http://schemas.openxmlformats.org/officeDocument/2006/relationships/image" Target="../media/image2032.png"/><Relationship Id="rId397" Type="http://schemas.openxmlformats.org/officeDocument/2006/relationships/image" Target="../media/image2052.png"/><Relationship Id="rId520" Type="http://schemas.openxmlformats.org/officeDocument/2006/relationships/customXml" Target="../ink/ink2165.xml"/><Relationship Id="rId562" Type="http://schemas.openxmlformats.org/officeDocument/2006/relationships/customXml" Target="../ink/ink2186.xml"/><Relationship Id="rId618" Type="http://schemas.openxmlformats.org/officeDocument/2006/relationships/customXml" Target="../ink/ink2214.xml"/><Relationship Id="rId825" Type="http://schemas.openxmlformats.org/officeDocument/2006/relationships/customXml" Target="../ink/ink2318.xml"/><Relationship Id="rId215" Type="http://schemas.openxmlformats.org/officeDocument/2006/relationships/image" Target="../media/image1963.png"/><Relationship Id="rId257" Type="http://schemas.openxmlformats.org/officeDocument/2006/relationships/image" Target="../media/image1983.png"/><Relationship Id="rId422" Type="http://schemas.openxmlformats.org/officeDocument/2006/relationships/customXml" Target="../ink/ink2116.xml"/><Relationship Id="rId464" Type="http://schemas.openxmlformats.org/officeDocument/2006/relationships/customXml" Target="../ink/ink2137.xml"/><Relationship Id="rId299" Type="http://schemas.openxmlformats.org/officeDocument/2006/relationships/image" Target="../media/image2004.png"/><Relationship Id="rId727" Type="http://schemas.openxmlformats.org/officeDocument/2006/relationships/image" Target="../media/image2214.png"/><Relationship Id="rId63" Type="http://schemas.openxmlformats.org/officeDocument/2006/relationships/customXml" Target="../ink/ink1934.xml"/><Relationship Id="rId159" Type="http://schemas.openxmlformats.org/officeDocument/2006/relationships/image" Target="../media/image1937.png"/><Relationship Id="rId366" Type="http://schemas.openxmlformats.org/officeDocument/2006/relationships/image" Target="../media/image2037.png"/><Relationship Id="rId573" Type="http://schemas.openxmlformats.org/officeDocument/2006/relationships/image" Target="../media/image2139.png"/><Relationship Id="rId780" Type="http://schemas.openxmlformats.org/officeDocument/2006/relationships/image" Target="../media/image2240.png"/><Relationship Id="rId226" Type="http://schemas.openxmlformats.org/officeDocument/2006/relationships/customXml" Target="../ink/ink2017.xml"/><Relationship Id="rId433" Type="http://schemas.openxmlformats.org/officeDocument/2006/relationships/image" Target="../media/image2070.png"/><Relationship Id="rId640" Type="http://schemas.openxmlformats.org/officeDocument/2006/relationships/customXml" Target="../ink/ink2225.xml"/><Relationship Id="rId738" Type="http://schemas.openxmlformats.org/officeDocument/2006/relationships/customXml" Target="../ink/ink2274.xml"/><Relationship Id="rId74" Type="http://schemas.openxmlformats.org/officeDocument/2006/relationships/image" Target="../media/image1897.png"/><Relationship Id="rId377" Type="http://schemas.openxmlformats.org/officeDocument/2006/relationships/customXml" Target="../ink/ink2093.xml"/><Relationship Id="rId500" Type="http://schemas.openxmlformats.org/officeDocument/2006/relationships/customXml" Target="../ink/ink2155.xml"/><Relationship Id="rId584" Type="http://schemas.openxmlformats.org/officeDocument/2006/relationships/customXml" Target="../ink/ink2197.xml"/><Relationship Id="rId805" Type="http://schemas.openxmlformats.org/officeDocument/2006/relationships/customXml" Target="../ink/ink2308.xml"/><Relationship Id="rId5" Type="http://schemas.openxmlformats.org/officeDocument/2006/relationships/customXml" Target="../ink/ink1905.xml"/><Relationship Id="rId237" Type="http://schemas.openxmlformats.org/officeDocument/2006/relationships/image" Target="../media/image1974.png"/><Relationship Id="rId791" Type="http://schemas.openxmlformats.org/officeDocument/2006/relationships/customXml" Target="../ink/ink2301.xml"/><Relationship Id="rId444" Type="http://schemas.openxmlformats.org/officeDocument/2006/relationships/customXml" Target="../ink/ink2127.xml"/><Relationship Id="rId651" Type="http://schemas.openxmlformats.org/officeDocument/2006/relationships/image" Target="../media/image2178.png"/><Relationship Id="rId749" Type="http://schemas.openxmlformats.org/officeDocument/2006/relationships/customXml" Target="../ink/ink2280.xml"/><Relationship Id="rId290" Type="http://schemas.openxmlformats.org/officeDocument/2006/relationships/customXml" Target="../ink/ink2049.xml"/><Relationship Id="rId304" Type="http://schemas.openxmlformats.org/officeDocument/2006/relationships/customXml" Target="../ink/ink2056.xml"/><Relationship Id="rId388" Type="http://schemas.openxmlformats.org/officeDocument/2006/relationships/image" Target="../media/image2048.png"/><Relationship Id="rId511" Type="http://schemas.openxmlformats.org/officeDocument/2006/relationships/image" Target="../media/image2108.png"/><Relationship Id="rId609" Type="http://schemas.openxmlformats.org/officeDocument/2006/relationships/image" Target="../media/image2157.png"/><Relationship Id="rId85" Type="http://schemas.openxmlformats.org/officeDocument/2006/relationships/customXml" Target="../ink/ink1945.xml"/><Relationship Id="rId150" Type="http://schemas.openxmlformats.org/officeDocument/2006/relationships/customXml" Target="../ink/ink1978.xml"/><Relationship Id="rId595" Type="http://schemas.openxmlformats.org/officeDocument/2006/relationships/image" Target="../media/image2150.png"/><Relationship Id="rId816" Type="http://schemas.openxmlformats.org/officeDocument/2006/relationships/image" Target="../media/image2258.png"/><Relationship Id="rId248" Type="http://schemas.openxmlformats.org/officeDocument/2006/relationships/customXml" Target="../ink/ink2028.xml"/><Relationship Id="rId455" Type="http://schemas.openxmlformats.org/officeDocument/2006/relationships/image" Target="../media/image2081.png"/><Relationship Id="rId662" Type="http://schemas.openxmlformats.org/officeDocument/2006/relationships/customXml" Target="../ink/ink2236.xml"/><Relationship Id="rId12" Type="http://schemas.openxmlformats.org/officeDocument/2006/relationships/image" Target="../media/image1866.png"/><Relationship Id="rId108" Type="http://schemas.openxmlformats.org/officeDocument/2006/relationships/customXml" Target="../ink/ink1957.xml"/><Relationship Id="rId315" Type="http://schemas.openxmlformats.org/officeDocument/2006/relationships/image" Target="../media/image2012.png"/><Relationship Id="rId522" Type="http://schemas.openxmlformats.org/officeDocument/2006/relationships/customXml" Target="../ink/ink2166.xml"/><Relationship Id="rId96" Type="http://schemas.openxmlformats.org/officeDocument/2006/relationships/image" Target="../media/image1908.png"/><Relationship Id="rId161" Type="http://schemas.openxmlformats.org/officeDocument/2006/relationships/image" Target="../media/image1938.png"/><Relationship Id="rId399" Type="http://schemas.openxmlformats.org/officeDocument/2006/relationships/image" Target="../media/image2053.png"/><Relationship Id="rId827" Type="http://schemas.openxmlformats.org/officeDocument/2006/relationships/customXml" Target="../ink/ink2319.xml"/><Relationship Id="rId259" Type="http://schemas.openxmlformats.org/officeDocument/2006/relationships/image" Target="../media/image1984.png"/><Relationship Id="rId466" Type="http://schemas.openxmlformats.org/officeDocument/2006/relationships/customXml" Target="../ink/ink2138.xml"/><Relationship Id="rId673" Type="http://schemas.openxmlformats.org/officeDocument/2006/relationships/image" Target="../media/image1163.png"/><Relationship Id="rId23" Type="http://schemas.openxmlformats.org/officeDocument/2006/relationships/customXml" Target="../ink/ink1914.xml"/><Relationship Id="rId119" Type="http://schemas.openxmlformats.org/officeDocument/2006/relationships/image" Target="../media/image1917.png"/><Relationship Id="rId326" Type="http://schemas.openxmlformats.org/officeDocument/2006/relationships/customXml" Target="../ink/ink2067.xml"/><Relationship Id="rId533" Type="http://schemas.openxmlformats.org/officeDocument/2006/relationships/image" Target="../media/image2119.png"/><Relationship Id="rId740" Type="http://schemas.openxmlformats.org/officeDocument/2006/relationships/customXml" Target="../ink/ink2275.xml"/><Relationship Id="rId838" Type="http://schemas.openxmlformats.org/officeDocument/2006/relationships/image" Target="../media/image2269.png"/><Relationship Id="rId172" Type="http://schemas.openxmlformats.org/officeDocument/2006/relationships/image" Target="../media/image1943.png"/><Relationship Id="rId477" Type="http://schemas.openxmlformats.org/officeDocument/2006/relationships/image" Target="../media/image2091.png"/><Relationship Id="rId600" Type="http://schemas.openxmlformats.org/officeDocument/2006/relationships/customXml" Target="../ink/ink2205.xml"/><Relationship Id="rId684" Type="http://schemas.openxmlformats.org/officeDocument/2006/relationships/customXml" Target="../ink/ink2247.xml"/><Relationship Id="rId337" Type="http://schemas.openxmlformats.org/officeDocument/2006/relationships/image" Target="../media/image2023.png"/><Relationship Id="rId34" Type="http://schemas.openxmlformats.org/officeDocument/2006/relationships/image" Target="../media/image1877.png"/><Relationship Id="rId544" Type="http://schemas.openxmlformats.org/officeDocument/2006/relationships/customXml" Target="../ink/ink2177.xml"/><Relationship Id="rId751" Type="http://schemas.openxmlformats.org/officeDocument/2006/relationships/customXml" Target="../ink/ink2281.xml"/><Relationship Id="rId183" Type="http://schemas.openxmlformats.org/officeDocument/2006/relationships/customXml" Target="../ink/ink1995.xml"/><Relationship Id="rId390" Type="http://schemas.openxmlformats.org/officeDocument/2006/relationships/image" Target="../media/image2049.png"/><Relationship Id="rId404" Type="http://schemas.openxmlformats.org/officeDocument/2006/relationships/customXml" Target="../ink/ink2107.xml"/><Relationship Id="rId611" Type="http://schemas.openxmlformats.org/officeDocument/2006/relationships/image" Target="../media/image2158.png"/><Relationship Id="rId250" Type="http://schemas.openxmlformats.org/officeDocument/2006/relationships/customXml" Target="../ink/ink2029.xml"/><Relationship Id="rId488" Type="http://schemas.openxmlformats.org/officeDocument/2006/relationships/customXml" Target="../ink/ink2149.xml"/><Relationship Id="rId695" Type="http://schemas.openxmlformats.org/officeDocument/2006/relationships/image" Target="../media/image2199.png"/><Relationship Id="rId709" Type="http://schemas.openxmlformats.org/officeDocument/2006/relationships/image" Target="../media/image2206.png"/><Relationship Id="rId45" Type="http://schemas.openxmlformats.org/officeDocument/2006/relationships/customXml" Target="../ink/ink1925.xml"/><Relationship Id="rId110" Type="http://schemas.openxmlformats.org/officeDocument/2006/relationships/customXml" Target="../ink/ink1958.xml"/><Relationship Id="rId348" Type="http://schemas.openxmlformats.org/officeDocument/2006/relationships/customXml" Target="../ink/ink2078.xml"/><Relationship Id="rId555" Type="http://schemas.openxmlformats.org/officeDocument/2006/relationships/image" Target="../media/image2130.png"/><Relationship Id="rId762" Type="http://schemas.openxmlformats.org/officeDocument/2006/relationships/image" Target="../media/image2231.png"/><Relationship Id="rId194" Type="http://schemas.openxmlformats.org/officeDocument/2006/relationships/customXml" Target="../ink/ink2001.xml"/><Relationship Id="rId208" Type="http://schemas.openxmlformats.org/officeDocument/2006/relationships/customXml" Target="../ink/ink2008.xml"/><Relationship Id="rId415" Type="http://schemas.openxmlformats.org/officeDocument/2006/relationships/image" Target="../media/image2061.png"/><Relationship Id="rId622" Type="http://schemas.openxmlformats.org/officeDocument/2006/relationships/customXml" Target="../ink/ink2216.xml"/><Relationship Id="rId261" Type="http://schemas.openxmlformats.org/officeDocument/2006/relationships/image" Target="../media/image1985.png"/><Relationship Id="rId499" Type="http://schemas.openxmlformats.org/officeDocument/2006/relationships/image" Target="../media/image2102.png"/><Relationship Id="rId56" Type="http://schemas.openxmlformats.org/officeDocument/2006/relationships/image" Target="../media/image1888.png"/><Relationship Id="rId359" Type="http://schemas.openxmlformats.org/officeDocument/2006/relationships/customXml" Target="../ink/ink2084.xml"/><Relationship Id="rId566" Type="http://schemas.openxmlformats.org/officeDocument/2006/relationships/customXml" Target="../ink/ink2188.xml"/><Relationship Id="rId773" Type="http://schemas.openxmlformats.org/officeDocument/2006/relationships/customXml" Target="../ink/ink2292.xml"/><Relationship Id="rId121" Type="http://schemas.openxmlformats.org/officeDocument/2006/relationships/image" Target="../media/image1918.png"/><Relationship Id="rId219" Type="http://schemas.openxmlformats.org/officeDocument/2006/relationships/image" Target="../media/image1965.png"/><Relationship Id="rId426" Type="http://schemas.openxmlformats.org/officeDocument/2006/relationships/customXml" Target="../ink/ink2118.xml"/><Relationship Id="rId633" Type="http://schemas.openxmlformats.org/officeDocument/2006/relationships/image" Target="../media/image2169.png"/><Relationship Id="rId840" Type="http://schemas.openxmlformats.org/officeDocument/2006/relationships/image" Target="../media/image2270.png"/><Relationship Id="rId67" Type="http://schemas.openxmlformats.org/officeDocument/2006/relationships/customXml" Target="../ink/ink1936.xml"/><Relationship Id="rId272" Type="http://schemas.openxmlformats.org/officeDocument/2006/relationships/customXml" Target="../ink/ink2040.xml"/><Relationship Id="rId577" Type="http://schemas.openxmlformats.org/officeDocument/2006/relationships/image" Target="../media/image2141.png"/><Relationship Id="rId700" Type="http://schemas.openxmlformats.org/officeDocument/2006/relationships/customXml" Target="../ink/ink2255.xml"/><Relationship Id="rId132" Type="http://schemas.openxmlformats.org/officeDocument/2006/relationships/customXml" Target="../ink/ink1969.xml"/><Relationship Id="rId784" Type="http://schemas.openxmlformats.org/officeDocument/2006/relationships/image" Target="../media/image2242.png"/><Relationship Id="rId437" Type="http://schemas.openxmlformats.org/officeDocument/2006/relationships/image" Target="../media/image2072.png"/><Relationship Id="rId644" Type="http://schemas.openxmlformats.org/officeDocument/2006/relationships/customXml" Target="../ink/ink2227.xml"/><Relationship Id="rId283" Type="http://schemas.openxmlformats.org/officeDocument/2006/relationships/image" Target="../media/image1996.png"/><Relationship Id="rId490" Type="http://schemas.openxmlformats.org/officeDocument/2006/relationships/customXml" Target="../ink/ink2150.xml"/><Relationship Id="rId504" Type="http://schemas.openxmlformats.org/officeDocument/2006/relationships/customXml" Target="../ink/ink2157.xml"/><Relationship Id="rId711" Type="http://schemas.openxmlformats.org/officeDocument/2006/relationships/image" Target="../media/image2207.png"/><Relationship Id="rId78" Type="http://schemas.openxmlformats.org/officeDocument/2006/relationships/image" Target="../media/image1899.png"/><Relationship Id="rId143" Type="http://schemas.openxmlformats.org/officeDocument/2006/relationships/image" Target="../media/image1929.png"/><Relationship Id="rId350" Type="http://schemas.openxmlformats.org/officeDocument/2006/relationships/customXml" Target="../ink/ink2079.xml"/><Relationship Id="rId588" Type="http://schemas.openxmlformats.org/officeDocument/2006/relationships/customXml" Target="../ink/ink2199.xml"/><Relationship Id="rId795" Type="http://schemas.openxmlformats.org/officeDocument/2006/relationships/customXml" Target="../ink/ink2303.xml"/><Relationship Id="rId809" Type="http://schemas.openxmlformats.org/officeDocument/2006/relationships/customXml" Target="../ink/ink2310.xml"/><Relationship Id="rId9" Type="http://schemas.openxmlformats.org/officeDocument/2006/relationships/customXml" Target="../ink/ink1907.xml"/><Relationship Id="rId210" Type="http://schemas.openxmlformats.org/officeDocument/2006/relationships/customXml" Target="../ink/ink2009.xml"/><Relationship Id="rId448" Type="http://schemas.openxmlformats.org/officeDocument/2006/relationships/customXml" Target="../ink/ink2129.xml"/><Relationship Id="rId655" Type="http://schemas.openxmlformats.org/officeDocument/2006/relationships/image" Target="../media/image2180.png"/><Relationship Id="rId294" Type="http://schemas.openxmlformats.org/officeDocument/2006/relationships/customXml" Target="../ink/ink2051.xml"/><Relationship Id="rId308" Type="http://schemas.openxmlformats.org/officeDocument/2006/relationships/customXml" Target="../ink/ink2058.xml"/><Relationship Id="rId515" Type="http://schemas.openxmlformats.org/officeDocument/2006/relationships/image" Target="../media/image2110.png"/><Relationship Id="rId722" Type="http://schemas.openxmlformats.org/officeDocument/2006/relationships/customXml" Target="../ink/ink2266.xml"/><Relationship Id="rId89" Type="http://schemas.openxmlformats.org/officeDocument/2006/relationships/customXml" Target="../ink/ink1947.xml"/><Relationship Id="rId154" Type="http://schemas.openxmlformats.org/officeDocument/2006/relationships/customXml" Target="../ink/ink1980.xml"/><Relationship Id="rId361" Type="http://schemas.openxmlformats.org/officeDocument/2006/relationships/customXml" Target="../ink/ink2085.xml"/><Relationship Id="rId599" Type="http://schemas.openxmlformats.org/officeDocument/2006/relationships/image" Target="../media/image2152.png"/><Relationship Id="rId459" Type="http://schemas.openxmlformats.org/officeDocument/2006/relationships/image" Target="../media/image2083.png"/><Relationship Id="rId666" Type="http://schemas.openxmlformats.org/officeDocument/2006/relationships/customXml" Target="../ink/ink2238.xml"/><Relationship Id="rId16" Type="http://schemas.openxmlformats.org/officeDocument/2006/relationships/image" Target="../media/image1868.png"/><Relationship Id="rId221" Type="http://schemas.openxmlformats.org/officeDocument/2006/relationships/image" Target="../media/image1966.png"/><Relationship Id="rId319" Type="http://schemas.openxmlformats.org/officeDocument/2006/relationships/image" Target="../media/image2014.png"/><Relationship Id="rId526" Type="http://schemas.openxmlformats.org/officeDocument/2006/relationships/customXml" Target="../ink/ink2168.xml"/><Relationship Id="rId733" Type="http://schemas.openxmlformats.org/officeDocument/2006/relationships/image" Target="../media/image2217.png"/><Relationship Id="rId165" Type="http://schemas.openxmlformats.org/officeDocument/2006/relationships/image" Target="../media/image1940.png"/><Relationship Id="rId372" Type="http://schemas.openxmlformats.org/officeDocument/2006/relationships/image" Target="../media/image2040.png"/><Relationship Id="rId677" Type="http://schemas.openxmlformats.org/officeDocument/2006/relationships/image" Target="../media/image2190.png"/><Relationship Id="rId800" Type="http://schemas.openxmlformats.org/officeDocument/2006/relationships/image" Target="../media/image2250.png"/><Relationship Id="rId232" Type="http://schemas.openxmlformats.org/officeDocument/2006/relationships/customXml" Target="../ink/ink2020.xml"/><Relationship Id="rId27" Type="http://schemas.openxmlformats.org/officeDocument/2006/relationships/customXml" Target="../ink/ink1916.xml"/><Relationship Id="rId537" Type="http://schemas.openxmlformats.org/officeDocument/2006/relationships/image" Target="../media/image2121.png"/><Relationship Id="rId744" Type="http://schemas.openxmlformats.org/officeDocument/2006/relationships/image" Target="../media/image2222.png"/><Relationship Id="rId80" Type="http://schemas.openxmlformats.org/officeDocument/2006/relationships/image" Target="../media/image1900.png"/><Relationship Id="rId176" Type="http://schemas.openxmlformats.org/officeDocument/2006/relationships/image" Target="../media/image1945.png"/><Relationship Id="rId383" Type="http://schemas.openxmlformats.org/officeDocument/2006/relationships/customXml" Target="../ink/ink2096.xml"/><Relationship Id="rId590" Type="http://schemas.openxmlformats.org/officeDocument/2006/relationships/customXml" Target="../ink/ink2200.xml"/><Relationship Id="rId604" Type="http://schemas.openxmlformats.org/officeDocument/2006/relationships/customXml" Target="../ink/ink2207.xml"/><Relationship Id="rId811" Type="http://schemas.openxmlformats.org/officeDocument/2006/relationships/customXml" Target="../ink/ink2311.xml"/><Relationship Id="rId243" Type="http://schemas.openxmlformats.org/officeDocument/2006/relationships/image" Target="../media/image1977.png"/><Relationship Id="rId450" Type="http://schemas.openxmlformats.org/officeDocument/2006/relationships/customXml" Target="../ink/ink2130.xml"/><Relationship Id="rId688" Type="http://schemas.openxmlformats.org/officeDocument/2006/relationships/customXml" Target="../ink/ink2249.xml"/><Relationship Id="rId38" Type="http://schemas.openxmlformats.org/officeDocument/2006/relationships/image" Target="../media/image1879.png"/><Relationship Id="rId103" Type="http://schemas.openxmlformats.org/officeDocument/2006/relationships/customXml" Target="../ink/ink1954.xml"/><Relationship Id="rId310" Type="http://schemas.openxmlformats.org/officeDocument/2006/relationships/customXml" Target="../ink/ink2059.xml"/><Relationship Id="rId548" Type="http://schemas.openxmlformats.org/officeDocument/2006/relationships/customXml" Target="../ink/ink2179.xml"/><Relationship Id="rId755" Type="http://schemas.openxmlformats.org/officeDocument/2006/relationships/customXml" Target="../ink/ink2283.xml"/><Relationship Id="rId91" Type="http://schemas.openxmlformats.org/officeDocument/2006/relationships/customXml" Target="../ink/ink1948.xml"/><Relationship Id="rId187" Type="http://schemas.openxmlformats.org/officeDocument/2006/relationships/customXml" Target="../ink/ink1997.xml"/><Relationship Id="rId394" Type="http://schemas.openxmlformats.org/officeDocument/2006/relationships/customXml" Target="../ink/ink2102.xml"/><Relationship Id="rId408" Type="http://schemas.openxmlformats.org/officeDocument/2006/relationships/customXml" Target="../ink/ink2109.xml"/><Relationship Id="rId615" Type="http://schemas.openxmlformats.org/officeDocument/2006/relationships/image" Target="../media/image2160.png"/><Relationship Id="rId822" Type="http://schemas.openxmlformats.org/officeDocument/2006/relationships/image" Target="../media/image2261.png"/><Relationship Id="rId254" Type="http://schemas.openxmlformats.org/officeDocument/2006/relationships/customXml" Target="../ink/ink2031.xml"/><Relationship Id="rId699" Type="http://schemas.openxmlformats.org/officeDocument/2006/relationships/image" Target="../media/image2201.png"/><Relationship Id="rId49" Type="http://schemas.openxmlformats.org/officeDocument/2006/relationships/customXml" Target="../ink/ink1927.xml"/><Relationship Id="rId114" Type="http://schemas.openxmlformats.org/officeDocument/2006/relationships/customXml" Target="../ink/ink1960.xml"/><Relationship Id="rId461" Type="http://schemas.openxmlformats.org/officeDocument/2006/relationships/image" Target="../media/image2084.png"/><Relationship Id="rId559" Type="http://schemas.openxmlformats.org/officeDocument/2006/relationships/image" Target="../media/image2132.png"/><Relationship Id="rId766" Type="http://schemas.openxmlformats.org/officeDocument/2006/relationships/image" Target="../media/image2233.png"/><Relationship Id="rId198" Type="http://schemas.openxmlformats.org/officeDocument/2006/relationships/customXml" Target="../ink/ink2003.xml"/><Relationship Id="rId321" Type="http://schemas.openxmlformats.org/officeDocument/2006/relationships/image" Target="../media/image2015.png"/><Relationship Id="rId419" Type="http://schemas.openxmlformats.org/officeDocument/2006/relationships/image" Target="../media/image2063.png"/><Relationship Id="rId626" Type="http://schemas.openxmlformats.org/officeDocument/2006/relationships/customXml" Target="../ink/ink2218.xml"/><Relationship Id="rId833" Type="http://schemas.openxmlformats.org/officeDocument/2006/relationships/customXml" Target="../ink/ink2322.xml"/><Relationship Id="rId265" Type="http://schemas.openxmlformats.org/officeDocument/2006/relationships/image" Target="../media/image1987.png"/><Relationship Id="rId472" Type="http://schemas.openxmlformats.org/officeDocument/2006/relationships/customXml" Target="../ink/ink2141.xml"/><Relationship Id="rId125" Type="http://schemas.openxmlformats.org/officeDocument/2006/relationships/image" Target="../media/image1920.png"/><Relationship Id="rId332" Type="http://schemas.openxmlformats.org/officeDocument/2006/relationships/customXml" Target="../ink/ink2070.xml"/><Relationship Id="rId777" Type="http://schemas.openxmlformats.org/officeDocument/2006/relationships/customXml" Target="../ink/ink2294.xml"/><Relationship Id="rId637" Type="http://schemas.openxmlformats.org/officeDocument/2006/relationships/image" Target="../media/image2171.png"/><Relationship Id="rId276" Type="http://schemas.openxmlformats.org/officeDocument/2006/relationships/customXml" Target="../ink/ink2042.xml"/><Relationship Id="rId483" Type="http://schemas.openxmlformats.org/officeDocument/2006/relationships/image" Target="../media/image2094.png"/><Relationship Id="rId690" Type="http://schemas.openxmlformats.org/officeDocument/2006/relationships/customXml" Target="../ink/ink2250.xml"/><Relationship Id="rId704" Type="http://schemas.openxmlformats.org/officeDocument/2006/relationships/customXml" Target="../ink/ink2257.xml"/><Relationship Id="rId40" Type="http://schemas.openxmlformats.org/officeDocument/2006/relationships/image" Target="../media/image1880.png"/><Relationship Id="rId136" Type="http://schemas.openxmlformats.org/officeDocument/2006/relationships/customXml" Target="../ink/ink1971.xml"/><Relationship Id="rId343" Type="http://schemas.openxmlformats.org/officeDocument/2006/relationships/image" Target="../media/image2026.png"/><Relationship Id="rId550" Type="http://schemas.openxmlformats.org/officeDocument/2006/relationships/customXml" Target="../ink/ink2180.xml"/><Relationship Id="rId788" Type="http://schemas.openxmlformats.org/officeDocument/2006/relationships/image" Target="../media/image2244.png"/><Relationship Id="rId203" Type="http://schemas.openxmlformats.org/officeDocument/2006/relationships/image" Target="../media/image1958.png"/><Relationship Id="rId648" Type="http://schemas.openxmlformats.org/officeDocument/2006/relationships/customXml" Target="../ink/ink2229.xml"/><Relationship Id="rId287" Type="http://schemas.openxmlformats.org/officeDocument/2006/relationships/image" Target="../media/image1998.png"/><Relationship Id="rId410" Type="http://schemas.openxmlformats.org/officeDocument/2006/relationships/customXml" Target="../ink/ink2110.xml"/><Relationship Id="rId494" Type="http://schemas.openxmlformats.org/officeDocument/2006/relationships/customXml" Target="../ink/ink2152.xml"/><Relationship Id="rId508" Type="http://schemas.openxmlformats.org/officeDocument/2006/relationships/customXml" Target="../ink/ink2159.xml"/><Relationship Id="rId715" Type="http://schemas.openxmlformats.org/officeDocument/2006/relationships/image" Target="../media/image2209.png"/><Relationship Id="rId147" Type="http://schemas.openxmlformats.org/officeDocument/2006/relationships/image" Target="../media/image1931.png"/><Relationship Id="rId354" Type="http://schemas.openxmlformats.org/officeDocument/2006/relationships/customXml" Target="../ink/ink2081.xml"/><Relationship Id="rId799" Type="http://schemas.openxmlformats.org/officeDocument/2006/relationships/customXml" Target="../ink/ink2305.xml"/><Relationship Id="rId51" Type="http://schemas.openxmlformats.org/officeDocument/2006/relationships/customXml" Target="../ink/ink1928.xml"/><Relationship Id="rId561" Type="http://schemas.openxmlformats.org/officeDocument/2006/relationships/image" Target="../media/image2133.png"/><Relationship Id="rId659" Type="http://schemas.openxmlformats.org/officeDocument/2006/relationships/image" Target="../media/image2182.png"/><Relationship Id="rId214" Type="http://schemas.openxmlformats.org/officeDocument/2006/relationships/customXml" Target="../ink/ink2011.xml"/><Relationship Id="rId298" Type="http://schemas.openxmlformats.org/officeDocument/2006/relationships/customXml" Target="../ink/ink2053.xml"/><Relationship Id="rId421" Type="http://schemas.openxmlformats.org/officeDocument/2006/relationships/image" Target="../media/image2064.png"/><Relationship Id="rId519" Type="http://schemas.openxmlformats.org/officeDocument/2006/relationships/image" Target="../media/image2112.png"/><Relationship Id="rId158" Type="http://schemas.openxmlformats.org/officeDocument/2006/relationships/customXml" Target="../ink/ink1982.xml"/><Relationship Id="rId726" Type="http://schemas.openxmlformats.org/officeDocument/2006/relationships/customXml" Target="../ink/ink2268.xml"/><Relationship Id="rId62" Type="http://schemas.openxmlformats.org/officeDocument/2006/relationships/image" Target="../media/image1891.png"/><Relationship Id="rId365" Type="http://schemas.openxmlformats.org/officeDocument/2006/relationships/customXml" Target="../ink/ink2087.xml"/><Relationship Id="rId572" Type="http://schemas.openxmlformats.org/officeDocument/2006/relationships/customXml" Target="../ink/ink2191.xml"/><Relationship Id="rId225" Type="http://schemas.openxmlformats.org/officeDocument/2006/relationships/image" Target="../media/image1968.png"/><Relationship Id="rId432" Type="http://schemas.openxmlformats.org/officeDocument/2006/relationships/customXml" Target="../ink/ink2121.xml"/><Relationship Id="rId737" Type="http://schemas.openxmlformats.org/officeDocument/2006/relationships/image" Target="../media/image2219.png"/><Relationship Id="rId73" Type="http://schemas.openxmlformats.org/officeDocument/2006/relationships/customXml" Target="../ink/ink1939.xml"/><Relationship Id="rId169" Type="http://schemas.openxmlformats.org/officeDocument/2006/relationships/customXml" Target="../ink/ink1988.xml"/><Relationship Id="rId376" Type="http://schemas.openxmlformats.org/officeDocument/2006/relationships/image" Target="../media/image2042.png"/><Relationship Id="rId583" Type="http://schemas.openxmlformats.org/officeDocument/2006/relationships/image" Target="../media/image2144.png"/><Relationship Id="rId790" Type="http://schemas.openxmlformats.org/officeDocument/2006/relationships/image" Target="../media/image2245.png"/><Relationship Id="rId804" Type="http://schemas.openxmlformats.org/officeDocument/2006/relationships/image" Target="../media/image2252.png"/><Relationship Id="rId4" Type="http://schemas.openxmlformats.org/officeDocument/2006/relationships/image" Target="../media/image1862.emf"/><Relationship Id="rId236" Type="http://schemas.openxmlformats.org/officeDocument/2006/relationships/customXml" Target="../ink/ink2022.xml"/><Relationship Id="rId443" Type="http://schemas.openxmlformats.org/officeDocument/2006/relationships/image" Target="../media/image2075.png"/><Relationship Id="rId650" Type="http://schemas.openxmlformats.org/officeDocument/2006/relationships/customXml" Target="../ink/ink2230.xml"/><Relationship Id="rId303" Type="http://schemas.openxmlformats.org/officeDocument/2006/relationships/image" Target="../media/image2006.png"/><Relationship Id="rId748" Type="http://schemas.openxmlformats.org/officeDocument/2006/relationships/image" Target="../media/image2224.png"/><Relationship Id="rId84" Type="http://schemas.openxmlformats.org/officeDocument/2006/relationships/image" Target="../media/image1902.png"/><Relationship Id="rId387" Type="http://schemas.openxmlformats.org/officeDocument/2006/relationships/customXml" Target="../ink/ink2098.xml"/><Relationship Id="rId510" Type="http://schemas.openxmlformats.org/officeDocument/2006/relationships/customXml" Target="../ink/ink2160.xml"/><Relationship Id="rId594" Type="http://schemas.openxmlformats.org/officeDocument/2006/relationships/customXml" Target="../ink/ink2202.xml"/><Relationship Id="rId608" Type="http://schemas.openxmlformats.org/officeDocument/2006/relationships/customXml" Target="../ink/ink2209.xml"/><Relationship Id="rId815" Type="http://schemas.openxmlformats.org/officeDocument/2006/relationships/customXml" Target="../ink/ink2313.xml"/><Relationship Id="rId247" Type="http://schemas.openxmlformats.org/officeDocument/2006/relationships/image" Target="../media/image1979.png"/><Relationship Id="rId107" Type="http://schemas.openxmlformats.org/officeDocument/2006/relationships/customXml" Target="../ink/ink1956.xml"/><Relationship Id="rId454" Type="http://schemas.openxmlformats.org/officeDocument/2006/relationships/customXml" Target="../ink/ink2132.xml"/><Relationship Id="rId661" Type="http://schemas.openxmlformats.org/officeDocument/2006/relationships/image" Target="../media/image2183.png"/><Relationship Id="rId759" Type="http://schemas.openxmlformats.org/officeDocument/2006/relationships/customXml" Target="../ink/ink2285.xml"/><Relationship Id="rId11" Type="http://schemas.openxmlformats.org/officeDocument/2006/relationships/customXml" Target="../ink/ink1908.xml"/><Relationship Id="rId314" Type="http://schemas.openxmlformats.org/officeDocument/2006/relationships/customXml" Target="../ink/ink2061.xml"/><Relationship Id="rId398" Type="http://schemas.openxmlformats.org/officeDocument/2006/relationships/customXml" Target="../ink/ink2104.xml"/><Relationship Id="rId521" Type="http://schemas.openxmlformats.org/officeDocument/2006/relationships/image" Target="../media/image2113.png"/><Relationship Id="rId619" Type="http://schemas.openxmlformats.org/officeDocument/2006/relationships/image" Target="../media/image2162.png"/><Relationship Id="rId95" Type="http://schemas.openxmlformats.org/officeDocument/2006/relationships/customXml" Target="../ink/ink1950.xml"/><Relationship Id="rId160" Type="http://schemas.openxmlformats.org/officeDocument/2006/relationships/customXml" Target="../ink/ink1983.xml"/><Relationship Id="rId826" Type="http://schemas.openxmlformats.org/officeDocument/2006/relationships/image" Target="../media/image2263.png"/><Relationship Id="rId258" Type="http://schemas.openxmlformats.org/officeDocument/2006/relationships/customXml" Target="../ink/ink2033.xml"/><Relationship Id="rId465" Type="http://schemas.openxmlformats.org/officeDocument/2006/relationships/image" Target="../media/image2086.png"/><Relationship Id="rId672" Type="http://schemas.openxmlformats.org/officeDocument/2006/relationships/customXml" Target="../ink/ink2241.xml"/><Relationship Id="rId22" Type="http://schemas.openxmlformats.org/officeDocument/2006/relationships/image" Target="../media/image1871.png"/><Relationship Id="rId118" Type="http://schemas.openxmlformats.org/officeDocument/2006/relationships/customXml" Target="../ink/ink1962.xml"/><Relationship Id="rId325" Type="http://schemas.openxmlformats.org/officeDocument/2006/relationships/image" Target="../media/image2017.png"/><Relationship Id="rId532" Type="http://schemas.openxmlformats.org/officeDocument/2006/relationships/customXml" Target="../ink/ink2171.xml"/><Relationship Id="rId171" Type="http://schemas.openxmlformats.org/officeDocument/2006/relationships/customXml" Target="../ink/ink1989.xml"/><Relationship Id="rId837" Type="http://schemas.openxmlformats.org/officeDocument/2006/relationships/customXml" Target="../ink/ink2324.xml"/><Relationship Id="rId269" Type="http://schemas.openxmlformats.org/officeDocument/2006/relationships/image" Target="../media/image1989.png"/><Relationship Id="rId476" Type="http://schemas.openxmlformats.org/officeDocument/2006/relationships/customXml" Target="../ink/ink2143.xml"/><Relationship Id="rId683" Type="http://schemas.openxmlformats.org/officeDocument/2006/relationships/image" Target="../media/image2193.png"/><Relationship Id="rId33" Type="http://schemas.openxmlformats.org/officeDocument/2006/relationships/customXml" Target="../ink/ink1919.xml"/><Relationship Id="rId129" Type="http://schemas.openxmlformats.org/officeDocument/2006/relationships/image" Target="../media/image1922.png"/><Relationship Id="rId336" Type="http://schemas.openxmlformats.org/officeDocument/2006/relationships/customXml" Target="../ink/ink2072.xml"/><Relationship Id="rId543" Type="http://schemas.openxmlformats.org/officeDocument/2006/relationships/image" Target="../media/image2124.png"/><Relationship Id="rId182" Type="http://schemas.openxmlformats.org/officeDocument/2006/relationships/image" Target="../media/image1948.png"/><Relationship Id="rId403" Type="http://schemas.openxmlformats.org/officeDocument/2006/relationships/image" Target="../media/image2055.png"/><Relationship Id="rId750" Type="http://schemas.openxmlformats.org/officeDocument/2006/relationships/image" Target="../media/image2225.png"/><Relationship Id="rId487" Type="http://schemas.openxmlformats.org/officeDocument/2006/relationships/image" Target="../media/image2096.png"/><Relationship Id="rId610" Type="http://schemas.openxmlformats.org/officeDocument/2006/relationships/customXml" Target="../ink/ink2210.xml"/><Relationship Id="rId694" Type="http://schemas.openxmlformats.org/officeDocument/2006/relationships/customXml" Target="../ink/ink2252.xml"/><Relationship Id="rId708" Type="http://schemas.openxmlformats.org/officeDocument/2006/relationships/customXml" Target="../ink/ink2259.xml"/><Relationship Id="rId347" Type="http://schemas.openxmlformats.org/officeDocument/2006/relationships/image" Target="../media/image2028.png"/><Relationship Id="rId44" Type="http://schemas.openxmlformats.org/officeDocument/2006/relationships/image" Target="../media/image1882.png"/><Relationship Id="rId554" Type="http://schemas.openxmlformats.org/officeDocument/2006/relationships/customXml" Target="../ink/ink2182.xml"/><Relationship Id="rId761" Type="http://schemas.openxmlformats.org/officeDocument/2006/relationships/customXml" Target="../ink/ink2286.xml"/><Relationship Id="rId193" Type="http://schemas.openxmlformats.org/officeDocument/2006/relationships/image" Target="../media/image1953.png"/><Relationship Id="rId207" Type="http://schemas.openxmlformats.org/officeDocument/2006/relationships/image" Target="../media/image1960.png"/><Relationship Id="rId414" Type="http://schemas.openxmlformats.org/officeDocument/2006/relationships/customXml" Target="../ink/ink2112.xml"/><Relationship Id="rId498" Type="http://schemas.openxmlformats.org/officeDocument/2006/relationships/customXml" Target="../ink/ink2154.xml"/><Relationship Id="rId621" Type="http://schemas.openxmlformats.org/officeDocument/2006/relationships/image" Target="../media/image2163.png"/><Relationship Id="rId260" Type="http://schemas.openxmlformats.org/officeDocument/2006/relationships/customXml" Target="../ink/ink2034.xml"/><Relationship Id="rId719" Type="http://schemas.openxmlformats.org/officeDocument/2006/relationships/image" Target="../media/image69.png"/><Relationship Id="rId55" Type="http://schemas.openxmlformats.org/officeDocument/2006/relationships/customXml" Target="../ink/ink1930.xml"/><Relationship Id="rId120" Type="http://schemas.openxmlformats.org/officeDocument/2006/relationships/customXml" Target="../ink/ink1963.xml"/><Relationship Id="rId358" Type="http://schemas.openxmlformats.org/officeDocument/2006/relationships/image" Target="../media/image2033.png"/><Relationship Id="rId565" Type="http://schemas.openxmlformats.org/officeDocument/2006/relationships/image" Target="../media/image2135.png"/><Relationship Id="rId772" Type="http://schemas.openxmlformats.org/officeDocument/2006/relationships/image" Target="../media/image2236.png"/></Relationships>
</file>

<file path=ppt/slides/_rels/slide11.xml.rels><?xml version="1.0" encoding="UTF-8" standalone="yes"?>
<Relationships xmlns="http://schemas.openxmlformats.org/package/2006/relationships"><Relationship Id="rId21" Type="http://schemas.openxmlformats.org/officeDocument/2006/relationships/customXml" Target="../ink/ink2334.xml"/><Relationship Id="rId170" Type="http://schemas.openxmlformats.org/officeDocument/2006/relationships/image" Target="../media/image2349.png"/><Relationship Id="rId268" Type="http://schemas.openxmlformats.org/officeDocument/2006/relationships/image" Target="../media/image2396.png"/><Relationship Id="rId475" Type="http://schemas.openxmlformats.org/officeDocument/2006/relationships/image" Target="../media/image2496.png"/><Relationship Id="rId682" Type="http://schemas.openxmlformats.org/officeDocument/2006/relationships/image" Target="../media/image2594.png"/><Relationship Id="rId128" Type="http://schemas.openxmlformats.org/officeDocument/2006/relationships/image" Target="../media/image2330.png"/><Relationship Id="rId335" Type="http://schemas.openxmlformats.org/officeDocument/2006/relationships/customXml" Target="../ink/ink2491.xml"/><Relationship Id="rId542" Type="http://schemas.openxmlformats.org/officeDocument/2006/relationships/customXml" Target="../ink/ink2595.xml"/><Relationship Id="rId987" Type="http://schemas.openxmlformats.org/officeDocument/2006/relationships/customXml" Target="../ink/ink2819.xml"/><Relationship Id="rId402" Type="http://schemas.openxmlformats.org/officeDocument/2006/relationships/image" Target="../media/image2461.png"/><Relationship Id="rId847" Type="http://schemas.openxmlformats.org/officeDocument/2006/relationships/customXml" Target="../ink/ink2749.xml"/><Relationship Id="rId1032" Type="http://schemas.openxmlformats.org/officeDocument/2006/relationships/image" Target="../media/image2767.png"/><Relationship Id="rId279" Type="http://schemas.openxmlformats.org/officeDocument/2006/relationships/customXml" Target="../ink/ink2463.xml"/><Relationship Id="rId486" Type="http://schemas.openxmlformats.org/officeDocument/2006/relationships/customXml" Target="../ink/ink2567.xml"/><Relationship Id="rId693" Type="http://schemas.openxmlformats.org/officeDocument/2006/relationships/customXml" Target="../ink/ink2671.xml"/><Relationship Id="rId707" Type="http://schemas.openxmlformats.org/officeDocument/2006/relationships/customXml" Target="../ink/ink2678.xml"/><Relationship Id="rId914" Type="http://schemas.openxmlformats.org/officeDocument/2006/relationships/image" Target="../media/image2708.png"/><Relationship Id="rId43" Type="http://schemas.openxmlformats.org/officeDocument/2006/relationships/customXml" Target="../ink/ink2345.xml"/><Relationship Id="rId139" Type="http://schemas.openxmlformats.org/officeDocument/2006/relationships/customXml" Target="../ink/ink2393.xml"/><Relationship Id="rId346" Type="http://schemas.openxmlformats.org/officeDocument/2006/relationships/image" Target="../media/image2435.png"/><Relationship Id="rId553" Type="http://schemas.openxmlformats.org/officeDocument/2006/relationships/image" Target="../media/image2531.png"/><Relationship Id="rId760" Type="http://schemas.openxmlformats.org/officeDocument/2006/relationships/image" Target="../media/image2632.png"/><Relationship Id="rId998" Type="http://schemas.openxmlformats.org/officeDocument/2006/relationships/image" Target="../media/image2750.png"/><Relationship Id="rId192" Type="http://schemas.openxmlformats.org/officeDocument/2006/relationships/image" Target="../media/image2360.png"/><Relationship Id="rId206" Type="http://schemas.openxmlformats.org/officeDocument/2006/relationships/image" Target="../media/image2367.png"/><Relationship Id="rId413" Type="http://schemas.openxmlformats.org/officeDocument/2006/relationships/customXml" Target="../ink/ink2530.xml"/><Relationship Id="rId858" Type="http://schemas.openxmlformats.org/officeDocument/2006/relationships/image" Target="../media/image2680.png"/><Relationship Id="rId1043" Type="http://schemas.openxmlformats.org/officeDocument/2006/relationships/customXml" Target="../ink/ink2847.xml"/><Relationship Id="rId497" Type="http://schemas.openxmlformats.org/officeDocument/2006/relationships/image" Target="../media/image1918.png"/><Relationship Id="rId620" Type="http://schemas.openxmlformats.org/officeDocument/2006/relationships/customXml" Target="../ink/ink2634.xml"/><Relationship Id="rId718" Type="http://schemas.openxmlformats.org/officeDocument/2006/relationships/image" Target="../media/image2611.png"/><Relationship Id="rId925" Type="http://schemas.openxmlformats.org/officeDocument/2006/relationships/customXml" Target="../ink/ink2788.xml"/><Relationship Id="rId357" Type="http://schemas.openxmlformats.org/officeDocument/2006/relationships/customXml" Target="../ink/ink2502.xml"/><Relationship Id="rId54" Type="http://schemas.openxmlformats.org/officeDocument/2006/relationships/image" Target="../media/image2295.png"/><Relationship Id="rId217" Type="http://schemas.openxmlformats.org/officeDocument/2006/relationships/customXml" Target="../ink/ink2432.xml"/><Relationship Id="rId564" Type="http://schemas.openxmlformats.org/officeDocument/2006/relationships/customXml" Target="../ink/ink2606.xml"/><Relationship Id="rId771" Type="http://schemas.openxmlformats.org/officeDocument/2006/relationships/customXml" Target="../ink/ink2710.xml"/><Relationship Id="rId869" Type="http://schemas.openxmlformats.org/officeDocument/2006/relationships/customXml" Target="../ink/ink2760.xml"/><Relationship Id="rId424" Type="http://schemas.openxmlformats.org/officeDocument/2006/relationships/image" Target="../media/image2472.png"/><Relationship Id="rId631" Type="http://schemas.openxmlformats.org/officeDocument/2006/relationships/image" Target="../media/image2569.png"/><Relationship Id="rId729" Type="http://schemas.openxmlformats.org/officeDocument/2006/relationships/customXml" Target="../ink/ink2689.xml"/><Relationship Id="rId270" Type="http://schemas.openxmlformats.org/officeDocument/2006/relationships/image" Target="../media/image2397.png"/><Relationship Id="rId936" Type="http://schemas.openxmlformats.org/officeDocument/2006/relationships/image" Target="../media/image2719.png"/><Relationship Id="rId65" Type="http://schemas.openxmlformats.org/officeDocument/2006/relationships/customXml" Target="../ink/ink2356.xml"/><Relationship Id="rId130" Type="http://schemas.openxmlformats.org/officeDocument/2006/relationships/image" Target="../media/image2331.png"/><Relationship Id="rId368" Type="http://schemas.openxmlformats.org/officeDocument/2006/relationships/image" Target="../media/image2444.png"/><Relationship Id="rId575" Type="http://schemas.openxmlformats.org/officeDocument/2006/relationships/image" Target="../media/image811.png"/><Relationship Id="rId782" Type="http://schemas.openxmlformats.org/officeDocument/2006/relationships/image" Target="../media/image2643.png"/><Relationship Id="rId228" Type="http://schemas.openxmlformats.org/officeDocument/2006/relationships/image" Target="../media/image2378.png"/><Relationship Id="rId435" Type="http://schemas.openxmlformats.org/officeDocument/2006/relationships/customXml" Target="../ink/ink2541.xml"/><Relationship Id="rId642" Type="http://schemas.openxmlformats.org/officeDocument/2006/relationships/customXml" Target="../ink/ink2645.xml"/><Relationship Id="rId281" Type="http://schemas.openxmlformats.org/officeDocument/2006/relationships/customXml" Target="../ink/ink2464.xml"/><Relationship Id="rId502" Type="http://schemas.openxmlformats.org/officeDocument/2006/relationships/customXml" Target="../ink/ink2575.xml"/><Relationship Id="rId947" Type="http://schemas.openxmlformats.org/officeDocument/2006/relationships/customXml" Target="../ink/ink2799.xml"/><Relationship Id="rId76" Type="http://schemas.openxmlformats.org/officeDocument/2006/relationships/image" Target="../media/image2304.png"/><Relationship Id="rId141" Type="http://schemas.openxmlformats.org/officeDocument/2006/relationships/customXml" Target="../ink/ink2394.xml"/><Relationship Id="rId379" Type="http://schemas.openxmlformats.org/officeDocument/2006/relationships/customXml" Target="../ink/ink2513.xml"/><Relationship Id="rId586" Type="http://schemas.openxmlformats.org/officeDocument/2006/relationships/customXml" Target="../ink/ink2617.xml"/><Relationship Id="rId793" Type="http://schemas.openxmlformats.org/officeDocument/2006/relationships/customXml" Target="../ink/ink2721.xml"/><Relationship Id="rId807" Type="http://schemas.openxmlformats.org/officeDocument/2006/relationships/customXml" Target="../ink/ink2728.xml"/><Relationship Id="rId7" Type="http://schemas.openxmlformats.org/officeDocument/2006/relationships/customXml" Target="../ink/ink2327.xml"/><Relationship Id="rId239" Type="http://schemas.openxmlformats.org/officeDocument/2006/relationships/customXml" Target="../ink/ink2443.xml"/><Relationship Id="rId446" Type="http://schemas.openxmlformats.org/officeDocument/2006/relationships/image" Target="../media/image2483.png"/><Relationship Id="rId653" Type="http://schemas.openxmlformats.org/officeDocument/2006/relationships/image" Target="../media/image2580.png"/><Relationship Id="rId292" Type="http://schemas.openxmlformats.org/officeDocument/2006/relationships/image" Target="../media/image2408.png"/><Relationship Id="rId306" Type="http://schemas.openxmlformats.org/officeDocument/2006/relationships/image" Target="../media/image2415.png"/><Relationship Id="rId860" Type="http://schemas.openxmlformats.org/officeDocument/2006/relationships/image" Target="../media/image2681.png"/><Relationship Id="rId958" Type="http://schemas.openxmlformats.org/officeDocument/2006/relationships/image" Target="../media/image2730.png"/><Relationship Id="rId87" Type="http://schemas.openxmlformats.org/officeDocument/2006/relationships/customXml" Target="../ink/ink2367.xml"/><Relationship Id="rId513" Type="http://schemas.openxmlformats.org/officeDocument/2006/relationships/image" Target="../media/image2513.png"/><Relationship Id="rId597" Type="http://schemas.openxmlformats.org/officeDocument/2006/relationships/image" Target="../media/image2552.png"/><Relationship Id="rId720" Type="http://schemas.openxmlformats.org/officeDocument/2006/relationships/image" Target="../media/image2612.png"/><Relationship Id="rId818" Type="http://schemas.openxmlformats.org/officeDocument/2006/relationships/image" Target="../media/image2661.png"/><Relationship Id="rId152" Type="http://schemas.openxmlformats.org/officeDocument/2006/relationships/image" Target="../media/image2341.png"/><Relationship Id="rId457" Type="http://schemas.openxmlformats.org/officeDocument/2006/relationships/image" Target="../media/image2488.png"/><Relationship Id="rId1003" Type="http://schemas.openxmlformats.org/officeDocument/2006/relationships/customXml" Target="../ink/ink2827.xml"/><Relationship Id="rId664" Type="http://schemas.openxmlformats.org/officeDocument/2006/relationships/image" Target="../media/image2585.png"/><Relationship Id="rId871" Type="http://schemas.openxmlformats.org/officeDocument/2006/relationships/customXml" Target="../ink/ink2761.xml"/><Relationship Id="rId969" Type="http://schemas.openxmlformats.org/officeDocument/2006/relationships/customXml" Target="../ink/ink2810.xml"/><Relationship Id="rId14" Type="http://schemas.openxmlformats.org/officeDocument/2006/relationships/image" Target="../media/image2276.png"/><Relationship Id="rId317" Type="http://schemas.openxmlformats.org/officeDocument/2006/relationships/customXml" Target="../ink/ink2482.xml"/><Relationship Id="rId524" Type="http://schemas.openxmlformats.org/officeDocument/2006/relationships/customXml" Target="../ink/ink2586.xml"/><Relationship Id="rId731" Type="http://schemas.openxmlformats.org/officeDocument/2006/relationships/customXml" Target="../ink/ink2690.xml"/><Relationship Id="rId98" Type="http://schemas.openxmlformats.org/officeDocument/2006/relationships/image" Target="../media/image2315.png"/><Relationship Id="rId163" Type="http://schemas.openxmlformats.org/officeDocument/2006/relationships/customXml" Target="../ink/ink2405.xml"/><Relationship Id="rId370" Type="http://schemas.openxmlformats.org/officeDocument/2006/relationships/image" Target="../media/image2445.png"/><Relationship Id="rId829" Type="http://schemas.openxmlformats.org/officeDocument/2006/relationships/customXml" Target="../ink/ink2739.xml"/><Relationship Id="rId1014" Type="http://schemas.openxmlformats.org/officeDocument/2006/relationships/image" Target="../media/image2758.png"/><Relationship Id="rId230" Type="http://schemas.openxmlformats.org/officeDocument/2006/relationships/image" Target="../media/image2379.png"/><Relationship Id="rId468" Type="http://schemas.openxmlformats.org/officeDocument/2006/relationships/customXml" Target="../ink/ink2558.xml"/><Relationship Id="rId675" Type="http://schemas.openxmlformats.org/officeDocument/2006/relationships/customXml" Target="../ink/ink2662.xml"/><Relationship Id="rId882" Type="http://schemas.openxmlformats.org/officeDocument/2006/relationships/image" Target="../media/image2692.png"/><Relationship Id="rId25" Type="http://schemas.openxmlformats.org/officeDocument/2006/relationships/customXml" Target="../ink/ink2336.xml"/><Relationship Id="rId328" Type="http://schemas.openxmlformats.org/officeDocument/2006/relationships/image" Target="../media/image2426.png"/><Relationship Id="rId535" Type="http://schemas.openxmlformats.org/officeDocument/2006/relationships/image" Target="../media/image2523.png"/><Relationship Id="rId742" Type="http://schemas.openxmlformats.org/officeDocument/2006/relationships/image" Target="../media/image2623.png"/><Relationship Id="rId174" Type="http://schemas.openxmlformats.org/officeDocument/2006/relationships/image" Target="../media/image2351.png"/><Relationship Id="rId381" Type="http://schemas.openxmlformats.org/officeDocument/2006/relationships/customXml" Target="../ink/ink2514.xml"/><Relationship Id="rId602" Type="http://schemas.openxmlformats.org/officeDocument/2006/relationships/customXml" Target="../ink/ink2625.xml"/><Relationship Id="rId1025" Type="http://schemas.openxmlformats.org/officeDocument/2006/relationships/customXml" Target="../ink/ink2838.xml"/><Relationship Id="rId241" Type="http://schemas.openxmlformats.org/officeDocument/2006/relationships/customXml" Target="../ink/ink2444.xml"/><Relationship Id="rId479" Type="http://schemas.openxmlformats.org/officeDocument/2006/relationships/image" Target="../media/image2498.png"/><Relationship Id="rId686" Type="http://schemas.openxmlformats.org/officeDocument/2006/relationships/image" Target="../media/image2596.png"/><Relationship Id="rId893" Type="http://schemas.openxmlformats.org/officeDocument/2006/relationships/customXml" Target="../ink/ink2772.xml"/><Relationship Id="rId907" Type="http://schemas.openxmlformats.org/officeDocument/2006/relationships/customXml" Target="../ink/ink2779.xml"/><Relationship Id="rId36" Type="http://schemas.openxmlformats.org/officeDocument/2006/relationships/image" Target="../media/image2287.png"/><Relationship Id="rId339" Type="http://schemas.openxmlformats.org/officeDocument/2006/relationships/customXml" Target="../ink/ink2493.xml"/><Relationship Id="rId546" Type="http://schemas.openxmlformats.org/officeDocument/2006/relationships/customXml" Target="../ink/ink2597.xml"/><Relationship Id="rId753" Type="http://schemas.openxmlformats.org/officeDocument/2006/relationships/customXml" Target="../ink/ink2701.xml"/><Relationship Id="rId101" Type="http://schemas.openxmlformats.org/officeDocument/2006/relationships/customXml" Target="../ink/ink2374.xml"/><Relationship Id="rId185" Type="http://schemas.openxmlformats.org/officeDocument/2006/relationships/customXml" Target="../ink/ink2416.xml"/><Relationship Id="rId406" Type="http://schemas.openxmlformats.org/officeDocument/2006/relationships/image" Target="../media/image2463.png"/><Relationship Id="rId960" Type="http://schemas.openxmlformats.org/officeDocument/2006/relationships/image" Target="../media/image2731.png"/><Relationship Id="rId1036" Type="http://schemas.openxmlformats.org/officeDocument/2006/relationships/image" Target="../media/image2769.png"/><Relationship Id="rId392" Type="http://schemas.openxmlformats.org/officeDocument/2006/relationships/image" Target="../media/image2456.png"/><Relationship Id="rId613" Type="http://schemas.openxmlformats.org/officeDocument/2006/relationships/image" Target="../media/image2560.png"/><Relationship Id="rId697" Type="http://schemas.openxmlformats.org/officeDocument/2006/relationships/customXml" Target="../ink/ink2673.xml"/><Relationship Id="rId820" Type="http://schemas.openxmlformats.org/officeDocument/2006/relationships/image" Target="../media/image2662.png"/><Relationship Id="rId918" Type="http://schemas.openxmlformats.org/officeDocument/2006/relationships/image" Target="../media/image2710.png"/><Relationship Id="rId252" Type="http://schemas.openxmlformats.org/officeDocument/2006/relationships/image" Target="../media/image2389.png"/><Relationship Id="rId47" Type="http://schemas.openxmlformats.org/officeDocument/2006/relationships/customXml" Target="../ink/ink2347.xml"/><Relationship Id="rId112" Type="http://schemas.openxmlformats.org/officeDocument/2006/relationships/image" Target="../media/image2322.png"/><Relationship Id="rId557" Type="http://schemas.openxmlformats.org/officeDocument/2006/relationships/image" Target="../media/image2533.png"/><Relationship Id="rId764" Type="http://schemas.openxmlformats.org/officeDocument/2006/relationships/image" Target="../media/image2634.png"/><Relationship Id="rId971" Type="http://schemas.openxmlformats.org/officeDocument/2006/relationships/customXml" Target="../ink/ink2811.xml"/><Relationship Id="rId196" Type="http://schemas.openxmlformats.org/officeDocument/2006/relationships/image" Target="../media/image2362.png"/><Relationship Id="rId417" Type="http://schemas.openxmlformats.org/officeDocument/2006/relationships/customXml" Target="../ink/ink2532.xml"/><Relationship Id="rId624" Type="http://schemas.openxmlformats.org/officeDocument/2006/relationships/customXml" Target="../ink/ink2636.xml"/><Relationship Id="rId831" Type="http://schemas.openxmlformats.org/officeDocument/2006/relationships/customXml" Target="../ink/ink2740.xml"/><Relationship Id="rId1047" Type="http://schemas.openxmlformats.org/officeDocument/2006/relationships/customXml" Target="../ink/ink2849.xml"/><Relationship Id="rId263" Type="http://schemas.openxmlformats.org/officeDocument/2006/relationships/customXml" Target="../ink/ink2455.xml"/><Relationship Id="rId470" Type="http://schemas.openxmlformats.org/officeDocument/2006/relationships/customXml" Target="../ink/ink2559.xml"/><Relationship Id="rId929" Type="http://schemas.openxmlformats.org/officeDocument/2006/relationships/customXml" Target="../ink/ink2790.xml"/><Relationship Id="rId58" Type="http://schemas.openxmlformats.org/officeDocument/2006/relationships/image" Target="../media/image2297.png"/><Relationship Id="rId123" Type="http://schemas.openxmlformats.org/officeDocument/2006/relationships/customXml" Target="../ink/ink2385.xml"/><Relationship Id="rId330" Type="http://schemas.openxmlformats.org/officeDocument/2006/relationships/image" Target="../media/image2427.png"/><Relationship Id="rId568" Type="http://schemas.openxmlformats.org/officeDocument/2006/relationships/customXml" Target="../ink/ink2608.xml"/><Relationship Id="rId775" Type="http://schemas.openxmlformats.org/officeDocument/2006/relationships/customXml" Target="../ink/ink2712.xml"/><Relationship Id="rId982" Type="http://schemas.openxmlformats.org/officeDocument/2006/relationships/image" Target="../media/image2742.png"/><Relationship Id="rId428" Type="http://schemas.openxmlformats.org/officeDocument/2006/relationships/image" Target="../media/image2474.png"/><Relationship Id="rId635" Type="http://schemas.openxmlformats.org/officeDocument/2006/relationships/image" Target="../media/image2571.png"/><Relationship Id="rId842" Type="http://schemas.openxmlformats.org/officeDocument/2006/relationships/customXml" Target="../ink/ink2746.xml"/><Relationship Id="rId274" Type="http://schemas.openxmlformats.org/officeDocument/2006/relationships/image" Target="../media/image2399.png"/><Relationship Id="rId481" Type="http://schemas.openxmlformats.org/officeDocument/2006/relationships/image" Target="../media/image2499.png"/><Relationship Id="rId702" Type="http://schemas.openxmlformats.org/officeDocument/2006/relationships/image" Target="../media/image2603.png"/><Relationship Id="rId69" Type="http://schemas.openxmlformats.org/officeDocument/2006/relationships/customXml" Target="../ink/ink2358.xml"/><Relationship Id="rId134" Type="http://schemas.openxmlformats.org/officeDocument/2006/relationships/image" Target="../media/image2333.png"/><Relationship Id="rId579" Type="http://schemas.openxmlformats.org/officeDocument/2006/relationships/image" Target="../media/image2543.png"/><Relationship Id="rId786" Type="http://schemas.openxmlformats.org/officeDocument/2006/relationships/image" Target="../media/image2645.png"/><Relationship Id="rId993" Type="http://schemas.openxmlformats.org/officeDocument/2006/relationships/customXml" Target="../ink/ink2822.xml"/><Relationship Id="rId341" Type="http://schemas.openxmlformats.org/officeDocument/2006/relationships/customXml" Target="../ink/ink2494.xml"/><Relationship Id="rId439" Type="http://schemas.openxmlformats.org/officeDocument/2006/relationships/customXml" Target="../ink/ink2543.xml"/><Relationship Id="rId646" Type="http://schemas.openxmlformats.org/officeDocument/2006/relationships/customXml" Target="../ink/ink2647.xml"/><Relationship Id="rId201" Type="http://schemas.openxmlformats.org/officeDocument/2006/relationships/customXml" Target="../ink/ink2424.xml"/><Relationship Id="rId285" Type="http://schemas.openxmlformats.org/officeDocument/2006/relationships/customXml" Target="../ink/ink2466.xml"/><Relationship Id="rId506" Type="http://schemas.openxmlformats.org/officeDocument/2006/relationships/customXml" Target="../ink/ink2577.xml"/><Relationship Id="rId853" Type="http://schemas.openxmlformats.org/officeDocument/2006/relationships/customXml" Target="../ink/ink2752.xml"/><Relationship Id="rId492" Type="http://schemas.openxmlformats.org/officeDocument/2006/relationships/customXml" Target="../ink/ink2570.xml"/><Relationship Id="rId713" Type="http://schemas.openxmlformats.org/officeDocument/2006/relationships/customXml" Target="../ink/ink2681.xml"/><Relationship Id="rId797" Type="http://schemas.openxmlformats.org/officeDocument/2006/relationships/customXml" Target="../ink/ink2723.xml"/><Relationship Id="rId920" Type="http://schemas.openxmlformats.org/officeDocument/2006/relationships/image" Target="../media/image2711.png"/><Relationship Id="rId145" Type="http://schemas.openxmlformats.org/officeDocument/2006/relationships/customXml" Target="../ink/ink2396.xml"/><Relationship Id="rId352" Type="http://schemas.openxmlformats.org/officeDocument/2006/relationships/image" Target="../media/image2437.png"/><Relationship Id="rId212" Type="http://schemas.openxmlformats.org/officeDocument/2006/relationships/image" Target="../media/image2370.png"/><Relationship Id="rId657" Type="http://schemas.openxmlformats.org/officeDocument/2006/relationships/image" Target="../media/image2582.png"/><Relationship Id="rId864" Type="http://schemas.openxmlformats.org/officeDocument/2006/relationships/image" Target="../media/image2683.png"/><Relationship Id="rId296" Type="http://schemas.openxmlformats.org/officeDocument/2006/relationships/image" Target="../media/image2410.png"/><Relationship Id="rId517" Type="http://schemas.openxmlformats.org/officeDocument/2006/relationships/image" Target="../media/image1253.png"/><Relationship Id="rId724" Type="http://schemas.openxmlformats.org/officeDocument/2006/relationships/image" Target="../media/image2614.png"/><Relationship Id="rId931" Type="http://schemas.openxmlformats.org/officeDocument/2006/relationships/customXml" Target="../ink/ink2791.xml"/><Relationship Id="rId60" Type="http://schemas.openxmlformats.org/officeDocument/2006/relationships/image" Target="../media/image2298.png"/><Relationship Id="rId156" Type="http://schemas.openxmlformats.org/officeDocument/2006/relationships/image" Target="../media/image2343.png"/><Relationship Id="rId363" Type="http://schemas.openxmlformats.org/officeDocument/2006/relationships/customXml" Target="../ink/ink2505.xml"/><Relationship Id="rId570" Type="http://schemas.openxmlformats.org/officeDocument/2006/relationships/customXml" Target="../ink/ink2609.xml"/><Relationship Id="rId1007" Type="http://schemas.openxmlformats.org/officeDocument/2006/relationships/customXml" Target="../ink/ink2829.xml"/><Relationship Id="rId223" Type="http://schemas.openxmlformats.org/officeDocument/2006/relationships/customXml" Target="../ink/ink2435.xml"/><Relationship Id="rId430" Type="http://schemas.openxmlformats.org/officeDocument/2006/relationships/image" Target="../media/image2475.png"/><Relationship Id="rId668" Type="http://schemas.openxmlformats.org/officeDocument/2006/relationships/image" Target="../media/image2587.png"/><Relationship Id="rId875" Type="http://schemas.openxmlformats.org/officeDocument/2006/relationships/customXml" Target="../ink/ink2763.xml"/><Relationship Id="rId18" Type="http://schemas.openxmlformats.org/officeDocument/2006/relationships/image" Target="../media/image2278.png"/><Relationship Id="rId528" Type="http://schemas.openxmlformats.org/officeDocument/2006/relationships/customXml" Target="../ink/ink2588.xml"/><Relationship Id="rId735" Type="http://schemas.openxmlformats.org/officeDocument/2006/relationships/customXml" Target="../ink/ink2692.xml"/><Relationship Id="rId942" Type="http://schemas.openxmlformats.org/officeDocument/2006/relationships/image" Target="../media/image2722.png"/><Relationship Id="rId167" Type="http://schemas.openxmlformats.org/officeDocument/2006/relationships/customXml" Target="../ink/ink2407.xml"/><Relationship Id="rId374" Type="http://schemas.openxmlformats.org/officeDocument/2006/relationships/image" Target="../media/image2447.png"/><Relationship Id="rId581" Type="http://schemas.openxmlformats.org/officeDocument/2006/relationships/image" Target="../media/image2544.png"/><Relationship Id="rId1018" Type="http://schemas.openxmlformats.org/officeDocument/2006/relationships/image" Target="../media/image2760.png"/><Relationship Id="rId71" Type="http://schemas.openxmlformats.org/officeDocument/2006/relationships/customXml" Target="../ink/ink2359.xml"/><Relationship Id="rId234" Type="http://schemas.openxmlformats.org/officeDocument/2006/relationships/image" Target="../media/image2381.png"/><Relationship Id="rId679" Type="http://schemas.openxmlformats.org/officeDocument/2006/relationships/customXml" Target="../ink/ink2664.xml"/><Relationship Id="rId802" Type="http://schemas.openxmlformats.org/officeDocument/2006/relationships/image" Target="../media/image2653.png"/><Relationship Id="rId886" Type="http://schemas.openxmlformats.org/officeDocument/2006/relationships/image" Target="../media/image2694.png"/><Relationship Id="rId2" Type="http://schemas.openxmlformats.org/officeDocument/2006/relationships/notesSlide" Target="../notesSlides/notesSlide11.xml"/><Relationship Id="rId29" Type="http://schemas.openxmlformats.org/officeDocument/2006/relationships/customXml" Target="../ink/ink2338.xml"/><Relationship Id="rId441" Type="http://schemas.openxmlformats.org/officeDocument/2006/relationships/customXml" Target="../ink/ink2544.xml"/><Relationship Id="rId539" Type="http://schemas.openxmlformats.org/officeDocument/2006/relationships/image" Target="../media/image2525.png"/><Relationship Id="rId746" Type="http://schemas.openxmlformats.org/officeDocument/2006/relationships/image" Target="../media/image2625.png"/><Relationship Id="rId178" Type="http://schemas.openxmlformats.org/officeDocument/2006/relationships/image" Target="../media/image2353.png"/><Relationship Id="rId301" Type="http://schemas.openxmlformats.org/officeDocument/2006/relationships/customXml" Target="../ink/ink2474.xml"/><Relationship Id="rId953" Type="http://schemas.openxmlformats.org/officeDocument/2006/relationships/customXml" Target="../ink/ink2802.xml"/><Relationship Id="rId1029" Type="http://schemas.openxmlformats.org/officeDocument/2006/relationships/customXml" Target="../ink/ink2840.xml"/><Relationship Id="rId82" Type="http://schemas.openxmlformats.org/officeDocument/2006/relationships/image" Target="../media/image2307.png"/><Relationship Id="rId385" Type="http://schemas.openxmlformats.org/officeDocument/2006/relationships/customXml" Target="../ink/ink2516.xml"/><Relationship Id="rId592" Type="http://schemas.openxmlformats.org/officeDocument/2006/relationships/customXml" Target="../ink/ink2620.xml"/><Relationship Id="rId606" Type="http://schemas.openxmlformats.org/officeDocument/2006/relationships/customXml" Target="../ink/ink2627.xml"/><Relationship Id="rId813" Type="http://schemas.openxmlformats.org/officeDocument/2006/relationships/customXml" Target="../ink/ink2731.xml"/><Relationship Id="rId245" Type="http://schemas.openxmlformats.org/officeDocument/2006/relationships/customXml" Target="../ink/ink2446.xml"/><Relationship Id="rId452" Type="http://schemas.openxmlformats.org/officeDocument/2006/relationships/image" Target="../media/image2486.png"/><Relationship Id="rId897" Type="http://schemas.openxmlformats.org/officeDocument/2006/relationships/customXml" Target="../ink/ink2774.xml"/><Relationship Id="rId105" Type="http://schemas.openxmlformats.org/officeDocument/2006/relationships/customXml" Target="../ink/ink2376.xml"/><Relationship Id="rId312" Type="http://schemas.openxmlformats.org/officeDocument/2006/relationships/image" Target="../media/image2418.png"/><Relationship Id="rId757" Type="http://schemas.openxmlformats.org/officeDocument/2006/relationships/customXml" Target="../ink/ink2703.xml"/><Relationship Id="rId964" Type="http://schemas.openxmlformats.org/officeDocument/2006/relationships/image" Target="../media/image2733.png"/><Relationship Id="rId93" Type="http://schemas.openxmlformats.org/officeDocument/2006/relationships/customXml" Target="../ink/ink2370.xml"/><Relationship Id="rId189" Type="http://schemas.openxmlformats.org/officeDocument/2006/relationships/customXml" Target="../ink/ink2418.xml"/><Relationship Id="rId396" Type="http://schemas.openxmlformats.org/officeDocument/2006/relationships/image" Target="../media/image2458.png"/><Relationship Id="rId617" Type="http://schemas.openxmlformats.org/officeDocument/2006/relationships/image" Target="../media/image2562.png"/><Relationship Id="rId824" Type="http://schemas.openxmlformats.org/officeDocument/2006/relationships/image" Target="../media/image2664.png"/><Relationship Id="rId256" Type="http://schemas.openxmlformats.org/officeDocument/2006/relationships/image" Target="../media/image2391.png"/><Relationship Id="rId463" Type="http://schemas.openxmlformats.org/officeDocument/2006/relationships/image" Target="../media/image2491.png"/><Relationship Id="rId670" Type="http://schemas.openxmlformats.org/officeDocument/2006/relationships/image" Target="../media/image2588.png"/><Relationship Id="rId116" Type="http://schemas.openxmlformats.org/officeDocument/2006/relationships/image" Target="../media/image2324.png"/><Relationship Id="rId323" Type="http://schemas.openxmlformats.org/officeDocument/2006/relationships/customXml" Target="../ink/ink2485.xml"/><Relationship Id="rId530" Type="http://schemas.openxmlformats.org/officeDocument/2006/relationships/customXml" Target="../ink/ink2589.xml"/><Relationship Id="rId768" Type="http://schemas.openxmlformats.org/officeDocument/2006/relationships/image" Target="../media/image2636.png"/><Relationship Id="rId975" Type="http://schemas.openxmlformats.org/officeDocument/2006/relationships/customXml" Target="../ink/ink2813.xml"/><Relationship Id="rId20" Type="http://schemas.openxmlformats.org/officeDocument/2006/relationships/image" Target="../media/image2279.png"/><Relationship Id="rId628" Type="http://schemas.openxmlformats.org/officeDocument/2006/relationships/customXml" Target="../ink/ink2638.xml"/><Relationship Id="rId835" Type="http://schemas.openxmlformats.org/officeDocument/2006/relationships/image" Target="../media/image2669.png"/><Relationship Id="rId267" Type="http://schemas.openxmlformats.org/officeDocument/2006/relationships/customXml" Target="../ink/ink2457.xml"/><Relationship Id="rId474" Type="http://schemas.openxmlformats.org/officeDocument/2006/relationships/customXml" Target="../ink/ink2561.xml"/><Relationship Id="rId1020" Type="http://schemas.openxmlformats.org/officeDocument/2006/relationships/image" Target="../media/image2761.png"/><Relationship Id="rId127" Type="http://schemas.openxmlformats.org/officeDocument/2006/relationships/customXml" Target="../ink/ink2387.xml"/><Relationship Id="rId681" Type="http://schemas.openxmlformats.org/officeDocument/2006/relationships/customXml" Target="../ink/ink2665.xml"/><Relationship Id="rId779" Type="http://schemas.openxmlformats.org/officeDocument/2006/relationships/customXml" Target="../ink/ink2714.xml"/><Relationship Id="rId902" Type="http://schemas.openxmlformats.org/officeDocument/2006/relationships/image" Target="../media/image2702.png"/><Relationship Id="rId986" Type="http://schemas.openxmlformats.org/officeDocument/2006/relationships/image" Target="../media/image2744.png"/><Relationship Id="rId31" Type="http://schemas.openxmlformats.org/officeDocument/2006/relationships/customXml" Target="../ink/ink2339.xml"/><Relationship Id="rId334" Type="http://schemas.openxmlformats.org/officeDocument/2006/relationships/image" Target="../media/image2429.png"/><Relationship Id="rId541" Type="http://schemas.openxmlformats.org/officeDocument/2006/relationships/image" Target="../media/image2526.png"/><Relationship Id="rId639" Type="http://schemas.openxmlformats.org/officeDocument/2006/relationships/image" Target="../media/image2573.png"/><Relationship Id="rId180" Type="http://schemas.openxmlformats.org/officeDocument/2006/relationships/image" Target="../media/image2354.png"/><Relationship Id="rId278" Type="http://schemas.openxmlformats.org/officeDocument/2006/relationships/image" Target="../media/image2401.png"/><Relationship Id="rId401" Type="http://schemas.openxmlformats.org/officeDocument/2006/relationships/customXml" Target="../ink/ink2524.xml"/><Relationship Id="rId846" Type="http://schemas.openxmlformats.org/officeDocument/2006/relationships/customXml" Target="../ink/ink2748.xml"/><Relationship Id="rId1031" Type="http://schemas.openxmlformats.org/officeDocument/2006/relationships/customXml" Target="../ink/ink2841.xml"/><Relationship Id="rId485" Type="http://schemas.openxmlformats.org/officeDocument/2006/relationships/image" Target="../media/image1290.png"/><Relationship Id="rId692" Type="http://schemas.openxmlformats.org/officeDocument/2006/relationships/image" Target="../media/image2598.png"/><Relationship Id="rId706" Type="http://schemas.openxmlformats.org/officeDocument/2006/relationships/image" Target="../media/image2605.png"/><Relationship Id="rId913" Type="http://schemas.openxmlformats.org/officeDocument/2006/relationships/customXml" Target="../ink/ink2782.xml"/><Relationship Id="rId42" Type="http://schemas.openxmlformats.org/officeDocument/2006/relationships/image" Target="../media/image2290.png"/><Relationship Id="rId138" Type="http://schemas.openxmlformats.org/officeDocument/2006/relationships/image" Target="../media/image2334.png"/><Relationship Id="rId345" Type="http://schemas.openxmlformats.org/officeDocument/2006/relationships/customXml" Target="../ink/ink2496.xml"/><Relationship Id="rId552" Type="http://schemas.openxmlformats.org/officeDocument/2006/relationships/customXml" Target="../ink/ink2600.xml"/><Relationship Id="rId997" Type="http://schemas.openxmlformats.org/officeDocument/2006/relationships/customXml" Target="../ink/ink2824.xml"/><Relationship Id="rId191" Type="http://schemas.openxmlformats.org/officeDocument/2006/relationships/customXml" Target="../ink/ink2419.xml"/><Relationship Id="rId205" Type="http://schemas.openxmlformats.org/officeDocument/2006/relationships/customXml" Target="../ink/ink2426.xml"/><Relationship Id="rId412" Type="http://schemas.openxmlformats.org/officeDocument/2006/relationships/image" Target="../media/image2466.png"/><Relationship Id="rId857" Type="http://schemas.openxmlformats.org/officeDocument/2006/relationships/customXml" Target="../ink/ink2754.xml"/><Relationship Id="rId1042" Type="http://schemas.openxmlformats.org/officeDocument/2006/relationships/image" Target="../media/image2772.png"/><Relationship Id="rId289" Type="http://schemas.openxmlformats.org/officeDocument/2006/relationships/customXml" Target="../ink/ink2468.xml"/><Relationship Id="rId496" Type="http://schemas.openxmlformats.org/officeDocument/2006/relationships/customXml" Target="../ink/ink2572.xml"/><Relationship Id="rId717" Type="http://schemas.openxmlformats.org/officeDocument/2006/relationships/customXml" Target="../ink/ink2683.xml"/><Relationship Id="rId924" Type="http://schemas.openxmlformats.org/officeDocument/2006/relationships/image" Target="../media/image2713.png"/><Relationship Id="rId53" Type="http://schemas.openxmlformats.org/officeDocument/2006/relationships/customXml" Target="../ink/ink2350.xml"/><Relationship Id="rId149" Type="http://schemas.openxmlformats.org/officeDocument/2006/relationships/customXml" Target="../ink/ink2398.xml"/><Relationship Id="rId356" Type="http://schemas.openxmlformats.org/officeDocument/2006/relationships/image" Target="../media/image2439.png"/><Relationship Id="rId563" Type="http://schemas.openxmlformats.org/officeDocument/2006/relationships/image" Target="../media/image2536.png"/><Relationship Id="rId770" Type="http://schemas.openxmlformats.org/officeDocument/2006/relationships/image" Target="../media/image2637.png"/><Relationship Id="rId216" Type="http://schemas.openxmlformats.org/officeDocument/2006/relationships/image" Target="../media/image2372.png"/><Relationship Id="rId423" Type="http://schemas.openxmlformats.org/officeDocument/2006/relationships/customXml" Target="../ink/ink2535.xml"/><Relationship Id="rId868" Type="http://schemas.openxmlformats.org/officeDocument/2006/relationships/image" Target="../media/image2685.png"/><Relationship Id="rId630" Type="http://schemas.openxmlformats.org/officeDocument/2006/relationships/customXml" Target="../ink/ink2639.xml"/><Relationship Id="rId728" Type="http://schemas.openxmlformats.org/officeDocument/2006/relationships/image" Target="../media/image2616.png"/><Relationship Id="rId935" Type="http://schemas.openxmlformats.org/officeDocument/2006/relationships/customXml" Target="../ink/ink2793.xml"/><Relationship Id="rId64" Type="http://schemas.openxmlformats.org/officeDocument/2006/relationships/image" Target="../media/image1027.png"/><Relationship Id="rId367" Type="http://schemas.openxmlformats.org/officeDocument/2006/relationships/customXml" Target="../ink/ink2507.xml"/><Relationship Id="rId574" Type="http://schemas.openxmlformats.org/officeDocument/2006/relationships/customXml" Target="../ink/ink2611.xml"/><Relationship Id="rId227" Type="http://schemas.openxmlformats.org/officeDocument/2006/relationships/customXml" Target="../ink/ink2437.xml"/><Relationship Id="rId781" Type="http://schemas.openxmlformats.org/officeDocument/2006/relationships/customXml" Target="../ink/ink2715.xml"/><Relationship Id="rId879" Type="http://schemas.openxmlformats.org/officeDocument/2006/relationships/customXml" Target="../ink/ink2765.xml"/><Relationship Id="rId434" Type="http://schemas.openxmlformats.org/officeDocument/2006/relationships/image" Target="../media/image2477.png"/><Relationship Id="rId641" Type="http://schemas.openxmlformats.org/officeDocument/2006/relationships/image" Target="../media/image2574.png"/><Relationship Id="rId739" Type="http://schemas.openxmlformats.org/officeDocument/2006/relationships/customXml" Target="../ink/ink2694.xml"/><Relationship Id="rId280" Type="http://schemas.openxmlformats.org/officeDocument/2006/relationships/image" Target="../media/image2402.png"/><Relationship Id="rId501" Type="http://schemas.openxmlformats.org/officeDocument/2006/relationships/image" Target="../media/image2507.png"/><Relationship Id="rId946" Type="http://schemas.openxmlformats.org/officeDocument/2006/relationships/image" Target="../media/image2724.png"/><Relationship Id="rId75" Type="http://schemas.openxmlformats.org/officeDocument/2006/relationships/customXml" Target="../ink/ink2361.xml"/><Relationship Id="rId140" Type="http://schemas.openxmlformats.org/officeDocument/2006/relationships/image" Target="../media/image2335.png"/><Relationship Id="rId378" Type="http://schemas.openxmlformats.org/officeDocument/2006/relationships/image" Target="../media/image2449.png"/><Relationship Id="rId585" Type="http://schemas.openxmlformats.org/officeDocument/2006/relationships/image" Target="../media/image2546.png"/><Relationship Id="rId792" Type="http://schemas.openxmlformats.org/officeDocument/2006/relationships/image" Target="../media/image2648.png"/><Relationship Id="rId806" Type="http://schemas.openxmlformats.org/officeDocument/2006/relationships/image" Target="../media/image2655.png"/><Relationship Id="rId6" Type="http://schemas.openxmlformats.org/officeDocument/2006/relationships/image" Target="../media/image2272.png"/><Relationship Id="rId238" Type="http://schemas.openxmlformats.org/officeDocument/2006/relationships/image" Target="../media/image2383.png"/><Relationship Id="rId445" Type="http://schemas.openxmlformats.org/officeDocument/2006/relationships/customXml" Target="../ink/ink2546.xml"/><Relationship Id="rId652" Type="http://schemas.openxmlformats.org/officeDocument/2006/relationships/customXml" Target="../ink/ink2650.xml"/><Relationship Id="rId291" Type="http://schemas.openxmlformats.org/officeDocument/2006/relationships/customXml" Target="../ink/ink2469.xml"/><Relationship Id="rId305" Type="http://schemas.openxmlformats.org/officeDocument/2006/relationships/customXml" Target="../ink/ink2476.xml"/><Relationship Id="rId512" Type="http://schemas.openxmlformats.org/officeDocument/2006/relationships/customXml" Target="../ink/ink2580.xml"/><Relationship Id="rId957" Type="http://schemas.openxmlformats.org/officeDocument/2006/relationships/customXml" Target="../ink/ink2804.xml"/><Relationship Id="rId86" Type="http://schemas.openxmlformats.org/officeDocument/2006/relationships/image" Target="../media/image2309.png"/><Relationship Id="rId151" Type="http://schemas.openxmlformats.org/officeDocument/2006/relationships/customXml" Target="../ink/ink2399.xml"/><Relationship Id="rId389" Type="http://schemas.openxmlformats.org/officeDocument/2006/relationships/customXml" Target="../ink/ink2518.xml"/><Relationship Id="rId596" Type="http://schemas.openxmlformats.org/officeDocument/2006/relationships/customXml" Target="../ink/ink2622.xml"/><Relationship Id="rId817" Type="http://schemas.openxmlformats.org/officeDocument/2006/relationships/customXml" Target="../ink/ink2733.xml"/><Relationship Id="rId1002" Type="http://schemas.openxmlformats.org/officeDocument/2006/relationships/image" Target="../media/image2752.png"/><Relationship Id="rId249" Type="http://schemas.openxmlformats.org/officeDocument/2006/relationships/customXml" Target="../ink/ink2448.xml"/><Relationship Id="rId456" Type="http://schemas.openxmlformats.org/officeDocument/2006/relationships/customXml" Target="../ink/ink2552.xml"/><Relationship Id="rId663" Type="http://schemas.openxmlformats.org/officeDocument/2006/relationships/customXml" Target="../ink/ink2656.xml"/><Relationship Id="rId870" Type="http://schemas.openxmlformats.org/officeDocument/2006/relationships/image" Target="../media/image2686.png"/><Relationship Id="rId13" Type="http://schemas.openxmlformats.org/officeDocument/2006/relationships/customXml" Target="../ink/ink2330.xml"/><Relationship Id="rId109" Type="http://schemas.openxmlformats.org/officeDocument/2006/relationships/customXml" Target="../ink/ink2378.xml"/><Relationship Id="rId316" Type="http://schemas.openxmlformats.org/officeDocument/2006/relationships/image" Target="../media/image2420.png"/><Relationship Id="rId523" Type="http://schemas.openxmlformats.org/officeDocument/2006/relationships/image" Target="../media/image2517.png"/><Relationship Id="rId968" Type="http://schemas.openxmlformats.org/officeDocument/2006/relationships/image" Target="../media/image2735.png"/><Relationship Id="rId97" Type="http://schemas.openxmlformats.org/officeDocument/2006/relationships/customXml" Target="../ink/ink2372.xml"/><Relationship Id="rId730" Type="http://schemas.openxmlformats.org/officeDocument/2006/relationships/image" Target="../media/image2617.png"/><Relationship Id="rId828" Type="http://schemas.openxmlformats.org/officeDocument/2006/relationships/image" Target="../media/image2666.png"/><Relationship Id="rId1013" Type="http://schemas.openxmlformats.org/officeDocument/2006/relationships/customXml" Target="../ink/ink2832.xml"/><Relationship Id="rId162" Type="http://schemas.openxmlformats.org/officeDocument/2006/relationships/image" Target="../media/image2346.png"/><Relationship Id="rId467" Type="http://schemas.openxmlformats.org/officeDocument/2006/relationships/image" Target="../media/image1831.png"/><Relationship Id="rId674" Type="http://schemas.openxmlformats.org/officeDocument/2006/relationships/image" Target="../media/image2590.png"/><Relationship Id="rId881" Type="http://schemas.openxmlformats.org/officeDocument/2006/relationships/customXml" Target="../ink/ink2766.xml"/><Relationship Id="rId979" Type="http://schemas.openxmlformats.org/officeDocument/2006/relationships/customXml" Target="../ink/ink2815.xml"/><Relationship Id="rId24" Type="http://schemas.openxmlformats.org/officeDocument/2006/relationships/image" Target="../media/image2281.png"/><Relationship Id="rId327" Type="http://schemas.openxmlformats.org/officeDocument/2006/relationships/customXml" Target="../ink/ink2487.xml"/><Relationship Id="rId534" Type="http://schemas.openxmlformats.org/officeDocument/2006/relationships/customXml" Target="../ink/ink2591.xml"/><Relationship Id="rId741" Type="http://schemas.openxmlformats.org/officeDocument/2006/relationships/customXml" Target="../ink/ink2695.xml"/><Relationship Id="rId839" Type="http://schemas.openxmlformats.org/officeDocument/2006/relationships/image" Target="../media/image2671.png"/><Relationship Id="rId173" Type="http://schemas.openxmlformats.org/officeDocument/2006/relationships/customXml" Target="../ink/ink2410.xml"/><Relationship Id="rId380" Type="http://schemas.openxmlformats.org/officeDocument/2006/relationships/image" Target="../media/image2450.png"/><Relationship Id="rId601" Type="http://schemas.openxmlformats.org/officeDocument/2006/relationships/image" Target="../media/image2554.png"/><Relationship Id="rId1024" Type="http://schemas.openxmlformats.org/officeDocument/2006/relationships/image" Target="../media/image2763.png"/><Relationship Id="rId240" Type="http://schemas.openxmlformats.org/officeDocument/2006/relationships/image" Target="../media/image1404.png"/><Relationship Id="rId478" Type="http://schemas.openxmlformats.org/officeDocument/2006/relationships/customXml" Target="../ink/ink2563.xml"/><Relationship Id="rId685" Type="http://schemas.openxmlformats.org/officeDocument/2006/relationships/customXml" Target="../ink/ink2667.xml"/><Relationship Id="rId892" Type="http://schemas.openxmlformats.org/officeDocument/2006/relationships/image" Target="../media/image2697.png"/><Relationship Id="rId906" Type="http://schemas.openxmlformats.org/officeDocument/2006/relationships/image" Target="../media/image2704.png"/><Relationship Id="rId35" Type="http://schemas.openxmlformats.org/officeDocument/2006/relationships/customXml" Target="../ink/ink2341.xml"/><Relationship Id="rId100" Type="http://schemas.openxmlformats.org/officeDocument/2006/relationships/image" Target="../media/image2316.png"/><Relationship Id="rId338" Type="http://schemas.openxmlformats.org/officeDocument/2006/relationships/image" Target="../media/image2431.png"/><Relationship Id="rId545" Type="http://schemas.openxmlformats.org/officeDocument/2006/relationships/image" Target="../media/image2528.png"/><Relationship Id="rId752" Type="http://schemas.openxmlformats.org/officeDocument/2006/relationships/image" Target="../media/image2628.png"/><Relationship Id="rId184" Type="http://schemas.openxmlformats.org/officeDocument/2006/relationships/image" Target="../media/image2356.png"/><Relationship Id="rId391" Type="http://schemas.openxmlformats.org/officeDocument/2006/relationships/customXml" Target="../ink/ink2519.xml"/><Relationship Id="rId405" Type="http://schemas.openxmlformats.org/officeDocument/2006/relationships/customXml" Target="../ink/ink2526.xml"/><Relationship Id="rId612" Type="http://schemas.openxmlformats.org/officeDocument/2006/relationships/customXml" Target="../ink/ink2630.xml"/><Relationship Id="rId1035" Type="http://schemas.openxmlformats.org/officeDocument/2006/relationships/customXml" Target="../ink/ink2843.xml"/><Relationship Id="rId251" Type="http://schemas.openxmlformats.org/officeDocument/2006/relationships/customXml" Target="../ink/ink2449.xml"/><Relationship Id="rId489" Type="http://schemas.openxmlformats.org/officeDocument/2006/relationships/image" Target="../media/image2502.png"/><Relationship Id="rId696" Type="http://schemas.openxmlformats.org/officeDocument/2006/relationships/image" Target="../media/image2600.png"/><Relationship Id="rId917" Type="http://schemas.openxmlformats.org/officeDocument/2006/relationships/customXml" Target="../ink/ink2784.xml"/><Relationship Id="rId46" Type="http://schemas.openxmlformats.org/officeDocument/2006/relationships/image" Target="../media/image2292.png"/><Relationship Id="rId349" Type="http://schemas.openxmlformats.org/officeDocument/2006/relationships/customXml" Target="../ink/ink2498.xml"/><Relationship Id="rId556" Type="http://schemas.openxmlformats.org/officeDocument/2006/relationships/customXml" Target="../ink/ink2602.xml"/><Relationship Id="rId763" Type="http://schemas.openxmlformats.org/officeDocument/2006/relationships/customXml" Target="../ink/ink2706.xml"/><Relationship Id="rId111" Type="http://schemas.openxmlformats.org/officeDocument/2006/relationships/customXml" Target="../ink/ink2379.xml"/><Relationship Id="rId195" Type="http://schemas.openxmlformats.org/officeDocument/2006/relationships/customXml" Target="../ink/ink2421.xml"/><Relationship Id="rId209" Type="http://schemas.openxmlformats.org/officeDocument/2006/relationships/customXml" Target="../ink/ink2428.xml"/><Relationship Id="rId416" Type="http://schemas.openxmlformats.org/officeDocument/2006/relationships/image" Target="../media/image2468.png"/><Relationship Id="rId970" Type="http://schemas.openxmlformats.org/officeDocument/2006/relationships/image" Target="../media/image2736.png"/><Relationship Id="rId1046" Type="http://schemas.openxmlformats.org/officeDocument/2006/relationships/image" Target="../media/image2774.png"/><Relationship Id="rId623" Type="http://schemas.openxmlformats.org/officeDocument/2006/relationships/image" Target="../media/image2565.png"/><Relationship Id="rId830" Type="http://schemas.openxmlformats.org/officeDocument/2006/relationships/image" Target="../media/image2667.png"/><Relationship Id="rId928" Type="http://schemas.openxmlformats.org/officeDocument/2006/relationships/image" Target="../media/image2715.png"/><Relationship Id="rId57" Type="http://schemas.openxmlformats.org/officeDocument/2006/relationships/customXml" Target="../ink/ink2352.xml"/><Relationship Id="rId262" Type="http://schemas.openxmlformats.org/officeDocument/2006/relationships/image" Target="../media/image2394.png"/><Relationship Id="rId567" Type="http://schemas.openxmlformats.org/officeDocument/2006/relationships/image" Target="../media/image2538.png"/><Relationship Id="rId122" Type="http://schemas.openxmlformats.org/officeDocument/2006/relationships/image" Target="../media/image2327.png"/><Relationship Id="rId774" Type="http://schemas.openxmlformats.org/officeDocument/2006/relationships/image" Target="../media/image2639.png"/><Relationship Id="rId981" Type="http://schemas.openxmlformats.org/officeDocument/2006/relationships/customXml" Target="../ink/ink2816.xml"/><Relationship Id="rId427" Type="http://schemas.openxmlformats.org/officeDocument/2006/relationships/customXml" Target="../ink/ink2537.xml"/><Relationship Id="rId634" Type="http://schemas.openxmlformats.org/officeDocument/2006/relationships/customXml" Target="../ink/ink2641.xml"/><Relationship Id="rId841" Type="http://schemas.openxmlformats.org/officeDocument/2006/relationships/image" Target="../media/image2672.png"/><Relationship Id="rId273" Type="http://schemas.openxmlformats.org/officeDocument/2006/relationships/customXml" Target="../ink/ink2460.xml"/><Relationship Id="rId480" Type="http://schemas.openxmlformats.org/officeDocument/2006/relationships/customXml" Target="../ink/ink2564.xml"/><Relationship Id="rId701" Type="http://schemas.openxmlformats.org/officeDocument/2006/relationships/customXml" Target="../ink/ink2675.xml"/><Relationship Id="rId939" Type="http://schemas.openxmlformats.org/officeDocument/2006/relationships/customXml" Target="../ink/ink2795.xml"/><Relationship Id="rId68" Type="http://schemas.openxmlformats.org/officeDocument/2006/relationships/image" Target="../media/image2301.png"/><Relationship Id="rId133" Type="http://schemas.openxmlformats.org/officeDocument/2006/relationships/customXml" Target="../ink/ink2390.xml"/><Relationship Id="rId340" Type="http://schemas.openxmlformats.org/officeDocument/2006/relationships/image" Target="../media/image2432.png"/><Relationship Id="rId578" Type="http://schemas.openxmlformats.org/officeDocument/2006/relationships/customXml" Target="../ink/ink2613.xml"/><Relationship Id="rId785" Type="http://schemas.openxmlformats.org/officeDocument/2006/relationships/customXml" Target="../ink/ink2717.xml"/><Relationship Id="rId992" Type="http://schemas.openxmlformats.org/officeDocument/2006/relationships/image" Target="../media/image2747.png"/><Relationship Id="rId200" Type="http://schemas.openxmlformats.org/officeDocument/2006/relationships/image" Target="../media/image2364.png"/><Relationship Id="rId438" Type="http://schemas.openxmlformats.org/officeDocument/2006/relationships/image" Target="../media/image2479.png"/><Relationship Id="rId645" Type="http://schemas.openxmlformats.org/officeDocument/2006/relationships/image" Target="../media/image2576.png"/><Relationship Id="rId852" Type="http://schemas.openxmlformats.org/officeDocument/2006/relationships/image" Target="../media/image2677.png"/><Relationship Id="rId284" Type="http://schemas.openxmlformats.org/officeDocument/2006/relationships/image" Target="../media/image2404.png"/><Relationship Id="rId491" Type="http://schemas.openxmlformats.org/officeDocument/2006/relationships/image" Target="../media/image2503.png"/><Relationship Id="rId505" Type="http://schemas.openxmlformats.org/officeDocument/2006/relationships/image" Target="../media/image2509.png"/><Relationship Id="rId712" Type="http://schemas.openxmlformats.org/officeDocument/2006/relationships/image" Target="../media/image2608.png"/><Relationship Id="rId79" Type="http://schemas.openxmlformats.org/officeDocument/2006/relationships/customXml" Target="../ink/ink2363.xml"/><Relationship Id="rId144" Type="http://schemas.openxmlformats.org/officeDocument/2006/relationships/image" Target="../media/image2337.png"/><Relationship Id="rId589" Type="http://schemas.openxmlformats.org/officeDocument/2006/relationships/image" Target="../media/image2548.png"/><Relationship Id="rId796" Type="http://schemas.openxmlformats.org/officeDocument/2006/relationships/image" Target="../media/image2650.png"/><Relationship Id="rId351" Type="http://schemas.openxmlformats.org/officeDocument/2006/relationships/customXml" Target="../ink/ink2499.xml"/><Relationship Id="rId449" Type="http://schemas.openxmlformats.org/officeDocument/2006/relationships/customXml" Target="../ink/ink2548.xml"/><Relationship Id="rId656" Type="http://schemas.openxmlformats.org/officeDocument/2006/relationships/customXml" Target="../ink/ink2652.xml"/><Relationship Id="rId863" Type="http://schemas.openxmlformats.org/officeDocument/2006/relationships/customXml" Target="../ink/ink2757.xml"/><Relationship Id="rId211" Type="http://schemas.openxmlformats.org/officeDocument/2006/relationships/customXml" Target="../ink/ink2429.xml"/><Relationship Id="rId295" Type="http://schemas.openxmlformats.org/officeDocument/2006/relationships/customXml" Target="../ink/ink2471.xml"/><Relationship Id="rId309" Type="http://schemas.openxmlformats.org/officeDocument/2006/relationships/customXml" Target="../ink/ink2478.xml"/><Relationship Id="rId516" Type="http://schemas.openxmlformats.org/officeDocument/2006/relationships/customXml" Target="../ink/ink2582.xml"/><Relationship Id="rId723" Type="http://schemas.openxmlformats.org/officeDocument/2006/relationships/customXml" Target="../ink/ink2686.xml"/><Relationship Id="rId930" Type="http://schemas.openxmlformats.org/officeDocument/2006/relationships/image" Target="../media/image2716.png"/><Relationship Id="rId1006" Type="http://schemas.openxmlformats.org/officeDocument/2006/relationships/image" Target="../media/image2754.png"/><Relationship Id="rId155" Type="http://schemas.openxmlformats.org/officeDocument/2006/relationships/customXml" Target="../ink/ink2401.xml"/><Relationship Id="rId362" Type="http://schemas.openxmlformats.org/officeDocument/2006/relationships/image" Target="../media/image2441.png"/><Relationship Id="rId222" Type="http://schemas.openxmlformats.org/officeDocument/2006/relationships/image" Target="../media/image2375.png"/><Relationship Id="rId667" Type="http://schemas.openxmlformats.org/officeDocument/2006/relationships/customXml" Target="../ink/ink2658.xml"/><Relationship Id="rId874" Type="http://schemas.openxmlformats.org/officeDocument/2006/relationships/image" Target="../media/image2688.png"/><Relationship Id="rId17" Type="http://schemas.openxmlformats.org/officeDocument/2006/relationships/customXml" Target="../ink/ink2332.xml"/><Relationship Id="rId527" Type="http://schemas.openxmlformats.org/officeDocument/2006/relationships/image" Target="../media/image2519.png"/><Relationship Id="rId734" Type="http://schemas.openxmlformats.org/officeDocument/2006/relationships/image" Target="../media/image2619.png"/><Relationship Id="rId941" Type="http://schemas.openxmlformats.org/officeDocument/2006/relationships/customXml" Target="../ink/ink2796.xml"/><Relationship Id="rId70" Type="http://schemas.openxmlformats.org/officeDocument/2006/relationships/image" Target="../media/image2302.png"/><Relationship Id="rId166" Type="http://schemas.openxmlformats.org/officeDocument/2006/relationships/image" Target="../media/image2347.png"/><Relationship Id="rId373" Type="http://schemas.openxmlformats.org/officeDocument/2006/relationships/customXml" Target="../ink/ink2510.xml"/><Relationship Id="rId580" Type="http://schemas.openxmlformats.org/officeDocument/2006/relationships/customXml" Target="../ink/ink2614.xml"/><Relationship Id="rId801" Type="http://schemas.openxmlformats.org/officeDocument/2006/relationships/customXml" Target="../ink/ink2725.xml"/><Relationship Id="rId1017" Type="http://schemas.openxmlformats.org/officeDocument/2006/relationships/customXml" Target="../ink/ink2834.xml"/><Relationship Id="rId1" Type="http://schemas.openxmlformats.org/officeDocument/2006/relationships/slideLayout" Target="../slideLayouts/slideLayout7.xml"/><Relationship Id="rId233" Type="http://schemas.openxmlformats.org/officeDocument/2006/relationships/customXml" Target="../ink/ink2440.xml"/><Relationship Id="rId440" Type="http://schemas.openxmlformats.org/officeDocument/2006/relationships/image" Target="../media/image2480.png"/><Relationship Id="rId678" Type="http://schemas.openxmlformats.org/officeDocument/2006/relationships/image" Target="../media/image2592.png"/><Relationship Id="rId885" Type="http://schemas.openxmlformats.org/officeDocument/2006/relationships/customXml" Target="../ink/ink2768.xml"/><Relationship Id="rId28" Type="http://schemas.openxmlformats.org/officeDocument/2006/relationships/image" Target="../media/image2283.png"/><Relationship Id="rId300" Type="http://schemas.openxmlformats.org/officeDocument/2006/relationships/image" Target="../media/image2412.png"/><Relationship Id="rId538" Type="http://schemas.openxmlformats.org/officeDocument/2006/relationships/customXml" Target="../ink/ink2593.xml"/><Relationship Id="rId745" Type="http://schemas.openxmlformats.org/officeDocument/2006/relationships/customXml" Target="../ink/ink2697.xml"/><Relationship Id="rId952" Type="http://schemas.openxmlformats.org/officeDocument/2006/relationships/image" Target="../media/image2727.png"/><Relationship Id="rId81" Type="http://schemas.openxmlformats.org/officeDocument/2006/relationships/customXml" Target="../ink/ink2364.xml"/><Relationship Id="rId177" Type="http://schemas.openxmlformats.org/officeDocument/2006/relationships/customXml" Target="../ink/ink2412.xml"/><Relationship Id="rId384" Type="http://schemas.openxmlformats.org/officeDocument/2006/relationships/image" Target="../media/image2452.png"/><Relationship Id="rId591" Type="http://schemas.openxmlformats.org/officeDocument/2006/relationships/image" Target="../media/image2549.png"/><Relationship Id="rId605" Type="http://schemas.openxmlformats.org/officeDocument/2006/relationships/image" Target="../media/image2556.png"/><Relationship Id="rId812" Type="http://schemas.openxmlformats.org/officeDocument/2006/relationships/image" Target="../media/image2658.png"/><Relationship Id="rId1028" Type="http://schemas.openxmlformats.org/officeDocument/2006/relationships/image" Target="../media/image2765.png"/><Relationship Id="rId244" Type="http://schemas.openxmlformats.org/officeDocument/2006/relationships/image" Target="../media/image2385.png"/><Relationship Id="rId689" Type="http://schemas.openxmlformats.org/officeDocument/2006/relationships/customXml" Target="../ink/ink2669.xml"/><Relationship Id="rId896" Type="http://schemas.openxmlformats.org/officeDocument/2006/relationships/image" Target="../media/image2699.png"/><Relationship Id="rId39" Type="http://schemas.openxmlformats.org/officeDocument/2006/relationships/customXml" Target="../ink/ink2343.xml"/><Relationship Id="rId451" Type="http://schemas.openxmlformats.org/officeDocument/2006/relationships/customXml" Target="../ink/ink2549.xml"/><Relationship Id="rId549" Type="http://schemas.openxmlformats.org/officeDocument/2006/relationships/image" Target="../media/image2530.png"/><Relationship Id="rId756" Type="http://schemas.openxmlformats.org/officeDocument/2006/relationships/image" Target="../media/image2630.png"/><Relationship Id="rId104" Type="http://schemas.openxmlformats.org/officeDocument/2006/relationships/image" Target="../media/image2318.png"/><Relationship Id="rId188" Type="http://schemas.openxmlformats.org/officeDocument/2006/relationships/image" Target="../media/image2358.png"/><Relationship Id="rId311" Type="http://schemas.openxmlformats.org/officeDocument/2006/relationships/customXml" Target="../ink/ink2479.xml"/><Relationship Id="rId395" Type="http://schemas.openxmlformats.org/officeDocument/2006/relationships/customXml" Target="../ink/ink2521.xml"/><Relationship Id="rId409" Type="http://schemas.openxmlformats.org/officeDocument/2006/relationships/customXml" Target="../ink/ink2528.xml"/><Relationship Id="rId963" Type="http://schemas.openxmlformats.org/officeDocument/2006/relationships/customXml" Target="../ink/ink2807.xml"/><Relationship Id="rId1039" Type="http://schemas.openxmlformats.org/officeDocument/2006/relationships/customXml" Target="../ink/ink2845.xml"/><Relationship Id="rId92" Type="http://schemas.openxmlformats.org/officeDocument/2006/relationships/image" Target="../media/image2312.png"/><Relationship Id="rId616" Type="http://schemas.openxmlformats.org/officeDocument/2006/relationships/customXml" Target="../ink/ink2632.xml"/><Relationship Id="rId823" Type="http://schemas.openxmlformats.org/officeDocument/2006/relationships/customXml" Target="../ink/ink2736.xml"/><Relationship Id="rId255" Type="http://schemas.openxmlformats.org/officeDocument/2006/relationships/customXml" Target="../ink/ink2451.xml"/><Relationship Id="rId462" Type="http://schemas.openxmlformats.org/officeDocument/2006/relationships/customXml" Target="../ink/ink2555.xml"/><Relationship Id="rId115" Type="http://schemas.openxmlformats.org/officeDocument/2006/relationships/customXml" Target="../ink/ink2381.xml"/><Relationship Id="rId322" Type="http://schemas.openxmlformats.org/officeDocument/2006/relationships/image" Target="../media/image2423.png"/><Relationship Id="rId767" Type="http://schemas.openxmlformats.org/officeDocument/2006/relationships/customXml" Target="../ink/ink2708.xml"/><Relationship Id="rId974" Type="http://schemas.openxmlformats.org/officeDocument/2006/relationships/image" Target="../media/image2738.png"/><Relationship Id="rId199" Type="http://schemas.openxmlformats.org/officeDocument/2006/relationships/customXml" Target="../ink/ink2423.xml"/><Relationship Id="rId627" Type="http://schemas.openxmlformats.org/officeDocument/2006/relationships/image" Target="../media/image2567.png"/><Relationship Id="rId834" Type="http://schemas.openxmlformats.org/officeDocument/2006/relationships/customXml" Target="../ink/ink2742.xml"/><Relationship Id="rId266" Type="http://schemas.openxmlformats.org/officeDocument/2006/relationships/image" Target="../media/image2395.png"/><Relationship Id="rId473" Type="http://schemas.openxmlformats.org/officeDocument/2006/relationships/image" Target="../media/image2495.png"/><Relationship Id="rId680" Type="http://schemas.openxmlformats.org/officeDocument/2006/relationships/image" Target="../media/image2593.png"/><Relationship Id="rId901" Type="http://schemas.openxmlformats.org/officeDocument/2006/relationships/customXml" Target="../ink/ink2776.xml"/><Relationship Id="rId30" Type="http://schemas.openxmlformats.org/officeDocument/2006/relationships/image" Target="../media/image2284.png"/><Relationship Id="rId126" Type="http://schemas.openxmlformats.org/officeDocument/2006/relationships/image" Target="../media/image2329.png"/><Relationship Id="rId333" Type="http://schemas.openxmlformats.org/officeDocument/2006/relationships/customXml" Target="../ink/ink2490.xml"/><Relationship Id="rId540" Type="http://schemas.openxmlformats.org/officeDocument/2006/relationships/customXml" Target="../ink/ink2594.xml"/><Relationship Id="rId778" Type="http://schemas.openxmlformats.org/officeDocument/2006/relationships/image" Target="../media/image2641.png"/><Relationship Id="rId985" Type="http://schemas.openxmlformats.org/officeDocument/2006/relationships/customXml" Target="../ink/ink2818.xml"/><Relationship Id="rId638" Type="http://schemas.openxmlformats.org/officeDocument/2006/relationships/customXml" Target="../ink/ink2643.xml"/><Relationship Id="rId845" Type="http://schemas.openxmlformats.org/officeDocument/2006/relationships/image" Target="../media/image2674.png"/><Relationship Id="rId1030" Type="http://schemas.openxmlformats.org/officeDocument/2006/relationships/image" Target="../media/image2766.png"/><Relationship Id="rId277" Type="http://schemas.openxmlformats.org/officeDocument/2006/relationships/customXml" Target="../ink/ink2462.xml"/><Relationship Id="rId400" Type="http://schemas.openxmlformats.org/officeDocument/2006/relationships/image" Target="../media/image2460.png"/><Relationship Id="rId484" Type="http://schemas.openxmlformats.org/officeDocument/2006/relationships/customXml" Target="../ink/ink2566.xml"/><Relationship Id="rId705" Type="http://schemas.openxmlformats.org/officeDocument/2006/relationships/customXml" Target="../ink/ink2677.xml"/><Relationship Id="rId137" Type="http://schemas.openxmlformats.org/officeDocument/2006/relationships/customXml" Target="../ink/ink2392.xml"/><Relationship Id="rId344" Type="http://schemas.openxmlformats.org/officeDocument/2006/relationships/image" Target="../media/image2434.png"/><Relationship Id="rId691" Type="http://schemas.openxmlformats.org/officeDocument/2006/relationships/customXml" Target="../ink/ink2670.xml"/><Relationship Id="rId789" Type="http://schemas.openxmlformats.org/officeDocument/2006/relationships/customXml" Target="../ink/ink2719.xml"/><Relationship Id="rId912" Type="http://schemas.openxmlformats.org/officeDocument/2006/relationships/image" Target="../media/image2707.png"/><Relationship Id="rId996" Type="http://schemas.openxmlformats.org/officeDocument/2006/relationships/image" Target="../media/image2749.png"/><Relationship Id="rId41" Type="http://schemas.openxmlformats.org/officeDocument/2006/relationships/customXml" Target="../ink/ink2344.xml"/><Relationship Id="rId551" Type="http://schemas.openxmlformats.org/officeDocument/2006/relationships/image" Target="../media/image1924.png"/><Relationship Id="rId649" Type="http://schemas.openxmlformats.org/officeDocument/2006/relationships/image" Target="../media/image2578.png"/><Relationship Id="rId856" Type="http://schemas.openxmlformats.org/officeDocument/2006/relationships/image" Target="../media/image2679.png"/><Relationship Id="rId190" Type="http://schemas.openxmlformats.org/officeDocument/2006/relationships/image" Target="../media/image2359.png"/><Relationship Id="rId204" Type="http://schemas.openxmlformats.org/officeDocument/2006/relationships/image" Target="../media/image2366.png"/><Relationship Id="rId288" Type="http://schemas.openxmlformats.org/officeDocument/2006/relationships/image" Target="../media/image2406.png"/><Relationship Id="rId411" Type="http://schemas.openxmlformats.org/officeDocument/2006/relationships/customXml" Target="../ink/ink2529.xml"/><Relationship Id="rId509" Type="http://schemas.openxmlformats.org/officeDocument/2006/relationships/image" Target="../media/image2511.png"/><Relationship Id="rId1041" Type="http://schemas.openxmlformats.org/officeDocument/2006/relationships/customXml" Target="../ink/ink2846.xml"/><Relationship Id="rId495" Type="http://schemas.openxmlformats.org/officeDocument/2006/relationships/image" Target="../media/image2505.png"/><Relationship Id="rId716" Type="http://schemas.openxmlformats.org/officeDocument/2006/relationships/image" Target="../media/image2610.png"/><Relationship Id="rId923" Type="http://schemas.openxmlformats.org/officeDocument/2006/relationships/customXml" Target="../ink/ink2787.xml"/><Relationship Id="rId52" Type="http://schemas.openxmlformats.org/officeDocument/2006/relationships/image" Target="../media/image69.png"/><Relationship Id="rId148" Type="http://schemas.openxmlformats.org/officeDocument/2006/relationships/image" Target="../media/image2339.png"/><Relationship Id="rId355" Type="http://schemas.openxmlformats.org/officeDocument/2006/relationships/customXml" Target="../ink/ink2501.xml"/><Relationship Id="rId562" Type="http://schemas.openxmlformats.org/officeDocument/2006/relationships/customXml" Target="../ink/ink2605.xml"/><Relationship Id="rId215" Type="http://schemas.openxmlformats.org/officeDocument/2006/relationships/customXml" Target="../ink/ink2431.xml"/><Relationship Id="rId422" Type="http://schemas.openxmlformats.org/officeDocument/2006/relationships/image" Target="../media/image2471.png"/><Relationship Id="rId867" Type="http://schemas.openxmlformats.org/officeDocument/2006/relationships/customXml" Target="../ink/ink2759.xml"/><Relationship Id="rId299" Type="http://schemas.openxmlformats.org/officeDocument/2006/relationships/customXml" Target="../ink/ink2473.xml"/><Relationship Id="rId727" Type="http://schemas.openxmlformats.org/officeDocument/2006/relationships/customXml" Target="../ink/ink2688.xml"/><Relationship Id="rId934" Type="http://schemas.openxmlformats.org/officeDocument/2006/relationships/image" Target="../media/image2718.png"/><Relationship Id="rId63" Type="http://schemas.openxmlformats.org/officeDocument/2006/relationships/customXml" Target="../ink/ink2355.xml"/><Relationship Id="rId159" Type="http://schemas.openxmlformats.org/officeDocument/2006/relationships/customXml" Target="../ink/ink2403.xml"/><Relationship Id="rId366" Type="http://schemas.openxmlformats.org/officeDocument/2006/relationships/image" Target="../media/image2443.png"/><Relationship Id="rId573" Type="http://schemas.openxmlformats.org/officeDocument/2006/relationships/image" Target="../media/image2541.png"/><Relationship Id="rId780" Type="http://schemas.openxmlformats.org/officeDocument/2006/relationships/image" Target="../media/image2642.png"/><Relationship Id="rId226" Type="http://schemas.openxmlformats.org/officeDocument/2006/relationships/image" Target="../media/image2377.png"/><Relationship Id="rId433" Type="http://schemas.openxmlformats.org/officeDocument/2006/relationships/customXml" Target="../ink/ink2540.xml"/><Relationship Id="rId878" Type="http://schemas.openxmlformats.org/officeDocument/2006/relationships/image" Target="../media/image2690.png"/><Relationship Id="rId640" Type="http://schemas.openxmlformats.org/officeDocument/2006/relationships/customXml" Target="../ink/ink2644.xml"/><Relationship Id="rId738" Type="http://schemas.openxmlformats.org/officeDocument/2006/relationships/image" Target="../media/image2621.png"/><Relationship Id="rId945" Type="http://schemas.openxmlformats.org/officeDocument/2006/relationships/customXml" Target="../ink/ink2798.xml"/><Relationship Id="rId74" Type="http://schemas.openxmlformats.org/officeDocument/2006/relationships/image" Target="../media/image1796.png"/><Relationship Id="rId377" Type="http://schemas.openxmlformats.org/officeDocument/2006/relationships/customXml" Target="../ink/ink2512.xml"/><Relationship Id="rId500" Type="http://schemas.openxmlformats.org/officeDocument/2006/relationships/customXml" Target="../ink/ink2574.xml"/><Relationship Id="rId584" Type="http://schemas.openxmlformats.org/officeDocument/2006/relationships/customXml" Target="../ink/ink2616.xml"/><Relationship Id="rId805" Type="http://schemas.openxmlformats.org/officeDocument/2006/relationships/customXml" Target="../ink/ink2727.xml"/><Relationship Id="rId5" Type="http://schemas.openxmlformats.org/officeDocument/2006/relationships/customXml" Target="../ink/ink2326.xml"/><Relationship Id="rId237" Type="http://schemas.openxmlformats.org/officeDocument/2006/relationships/customXml" Target="../ink/ink2442.xml"/><Relationship Id="rId791" Type="http://schemas.openxmlformats.org/officeDocument/2006/relationships/customXml" Target="../ink/ink2720.xml"/><Relationship Id="rId889" Type="http://schemas.openxmlformats.org/officeDocument/2006/relationships/customXml" Target="../ink/ink2770.xml"/><Relationship Id="rId444" Type="http://schemas.openxmlformats.org/officeDocument/2006/relationships/image" Target="../media/image2482.png"/><Relationship Id="rId651" Type="http://schemas.openxmlformats.org/officeDocument/2006/relationships/image" Target="../media/image2579.png"/><Relationship Id="rId749" Type="http://schemas.openxmlformats.org/officeDocument/2006/relationships/customXml" Target="../ink/ink2699.xml"/><Relationship Id="rId290" Type="http://schemas.openxmlformats.org/officeDocument/2006/relationships/image" Target="../media/image2407.png"/><Relationship Id="rId304" Type="http://schemas.openxmlformats.org/officeDocument/2006/relationships/image" Target="../media/image2414.png"/><Relationship Id="rId388" Type="http://schemas.openxmlformats.org/officeDocument/2006/relationships/image" Target="../media/image2454.png"/><Relationship Id="rId511" Type="http://schemas.openxmlformats.org/officeDocument/2006/relationships/image" Target="../media/image2512.png"/><Relationship Id="rId609" Type="http://schemas.openxmlformats.org/officeDocument/2006/relationships/image" Target="../media/image2558.png"/><Relationship Id="rId956" Type="http://schemas.openxmlformats.org/officeDocument/2006/relationships/image" Target="../media/image2729.png"/><Relationship Id="rId85" Type="http://schemas.openxmlformats.org/officeDocument/2006/relationships/customXml" Target="../ink/ink2366.xml"/><Relationship Id="rId150" Type="http://schemas.openxmlformats.org/officeDocument/2006/relationships/image" Target="../media/image2340.png"/><Relationship Id="rId595" Type="http://schemas.openxmlformats.org/officeDocument/2006/relationships/image" Target="../media/image2551.png"/><Relationship Id="rId816" Type="http://schemas.openxmlformats.org/officeDocument/2006/relationships/image" Target="../media/image2660.png"/><Relationship Id="rId1001" Type="http://schemas.openxmlformats.org/officeDocument/2006/relationships/customXml" Target="../ink/ink2826.xml"/><Relationship Id="rId248" Type="http://schemas.openxmlformats.org/officeDocument/2006/relationships/image" Target="../media/image2387.png"/><Relationship Id="rId455" Type="http://schemas.openxmlformats.org/officeDocument/2006/relationships/image" Target="../media/image2487.png"/><Relationship Id="rId662" Type="http://schemas.openxmlformats.org/officeDocument/2006/relationships/image" Target="../media/image2584.png"/><Relationship Id="rId12" Type="http://schemas.openxmlformats.org/officeDocument/2006/relationships/image" Target="../media/image2275.png"/><Relationship Id="rId108" Type="http://schemas.openxmlformats.org/officeDocument/2006/relationships/image" Target="../media/image2320.png"/><Relationship Id="rId315" Type="http://schemas.openxmlformats.org/officeDocument/2006/relationships/customXml" Target="../ink/ink2481.xml"/><Relationship Id="rId522" Type="http://schemas.openxmlformats.org/officeDocument/2006/relationships/customXml" Target="../ink/ink2585.xml"/><Relationship Id="rId967" Type="http://schemas.openxmlformats.org/officeDocument/2006/relationships/customXml" Target="../ink/ink2809.xml"/><Relationship Id="rId96" Type="http://schemas.openxmlformats.org/officeDocument/2006/relationships/image" Target="../media/image2314.png"/><Relationship Id="rId161" Type="http://schemas.openxmlformats.org/officeDocument/2006/relationships/customXml" Target="../ink/ink2404.xml"/><Relationship Id="rId399" Type="http://schemas.openxmlformats.org/officeDocument/2006/relationships/customXml" Target="../ink/ink2523.xml"/><Relationship Id="rId827" Type="http://schemas.openxmlformats.org/officeDocument/2006/relationships/customXml" Target="../ink/ink2738.xml"/><Relationship Id="rId1012" Type="http://schemas.openxmlformats.org/officeDocument/2006/relationships/image" Target="../media/image2757.png"/><Relationship Id="rId259" Type="http://schemas.openxmlformats.org/officeDocument/2006/relationships/customXml" Target="../ink/ink2453.xml"/><Relationship Id="rId466" Type="http://schemas.openxmlformats.org/officeDocument/2006/relationships/customXml" Target="../ink/ink2557.xml"/><Relationship Id="rId673" Type="http://schemas.openxmlformats.org/officeDocument/2006/relationships/customXml" Target="../ink/ink2661.xml"/><Relationship Id="rId880" Type="http://schemas.openxmlformats.org/officeDocument/2006/relationships/image" Target="../media/image2691.png"/><Relationship Id="rId23" Type="http://schemas.openxmlformats.org/officeDocument/2006/relationships/customXml" Target="../ink/ink2335.xml"/><Relationship Id="rId119" Type="http://schemas.openxmlformats.org/officeDocument/2006/relationships/customXml" Target="../ink/ink2383.xml"/><Relationship Id="rId326" Type="http://schemas.openxmlformats.org/officeDocument/2006/relationships/image" Target="../media/image2425.png"/><Relationship Id="rId533" Type="http://schemas.openxmlformats.org/officeDocument/2006/relationships/image" Target="../media/image2522.png"/><Relationship Id="rId978" Type="http://schemas.openxmlformats.org/officeDocument/2006/relationships/image" Target="../media/image2740.png"/><Relationship Id="rId740" Type="http://schemas.openxmlformats.org/officeDocument/2006/relationships/image" Target="../media/image2622.png"/><Relationship Id="rId838" Type="http://schemas.openxmlformats.org/officeDocument/2006/relationships/customXml" Target="../ink/ink2744.xml"/><Relationship Id="rId1023" Type="http://schemas.openxmlformats.org/officeDocument/2006/relationships/customXml" Target="../ink/ink2837.xml"/><Relationship Id="rId172" Type="http://schemas.openxmlformats.org/officeDocument/2006/relationships/image" Target="../media/image2350.png"/><Relationship Id="rId477" Type="http://schemas.openxmlformats.org/officeDocument/2006/relationships/image" Target="../media/image2497.png"/><Relationship Id="rId600" Type="http://schemas.openxmlformats.org/officeDocument/2006/relationships/customXml" Target="../ink/ink2624.xml"/><Relationship Id="rId684" Type="http://schemas.openxmlformats.org/officeDocument/2006/relationships/image" Target="../media/image2595.png"/><Relationship Id="rId337" Type="http://schemas.openxmlformats.org/officeDocument/2006/relationships/customXml" Target="../ink/ink2492.xml"/><Relationship Id="rId891" Type="http://schemas.openxmlformats.org/officeDocument/2006/relationships/customXml" Target="../ink/ink2771.xml"/><Relationship Id="rId905" Type="http://schemas.openxmlformats.org/officeDocument/2006/relationships/customXml" Target="../ink/ink2778.xml"/><Relationship Id="rId989" Type="http://schemas.openxmlformats.org/officeDocument/2006/relationships/customXml" Target="../ink/ink2820.xml"/><Relationship Id="rId34" Type="http://schemas.openxmlformats.org/officeDocument/2006/relationships/image" Target="../media/image2286.png"/><Relationship Id="rId544" Type="http://schemas.openxmlformats.org/officeDocument/2006/relationships/customXml" Target="../ink/ink2596.xml"/><Relationship Id="rId751" Type="http://schemas.openxmlformats.org/officeDocument/2006/relationships/customXml" Target="../ink/ink2700.xml"/><Relationship Id="rId849" Type="http://schemas.openxmlformats.org/officeDocument/2006/relationships/customXml" Target="../ink/ink2750.xml"/><Relationship Id="rId183" Type="http://schemas.openxmlformats.org/officeDocument/2006/relationships/customXml" Target="../ink/ink2415.xml"/><Relationship Id="rId390" Type="http://schemas.openxmlformats.org/officeDocument/2006/relationships/image" Target="../media/image2455.png"/><Relationship Id="rId404" Type="http://schemas.openxmlformats.org/officeDocument/2006/relationships/image" Target="../media/image2462.png"/><Relationship Id="rId611" Type="http://schemas.openxmlformats.org/officeDocument/2006/relationships/image" Target="../media/image2559.png"/><Relationship Id="rId1034" Type="http://schemas.openxmlformats.org/officeDocument/2006/relationships/image" Target="../media/image2768.png"/><Relationship Id="rId250" Type="http://schemas.openxmlformats.org/officeDocument/2006/relationships/image" Target="../media/image2388.png"/><Relationship Id="rId488" Type="http://schemas.openxmlformats.org/officeDocument/2006/relationships/customXml" Target="../ink/ink2568.xml"/><Relationship Id="rId695" Type="http://schemas.openxmlformats.org/officeDocument/2006/relationships/customXml" Target="../ink/ink2672.xml"/><Relationship Id="rId709" Type="http://schemas.openxmlformats.org/officeDocument/2006/relationships/customXml" Target="../ink/ink2679.xml"/><Relationship Id="rId916" Type="http://schemas.openxmlformats.org/officeDocument/2006/relationships/image" Target="../media/image2709.png"/><Relationship Id="rId45" Type="http://schemas.openxmlformats.org/officeDocument/2006/relationships/customXml" Target="../ink/ink2346.xml"/><Relationship Id="rId110" Type="http://schemas.openxmlformats.org/officeDocument/2006/relationships/image" Target="../media/image2321.png"/><Relationship Id="rId348" Type="http://schemas.openxmlformats.org/officeDocument/2006/relationships/image" Target="../media/image1901.png"/><Relationship Id="rId555" Type="http://schemas.openxmlformats.org/officeDocument/2006/relationships/image" Target="../media/image2532.png"/><Relationship Id="rId762" Type="http://schemas.openxmlformats.org/officeDocument/2006/relationships/image" Target="../media/image2633.png"/><Relationship Id="rId194" Type="http://schemas.openxmlformats.org/officeDocument/2006/relationships/image" Target="../media/image2361.png"/><Relationship Id="rId208" Type="http://schemas.openxmlformats.org/officeDocument/2006/relationships/image" Target="../media/image2368.png"/><Relationship Id="rId415" Type="http://schemas.openxmlformats.org/officeDocument/2006/relationships/customXml" Target="../ink/ink2531.xml"/><Relationship Id="rId622" Type="http://schemas.openxmlformats.org/officeDocument/2006/relationships/customXml" Target="../ink/ink2635.xml"/><Relationship Id="rId1045" Type="http://schemas.openxmlformats.org/officeDocument/2006/relationships/customXml" Target="../ink/ink2848.xml"/><Relationship Id="rId261" Type="http://schemas.openxmlformats.org/officeDocument/2006/relationships/customXml" Target="../ink/ink2454.xml"/><Relationship Id="rId499" Type="http://schemas.openxmlformats.org/officeDocument/2006/relationships/image" Target="../media/image2506.png"/><Relationship Id="rId927" Type="http://schemas.openxmlformats.org/officeDocument/2006/relationships/customXml" Target="../ink/ink2789.xml"/><Relationship Id="rId56" Type="http://schemas.openxmlformats.org/officeDocument/2006/relationships/image" Target="../media/image2296.png"/><Relationship Id="rId359" Type="http://schemas.openxmlformats.org/officeDocument/2006/relationships/customXml" Target="../ink/ink2503.xml"/><Relationship Id="rId566" Type="http://schemas.openxmlformats.org/officeDocument/2006/relationships/customXml" Target="../ink/ink2607.xml"/><Relationship Id="rId773" Type="http://schemas.openxmlformats.org/officeDocument/2006/relationships/customXml" Target="../ink/ink2711.xml"/><Relationship Id="rId121" Type="http://schemas.openxmlformats.org/officeDocument/2006/relationships/customXml" Target="../ink/ink2384.xml"/><Relationship Id="rId219" Type="http://schemas.openxmlformats.org/officeDocument/2006/relationships/customXml" Target="../ink/ink2433.xml"/><Relationship Id="rId426" Type="http://schemas.openxmlformats.org/officeDocument/2006/relationships/image" Target="../media/image2473.png"/><Relationship Id="rId633" Type="http://schemas.openxmlformats.org/officeDocument/2006/relationships/image" Target="../media/image2570.png"/><Relationship Id="rId980" Type="http://schemas.openxmlformats.org/officeDocument/2006/relationships/image" Target="../media/image2741.png"/><Relationship Id="rId840" Type="http://schemas.openxmlformats.org/officeDocument/2006/relationships/customXml" Target="../ink/ink2745.xml"/><Relationship Id="rId938" Type="http://schemas.openxmlformats.org/officeDocument/2006/relationships/image" Target="../media/image2720.png"/><Relationship Id="rId67" Type="http://schemas.openxmlformats.org/officeDocument/2006/relationships/customXml" Target="../ink/ink2357.xml"/><Relationship Id="rId272" Type="http://schemas.openxmlformats.org/officeDocument/2006/relationships/image" Target="../media/image2398.png"/><Relationship Id="rId577" Type="http://schemas.openxmlformats.org/officeDocument/2006/relationships/image" Target="../media/image2542.png"/><Relationship Id="rId700" Type="http://schemas.openxmlformats.org/officeDocument/2006/relationships/image" Target="../media/image2602.png"/><Relationship Id="rId132" Type="http://schemas.openxmlformats.org/officeDocument/2006/relationships/image" Target="../media/image2332.png"/><Relationship Id="rId784" Type="http://schemas.openxmlformats.org/officeDocument/2006/relationships/image" Target="../media/image2644.png"/><Relationship Id="rId991" Type="http://schemas.openxmlformats.org/officeDocument/2006/relationships/customXml" Target="../ink/ink2821.xml"/><Relationship Id="rId437" Type="http://schemas.openxmlformats.org/officeDocument/2006/relationships/customXml" Target="../ink/ink2542.xml"/><Relationship Id="rId644" Type="http://schemas.openxmlformats.org/officeDocument/2006/relationships/customXml" Target="../ink/ink2646.xml"/><Relationship Id="rId851" Type="http://schemas.openxmlformats.org/officeDocument/2006/relationships/customXml" Target="../ink/ink2751.xml"/><Relationship Id="rId283" Type="http://schemas.openxmlformats.org/officeDocument/2006/relationships/customXml" Target="../ink/ink2465.xml"/><Relationship Id="rId490" Type="http://schemas.openxmlformats.org/officeDocument/2006/relationships/customXml" Target="../ink/ink2569.xml"/><Relationship Id="rId504" Type="http://schemas.openxmlformats.org/officeDocument/2006/relationships/customXml" Target="../ink/ink2576.xml"/><Relationship Id="rId711" Type="http://schemas.openxmlformats.org/officeDocument/2006/relationships/customXml" Target="../ink/ink2680.xml"/><Relationship Id="rId949" Type="http://schemas.openxmlformats.org/officeDocument/2006/relationships/customXml" Target="../ink/ink2800.xml"/><Relationship Id="rId78" Type="http://schemas.openxmlformats.org/officeDocument/2006/relationships/image" Target="../media/image2305.png"/><Relationship Id="rId143" Type="http://schemas.openxmlformats.org/officeDocument/2006/relationships/customXml" Target="../ink/ink2395.xml"/><Relationship Id="rId350" Type="http://schemas.openxmlformats.org/officeDocument/2006/relationships/image" Target="../media/image2436.png"/><Relationship Id="rId588" Type="http://schemas.openxmlformats.org/officeDocument/2006/relationships/customXml" Target="../ink/ink2618.xml"/><Relationship Id="rId795" Type="http://schemas.openxmlformats.org/officeDocument/2006/relationships/customXml" Target="../ink/ink2722.xml"/><Relationship Id="rId809" Type="http://schemas.openxmlformats.org/officeDocument/2006/relationships/customXml" Target="../ink/ink2729.xml"/><Relationship Id="rId9" Type="http://schemas.openxmlformats.org/officeDocument/2006/relationships/customXml" Target="../ink/ink2328.xml"/><Relationship Id="rId210" Type="http://schemas.openxmlformats.org/officeDocument/2006/relationships/image" Target="../media/image2369.png"/><Relationship Id="rId448" Type="http://schemas.openxmlformats.org/officeDocument/2006/relationships/image" Target="../media/image2484.png"/><Relationship Id="rId655" Type="http://schemas.openxmlformats.org/officeDocument/2006/relationships/image" Target="../media/image2581.png"/><Relationship Id="rId862" Type="http://schemas.openxmlformats.org/officeDocument/2006/relationships/image" Target="../media/image2682.png"/><Relationship Id="rId294" Type="http://schemas.openxmlformats.org/officeDocument/2006/relationships/image" Target="../media/image2409.png"/><Relationship Id="rId308" Type="http://schemas.openxmlformats.org/officeDocument/2006/relationships/image" Target="../media/image2416.png"/><Relationship Id="rId515" Type="http://schemas.openxmlformats.org/officeDocument/2006/relationships/image" Target="../media/image2514.png"/><Relationship Id="rId722" Type="http://schemas.openxmlformats.org/officeDocument/2006/relationships/image" Target="../media/image2613.png"/><Relationship Id="rId89" Type="http://schemas.openxmlformats.org/officeDocument/2006/relationships/customXml" Target="../ink/ink2368.xml"/><Relationship Id="rId154" Type="http://schemas.openxmlformats.org/officeDocument/2006/relationships/image" Target="../media/image2342.png"/><Relationship Id="rId361" Type="http://schemas.openxmlformats.org/officeDocument/2006/relationships/customXml" Target="../ink/ink2504.xml"/><Relationship Id="rId599" Type="http://schemas.openxmlformats.org/officeDocument/2006/relationships/image" Target="../media/image2553.png"/><Relationship Id="rId1005" Type="http://schemas.openxmlformats.org/officeDocument/2006/relationships/customXml" Target="../ink/ink2828.xml"/><Relationship Id="rId459" Type="http://schemas.openxmlformats.org/officeDocument/2006/relationships/image" Target="../media/image2489.png"/><Relationship Id="rId666" Type="http://schemas.openxmlformats.org/officeDocument/2006/relationships/image" Target="../media/image2586.png"/><Relationship Id="rId873" Type="http://schemas.openxmlformats.org/officeDocument/2006/relationships/customXml" Target="../ink/ink2762.xml"/><Relationship Id="rId16" Type="http://schemas.openxmlformats.org/officeDocument/2006/relationships/image" Target="../media/image2277.png"/><Relationship Id="rId221" Type="http://schemas.openxmlformats.org/officeDocument/2006/relationships/customXml" Target="../ink/ink2434.xml"/><Relationship Id="rId319" Type="http://schemas.openxmlformats.org/officeDocument/2006/relationships/customXml" Target="../ink/ink2483.xml"/><Relationship Id="rId526" Type="http://schemas.openxmlformats.org/officeDocument/2006/relationships/customXml" Target="../ink/ink2587.xml"/><Relationship Id="rId733" Type="http://schemas.openxmlformats.org/officeDocument/2006/relationships/customXml" Target="../ink/ink2691.xml"/><Relationship Id="rId940" Type="http://schemas.openxmlformats.org/officeDocument/2006/relationships/image" Target="../media/image2721.png"/><Relationship Id="rId1016" Type="http://schemas.openxmlformats.org/officeDocument/2006/relationships/image" Target="../media/image2759.png"/><Relationship Id="rId165" Type="http://schemas.openxmlformats.org/officeDocument/2006/relationships/customXml" Target="../ink/ink2406.xml"/><Relationship Id="rId372" Type="http://schemas.openxmlformats.org/officeDocument/2006/relationships/image" Target="../media/image2446.png"/><Relationship Id="rId677" Type="http://schemas.openxmlformats.org/officeDocument/2006/relationships/customXml" Target="../ink/ink2663.xml"/><Relationship Id="rId800" Type="http://schemas.openxmlformats.org/officeDocument/2006/relationships/image" Target="../media/image2652.png"/><Relationship Id="rId232" Type="http://schemas.openxmlformats.org/officeDocument/2006/relationships/image" Target="../media/image2380.png"/><Relationship Id="rId884" Type="http://schemas.openxmlformats.org/officeDocument/2006/relationships/image" Target="../media/image2693.png"/><Relationship Id="rId27" Type="http://schemas.openxmlformats.org/officeDocument/2006/relationships/customXml" Target="../ink/ink2337.xml"/><Relationship Id="rId537" Type="http://schemas.openxmlformats.org/officeDocument/2006/relationships/image" Target="../media/image2524.png"/><Relationship Id="rId744" Type="http://schemas.openxmlformats.org/officeDocument/2006/relationships/image" Target="../media/image2624.png"/><Relationship Id="rId951" Type="http://schemas.openxmlformats.org/officeDocument/2006/relationships/customXml" Target="../ink/ink2801.xml"/><Relationship Id="rId80" Type="http://schemas.openxmlformats.org/officeDocument/2006/relationships/image" Target="../media/image2306.png"/><Relationship Id="rId176" Type="http://schemas.openxmlformats.org/officeDocument/2006/relationships/image" Target="../media/image2352.png"/><Relationship Id="rId383" Type="http://schemas.openxmlformats.org/officeDocument/2006/relationships/customXml" Target="../ink/ink2515.xml"/><Relationship Id="rId590" Type="http://schemas.openxmlformats.org/officeDocument/2006/relationships/customXml" Target="../ink/ink2619.xml"/><Relationship Id="rId604" Type="http://schemas.openxmlformats.org/officeDocument/2006/relationships/customXml" Target="../ink/ink2626.xml"/><Relationship Id="rId811" Type="http://schemas.openxmlformats.org/officeDocument/2006/relationships/customXml" Target="../ink/ink2730.xml"/><Relationship Id="rId1027" Type="http://schemas.openxmlformats.org/officeDocument/2006/relationships/customXml" Target="../ink/ink2839.xml"/><Relationship Id="rId243" Type="http://schemas.openxmlformats.org/officeDocument/2006/relationships/customXml" Target="../ink/ink2445.xml"/><Relationship Id="rId450" Type="http://schemas.openxmlformats.org/officeDocument/2006/relationships/image" Target="../media/image2485.png"/><Relationship Id="rId688" Type="http://schemas.openxmlformats.org/officeDocument/2006/relationships/image" Target="../media/image2597.png"/><Relationship Id="rId895" Type="http://schemas.openxmlformats.org/officeDocument/2006/relationships/customXml" Target="../ink/ink2773.xml"/><Relationship Id="rId909" Type="http://schemas.openxmlformats.org/officeDocument/2006/relationships/customXml" Target="../ink/ink2780.xml"/><Relationship Id="rId38" Type="http://schemas.openxmlformats.org/officeDocument/2006/relationships/image" Target="../media/image2288.png"/><Relationship Id="rId103" Type="http://schemas.openxmlformats.org/officeDocument/2006/relationships/customXml" Target="../ink/ink2375.xml"/><Relationship Id="rId310" Type="http://schemas.openxmlformats.org/officeDocument/2006/relationships/image" Target="../media/image2417.png"/><Relationship Id="rId548" Type="http://schemas.openxmlformats.org/officeDocument/2006/relationships/customXml" Target="../ink/ink2598.xml"/><Relationship Id="rId755" Type="http://schemas.openxmlformats.org/officeDocument/2006/relationships/customXml" Target="../ink/ink2702.xml"/><Relationship Id="rId962" Type="http://schemas.openxmlformats.org/officeDocument/2006/relationships/image" Target="../media/image2732.png"/><Relationship Id="rId91" Type="http://schemas.openxmlformats.org/officeDocument/2006/relationships/customXml" Target="../ink/ink2369.xml"/><Relationship Id="rId187" Type="http://schemas.openxmlformats.org/officeDocument/2006/relationships/customXml" Target="../ink/ink2417.xml"/><Relationship Id="rId394" Type="http://schemas.openxmlformats.org/officeDocument/2006/relationships/image" Target="../media/image2457.png"/><Relationship Id="rId408" Type="http://schemas.openxmlformats.org/officeDocument/2006/relationships/image" Target="../media/image2464.png"/><Relationship Id="rId615" Type="http://schemas.openxmlformats.org/officeDocument/2006/relationships/image" Target="../media/image2561.png"/><Relationship Id="rId822" Type="http://schemas.openxmlformats.org/officeDocument/2006/relationships/image" Target="../media/image2663.png"/><Relationship Id="rId1038" Type="http://schemas.openxmlformats.org/officeDocument/2006/relationships/image" Target="../media/image2770.png"/><Relationship Id="rId254" Type="http://schemas.openxmlformats.org/officeDocument/2006/relationships/image" Target="../media/image2390.png"/><Relationship Id="rId699" Type="http://schemas.openxmlformats.org/officeDocument/2006/relationships/customXml" Target="../ink/ink2674.xml"/><Relationship Id="rId49" Type="http://schemas.openxmlformats.org/officeDocument/2006/relationships/customXml" Target="../ink/ink2348.xml"/><Relationship Id="rId114" Type="http://schemas.openxmlformats.org/officeDocument/2006/relationships/image" Target="../media/image2323.png"/><Relationship Id="rId461" Type="http://schemas.openxmlformats.org/officeDocument/2006/relationships/image" Target="../media/image2490.png"/><Relationship Id="rId559" Type="http://schemas.openxmlformats.org/officeDocument/2006/relationships/image" Target="../media/image2534.png"/><Relationship Id="rId766" Type="http://schemas.openxmlformats.org/officeDocument/2006/relationships/image" Target="../media/image2635.png"/><Relationship Id="rId198" Type="http://schemas.openxmlformats.org/officeDocument/2006/relationships/image" Target="../media/image2363.png"/><Relationship Id="rId321" Type="http://schemas.openxmlformats.org/officeDocument/2006/relationships/customXml" Target="../ink/ink2484.xml"/><Relationship Id="rId419" Type="http://schemas.openxmlformats.org/officeDocument/2006/relationships/customXml" Target="../ink/ink2533.xml"/><Relationship Id="rId626" Type="http://schemas.openxmlformats.org/officeDocument/2006/relationships/customXml" Target="../ink/ink2637.xml"/><Relationship Id="rId973" Type="http://schemas.openxmlformats.org/officeDocument/2006/relationships/customXml" Target="../ink/ink2812.xml"/><Relationship Id="rId833" Type="http://schemas.openxmlformats.org/officeDocument/2006/relationships/image" Target="../media/image2668.png"/><Relationship Id="rId265" Type="http://schemas.openxmlformats.org/officeDocument/2006/relationships/customXml" Target="../ink/ink2456.xml"/><Relationship Id="rId472" Type="http://schemas.openxmlformats.org/officeDocument/2006/relationships/customXml" Target="../ink/ink2560.xml"/><Relationship Id="rId900" Type="http://schemas.openxmlformats.org/officeDocument/2006/relationships/image" Target="../media/image2701.png"/><Relationship Id="rId125" Type="http://schemas.openxmlformats.org/officeDocument/2006/relationships/customXml" Target="../ink/ink2386.xml"/><Relationship Id="rId332" Type="http://schemas.openxmlformats.org/officeDocument/2006/relationships/image" Target="../media/image2428.png"/><Relationship Id="rId777" Type="http://schemas.openxmlformats.org/officeDocument/2006/relationships/customXml" Target="../ink/ink2713.xml"/><Relationship Id="rId984" Type="http://schemas.openxmlformats.org/officeDocument/2006/relationships/image" Target="../media/image2743.png"/><Relationship Id="rId637" Type="http://schemas.openxmlformats.org/officeDocument/2006/relationships/image" Target="../media/image2572.png"/><Relationship Id="rId844" Type="http://schemas.openxmlformats.org/officeDocument/2006/relationships/customXml" Target="../ink/ink2747.xml"/><Relationship Id="rId276" Type="http://schemas.openxmlformats.org/officeDocument/2006/relationships/image" Target="../media/image2400.png"/><Relationship Id="rId483" Type="http://schemas.openxmlformats.org/officeDocument/2006/relationships/image" Target="../media/image2500.png"/><Relationship Id="rId690" Type="http://schemas.openxmlformats.org/officeDocument/2006/relationships/image" Target="../media/image906.png"/><Relationship Id="rId704" Type="http://schemas.openxmlformats.org/officeDocument/2006/relationships/image" Target="../media/image2604.png"/><Relationship Id="rId911" Type="http://schemas.openxmlformats.org/officeDocument/2006/relationships/customXml" Target="../ink/ink2781.xml"/><Relationship Id="rId40" Type="http://schemas.openxmlformats.org/officeDocument/2006/relationships/image" Target="../media/image2289.png"/><Relationship Id="rId136" Type="http://schemas.openxmlformats.org/officeDocument/2006/relationships/image" Target="../media/image1246.png"/><Relationship Id="rId343" Type="http://schemas.openxmlformats.org/officeDocument/2006/relationships/customXml" Target="../ink/ink2495.xml"/><Relationship Id="rId550" Type="http://schemas.openxmlformats.org/officeDocument/2006/relationships/customXml" Target="../ink/ink2599.xml"/><Relationship Id="rId788" Type="http://schemas.openxmlformats.org/officeDocument/2006/relationships/image" Target="../media/image2646.png"/><Relationship Id="rId995" Type="http://schemas.openxmlformats.org/officeDocument/2006/relationships/customXml" Target="../ink/ink2823.xml"/><Relationship Id="rId203" Type="http://schemas.openxmlformats.org/officeDocument/2006/relationships/customXml" Target="../ink/ink2425.xml"/><Relationship Id="rId648" Type="http://schemas.openxmlformats.org/officeDocument/2006/relationships/customXml" Target="../ink/ink2648.xml"/><Relationship Id="rId855" Type="http://schemas.openxmlformats.org/officeDocument/2006/relationships/customXml" Target="../ink/ink2753.xml"/><Relationship Id="rId1040" Type="http://schemas.openxmlformats.org/officeDocument/2006/relationships/image" Target="../media/image2771.png"/><Relationship Id="rId287" Type="http://schemas.openxmlformats.org/officeDocument/2006/relationships/customXml" Target="../ink/ink2467.xml"/><Relationship Id="rId410" Type="http://schemas.openxmlformats.org/officeDocument/2006/relationships/image" Target="../media/image2465.png"/><Relationship Id="rId494" Type="http://schemas.openxmlformats.org/officeDocument/2006/relationships/customXml" Target="../ink/ink2571.xml"/><Relationship Id="rId508" Type="http://schemas.openxmlformats.org/officeDocument/2006/relationships/customXml" Target="../ink/ink2578.xml"/><Relationship Id="rId715" Type="http://schemas.openxmlformats.org/officeDocument/2006/relationships/customXml" Target="../ink/ink2682.xml"/><Relationship Id="rId922" Type="http://schemas.openxmlformats.org/officeDocument/2006/relationships/image" Target="../media/image2712.png"/><Relationship Id="rId147" Type="http://schemas.openxmlformats.org/officeDocument/2006/relationships/customXml" Target="../ink/ink2397.xml"/><Relationship Id="rId354" Type="http://schemas.openxmlformats.org/officeDocument/2006/relationships/image" Target="../media/image2438.png"/><Relationship Id="rId799" Type="http://schemas.openxmlformats.org/officeDocument/2006/relationships/customXml" Target="../ink/ink2724.xml"/><Relationship Id="rId51" Type="http://schemas.openxmlformats.org/officeDocument/2006/relationships/customXml" Target="../ink/ink2349.xml"/><Relationship Id="rId561" Type="http://schemas.openxmlformats.org/officeDocument/2006/relationships/image" Target="../media/image2535.png"/><Relationship Id="rId659" Type="http://schemas.openxmlformats.org/officeDocument/2006/relationships/image" Target="../media/image2583.png"/><Relationship Id="rId866" Type="http://schemas.openxmlformats.org/officeDocument/2006/relationships/image" Target="../media/image2684.png"/><Relationship Id="rId214" Type="http://schemas.openxmlformats.org/officeDocument/2006/relationships/image" Target="../media/image2371.png"/><Relationship Id="rId298" Type="http://schemas.openxmlformats.org/officeDocument/2006/relationships/image" Target="../media/image2411.png"/><Relationship Id="rId421" Type="http://schemas.openxmlformats.org/officeDocument/2006/relationships/customXml" Target="../ink/ink2534.xml"/><Relationship Id="rId519" Type="http://schemas.openxmlformats.org/officeDocument/2006/relationships/image" Target="../media/image2515.png"/><Relationship Id="rId158" Type="http://schemas.openxmlformats.org/officeDocument/2006/relationships/image" Target="../media/image2344.png"/><Relationship Id="rId726" Type="http://schemas.openxmlformats.org/officeDocument/2006/relationships/image" Target="../media/image2615.png"/><Relationship Id="rId933" Type="http://schemas.openxmlformats.org/officeDocument/2006/relationships/customXml" Target="../ink/ink2792.xml"/><Relationship Id="rId1009" Type="http://schemas.openxmlformats.org/officeDocument/2006/relationships/customXml" Target="../ink/ink2830.xml"/><Relationship Id="rId62" Type="http://schemas.openxmlformats.org/officeDocument/2006/relationships/image" Target="../media/image2299.png"/><Relationship Id="rId365" Type="http://schemas.openxmlformats.org/officeDocument/2006/relationships/customXml" Target="../ink/ink2506.xml"/><Relationship Id="rId572" Type="http://schemas.openxmlformats.org/officeDocument/2006/relationships/customXml" Target="../ink/ink2610.xml"/><Relationship Id="rId225" Type="http://schemas.openxmlformats.org/officeDocument/2006/relationships/customXml" Target="../ink/ink2436.xml"/><Relationship Id="rId432" Type="http://schemas.openxmlformats.org/officeDocument/2006/relationships/image" Target="../media/image2476.png"/><Relationship Id="rId877" Type="http://schemas.openxmlformats.org/officeDocument/2006/relationships/customXml" Target="../ink/ink2764.xml"/><Relationship Id="rId737" Type="http://schemas.openxmlformats.org/officeDocument/2006/relationships/customXml" Target="../ink/ink2693.xml"/><Relationship Id="rId944" Type="http://schemas.openxmlformats.org/officeDocument/2006/relationships/image" Target="../media/image2723.png"/><Relationship Id="rId73" Type="http://schemas.openxmlformats.org/officeDocument/2006/relationships/customXml" Target="../ink/ink2360.xml"/><Relationship Id="rId169" Type="http://schemas.openxmlformats.org/officeDocument/2006/relationships/customXml" Target="../ink/ink2408.xml"/><Relationship Id="rId376" Type="http://schemas.openxmlformats.org/officeDocument/2006/relationships/image" Target="../media/image2448.png"/><Relationship Id="rId583" Type="http://schemas.openxmlformats.org/officeDocument/2006/relationships/image" Target="../media/image2545.png"/><Relationship Id="rId790" Type="http://schemas.openxmlformats.org/officeDocument/2006/relationships/image" Target="../media/image2647.png"/><Relationship Id="rId804" Type="http://schemas.openxmlformats.org/officeDocument/2006/relationships/image" Target="../media/image2654.png"/><Relationship Id="rId4" Type="http://schemas.openxmlformats.org/officeDocument/2006/relationships/image" Target="../media/image2271.emf"/><Relationship Id="rId236" Type="http://schemas.openxmlformats.org/officeDocument/2006/relationships/image" Target="../media/image2382.png"/><Relationship Id="rId443" Type="http://schemas.openxmlformats.org/officeDocument/2006/relationships/customXml" Target="../ink/ink2545.xml"/><Relationship Id="rId650" Type="http://schemas.openxmlformats.org/officeDocument/2006/relationships/customXml" Target="../ink/ink2649.xml"/><Relationship Id="rId888" Type="http://schemas.openxmlformats.org/officeDocument/2006/relationships/image" Target="../media/image2695.png"/><Relationship Id="rId303" Type="http://schemas.openxmlformats.org/officeDocument/2006/relationships/customXml" Target="../ink/ink2475.xml"/><Relationship Id="rId748" Type="http://schemas.openxmlformats.org/officeDocument/2006/relationships/image" Target="../media/image2626.png"/><Relationship Id="rId955" Type="http://schemas.openxmlformats.org/officeDocument/2006/relationships/customXml" Target="../ink/ink2803.xml"/><Relationship Id="rId84" Type="http://schemas.openxmlformats.org/officeDocument/2006/relationships/image" Target="../media/image2308.png"/><Relationship Id="rId387" Type="http://schemas.openxmlformats.org/officeDocument/2006/relationships/customXml" Target="../ink/ink2517.xml"/><Relationship Id="rId510" Type="http://schemas.openxmlformats.org/officeDocument/2006/relationships/customXml" Target="../ink/ink2579.xml"/><Relationship Id="rId594" Type="http://schemas.openxmlformats.org/officeDocument/2006/relationships/customXml" Target="../ink/ink2621.xml"/><Relationship Id="rId608" Type="http://schemas.openxmlformats.org/officeDocument/2006/relationships/customXml" Target="../ink/ink2628.xml"/><Relationship Id="rId815" Type="http://schemas.openxmlformats.org/officeDocument/2006/relationships/customXml" Target="../ink/ink2732.xml"/><Relationship Id="rId247" Type="http://schemas.openxmlformats.org/officeDocument/2006/relationships/customXml" Target="../ink/ink2447.xml"/><Relationship Id="rId899" Type="http://schemas.openxmlformats.org/officeDocument/2006/relationships/customXml" Target="../ink/ink2775.xml"/><Relationship Id="rId1000" Type="http://schemas.openxmlformats.org/officeDocument/2006/relationships/image" Target="../media/image2751.png"/><Relationship Id="rId107" Type="http://schemas.openxmlformats.org/officeDocument/2006/relationships/customXml" Target="../ink/ink2377.xml"/><Relationship Id="rId454" Type="http://schemas.openxmlformats.org/officeDocument/2006/relationships/customXml" Target="../ink/ink2551.xml"/><Relationship Id="rId661" Type="http://schemas.openxmlformats.org/officeDocument/2006/relationships/customXml" Target="../ink/ink2655.xml"/><Relationship Id="rId759" Type="http://schemas.openxmlformats.org/officeDocument/2006/relationships/customXml" Target="../ink/ink2704.xml"/><Relationship Id="rId966" Type="http://schemas.openxmlformats.org/officeDocument/2006/relationships/image" Target="../media/image2734.png"/><Relationship Id="rId11" Type="http://schemas.openxmlformats.org/officeDocument/2006/relationships/customXml" Target="../ink/ink2329.xml"/><Relationship Id="rId314" Type="http://schemas.openxmlformats.org/officeDocument/2006/relationships/image" Target="../media/image2419.png"/><Relationship Id="rId398" Type="http://schemas.openxmlformats.org/officeDocument/2006/relationships/image" Target="../media/image2459.png"/><Relationship Id="rId521" Type="http://schemas.openxmlformats.org/officeDocument/2006/relationships/image" Target="../media/image2516.png"/><Relationship Id="rId619" Type="http://schemas.openxmlformats.org/officeDocument/2006/relationships/image" Target="../media/image2563.png"/><Relationship Id="rId95" Type="http://schemas.openxmlformats.org/officeDocument/2006/relationships/customXml" Target="../ink/ink2371.xml"/><Relationship Id="rId160" Type="http://schemas.openxmlformats.org/officeDocument/2006/relationships/image" Target="../media/image2345.png"/><Relationship Id="rId826" Type="http://schemas.openxmlformats.org/officeDocument/2006/relationships/image" Target="../media/image2665.png"/><Relationship Id="rId1011" Type="http://schemas.openxmlformats.org/officeDocument/2006/relationships/customXml" Target="../ink/ink2831.xml"/><Relationship Id="rId258" Type="http://schemas.openxmlformats.org/officeDocument/2006/relationships/image" Target="../media/image2392.png"/><Relationship Id="rId465" Type="http://schemas.openxmlformats.org/officeDocument/2006/relationships/image" Target="../media/image2492.png"/><Relationship Id="rId672" Type="http://schemas.openxmlformats.org/officeDocument/2006/relationships/image" Target="../media/image2589.png"/><Relationship Id="rId22" Type="http://schemas.openxmlformats.org/officeDocument/2006/relationships/image" Target="../media/image2280.png"/><Relationship Id="rId118" Type="http://schemas.openxmlformats.org/officeDocument/2006/relationships/image" Target="../media/image2325.png"/><Relationship Id="rId325" Type="http://schemas.openxmlformats.org/officeDocument/2006/relationships/customXml" Target="../ink/ink2486.xml"/><Relationship Id="rId532" Type="http://schemas.openxmlformats.org/officeDocument/2006/relationships/customXml" Target="../ink/ink2590.xml"/><Relationship Id="rId977" Type="http://schemas.openxmlformats.org/officeDocument/2006/relationships/customXml" Target="../ink/ink2814.xml"/><Relationship Id="rId171" Type="http://schemas.openxmlformats.org/officeDocument/2006/relationships/customXml" Target="../ink/ink2409.xml"/><Relationship Id="rId837" Type="http://schemas.openxmlformats.org/officeDocument/2006/relationships/image" Target="../media/image2670.png"/><Relationship Id="rId1022" Type="http://schemas.openxmlformats.org/officeDocument/2006/relationships/image" Target="../media/image2762.png"/><Relationship Id="rId269" Type="http://schemas.openxmlformats.org/officeDocument/2006/relationships/customXml" Target="../ink/ink2458.xml"/><Relationship Id="rId476" Type="http://schemas.openxmlformats.org/officeDocument/2006/relationships/customXml" Target="../ink/ink2562.xml"/><Relationship Id="rId683" Type="http://schemas.openxmlformats.org/officeDocument/2006/relationships/customXml" Target="../ink/ink2666.xml"/><Relationship Id="rId890" Type="http://schemas.openxmlformats.org/officeDocument/2006/relationships/image" Target="../media/image2696.png"/><Relationship Id="rId904" Type="http://schemas.openxmlformats.org/officeDocument/2006/relationships/image" Target="../media/image2703.png"/><Relationship Id="rId33" Type="http://schemas.openxmlformats.org/officeDocument/2006/relationships/customXml" Target="../ink/ink2340.xml"/><Relationship Id="rId129" Type="http://schemas.openxmlformats.org/officeDocument/2006/relationships/customXml" Target="../ink/ink2388.xml"/><Relationship Id="rId336" Type="http://schemas.openxmlformats.org/officeDocument/2006/relationships/image" Target="../media/image2430.png"/><Relationship Id="rId543" Type="http://schemas.openxmlformats.org/officeDocument/2006/relationships/image" Target="../media/image2527.png"/><Relationship Id="rId988" Type="http://schemas.openxmlformats.org/officeDocument/2006/relationships/image" Target="../media/image2745.png"/><Relationship Id="rId182" Type="http://schemas.openxmlformats.org/officeDocument/2006/relationships/image" Target="../media/image2355.png"/><Relationship Id="rId403" Type="http://schemas.openxmlformats.org/officeDocument/2006/relationships/customXml" Target="../ink/ink2525.xml"/><Relationship Id="rId750" Type="http://schemas.openxmlformats.org/officeDocument/2006/relationships/image" Target="../media/image2627.png"/><Relationship Id="rId848" Type="http://schemas.openxmlformats.org/officeDocument/2006/relationships/image" Target="../media/image2675.png"/><Relationship Id="rId1033" Type="http://schemas.openxmlformats.org/officeDocument/2006/relationships/customXml" Target="../ink/ink2842.xml"/><Relationship Id="rId487" Type="http://schemas.openxmlformats.org/officeDocument/2006/relationships/image" Target="../media/image2501.png"/><Relationship Id="rId610" Type="http://schemas.openxmlformats.org/officeDocument/2006/relationships/customXml" Target="../ink/ink2629.xml"/><Relationship Id="rId694" Type="http://schemas.openxmlformats.org/officeDocument/2006/relationships/image" Target="../media/image2599.png"/><Relationship Id="rId708" Type="http://schemas.openxmlformats.org/officeDocument/2006/relationships/image" Target="../media/image2606.png"/><Relationship Id="rId915" Type="http://schemas.openxmlformats.org/officeDocument/2006/relationships/customXml" Target="../ink/ink2783.xml"/><Relationship Id="rId347" Type="http://schemas.openxmlformats.org/officeDocument/2006/relationships/customXml" Target="../ink/ink2497.xml"/><Relationship Id="rId999" Type="http://schemas.openxmlformats.org/officeDocument/2006/relationships/customXml" Target="../ink/ink2825.xml"/><Relationship Id="rId44" Type="http://schemas.openxmlformats.org/officeDocument/2006/relationships/image" Target="../media/image2291.png"/><Relationship Id="rId554" Type="http://schemas.openxmlformats.org/officeDocument/2006/relationships/customXml" Target="../ink/ink2601.xml"/><Relationship Id="rId761" Type="http://schemas.openxmlformats.org/officeDocument/2006/relationships/customXml" Target="../ink/ink2705.xml"/><Relationship Id="rId859" Type="http://schemas.openxmlformats.org/officeDocument/2006/relationships/customXml" Target="../ink/ink2755.xml"/><Relationship Id="rId193" Type="http://schemas.openxmlformats.org/officeDocument/2006/relationships/customXml" Target="../ink/ink2420.xml"/><Relationship Id="rId207" Type="http://schemas.openxmlformats.org/officeDocument/2006/relationships/customXml" Target="../ink/ink2427.xml"/><Relationship Id="rId414" Type="http://schemas.openxmlformats.org/officeDocument/2006/relationships/image" Target="../media/image2467.png"/><Relationship Id="rId498" Type="http://schemas.openxmlformats.org/officeDocument/2006/relationships/customXml" Target="../ink/ink2573.xml"/><Relationship Id="rId621" Type="http://schemas.openxmlformats.org/officeDocument/2006/relationships/image" Target="../media/image2564.png"/><Relationship Id="rId1044" Type="http://schemas.openxmlformats.org/officeDocument/2006/relationships/image" Target="../media/image2773.png"/><Relationship Id="rId260" Type="http://schemas.openxmlformats.org/officeDocument/2006/relationships/image" Target="../media/image2393.png"/><Relationship Id="rId719" Type="http://schemas.openxmlformats.org/officeDocument/2006/relationships/customXml" Target="../ink/ink2684.xml"/><Relationship Id="rId926" Type="http://schemas.openxmlformats.org/officeDocument/2006/relationships/image" Target="../media/image2714.png"/><Relationship Id="rId55" Type="http://schemas.openxmlformats.org/officeDocument/2006/relationships/customXml" Target="../ink/ink2351.xml"/><Relationship Id="rId120" Type="http://schemas.openxmlformats.org/officeDocument/2006/relationships/image" Target="../media/image2326.png"/><Relationship Id="rId358" Type="http://schemas.openxmlformats.org/officeDocument/2006/relationships/image" Target="../media/image1241.png"/><Relationship Id="rId565" Type="http://schemas.openxmlformats.org/officeDocument/2006/relationships/image" Target="../media/image2537.png"/><Relationship Id="rId772" Type="http://schemas.openxmlformats.org/officeDocument/2006/relationships/image" Target="../media/image2638.png"/><Relationship Id="rId218" Type="http://schemas.openxmlformats.org/officeDocument/2006/relationships/image" Target="../media/image2373.png"/><Relationship Id="rId425" Type="http://schemas.openxmlformats.org/officeDocument/2006/relationships/customXml" Target="../ink/ink2536.xml"/><Relationship Id="rId632" Type="http://schemas.openxmlformats.org/officeDocument/2006/relationships/customXml" Target="../ink/ink2640.xml"/><Relationship Id="rId271" Type="http://schemas.openxmlformats.org/officeDocument/2006/relationships/customXml" Target="../ink/ink2459.xml"/><Relationship Id="rId937" Type="http://schemas.openxmlformats.org/officeDocument/2006/relationships/customXml" Target="../ink/ink2794.xml"/><Relationship Id="rId66" Type="http://schemas.openxmlformats.org/officeDocument/2006/relationships/image" Target="../media/image2300.png"/><Relationship Id="rId131" Type="http://schemas.openxmlformats.org/officeDocument/2006/relationships/customXml" Target="../ink/ink2389.xml"/><Relationship Id="rId369" Type="http://schemas.openxmlformats.org/officeDocument/2006/relationships/customXml" Target="../ink/ink2508.xml"/><Relationship Id="rId576" Type="http://schemas.openxmlformats.org/officeDocument/2006/relationships/customXml" Target="../ink/ink2612.xml"/><Relationship Id="rId783" Type="http://schemas.openxmlformats.org/officeDocument/2006/relationships/customXml" Target="../ink/ink2716.xml"/><Relationship Id="rId990" Type="http://schemas.openxmlformats.org/officeDocument/2006/relationships/image" Target="../media/image2746.png"/><Relationship Id="rId229" Type="http://schemas.openxmlformats.org/officeDocument/2006/relationships/customXml" Target="../ink/ink2438.xml"/><Relationship Id="rId436" Type="http://schemas.openxmlformats.org/officeDocument/2006/relationships/image" Target="../media/image2478.png"/><Relationship Id="rId643" Type="http://schemas.openxmlformats.org/officeDocument/2006/relationships/image" Target="../media/image2575.png"/><Relationship Id="rId850" Type="http://schemas.openxmlformats.org/officeDocument/2006/relationships/image" Target="../media/image2676.png"/><Relationship Id="rId948" Type="http://schemas.openxmlformats.org/officeDocument/2006/relationships/image" Target="../media/image2725.png"/><Relationship Id="rId77" Type="http://schemas.openxmlformats.org/officeDocument/2006/relationships/customXml" Target="../ink/ink2362.xml"/><Relationship Id="rId282" Type="http://schemas.openxmlformats.org/officeDocument/2006/relationships/image" Target="../media/image2403.png"/><Relationship Id="rId503" Type="http://schemas.openxmlformats.org/officeDocument/2006/relationships/image" Target="../media/image2508.png"/><Relationship Id="rId587" Type="http://schemas.openxmlformats.org/officeDocument/2006/relationships/image" Target="../media/image2547.png"/><Relationship Id="rId710" Type="http://schemas.openxmlformats.org/officeDocument/2006/relationships/image" Target="../media/image2607.png"/><Relationship Id="rId808" Type="http://schemas.openxmlformats.org/officeDocument/2006/relationships/image" Target="../media/image2656.png"/><Relationship Id="rId8" Type="http://schemas.openxmlformats.org/officeDocument/2006/relationships/image" Target="../media/image2273.png"/><Relationship Id="rId142" Type="http://schemas.openxmlformats.org/officeDocument/2006/relationships/image" Target="../media/image2336.png"/><Relationship Id="rId447" Type="http://schemas.openxmlformats.org/officeDocument/2006/relationships/customXml" Target="../ink/ink2547.xml"/><Relationship Id="rId794" Type="http://schemas.openxmlformats.org/officeDocument/2006/relationships/image" Target="../media/image2649.png"/><Relationship Id="rId654" Type="http://schemas.openxmlformats.org/officeDocument/2006/relationships/customXml" Target="../ink/ink2651.xml"/><Relationship Id="rId861" Type="http://schemas.openxmlformats.org/officeDocument/2006/relationships/customXml" Target="../ink/ink2756.xml"/><Relationship Id="rId959" Type="http://schemas.openxmlformats.org/officeDocument/2006/relationships/customXml" Target="../ink/ink2805.xml"/><Relationship Id="rId293" Type="http://schemas.openxmlformats.org/officeDocument/2006/relationships/customXml" Target="../ink/ink2470.xml"/><Relationship Id="rId307" Type="http://schemas.openxmlformats.org/officeDocument/2006/relationships/customXml" Target="../ink/ink2477.xml"/><Relationship Id="rId514" Type="http://schemas.openxmlformats.org/officeDocument/2006/relationships/customXml" Target="../ink/ink2581.xml"/><Relationship Id="rId721" Type="http://schemas.openxmlformats.org/officeDocument/2006/relationships/customXml" Target="../ink/ink2685.xml"/><Relationship Id="rId88" Type="http://schemas.openxmlformats.org/officeDocument/2006/relationships/image" Target="../media/image2310.png"/><Relationship Id="rId153" Type="http://schemas.openxmlformats.org/officeDocument/2006/relationships/customXml" Target="../ink/ink2400.xml"/><Relationship Id="rId360" Type="http://schemas.openxmlformats.org/officeDocument/2006/relationships/image" Target="../media/image2440.png"/><Relationship Id="rId598" Type="http://schemas.openxmlformats.org/officeDocument/2006/relationships/customXml" Target="../ink/ink2623.xml"/><Relationship Id="rId819" Type="http://schemas.openxmlformats.org/officeDocument/2006/relationships/customXml" Target="../ink/ink2734.xml"/><Relationship Id="rId1004" Type="http://schemas.openxmlformats.org/officeDocument/2006/relationships/image" Target="../media/image2753.png"/><Relationship Id="rId220" Type="http://schemas.openxmlformats.org/officeDocument/2006/relationships/image" Target="../media/image2374.png"/><Relationship Id="rId458" Type="http://schemas.openxmlformats.org/officeDocument/2006/relationships/customXml" Target="../ink/ink2553.xml"/><Relationship Id="rId665" Type="http://schemas.openxmlformats.org/officeDocument/2006/relationships/customXml" Target="../ink/ink2657.xml"/><Relationship Id="rId872" Type="http://schemas.openxmlformats.org/officeDocument/2006/relationships/image" Target="../media/image2687.png"/><Relationship Id="rId15" Type="http://schemas.openxmlformats.org/officeDocument/2006/relationships/customXml" Target="../ink/ink2331.xml"/><Relationship Id="rId318" Type="http://schemas.openxmlformats.org/officeDocument/2006/relationships/image" Target="../media/image2421.png"/><Relationship Id="rId525" Type="http://schemas.openxmlformats.org/officeDocument/2006/relationships/image" Target="../media/image2518.png"/><Relationship Id="rId732" Type="http://schemas.openxmlformats.org/officeDocument/2006/relationships/image" Target="../media/image2618.png"/><Relationship Id="rId99" Type="http://schemas.openxmlformats.org/officeDocument/2006/relationships/customXml" Target="../ink/ink2373.xml"/><Relationship Id="rId164" Type="http://schemas.openxmlformats.org/officeDocument/2006/relationships/image" Target="../media/image2095.png"/><Relationship Id="rId371" Type="http://schemas.openxmlformats.org/officeDocument/2006/relationships/customXml" Target="../ink/ink2509.xml"/><Relationship Id="rId1015" Type="http://schemas.openxmlformats.org/officeDocument/2006/relationships/customXml" Target="../ink/ink2833.xml"/><Relationship Id="rId469" Type="http://schemas.openxmlformats.org/officeDocument/2006/relationships/image" Target="../media/image2493.png"/><Relationship Id="rId676" Type="http://schemas.openxmlformats.org/officeDocument/2006/relationships/image" Target="../media/image2591.png"/><Relationship Id="rId883" Type="http://schemas.openxmlformats.org/officeDocument/2006/relationships/customXml" Target="../ink/ink2767.xml"/><Relationship Id="rId26" Type="http://schemas.openxmlformats.org/officeDocument/2006/relationships/image" Target="../media/image2282.png"/><Relationship Id="rId231" Type="http://schemas.openxmlformats.org/officeDocument/2006/relationships/customXml" Target="../ink/ink2439.xml"/><Relationship Id="rId329" Type="http://schemas.openxmlformats.org/officeDocument/2006/relationships/customXml" Target="../ink/ink2488.xml"/><Relationship Id="rId536" Type="http://schemas.openxmlformats.org/officeDocument/2006/relationships/customXml" Target="../ink/ink2592.xml"/><Relationship Id="rId175" Type="http://schemas.openxmlformats.org/officeDocument/2006/relationships/customXml" Target="../ink/ink2411.xml"/><Relationship Id="rId743" Type="http://schemas.openxmlformats.org/officeDocument/2006/relationships/customXml" Target="../ink/ink2696.xml"/><Relationship Id="rId950" Type="http://schemas.openxmlformats.org/officeDocument/2006/relationships/image" Target="../media/image2726.png"/><Relationship Id="rId1026" Type="http://schemas.openxmlformats.org/officeDocument/2006/relationships/image" Target="../media/image2764.png"/><Relationship Id="rId382" Type="http://schemas.openxmlformats.org/officeDocument/2006/relationships/image" Target="../media/image2451.png"/><Relationship Id="rId603" Type="http://schemas.openxmlformats.org/officeDocument/2006/relationships/image" Target="../media/image2555.png"/><Relationship Id="rId687" Type="http://schemas.openxmlformats.org/officeDocument/2006/relationships/customXml" Target="../ink/ink2668.xml"/><Relationship Id="rId810" Type="http://schemas.openxmlformats.org/officeDocument/2006/relationships/image" Target="../media/image2657.png"/><Relationship Id="rId908" Type="http://schemas.openxmlformats.org/officeDocument/2006/relationships/image" Target="../media/image2705.png"/><Relationship Id="rId242" Type="http://schemas.openxmlformats.org/officeDocument/2006/relationships/image" Target="../media/image2384.png"/><Relationship Id="rId894" Type="http://schemas.openxmlformats.org/officeDocument/2006/relationships/image" Target="../media/image2698.png"/><Relationship Id="rId37" Type="http://schemas.openxmlformats.org/officeDocument/2006/relationships/customXml" Target="../ink/ink2342.xml"/><Relationship Id="rId102" Type="http://schemas.openxmlformats.org/officeDocument/2006/relationships/image" Target="../media/image2317.png"/><Relationship Id="rId547" Type="http://schemas.openxmlformats.org/officeDocument/2006/relationships/image" Target="../media/image2529.png"/><Relationship Id="rId754" Type="http://schemas.openxmlformats.org/officeDocument/2006/relationships/image" Target="../media/image2629.png"/><Relationship Id="rId961" Type="http://schemas.openxmlformats.org/officeDocument/2006/relationships/customXml" Target="../ink/ink2806.xml"/><Relationship Id="rId90" Type="http://schemas.openxmlformats.org/officeDocument/2006/relationships/image" Target="../media/image2311.png"/><Relationship Id="rId186" Type="http://schemas.openxmlformats.org/officeDocument/2006/relationships/image" Target="../media/image2357.png"/><Relationship Id="rId393" Type="http://schemas.openxmlformats.org/officeDocument/2006/relationships/customXml" Target="../ink/ink2520.xml"/><Relationship Id="rId407" Type="http://schemas.openxmlformats.org/officeDocument/2006/relationships/customXml" Target="../ink/ink2527.xml"/><Relationship Id="rId614" Type="http://schemas.openxmlformats.org/officeDocument/2006/relationships/customXml" Target="../ink/ink2631.xml"/><Relationship Id="rId821" Type="http://schemas.openxmlformats.org/officeDocument/2006/relationships/customXml" Target="../ink/ink2735.xml"/><Relationship Id="rId1037" Type="http://schemas.openxmlformats.org/officeDocument/2006/relationships/customXml" Target="../ink/ink2844.xml"/><Relationship Id="rId253" Type="http://schemas.openxmlformats.org/officeDocument/2006/relationships/customXml" Target="../ink/ink2450.xml"/><Relationship Id="rId460" Type="http://schemas.openxmlformats.org/officeDocument/2006/relationships/customXml" Target="../ink/ink2554.xml"/><Relationship Id="rId698" Type="http://schemas.openxmlformats.org/officeDocument/2006/relationships/image" Target="../media/image2601.png"/><Relationship Id="rId919" Type="http://schemas.openxmlformats.org/officeDocument/2006/relationships/customXml" Target="../ink/ink2785.xml"/><Relationship Id="rId48" Type="http://schemas.openxmlformats.org/officeDocument/2006/relationships/image" Target="../media/image2293.png"/><Relationship Id="rId113" Type="http://schemas.openxmlformats.org/officeDocument/2006/relationships/customXml" Target="../ink/ink2380.xml"/><Relationship Id="rId320" Type="http://schemas.openxmlformats.org/officeDocument/2006/relationships/image" Target="../media/image2422.png"/><Relationship Id="rId558" Type="http://schemas.openxmlformats.org/officeDocument/2006/relationships/customXml" Target="../ink/ink2603.xml"/><Relationship Id="rId765" Type="http://schemas.openxmlformats.org/officeDocument/2006/relationships/customXml" Target="../ink/ink2707.xml"/><Relationship Id="rId972" Type="http://schemas.openxmlformats.org/officeDocument/2006/relationships/image" Target="../media/image2737.png"/><Relationship Id="rId197" Type="http://schemas.openxmlformats.org/officeDocument/2006/relationships/customXml" Target="../ink/ink2422.xml"/><Relationship Id="rId418" Type="http://schemas.openxmlformats.org/officeDocument/2006/relationships/image" Target="../media/image2469.png"/><Relationship Id="rId625" Type="http://schemas.openxmlformats.org/officeDocument/2006/relationships/image" Target="../media/image2566.png"/><Relationship Id="rId832" Type="http://schemas.openxmlformats.org/officeDocument/2006/relationships/customXml" Target="../ink/ink2741.xml"/><Relationship Id="rId1048" Type="http://schemas.openxmlformats.org/officeDocument/2006/relationships/image" Target="../media/image2775.png"/><Relationship Id="rId264" Type="http://schemas.openxmlformats.org/officeDocument/2006/relationships/image" Target="../media/image1832.png"/><Relationship Id="rId471" Type="http://schemas.openxmlformats.org/officeDocument/2006/relationships/image" Target="../media/image2494.png"/><Relationship Id="rId59" Type="http://schemas.openxmlformats.org/officeDocument/2006/relationships/customXml" Target="../ink/ink2353.xml"/><Relationship Id="rId124" Type="http://schemas.openxmlformats.org/officeDocument/2006/relationships/image" Target="../media/image2328.png"/><Relationship Id="rId569" Type="http://schemas.openxmlformats.org/officeDocument/2006/relationships/image" Target="../media/image2539.png"/><Relationship Id="rId776" Type="http://schemas.openxmlformats.org/officeDocument/2006/relationships/image" Target="../media/image2640.png"/><Relationship Id="rId983" Type="http://schemas.openxmlformats.org/officeDocument/2006/relationships/customXml" Target="../ink/ink2817.xml"/><Relationship Id="rId331" Type="http://schemas.openxmlformats.org/officeDocument/2006/relationships/customXml" Target="../ink/ink2489.xml"/><Relationship Id="rId429" Type="http://schemas.openxmlformats.org/officeDocument/2006/relationships/customXml" Target="../ink/ink2538.xml"/><Relationship Id="rId636" Type="http://schemas.openxmlformats.org/officeDocument/2006/relationships/customXml" Target="../ink/ink2642.xml"/><Relationship Id="rId843" Type="http://schemas.openxmlformats.org/officeDocument/2006/relationships/image" Target="../media/image2673.png"/><Relationship Id="rId275" Type="http://schemas.openxmlformats.org/officeDocument/2006/relationships/customXml" Target="../ink/ink2461.xml"/><Relationship Id="rId482" Type="http://schemas.openxmlformats.org/officeDocument/2006/relationships/customXml" Target="../ink/ink2565.xml"/><Relationship Id="rId703" Type="http://schemas.openxmlformats.org/officeDocument/2006/relationships/customXml" Target="../ink/ink2676.xml"/><Relationship Id="rId910" Type="http://schemas.openxmlformats.org/officeDocument/2006/relationships/image" Target="../media/image2706.png"/><Relationship Id="rId135" Type="http://schemas.openxmlformats.org/officeDocument/2006/relationships/customXml" Target="../ink/ink2391.xml"/><Relationship Id="rId342" Type="http://schemas.openxmlformats.org/officeDocument/2006/relationships/image" Target="../media/image2433.png"/><Relationship Id="rId787" Type="http://schemas.openxmlformats.org/officeDocument/2006/relationships/customXml" Target="../ink/ink2718.xml"/><Relationship Id="rId994" Type="http://schemas.openxmlformats.org/officeDocument/2006/relationships/image" Target="../media/image2748.png"/><Relationship Id="rId202" Type="http://schemas.openxmlformats.org/officeDocument/2006/relationships/image" Target="../media/image2365.png"/><Relationship Id="rId647" Type="http://schemas.openxmlformats.org/officeDocument/2006/relationships/image" Target="../media/image2577.png"/><Relationship Id="rId854" Type="http://schemas.openxmlformats.org/officeDocument/2006/relationships/image" Target="../media/image2678.png"/><Relationship Id="rId286" Type="http://schemas.openxmlformats.org/officeDocument/2006/relationships/image" Target="../media/image2405.png"/><Relationship Id="rId493" Type="http://schemas.openxmlformats.org/officeDocument/2006/relationships/image" Target="../media/image2504.png"/><Relationship Id="rId507" Type="http://schemas.openxmlformats.org/officeDocument/2006/relationships/image" Target="../media/image2510.png"/><Relationship Id="rId714" Type="http://schemas.openxmlformats.org/officeDocument/2006/relationships/image" Target="../media/image2609.png"/><Relationship Id="rId921" Type="http://schemas.openxmlformats.org/officeDocument/2006/relationships/customXml" Target="../ink/ink2786.xml"/><Relationship Id="rId50" Type="http://schemas.openxmlformats.org/officeDocument/2006/relationships/image" Target="../media/image2294.png"/><Relationship Id="rId146" Type="http://schemas.openxmlformats.org/officeDocument/2006/relationships/image" Target="../media/image2338.png"/><Relationship Id="rId353" Type="http://schemas.openxmlformats.org/officeDocument/2006/relationships/customXml" Target="../ink/ink2500.xml"/><Relationship Id="rId560" Type="http://schemas.openxmlformats.org/officeDocument/2006/relationships/customXml" Target="../ink/ink2604.xml"/><Relationship Id="rId798" Type="http://schemas.openxmlformats.org/officeDocument/2006/relationships/image" Target="../media/image2651.png"/><Relationship Id="rId213" Type="http://schemas.openxmlformats.org/officeDocument/2006/relationships/customXml" Target="../ink/ink2430.xml"/><Relationship Id="rId420" Type="http://schemas.openxmlformats.org/officeDocument/2006/relationships/image" Target="../media/image2470.png"/><Relationship Id="rId658" Type="http://schemas.openxmlformats.org/officeDocument/2006/relationships/customXml" Target="../ink/ink2653.xml"/><Relationship Id="rId865" Type="http://schemas.openxmlformats.org/officeDocument/2006/relationships/customXml" Target="../ink/ink2758.xml"/><Relationship Id="rId297" Type="http://schemas.openxmlformats.org/officeDocument/2006/relationships/customXml" Target="../ink/ink2472.xml"/><Relationship Id="rId518" Type="http://schemas.openxmlformats.org/officeDocument/2006/relationships/customXml" Target="../ink/ink2583.xml"/><Relationship Id="rId725" Type="http://schemas.openxmlformats.org/officeDocument/2006/relationships/customXml" Target="../ink/ink2687.xml"/><Relationship Id="rId932" Type="http://schemas.openxmlformats.org/officeDocument/2006/relationships/image" Target="../media/image2717.png"/><Relationship Id="rId157" Type="http://schemas.openxmlformats.org/officeDocument/2006/relationships/customXml" Target="../ink/ink2402.xml"/><Relationship Id="rId364" Type="http://schemas.openxmlformats.org/officeDocument/2006/relationships/image" Target="../media/image2442.png"/><Relationship Id="rId1008" Type="http://schemas.openxmlformats.org/officeDocument/2006/relationships/image" Target="../media/image2755.png"/><Relationship Id="rId61" Type="http://schemas.openxmlformats.org/officeDocument/2006/relationships/customXml" Target="../ink/ink2354.xml"/><Relationship Id="rId571" Type="http://schemas.openxmlformats.org/officeDocument/2006/relationships/image" Target="../media/image2540.png"/><Relationship Id="rId669" Type="http://schemas.openxmlformats.org/officeDocument/2006/relationships/customXml" Target="../ink/ink2659.xml"/><Relationship Id="rId876" Type="http://schemas.openxmlformats.org/officeDocument/2006/relationships/image" Target="../media/image2689.png"/><Relationship Id="rId19" Type="http://schemas.openxmlformats.org/officeDocument/2006/relationships/customXml" Target="../ink/ink2333.xml"/><Relationship Id="rId224" Type="http://schemas.openxmlformats.org/officeDocument/2006/relationships/image" Target="../media/image2376.png"/><Relationship Id="rId431" Type="http://schemas.openxmlformats.org/officeDocument/2006/relationships/customXml" Target="../ink/ink2539.xml"/><Relationship Id="rId529" Type="http://schemas.openxmlformats.org/officeDocument/2006/relationships/image" Target="../media/image2520.png"/><Relationship Id="rId736" Type="http://schemas.openxmlformats.org/officeDocument/2006/relationships/image" Target="../media/image2620.png"/><Relationship Id="rId168" Type="http://schemas.openxmlformats.org/officeDocument/2006/relationships/image" Target="../media/image2348.png"/><Relationship Id="rId943" Type="http://schemas.openxmlformats.org/officeDocument/2006/relationships/customXml" Target="../ink/ink2797.xml"/><Relationship Id="rId1019" Type="http://schemas.openxmlformats.org/officeDocument/2006/relationships/customXml" Target="../ink/ink2835.xml"/><Relationship Id="rId72" Type="http://schemas.openxmlformats.org/officeDocument/2006/relationships/image" Target="../media/image2303.png"/><Relationship Id="rId375" Type="http://schemas.openxmlformats.org/officeDocument/2006/relationships/customXml" Target="../ink/ink2511.xml"/><Relationship Id="rId582" Type="http://schemas.openxmlformats.org/officeDocument/2006/relationships/customXml" Target="../ink/ink2615.xml"/><Relationship Id="rId803" Type="http://schemas.openxmlformats.org/officeDocument/2006/relationships/customXml" Target="../ink/ink2726.xml"/><Relationship Id="rId3" Type="http://schemas.openxmlformats.org/officeDocument/2006/relationships/image" Target="../media/image4410.png"/><Relationship Id="rId235" Type="http://schemas.openxmlformats.org/officeDocument/2006/relationships/customXml" Target="../ink/ink2441.xml"/><Relationship Id="rId442" Type="http://schemas.openxmlformats.org/officeDocument/2006/relationships/image" Target="../media/image2481.png"/><Relationship Id="rId887" Type="http://schemas.openxmlformats.org/officeDocument/2006/relationships/customXml" Target="../ink/ink2769.xml"/><Relationship Id="rId302" Type="http://schemas.openxmlformats.org/officeDocument/2006/relationships/image" Target="../media/image2413.png"/><Relationship Id="rId747" Type="http://schemas.openxmlformats.org/officeDocument/2006/relationships/customXml" Target="../ink/ink2698.xml"/><Relationship Id="rId954" Type="http://schemas.openxmlformats.org/officeDocument/2006/relationships/image" Target="../media/image2728.png"/><Relationship Id="rId83" Type="http://schemas.openxmlformats.org/officeDocument/2006/relationships/customXml" Target="../ink/ink2365.xml"/><Relationship Id="rId179" Type="http://schemas.openxmlformats.org/officeDocument/2006/relationships/customXml" Target="../ink/ink2413.xml"/><Relationship Id="rId386" Type="http://schemas.openxmlformats.org/officeDocument/2006/relationships/image" Target="../media/image2453.png"/><Relationship Id="rId593" Type="http://schemas.openxmlformats.org/officeDocument/2006/relationships/image" Target="../media/image2550.png"/><Relationship Id="rId607" Type="http://schemas.openxmlformats.org/officeDocument/2006/relationships/image" Target="../media/image2557.png"/><Relationship Id="rId814" Type="http://schemas.openxmlformats.org/officeDocument/2006/relationships/image" Target="../media/image2659.png"/><Relationship Id="rId246" Type="http://schemas.openxmlformats.org/officeDocument/2006/relationships/image" Target="../media/image2386.png"/><Relationship Id="rId453" Type="http://schemas.openxmlformats.org/officeDocument/2006/relationships/customXml" Target="../ink/ink2550.xml"/><Relationship Id="rId660" Type="http://schemas.openxmlformats.org/officeDocument/2006/relationships/customXml" Target="../ink/ink2654.xml"/><Relationship Id="rId898" Type="http://schemas.openxmlformats.org/officeDocument/2006/relationships/image" Target="../media/image2700.png"/><Relationship Id="rId106" Type="http://schemas.openxmlformats.org/officeDocument/2006/relationships/image" Target="../media/image2319.png"/><Relationship Id="rId313" Type="http://schemas.openxmlformats.org/officeDocument/2006/relationships/customXml" Target="../ink/ink2480.xml"/><Relationship Id="rId758" Type="http://schemas.openxmlformats.org/officeDocument/2006/relationships/image" Target="../media/image2631.png"/><Relationship Id="rId965" Type="http://schemas.openxmlformats.org/officeDocument/2006/relationships/customXml" Target="../ink/ink2808.xml"/><Relationship Id="rId10" Type="http://schemas.openxmlformats.org/officeDocument/2006/relationships/image" Target="../media/image2274.png"/><Relationship Id="rId94" Type="http://schemas.openxmlformats.org/officeDocument/2006/relationships/image" Target="../media/image2313.png"/><Relationship Id="rId397" Type="http://schemas.openxmlformats.org/officeDocument/2006/relationships/customXml" Target="../ink/ink2522.xml"/><Relationship Id="rId520" Type="http://schemas.openxmlformats.org/officeDocument/2006/relationships/customXml" Target="../ink/ink2584.xml"/><Relationship Id="rId618" Type="http://schemas.openxmlformats.org/officeDocument/2006/relationships/customXml" Target="../ink/ink2633.xml"/><Relationship Id="rId825" Type="http://schemas.openxmlformats.org/officeDocument/2006/relationships/customXml" Target="../ink/ink2737.xml"/><Relationship Id="rId257" Type="http://schemas.openxmlformats.org/officeDocument/2006/relationships/customXml" Target="../ink/ink2452.xml"/><Relationship Id="rId464" Type="http://schemas.openxmlformats.org/officeDocument/2006/relationships/customXml" Target="../ink/ink2556.xml"/><Relationship Id="rId1010" Type="http://schemas.openxmlformats.org/officeDocument/2006/relationships/image" Target="../media/image2756.png"/><Relationship Id="rId117" Type="http://schemas.openxmlformats.org/officeDocument/2006/relationships/customXml" Target="../ink/ink2382.xml"/><Relationship Id="rId671" Type="http://schemas.openxmlformats.org/officeDocument/2006/relationships/customXml" Target="../ink/ink2660.xml"/><Relationship Id="rId769" Type="http://schemas.openxmlformats.org/officeDocument/2006/relationships/customXml" Target="../ink/ink2709.xml"/><Relationship Id="rId976" Type="http://schemas.openxmlformats.org/officeDocument/2006/relationships/image" Target="../media/image2739.png"/><Relationship Id="rId324" Type="http://schemas.openxmlformats.org/officeDocument/2006/relationships/image" Target="../media/image2424.png"/><Relationship Id="rId531" Type="http://schemas.openxmlformats.org/officeDocument/2006/relationships/image" Target="../media/image2521.png"/><Relationship Id="rId629" Type="http://schemas.openxmlformats.org/officeDocument/2006/relationships/image" Target="../media/image2568.png"/><Relationship Id="rId836" Type="http://schemas.openxmlformats.org/officeDocument/2006/relationships/customXml" Target="../ink/ink2743.xml"/><Relationship Id="rId1021" Type="http://schemas.openxmlformats.org/officeDocument/2006/relationships/customXml" Target="../ink/ink2836.xml"/><Relationship Id="rId903" Type="http://schemas.openxmlformats.org/officeDocument/2006/relationships/customXml" Target="../ink/ink2777.xml"/><Relationship Id="rId32" Type="http://schemas.openxmlformats.org/officeDocument/2006/relationships/image" Target="../media/image2285.png"/><Relationship Id="rId181" Type="http://schemas.openxmlformats.org/officeDocument/2006/relationships/customXml" Target="../ink/ink2414.xml"/></Relationships>
</file>

<file path=ppt/slides/_rels/slide2.xml.rels><?xml version="1.0" encoding="UTF-8" standalone="yes"?>
<Relationships xmlns="http://schemas.openxmlformats.org/package/2006/relationships"><Relationship Id="rId117" Type="http://schemas.openxmlformats.org/officeDocument/2006/relationships/customXml" Target="../ink/ink107.xml"/><Relationship Id="rId299" Type="http://schemas.openxmlformats.org/officeDocument/2006/relationships/customXml" Target="../ink/ink199.xml"/><Relationship Id="rId21" Type="http://schemas.openxmlformats.org/officeDocument/2006/relationships/image" Target="../media/image144.png"/><Relationship Id="rId63" Type="http://schemas.openxmlformats.org/officeDocument/2006/relationships/image" Target="../media/image165.png"/><Relationship Id="rId159" Type="http://schemas.openxmlformats.org/officeDocument/2006/relationships/image" Target="../media/image204.png"/><Relationship Id="rId324" Type="http://schemas.openxmlformats.org/officeDocument/2006/relationships/customXml" Target="../ink/ink212.xml"/><Relationship Id="rId366" Type="http://schemas.openxmlformats.org/officeDocument/2006/relationships/customXml" Target="../ink/ink233.xml"/><Relationship Id="rId170" Type="http://schemas.openxmlformats.org/officeDocument/2006/relationships/customXml" Target="../ink/ink134.xml"/><Relationship Id="rId226" Type="http://schemas.openxmlformats.org/officeDocument/2006/relationships/customXml" Target="../ink/ink162.xml"/><Relationship Id="rId433" Type="http://schemas.openxmlformats.org/officeDocument/2006/relationships/image" Target="../media/image47.png"/><Relationship Id="rId268" Type="http://schemas.openxmlformats.org/officeDocument/2006/relationships/image" Target="../media/image258.png"/><Relationship Id="rId32" Type="http://schemas.openxmlformats.org/officeDocument/2006/relationships/customXml" Target="../ink/ink57.xml"/><Relationship Id="rId74" Type="http://schemas.openxmlformats.org/officeDocument/2006/relationships/customXml" Target="../ink/ink78.xml"/><Relationship Id="rId128" Type="http://schemas.openxmlformats.org/officeDocument/2006/relationships/image" Target="../media/image52.png"/><Relationship Id="rId335" Type="http://schemas.openxmlformats.org/officeDocument/2006/relationships/image" Target="../media/image291.png"/><Relationship Id="rId377" Type="http://schemas.openxmlformats.org/officeDocument/2006/relationships/image" Target="../media/image312.png"/><Relationship Id="rId5" Type="http://schemas.openxmlformats.org/officeDocument/2006/relationships/hyperlink" Target="https://data.imf.org/?sk=388dfa60-1d26-4ade-b505-a05a558d9a42&amp;sid=1479329334655" TargetMode="External"/><Relationship Id="rId181" Type="http://schemas.openxmlformats.org/officeDocument/2006/relationships/image" Target="../media/image215.png"/><Relationship Id="rId237" Type="http://schemas.openxmlformats.org/officeDocument/2006/relationships/image" Target="../media/image243.png"/><Relationship Id="rId402" Type="http://schemas.openxmlformats.org/officeDocument/2006/relationships/customXml" Target="../ink/ink251.xml"/><Relationship Id="rId279" Type="http://schemas.openxmlformats.org/officeDocument/2006/relationships/customXml" Target="../ink/ink189.xml"/><Relationship Id="rId43" Type="http://schemas.openxmlformats.org/officeDocument/2006/relationships/image" Target="../media/image155.png"/><Relationship Id="rId139" Type="http://schemas.openxmlformats.org/officeDocument/2006/relationships/customXml" Target="../ink/ink118.xml"/><Relationship Id="rId290" Type="http://schemas.openxmlformats.org/officeDocument/2006/relationships/image" Target="../media/image269.png"/><Relationship Id="rId304" Type="http://schemas.openxmlformats.org/officeDocument/2006/relationships/customXml" Target="../ink/ink202.xml"/><Relationship Id="rId346" Type="http://schemas.openxmlformats.org/officeDocument/2006/relationships/customXml" Target="../ink/ink223.xml"/><Relationship Id="rId388" Type="http://schemas.openxmlformats.org/officeDocument/2006/relationships/customXml" Target="../ink/ink244.xml"/><Relationship Id="rId85" Type="http://schemas.openxmlformats.org/officeDocument/2006/relationships/image" Target="../media/image176.png"/><Relationship Id="rId150" Type="http://schemas.openxmlformats.org/officeDocument/2006/relationships/customXml" Target="../ink/ink124.xml"/><Relationship Id="rId192" Type="http://schemas.openxmlformats.org/officeDocument/2006/relationships/customXml" Target="../ink/ink145.xml"/><Relationship Id="rId206" Type="http://schemas.openxmlformats.org/officeDocument/2006/relationships/customXml" Target="../ink/ink152.xml"/><Relationship Id="rId413" Type="http://schemas.openxmlformats.org/officeDocument/2006/relationships/image" Target="../media/image330.png"/><Relationship Id="rId248" Type="http://schemas.openxmlformats.org/officeDocument/2006/relationships/image" Target="../media/image248.png"/><Relationship Id="rId12" Type="http://schemas.openxmlformats.org/officeDocument/2006/relationships/customXml" Target="../ink/ink47.xml"/><Relationship Id="rId108" Type="http://schemas.openxmlformats.org/officeDocument/2006/relationships/customXml" Target="../ink/ink99.xml"/><Relationship Id="rId315" Type="http://schemas.openxmlformats.org/officeDocument/2006/relationships/image" Target="../media/image281.png"/><Relationship Id="rId357" Type="http://schemas.openxmlformats.org/officeDocument/2006/relationships/image" Target="../media/image302.png"/><Relationship Id="rId54" Type="http://schemas.openxmlformats.org/officeDocument/2006/relationships/customXml" Target="../ink/ink68.xml"/><Relationship Id="rId96" Type="http://schemas.openxmlformats.org/officeDocument/2006/relationships/customXml" Target="../ink/ink89.xml"/><Relationship Id="rId161" Type="http://schemas.openxmlformats.org/officeDocument/2006/relationships/image" Target="../media/image205.png"/><Relationship Id="rId217" Type="http://schemas.openxmlformats.org/officeDocument/2006/relationships/image" Target="../media/image233.png"/><Relationship Id="rId399" Type="http://schemas.openxmlformats.org/officeDocument/2006/relationships/image" Target="../media/image323.png"/><Relationship Id="rId259" Type="http://schemas.openxmlformats.org/officeDocument/2006/relationships/customXml" Target="../ink/ink179.xml"/><Relationship Id="rId424" Type="http://schemas.openxmlformats.org/officeDocument/2006/relationships/customXml" Target="../ink/ink262.xml"/><Relationship Id="rId23" Type="http://schemas.openxmlformats.org/officeDocument/2006/relationships/image" Target="../media/image145.png"/><Relationship Id="rId119" Type="http://schemas.openxmlformats.org/officeDocument/2006/relationships/customXml" Target="../ink/ink108.xml"/><Relationship Id="rId270" Type="http://schemas.openxmlformats.org/officeDocument/2006/relationships/image" Target="../media/image259.png"/><Relationship Id="rId326" Type="http://schemas.openxmlformats.org/officeDocument/2006/relationships/customXml" Target="../ink/ink213.xml"/><Relationship Id="rId65" Type="http://schemas.openxmlformats.org/officeDocument/2006/relationships/image" Target="../media/image166.png"/><Relationship Id="rId130" Type="http://schemas.openxmlformats.org/officeDocument/2006/relationships/image" Target="../media/image190.png"/><Relationship Id="rId368" Type="http://schemas.openxmlformats.org/officeDocument/2006/relationships/customXml" Target="../ink/ink234.xml"/><Relationship Id="rId172" Type="http://schemas.openxmlformats.org/officeDocument/2006/relationships/customXml" Target="../ink/ink135.xml"/><Relationship Id="rId228" Type="http://schemas.openxmlformats.org/officeDocument/2006/relationships/customXml" Target="../ink/ink163.xml"/><Relationship Id="rId281" Type="http://schemas.openxmlformats.org/officeDocument/2006/relationships/customXml" Target="../ink/ink190.xml"/><Relationship Id="rId337" Type="http://schemas.openxmlformats.org/officeDocument/2006/relationships/image" Target="../media/image292.png"/><Relationship Id="rId34" Type="http://schemas.openxmlformats.org/officeDocument/2006/relationships/customXml" Target="../ink/ink58.xml"/><Relationship Id="rId76" Type="http://schemas.openxmlformats.org/officeDocument/2006/relationships/customXml" Target="../ink/ink79.xml"/><Relationship Id="rId141" Type="http://schemas.openxmlformats.org/officeDocument/2006/relationships/customXml" Target="../ink/ink119.xml"/><Relationship Id="rId379" Type="http://schemas.openxmlformats.org/officeDocument/2006/relationships/image" Target="../media/image313.png"/><Relationship Id="rId7" Type="http://schemas.openxmlformats.org/officeDocument/2006/relationships/image" Target="../media/image137.png"/><Relationship Id="rId183" Type="http://schemas.openxmlformats.org/officeDocument/2006/relationships/image" Target="../media/image216.png"/><Relationship Id="rId239" Type="http://schemas.openxmlformats.org/officeDocument/2006/relationships/customXml" Target="../ink/ink169.xml"/><Relationship Id="rId390" Type="http://schemas.openxmlformats.org/officeDocument/2006/relationships/customXml" Target="../ink/ink245.xml"/><Relationship Id="rId404" Type="http://schemas.openxmlformats.org/officeDocument/2006/relationships/customXml" Target="../ink/ink252.xml"/><Relationship Id="rId250" Type="http://schemas.openxmlformats.org/officeDocument/2006/relationships/image" Target="../media/image249.png"/><Relationship Id="rId292" Type="http://schemas.openxmlformats.org/officeDocument/2006/relationships/image" Target="../media/image270.png"/><Relationship Id="rId306" Type="http://schemas.openxmlformats.org/officeDocument/2006/relationships/customXml" Target="../ink/ink203.xml"/><Relationship Id="rId45" Type="http://schemas.openxmlformats.org/officeDocument/2006/relationships/image" Target="../media/image156.png"/><Relationship Id="rId87" Type="http://schemas.openxmlformats.org/officeDocument/2006/relationships/image" Target="../media/image177.png"/><Relationship Id="rId110" Type="http://schemas.openxmlformats.org/officeDocument/2006/relationships/customXml" Target="../ink/ink101.xml"/><Relationship Id="rId348" Type="http://schemas.openxmlformats.org/officeDocument/2006/relationships/customXml" Target="../ink/ink224.xml"/><Relationship Id="rId152" Type="http://schemas.openxmlformats.org/officeDocument/2006/relationships/customXml" Target="../ink/ink125.xml"/><Relationship Id="rId194" Type="http://schemas.openxmlformats.org/officeDocument/2006/relationships/customXml" Target="../ink/ink146.xml"/><Relationship Id="rId208" Type="http://schemas.openxmlformats.org/officeDocument/2006/relationships/customXml" Target="../ink/ink153.xml"/><Relationship Id="rId415" Type="http://schemas.openxmlformats.org/officeDocument/2006/relationships/image" Target="../media/image331.png"/><Relationship Id="rId261" Type="http://schemas.openxmlformats.org/officeDocument/2006/relationships/customXml" Target="../ink/ink180.xml"/><Relationship Id="rId14" Type="http://schemas.openxmlformats.org/officeDocument/2006/relationships/customXml" Target="../ink/ink48.xml"/><Relationship Id="rId56" Type="http://schemas.openxmlformats.org/officeDocument/2006/relationships/customXml" Target="../ink/ink69.xml"/><Relationship Id="rId317" Type="http://schemas.openxmlformats.org/officeDocument/2006/relationships/image" Target="../media/image282.png"/><Relationship Id="rId359" Type="http://schemas.openxmlformats.org/officeDocument/2006/relationships/image" Target="../media/image303.png"/><Relationship Id="rId98" Type="http://schemas.openxmlformats.org/officeDocument/2006/relationships/customXml" Target="../ink/ink90.xml"/><Relationship Id="rId121" Type="http://schemas.openxmlformats.org/officeDocument/2006/relationships/customXml" Target="../ink/ink109.xml"/><Relationship Id="rId163" Type="http://schemas.openxmlformats.org/officeDocument/2006/relationships/image" Target="../media/image206.png"/><Relationship Id="rId219" Type="http://schemas.openxmlformats.org/officeDocument/2006/relationships/image" Target="../media/image234.png"/><Relationship Id="rId370" Type="http://schemas.openxmlformats.org/officeDocument/2006/relationships/customXml" Target="../ink/ink235.xml"/><Relationship Id="rId426" Type="http://schemas.openxmlformats.org/officeDocument/2006/relationships/customXml" Target="../ink/ink263.xml"/><Relationship Id="rId230" Type="http://schemas.openxmlformats.org/officeDocument/2006/relationships/customXml" Target="../ink/ink164.xml"/><Relationship Id="rId25" Type="http://schemas.openxmlformats.org/officeDocument/2006/relationships/image" Target="../media/image146.png"/><Relationship Id="rId67" Type="http://schemas.openxmlformats.org/officeDocument/2006/relationships/image" Target="../media/image167.png"/><Relationship Id="rId272" Type="http://schemas.openxmlformats.org/officeDocument/2006/relationships/image" Target="../media/image260.png"/><Relationship Id="rId328" Type="http://schemas.openxmlformats.org/officeDocument/2006/relationships/customXml" Target="../ink/ink214.xml"/><Relationship Id="rId132" Type="http://schemas.openxmlformats.org/officeDocument/2006/relationships/image" Target="../media/image191.png"/><Relationship Id="rId174" Type="http://schemas.openxmlformats.org/officeDocument/2006/relationships/customXml" Target="../ink/ink136.xml"/><Relationship Id="rId381" Type="http://schemas.openxmlformats.org/officeDocument/2006/relationships/image" Target="../media/image314.png"/><Relationship Id="rId241" Type="http://schemas.openxmlformats.org/officeDocument/2006/relationships/customXml" Target="../ink/ink170.xml"/><Relationship Id="rId36" Type="http://schemas.openxmlformats.org/officeDocument/2006/relationships/customXml" Target="../ink/ink59.xml"/><Relationship Id="rId283" Type="http://schemas.openxmlformats.org/officeDocument/2006/relationships/customXml" Target="../ink/ink191.xml"/><Relationship Id="rId339" Type="http://schemas.openxmlformats.org/officeDocument/2006/relationships/image" Target="../media/image293.png"/><Relationship Id="rId78" Type="http://schemas.openxmlformats.org/officeDocument/2006/relationships/customXml" Target="../ink/ink80.xml"/><Relationship Id="rId101" Type="http://schemas.openxmlformats.org/officeDocument/2006/relationships/customXml" Target="../ink/ink92.xml"/><Relationship Id="rId143" Type="http://schemas.openxmlformats.org/officeDocument/2006/relationships/customXml" Target="../ink/ink120.xml"/><Relationship Id="rId185" Type="http://schemas.openxmlformats.org/officeDocument/2006/relationships/image" Target="../media/image217.png"/><Relationship Id="rId350" Type="http://schemas.openxmlformats.org/officeDocument/2006/relationships/customXml" Target="../ink/ink225.xml"/><Relationship Id="rId406" Type="http://schemas.openxmlformats.org/officeDocument/2006/relationships/customXml" Target="../ink/ink253.xml"/><Relationship Id="rId9" Type="http://schemas.openxmlformats.org/officeDocument/2006/relationships/image" Target="../media/image138.png"/><Relationship Id="rId210" Type="http://schemas.openxmlformats.org/officeDocument/2006/relationships/customXml" Target="../ink/ink154.xml"/><Relationship Id="rId392" Type="http://schemas.openxmlformats.org/officeDocument/2006/relationships/customXml" Target="../ink/ink246.xml"/><Relationship Id="rId252" Type="http://schemas.openxmlformats.org/officeDocument/2006/relationships/image" Target="../media/image250.png"/><Relationship Id="rId294" Type="http://schemas.openxmlformats.org/officeDocument/2006/relationships/image" Target="../media/image271.png"/><Relationship Id="rId308" Type="http://schemas.openxmlformats.org/officeDocument/2006/relationships/customXml" Target="../ink/ink204.xml"/><Relationship Id="rId47" Type="http://schemas.openxmlformats.org/officeDocument/2006/relationships/image" Target="../media/image157.png"/><Relationship Id="rId89" Type="http://schemas.openxmlformats.org/officeDocument/2006/relationships/image" Target="../media/image178.png"/><Relationship Id="rId112" Type="http://schemas.openxmlformats.org/officeDocument/2006/relationships/customXml" Target="../ink/ink103.xml"/><Relationship Id="rId154" Type="http://schemas.openxmlformats.org/officeDocument/2006/relationships/customXml" Target="../ink/ink126.xml"/><Relationship Id="rId361" Type="http://schemas.openxmlformats.org/officeDocument/2006/relationships/image" Target="../media/image304.png"/><Relationship Id="rId196" Type="http://schemas.openxmlformats.org/officeDocument/2006/relationships/customXml" Target="../ink/ink147.xml"/><Relationship Id="rId417" Type="http://schemas.openxmlformats.org/officeDocument/2006/relationships/image" Target="../media/image332.png"/><Relationship Id="rId16" Type="http://schemas.openxmlformats.org/officeDocument/2006/relationships/customXml" Target="../ink/ink49.xml"/><Relationship Id="rId221" Type="http://schemas.openxmlformats.org/officeDocument/2006/relationships/image" Target="../media/image235.png"/><Relationship Id="rId263" Type="http://schemas.openxmlformats.org/officeDocument/2006/relationships/customXml" Target="../ink/ink181.xml"/><Relationship Id="rId319" Type="http://schemas.openxmlformats.org/officeDocument/2006/relationships/image" Target="../media/image283.png"/><Relationship Id="rId58" Type="http://schemas.openxmlformats.org/officeDocument/2006/relationships/customXml" Target="../ink/ink70.xml"/><Relationship Id="rId123" Type="http://schemas.openxmlformats.org/officeDocument/2006/relationships/customXml" Target="../ink/ink110.xml"/><Relationship Id="rId330" Type="http://schemas.openxmlformats.org/officeDocument/2006/relationships/customXml" Target="../ink/ink215.xml"/><Relationship Id="rId165" Type="http://schemas.openxmlformats.org/officeDocument/2006/relationships/image" Target="../media/image207.png"/><Relationship Id="rId372" Type="http://schemas.openxmlformats.org/officeDocument/2006/relationships/customXml" Target="../ink/ink236.xml"/><Relationship Id="rId428" Type="http://schemas.openxmlformats.org/officeDocument/2006/relationships/customXml" Target="../ink/ink264.xml"/><Relationship Id="rId232" Type="http://schemas.openxmlformats.org/officeDocument/2006/relationships/customXml" Target="../ink/ink165.xml"/><Relationship Id="rId274" Type="http://schemas.openxmlformats.org/officeDocument/2006/relationships/image" Target="../media/image261.png"/><Relationship Id="rId27" Type="http://schemas.openxmlformats.org/officeDocument/2006/relationships/image" Target="../media/image147.png"/><Relationship Id="rId69" Type="http://schemas.openxmlformats.org/officeDocument/2006/relationships/image" Target="../media/image168.png"/><Relationship Id="rId134" Type="http://schemas.openxmlformats.org/officeDocument/2006/relationships/image" Target="../media/image192.png"/><Relationship Id="rId80" Type="http://schemas.openxmlformats.org/officeDocument/2006/relationships/customXml" Target="../ink/ink81.xml"/><Relationship Id="rId176" Type="http://schemas.openxmlformats.org/officeDocument/2006/relationships/customXml" Target="../ink/ink137.xml"/><Relationship Id="rId341" Type="http://schemas.openxmlformats.org/officeDocument/2006/relationships/image" Target="../media/image294.png"/><Relationship Id="rId383" Type="http://schemas.openxmlformats.org/officeDocument/2006/relationships/image" Target="../media/image315.png"/><Relationship Id="rId201" Type="http://schemas.openxmlformats.org/officeDocument/2006/relationships/image" Target="../media/image225.png"/><Relationship Id="rId243" Type="http://schemas.openxmlformats.org/officeDocument/2006/relationships/customXml" Target="../ink/ink171.xml"/><Relationship Id="rId285" Type="http://schemas.openxmlformats.org/officeDocument/2006/relationships/customXml" Target="../ink/ink192.xml"/><Relationship Id="rId38" Type="http://schemas.openxmlformats.org/officeDocument/2006/relationships/customXml" Target="../ink/ink60.xml"/><Relationship Id="rId103" Type="http://schemas.openxmlformats.org/officeDocument/2006/relationships/customXml" Target="../ink/ink94.xml"/><Relationship Id="rId310" Type="http://schemas.openxmlformats.org/officeDocument/2006/relationships/customXml" Target="../ink/ink205.xml"/><Relationship Id="rId91" Type="http://schemas.openxmlformats.org/officeDocument/2006/relationships/image" Target="../media/image179.png"/><Relationship Id="rId145" Type="http://schemas.openxmlformats.org/officeDocument/2006/relationships/customXml" Target="../ink/ink121.xml"/><Relationship Id="rId187" Type="http://schemas.openxmlformats.org/officeDocument/2006/relationships/image" Target="../media/image218.png"/><Relationship Id="rId352" Type="http://schemas.openxmlformats.org/officeDocument/2006/relationships/customXml" Target="../ink/ink226.xml"/><Relationship Id="rId394" Type="http://schemas.openxmlformats.org/officeDocument/2006/relationships/customXml" Target="../ink/ink247.xml"/><Relationship Id="rId408" Type="http://schemas.openxmlformats.org/officeDocument/2006/relationships/customXml" Target="../ink/ink254.xml"/><Relationship Id="rId212" Type="http://schemas.openxmlformats.org/officeDocument/2006/relationships/customXml" Target="../ink/ink155.xml"/><Relationship Id="rId254" Type="http://schemas.openxmlformats.org/officeDocument/2006/relationships/image" Target="../media/image251.png"/><Relationship Id="rId28" Type="http://schemas.openxmlformats.org/officeDocument/2006/relationships/customXml" Target="../ink/ink55.xml"/><Relationship Id="rId49" Type="http://schemas.openxmlformats.org/officeDocument/2006/relationships/image" Target="../media/image158.png"/><Relationship Id="rId114" Type="http://schemas.openxmlformats.org/officeDocument/2006/relationships/customXml" Target="../ink/ink105.xml"/><Relationship Id="rId275" Type="http://schemas.openxmlformats.org/officeDocument/2006/relationships/customXml" Target="../ink/ink187.xml"/><Relationship Id="rId296" Type="http://schemas.openxmlformats.org/officeDocument/2006/relationships/image" Target="../media/image272.png"/><Relationship Id="rId300" Type="http://schemas.openxmlformats.org/officeDocument/2006/relationships/image" Target="../media/image274.png"/><Relationship Id="rId60" Type="http://schemas.openxmlformats.org/officeDocument/2006/relationships/customXml" Target="../ink/ink71.xml"/><Relationship Id="rId81" Type="http://schemas.openxmlformats.org/officeDocument/2006/relationships/image" Target="../media/image174.png"/><Relationship Id="rId135" Type="http://schemas.openxmlformats.org/officeDocument/2006/relationships/customXml" Target="../ink/ink116.xml"/><Relationship Id="rId156" Type="http://schemas.openxmlformats.org/officeDocument/2006/relationships/customXml" Target="../ink/ink127.xml"/><Relationship Id="rId177" Type="http://schemas.openxmlformats.org/officeDocument/2006/relationships/image" Target="../media/image213.png"/><Relationship Id="rId198" Type="http://schemas.openxmlformats.org/officeDocument/2006/relationships/customXml" Target="../ink/ink148.xml"/><Relationship Id="rId321" Type="http://schemas.openxmlformats.org/officeDocument/2006/relationships/image" Target="../media/image284.png"/><Relationship Id="rId342" Type="http://schemas.openxmlformats.org/officeDocument/2006/relationships/customXml" Target="../ink/ink221.xml"/><Relationship Id="rId363" Type="http://schemas.openxmlformats.org/officeDocument/2006/relationships/image" Target="../media/image305.png"/><Relationship Id="rId384" Type="http://schemas.openxmlformats.org/officeDocument/2006/relationships/customXml" Target="../ink/ink242.xml"/><Relationship Id="rId419" Type="http://schemas.openxmlformats.org/officeDocument/2006/relationships/image" Target="../media/image333.png"/><Relationship Id="rId202" Type="http://schemas.openxmlformats.org/officeDocument/2006/relationships/customXml" Target="../ink/ink150.xml"/><Relationship Id="rId223" Type="http://schemas.openxmlformats.org/officeDocument/2006/relationships/image" Target="../media/image236.png"/><Relationship Id="rId244" Type="http://schemas.openxmlformats.org/officeDocument/2006/relationships/image" Target="../media/image246.png"/><Relationship Id="rId430" Type="http://schemas.openxmlformats.org/officeDocument/2006/relationships/customXml" Target="../ink/ink265.xml"/><Relationship Id="rId18" Type="http://schemas.openxmlformats.org/officeDocument/2006/relationships/customXml" Target="../ink/ink50.xml"/><Relationship Id="rId39" Type="http://schemas.openxmlformats.org/officeDocument/2006/relationships/image" Target="../media/image153.png"/><Relationship Id="rId265" Type="http://schemas.openxmlformats.org/officeDocument/2006/relationships/customXml" Target="../ink/ink182.xml"/><Relationship Id="rId286" Type="http://schemas.openxmlformats.org/officeDocument/2006/relationships/image" Target="../media/image267.png"/><Relationship Id="rId50" Type="http://schemas.openxmlformats.org/officeDocument/2006/relationships/customXml" Target="../ink/ink66.xml"/><Relationship Id="rId104" Type="http://schemas.openxmlformats.org/officeDocument/2006/relationships/customXml" Target="../ink/ink95.xml"/><Relationship Id="rId125" Type="http://schemas.openxmlformats.org/officeDocument/2006/relationships/customXml" Target="../ink/ink111.xml"/><Relationship Id="rId146" Type="http://schemas.openxmlformats.org/officeDocument/2006/relationships/image" Target="../media/image198.png"/><Relationship Id="rId167" Type="http://schemas.openxmlformats.org/officeDocument/2006/relationships/image" Target="../media/image208.png"/><Relationship Id="rId188" Type="http://schemas.openxmlformats.org/officeDocument/2006/relationships/customXml" Target="../ink/ink143.xml"/><Relationship Id="rId311" Type="http://schemas.openxmlformats.org/officeDocument/2006/relationships/image" Target="../media/image279.png"/><Relationship Id="rId332" Type="http://schemas.openxmlformats.org/officeDocument/2006/relationships/customXml" Target="../ink/ink216.xml"/><Relationship Id="rId353" Type="http://schemas.openxmlformats.org/officeDocument/2006/relationships/image" Target="../media/image300.png"/><Relationship Id="rId374" Type="http://schemas.openxmlformats.org/officeDocument/2006/relationships/customXml" Target="../ink/ink237.xml"/><Relationship Id="rId395" Type="http://schemas.openxmlformats.org/officeDocument/2006/relationships/image" Target="../media/image321.png"/><Relationship Id="rId409" Type="http://schemas.openxmlformats.org/officeDocument/2006/relationships/image" Target="../media/image328.png"/><Relationship Id="rId71" Type="http://schemas.openxmlformats.org/officeDocument/2006/relationships/image" Target="../media/image169.png"/><Relationship Id="rId92" Type="http://schemas.openxmlformats.org/officeDocument/2006/relationships/customXml" Target="../ink/ink87.xml"/><Relationship Id="rId213" Type="http://schemas.openxmlformats.org/officeDocument/2006/relationships/image" Target="../media/image231.png"/><Relationship Id="rId234" Type="http://schemas.openxmlformats.org/officeDocument/2006/relationships/customXml" Target="../ink/ink166.xml"/><Relationship Id="rId420" Type="http://schemas.openxmlformats.org/officeDocument/2006/relationships/customXml" Target="../ink/ink260.xml"/><Relationship Id="rId2" Type="http://schemas.openxmlformats.org/officeDocument/2006/relationships/notesSlide" Target="../notesSlides/notesSlide2.xml"/><Relationship Id="rId29" Type="http://schemas.openxmlformats.org/officeDocument/2006/relationships/image" Target="../media/image148.png"/><Relationship Id="rId255" Type="http://schemas.openxmlformats.org/officeDocument/2006/relationships/customXml" Target="../ink/ink177.xml"/><Relationship Id="rId276" Type="http://schemas.openxmlformats.org/officeDocument/2006/relationships/image" Target="../media/image262.png"/><Relationship Id="rId297" Type="http://schemas.openxmlformats.org/officeDocument/2006/relationships/customXml" Target="../ink/ink198.xml"/><Relationship Id="rId40" Type="http://schemas.openxmlformats.org/officeDocument/2006/relationships/customXml" Target="../ink/ink61.xml"/><Relationship Id="rId115" Type="http://schemas.openxmlformats.org/officeDocument/2006/relationships/customXml" Target="../ink/ink106.xml"/><Relationship Id="rId136" Type="http://schemas.openxmlformats.org/officeDocument/2006/relationships/image" Target="../media/image193.png"/><Relationship Id="rId157" Type="http://schemas.openxmlformats.org/officeDocument/2006/relationships/image" Target="../media/image203.png"/><Relationship Id="rId178" Type="http://schemas.openxmlformats.org/officeDocument/2006/relationships/customXml" Target="../ink/ink138.xml"/><Relationship Id="rId301" Type="http://schemas.openxmlformats.org/officeDocument/2006/relationships/customXml" Target="../ink/ink200.xml"/><Relationship Id="rId322" Type="http://schemas.openxmlformats.org/officeDocument/2006/relationships/customXml" Target="../ink/ink211.xml"/><Relationship Id="rId343" Type="http://schemas.openxmlformats.org/officeDocument/2006/relationships/image" Target="../media/image295.png"/><Relationship Id="rId364" Type="http://schemas.openxmlformats.org/officeDocument/2006/relationships/customXml" Target="../ink/ink232.xml"/><Relationship Id="rId61" Type="http://schemas.openxmlformats.org/officeDocument/2006/relationships/image" Target="../media/image164.png"/><Relationship Id="rId82" Type="http://schemas.openxmlformats.org/officeDocument/2006/relationships/customXml" Target="../ink/ink82.xml"/><Relationship Id="rId199" Type="http://schemas.openxmlformats.org/officeDocument/2006/relationships/image" Target="../media/image224.png"/><Relationship Id="rId203" Type="http://schemas.openxmlformats.org/officeDocument/2006/relationships/image" Target="../media/image226.png"/><Relationship Id="rId385" Type="http://schemas.openxmlformats.org/officeDocument/2006/relationships/image" Target="../media/image316.png"/><Relationship Id="rId19" Type="http://schemas.openxmlformats.org/officeDocument/2006/relationships/image" Target="../media/image143.png"/><Relationship Id="rId224" Type="http://schemas.openxmlformats.org/officeDocument/2006/relationships/customXml" Target="../ink/ink161.xml"/><Relationship Id="rId245" Type="http://schemas.openxmlformats.org/officeDocument/2006/relationships/customXml" Target="../ink/ink172.xml"/><Relationship Id="rId266" Type="http://schemas.openxmlformats.org/officeDocument/2006/relationships/image" Target="../media/image257.png"/><Relationship Id="rId287" Type="http://schemas.openxmlformats.org/officeDocument/2006/relationships/customXml" Target="../ink/ink193.xml"/><Relationship Id="rId410" Type="http://schemas.openxmlformats.org/officeDocument/2006/relationships/customXml" Target="../ink/ink255.xml"/><Relationship Id="rId431" Type="http://schemas.openxmlformats.org/officeDocument/2006/relationships/image" Target="../media/image46.png"/><Relationship Id="rId30" Type="http://schemas.openxmlformats.org/officeDocument/2006/relationships/customXml" Target="../ink/ink56.xml"/><Relationship Id="rId105" Type="http://schemas.openxmlformats.org/officeDocument/2006/relationships/customXml" Target="../ink/ink96.xml"/><Relationship Id="rId126" Type="http://schemas.openxmlformats.org/officeDocument/2006/relationships/image" Target="../media/image189.png"/><Relationship Id="rId147" Type="http://schemas.openxmlformats.org/officeDocument/2006/relationships/customXml" Target="../ink/ink122.xml"/><Relationship Id="rId168" Type="http://schemas.openxmlformats.org/officeDocument/2006/relationships/customXml" Target="../ink/ink133.xml"/><Relationship Id="rId312" Type="http://schemas.openxmlformats.org/officeDocument/2006/relationships/customXml" Target="../ink/ink206.xml"/><Relationship Id="rId333" Type="http://schemas.openxmlformats.org/officeDocument/2006/relationships/image" Target="../media/image290.png"/><Relationship Id="rId354" Type="http://schemas.openxmlformats.org/officeDocument/2006/relationships/customXml" Target="../ink/ink227.xml"/><Relationship Id="rId51" Type="http://schemas.openxmlformats.org/officeDocument/2006/relationships/image" Target="../media/image159.png"/><Relationship Id="rId72" Type="http://schemas.openxmlformats.org/officeDocument/2006/relationships/customXml" Target="../ink/ink77.xml"/><Relationship Id="rId93" Type="http://schemas.openxmlformats.org/officeDocument/2006/relationships/image" Target="../media/image180.png"/><Relationship Id="rId189" Type="http://schemas.openxmlformats.org/officeDocument/2006/relationships/image" Target="../media/image219.png"/><Relationship Id="rId375" Type="http://schemas.openxmlformats.org/officeDocument/2006/relationships/image" Target="../media/image311.png"/><Relationship Id="rId396" Type="http://schemas.openxmlformats.org/officeDocument/2006/relationships/customXml" Target="../ink/ink248.xml"/><Relationship Id="rId3" Type="http://schemas.openxmlformats.org/officeDocument/2006/relationships/chart" Target="../charts/chart1.xml"/><Relationship Id="rId214" Type="http://schemas.openxmlformats.org/officeDocument/2006/relationships/customXml" Target="../ink/ink156.xml"/><Relationship Id="rId235" Type="http://schemas.openxmlformats.org/officeDocument/2006/relationships/image" Target="../media/image242.png"/><Relationship Id="rId256" Type="http://schemas.openxmlformats.org/officeDocument/2006/relationships/image" Target="../media/image252.png"/><Relationship Id="rId277" Type="http://schemas.openxmlformats.org/officeDocument/2006/relationships/customXml" Target="../ink/ink188.xml"/><Relationship Id="rId298" Type="http://schemas.openxmlformats.org/officeDocument/2006/relationships/image" Target="../media/image273.png"/><Relationship Id="rId400" Type="http://schemas.openxmlformats.org/officeDocument/2006/relationships/customXml" Target="../ink/ink250.xml"/><Relationship Id="rId421" Type="http://schemas.openxmlformats.org/officeDocument/2006/relationships/image" Target="../media/image334.png"/><Relationship Id="rId116" Type="http://schemas.openxmlformats.org/officeDocument/2006/relationships/image" Target="../media/image184.png"/><Relationship Id="rId137" Type="http://schemas.openxmlformats.org/officeDocument/2006/relationships/customXml" Target="../ink/ink117.xml"/><Relationship Id="rId158" Type="http://schemas.openxmlformats.org/officeDocument/2006/relationships/customXml" Target="../ink/ink128.xml"/><Relationship Id="rId302" Type="http://schemas.openxmlformats.org/officeDocument/2006/relationships/customXml" Target="../ink/ink201.xml"/><Relationship Id="rId323" Type="http://schemas.openxmlformats.org/officeDocument/2006/relationships/image" Target="../media/image285.png"/><Relationship Id="rId344" Type="http://schemas.openxmlformats.org/officeDocument/2006/relationships/customXml" Target="../ink/ink222.xml"/><Relationship Id="rId20" Type="http://schemas.openxmlformats.org/officeDocument/2006/relationships/customXml" Target="../ink/ink51.xml"/><Relationship Id="rId41" Type="http://schemas.openxmlformats.org/officeDocument/2006/relationships/image" Target="../media/image154.png"/><Relationship Id="rId62" Type="http://schemas.openxmlformats.org/officeDocument/2006/relationships/customXml" Target="../ink/ink72.xml"/><Relationship Id="rId83" Type="http://schemas.openxmlformats.org/officeDocument/2006/relationships/image" Target="../media/image175.png"/><Relationship Id="rId179" Type="http://schemas.openxmlformats.org/officeDocument/2006/relationships/image" Target="../media/image214.png"/><Relationship Id="rId365" Type="http://schemas.openxmlformats.org/officeDocument/2006/relationships/image" Target="../media/image306.png"/><Relationship Id="rId386" Type="http://schemas.openxmlformats.org/officeDocument/2006/relationships/customXml" Target="../ink/ink243.xml"/><Relationship Id="rId190" Type="http://schemas.openxmlformats.org/officeDocument/2006/relationships/customXml" Target="../ink/ink144.xml"/><Relationship Id="rId204" Type="http://schemas.openxmlformats.org/officeDocument/2006/relationships/customXml" Target="../ink/ink151.xml"/><Relationship Id="rId225" Type="http://schemas.openxmlformats.org/officeDocument/2006/relationships/image" Target="../media/image237.png"/><Relationship Id="rId246" Type="http://schemas.openxmlformats.org/officeDocument/2006/relationships/image" Target="../media/image247.png"/><Relationship Id="rId267" Type="http://schemas.openxmlformats.org/officeDocument/2006/relationships/customXml" Target="../ink/ink183.xml"/><Relationship Id="rId288" Type="http://schemas.openxmlformats.org/officeDocument/2006/relationships/image" Target="../media/image268.png"/><Relationship Id="rId411" Type="http://schemas.openxmlformats.org/officeDocument/2006/relationships/image" Target="../media/image329.png"/><Relationship Id="rId432" Type="http://schemas.openxmlformats.org/officeDocument/2006/relationships/customXml" Target="../ink/ink266.xml"/><Relationship Id="rId106" Type="http://schemas.openxmlformats.org/officeDocument/2006/relationships/customXml" Target="../ink/ink97.xml"/><Relationship Id="rId127" Type="http://schemas.openxmlformats.org/officeDocument/2006/relationships/customXml" Target="../ink/ink112.xml"/><Relationship Id="rId313" Type="http://schemas.openxmlformats.org/officeDocument/2006/relationships/image" Target="../media/image280.png"/><Relationship Id="rId10" Type="http://schemas.openxmlformats.org/officeDocument/2006/relationships/customXml" Target="../ink/ink46.xml"/><Relationship Id="rId31" Type="http://schemas.openxmlformats.org/officeDocument/2006/relationships/image" Target="../media/image149.png"/><Relationship Id="rId52" Type="http://schemas.openxmlformats.org/officeDocument/2006/relationships/customXml" Target="../ink/ink67.xml"/><Relationship Id="rId73" Type="http://schemas.openxmlformats.org/officeDocument/2006/relationships/image" Target="../media/image170.png"/><Relationship Id="rId94" Type="http://schemas.openxmlformats.org/officeDocument/2006/relationships/customXml" Target="../ink/ink88.xml"/><Relationship Id="rId148" Type="http://schemas.openxmlformats.org/officeDocument/2006/relationships/image" Target="../media/image199.png"/><Relationship Id="rId169" Type="http://schemas.openxmlformats.org/officeDocument/2006/relationships/image" Target="../media/image209.png"/><Relationship Id="rId334" Type="http://schemas.openxmlformats.org/officeDocument/2006/relationships/customXml" Target="../ink/ink217.xml"/><Relationship Id="rId355" Type="http://schemas.openxmlformats.org/officeDocument/2006/relationships/image" Target="../media/image301.png"/><Relationship Id="rId376" Type="http://schemas.openxmlformats.org/officeDocument/2006/relationships/customXml" Target="../ink/ink238.xml"/><Relationship Id="rId397" Type="http://schemas.openxmlformats.org/officeDocument/2006/relationships/image" Target="../media/image322.png"/><Relationship Id="rId4" Type="http://schemas.openxmlformats.org/officeDocument/2006/relationships/hyperlink" Target="https://www.imf.org/external/datamapper/profile/WEOWORLD" TargetMode="External"/><Relationship Id="rId180" Type="http://schemas.openxmlformats.org/officeDocument/2006/relationships/customXml" Target="../ink/ink139.xml"/><Relationship Id="rId215" Type="http://schemas.openxmlformats.org/officeDocument/2006/relationships/image" Target="../media/image232.png"/><Relationship Id="rId236" Type="http://schemas.openxmlformats.org/officeDocument/2006/relationships/customXml" Target="../ink/ink167.xml"/><Relationship Id="rId257" Type="http://schemas.openxmlformats.org/officeDocument/2006/relationships/customXml" Target="../ink/ink178.xml"/><Relationship Id="rId278" Type="http://schemas.openxmlformats.org/officeDocument/2006/relationships/image" Target="../media/image263.png"/><Relationship Id="rId401" Type="http://schemas.openxmlformats.org/officeDocument/2006/relationships/image" Target="../media/image324.png"/><Relationship Id="rId422" Type="http://schemas.openxmlformats.org/officeDocument/2006/relationships/customXml" Target="../ink/ink261.xml"/><Relationship Id="rId303" Type="http://schemas.openxmlformats.org/officeDocument/2006/relationships/image" Target="../media/image275.png"/><Relationship Id="rId42" Type="http://schemas.openxmlformats.org/officeDocument/2006/relationships/customXml" Target="../ink/ink62.xml"/><Relationship Id="rId84" Type="http://schemas.openxmlformats.org/officeDocument/2006/relationships/customXml" Target="../ink/ink83.xml"/><Relationship Id="rId138" Type="http://schemas.openxmlformats.org/officeDocument/2006/relationships/image" Target="../media/image194.png"/><Relationship Id="rId345" Type="http://schemas.openxmlformats.org/officeDocument/2006/relationships/image" Target="../media/image296.png"/><Relationship Id="rId387" Type="http://schemas.openxmlformats.org/officeDocument/2006/relationships/image" Target="../media/image317.png"/><Relationship Id="rId191" Type="http://schemas.openxmlformats.org/officeDocument/2006/relationships/image" Target="../media/image220.png"/><Relationship Id="rId205" Type="http://schemas.openxmlformats.org/officeDocument/2006/relationships/image" Target="../media/image227.png"/><Relationship Id="rId247" Type="http://schemas.openxmlformats.org/officeDocument/2006/relationships/customXml" Target="../ink/ink173.xml"/><Relationship Id="rId412" Type="http://schemas.openxmlformats.org/officeDocument/2006/relationships/customXml" Target="../ink/ink256.xml"/><Relationship Id="rId107" Type="http://schemas.openxmlformats.org/officeDocument/2006/relationships/customXml" Target="../ink/ink98.xml"/><Relationship Id="rId289" Type="http://schemas.openxmlformats.org/officeDocument/2006/relationships/customXml" Target="../ink/ink194.xml"/><Relationship Id="rId11" Type="http://schemas.openxmlformats.org/officeDocument/2006/relationships/image" Target="../media/image139.png"/><Relationship Id="rId53" Type="http://schemas.openxmlformats.org/officeDocument/2006/relationships/image" Target="../media/image160.png"/><Relationship Id="rId149" Type="http://schemas.openxmlformats.org/officeDocument/2006/relationships/customXml" Target="../ink/ink123.xml"/><Relationship Id="rId314" Type="http://schemas.openxmlformats.org/officeDocument/2006/relationships/customXml" Target="../ink/ink207.xml"/><Relationship Id="rId356" Type="http://schemas.openxmlformats.org/officeDocument/2006/relationships/customXml" Target="../ink/ink228.xml"/><Relationship Id="rId398" Type="http://schemas.openxmlformats.org/officeDocument/2006/relationships/customXml" Target="../ink/ink249.xml"/><Relationship Id="rId95" Type="http://schemas.openxmlformats.org/officeDocument/2006/relationships/image" Target="../media/image181.png"/><Relationship Id="rId160" Type="http://schemas.openxmlformats.org/officeDocument/2006/relationships/customXml" Target="../ink/ink129.xml"/><Relationship Id="rId216" Type="http://schemas.openxmlformats.org/officeDocument/2006/relationships/customXml" Target="../ink/ink157.xml"/><Relationship Id="rId423" Type="http://schemas.openxmlformats.org/officeDocument/2006/relationships/image" Target="../media/image335.png"/><Relationship Id="rId258" Type="http://schemas.openxmlformats.org/officeDocument/2006/relationships/image" Target="../media/image253.png"/><Relationship Id="rId22" Type="http://schemas.openxmlformats.org/officeDocument/2006/relationships/customXml" Target="../ink/ink52.xml"/><Relationship Id="rId64" Type="http://schemas.openxmlformats.org/officeDocument/2006/relationships/customXml" Target="../ink/ink73.xml"/><Relationship Id="rId118" Type="http://schemas.openxmlformats.org/officeDocument/2006/relationships/image" Target="../media/image185.png"/><Relationship Id="rId325" Type="http://schemas.openxmlformats.org/officeDocument/2006/relationships/image" Target="../media/image286.png"/><Relationship Id="rId367" Type="http://schemas.openxmlformats.org/officeDocument/2006/relationships/image" Target="../media/image307.png"/><Relationship Id="rId171" Type="http://schemas.openxmlformats.org/officeDocument/2006/relationships/image" Target="../media/image210.png"/><Relationship Id="rId227" Type="http://schemas.openxmlformats.org/officeDocument/2006/relationships/image" Target="../media/image238.png"/><Relationship Id="rId269" Type="http://schemas.openxmlformats.org/officeDocument/2006/relationships/customXml" Target="../ink/ink184.xml"/><Relationship Id="rId33" Type="http://schemas.openxmlformats.org/officeDocument/2006/relationships/image" Target="../media/image150.png"/><Relationship Id="rId129" Type="http://schemas.openxmlformats.org/officeDocument/2006/relationships/customXml" Target="../ink/ink113.xml"/><Relationship Id="rId280" Type="http://schemas.openxmlformats.org/officeDocument/2006/relationships/image" Target="../media/image264.png"/><Relationship Id="rId336" Type="http://schemas.openxmlformats.org/officeDocument/2006/relationships/customXml" Target="../ink/ink218.xml"/><Relationship Id="rId75" Type="http://schemas.openxmlformats.org/officeDocument/2006/relationships/image" Target="../media/image171.png"/><Relationship Id="rId140" Type="http://schemas.openxmlformats.org/officeDocument/2006/relationships/image" Target="../media/image195.png"/><Relationship Id="rId182" Type="http://schemas.openxmlformats.org/officeDocument/2006/relationships/customXml" Target="../ink/ink140.xml"/><Relationship Id="rId378" Type="http://schemas.openxmlformats.org/officeDocument/2006/relationships/customXml" Target="../ink/ink239.xml"/><Relationship Id="rId403" Type="http://schemas.openxmlformats.org/officeDocument/2006/relationships/image" Target="../media/image325.png"/><Relationship Id="rId6" Type="http://schemas.openxmlformats.org/officeDocument/2006/relationships/customXml" Target="../ink/ink44.xml"/><Relationship Id="rId238" Type="http://schemas.openxmlformats.org/officeDocument/2006/relationships/customXml" Target="../ink/ink168.xml"/><Relationship Id="rId291" Type="http://schemas.openxmlformats.org/officeDocument/2006/relationships/customXml" Target="../ink/ink195.xml"/><Relationship Id="rId305" Type="http://schemas.openxmlformats.org/officeDocument/2006/relationships/image" Target="../media/image276.png"/><Relationship Id="rId347" Type="http://schemas.openxmlformats.org/officeDocument/2006/relationships/image" Target="../media/image297.png"/><Relationship Id="rId44" Type="http://schemas.openxmlformats.org/officeDocument/2006/relationships/customXml" Target="../ink/ink63.xml"/><Relationship Id="rId86" Type="http://schemas.openxmlformats.org/officeDocument/2006/relationships/customXml" Target="../ink/ink84.xml"/><Relationship Id="rId151" Type="http://schemas.openxmlformats.org/officeDocument/2006/relationships/image" Target="../media/image200.png"/><Relationship Id="rId389" Type="http://schemas.openxmlformats.org/officeDocument/2006/relationships/image" Target="../media/image318.png"/><Relationship Id="rId193" Type="http://schemas.openxmlformats.org/officeDocument/2006/relationships/image" Target="../media/image221.png"/><Relationship Id="rId207" Type="http://schemas.openxmlformats.org/officeDocument/2006/relationships/image" Target="../media/image228.png"/><Relationship Id="rId249" Type="http://schemas.openxmlformats.org/officeDocument/2006/relationships/customXml" Target="../ink/ink174.xml"/><Relationship Id="rId414" Type="http://schemas.openxmlformats.org/officeDocument/2006/relationships/customXml" Target="../ink/ink257.xml"/><Relationship Id="rId13" Type="http://schemas.openxmlformats.org/officeDocument/2006/relationships/image" Target="../media/image140.png"/><Relationship Id="rId109" Type="http://schemas.openxmlformats.org/officeDocument/2006/relationships/customXml" Target="../ink/ink100.xml"/><Relationship Id="rId260" Type="http://schemas.openxmlformats.org/officeDocument/2006/relationships/image" Target="../media/image254.png"/><Relationship Id="rId316" Type="http://schemas.openxmlformats.org/officeDocument/2006/relationships/customXml" Target="../ink/ink208.xml"/><Relationship Id="rId55" Type="http://schemas.openxmlformats.org/officeDocument/2006/relationships/image" Target="../media/image161.png"/><Relationship Id="rId97" Type="http://schemas.openxmlformats.org/officeDocument/2006/relationships/image" Target="../media/image182.png"/><Relationship Id="rId120" Type="http://schemas.openxmlformats.org/officeDocument/2006/relationships/image" Target="../media/image186.png"/><Relationship Id="rId358" Type="http://schemas.openxmlformats.org/officeDocument/2006/relationships/customXml" Target="../ink/ink229.xml"/><Relationship Id="rId162" Type="http://schemas.openxmlformats.org/officeDocument/2006/relationships/customXml" Target="../ink/ink130.xml"/><Relationship Id="rId218" Type="http://schemas.openxmlformats.org/officeDocument/2006/relationships/customXml" Target="../ink/ink158.xml"/><Relationship Id="rId425" Type="http://schemas.openxmlformats.org/officeDocument/2006/relationships/image" Target="../media/image336.png"/><Relationship Id="rId271" Type="http://schemas.openxmlformats.org/officeDocument/2006/relationships/customXml" Target="../ink/ink185.xml"/><Relationship Id="rId24" Type="http://schemas.openxmlformats.org/officeDocument/2006/relationships/customXml" Target="../ink/ink53.xml"/><Relationship Id="rId66" Type="http://schemas.openxmlformats.org/officeDocument/2006/relationships/customXml" Target="../ink/ink74.xml"/><Relationship Id="rId131" Type="http://schemas.openxmlformats.org/officeDocument/2006/relationships/customXml" Target="../ink/ink114.xml"/><Relationship Id="rId327" Type="http://schemas.openxmlformats.org/officeDocument/2006/relationships/image" Target="../media/image287.png"/><Relationship Id="rId369" Type="http://schemas.openxmlformats.org/officeDocument/2006/relationships/image" Target="../media/image308.png"/><Relationship Id="rId173" Type="http://schemas.openxmlformats.org/officeDocument/2006/relationships/image" Target="../media/image211.png"/><Relationship Id="rId229" Type="http://schemas.openxmlformats.org/officeDocument/2006/relationships/image" Target="../media/image239.png"/><Relationship Id="rId380" Type="http://schemas.openxmlformats.org/officeDocument/2006/relationships/customXml" Target="../ink/ink240.xml"/><Relationship Id="rId240" Type="http://schemas.openxmlformats.org/officeDocument/2006/relationships/image" Target="../media/image244.png"/><Relationship Id="rId35" Type="http://schemas.openxmlformats.org/officeDocument/2006/relationships/image" Target="../media/image151.png"/><Relationship Id="rId77" Type="http://schemas.openxmlformats.org/officeDocument/2006/relationships/image" Target="../media/image172.png"/><Relationship Id="rId100" Type="http://schemas.openxmlformats.org/officeDocument/2006/relationships/customXml" Target="../ink/ink91.xml"/><Relationship Id="rId282" Type="http://schemas.openxmlformats.org/officeDocument/2006/relationships/image" Target="../media/image265.png"/><Relationship Id="rId338" Type="http://schemas.openxmlformats.org/officeDocument/2006/relationships/customXml" Target="../ink/ink219.xml"/><Relationship Id="rId8" Type="http://schemas.openxmlformats.org/officeDocument/2006/relationships/customXml" Target="../ink/ink45.xml"/><Relationship Id="rId142" Type="http://schemas.openxmlformats.org/officeDocument/2006/relationships/image" Target="../media/image196.png"/><Relationship Id="rId184" Type="http://schemas.openxmlformats.org/officeDocument/2006/relationships/customXml" Target="../ink/ink141.xml"/><Relationship Id="rId391" Type="http://schemas.openxmlformats.org/officeDocument/2006/relationships/image" Target="../media/image319.png"/><Relationship Id="rId405" Type="http://schemas.openxmlformats.org/officeDocument/2006/relationships/image" Target="../media/image326.png"/><Relationship Id="rId251" Type="http://schemas.openxmlformats.org/officeDocument/2006/relationships/customXml" Target="../ink/ink175.xml"/><Relationship Id="rId46" Type="http://schemas.openxmlformats.org/officeDocument/2006/relationships/customXml" Target="../ink/ink64.xml"/><Relationship Id="rId293" Type="http://schemas.openxmlformats.org/officeDocument/2006/relationships/customXml" Target="../ink/ink196.xml"/><Relationship Id="rId307" Type="http://schemas.openxmlformats.org/officeDocument/2006/relationships/image" Target="../media/image277.png"/><Relationship Id="rId349" Type="http://schemas.openxmlformats.org/officeDocument/2006/relationships/image" Target="../media/image298.png"/><Relationship Id="rId88" Type="http://schemas.openxmlformats.org/officeDocument/2006/relationships/customXml" Target="../ink/ink85.xml"/><Relationship Id="rId111" Type="http://schemas.openxmlformats.org/officeDocument/2006/relationships/customXml" Target="../ink/ink102.xml"/><Relationship Id="rId153" Type="http://schemas.openxmlformats.org/officeDocument/2006/relationships/image" Target="../media/image201.png"/><Relationship Id="rId195" Type="http://schemas.openxmlformats.org/officeDocument/2006/relationships/image" Target="../media/image222.png"/><Relationship Id="rId209" Type="http://schemas.openxmlformats.org/officeDocument/2006/relationships/image" Target="../media/image229.png"/><Relationship Id="rId360" Type="http://schemas.openxmlformats.org/officeDocument/2006/relationships/customXml" Target="../ink/ink230.xml"/><Relationship Id="rId416" Type="http://schemas.openxmlformats.org/officeDocument/2006/relationships/customXml" Target="../ink/ink258.xml"/><Relationship Id="rId220" Type="http://schemas.openxmlformats.org/officeDocument/2006/relationships/customXml" Target="../ink/ink159.xml"/><Relationship Id="rId15" Type="http://schemas.openxmlformats.org/officeDocument/2006/relationships/image" Target="../media/image141.png"/><Relationship Id="rId57" Type="http://schemas.openxmlformats.org/officeDocument/2006/relationships/image" Target="../media/image162.png"/><Relationship Id="rId262" Type="http://schemas.openxmlformats.org/officeDocument/2006/relationships/image" Target="../media/image255.png"/><Relationship Id="rId318" Type="http://schemas.openxmlformats.org/officeDocument/2006/relationships/customXml" Target="../ink/ink209.xml"/><Relationship Id="rId99" Type="http://schemas.openxmlformats.org/officeDocument/2006/relationships/image" Target="../media/image183.png"/><Relationship Id="rId122" Type="http://schemas.openxmlformats.org/officeDocument/2006/relationships/image" Target="../media/image187.png"/><Relationship Id="rId164" Type="http://schemas.openxmlformats.org/officeDocument/2006/relationships/customXml" Target="../ink/ink131.xml"/><Relationship Id="rId371" Type="http://schemas.openxmlformats.org/officeDocument/2006/relationships/image" Target="../media/image309.png"/><Relationship Id="rId427" Type="http://schemas.openxmlformats.org/officeDocument/2006/relationships/image" Target="../media/image337.png"/><Relationship Id="rId26" Type="http://schemas.openxmlformats.org/officeDocument/2006/relationships/customXml" Target="../ink/ink54.xml"/><Relationship Id="rId231" Type="http://schemas.openxmlformats.org/officeDocument/2006/relationships/image" Target="../media/image240.png"/><Relationship Id="rId273" Type="http://schemas.openxmlformats.org/officeDocument/2006/relationships/customXml" Target="../ink/ink186.xml"/><Relationship Id="rId329" Type="http://schemas.openxmlformats.org/officeDocument/2006/relationships/image" Target="../media/image288.png"/><Relationship Id="rId68" Type="http://schemas.openxmlformats.org/officeDocument/2006/relationships/customXml" Target="../ink/ink75.xml"/><Relationship Id="rId133" Type="http://schemas.openxmlformats.org/officeDocument/2006/relationships/customXml" Target="../ink/ink115.xml"/><Relationship Id="rId175" Type="http://schemas.openxmlformats.org/officeDocument/2006/relationships/image" Target="../media/image212.png"/><Relationship Id="rId340" Type="http://schemas.openxmlformats.org/officeDocument/2006/relationships/customXml" Target="../ink/ink220.xml"/><Relationship Id="rId200" Type="http://schemas.openxmlformats.org/officeDocument/2006/relationships/customXml" Target="../ink/ink149.xml"/><Relationship Id="rId382" Type="http://schemas.openxmlformats.org/officeDocument/2006/relationships/customXml" Target="../ink/ink241.xml"/><Relationship Id="rId242" Type="http://schemas.openxmlformats.org/officeDocument/2006/relationships/image" Target="../media/image245.png"/><Relationship Id="rId284" Type="http://schemas.openxmlformats.org/officeDocument/2006/relationships/image" Target="../media/image266.png"/><Relationship Id="rId37" Type="http://schemas.openxmlformats.org/officeDocument/2006/relationships/image" Target="../media/image152.png"/><Relationship Id="rId79" Type="http://schemas.openxmlformats.org/officeDocument/2006/relationships/image" Target="../media/image173.png"/><Relationship Id="rId102" Type="http://schemas.openxmlformats.org/officeDocument/2006/relationships/customXml" Target="../ink/ink93.xml"/><Relationship Id="rId144" Type="http://schemas.openxmlformats.org/officeDocument/2006/relationships/image" Target="../media/image197.png"/><Relationship Id="rId90" Type="http://schemas.openxmlformats.org/officeDocument/2006/relationships/customXml" Target="../ink/ink86.xml"/><Relationship Id="rId186" Type="http://schemas.openxmlformats.org/officeDocument/2006/relationships/customXml" Target="../ink/ink142.xml"/><Relationship Id="rId351" Type="http://schemas.openxmlformats.org/officeDocument/2006/relationships/image" Target="../media/image299.png"/><Relationship Id="rId393" Type="http://schemas.openxmlformats.org/officeDocument/2006/relationships/image" Target="../media/image320.png"/><Relationship Id="rId407" Type="http://schemas.openxmlformats.org/officeDocument/2006/relationships/image" Target="../media/image327.png"/><Relationship Id="rId211" Type="http://schemas.openxmlformats.org/officeDocument/2006/relationships/image" Target="../media/image230.png"/><Relationship Id="rId253" Type="http://schemas.openxmlformats.org/officeDocument/2006/relationships/customXml" Target="../ink/ink176.xml"/><Relationship Id="rId295" Type="http://schemas.openxmlformats.org/officeDocument/2006/relationships/customXml" Target="../ink/ink197.xml"/><Relationship Id="rId309" Type="http://schemas.openxmlformats.org/officeDocument/2006/relationships/image" Target="../media/image278.png"/><Relationship Id="rId48" Type="http://schemas.openxmlformats.org/officeDocument/2006/relationships/customXml" Target="../ink/ink65.xml"/><Relationship Id="rId113" Type="http://schemas.openxmlformats.org/officeDocument/2006/relationships/customXml" Target="../ink/ink104.xml"/><Relationship Id="rId320" Type="http://schemas.openxmlformats.org/officeDocument/2006/relationships/customXml" Target="../ink/ink210.xml"/><Relationship Id="rId155" Type="http://schemas.openxmlformats.org/officeDocument/2006/relationships/image" Target="../media/image202.png"/><Relationship Id="rId197" Type="http://schemas.openxmlformats.org/officeDocument/2006/relationships/image" Target="../media/image223.png"/><Relationship Id="rId362" Type="http://schemas.openxmlformats.org/officeDocument/2006/relationships/customXml" Target="../ink/ink231.xml"/><Relationship Id="rId418" Type="http://schemas.openxmlformats.org/officeDocument/2006/relationships/customXml" Target="../ink/ink259.xml"/><Relationship Id="rId222" Type="http://schemas.openxmlformats.org/officeDocument/2006/relationships/customXml" Target="../ink/ink160.xml"/><Relationship Id="rId264" Type="http://schemas.openxmlformats.org/officeDocument/2006/relationships/image" Target="../media/image256.png"/><Relationship Id="rId17" Type="http://schemas.openxmlformats.org/officeDocument/2006/relationships/image" Target="../media/image142.png"/><Relationship Id="rId59" Type="http://schemas.openxmlformats.org/officeDocument/2006/relationships/image" Target="../media/image163.png"/><Relationship Id="rId124" Type="http://schemas.openxmlformats.org/officeDocument/2006/relationships/image" Target="../media/image188.png"/><Relationship Id="rId70" Type="http://schemas.openxmlformats.org/officeDocument/2006/relationships/customXml" Target="../ink/ink76.xml"/><Relationship Id="rId166" Type="http://schemas.openxmlformats.org/officeDocument/2006/relationships/customXml" Target="../ink/ink132.xml"/><Relationship Id="rId331" Type="http://schemas.openxmlformats.org/officeDocument/2006/relationships/image" Target="../media/image289.png"/><Relationship Id="rId373" Type="http://schemas.openxmlformats.org/officeDocument/2006/relationships/image" Target="../media/image310.png"/><Relationship Id="rId429" Type="http://schemas.openxmlformats.org/officeDocument/2006/relationships/image" Target="../media/image45.png"/><Relationship Id="rId1" Type="http://schemas.openxmlformats.org/officeDocument/2006/relationships/slideLayout" Target="../slideLayouts/slideLayout7.xml"/><Relationship Id="rId233" Type="http://schemas.openxmlformats.org/officeDocument/2006/relationships/image" Target="../media/image241.png"/></Relationships>
</file>

<file path=ppt/slides/_rels/slide3.xml.rels><?xml version="1.0" encoding="UTF-8" standalone="yes"?>
<Relationships xmlns="http://schemas.openxmlformats.org/package/2006/relationships"><Relationship Id="rId8" Type="http://schemas.openxmlformats.org/officeDocument/2006/relationships/hyperlink" Target="https://data.imf.org/?sk=388dfa60-1d26-4ade-b505-a05a558d9a42&amp;sid=1479329334655" TargetMode="External"/><Relationship Id="rId3" Type="http://schemas.openxmlformats.org/officeDocument/2006/relationships/notesSlide" Target="../notesSlides/notesSlide3.xml"/><Relationship Id="rId7" Type="http://schemas.openxmlformats.org/officeDocument/2006/relationships/hyperlink" Target="https://www.imf.org/external/datamapper/profile/WEOWORLD"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8.emf"/><Relationship Id="rId5" Type="http://schemas.openxmlformats.org/officeDocument/2006/relationships/package" Target="../embeddings/Microsoft_Excel_Worksheet2.xlsx"/><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17" Type="http://schemas.openxmlformats.org/officeDocument/2006/relationships/customXml" Target="../ink/ink321.xml"/><Relationship Id="rId299" Type="http://schemas.openxmlformats.org/officeDocument/2006/relationships/image" Target="../media/image487.png"/><Relationship Id="rId21" Type="http://schemas.openxmlformats.org/officeDocument/2006/relationships/customXml" Target="../ink/ink273.xml"/><Relationship Id="rId63" Type="http://schemas.openxmlformats.org/officeDocument/2006/relationships/customXml" Target="../ink/ink294.xml"/><Relationship Id="rId159" Type="http://schemas.openxmlformats.org/officeDocument/2006/relationships/customXml" Target="../ink/ink342.xml"/><Relationship Id="rId324" Type="http://schemas.openxmlformats.org/officeDocument/2006/relationships/customXml" Target="../ink/ink425.xml"/><Relationship Id="rId366" Type="http://schemas.openxmlformats.org/officeDocument/2006/relationships/customXml" Target="../ink/ink446.xml"/><Relationship Id="rId170" Type="http://schemas.openxmlformats.org/officeDocument/2006/relationships/image" Target="../media/image422.png"/><Relationship Id="rId226" Type="http://schemas.openxmlformats.org/officeDocument/2006/relationships/customXml" Target="../ink/ink376.xml"/><Relationship Id="rId433" Type="http://schemas.openxmlformats.org/officeDocument/2006/relationships/customXml" Target="../ink/ink480.xml"/><Relationship Id="rId268" Type="http://schemas.openxmlformats.org/officeDocument/2006/relationships/customXml" Target="../ink/ink397.xml"/><Relationship Id="rId475" Type="http://schemas.openxmlformats.org/officeDocument/2006/relationships/customXml" Target="../ink/ink501.xml"/><Relationship Id="rId32" Type="http://schemas.openxmlformats.org/officeDocument/2006/relationships/image" Target="../media/image352.png"/><Relationship Id="rId74" Type="http://schemas.openxmlformats.org/officeDocument/2006/relationships/image" Target="../media/image373.png"/><Relationship Id="rId128" Type="http://schemas.openxmlformats.org/officeDocument/2006/relationships/image" Target="../media/image400.png"/><Relationship Id="rId335" Type="http://schemas.openxmlformats.org/officeDocument/2006/relationships/image" Target="../media/image506.png"/><Relationship Id="rId377" Type="http://schemas.openxmlformats.org/officeDocument/2006/relationships/image" Target="../media/image527.png"/><Relationship Id="rId5" Type="http://schemas.openxmlformats.org/officeDocument/2006/relationships/image" Target="../media/image49.png"/><Relationship Id="rId181" Type="http://schemas.openxmlformats.org/officeDocument/2006/relationships/customXml" Target="../ink/ink353.xml"/><Relationship Id="rId237" Type="http://schemas.openxmlformats.org/officeDocument/2006/relationships/image" Target="../media/image456.png"/><Relationship Id="rId402" Type="http://schemas.openxmlformats.org/officeDocument/2006/relationships/customXml" Target="../ink/ink464.xml"/><Relationship Id="rId279" Type="http://schemas.openxmlformats.org/officeDocument/2006/relationships/image" Target="../media/image477.png"/><Relationship Id="rId444" Type="http://schemas.openxmlformats.org/officeDocument/2006/relationships/image" Target="../media/image560.png"/><Relationship Id="rId43" Type="http://schemas.openxmlformats.org/officeDocument/2006/relationships/customXml" Target="../ink/ink284.xml"/><Relationship Id="rId139" Type="http://schemas.openxmlformats.org/officeDocument/2006/relationships/customXml" Target="../ink/ink332.xml"/><Relationship Id="rId290" Type="http://schemas.openxmlformats.org/officeDocument/2006/relationships/customXml" Target="../ink/ink408.xml"/><Relationship Id="rId304" Type="http://schemas.openxmlformats.org/officeDocument/2006/relationships/customXml" Target="../ink/ink415.xml"/><Relationship Id="rId346" Type="http://schemas.openxmlformats.org/officeDocument/2006/relationships/customXml" Target="../ink/ink436.xml"/><Relationship Id="rId388" Type="http://schemas.openxmlformats.org/officeDocument/2006/relationships/customXml" Target="../ink/ink457.xml"/><Relationship Id="rId85" Type="http://schemas.openxmlformats.org/officeDocument/2006/relationships/customXml" Target="../ink/ink305.xml"/><Relationship Id="rId150" Type="http://schemas.openxmlformats.org/officeDocument/2006/relationships/image" Target="../media/image412.png"/><Relationship Id="rId192" Type="http://schemas.openxmlformats.org/officeDocument/2006/relationships/image" Target="../media/image434.png"/><Relationship Id="rId206" Type="http://schemas.openxmlformats.org/officeDocument/2006/relationships/customXml" Target="../ink/ink366.xml"/><Relationship Id="rId413" Type="http://schemas.openxmlformats.org/officeDocument/2006/relationships/image" Target="../media/image545.png"/><Relationship Id="rId248" Type="http://schemas.openxmlformats.org/officeDocument/2006/relationships/customXml" Target="../ink/ink387.xml"/><Relationship Id="rId455" Type="http://schemas.openxmlformats.org/officeDocument/2006/relationships/customXml" Target="../ink/ink491.xml"/><Relationship Id="rId12" Type="http://schemas.openxmlformats.org/officeDocument/2006/relationships/image" Target="../media/image51.png"/><Relationship Id="rId108" Type="http://schemas.openxmlformats.org/officeDocument/2006/relationships/image" Target="../media/image390.png"/><Relationship Id="rId315" Type="http://schemas.openxmlformats.org/officeDocument/2006/relationships/image" Target="../media/image496.png"/><Relationship Id="rId357" Type="http://schemas.openxmlformats.org/officeDocument/2006/relationships/image" Target="../media/image517.png"/><Relationship Id="rId54" Type="http://schemas.openxmlformats.org/officeDocument/2006/relationships/image" Target="../media/image363.png"/><Relationship Id="rId96" Type="http://schemas.openxmlformats.org/officeDocument/2006/relationships/image" Target="../media/image384.png"/><Relationship Id="rId161" Type="http://schemas.openxmlformats.org/officeDocument/2006/relationships/customXml" Target="../ink/ink343.xml"/><Relationship Id="rId217" Type="http://schemas.openxmlformats.org/officeDocument/2006/relationships/image" Target="../media/image446.png"/><Relationship Id="rId399" Type="http://schemas.openxmlformats.org/officeDocument/2006/relationships/image" Target="../media/image538.png"/><Relationship Id="rId259" Type="http://schemas.openxmlformats.org/officeDocument/2006/relationships/image" Target="../media/image467.png"/><Relationship Id="rId424" Type="http://schemas.openxmlformats.org/officeDocument/2006/relationships/image" Target="../media/image550.png"/><Relationship Id="rId466" Type="http://schemas.openxmlformats.org/officeDocument/2006/relationships/image" Target="../media/image59.png"/><Relationship Id="rId23" Type="http://schemas.openxmlformats.org/officeDocument/2006/relationships/customXml" Target="../ink/ink274.xml"/><Relationship Id="rId119" Type="http://schemas.openxmlformats.org/officeDocument/2006/relationships/customXml" Target="../ink/ink322.xml"/><Relationship Id="rId270" Type="http://schemas.openxmlformats.org/officeDocument/2006/relationships/customXml" Target="../ink/ink398.xml"/><Relationship Id="rId326" Type="http://schemas.openxmlformats.org/officeDocument/2006/relationships/customXml" Target="../ink/ink426.xml"/><Relationship Id="rId65" Type="http://schemas.openxmlformats.org/officeDocument/2006/relationships/customXml" Target="../ink/ink295.xml"/><Relationship Id="rId130" Type="http://schemas.openxmlformats.org/officeDocument/2006/relationships/image" Target="../media/image401.png"/><Relationship Id="rId368" Type="http://schemas.openxmlformats.org/officeDocument/2006/relationships/customXml" Target="../ink/ink447.xml"/><Relationship Id="rId172" Type="http://schemas.openxmlformats.org/officeDocument/2006/relationships/image" Target="../media/image423.png"/><Relationship Id="rId228" Type="http://schemas.openxmlformats.org/officeDocument/2006/relationships/customXml" Target="../ink/ink377.xml"/><Relationship Id="rId435" Type="http://schemas.openxmlformats.org/officeDocument/2006/relationships/customXml" Target="../ink/ink481.xml"/><Relationship Id="rId281" Type="http://schemas.openxmlformats.org/officeDocument/2006/relationships/image" Target="../media/image478.png"/><Relationship Id="rId337" Type="http://schemas.openxmlformats.org/officeDocument/2006/relationships/image" Target="../media/image507.png"/><Relationship Id="rId34" Type="http://schemas.openxmlformats.org/officeDocument/2006/relationships/image" Target="../media/image353.png"/><Relationship Id="rId76" Type="http://schemas.openxmlformats.org/officeDocument/2006/relationships/image" Target="../media/image374.png"/><Relationship Id="rId141" Type="http://schemas.openxmlformats.org/officeDocument/2006/relationships/customXml" Target="../ink/ink333.xml"/><Relationship Id="rId379" Type="http://schemas.openxmlformats.org/officeDocument/2006/relationships/image" Target="../media/image528.png"/><Relationship Id="rId7" Type="http://schemas.openxmlformats.org/officeDocument/2006/relationships/image" Target="../media/image52.png"/><Relationship Id="rId183" Type="http://schemas.openxmlformats.org/officeDocument/2006/relationships/customXml" Target="../ink/ink354.xml"/><Relationship Id="rId239" Type="http://schemas.openxmlformats.org/officeDocument/2006/relationships/image" Target="../media/image457.png"/><Relationship Id="rId390" Type="http://schemas.openxmlformats.org/officeDocument/2006/relationships/customXml" Target="../ink/ink458.xml"/><Relationship Id="rId404" Type="http://schemas.openxmlformats.org/officeDocument/2006/relationships/customXml" Target="../ink/ink465.xml"/><Relationship Id="rId446" Type="http://schemas.openxmlformats.org/officeDocument/2006/relationships/image" Target="../media/image561.png"/><Relationship Id="rId250" Type="http://schemas.openxmlformats.org/officeDocument/2006/relationships/customXml" Target="../ink/ink388.xml"/><Relationship Id="rId292" Type="http://schemas.openxmlformats.org/officeDocument/2006/relationships/customXml" Target="../ink/ink409.xml"/><Relationship Id="rId306" Type="http://schemas.openxmlformats.org/officeDocument/2006/relationships/customXml" Target="../ink/ink416.xml"/><Relationship Id="rId45" Type="http://schemas.openxmlformats.org/officeDocument/2006/relationships/customXml" Target="../ink/ink285.xml"/><Relationship Id="rId87" Type="http://schemas.openxmlformats.org/officeDocument/2006/relationships/customXml" Target="../ink/ink306.xml"/><Relationship Id="rId110" Type="http://schemas.openxmlformats.org/officeDocument/2006/relationships/image" Target="../media/image391.png"/><Relationship Id="rId348" Type="http://schemas.openxmlformats.org/officeDocument/2006/relationships/customXml" Target="../ink/ink437.xml"/><Relationship Id="rId152" Type="http://schemas.openxmlformats.org/officeDocument/2006/relationships/image" Target="../media/image413.png"/><Relationship Id="rId194" Type="http://schemas.openxmlformats.org/officeDocument/2006/relationships/image" Target="../media/image435.png"/><Relationship Id="rId208" Type="http://schemas.openxmlformats.org/officeDocument/2006/relationships/customXml" Target="../ink/ink367.xml"/><Relationship Id="rId415" Type="http://schemas.openxmlformats.org/officeDocument/2006/relationships/image" Target="../media/image546.png"/><Relationship Id="rId457" Type="http://schemas.openxmlformats.org/officeDocument/2006/relationships/customXml" Target="../ink/ink492.xml"/><Relationship Id="rId261" Type="http://schemas.openxmlformats.org/officeDocument/2006/relationships/image" Target="../media/image468.png"/><Relationship Id="rId14" Type="http://schemas.openxmlformats.org/officeDocument/2006/relationships/image" Target="../media/image343.png"/><Relationship Id="rId56" Type="http://schemas.openxmlformats.org/officeDocument/2006/relationships/image" Target="../media/image364.png"/><Relationship Id="rId317" Type="http://schemas.openxmlformats.org/officeDocument/2006/relationships/image" Target="../media/image497.png"/><Relationship Id="rId359" Type="http://schemas.openxmlformats.org/officeDocument/2006/relationships/image" Target="../media/image518.png"/><Relationship Id="rId98" Type="http://schemas.openxmlformats.org/officeDocument/2006/relationships/image" Target="../media/image385.png"/><Relationship Id="rId121" Type="http://schemas.openxmlformats.org/officeDocument/2006/relationships/customXml" Target="../ink/ink323.xml"/><Relationship Id="rId163" Type="http://schemas.openxmlformats.org/officeDocument/2006/relationships/customXml" Target="../ink/ink344.xml"/><Relationship Id="rId219" Type="http://schemas.openxmlformats.org/officeDocument/2006/relationships/image" Target="../media/image447.png"/><Relationship Id="rId370" Type="http://schemas.openxmlformats.org/officeDocument/2006/relationships/customXml" Target="../ink/ink448.xml"/><Relationship Id="rId426" Type="http://schemas.openxmlformats.org/officeDocument/2006/relationships/image" Target="../media/image551.png"/><Relationship Id="rId230" Type="http://schemas.openxmlformats.org/officeDocument/2006/relationships/customXml" Target="../ink/ink378.xml"/><Relationship Id="rId468" Type="http://schemas.openxmlformats.org/officeDocument/2006/relationships/image" Target="../media/image60.png"/><Relationship Id="rId25" Type="http://schemas.openxmlformats.org/officeDocument/2006/relationships/customXml" Target="../ink/ink275.xml"/><Relationship Id="rId67" Type="http://schemas.openxmlformats.org/officeDocument/2006/relationships/customXml" Target="../ink/ink296.xml"/><Relationship Id="rId272" Type="http://schemas.openxmlformats.org/officeDocument/2006/relationships/customXml" Target="../ink/ink399.xml"/><Relationship Id="rId328" Type="http://schemas.openxmlformats.org/officeDocument/2006/relationships/customXml" Target="../ink/ink427.xml"/><Relationship Id="rId132" Type="http://schemas.openxmlformats.org/officeDocument/2006/relationships/image" Target="../media/image402.png"/><Relationship Id="rId174" Type="http://schemas.openxmlformats.org/officeDocument/2006/relationships/image" Target="../media/image424.png"/><Relationship Id="rId381" Type="http://schemas.openxmlformats.org/officeDocument/2006/relationships/image" Target="../media/image529.png"/><Relationship Id="rId241" Type="http://schemas.openxmlformats.org/officeDocument/2006/relationships/image" Target="../media/image458.png"/><Relationship Id="rId437" Type="http://schemas.openxmlformats.org/officeDocument/2006/relationships/customXml" Target="../ink/ink482.xml"/><Relationship Id="rId36" Type="http://schemas.openxmlformats.org/officeDocument/2006/relationships/image" Target="../media/image354.png"/><Relationship Id="rId283" Type="http://schemas.openxmlformats.org/officeDocument/2006/relationships/image" Target="../media/image479.png"/><Relationship Id="rId339" Type="http://schemas.openxmlformats.org/officeDocument/2006/relationships/image" Target="../media/image508.png"/><Relationship Id="rId78" Type="http://schemas.openxmlformats.org/officeDocument/2006/relationships/image" Target="../media/image375.png"/><Relationship Id="rId101" Type="http://schemas.openxmlformats.org/officeDocument/2006/relationships/customXml" Target="../ink/ink313.xml"/><Relationship Id="rId143" Type="http://schemas.openxmlformats.org/officeDocument/2006/relationships/customXml" Target="../ink/ink334.xml"/><Relationship Id="rId185" Type="http://schemas.openxmlformats.org/officeDocument/2006/relationships/customXml" Target="../ink/ink355.xml"/><Relationship Id="rId350" Type="http://schemas.openxmlformats.org/officeDocument/2006/relationships/customXml" Target="../ink/ink438.xml"/><Relationship Id="rId406" Type="http://schemas.openxmlformats.org/officeDocument/2006/relationships/customXml" Target="../ink/ink466.xml"/><Relationship Id="rId9" Type="http://schemas.openxmlformats.org/officeDocument/2006/relationships/customXml" Target="../ink/ink268.xml"/><Relationship Id="rId210" Type="http://schemas.openxmlformats.org/officeDocument/2006/relationships/customXml" Target="../ink/ink368.xml"/><Relationship Id="rId392" Type="http://schemas.openxmlformats.org/officeDocument/2006/relationships/customXml" Target="../ink/ink459.xml"/><Relationship Id="rId448" Type="http://schemas.openxmlformats.org/officeDocument/2006/relationships/image" Target="../media/image562.png"/><Relationship Id="rId252" Type="http://schemas.openxmlformats.org/officeDocument/2006/relationships/customXml" Target="../ink/ink389.xml"/><Relationship Id="rId294" Type="http://schemas.openxmlformats.org/officeDocument/2006/relationships/customXml" Target="../ink/ink410.xml"/><Relationship Id="rId308" Type="http://schemas.openxmlformats.org/officeDocument/2006/relationships/customXml" Target="../ink/ink417.xml"/><Relationship Id="rId47" Type="http://schemas.openxmlformats.org/officeDocument/2006/relationships/customXml" Target="../ink/ink286.xml"/><Relationship Id="rId89" Type="http://schemas.openxmlformats.org/officeDocument/2006/relationships/customXml" Target="../ink/ink307.xml"/><Relationship Id="rId112" Type="http://schemas.openxmlformats.org/officeDocument/2006/relationships/image" Target="../media/image392.png"/><Relationship Id="rId154" Type="http://schemas.openxmlformats.org/officeDocument/2006/relationships/image" Target="../media/image414.png"/><Relationship Id="rId361" Type="http://schemas.openxmlformats.org/officeDocument/2006/relationships/image" Target="../media/image519.png"/><Relationship Id="rId196" Type="http://schemas.openxmlformats.org/officeDocument/2006/relationships/image" Target="../media/image436.png"/><Relationship Id="rId417" Type="http://schemas.openxmlformats.org/officeDocument/2006/relationships/customXml" Target="../ink/ink472.xml"/><Relationship Id="rId459" Type="http://schemas.openxmlformats.org/officeDocument/2006/relationships/customXml" Target="../ink/ink493.xml"/><Relationship Id="rId16" Type="http://schemas.openxmlformats.org/officeDocument/2006/relationships/image" Target="../media/image344.png"/><Relationship Id="rId221" Type="http://schemas.openxmlformats.org/officeDocument/2006/relationships/image" Target="../media/image448.png"/><Relationship Id="rId263" Type="http://schemas.openxmlformats.org/officeDocument/2006/relationships/image" Target="../media/image469.png"/><Relationship Id="rId319" Type="http://schemas.openxmlformats.org/officeDocument/2006/relationships/image" Target="../media/image498.png"/><Relationship Id="rId470" Type="http://schemas.openxmlformats.org/officeDocument/2006/relationships/image" Target="../media/image61.png"/><Relationship Id="rId58" Type="http://schemas.openxmlformats.org/officeDocument/2006/relationships/image" Target="../media/image365.png"/><Relationship Id="rId123" Type="http://schemas.openxmlformats.org/officeDocument/2006/relationships/customXml" Target="../ink/ink324.xml"/><Relationship Id="rId330" Type="http://schemas.openxmlformats.org/officeDocument/2006/relationships/customXml" Target="../ink/ink428.xml"/><Relationship Id="rId165" Type="http://schemas.openxmlformats.org/officeDocument/2006/relationships/customXml" Target="../ink/ink345.xml"/><Relationship Id="rId372" Type="http://schemas.openxmlformats.org/officeDocument/2006/relationships/customXml" Target="../ink/ink449.xml"/><Relationship Id="rId428" Type="http://schemas.openxmlformats.org/officeDocument/2006/relationships/image" Target="../media/image552.png"/><Relationship Id="rId232" Type="http://schemas.openxmlformats.org/officeDocument/2006/relationships/customXml" Target="../ink/ink379.xml"/><Relationship Id="rId274" Type="http://schemas.openxmlformats.org/officeDocument/2006/relationships/customXml" Target="../ink/ink400.xml"/><Relationship Id="rId27" Type="http://schemas.openxmlformats.org/officeDocument/2006/relationships/customXml" Target="../ink/ink276.xml"/><Relationship Id="rId69" Type="http://schemas.openxmlformats.org/officeDocument/2006/relationships/customXml" Target="../ink/ink297.xml"/><Relationship Id="rId134" Type="http://schemas.openxmlformats.org/officeDocument/2006/relationships/image" Target="../media/image403.png"/><Relationship Id="rId80" Type="http://schemas.openxmlformats.org/officeDocument/2006/relationships/image" Target="../media/image376.png"/><Relationship Id="rId176" Type="http://schemas.openxmlformats.org/officeDocument/2006/relationships/image" Target="../media/image426.png"/><Relationship Id="rId341" Type="http://schemas.openxmlformats.org/officeDocument/2006/relationships/image" Target="../media/image509.png"/><Relationship Id="rId383" Type="http://schemas.openxmlformats.org/officeDocument/2006/relationships/image" Target="../media/image530.png"/><Relationship Id="rId439" Type="http://schemas.openxmlformats.org/officeDocument/2006/relationships/customXml" Target="../ink/ink483.xml"/><Relationship Id="rId201" Type="http://schemas.openxmlformats.org/officeDocument/2006/relationships/customXml" Target="../ink/ink363.xml"/><Relationship Id="rId243" Type="http://schemas.openxmlformats.org/officeDocument/2006/relationships/image" Target="../media/image459.png"/><Relationship Id="rId285" Type="http://schemas.openxmlformats.org/officeDocument/2006/relationships/image" Target="../media/image480.png"/><Relationship Id="rId450" Type="http://schemas.openxmlformats.org/officeDocument/2006/relationships/image" Target="../media/image563.png"/><Relationship Id="rId38" Type="http://schemas.openxmlformats.org/officeDocument/2006/relationships/image" Target="../media/image355.png"/><Relationship Id="rId103" Type="http://schemas.openxmlformats.org/officeDocument/2006/relationships/customXml" Target="../ink/ink314.xml"/><Relationship Id="rId310" Type="http://schemas.openxmlformats.org/officeDocument/2006/relationships/customXml" Target="../ink/ink418.xml"/><Relationship Id="rId91" Type="http://schemas.openxmlformats.org/officeDocument/2006/relationships/customXml" Target="../ink/ink308.xml"/><Relationship Id="rId145" Type="http://schemas.openxmlformats.org/officeDocument/2006/relationships/customXml" Target="../ink/ink335.xml"/><Relationship Id="rId187" Type="http://schemas.openxmlformats.org/officeDocument/2006/relationships/customXml" Target="../ink/ink356.xml"/><Relationship Id="rId352" Type="http://schemas.openxmlformats.org/officeDocument/2006/relationships/customXml" Target="../ink/ink439.xml"/><Relationship Id="rId394" Type="http://schemas.openxmlformats.org/officeDocument/2006/relationships/customXml" Target="../ink/ink460.xml"/><Relationship Id="rId408" Type="http://schemas.openxmlformats.org/officeDocument/2006/relationships/customXml" Target="../ink/ink467.xml"/><Relationship Id="rId212" Type="http://schemas.openxmlformats.org/officeDocument/2006/relationships/customXml" Target="../ink/ink369.xml"/><Relationship Id="rId254" Type="http://schemas.openxmlformats.org/officeDocument/2006/relationships/customXml" Target="../ink/ink390.xml"/><Relationship Id="rId49" Type="http://schemas.openxmlformats.org/officeDocument/2006/relationships/customXml" Target="../ink/ink287.xml"/><Relationship Id="rId114" Type="http://schemas.openxmlformats.org/officeDocument/2006/relationships/image" Target="../media/image393.png"/><Relationship Id="rId296" Type="http://schemas.openxmlformats.org/officeDocument/2006/relationships/customXml" Target="../ink/ink411.xml"/><Relationship Id="rId461" Type="http://schemas.openxmlformats.org/officeDocument/2006/relationships/customXml" Target="../ink/ink494.xml"/><Relationship Id="rId60" Type="http://schemas.openxmlformats.org/officeDocument/2006/relationships/image" Target="../media/image366.png"/><Relationship Id="rId156" Type="http://schemas.openxmlformats.org/officeDocument/2006/relationships/image" Target="../media/image415.png"/><Relationship Id="rId198" Type="http://schemas.openxmlformats.org/officeDocument/2006/relationships/image" Target="../media/image437.png"/><Relationship Id="rId321" Type="http://schemas.openxmlformats.org/officeDocument/2006/relationships/image" Target="../media/image499.png"/><Relationship Id="rId363" Type="http://schemas.openxmlformats.org/officeDocument/2006/relationships/image" Target="../media/image520.png"/><Relationship Id="rId419" Type="http://schemas.openxmlformats.org/officeDocument/2006/relationships/customXml" Target="../ink/ink473.xml"/><Relationship Id="rId223" Type="http://schemas.openxmlformats.org/officeDocument/2006/relationships/image" Target="../media/image449.png"/><Relationship Id="rId430" Type="http://schemas.openxmlformats.org/officeDocument/2006/relationships/image" Target="../media/image553.png"/><Relationship Id="rId18" Type="http://schemas.openxmlformats.org/officeDocument/2006/relationships/image" Target="../media/image345.png"/><Relationship Id="rId265" Type="http://schemas.openxmlformats.org/officeDocument/2006/relationships/image" Target="../media/image470.png"/><Relationship Id="rId472" Type="http://schemas.openxmlformats.org/officeDocument/2006/relationships/image" Target="../media/image62.png"/><Relationship Id="rId125" Type="http://schemas.openxmlformats.org/officeDocument/2006/relationships/customXml" Target="../ink/ink325.xml"/><Relationship Id="rId167" Type="http://schemas.openxmlformats.org/officeDocument/2006/relationships/customXml" Target="../ink/ink346.xml"/><Relationship Id="rId332" Type="http://schemas.openxmlformats.org/officeDocument/2006/relationships/customXml" Target="../ink/ink429.xml"/><Relationship Id="rId374" Type="http://schemas.openxmlformats.org/officeDocument/2006/relationships/customXml" Target="../ink/ink450.xml"/><Relationship Id="rId71" Type="http://schemas.openxmlformats.org/officeDocument/2006/relationships/customXml" Target="../ink/ink298.xml"/><Relationship Id="rId234" Type="http://schemas.openxmlformats.org/officeDocument/2006/relationships/customXml" Target="../ink/ink380.xml"/><Relationship Id="rId2" Type="http://schemas.openxmlformats.org/officeDocument/2006/relationships/notesSlide" Target="../notesSlides/notesSlide4.xml"/><Relationship Id="rId29" Type="http://schemas.openxmlformats.org/officeDocument/2006/relationships/customXml" Target="../ink/ink277.xml"/><Relationship Id="rId276" Type="http://schemas.openxmlformats.org/officeDocument/2006/relationships/customXml" Target="../ink/ink401.xml"/><Relationship Id="rId441" Type="http://schemas.openxmlformats.org/officeDocument/2006/relationships/customXml" Target="../ink/ink484.xml"/><Relationship Id="rId40" Type="http://schemas.openxmlformats.org/officeDocument/2006/relationships/image" Target="../media/image356.png"/><Relationship Id="rId136" Type="http://schemas.openxmlformats.org/officeDocument/2006/relationships/image" Target="../media/image404.png"/><Relationship Id="rId178" Type="http://schemas.openxmlformats.org/officeDocument/2006/relationships/image" Target="../media/image427.png"/><Relationship Id="rId301" Type="http://schemas.openxmlformats.org/officeDocument/2006/relationships/image" Target="../media/image488.png"/><Relationship Id="rId343" Type="http://schemas.openxmlformats.org/officeDocument/2006/relationships/image" Target="../media/image510.png"/><Relationship Id="rId82" Type="http://schemas.openxmlformats.org/officeDocument/2006/relationships/image" Target="../media/image377.png"/><Relationship Id="rId203" Type="http://schemas.openxmlformats.org/officeDocument/2006/relationships/customXml" Target="../ink/ink364.xml"/><Relationship Id="rId385" Type="http://schemas.openxmlformats.org/officeDocument/2006/relationships/image" Target="../media/image531.png"/><Relationship Id="rId245" Type="http://schemas.openxmlformats.org/officeDocument/2006/relationships/image" Target="../media/image460.png"/><Relationship Id="rId287" Type="http://schemas.openxmlformats.org/officeDocument/2006/relationships/image" Target="../media/image481.png"/><Relationship Id="rId410" Type="http://schemas.openxmlformats.org/officeDocument/2006/relationships/customXml" Target="../ink/ink468.xml"/><Relationship Id="rId452" Type="http://schemas.openxmlformats.org/officeDocument/2006/relationships/image" Target="../media/image564.png"/><Relationship Id="rId30" Type="http://schemas.openxmlformats.org/officeDocument/2006/relationships/image" Target="../media/image351.png"/><Relationship Id="rId105" Type="http://schemas.openxmlformats.org/officeDocument/2006/relationships/customXml" Target="../ink/ink315.xml"/><Relationship Id="rId126" Type="http://schemas.openxmlformats.org/officeDocument/2006/relationships/image" Target="../media/image399.png"/><Relationship Id="rId147" Type="http://schemas.openxmlformats.org/officeDocument/2006/relationships/customXml" Target="../ink/ink336.xml"/><Relationship Id="rId168" Type="http://schemas.openxmlformats.org/officeDocument/2006/relationships/image" Target="../media/image421.png"/><Relationship Id="rId312" Type="http://schemas.openxmlformats.org/officeDocument/2006/relationships/customXml" Target="../ink/ink419.xml"/><Relationship Id="rId333" Type="http://schemas.openxmlformats.org/officeDocument/2006/relationships/image" Target="../media/image505.png"/><Relationship Id="rId354" Type="http://schemas.openxmlformats.org/officeDocument/2006/relationships/customXml" Target="../ink/ink440.xml"/><Relationship Id="rId51" Type="http://schemas.openxmlformats.org/officeDocument/2006/relationships/customXml" Target="../ink/ink288.xml"/><Relationship Id="rId72" Type="http://schemas.openxmlformats.org/officeDocument/2006/relationships/image" Target="../media/image372.png"/><Relationship Id="rId93" Type="http://schemas.openxmlformats.org/officeDocument/2006/relationships/customXml" Target="../ink/ink309.xml"/><Relationship Id="rId189" Type="http://schemas.openxmlformats.org/officeDocument/2006/relationships/customXml" Target="../ink/ink357.xml"/><Relationship Id="rId375" Type="http://schemas.openxmlformats.org/officeDocument/2006/relationships/image" Target="../media/image526.png"/><Relationship Id="rId396" Type="http://schemas.openxmlformats.org/officeDocument/2006/relationships/customXml" Target="../ink/ink461.xml"/><Relationship Id="rId3" Type="http://schemas.openxmlformats.org/officeDocument/2006/relationships/hyperlink" Target="https://www.imf.org/external/datamapper/profile/WEOWORLD" TargetMode="External"/><Relationship Id="rId214" Type="http://schemas.openxmlformats.org/officeDocument/2006/relationships/customXml" Target="../ink/ink370.xml"/><Relationship Id="rId235" Type="http://schemas.openxmlformats.org/officeDocument/2006/relationships/image" Target="../media/image455.png"/><Relationship Id="rId256" Type="http://schemas.openxmlformats.org/officeDocument/2006/relationships/customXml" Target="../ink/ink391.xml"/><Relationship Id="rId277" Type="http://schemas.openxmlformats.org/officeDocument/2006/relationships/image" Target="../media/image476.png"/><Relationship Id="rId298" Type="http://schemas.openxmlformats.org/officeDocument/2006/relationships/customXml" Target="../ink/ink412.xml"/><Relationship Id="rId400" Type="http://schemas.openxmlformats.org/officeDocument/2006/relationships/customXml" Target="../ink/ink463.xml"/><Relationship Id="rId421" Type="http://schemas.openxmlformats.org/officeDocument/2006/relationships/customXml" Target="../ink/ink474.xml"/><Relationship Id="rId442" Type="http://schemas.openxmlformats.org/officeDocument/2006/relationships/image" Target="../media/image559.png"/><Relationship Id="rId463" Type="http://schemas.openxmlformats.org/officeDocument/2006/relationships/customXml" Target="../ink/ink495.xml"/><Relationship Id="rId116" Type="http://schemas.openxmlformats.org/officeDocument/2006/relationships/image" Target="../media/image394.png"/><Relationship Id="rId137" Type="http://schemas.openxmlformats.org/officeDocument/2006/relationships/customXml" Target="../ink/ink331.xml"/><Relationship Id="rId158" Type="http://schemas.openxmlformats.org/officeDocument/2006/relationships/image" Target="../media/image416.png"/><Relationship Id="rId302" Type="http://schemas.openxmlformats.org/officeDocument/2006/relationships/customXml" Target="../ink/ink414.xml"/><Relationship Id="rId323" Type="http://schemas.openxmlformats.org/officeDocument/2006/relationships/image" Target="../media/image500.png"/><Relationship Id="rId344" Type="http://schemas.openxmlformats.org/officeDocument/2006/relationships/customXml" Target="../ink/ink435.xml"/><Relationship Id="rId20" Type="http://schemas.openxmlformats.org/officeDocument/2006/relationships/image" Target="../media/image346.png"/><Relationship Id="rId41" Type="http://schemas.openxmlformats.org/officeDocument/2006/relationships/customXml" Target="../ink/ink283.xml"/><Relationship Id="rId62" Type="http://schemas.openxmlformats.org/officeDocument/2006/relationships/image" Target="../media/image367.png"/><Relationship Id="rId83" Type="http://schemas.openxmlformats.org/officeDocument/2006/relationships/customXml" Target="../ink/ink304.xml"/><Relationship Id="rId179" Type="http://schemas.openxmlformats.org/officeDocument/2006/relationships/customXml" Target="../ink/ink352.xml"/><Relationship Id="rId365" Type="http://schemas.openxmlformats.org/officeDocument/2006/relationships/image" Target="../media/image521.png"/><Relationship Id="rId386" Type="http://schemas.openxmlformats.org/officeDocument/2006/relationships/customXml" Target="../ink/ink456.xml"/><Relationship Id="rId190" Type="http://schemas.openxmlformats.org/officeDocument/2006/relationships/image" Target="../media/image433.png"/><Relationship Id="rId204" Type="http://schemas.openxmlformats.org/officeDocument/2006/relationships/customXml" Target="../ink/ink365.xml"/><Relationship Id="rId225" Type="http://schemas.openxmlformats.org/officeDocument/2006/relationships/image" Target="../media/image450.png"/><Relationship Id="rId246" Type="http://schemas.openxmlformats.org/officeDocument/2006/relationships/customXml" Target="../ink/ink386.xml"/><Relationship Id="rId267" Type="http://schemas.openxmlformats.org/officeDocument/2006/relationships/image" Target="../media/image471.png"/><Relationship Id="rId288" Type="http://schemas.openxmlformats.org/officeDocument/2006/relationships/customXml" Target="../ink/ink407.xml"/><Relationship Id="rId411" Type="http://schemas.openxmlformats.org/officeDocument/2006/relationships/image" Target="../media/image544.png"/><Relationship Id="rId432" Type="http://schemas.openxmlformats.org/officeDocument/2006/relationships/image" Target="../media/image554.png"/><Relationship Id="rId453" Type="http://schemas.openxmlformats.org/officeDocument/2006/relationships/customXml" Target="../ink/ink490.xml"/><Relationship Id="rId474" Type="http://schemas.openxmlformats.org/officeDocument/2006/relationships/image" Target="../media/image63.png"/><Relationship Id="rId106" Type="http://schemas.openxmlformats.org/officeDocument/2006/relationships/image" Target="../media/image389.png"/><Relationship Id="rId127" Type="http://schemas.openxmlformats.org/officeDocument/2006/relationships/customXml" Target="../ink/ink326.xml"/><Relationship Id="rId313" Type="http://schemas.openxmlformats.org/officeDocument/2006/relationships/image" Target="../media/image495.png"/><Relationship Id="rId10" Type="http://schemas.openxmlformats.org/officeDocument/2006/relationships/image" Target="../media/image340.png"/><Relationship Id="rId31" Type="http://schemas.openxmlformats.org/officeDocument/2006/relationships/customXml" Target="../ink/ink278.xml"/><Relationship Id="rId52" Type="http://schemas.openxmlformats.org/officeDocument/2006/relationships/image" Target="../media/image362.png"/><Relationship Id="rId73" Type="http://schemas.openxmlformats.org/officeDocument/2006/relationships/customXml" Target="../ink/ink299.xml"/><Relationship Id="rId94" Type="http://schemas.openxmlformats.org/officeDocument/2006/relationships/image" Target="../media/image383.png"/><Relationship Id="rId148" Type="http://schemas.openxmlformats.org/officeDocument/2006/relationships/image" Target="../media/image411.png"/><Relationship Id="rId169" Type="http://schemas.openxmlformats.org/officeDocument/2006/relationships/customXml" Target="../ink/ink347.xml"/><Relationship Id="rId334" Type="http://schemas.openxmlformats.org/officeDocument/2006/relationships/customXml" Target="../ink/ink430.xml"/><Relationship Id="rId355" Type="http://schemas.openxmlformats.org/officeDocument/2006/relationships/image" Target="../media/image516.png"/><Relationship Id="rId376" Type="http://schemas.openxmlformats.org/officeDocument/2006/relationships/customXml" Target="../ink/ink451.xml"/><Relationship Id="rId397" Type="http://schemas.openxmlformats.org/officeDocument/2006/relationships/image" Target="../media/image537.png"/><Relationship Id="rId4" Type="http://schemas.openxmlformats.org/officeDocument/2006/relationships/hyperlink" Target="https://data.imf.org/?sk=388dfa60-1d26-4ade-b505-a05a558d9a42&amp;sid=1479329334655" TargetMode="External"/><Relationship Id="rId180" Type="http://schemas.openxmlformats.org/officeDocument/2006/relationships/image" Target="../media/image428.png"/><Relationship Id="rId215" Type="http://schemas.openxmlformats.org/officeDocument/2006/relationships/image" Target="../media/image445.png"/><Relationship Id="rId236" Type="http://schemas.openxmlformats.org/officeDocument/2006/relationships/customXml" Target="../ink/ink381.xml"/><Relationship Id="rId257" Type="http://schemas.openxmlformats.org/officeDocument/2006/relationships/image" Target="../media/image466.png"/><Relationship Id="rId278" Type="http://schemas.openxmlformats.org/officeDocument/2006/relationships/customXml" Target="../ink/ink402.xml"/><Relationship Id="rId401" Type="http://schemas.openxmlformats.org/officeDocument/2006/relationships/image" Target="../media/image539.png"/><Relationship Id="rId422" Type="http://schemas.openxmlformats.org/officeDocument/2006/relationships/image" Target="../media/image549.png"/><Relationship Id="rId443" Type="http://schemas.openxmlformats.org/officeDocument/2006/relationships/customXml" Target="../ink/ink485.xml"/><Relationship Id="rId464" Type="http://schemas.openxmlformats.org/officeDocument/2006/relationships/image" Target="../media/image58.png"/><Relationship Id="rId303" Type="http://schemas.openxmlformats.org/officeDocument/2006/relationships/image" Target="../media/image489.png"/><Relationship Id="rId42" Type="http://schemas.openxmlformats.org/officeDocument/2006/relationships/image" Target="../media/image357.png"/><Relationship Id="rId84" Type="http://schemas.openxmlformats.org/officeDocument/2006/relationships/image" Target="../media/image378.png"/><Relationship Id="rId138" Type="http://schemas.openxmlformats.org/officeDocument/2006/relationships/image" Target="../media/image405.png"/><Relationship Id="rId345" Type="http://schemas.openxmlformats.org/officeDocument/2006/relationships/image" Target="../media/image511.png"/><Relationship Id="rId387" Type="http://schemas.openxmlformats.org/officeDocument/2006/relationships/image" Target="../media/image532.png"/><Relationship Id="rId191" Type="http://schemas.openxmlformats.org/officeDocument/2006/relationships/customXml" Target="../ink/ink358.xml"/><Relationship Id="rId205" Type="http://schemas.openxmlformats.org/officeDocument/2006/relationships/image" Target="../media/image440.png"/><Relationship Id="rId247" Type="http://schemas.openxmlformats.org/officeDocument/2006/relationships/image" Target="../media/image461.png"/><Relationship Id="rId412" Type="http://schemas.openxmlformats.org/officeDocument/2006/relationships/customXml" Target="../ink/ink469.xml"/><Relationship Id="rId107" Type="http://schemas.openxmlformats.org/officeDocument/2006/relationships/customXml" Target="../ink/ink316.xml"/><Relationship Id="rId289" Type="http://schemas.openxmlformats.org/officeDocument/2006/relationships/image" Target="../media/image482.png"/><Relationship Id="rId454" Type="http://schemas.openxmlformats.org/officeDocument/2006/relationships/image" Target="../media/image53.png"/><Relationship Id="rId11" Type="http://schemas.openxmlformats.org/officeDocument/2006/relationships/image" Target="../media/image50.png"/><Relationship Id="rId53" Type="http://schemas.openxmlformats.org/officeDocument/2006/relationships/customXml" Target="../ink/ink289.xml"/><Relationship Id="rId149" Type="http://schemas.openxmlformats.org/officeDocument/2006/relationships/customXml" Target="../ink/ink337.xml"/><Relationship Id="rId314" Type="http://schemas.openxmlformats.org/officeDocument/2006/relationships/customXml" Target="../ink/ink420.xml"/><Relationship Id="rId356" Type="http://schemas.openxmlformats.org/officeDocument/2006/relationships/customXml" Target="../ink/ink441.xml"/><Relationship Id="rId398" Type="http://schemas.openxmlformats.org/officeDocument/2006/relationships/customXml" Target="../ink/ink462.xml"/><Relationship Id="rId95" Type="http://schemas.openxmlformats.org/officeDocument/2006/relationships/customXml" Target="../ink/ink310.xml"/><Relationship Id="rId160" Type="http://schemas.openxmlformats.org/officeDocument/2006/relationships/image" Target="../media/image417.png"/><Relationship Id="rId216" Type="http://schemas.openxmlformats.org/officeDocument/2006/relationships/customXml" Target="../ink/ink371.xml"/><Relationship Id="rId423" Type="http://schemas.openxmlformats.org/officeDocument/2006/relationships/customXml" Target="../ink/ink475.xml"/><Relationship Id="rId258" Type="http://schemas.openxmlformats.org/officeDocument/2006/relationships/customXml" Target="../ink/ink392.xml"/><Relationship Id="rId465" Type="http://schemas.openxmlformats.org/officeDocument/2006/relationships/customXml" Target="../ink/ink496.xml"/><Relationship Id="rId22" Type="http://schemas.openxmlformats.org/officeDocument/2006/relationships/image" Target="../media/image347.png"/><Relationship Id="rId64" Type="http://schemas.openxmlformats.org/officeDocument/2006/relationships/image" Target="../media/image368.png"/><Relationship Id="rId118" Type="http://schemas.openxmlformats.org/officeDocument/2006/relationships/image" Target="../media/image395.png"/><Relationship Id="rId325" Type="http://schemas.openxmlformats.org/officeDocument/2006/relationships/image" Target="../media/image501.png"/><Relationship Id="rId367" Type="http://schemas.openxmlformats.org/officeDocument/2006/relationships/image" Target="../media/image522.png"/><Relationship Id="rId171" Type="http://schemas.openxmlformats.org/officeDocument/2006/relationships/customXml" Target="../ink/ink348.xml"/><Relationship Id="rId227" Type="http://schemas.openxmlformats.org/officeDocument/2006/relationships/image" Target="../media/image451.png"/><Relationship Id="rId269" Type="http://schemas.openxmlformats.org/officeDocument/2006/relationships/image" Target="../media/image472.png"/><Relationship Id="rId434" Type="http://schemas.openxmlformats.org/officeDocument/2006/relationships/image" Target="../media/image555.png"/><Relationship Id="rId476" Type="http://schemas.openxmlformats.org/officeDocument/2006/relationships/image" Target="../media/image64.png"/><Relationship Id="rId33" Type="http://schemas.openxmlformats.org/officeDocument/2006/relationships/customXml" Target="../ink/ink279.xml"/><Relationship Id="rId129" Type="http://schemas.openxmlformats.org/officeDocument/2006/relationships/customXml" Target="../ink/ink327.xml"/><Relationship Id="rId280" Type="http://schemas.openxmlformats.org/officeDocument/2006/relationships/customXml" Target="../ink/ink403.xml"/><Relationship Id="rId336" Type="http://schemas.openxmlformats.org/officeDocument/2006/relationships/customXml" Target="../ink/ink431.xml"/><Relationship Id="rId75" Type="http://schemas.openxmlformats.org/officeDocument/2006/relationships/customXml" Target="../ink/ink300.xml"/><Relationship Id="rId140" Type="http://schemas.openxmlformats.org/officeDocument/2006/relationships/image" Target="../media/image406.png"/><Relationship Id="rId182" Type="http://schemas.openxmlformats.org/officeDocument/2006/relationships/image" Target="../media/image429.png"/><Relationship Id="rId378" Type="http://schemas.openxmlformats.org/officeDocument/2006/relationships/customXml" Target="../ink/ink452.xml"/><Relationship Id="rId403" Type="http://schemas.openxmlformats.org/officeDocument/2006/relationships/image" Target="../media/image540.png"/><Relationship Id="rId6" Type="http://schemas.openxmlformats.org/officeDocument/2006/relationships/customXml" Target="../ink/ink267.xml"/><Relationship Id="rId238" Type="http://schemas.openxmlformats.org/officeDocument/2006/relationships/customXml" Target="../ink/ink382.xml"/><Relationship Id="rId445" Type="http://schemas.openxmlformats.org/officeDocument/2006/relationships/customXml" Target="../ink/ink486.xml"/><Relationship Id="rId291" Type="http://schemas.openxmlformats.org/officeDocument/2006/relationships/image" Target="../media/image483.png"/><Relationship Id="rId305" Type="http://schemas.openxmlformats.org/officeDocument/2006/relationships/image" Target="../media/image490.png"/><Relationship Id="rId347" Type="http://schemas.openxmlformats.org/officeDocument/2006/relationships/image" Target="../media/image512.png"/><Relationship Id="rId44" Type="http://schemas.openxmlformats.org/officeDocument/2006/relationships/image" Target="../media/image358.png"/><Relationship Id="rId86" Type="http://schemas.openxmlformats.org/officeDocument/2006/relationships/image" Target="../media/image379.png"/><Relationship Id="rId151" Type="http://schemas.openxmlformats.org/officeDocument/2006/relationships/customXml" Target="../ink/ink338.xml"/><Relationship Id="rId389" Type="http://schemas.openxmlformats.org/officeDocument/2006/relationships/image" Target="../media/image533.png"/><Relationship Id="rId193" Type="http://schemas.openxmlformats.org/officeDocument/2006/relationships/customXml" Target="../ink/ink359.xml"/><Relationship Id="rId207" Type="http://schemas.openxmlformats.org/officeDocument/2006/relationships/image" Target="../media/image441.png"/><Relationship Id="rId249" Type="http://schemas.openxmlformats.org/officeDocument/2006/relationships/image" Target="../media/image462.png"/><Relationship Id="rId414" Type="http://schemas.openxmlformats.org/officeDocument/2006/relationships/customXml" Target="../ink/ink470.xml"/><Relationship Id="rId456" Type="http://schemas.openxmlformats.org/officeDocument/2006/relationships/image" Target="../media/image54.png"/><Relationship Id="rId13" Type="http://schemas.openxmlformats.org/officeDocument/2006/relationships/customXml" Target="../ink/ink269.xml"/><Relationship Id="rId109" Type="http://schemas.openxmlformats.org/officeDocument/2006/relationships/customXml" Target="../ink/ink317.xml"/><Relationship Id="rId260" Type="http://schemas.openxmlformats.org/officeDocument/2006/relationships/customXml" Target="../ink/ink393.xml"/><Relationship Id="rId316" Type="http://schemas.openxmlformats.org/officeDocument/2006/relationships/customXml" Target="../ink/ink421.xml"/><Relationship Id="rId55" Type="http://schemas.openxmlformats.org/officeDocument/2006/relationships/customXml" Target="../ink/ink290.xml"/><Relationship Id="rId97" Type="http://schemas.openxmlformats.org/officeDocument/2006/relationships/customXml" Target="../ink/ink311.xml"/><Relationship Id="rId120" Type="http://schemas.openxmlformats.org/officeDocument/2006/relationships/image" Target="../media/image396.png"/><Relationship Id="rId358" Type="http://schemas.openxmlformats.org/officeDocument/2006/relationships/customXml" Target="../ink/ink442.xml"/><Relationship Id="rId162" Type="http://schemas.openxmlformats.org/officeDocument/2006/relationships/image" Target="../media/image418.png"/><Relationship Id="rId218" Type="http://schemas.openxmlformats.org/officeDocument/2006/relationships/customXml" Target="../ink/ink372.xml"/><Relationship Id="rId425" Type="http://schemas.openxmlformats.org/officeDocument/2006/relationships/customXml" Target="../ink/ink476.xml"/><Relationship Id="rId467" Type="http://schemas.openxmlformats.org/officeDocument/2006/relationships/customXml" Target="../ink/ink497.xml"/><Relationship Id="rId271" Type="http://schemas.openxmlformats.org/officeDocument/2006/relationships/image" Target="../media/image473.png"/><Relationship Id="rId24" Type="http://schemas.openxmlformats.org/officeDocument/2006/relationships/image" Target="../media/image348.png"/><Relationship Id="rId66" Type="http://schemas.openxmlformats.org/officeDocument/2006/relationships/image" Target="../media/image369.png"/><Relationship Id="rId131" Type="http://schemas.openxmlformats.org/officeDocument/2006/relationships/customXml" Target="../ink/ink328.xml"/><Relationship Id="rId327" Type="http://schemas.openxmlformats.org/officeDocument/2006/relationships/image" Target="../media/image502.png"/><Relationship Id="rId369" Type="http://schemas.openxmlformats.org/officeDocument/2006/relationships/image" Target="../media/image523.png"/><Relationship Id="rId173" Type="http://schemas.openxmlformats.org/officeDocument/2006/relationships/customXml" Target="../ink/ink349.xml"/><Relationship Id="rId229" Type="http://schemas.openxmlformats.org/officeDocument/2006/relationships/image" Target="../media/image452.png"/><Relationship Id="rId380" Type="http://schemas.openxmlformats.org/officeDocument/2006/relationships/customXml" Target="../ink/ink453.xml"/><Relationship Id="rId436" Type="http://schemas.openxmlformats.org/officeDocument/2006/relationships/image" Target="../media/image556.png"/><Relationship Id="rId240" Type="http://schemas.openxmlformats.org/officeDocument/2006/relationships/customXml" Target="../ink/ink383.xml"/><Relationship Id="rId35" Type="http://schemas.openxmlformats.org/officeDocument/2006/relationships/customXml" Target="../ink/ink280.xml"/><Relationship Id="rId77" Type="http://schemas.openxmlformats.org/officeDocument/2006/relationships/customXml" Target="../ink/ink301.xml"/><Relationship Id="rId100" Type="http://schemas.openxmlformats.org/officeDocument/2006/relationships/image" Target="../media/image386.png"/><Relationship Id="rId282" Type="http://schemas.openxmlformats.org/officeDocument/2006/relationships/customXml" Target="../ink/ink404.xml"/><Relationship Id="rId338" Type="http://schemas.openxmlformats.org/officeDocument/2006/relationships/customXml" Target="../ink/ink432.xml"/><Relationship Id="rId8" Type="http://schemas.openxmlformats.org/officeDocument/2006/relationships/chart" Target="../charts/chart3.xml"/><Relationship Id="rId142" Type="http://schemas.openxmlformats.org/officeDocument/2006/relationships/image" Target="../media/image407.png"/><Relationship Id="rId184" Type="http://schemas.openxmlformats.org/officeDocument/2006/relationships/image" Target="../media/image430.png"/><Relationship Id="rId391" Type="http://schemas.openxmlformats.org/officeDocument/2006/relationships/image" Target="../media/image534.png"/><Relationship Id="rId405" Type="http://schemas.openxmlformats.org/officeDocument/2006/relationships/image" Target="../media/image541.png"/><Relationship Id="rId447" Type="http://schemas.openxmlformats.org/officeDocument/2006/relationships/customXml" Target="../ink/ink487.xml"/><Relationship Id="rId251" Type="http://schemas.openxmlformats.org/officeDocument/2006/relationships/image" Target="../media/image463.png"/><Relationship Id="rId46" Type="http://schemas.openxmlformats.org/officeDocument/2006/relationships/image" Target="../media/image359.png"/><Relationship Id="rId293" Type="http://schemas.openxmlformats.org/officeDocument/2006/relationships/image" Target="../media/image484.png"/><Relationship Id="rId307" Type="http://schemas.openxmlformats.org/officeDocument/2006/relationships/image" Target="../media/image492.png"/><Relationship Id="rId349" Type="http://schemas.openxmlformats.org/officeDocument/2006/relationships/image" Target="../media/image513.png"/><Relationship Id="rId88" Type="http://schemas.openxmlformats.org/officeDocument/2006/relationships/image" Target="../media/image380.png"/><Relationship Id="rId111" Type="http://schemas.openxmlformats.org/officeDocument/2006/relationships/customXml" Target="../ink/ink318.xml"/><Relationship Id="rId153" Type="http://schemas.openxmlformats.org/officeDocument/2006/relationships/customXml" Target="../ink/ink339.xml"/><Relationship Id="rId195" Type="http://schemas.openxmlformats.org/officeDocument/2006/relationships/customXml" Target="../ink/ink360.xml"/><Relationship Id="rId209" Type="http://schemas.openxmlformats.org/officeDocument/2006/relationships/image" Target="../media/image442.png"/><Relationship Id="rId360" Type="http://schemas.openxmlformats.org/officeDocument/2006/relationships/customXml" Target="../ink/ink443.xml"/><Relationship Id="rId416" Type="http://schemas.openxmlformats.org/officeDocument/2006/relationships/customXml" Target="../ink/ink471.xml"/><Relationship Id="rId220" Type="http://schemas.openxmlformats.org/officeDocument/2006/relationships/customXml" Target="../ink/ink373.xml"/><Relationship Id="rId458" Type="http://schemas.openxmlformats.org/officeDocument/2006/relationships/image" Target="../media/image55.png"/><Relationship Id="rId15" Type="http://schemas.openxmlformats.org/officeDocument/2006/relationships/customXml" Target="../ink/ink270.xml"/><Relationship Id="rId57" Type="http://schemas.openxmlformats.org/officeDocument/2006/relationships/customXml" Target="../ink/ink291.xml"/><Relationship Id="rId262" Type="http://schemas.openxmlformats.org/officeDocument/2006/relationships/customXml" Target="../ink/ink394.xml"/><Relationship Id="rId318" Type="http://schemas.openxmlformats.org/officeDocument/2006/relationships/customXml" Target="../ink/ink422.xml"/><Relationship Id="rId99" Type="http://schemas.openxmlformats.org/officeDocument/2006/relationships/customXml" Target="../ink/ink312.xml"/><Relationship Id="rId122" Type="http://schemas.openxmlformats.org/officeDocument/2006/relationships/image" Target="../media/image397.png"/><Relationship Id="rId164" Type="http://schemas.openxmlformats.org/officeDocument/2006/relationships/image" Target="../media/image419.png"/><Relationship Id="rId371" Type="http://schemas.openxmlformats.org/officeDocument/2006/relationships/image" Target="../media/image524.png"/><Relationship Id="rId427" Type="http://schemas.openxmlformats.org/officeDocument/2006/relationships/customXml" Target="../ink/ink477.xml"/><Relationship Id="rId469" Type="http://schemas.openxmlformats.org/officeDocument/2006/relationships/customXml" Target="../ink/ink498.xml"/><Relationship Id="rId26" Type="http://schemas.openxmlformats.org/officeDocument/2006/relationships/image" Target="../media/image349.png"/><Relationship Id="rId231" Type="http://schemas.openxmlformats.org/officeDocument/2006/relationships/image" Target="../media/image453.png"/><Relationship Id="rId273" Type="http://schemas.openxmlformats.org/officeDocument/2006/relationships/image" Target="../media/image474.png"/><Relationship Id="rId329" Type="http://schemas.openxmlformats.org/officeDocument/2006/relationships/image" Target="../media/image503.png"/><Relationship Id="rId68" Type="http://schemas.openxmlformats.org/officeDocument/2006/relationships/image" Target="../media/image370.png"/><Relationship Id="rId133" Type="http://schemas.openxmlformats.org/officeDocument/2006/relationships/customXml" Target="../ink/ink329.xml"/><Relationship Id="rId175" Type="http://schemas.openxmlformats.org/officeDocument/2006/relationships/customXml" Target="../ink/ink350.xml"/><Relationship Id="rId340" Type="http://schemas.openxmlformats.org/officeDocument/2006/relationships/customXml" Target="../ink/ink433.xml"/><Relationship Id="rId200" Type="http://schemas.openxmlformats.org/officeDocument/2006/relationships/image" Target="../media/image438.png"/><Relationship Id="rId382" Type="http://schemas.openxmlformats.org/officeDocument/2006/relationships/customXml" Target="../ink/ink454.xml"/><Relationship Id="rId438" Type="http://schemas.openxmlformats.org/officeDocument/2006/relationships/image" Target="../media/image557.png"/><Relationship Id="rId242" Type="http://schemas.openxmlformats.org/officeDocument/2006/relationships/customXml" Target="../ink/ink384.xml"/><Relationship Id="rId284" Type="http://schemas.openxmlformats.org/officeDocument/2006/relationships/customXml" Target="../ink/ink405.xml"/><Relationship Id="rId37" Type="http://schemas.openxmlformats.org/officeDocument/2006/relationships/customXml" Target="../ink/ink281.xml"/><Relationship Id="rId79" Type="http://schemas.openxmlformats.org/officeDocument/2006/relationships/customXml" Target="../ink/ink302.xml"/><Relationship Id="rId102" Type="http://schemas.openxmlformats.org/officeDocument/2006/relationships/image" Target="../media/image387.png"/><Relationship Id="rId144" Type="http://schemas.openxmlformats.org/officeDocument/2006/relationships/image" Target="../media/image409.png"/><Relationship Id="rId90" Type="http://schemas.openxmlformats.org/officeDocument/2006/relationships/image" Target="../media/image381.png"/><Relationship Id="rId186" Type="http://schemas.openxmlformats.org/officeDocument/2006/relationships/image" Target="../media/image431.png"/><Relationship Id="rId351" Type="http://schemas.openxmlformats.org/officeDocument/2006/relationships/image" Target="../media/image514.png"/><Relationship Id="rId393" Type="http://schemas.openxmlformats.org/officeDocument/2006/relationships/image" Target="../media/image535.png"/><Relationship Id="rId407" Type="http://schemas.openxmlformats.org/officeDocument/2006/relationships/image" Target="../media/image542.png"/><Relationship Id="rId449" Type="http://schemas.openxmlformats.org/officeDocument/2006/relationships/customXml" Target="../ink/ink488.xml"/><Relationship Id="rId211" Type="http://schemas.openxmlformats.org/officeDocument/2006/relationships/image" Target="../media/image443.png"/><Relationship Id="rId253" Type="http://schemas.openxmlformats.org/officeDocument/2006/relationships/image" Target="../media/image464.png"/><Relationship Id="rId295" Type="http://schemas.openxmlformats.org/officeDocument/2006/relationships/image" Target="../media/image485.png"/><Relationship Id="rId309" Type="http://schemas.openxmlformats.org/officeDocument/2006/relationships/image" Target="../media/image493.png"/><Relationship Id="rId460" Type="http://schemas.openxmlformats.org/officeDocument/2006/relationships/image" Target="../media/image56.png"/><Relationship Id="rId48" Type="http://schemas.openxmlformats.org/officeDocument/2006/relationships/image" Target="../media/image360.png"/><Relationship Id="rId113" Type="http://schemas.openxmlformats.org/officeDocument/2006/relationships/customXml" Target="../ink/ink319.xml"/><Relationship Id="rId320" Type="http://schemas.openxmlformats.org/officeDocument/2006/relationships/customXml" Target="../ink/ink423.xml"/><Relationship Id="rId155" Type="http://schemas.openxmlformats.org/officeDocument/2006/relationships/customXml" Target="../ink/ink340.xml"/><Relationship Id="rId197" Type="http://schemas.openxmlformats.org/officeDocument/2006/relationships/customXml" Target="../ink/ink361.xml"/><Relationship Id="rId362" Type="http://schemas.openxmlformats.org/officeDocument/2006/relationships/customXml" Target="../ink/ink444.xml"/><Relationship Id="rId418" Type="http://schemas.openxmlformats.org/officeDocument/2006/relationships/image" Target="../media/image547.png"/><Relationship Id="rId222" Type="http://schemas.openxmlformats.org/officeDocument/2006/relationships/customXml" Target="../ink/ink374.xml"/><Relationship Id="rId264" Type="http://schemas.openxmlformats.org/officeDocument/2006/relationships/customXml" Target="../ink/ink395.xml"/><Relationship Id="rId471" Type="http://schemas.openxmlformats.org/officeDocument/2006/relationships/customXml" Target="../ink/ink499.xml"/><Relationship Id="rId17" Type="http://schemas.openxmlformats.org/officeDocument/2006/relationships/customXml" Target="../ink/ink271.xml"/><Relationship Id="rId59" Type="http://schemas.openxmlformats.org/officeDocument/2006/relationships/customXml" Target="../ink/ink292.xml"/><Relationship Id="rId124" Type="http://schemas.openxmlformats.org/officeDocument/2006/relationships/image" Target="../media/image398.png"/><Relationship Id="rId70" Type="http://schemas.openxmlformats.org/officeDocument/2006/relationships/image" Target="../media/image371.png"/><Relationship Id="rId166" Type="http://schemas.openxmlformats.org/officeDocument/2006/relationships/image" Target="../media/image420.png"/><Relationship Id="rId331" Type="http://schemas.openxmlformats.org/officeDocument/2006/relationships/image" Target="../media/image504.png"/><Relationship Id="rId373" Type="http://schemas.openxmlformats.org/officeDocument/2006/relationships/image" Target="../media/image525.png"/><Relationship Id="rId429" Type="http://schemas.openxmlformats.org/officeDocument/2006/relationships/customXml" Target="../ink/ink478.xml"/><Relationship Id="rId1" Type="http://schemas.openxmlformats.org/officeDocument/2006/relationships/slideLayout" Target="../slideLayouts/slideLayout7.xml"/><Relationship Id="rId233" Type="http://schemas.openxmlformats.org/officeDocument/2006/relationships/image" Target="../media/image454.png"/><Relationship Id="rId440" Type="http://schemas.openxmlformats.org/officeDocument/2006/relationships/image" Target="../media/image558.png"/><Relationship Id="rId28" Type="http://schemas.openxmlformats.org/officeDocument/2006/relationships/image" Target="../media/image350.png"/><Relationship Id="rId275" Type="http://schemas.openxmlformats.org/officeDocument/2006/relationships/image" Target="../media/image475.png"/><Relationship Id="rId300" Type="http://schemas.openxmlformats.org/officeDocument/2006/relationships/customXml" Target="../ink/ink413.xml"/><Relationship Id="rId81" Type="http://schemas.openxmlformats.org/officeDocument/2006/relationships/customXml" Target="../ink/ink303.xml"/><Relationship Id="rId135" Type="http://schemas.openxmlformats.org/officeDocument/2006/relationships/customXml" Target="../ink/ink330.xml"/><Relationship Id="rId177" Type="http://schemas.openxmlformats.org/officeDocument/2006/relationships/customXml" Target="../ink/ink351.xml"/><Relationship Id="rId342" Type="http://schemas.openxmlformats.org/officeDocument/2006/relationships/customXml" Target="../ink/ink434.xml"/><Relationship Id="rId384" Type="http://schemas.openxmlformats.org/officeDocument/2006/relationships/customXml" Target="../ink/ink455.xml"/><Relationship Id="rId202" Type="http://schemas.openxmlformats.org/officeDocument/2006/relationships/image" Target="../media/image439.png"/><Relationship Id="rId244" Type="http://schemas.openxmlformats.org/officeDocument/2006/relationships/customXml" Target="../ink/ink385.xml"/><Relationship Id="rId39" Type="http://schemas.openxmlformats.org/officeDocument/2006/relationships/customXml" Target="../ink/ink282.xml"/><Relationship Id="rId286" Type="http://schemas.openxmlformats.org/officeDocument/2006/relationships/customXml" Target="../ink/ink406.xml"/><Relationship Id="rId451" Type="http://schemas.openxmlformats.org/officeDocument/2006/relationships/customXml" Target="../ink/ink489.xml"/><Relationship Id="rId50" Type="http://schemas.openxmlformats.org/officeDocument/2006/relationships/image" Target="../media/image361.png"/><Relationship Id="rId104" Type="http://schemas.openxmlformats.org/officeDocument/2006/relationships/image" Target="../media/image388.png"/><Relationship Id="rId146" Type="http://schemas.openxmlformats.org/officeDocument/2006/relationships/image" Target="../media/image410.png"/><Relationship Id="rId188" Type="http://schemas.openxmlformats.org/officeDocument/2006/relationships/image" Target="../media/image432.png"/><Relationship Id="rId311" Type="http://schemas.openxmlformats.org/officeDocument/2006/relationships/image" Target="../media/image494.png"/><Relationship Id="rId353" Type="http://schemas.openxmlformats.org/officeDocument/2006/relationships/image" Target="../media/image515.png"/><Relationship Id="rId395" Type="http://schemas.openxmlformats.org/officeDocument/2006/relationships/image" Target="../media/image536.png"/><Relationship Id="rId409" Type="http://schemas.openxmlformats.org/officeDocument/2006/relationships/image" Target="../media/image543.png"/><Relationship Id="rId92" Type="http://schemas.openxmlformats.org/officeDocument/2006/relationships/image" Target="../media/image382.png"/><Relationship Id="rId213" Type="http://schemas.openxmlformats.org/officeDocument/2006/relationships/image" Target="../media/image444.png"/><Relationship Id="rId420" Type="http://schemas.openxmlformats.org/officeDocument/2006/relationships/image" Target="../media/image548.png"/><Relationship Id="rId255" Type="http://schemas.openxmlformats.org/officeDocument/2006/relationships/image" Target="../media/image465.png"/><Relationship Id="rId297" Type="http://schemas.openxmlformats.org/officeDocument/2006/relationships/image" Target="../media/image486.png"/><Relationship Id="rId462" Type="http://schemas.openxmlformats.org/officeDocument/2006/relationships/image" Target="../media/image57.png"/><Relationship Id="rId115" Type="http://schemas.openxmlformats.org/officeDocument/2006/relationships/customXml" Target="../ink/ink320.xml"/><Relationship Id="rId157" Type="http://schemas.openxmlformats.org/officeDocument/2006/relationships/customXml" Target="../ink/ink341.xml"/><Relationship Id="rId322" Type="http://schemas.openxmlformats.org/officeDocument/2006/relationships/customXml" Target="../ink/ink424.xml"/><Relationship Id="rId364" Type="http://schemas.openxmlformats.org/officeDocument/2006/relationships/customXml" Target="../ink/ink445.xml"/><Relationship Id="rId61" Type="http://schemas.openxmlformats.org/officeDocument/2006/relationships/customXml" Target="../ink/ink293.xml"/><Relationship Id="rId199" Type="http://schemas.openxmlformats.org/officeDocument/2006/relationships/customXml" Target="../ink/ink362.xml"/><Relationship Id="rId19" Type="http://schemas.openxmlformats.org/officeDocument/2006/relationships/customXml" Target="../ink/ink272.xml"/><Relationship Id="rId224" Type="http://schemas.openxmlformats.org/officeDocument/2006/relationships/customXml" Target="../ink/ink375.xml"/><Relationship Id="rId266" Type="http://schemas.openxmlformats.org/officeDocument/2006/relationships/customXml" Target="../ink/ink396.xml"/><Relationship Id="rId431" Type="http://schemas.openxmlformats.org/officeDocument/2006/relationships/customXml" Target="../ink/ink479.xml"/><Relationship Id="rId473" Type="http://schemas.openxmlformats.org/officeDocument/2006/relationships/customXml" Target="../ink/ink500.xml"/></Relationships>
</file>

<file path=ppt/slides/_rels/slide5.xml.rels><?xml version="1.0" encoding="UTF-8" standalone="yes"?>
<Relationships xmlns="http://schemas.openxmlformats.org/package/2006/relationships"><Relationship Id="rId117" Type="http://schemas.openxmlformats.org/officeDocument/2006/relationships/customXml" Target="../ink/ink558.xml"/><Relationship Id="rId671" Type="http://schemas.openxmlformats.org/officeDocument/2006/relationships/customXml" Target="../ink/ink837.xml"/><Relationship Id="rId769" Type="http://schemas.openxmlformats.org/officeDocument/2006/relationships/image" Target="../media/image866.png"/><Relationship Id="rId21" Type="http://schemas.openxmlformats.org/officeDocument/2006/relationships/customXml" Target="../ink/ink510.xml"/><Relationship Id="rId324" Type="http://schemas.openxmlformats.org/officeDocument/2006/relationships/customXml" Target="../ink/ink663.xml"/><Relationship Id="rId531" Type="http://schemas.openxmlformats.org/officeDocument/2006/relationships/customXml" Target="../ink/ink767.xml"/><Relationship Id="rId629" Type="http://schemas.openxmlformats.org/officeDocument/2006/relationships/customXml" Target="../ink/ink816.xml"/><Relationship Id="rId170" Type="http://schemas.openxmlformats.org/officeDocument/2006/relationships/image" Target="../media/image649.png"/><Relationship Id="rId836" Type="http://schemas.openxmlformats.org/officeDocument/2006/relationships/image" Target="../media/image898.png"/><Relationship Id="rId268" Type="http://schemas.openxmlformats.org/officeDocument/2006/relationships/image" Target="../media/image697.png"/><Relationship Id="rId475" Type="http://schemas.openxmlformats.org/officeDocument/2006/relationships/customXml" Target="../ink/ink739.xml"/><Relationship Id="rId682" Type="http://schemas.openxmlformats.org/officeDocument/2006/relationships/image" Target="../media/image823.png"/><Relationship Id="rId903" Type="http://schemas.openxmlformats.org/officeDocument/2006/relationships/customXml" Target="../ink/ink957.xml"/><Relationship Id="rId32" Type="http://schemas.openxmlformats.org/officeDocument/2006/relationships/image" Target="../media/image581.png"/><Relationship Id="rId128" Type="http://schemas.openxmlformats.org/officeDocument/2006/relationships/image" Target="../media/image628.png"/><Relationship Id="rId335" Type="http://schemas.openxmlformats.org/officeDocument/2006/relationships/image" Target="../media/image730.png"/><Relationship Id="rId542" Type="http://schemas.openxmlformats.org/officeDocument/2006/relationships/image" Target="../media/image753.png"/><Relationship Id="rId181" Type="http://schemas.openxmlformats.org/officeDocument/2006/relationships/customXml" Target="../ink/ink590.xml"/><Relationship Id="rId402" Type="http://schemas.openxmlformats.org/officeDocument/2006/relationships/image" Target="../media/image83.png"/><Relationship Id="rId847" Type="http://schemas.openxmlformats.org/officeDocument/2006/relationships/customXml" Target="../ink/ink927.xml"/><Relationship Id="rId279" Type="http://schemas.openxmlformats.org/officeDocument/2006/relationships/image" Target="../media/image702.png"/><Relationship Id="rId486" Type="http://schemas.openxmlformats.org/officeDocument/2006/relationships/image" Target="../media/image125.png"/><Relationship Id="rId693" Type="http://schemas.openxmlformats.org/officeDocument/2006/relationships/customXml" Target="../ink/ink848.xml"/><Relationship Id="rId707" Type="http://schemas.openxmlformats.org/officeDocument/2006/relationships/customXml" Target="../ink/ink855.xml"/><Relationship Id="rId914" Type="http://schemas.openxmlformats.org/officeDocument/2006/relationships/image" Target="../media/image935.png"/><Relationship Id="rId43" Type="http://schemas.openxmlformats.org/officeDocument/2006/relationships/customXml" Target="../ink/ink521.xml"/><Relationship Id="rId139" Type="http://schemas.openxmlformats.org/officeDocument/2006/relationships/customXml" Target="../ink/ink569.xml"/><Relationship Id="rId346" Type="http://schemas.openxmlformats.org/officeDocument/2006/relationships/customXml" Target="../ink/ink674.xml"/><Relationship Id="rId553" Type="http://schemas.openxmlformats.org/officeDocument/2006/relationships/customXml" Target="../ink/ink778.xml"/><Relationship Id="rId760" Type="http://schemas.openxmlformats.org/officeDocument/2006/relationships/customXml" Target="../ink/ink882.xml"/><Relationship Id="rId192" Type="http://schemas.openxmlformats.org/officeDocument/2006/relationships/image" Target="../media/image660.png"/><Relationship Id="rId206" Type="http://schemas.openxmlformats.org/officeDocument/2006/relationships/image" Target="../media/image667.png"/><Relationship Id="rId413" Type="http://schemas.openxmlformats.org/officeDocument/2006/relationships/customXml" Target="../ink/ink708.xml"/><Relationship Id="rId858" Type="http://schemas.openxmlformats.org/officeDocument/2006/relationships/image" Target="../media/image909.png"/><Relationship Id="rId497" Type="http://schemas.openxmlformats.org/officeDocument/2006/relationships/customXml" Target="../ink/ink750.xml"/><Relationship Id="rId620" Type="http://schemas.openxmlformats.org/officeDocument/2006/relationships/image" Target="../media/image792.png"/><Relationship Id="rId718" Type="http://schemas.openxmlformats.org/officeDocument/2006/relationships/customXml" Target="../ink/ink861.xml"/><Relationship Id="rId925" Type="http://schemas.openxmlformats.org/officeDocument/2006/relationships/customXml" Target="../ink/ink968.xml"/><Relationship Id="rId357" Type="http://schemas.openxmlformats.org/officeDocument/2006/relationships/image" Target="../media/image741.png"/><Relationship Id="rId54" Type="http://schemas.openxmlformats.org/officeDocument/2006/relationships/image" Target="../media/image592.png"/><Relationship Id="rId217" Type="http://schemas.openxmlformats.org/officeDocument/2006/relationships/image" Target="../media/image672.png"/><Relationship Id="rId564" Type="http://schemas.openxmlformats.org/officeDocument/2006/relationships/image" Target="../media/image764.png"/><Relationship Id="rId771" Type="http://schemas.openxmlformats.org/officeDocument/2006/relationships/image" Target="../media/image867.png"/><Relationship Id="rId869" Type="http://schemas.openxmlformats.org/officeDocument/2006/relationships/image" Target="../media/image914.png"/><Relationship Id="rId424" Type="http://schemas.openxmlformats.org/officeDocument/2006/relationships/image" Target="../media/image94.png"/><Relationship Id="rId631" Type="http://schemas.openxmlformats.org/officeDocument/2006/relationships/customXml" Target="../ink/ink817.xml"/><Relationship Id="rId729" Type="http://schemas.openxmlformats.org/officeDocument/2006/relationships/image" Target="../media/image846.png"/><Relationship Id="rId270" Type="http://schemas.openxmlformats.org/officeDocument/2006/relationships/image" Target="../media/image698.png"/><Relationship Id="rId65" Type="http://schemas.openxmlformats.org/officeDocument/2006/relationships/customXml" Target="../ink/ink532.xml"/><Relationship Id="rId130" Type="http://schemas.openxmlformats.org/officeDocument/2006/relationships/image" Target="../media/image629.png"/><Relationship Id="rId368" Type="http://schemas.openxmlformats.org/officeDocument/2006/relationships/customXml" Target="../ink/ink685.xml"/><Relationship Id="rId575" Type="http://schemas.openxmlformats.org/officeDocument/2006/relationships/customXml" Target="../ink/ink789.xml"/><Relationship Id="rId782" Type="http://schemas.openxmlformats.org/officeDocument/2006/relationships/customXml" Target="../ink/ink893.xml"/><Relationship Id="rId228" Type="http://schemas.openxmlformats.org/officeDocument/2006/relationships/customXml" Target="../ink/ink614.xml"/><Relationship Id="rId435" Type="http://schemas.openxmlformats.org/officeDocument/2006/relationships/customXml" Target="../ink/ink719.xml"/><Relationship Id="rId642" Type="http://schemas.openxmlformats.org/officeDocument/2006/relationships/image" Target="../media/image803.png"/><Relationship Id="rId281" Type="http://schemas.openxmlformats.org/officeDocument/2006/relationships/image" Target="../media/image703.png"/><Relationship Id="rId502" Type="http://schemas.openxmlformats.org/officeDocument/2006/relationships/image" Target="../media/image133.png"/><Relationship Id="rId76" Type="http://schemas.openxmlformats.org/officeDocument/2006/relationships/image" Target="../media/image603.png"/><Relationship Id="rId141" Type="http://schemas.openxmlformats.org/officeDocument/2006/relationships/customXml" Target="../ink/ink570.xml"/><Relationship Id="rId379" Type="http://schemas.openxmlformats.org/officeDocument/2006/relationships/customXml" Target="../ink/ink691.xml"/><Relationship Id="rId586" Type="http://schemas.openxmlformats.org/officeDocument/2006/relationships/image" Target="../media/image775.png"/><Relationship Id="rId793" Type="http://schemas.openxmlformats.org/officeDocument/2006/relationships/customXml" Target="../ink/ink899.xml"/><Relationship Id="rId807" Type="http://schemas.openxmlformats.org/officeDocument/2006/relationships/image" Target="../media/image884.png"/><Relationship Id="rId7" Type="http://schemas.openxmlformats.org/officeDocument/2006/relationships/customXml" Target="../ink/ink503.xml"/><Relationship Id="rId239" Type="http://schemas.openxmlformats.org/officeDocument/2006/relationships/customXml" Target="../ink/ink620.xml"/><Relationship Id="rId446" Type="http://schemas.openxmlformats.org/officeDocument/2006/relationships/image" Target="../media/image105.png"/><Relationship Id="rId653" Type="http://schemas.openxmlformats.org/officeDocument/2006/relationships/customXml" Target="../ink/ink828.xml"/><Relationship Id="rId292" Type="http://schemas.openxmlformats.org/officeDocument/2006/relationships/customXml" Target="../ink/ink647.xml"/><Relationship Id="rId306" Type="http://schemas.openxmlformats.org/officeDocument/2006/relationships/customXml" Target="../ink/ink654.xml"/><Relationship Id="rId860" Type="http://schemas.openxmlformats.org/officeDocument/2006/relationships/image" Target="../media/image910.png"/><Relationship Id="rId87" Type="http://schemas.openxmlformats.org/officeDocument/2006/relationships/customXml" Target="../ink/ink543.xml"/><Relationship Id="rId513" Type="http://schemas.openxmlformats.org/officeDocument/2006/relationships/customXml" Target="../ink/ink758.xml"/><Relationship Id="rId597" Type="http://schemas.openxmlformats.org/officeDocument/2006/relationships/customXml" Target="../ink/ink800.xml"/><Relationship Id="rId720" Type="http://schemas.openxmlformats.org/officeDocument/2006/relationships/customXml" Target="../ink/ink862.xml"/><Relationship Id="rId818" Type="http://schemas.openxmlformats.org/officeDocument/2006/relationships/customXml" Target="../ink/ink912.xml"/><Relationship Id="rId152" Type="http://schemas.openxmlformats.org/officeDocument/2006/relationships/image" Target="../media/image640.png"/><Relationship Id="rId457" Type="http://schemas.openxmlformats.org/officeDocument/2006/relationships/customXml" Target="../ink/ink730.xml"/><Relationship Id="rId664" Type="http://schemas.openxmlformats.org/officeDocument/2006/relationships/image" Target="../media/image814.png"/><Relationship Id="rId871" Type="http://schemas.openxmlformats.org/officeDocument/2006/relationships/image" Target="../media/image915.png"/><Relationship Id="rId14" Type="http://schemas.openxmlformats.org/officeDocument/2006/relationships/image" Target="../media/image572.png"/><Relationship Id="rId317" Type="http://schemas.openxmlformats.org/officeDocument/2006/relationships/image" Target="../media/image721.png"/><Relationship Id="rId524" Type="http://schemas.openxmlformats.org/officeDocument/2006/relationships/image" Target="../media/image565.png"/><Relationship Id="rId731" Type="http://schemas.openxmlformats.org/officeDocument/2006/relationships/image" Target="../media/image847.png"/><Relationship Id="rId98" Type="http://schemas.openxmlformats.org/officeDocument/2006/relationships/image" Target="../media/image614.png"/><Relationship Id="rId163" Type="http://schemas.openxmlformats.org/officeDocument/2006/relationships/customXml" Target="../ink/ink581.xml"/><Relationship Id="rId370" Type="http://schemas.openxmlformats.org/officeDocument/2006/relationships/customXml" Target="../ink/ink686.xml"/><Relationship Id="rId829" Type="http://schemas.openxmlformats.org/officeDocument/2006/relationships/image" Target="../media/image895.png"/><Relationship Id="rId230" Type="http://schemas.openxmlformats.org/officeDocument/2006/relationships/customXml" Target="../ink/ink615.xml"/><Relationship Id="rId468" Type="http://schemas.openxmlformats.org/officeDocument/2006/relationships/image" Target="../media/image116.png"/><Relationship Id="rId675" Type="http://schemas.openxmlformats.org/officeDocument/2006/relationships/customXml" Target="../ink/ink839.xml"/><Relationship Id="rId882" Type="http://schemas.openxmlformats.org/officeDocument/2006/relationships/image" Target="../media/image920.png"/><Relationship Id="rId25" Type="http://schemas.openxmlformats.org/officeDocument/2006/relationships/customXml" Target="../ink/ink512.xml"/><Relationship Id="rId328" Type="http://schemas.openxmlformats.org/officeDocument/2006/relationships/customXml" Target="../ink/ink665.xml"/><Relationship Id="rId535" Type="http://schemas.openxmlformats.org/officeDocument/2006/relationships/customXml" Target="../ink/ink769.xml"/><Relationship Id="rId742" Type="http://schemas.openxmlformats.org/officeDocument/2006/relationships/customXml" Target="../ink/ink873.xml"/><Relationship Id="rId174" Type="http://schemas.openxmlformats.org/officeDocument/2006/relationships/image" Target="../media/image651.png"/><Relationship Id="rId381" Type="http://schemas.openxmlformats.org/officeDocument/2006/relationships/customXml" Target="../ink/ink692.xml"/><Relationship Id="rId602" Type="http://schemas.openxmlformats.org/officeDocument/2006/relationships/image" Target="../media/image783.png"/><Relationship Id="rId241" Type="http://schemas.openxmlformats.org/officeDocument/2006/relationships/customXml" Target="../ink/ink621.xml"/><Relationship Id="rId479" Type="http://schemas.openxmlformats.org/officeDocument/2006/relationships/customXml" Target="../ink/ink741.xml"/><Relationship Id="rId686" Type="http://schemas.openxmlformats.org/officeDocument/2006/relationships/image" Target="../media/image825.png"/><Relationship Id="rId893" Type="http://schemas.openxmlformats.org/officeDocument/2006/relationships/customXml" Target="../ink/ink952.xml"/><Relationship Id="rId907" Type="http://schemas.openxmlformats.org/officeDocument/2006/relationships/customXml" Target="../ink/ink959.xml"/><Relationship Id="rId36" Type="http://schemas.openxmlformats.org/officeDocument/2006/relationships/image" Target="../media/image583.png"/><Relationship Id="rId339" Type="http://schemas.openxmlformats.org/officeDocument/2006/relationships/image" Target="../media/image732.png"/><Relationship Id="rId546" Type="http://schemas.openxmlformats.org/officeDocument/2006/relationships/image" Target="../media/image755.png"/><Relationship Id="rId753" Type="http://schemas.openxmlformats.org/officeDocument/2006/relationships/image" Target="../media/image858.png"/><Relationship Id="rId101" Type="http://schemas.openxmlformats.org/officeDocument/2006/relationships/customXml" Target="../ink/ink550.xml"/><Relationship Id="rId185" Type="http://schemas.openxmlformats.org/officeDocument/2006/relationships/customXml" Target="../ink/ink592.xml"/><Relationship Id="rId406" Type="http://schemas.openxmlformats.org/officeDocument/2006/relationships/image" Target="../media/image85.png"/><Relationship Id="rId392" Type="http://schemas.openxmlformats.org/officeDocument/2006/relationships/image" Target="../media/image78.png"/><Relationship Id="rId613" Type="http://schemas.openxmlformats.org/officeDocument/2006/relationships/customXml" Target="../ink/ink808.xml"/><Relationship Id="rId697" Type="http://schemas.openxmlformats.org/officeDocument/2006/relationships/customXml" Target="../ink/ink850.xml"/><Relationship Id="rId820" Type="http://schemas.openxmlformats.org/officeDocument/2006/relationships/customXml" Target="../ink/ink913.xml"/><Relationship Id="rId918" Type="http://schemas.openxmlformats.org/officeDocument/2006/relationships/image" Target="../media/image937.png"/><Relationship Id="rId252" Type="http://schemas.openxmlformats.org/officeDocument/2006/relationships/image" Target="../media/image689.png"/><Relationship Id="rId47" Type="http://schemas.openxmlformats.org/officeDocument/2006/relationships/customXml" Target="../ink/ink523.xml"/><Relationship Id="rId112" Type="http://schemas.openxmlformats.org/officeDocument/2006/relationships/image" Target="../media/image620.png"/><Relationship Id="rId557" Type="http://schemas.openxmlformats.org/officeDocument/2006/relationships/customXml" Target="../ink/ink780.xml"/><Relationship Id="rId764" Type="http://schemas.openxmlformats.org/officeDocument/2006/relationships/customXml" Target="../ink/ink884.xml"/><Relationship Id="rId196" Type="http://schemas.openxmlformats.org/officeDocument/2006/relationships/image" Target="../media/image662.png"/><Relationship Id="rId417" Type="http://schemas.openxmlformats.org/officeDocument/2006/relationships/customXml" Target="../ink/ink710.xml"/><Relationship Id="rId624" Type="http://schemas.openxmlformats.org/officeDocument/2006/relationships/image" Target="../media/image794.png"/><Relationship Id="rId831" Type="http://schemas.openxmlformats.org/officeDocument/2006/relationships/customXml" Target="../ink/ink919.xml"/><Relationship Id="rId263" Type="http://schemas.openxmlformats.org/officeDocument/2006/relationships/customXml" Target="../ink/ink632.xml"/><Relationship Id="rId470" Type="http://schemas.openxmlformats.org/officeDocument/2006/relationships/image" Target="../media/image117.png"/><Relationship Id="rId929" Type="http://schemas.openxmlformats.org/officeDocument/2006/relationships/customXml" Target="../ink/ink970.xml"/><Relationship Id="rId58" Type="http://schemas.openxmlformats.org/officeDocument/2006/relationships/image" Target="../media/image594.png"/><Relationship Id="rId123" Type="http://schemas.openxmlformats.org/officeDocument/2006/relationships/customXml" Target="../ink/ink561.xml"/><Relationship Id="rId330" Type="http://schemas.openxmlformats.org/officeDocument/2006/relationships/customXml" Target="../ink/ink666.xml"/><Relationship Id="rId568" Type="http://schemas.openxmlformats.org/officeDocument/2006/relationships/image" Target="../media/image766.png"/><Relationship Id="rId775" Type="http://schemas.openxmlformats.org/officeDocument/2006/relationships/image" Target="../media/image869.png"/><Relationship Id="rId428" Type="http://schemas.openxmlformats.org/officeDocument/2006/relationships/image" Target="../media/image96.png"/><Relationship Id="rId635" Type="http://schemas.openxmlformats.org/officeDocument/2006/relationships/customXml" Target="../ink/ink819.xml"/><Relationship Id="rId842" Type="http://schemas.openxmlformats.org/officeDocument/2006/relationships/image" Target="../media/image901.png"/><Relationship Id="rId274" Type="http://schemas.openxmlformats.org/officeDocument/2006/relationships/image" Target="../media/image700.png"/><Relationship Id="rId481" Type="http://schemas.openxmlformats.org/officeDocument/2006/relationships/customXml" Target="../ink/ink742.xml"/><Relationship Id="rId702" Type="http://schemas.openxmlformats.org/officeDocument/2006/relationships/image" Target="../media/image833.png"/><Relationship Id="rId69" Type="http://schemas.openxmlformats.org/officeDocument/2006/relationships/customXml" Target="../ink/ink534.xml"/><Relationship Id="rId134" Type="http://schemas.openxmlformats.org/officeDocument/2006/relationships/image" Target="../media/image631.png"/><Relationship Id="rId579" Type="http://schemas.openxmlformats.org/officeDocument/2006/relationships/customXml" Target="../ink/ink791.xml"/><Relationship Id="rId786" Type="http://schemas.openxmlformats.org/officeDocument/2006/relationships/customXml" Target="../ink/ink895.xml"/><Relationship Id="rId341" Type="http://schemas.openxmlformats.org/officeDocument/2006/relationships/image" Target="../media/image733.png"/><Relationship Id="rId439" Type="http://schemas.openxmlformats.org/officeDocument/2006/relationships/customXml" Target="../ink/ink721.xml"/><Relationship Id="rId646" Type="http://schemas.openxmlformats.org/officeDocument/2006/relationships/image" Target="../media/image805.png"/><Relationship Id="rId201" Type="http://schemas.openxmlformats.org/officeDocument/2006/relationships/customXml" Target="../ink/ink600.xml"/><Relationship Id="rId285" Type="http://schemas.openxmlformats.org/officeDocument/2006/relationships/image" Target="../media/image705.png"/><Relationship Id="rId506" Type="http://schemas.openxmlformats.org/officeDocument/2006/relationships/image" Target="../media/image135.png"/><Relationship Id="rId853" Type="http://schemas.openxmlformats.org/officeDocument/2006/relationships/customXml" Target="../ink/ink930.xml"/><Relationship Id="rId492" Type="http://schemas.openxmlformats.org/officeDocument/2006/relationships/image" Target="../media/image128.png"/><Relationship Id="rId713" Type="http://schemas.openxmlformats.org/officeDocument/2006/relationships/customXml" Target="../ink/ink858.xml"/><Relationship Id="rId797" Type="http://schemas.openxmlformats.org/officeDocument/2006/relationships/customXml" Target="../ink/ink901.xml"/><Relationship Id="rId920" Type="http://schemas.openxmlformats.org/officeDocument/2006/relationships/image" Target="../media/image938.png"/><Relationship Id="rId145" Type="http://schemas.openxmlformats.org/officeDocument/2006/relationships/customXml" Target="../ink/ink572.xml"/><Relationship Id="rId352" Type="http://schemas.openxmlformats.org/officeDocument/2006/relationships/customXml" Target="../ink/ink677.xml"/><Relationship Id="rId212" Type="http://schemas.openxmlformats.org/officeDocument/2006/relationships/customXml" Target="../ink/ink606.xml"/><Relationship Id="rId657" Type="http://schemas.openxmlformats.org/officeDocument/2006/relationships/customXml" Target="../ink/ink830.xml"/><Relationship Id="rId864" Type="http://schemas.openxmlformats.org/officeDocument/2006/relationships/image" Target="../media/image912.png"/><Relationship Id="rId296" Type="http://schemas.openxmlformats.org/officeDocument/2006/relationships/customXml" Target="../ink/ink649.xml"/><Relationship Id="rId517" Type="http://schemas.openxmlformats.org/officeDocument/2006/relationships/customXml" Target="../ink/ink760.xml"/><Relationship Id="rId724" Type="http://schemas.openxmlformats.org/officeDocument/2006/relationships/customXml" Target="../ink/ink864.xml"/><Relationship Id="rId931" Type="http://schemas.openxmlformats.org/officeDocument/2006/relationships/customXml" Target="../ink/ink971.xml"/><Relationship Id="rId60" Type="http://schemas.openxmlformats.org/officeDocument/2006/relationships/image" Target="../media/image595.png"/><Relationship Id="rId156" Type="http://schemas.openxmlformats.org/officeDocument/2006/relationships/image" Target="../media/image642.png"/><Relationship Id="rId363" Type="http://schemas.openxmlformats.org/officeDocument/2006/relationships/image" Target="../media/image744.png"/><Relationship Id="rId570" Type="http://schemas.openxmlformats.org/officeDocument/2006/relationships/image" Target="../media/image767.png"/><Relationship Id="rId223" Type="http://schemas.openxmlformats.org/officeDocument/2006/relationships/image" Target="../media/image675.png"/><Relationship Id="rId430" Type="http://schemas.openxmlformats.org/officeDocument/2006/relationships/image" Target="../media/image97.png"/><Relationship Id="rId668" Type="http://schemas.openxmlformats.org/officeDocument/2006/relationships/image" Target="../media/image816.png"/><Relationship Id="rId875" Type="http://schemas.openxmlformats.org/officeDocument/2006/relationships/image" Target="../media/image917.png"/><Relationship Id="rId18" Type="http://schemas.openxmlformats.org/officeDocument/2006/relationships/image" Target="../media/image574.png"/><Relationship Id="rId528" Type="http://schemas.openxmlformats.org/officeDocument/2006/relationships/image" Target="../media/image567.png"/><Relationship Id="rId735" Type="http://schemas.openxmlformats.org/officeDocument/2006/relationships/image" Target="../media/image849.png"/><Relationship Id="rId167" Type="http://schemas.openxmlformats.org/officeDocument/2006/relationships/customXml" Target="../ink/ink583.xml"/><Relationship Id="rId374" Type="http://schemas.openxmlformats.org/officeDocument/2006/relationships/customXml" Target="../ink/ink688.xml"/><Relationship Id="rId581" Type="http://schemas.openxmlformats.org/officeDocument/2006/relationships/customXml" Target="../ink/ink792.xml"/><Relationship Id="rId71" Type="http://schemas.openxmlformats.org/officeDocument/2006/relationships/customXml" Target="../ink/ink535.xml"/><Relationship Id="rId234" Type="http://schemas.openxmlformats.org/officeDocument/2006/relationships/customXml" Target="../ink/ink617.xml"/><Relationship Id="rId679" Type="http://schemas.openxmlformats.org/officeDocument/2006/relationships/customXml" Target="../ink/ink841.xml"/><Relationship Id="rId802" Type="http://schemas.openxmlformats.org/officeDocument/2006/relationships/image" Target="../media/image882.png"/><Relationship Id="rId886" Type="http://schemas.openxmlformats.org/officeDocument/2006/relationships/image" Target="../media/image922.png"/><Relationship Id="rId2" Type="http://schemas.openxmlformats.org/officeDocument/2006/relationships/notesSlide" Target="../notesSlides/notesSlide5.xml"/><Relationship Id="rId29" Type="http://schemas.openxmlformats.org/officeDocument/2006/relationships/customXml" Target="../ink/ink514.xml"/><Relationship Id="rId441" Type="http://schemas.openxmlformats.org/officeDocument/2006/relationships/customXml" Target="../ink/ink722.xml"/><Relationship Id="rId539" Type="http://schemas.openxmlformats.org/officeDocument/2006/relationships/customXml" Target="../ink/ink771.xml"/><Relationship Id="rId746" Type="http://schemas.openxmlformats.org/officeDocument/2006/relationships/customXml" Target="../ink/ink875.xml"/><Relationship Id="rId178" Type="http://schemas.openxmlformats.org/officeDocument/2006/relationships/image" Target="../media/image653.png"/><Relationship Id="rId301" Type="http://schemas.openxmlformats.org/officeDocument/2006/relationships/image" Target="../media/image713.png"/><Relationship Id="rId82" Type="http://schemas.openxmlformats.org/officeDocument/2006/relationships/image" Target="../media/image606.png"/><Relationship Id="rId385" Type="http://schemas.openxmlformats.org/officeDocument/2006/relationships/customXml" Target="../ink/ink694.xml"/><Relationship Id="rId592" Type="http://schemas.openxmlformats.org/officeDocument/2006/relationships/image" Target="../media/image778.png"/><Relationship Id="rId606" Type="http://schemas.openxmlformats.org/officeDocument/2006/relationships/image" Target="../media/image785.png"/><Relationship Id="rId813" Type="http://schemas.openxmlformats.org/officeDocument/2006/relationships/image" Target="../media/image887.png"/><Relationship Id="rId245" Type="http://schemas.openxmlformats.org/officeDocument/2006/relationships/customXml" Target="../ink/ink623.xml"/><Relationship Id="rId452" Type="http://schemas.openxmlformats.org/officeDocument/2006/relationships/image" Target="../media/image108.png"/><Relationship Id="rId897" Type="http://schemas.openxmlformats.org/officeDocument/2006/relationships/customXml" Target="../ink/ink954.xml"/><Relationship Id="rId105" Type="http://schemas.openxmlformats.org/officeDocument/2006/relationships/customXml" Target="../ink/ink552.xml"/><Relationship Id="rId312" Type="http://schemas.openxmlformats.org/officeDocument/2006/relationships/customXml" Target="../ink/ink657.xml"/><Relationship Id="rId757" Type="http://schemas.openxmlformats.org/officeDocument/2006/relationships/image" Target="../media/image860.png"/><Relationship Id="rId93" Type="http://schemas.openxmlformats.org/officeDocument/2006/relationships/customXml" Target="../ink/ink546.xml"/><Relationship Id="rId189" Type="http://schemas.openxmlformats.org/officeDocument/2006/relationships/customXml" Target="../ink/ink594.xml"/><Relationship Id="rId396" Type="http://schemas.openxmlformats.org/officeDocument/2006/relationships/image" Target="../media/image80.png"/><Relationship Id="rId617" Type="http://schemas.openxmlformats.org/officeDocument/2006/relationships/customXml" Target="../ink/ink810.xml"/><Relationship Id="rId824" Type="http://schemas.openxmlformats.org/officeDocument/2006/relationships/customXml" Target="../ink/ink915.xml"/><Relationship Id="rId256" Type="http://schemas.openxmlformats.org/officeDocument/2006/relationships/image" Target="../media/image691.png"/><Relationship Id="rId463" Type="http://schemas.openxmlformats.org/officeDocument/2006/relationships/customXml" Target="../ink/ink733.xml"/><Relationship Id="rId670" Type="http://schemas.openxmlformats.org/officeDocument/2006/relationships/image" Target="../media/image817.png"/><Relationship Id="rId116" Type="http://schemas.openxmlformats.org/officeDocument/2006/relationships/image" Target="../media/image622.png"/><Relationship Id="rId323" Type="http://schemas.openxmlformats.org/officeDocument/2006/relationships/image" Target="../media/image724.png"/><Relationship Id="rId530" Type="http://schemas.openxmlformats.org/officeDocument/2006/relationships/image" Target="../media/image747.png"/><Relationship Id="rId768" Type="http://schemas.openxmlformats.org/officeDocument/2006/relationships/customXml" Target="../ink/ink886.xml"/><Relationship Id="rId20" Type="http://schemas.openxmlformats.org/officeDocument/2006/relationships/image" Target="../media/image575.png"/><Relationship Id="rId628" Type="http://schemas.openxmlformats.org/officeDocument/2006/relationships/image" Target="../media/image796.png"/><Relationship Id="rId835" Type="http://schemas.openxmlformats.org/officeDocument/2006/relationships/customXml" Target="../ink/ink921.xml"/><Relationship Id="rId267" Type="http://schemas.openxmlformats.org/officeDocument/2006/relationships/customXml" Target="../ink/ink634.xml"/><Relationship Id="rId474" Type="http://schemas.openxmlformats.org/officeDocument/2006/relationships/image" Target="../media/image119.png"/><Relationship Id="rId127" Type="http://schemas.openxmlformats.org/officeDocument/2006/relationships/customXml" Target="../ink/ink563.xml"/><Relationship Id="rId681" Type="http://schemas.openxmlformats.org/officeDocument/2006/relationships/customXml" Target="../ink/ink842.xml"/><Relationship Id="rId779" Type="http://schemas.openxmlformats.org/officeDocument/2006/relationships/image" Target="../media/image871.png"/><Relationship Id="rId902" Type="http://schemas.openxmlformats.org/officeDocument/2006/relationships/image" Target="../media/image929.png"/><Relationship Id="rId31" Type="http://schemas.openxmlformats.org/officeDocument/2006/relationships/customXml" Target="../ink/ink515.xml"/><Relationship Id="rId334" Type="http://schemas.openxmlformats.org/officeDocument/2006/relationships/customXml" Target="../ink/ink668.xml"/><Relationship Id="rId541" Type="http://schemas.openxmlformats.org/officeDocument/2006/relationships/customXml" Target="../ink/ink772.xml"/><Relationship Id="rId639" Type="http://schemas.openxmlformats.org/officeDocument/2006/relationships/customXml" Target="../ink/ink821.xml"/><Relationship Id="rId180" Type="http://schemas.openxmlformats.org/officeDocument/2006/relationships/image" Target="../media/image654.png"/><Relationship Id="rId278" Type="http://schemas.openxmlformats.org/officeDocument/2006/relationships/customXml" Target="../ink/ink640.xml"/><Relationship Id="rId401" Type="http://schemas.openxmlformats.org/officeDocument/2006/relationships/customXml" Target="../ink/ink702.xml"/><Relationship Id="rId846" Type="http://schemas.openxmlformats.org/officeDocument/2006/relationships/image" Target="../media/image903.png"/><Relationship Id="rId485" Type="http://schemas.openxmlformats.org/officeDocument/2006/relationships/customXml" Target="../ink/ink744.xml"/><Relationship Id="rId692" Type="http://schemas.openxmlformats.org/officeDocument/2006/relationships/image" Target="../media/image828.png"/><Relationship Id="rId706" Type="http://schemas.openxmlformats.org/officeDocument/2006/relationships/image" Target="../media/image835.png"/><Relationship Id="rId913" Type="http://schemas.openxmlformats.org/officeDocument/2006/relationships/customXml" Target="../ink/ink962.xml"/><Relationship Id="rId42" Type="http://schemas.openxmlformats.org/officeDocument/2006/relationships/image" Target="../media/image586.png"/><Relationship Id="rId138" Type="http://schemas.openxmlformats.org/officeDocument/2006/relationships/image" Target="../media/image633.png"/><Relationship Id="rId345" Type="http://schemas.openxmlformats.org/officeDocument/2006/relationships/image" Target="../media/image735.png"/><Relationship Id="rId552" Type="http://schemas.openxmlformats.org/officeDocument/2006/relationships/image" Target="../media/image758.png"/><Relationship Id="rId191" Type="http://schemas.openxmlformats.org/officeDocument/2006/relationships/customXml" Target="../ink/ink595.xml"/><Relationship Id="rId205" Type="http://schemas.openxmlformats.org/officeDocument/2006/relationships/customXml" Target="../ink/ink602.xml"/><Relationship Id="rId412" Type="http://schemas.openxmlformats.org/officeDocument/2006/relationships/image" Target="../media/image88.png"/><Relationship Id="rId857" Type="http://schemas.openxmlformats.org/officeDocument/2006/relationships/customXml" Target="../ink/ink932.xml"/><Relationship Id="rId289" Type="http://schemas.openxmlformats.org/officeDocument/2006/relationships/image" Target="../media/image707.png"/><Relationship Id="rId496" Type="http://schemas.openxmlformats.org/officeDocument/2006/relationships/image" Target="../media/image130.png"/><Relationship Id="rId717" Type="http://schemas.openxmlformats.org/officeDocument/2006/relationships/customXml" Target="../ink/ink860.xml"/><Relationship Id="rId924" Type="http://schemas.openxmlformats.org/officeDocument/2006/relationships/image" Target="../media/image940.png"/><Relationship Id="rId53" Type="http://schemas.openxmlformats.org/officeDocument/2006/relationships/customXml" Target="../ink/ink526.xml"/><Relationship Id="rId149" Type="http://schemas.openxmlformats.org/officeDocument/2006/relationships/customXml" Target="../ink/ink574.xml"/><Relationship Id="rId356" Type="http://schemas.openxmlformats.org/officeDocument/2006/relationships/customXml" Target="../ink/ink679.xml"/><Relationship Id="rId563" Type="http://schemas.openxmlformats.org/officeDocument/2006/relationships/customXml" Target="../ink/ink783.xml"/><Relationship Id="rId770" Type="http://schemas.openxmlformats.org/officeDocument/2006/relationships/customXml" Target="../ink/ink887.xml"/><Relationship Id="rId216" Type="http://schemas.openxmlformats.org/officeDocument/2006/relationships/customXml" Target="../ink/ink608.xml"/><Relationship Id="rId423" Type="http://schemas.openxmlformats.org/officeDocument/2006/relationships/customXml" Target="../ink/ink713.xml"/><Relationship Id="rId868" Type="http://schemas.openxmlformats.org/officeDocument/2006/relationships/customXml" Target="../ink/ink938.xml"/><Relationship Id="rId630" Type="http://schemas.openxmlformats.org/officeDocument/2006/relationships/image" Target="../media/image797.png"/><Relationship Id="rId728" Type="http://schemas.openxmlformats.org/officeDocument/2006/relationships/customXml" Target="../ink/ink866.xml"/><Relationship Id="rId64" Type="http://schemas.openxmlformats.org/officeDocument/2006/relationships/image" Target="../media/image597.png"/><Relationship Id="rId367" Type="http://schemas.openxmlformats.org/officeDocument/2006/relationships/image" Target="../media/image746.png"/><Relationship Id="rId574" Type="http://schemas.openxmlformats.org/officeDocument/2006/relationships/image" Target="../media/image769.png"/><Relationship Id="rId227" Type="http://schemas.openxmlformats.org/officeDocument/2006/relationships/image" Target="../media/image677.png"/><Relationship Id="rId781" Type="http://schemas.openxmlformats.org/officeDocument/2006/relationships/image" Target="../media/image872.png"/><Relationship Id="rId879" Type="http://schemas.openxmlformats.org/officeDocument/2006/relationships/customXml" Target="../ink/ink944.xml"/><Relationship Id="rId434" Type="http://schemas.openxmlformats.org/officeDocument/2006/relationships/image" Target="../media/image99.png"/><Relationship Id="rId641" Type="http://schemas.openxmlformats.org/officeDocument/2006/relationships/customXml" Target="../ink/ink822.xml"/><Relationship Id="rId739" Type="http://schemas.openxmlformats.org/officeDocument/2006/relationships/image" Target="../media/image851.png"/><Relationship Id="rId280" Type="http://schemas.openxmlformats.org/officeDocument/2006/relationships/customXml" Target="../ink/ink641.xml"/><Relationship Id="rId501" Type="http://schemas.openxmlformats.org/officeDocument/2006/relationships/customXml" Target="../ink/ink752.xml"/><Relationship Id="rId75" Type="http://schemas.openxmlformats.org/officeDocument/2006/relationships/customXml" Target="../ink/ink537.xml"/><Relationship Id="rId140" Type="http://schemas.openxmlformats.org/officeDocument/2006/relationships/image" Target="../media/image634.png"/><Relationship Id="rId378" Type="http://schemas.openxmlformats.org/officeDocument/2006/relationships/image" Target="../media/image71.png"/><Relationship Id="rId585" Type="http://schemas.openxmlformats.org/officeDocument/2006/relationships/customXml" Target="../ink/ink794.xml"/><Relationship Id="rId792" Type="http://schemas.openxmlformats.org/officeDocument/2006/relationships/image" Target="../media/image877.png"/><Relationship Id="rId806" Type="http://schemas.openxmlformats.org/officeDocument/2006/relationships/customXml" Target="../ink/ink906.xml"/><Relationship Id="rId6" Type="http://schemas.openxmlformats.org/officeDocument/2006/relationships/image" Target="../media/image568.png"/><Relationship Id="rId238" Type="http://schemas.openxmlformats.org/officeDocument/2006/relationships/customXml" Target="../ink/ink619.xml"/><Relationship Id="rId445" Type="http://schemas.openxmlformats.org/officeDocument/2006/relationships/customXml" Target="../ink/ink724.xml"/><Relationship Id="rId652" Type="http://schemas.openxmlformats.org/officeDocument/2006/relationships/image" Target="../media/image808.png"/><Relationship Id="rId291" Type="http://schemas.openxmlformats.org/officeDocument/2006/relationships/image" Target="../media/image708.png"/><Relationship Id="rId305" Type="http://schemas.openxmlformats.org/officeDocument/2006/relationships/image" Target="../media/image715.png"/><Relationship Id="rId512" Type="http://schemas.openxmlformats.org/officeDocument/2006/relationships/image" Target="../media/image339.png"/><Relationship Id="rId86" Type="http://schemas.openxmlformats.org/officeDocument/2006/relationships/image" Target="../media/image608.png"/><Relationship Id="rId151" Type="http://schemas.openxmlformats.org/officeDocument/2006/relationships/customXml" Target="../ink/ink575.xml"/><Relationship Id="rId389" Type="http://schemas.openxmlformats.org/officeDocument/2006/relationships/customXml" Target="../ink/ink696.xml"/><Relationship Id="rId596" Type="http://schemas.openxmlformats.org/officeDocument/2006/relationships/image" Target="../media/image780.png"/><Relationship Id="rId817" Type="http://schemas.openxmlformats.org/officeDocument/2006/relationships/image" Target="../media/image889.png"/><Relationship Id="rId249" Type="http://schemas.openxmlformats.org/officeDocument/2006/relationships/customXml" Target="../ink/ink625.xml"/><Relationship Id="rId456" Type="http://schemas.openxmlformats.org/officeDocument/2006/relationships/image" Target="../media/image110.png"/><Relationship Id="rId663" Type="http://schemas.openxmlformats.org/officeDocument/2006/relationships/customXml" Target="../ink/ink833.xml"/><Relationship Id="rId870" Type="http://schemas.openxmlformats.org/officeDocument/2006/relationships/customXml" Target="../ink/ink939.xml"/><Relationship Id="rId13" Type="http://schemas.openxmlformats.org/officeDocument/2006/relationships/customXml" Target="../ink/ink506.xml"/><Relationship Id="rId109" Type="http://schemas.openxmlformats.org/officeDocument/2006/relationships/customXml" Target="../ink/ink554.xml"/><Relationship Id="rId316" Type="http://schemas.openxmlformats.org/officeDocument/2006/relationships/customXml" Target="../ink/ink659.xml"/><Relationship Id="rId523" Type="http://schemas.openxmlformats.org/officeDocument/2006/relationships/customXml" Target="../ink/ink763.xml"/><Relationship Id="rId97" Type="http://schemas.openxmlformats.org/officeDocument/2006/relationships/customXml" Target="../ink/ink548.xml"/><Relationship Id="rId730" Type="http://schemas.openxmlformats.org/officeDocument/2006/relationships/customXml" Target="../ink/ink867.xml"/><Relationship Id="rId828" Type="http://schemas.openxmlformats.org/officeDocument/2006/relationships/customXml" Target="../ink/ink917.xml"/><Relationship Id="rId162" Type="http://schemas.openxmlformats.org/officeDocument/2006/relationships/image" Target="../media/image645.png"/><Relationship Id="rId467" Type="http://schemas.openxmlformats.org/officeDocument/2006/relationships/customXml" Target="../ink/ink735.xml"/><Relationship Id="rId674" Type="http://schemas.openxmlformats.org/officeDocument/2006/relationships/image" Target="../media/image819.png"/><Relationship Id="rId881" Type="http://schemas.openxmlformats.org/officeDocument/2006/relationships/customXml" Target="../ink/ink945.xml"/><Relationship Id="rId24" Type="http://schemas.openxmlformats.org/officeDocument/2006/relationships/image" Target="../media/image577.png"/><Relationship Id="rId327" Type="http://schemas.openxmlformats.org/officeDocument/2006/relationships/image" Target="../media/image726.png"/><Relationship Id="rId534" Type="http://schemas.openxmlformats.org/officeDocument/2006/relationships/image" Target="../media/image749.png"/><Relationship Id="rId741" Type="http://schemas.openxmlformats.org/officeDocument/2006/relationships/image" Target="../media/image852.png"/><Relationship Id="rId839" Type="http://schemas.openxmlformats.org/officeDocument/2006/relationships/customXml" Target="../ink/ink923.xml"/><Relationship Id="rId173" Type="http://schemas.openxmlformats.org/officeDocument/2006/relationships/customXml" Target="../ink/ink586.xml"/><Relationship Id="rId380" Type="http://schemas.openxmlformats.org/officeDocument/2006/relationships/image" Target="../media/image72.png"/><Relationship Id="rId601" Type="http://schemas.openxmlformats.org/officeDocument/2006/relationships/customXml" Target="../ink/ink802.xml"/><Relationship Id="rId240" Type="http://schemas.openxmlformats.org/officeDocument/2006/relationships/image" Target="../media/image683.png"/><Relationship Id="rId478" Type="http://schemas.openxmlformats.org/officeDocument/2006/relationships/image" Target="../media/image121.png"/><Relationship Id="rId685" Type="http://schemas.openxmlformats.org/officeDocument/2006/relationships/customXml" Target="../ink/ink844.xml"/><Relationship Id="rId892" Type="http://schemas.openxmlformats.org/officeDocument/2006/relationships/image" Target="../media/image924.png"/><Relationship Id="rId906" Type="http://schemas.openxmlformats.org/officeDocument/2006/relationships/image" Target="../media/image931.png"/><Relationship Id="rId35" Type="http://schemas.openxmlformats.org/officeDocument/2006/relationships/customXml" Target="../ink/ink517.xml"/><Relationship Id="rId100" Type="http://schemas.openxmlformats.org/officeDocument/2006/relationships/image" Target="../media/image615.png"/><Relationship Id="rId338" Type="http://schemas.openxmlformats.org/officeDocument/2006/relationships/customXml" Target="../ink/ink670.xml"/><Relationship Id="rId545" Type="http://schemas.openxmlformats.org/officeDocument/2006/relationships/customXml" Target="../ink/ink774.xml"/><Relationship Id="rId752" Type="http://schemas.openxmlformats.org/officeDocument/2006/relationships/customXml" Target="../ink/ink878.xml"/><Relationship Id="rId184" Type="http://schemas.openxmlformats.org/officeDocument/2006/relationships/image" Target="../media/image656.png"/><Relationship Id="rId391" Type="http://schemas.openxmlformats.org/officeDocument/2006/relationships/customXml" Target="../ink/ink697.xml"/><Relationship Id="rId405" Type="http://schemas.openxmlformats.org/officeDocument/2006/relationships/customXml" Target="../ink/ink704.xml"/><Relationship Id="rId612" Type="http://schemas.openxmlformats.org/officeDocument/2006/relationships/image" Target="../media/image788.png"/><Relationship Id="rId251" Type="http://schemas.openxmlformats.org/officeDocument/2006/relationships/customXml" Target="../ink/ink626.xml"/><Relationship Id="rId489" Type="http://schemas.openxmlformats.org/officeDocument/2006/relationships/customXml" Target="../ink/ink746.xml"/><Relationship Id="rId696" Type="http://schemas.openxmlformats.org/officeDocument/2006/relationships/image" Target="../media/image830.png"/><Relationship Id="rId917" Type="http://schemas.openxmlformats.org/officeDocument/2006/relationships/customXml" Target="../ink/ink964.xml"/><Relationship Id="rId46" Type="http://schemas.openxmlformats.org/officeDocument/2006/relationships/image" Target="../media/image588.png"/><Relationship Id="rId349" Type="http://schemas.openxmlformats.org/officeDocument/2006/relationships/image" Target="../media/image737.png"/><Relationship Id="rId556" Type="http://schemas.openxmlformats.org/officeDocument/2006/relationships/image" Target="../media/image760.png"/><Relationship Id="rId763" Type="http://schemas.openxmlformats.org/officeDocument/2006/relationships/image" Target="../media/image863.png"/><Relationship Id="rId111" Type="http://schemas.openxmlformats.org/officeDocument/2006/relationships/customXml" Target="../ink/ink555.xml"/><Relationship Id="rId195" Type="http://schemas.openxmlformats.org/officeDocument/2006/relationships/customXml" Target="../ink/ink597.xml"/><Relationship Id="rId209" Type="http://schemas.openxmlformats.org/officeDocument/2006/relationships/customXml" Target="../ink/ink604.xml"/><Relationship Id="rId416" Type="http://schemas.openxmlformats.org/officeDocument/2006/relationships/image" Target="../media/image90.png"/><Relationship Id="rId623" Type="http://schemas.openxmlformats.org/officeDocument/2006/relationships/customXml" Target="../ink/ink813.xml"/><Relationship Id="rId830" Type="http://schemas.openxmlformats.org/officeDocument/2006/relationships/customXml" Target="../ink/ink918.xml"/><Relationship Id="rId928" Type="http://schemas.openxmlformats.org/officeDocument/2006/relationships/image" Target="../media/image942.png"/><Relationship Id="rId57" Type="http://schemas.openxmlformats.org/officeDocument/2006/relationships/customXml" Target="../ink/ink528.xml"/><Relationship Id="rId262" Type="http://schemas.openxmlformats.org/officeDocument/2006/relationships/image" Target="../media/image694.png"/><Relationship Id="rId567" Type="http://schemas.openxmlformats.org/officeDocument/2006/relationships/customXml" Target="../ink/ink785.xml"/><Relationship Id="rId122" Type="http://schemas.openxmlformats.org/officeDocument/2006/relationships/image" Target="../media/image625.png"/><Relationship Id="rId774" Type="http://schemas.openxmlformats.org/officeDocument/2006/relationships/customXml" Target="../ink/ink889.xml"/><Relationship Id="rId427" Type="http://schemas.openxmlformats.org/officeDocument/2006/relationships/customXml" Target="../ink/ink715.xml"/><Relationship Id="rId634" Type="http://schemas.openxmlformats.org/officeDocument/2006/relationships/image" Target="../media/image799.png"/><Relationship Id="rId841" Type="http://schemas.openxmlformats.org/officeDocument/2006/relationships/customXml" Target="../ink/ink924.xml"/><Relationship Id="rId273" Type="http://schemas.openxmlformats.org/officeDocument/2006/relationships/customXml" Target="../ink/ink637.xml"/><Relationship Id="rId480" Type="http://schemas.openxmlformats.org/officeDocument/2006/relationships/image" Target="../media/image122.png"/><Relationship Id="rId701" Type="http://schemas.openxmlformats.org/officeDocument/2006/relationships/customXml" Target="../ink/ink852.xml"/><Relationship Id="rId68" Type="http://schemas.openxmlformats.org/officeDocument/2006/relationships/image" Target="../media/image599.png"/><Relationship Id="rId133" Type="http://schemas.openxmlformats.org/officeDocument/2006/relationships/customXml" Target="../ink/ink566.xml"/><Relationship Id="rId340" Type="http://schemas.openxmlformats.org/officeDocument/2006/relationships/customXml" Target="../ink/ink671.xml"/><Relationship Id="rId578" Type="http://schemas.openxmlformats.org/officeDocument/2006/relationships/image" Target="../media/image771.png"/><Relationship Id="rId785" Type="http://schemas.openxmlformats.org/officeDocument/2006/relationships/image" Target="../media/image874.png"/><Relationship Id="rId200" Type="http://schemas.openxmlformats.org/officeDocument/2006/relationships/image" Target="../media/image664.png"/><Relationship Id="rId438" Type="http://schemas.openxmlformats.org/officeDocument/2006/relationships/image" Target="../media/image101.png"/><Relationship Id="rId645" Type="http://schemas.openxmlformats.org/officeDocument/2006/relationships/customXml" Target="../ink/ink824.xml"/><Relationship Id="rId852" Type="http://schemas.openxmlformats.org/officeDocument/2006/relationships/image" Target="../media/image906.png"/><Relationship Id="rId284" Type="http://schemas.openxmlformats.org/officeDocument/2006/relationships/customXml" Target="../ink/ink643.xml"/><Relationship Id="rId491" Type="http://schemas.openxmlformats.org/officeDocument/2006/relationships/customXml" Target="../ink/ink747.xml"/><Relationship Id="rId505" Type="http://schemas.openxmlformats.org/officeDocument/2006/relationships/customXml" Target="../ink/ink754.xml"/><Relationship Id="rId712" Type="http://schemas.openxmlformats.org/officeDocument/2006/relationships/image" Target="../media/image838.png"/><Relationship Id="rId79" Type="http://schemas.openxmlformats.org/officeDocument/2006/relationships/customXml" Target="../ink/ink539.xml"/><Relationship Id="rId144" Type="http://schemas.openxmlformats.org/officeDocument/2006/relationships/image" Target="../media/image636.png"/><Relationship Id="rId589" Type="http://schemas.openxmlformats.org/officeDocument/2006/relationships/customXml" Target="../ink/ink796.xml"/><Relationship Id="rId796" Type="http://schemas.openxmlformats.org/officeDocument/2006/relationships/image" Target="../media/image879.png"/><Relationship Id="rId351" Type="http://schemas.openxmlformats.org/officeDocument/2006/relationships/image" Target="../media/image738.png"/><Relationship Id="rId449" Type="http://schemas.openxmlformats.org/officeDocument/2006/relationships/customXml" Target="../ink/ink726.xml"/><Relationship Id="rId656" Type="http://schemas.openxmlformats.org/officeDocument/2006/relationships/image" Target="../media/image810.png"/><Relationship Id="rId863" Type="http://schemas.openxmlformats.org/officeDocument/2006/relationships/customXml" Target="../ink/ink935.xml"/><Relationship Id="rId211" Type="http://schemas.openxmlformats.org/officeDocument/2006/relationships/customXml" Target="../ink/ink605.xml"/><Relationship Id="rId295" Type="http://schemas.openxmlformats.org/officeDocument/2006/relationships/image" Target="../media/image710.png"/><Relationship Id="rId309" Type="http://schemas.openxmlformats.org/officeDocument/2006/relationships/image" Target="../media/image717.png"/><Relationship Id="rId516" Type="http://schemas.openxmlformats.org/officeDocument/2006/relationships/image" Target="../media/image342.png"/><Relationship Id="rId723" Type="http://schemas.openxmlformats.org/officeDocument/2006/relationships/image" Target="../media/image843.png"/><Relationship Id="rId930" Type="http://schemas.openxmlformats.org/officeDocument/2006/relationships/image" Target="../media/image943.png"/><Relationship Id="rId155" Type="http://schemas.openxmlformats.org/officeDocument/2006/relationships/customXml" Target="../ink/ink577.xml"/><Relationship Id="rId362" Type="http://schemas.openxmlformats.org/officeDocument/2006/relationships/customXml" Target="../ink/ink682.xml"/><Relationship Id="rId222" Type="http://schemas.openxmlformats.org/officeDocument/2006/relationships/customXml" Target="../ink/ink611.xml"/><Relationship Id="rId264" Type="http://schemas.openxmlformats.org/officeDocument/2006/relationships/image" Target="../media/image695.png"/><Relationship Id="rId471" Type="http://schemas.openxmlformats.org/officeDocument/2006/relationships/customXml" Target="../ink/ink737.xml"/><Relationship Id="rId667" Type="http://schemas.openxmlformats.org/officeDocument/2006/relationships/customXml" Target="../ink/ink835.xml"/><Relationship Id="rId874" Type="http://schemas.openxmlformats.org/officeDocument/2006/relationships/customXml" Target="../ink/ink941.xml"/><Relationship Id="rId17" Type="http://schemas.openxmlformats.org/officeDocument/2006/relationships/customXml" Target="../ink/ink508.xml"/><Relationship Id="rId59" Type="http://schemas.openxmlformats.org/officeDocument/2006/relationships/customXml" Target="../ink/ink529.xml"/><Relationship Id="rId124" Type="http://schemas.openxmlformats.org/officeDocument/2006/relationships/image" Target="../media/image626.png"/><Relationship Id="rId527" Type="http://schemas.openxmlformats.org/officeDocument/2006/relationships/customXml" Target="../ink/ink765.xml"/><Relationship Id="rId569" Type="http://schemas.openxmlformats.org/officeDocument/2006/relationships/customXml" Target="../ink/ink786.xml"/><Relationship Id="rId734" Type="http://schemas.openxmlformats.org/officeDocument/2006/relationships/customXml" Target="../ink/ink869.xml"/><Relationship Id="rId776" Type="http://schemas.openxmlformats.org/officeDocument/2006/relationships/customXml" Target="../ink/ink890.xml"/><Relationship Id="rId70" Type="http://schemas.openxmlformats.org/officeDocument/2006/relationships/image" Target="../media/image600.png"/><Relationship Id="rId166" Type="http://schemas.openxmlformats.org/officeDocument/2006/relationships/image" Target="../media/image647.png"/><Relationship Id="rId331" Type="http://schemas.openxmlformats.org/officeDocument/2006/relationships/image" Target="../media/image728.png"/><Relationship Id="rId373" Type="http://schemas.openxmlformats.org/officeDocument/2006/relationships/image" Target="../media/image69.png"/><Relationship Id="rId429" Type="http://schemas.openxmlformats.org/officeDocument/2006/relationships/customXml" Target="../ink/ink716.xml"/><Relationship Id="rId580" Type="http://schemas.openxmlformats.org/officeDocument/2006/relationships/image" Target="../media/image772.png"/><Relationship Id="rId636" Type="http://schemas.openxmlformats.org/officeDocument/2006/relationships/image" Target="../media/image800.png"/><Relationship Id="rId801" Type="http://schemas.openxmlformats.org/officeDocument/2006/relationships/customXml" Target="../ink/ink903.xml"/><Relationship Id="rId1" Type="http://schemas.openxmlformats.org/officeDocument/2006/relationships/slideLayout" Target="../slideLayouts/slideLayout7.xml"/><Relationship Id="rId233" Type="http://schemas.openxmlformats.org/officeDocument/2006/relationships/image" Target="../media/image680.png"/><Relationship Id="rId440" Type="http://schemas.openxmlformats.org/officeDocument/2006/relationships/image" Target="../media/image102.png"/><Relationship Id="rId678" Type="http://schemas.openxmlformats.org/officeDocument/2006/relationships/image" Target="../media/image821.png"/><Relationship Id="rId843" Type="http://schemas.openxmlformats.org/officeDocument/2006/relationships/customXml" Target="../ink/ink925.xml"/><Relationship Id="rId885" Type="http://schemas.openxmlformats.org/officeDocument/2006/relationships/customXml" Target="../ink/ink947.xml"/><Relationship Id="rId28" Type="http://schemas.openxmlformats.org/officeDocument/2006/relationships/image" Target="../media/image579.png"/><Relationship Id="rId275" Type="http://schemas.openxmlformats.org/officeDocument/2006/relationships/customXml" Target="../ink/ink638.xml"/><Relationship Id="rId300" Type="http://schemas.openxmlformats.org/officeDocument/2006/relationships/customXml" Target="../ink/ink651.xml"/><Relationship Id="rId482" Type="http://schemas.openxmlformats.org/officeDocument/2006/relationships/image" Target="../media/image123.png"/><Relationship Id="rId538" Type="http://schemas.openxmlformats.org/officeDocument/2006/relationships/image" Target="../media/image751.png"/><Relationship Id="rId703" Type="http://schemas.openxmlformats.org/officeDocument/2006/relationships/customXml" Target="../ink/ink853.xml"/><Relationship Id="rId745" Type="http://schemas.openxmlformats.org/officeDocument/2006/relationships/image" Target="../media/image854.png"/><Relationship Id="rId910" Type="http://schemas.openxmlformats.org/officeDocument/2006/relationships/image" Target="../media/image933.png"/><Relationship Id="rId81" Type="http://schemas.openxmlformats.org/officeDocument/2006/relationships/customXml" Target="../ink/ink540.xml"/><Relationship Id="rId135" Type="http://schemas.openxmlformats.org/officeDocument/2006/relationships/customXml" Target="../ink/ink567.xml"/><Relationship Id="rId177" Type="http://schemas.openxmlformats.org/officeDocument/2006/relationships/customXml" Target="../ink/ink588.xml"/><Relationship Id="rId342" Type="http://schemas.openxmlformats.org/officeDocument/2006/relationships/customXml" Target="../ink/ink672.xml"/><Relationship Id="rId384" Type="http://schemas.openxmlformats.org/officeDocument/2006/relationships/image" Target="../media/image74.png"/><Relationship Id="rId591" Type="http://schemas.openxmlformats.org/officeDocument/2006/relationships/customXml" Target="../ink/ink797.xml"/><Relationship Id="rId605" Type="http://schemas.openxmlformats.org/officeDocument/2006/relationships/customXml" Target="../ink/ink804.xml"/><Relationship Id="rId787" Type="http://schemas.openxmlformats.org/officeDocument/2006/relationships/customXml" Target="../ink/ink896.xml"/><Relationship Id="rId812" Type="http://schemas.openxmlformats.org/officeDocument/2006/relationships/customXml" Target="../ink/ink909.xml"/><Relationship Id="rId202" Type="http://schemas.openxmlformats.org/officeDocument/2006/relationships/image" Target="../media/image665.png"/><Relationship Id="rId244" Type="http://schemas.openxmlformats.org/officeDocument/2006/relationships/image" Target="../media/image685.png"/><Relationship Id="rId647" Type="http://schemas.openxmlformats.org/officeDocument/2006/relationships/customXml" Target="../ink/ink825.xml"/><Relationship Id="rId689" Type="http://schemas.openxmlformats.org/officeDocument/2006/relationships/customXml" Target="../ink/ink846.xml"/><Relationship Id="rId854" Type="http://schemas.openxmlformats.org/officeDocument/2006/relationships/image" Target="../media/image907.png"/><Relationship Id="rId896" Type="http://schemas.openxmlformats.org/officeDocument/2006/relationships/image" Target="../media/image926.png"/><Relationship Id="rId39" Type="http://schemas.openxmlformats.org/officeDocument/2006/relationships/customXml" Target="../ink/ink519.xml"/><Relationship Id="rId286" Type="http://schemas.openxmlformats.org/officeDocument/2006/relationships/customXml" Target="../ink/ink644.xml"/><Relationship Id="rId451" Type="http://schemas.openxmlformats.org/officeDocument/2006/relationships/customXml" Target="../ink/ink727.xml"/><Relationship Id="rId493" Type="http://schemas.openxmlformats.org/officeDocument/2006/relationships/customXml" Target="../ink/ink748.xml"/><Relationship Id="rId507" Type="http://schemas.openxmlformats.org/officeDocument/2006/relationships/customXml" Target="../ink/ink755.xml"/><Relationship Id="rId549" Type="http://schemas.openxmlformats.org/officeDocument/2006/relationships/customXml" Target="../ink/ink776.xml"/><Relationship Id="rId714" Type="http://schemas.openxmlformats.org/officeDocument/2006/relationships/image" Target="../media/image839.png"/><Relationship Id="rId756" Type="http://schemas.openxmlformats.org/officeDocument/2006/relationships/customXml" Target="../ink/ink880.xml"/><Relationship Id="rId921" Type="http://schemas.openxmlformats.org/officeDocument/2006/relationships/customXml" Target="../ink/ink966.xml"/><Relationship Id="rId50" Type="http://schemas.openxmlformats.org/officeDocument/2006/relationships/image" Target="../media/image590.png"/><Relationship Id="rId104" Type="http://schemas.openxmlformats.org/officeDocument/2006/relationships/image" Target="../media/image617.png"/><Relationship Id="rId146" Type="http://schemas.openxmlformats.org/officeDocument/2006/relationships/image" Target="../media/image637.png"/><Relationship Id="rId188" Type="http://schemas.openxmlformats.org/officeDocument/2006/relationships/image" Target="../media/image658.png"/><Relationship Id="rId311" Type="http://schemas.openxmlformats.org/officeDocument/2006/relationships/image" Target="../media/image718.png"/><Relationship Id="rId353" Type="http://schemas.openxmlformats.org/officeDocument/2006/relationships/image" Target="../media/image739.png"/><Relationship Id="rId395" Type="http://schemas.openxmlformats.org/officeDocument/2006/relationships/customXml" Target="../ink/ink699.xml"/><Relationship Id="rId409" Type="http://schemas.openxmlformats.org/officeDocument/2006/relationships/customXml" Target="../ink/ink706.xml"/><Relationship Id="rId560" Type="http://schemas.openxmlformats.org/officeDocument/2006/relationships/image" Target="../media/image762.png"/><Relationship Id="rId798" Type="http://schemas.openxmlformats.org/officeDocument/2006/relationships/image" Target="../media/image880.png"/><Relationship Id="rId92" Type="http://schemas.openxmlformats.org/officeDocument/2006/relationships/image" Target="../media/image611.png"/><Relationship Id="rId213" Type="http://schemas.openxmlformats.org/officeDocument/2006/relationships/image" Target="../media/image670.png"/><Relationship Id="rId420" Type="http://schemas.openxmlformats.org/officeDocument/2006/relationships/image" Target="../media/image92.png"/><Relationship Id="rId616" Type="http://schemas.openxmlformats.org/officeDocument/2006/relationships/image" Target="../media/image790.png"/><Relationship Id="rId658" Type="http://schemas.openxmlformats.org/officeDocument/2006/relationships/image" Target="../media/image811.png"/><Relationship Id="rId823" Type="http://schemas.openxmlformats.org/officeDocument/2006/relationships/image" Target="../media/image892.png"/><Relationship Id="rId865" Type="http://schemas.openxmlformats.org/officeDocument/2006/relationships/customXml" Target="../ink/ink936.xml"/><Relationship Id="rId255" Type="http://schemas.openxmlformats.org/officeDocument/2006/relationships/customXml" Target="../ink/ink628.xml"/><Relationship Id="rId297" Type="http://schemas.openxmlformats.org/officeDocument/2006/relationships/image" Target="../media/image711.png"/><Relationship Id="rId462" Type="http://schemas.openxmlformats.org/officeDocument/2006/relationships/image" Target="../media/image113.png"/><Relationship Id="rId518" Type="http://schemas.openxmlformats.org/officeDocument/2006/relationships/image" Target="../media/image408.png"/><Relationship Id="rId725" Type="http://schemas.openxmlformats.org/officeDocument/2006/relationships/image" Target="../media/image844.png"/><Relationship Id="rId932" Type="http://schemas.openxmlformats.org/officeDocument/2006/relationships/image" Target="../media/image944.png"/><Relationship Id="rId115" Type="http://schemas.openxmlformats.org/officeDocument/2006/relationships/customXml" Target="../ink/ink557.xml"/><Relationship Id="rId157" Type="http://schemas.openxmlformats.org/officeDocument/2006/relationships/customXml" Target="../ink/ink578.xml"/><Relationship Id="rId322" Type="http://schemas.openxmlformats.org/officeDocument/2006/relationships/customXml" Target="../ink/ink662.xml"/><Relationship Id="rId364" Type="http://schemas.openxmlformats.org/officeDocument/2006/relationships/customXml" Target="../ink/ink683.xml"/><Relationship Id="rId767" Type="http://schemas.openxmlformats.org/officeDocument/2006/relationships/image" Target="../media/image865.png"/><Relationship Id="rId61" Type="http://schemas.openxmlformats.org/officeDocument/2006/relationships/customXml" Target="../ink/ink530.xml"/><Relationship Id="rId199" Type="http://schemas.openxmlformats.org/officeDocument/2006/relationships/customXml" Target="../ink/ink599.xml"/><Relationship Id="rId571" Type="http://schemas.openxmlformats.org/officeDocument/2006/relationships/customXml" Target="../ink/ink787.xml"/><Relationship Id="rId627" Type="http://schemas.openxmlformats.org/officeDocument/2006/relationships/customXml" Target="../ink/ink815.xml"/><Relationship Id="rId669" Type="http://schemas.openxmlformats.org/officeDocument/2006/relationships/customXml" Target="../ink/ink836.xml"/><Relationship Id="rId834" Type="http://schemas.openxmlformats.org/officeDocument/2006/relationships/image" Target="../media/image897.png"/><Relationship Id="rId876" Type="http://schemas.openxmlformats.org/officeDocument/2006/relationships/customXml" Target="../ink/ink942.xml"/><Relationship Id="rId19" Type="http://schemas.openxmlformats.org/officeDocument/2006/relationships/customXml" Target="../ink/ink509.xml"/><Relationship Id="rId224" Type="http://schemas.openxmlformats.org/officeDocument/2006/relationships/customXml" Target="../ink/ink612.xml"/><Relationship Id="rId266" Type="http://schemas.openxmlformats.org/officeDocument/2006/relationships/image" Target="../media/image696.png"/><Relationship Id="rId431" Type="http://schemas.openxmlformats.org/officeDocument/2006/relationships/customXml" Target="../ink/ink717.xml"/><Relationship Id="rId473" Type="http://schemas.openxmlformats.org/officeDocument/2006/relationships/customXml" Target="../ink/ink738.xml"/><Relationship Id="rId529" Type="http://schemas.openxmlformats.org/officeDocument/2006/relationships/customXml" Target="../ink/ink766.xml"/><Relationship Id="rId680" Type="http://schemas.openxmlformats.org/officeDocument/2006/relationships/image" Target="../media/image822.png"/><Relationship Id="rId736" Type="http://schemas.openxmlformats.org/officeDocument/2006/relationships/customXml" Target="../ink/ink870.xml"/><Relationship Id="rId901" Type="http://schemas.openxmlformats.org/officeDocument/2006/relationships/customXml" Target="../ink/ink956.xml"/><Relationship Id="rId30" Type="http://schemas.openxmlformats.org/officeDocument/2006/relationships/image" Target="../media/image580.png"/><Relationship Id="rId126" Type="http://schemas.openxmlformats.org/officeDocument/2006/relationships/image" Target="../media/image627.png"/><Relationship Id="rId168" Type="http://schemas.openxmlformats.org/officeDocument/2006/relationships/image" Target="../media/image648.png"/><Relationship Id="rId333" Type="http://schemas.openxmlformats.org/officeDocument/2006/relationships/image" Target="../media/image729.png"/><Relationship Id="rId540" Type="http://schemas.openxmlformats.org/officeDocument/2006/relationships/image" Target="../media/image752.png"/><Relationship Id="rId778" Type="http://schemas.openxmlformats.org/officeDocument/2006/relationships/customXml" Target="../ink/ink891.xml"/><Relationship Id="rId72" Type="http://schemas.openxmlformats.org/officeDocument/2006/relationships/image" Target="../media/image601.png"/><Relationship Id="rId375" Type="http://schemas.openxmlformats.org/officeDocument/2006/relationships/customXml" Target="../ink/ink689.xml"/><Relationship Id="rId582" Type="http://schemas.openxmlformats.org/officeDocument/2006/relationships/image" Target="../media/image773.png"/><Relationship Id="rId638" Type="http://schemas.openxmlformats.org/officeDocument/2006/relationships/image" Target="../media/image801.png"/><Relationship Id="rId803" Type="http://schemas.openxmlformats.org/officeDocument/2006/relationships/customXml" Target="../ink/ink904.xml"/><Relationship Id="rId845" Type="http://schemas.openxmlformats.org/officeDocument/2006/relationships/customXml" Target="../ink/ink926.xml"/><Relationship Id="rId3" Type="http://schemas.openxmlformats.org/officeDocument/2006/relationships/image" Target="../media/image65.png"/><Relationship Id="rId235" Type="http://schemas.openxmlformats.org/officeDocument/2006/relationships/image" Target="../media/image681.png"/><Relationship Id="rId277" Type="http://schemas.openxmlformats.org/officeDocument/2006/relationships/customXml" Target="../ink/ink639.xml"/><Relationship Id="rId400" Type="http://schemas.openxmlformats.org/officeDocument/2006/relationships/image" Target="../media/image82.png"/><Relationship Id="rId442" Type="http://schemas.openxmlformats.org/officeDocument/2006/relationships/image" Target="../media/image103.png"/><Relationship Id="rId484" Type="http://schemas.openxmlformats.org/officeDocument/2006/relationships/image" Target="../media/image124.png"/><Relationship Id="rId705" Type="http://schemas.openxmlformats.org/officeDocument/2006/relationships/customXml" Target="../ink/ink854.xml"/><Relationship Id="rId887" Type="http://schemas.openxmlformats.org/officeDocument/2006/relationships/customXml" Target="../ink/ink948.xml"/><Relationship Id="rId137" Type="http://schemas.openxmlformats.org/officeDocument/2006/relationships/customXml" Target="../ink/ink568.xml"/><Relationship Id="rId302" Type="http://schemas.openxmlformats.org/officeDocument/2006/relationships/customXml" Target="../ink/ink652.xml"/><Relationship Id="rId344" Type="http://schemas.openxmlformats.org/officeDocument/2006/relationships/customXml" Target="../ink/ink673.xml"/><Relationship Id="rId691" Type="http://schemas.openxmlformats.org/officeDocument/2006/relationships/customXml" Target="../ink/ink847.xml"/><Relationship Id="rId747" Type="http://schemas.openxmlformats.org/officeDocument/2006/relationships/image" Target="../media/image855.png"/><Relationship Id="rId789" Type="http://schemas.openxmlformats.org/officeDocument/2006/relationships/customXml" Target="../ink/ink897.xml"/><Relationship Id="rId912" Type="http://schemas.openxmlformats.org/officeDocument/2006/relationships/image" Target="../media/image934.png"/><Relationship Id="rId41" Type="http://schemas.openxmlformats.org/officeDocument/2006/relationships/customXml" Target="../ink/ink520.xml"/><Relationship Id="rId83" Type="http://schemas.openxmlformats.org/officeDocument/2006/relationships/customXml" Target="../ink/ink541.xml"/><Relationship Id="rId179" Type="http://schemas.openxmlformats.org/officeDocument/2006/relationships/customXml" Target="../ink/ink589.xml"/><Relationship Id="rId386" Type="http://schemas.openxmlformats.org/officeDocument/2006/relationships/image" Target="../media/image75.png"/><Relationship Id="rId551" Type="http://schemas.openxmlformats.org/officeDocument/2006/relationships/customXml" Target="../ink/ink777.xml"/><Relationship Id="rId593" Type="http://schemas.openxmlformats.org/officeDocument/2006/relationships/customXml" Target="../ink/ink798.xml"/><Relationship Id="rId607" Type="http://schemas.openxmlformats.org/officeDocument/2006/relationships/customXml" Target="../ink/ink805.xml"/><Relationship Id="rId649" Type="http://schemas.openxmlformats.org/officeDocument/2006/relationships/customXml" Target="../ink/ink826.xml"/><Relationship Id="rId814" Type="http://schemas.openxmlformats.org/officeDocument/2006/relationships/customXml" Target="../ink/ink910.xml"/><Relationship Id="rId856" Type="http://schemas.openxmlformats.org/officeDocument/2006/relationships/image" Target="../media/image908.png"/><Relationship Id="rId190" Type="http://schemas.openxmlformats.org/officeDocument/2006/relationships/image" Target="../media/image659.png"/><Relationship Id="rId204" Type="http://schemas.openxmlformats.org/officeDocument/2006/relationships/image" Target="../media/image666.png"/><Relationship Id="rId246" Type="http://schemas.openxmlformats.org/officeDocument/2006/relationships/image" Target="../media/image686.png"/><Relationship Id="rId288" Type="http://schemas.openxmlformats.org/officeDocument/2006/relationships/customXml" Target="../ink/ink645.xml"/><Relationship Id="rId411" Type="http://schemas.openxmlformats.org/officeDocument/2006/relationships/customXml" Target="../ink/ink707.xml"/><Relationship Id="rId453" Type="http://schemas.openxmlformats.org/officeDocument/2006/relationships/customXml" Target="../ink/ink728.xml"/><Relationship Id="rId509" Type="http://schemas.openxmlformats.org/officeDocument/2006/relationships/customXml" Target="../ink/ink756.xml"/><Relationship Id="rId660" Type="http://schemas.openxmlformats.org/officeDocument/2006/relationships/image" Target="../media/image812.png"/><Relationship Id="rId898" Type="http://schemas.openxmlformats.org/officeDocument/2006/relationships/image" Target="../media/image927.png"/><Relationship Id="rId106" Type="http://schemas.openxmlformats.org/officeDocument/2006/relationships/image" Target="../media/image618.png"/><Relationship Id="rId313" Type="http://schemas.openxmlformats.org/officeDocument/2006/relationships/image" Target="../media/image719.png"/><Relationship Id="rId495" Type="http://schemas.openxmlformats.org/officeDocument/2006/relationships/customXml" Target="../ink/ink749.xml"/><Relationship Id="rId716" Type="http://schemas.openxmlformats.org/officeDocument/2006/relationships/image" Target="../media/image840.png"/><Relationship Id="rId758" Type="http://schemas.openxmlformats.org/officeDocument/2006/relationships/customXml" Target="../ink/ink881.xml"/><Relationship Id="rId923" Type="http://schemas.openxmlformats.org/officeDocument/2006/relationships/customXml" Target="../ink/ink967.xml"/><Relationship Id="rId10" Type="http://schemas.openxmlformats.org/officeDocument/2006/relationships/image" Target="../media/image570.png"/><Relationship Id="rId52" Type="http://schemas.openxmlformats.org/officeDocument/2006/relationships/image" Target="../media/image591.png"/><Relationship Id="rId94" Type="http://schemas.openxmlformats.org/officeDocument/2006/relationships/image" Target="../media/image612.png"/><Relationship Id="rId148" Type="http://schemas.openxmlformats.org/officeDocument/2006/relationships/image" Target="../media/image638.png"/><Relationship Id="rId355" Type="http://schemas.openxmlformats.org/officeDocument/2006/relationships/image" Target="../media/image740.png"/><Relationship Id="rId397" Type="http://schemas.openxmlformats.org/officeDocument/2006/relationships/customXml" Target="../ink/ink700.xml"/><Relationship Id="rId520" Type="http://schemas.openxmlformats.org/officeDocument/2006/relationships/image" Target="../media/image425.png"/><Relationship Id="rId562" Type="http://schemas.openxmlformats.org/officeDocument/2006/relationships/image" Target="../media/image763.png"/><Relationship Id="rId618" Type="http://schemas.openxmlformats.org/officeDocument/2006/relationships/image" Target="../media/image791.png"/><Relationship Id="rId825" Type="http://schemas.openxmlformats.org/officeDocument/2006/relationships/image" Target="../media/image893.png"/><Relationship Id="rId215" Type="http://schemas.openxmlformats.org/officeDocument/2006/relationships/image" Target="../media/image671.png"/><Relationship Id="rId257" Type="http://schemas.openxmlformats.org/officeDocument/2006/relationships/customXml" Target="../ink/ink629.xml"/><Relationship Id="rId422" Type="http://schemas.openxmlformats.org/officeDocument/2006/relationships/image" Target="../media/image93.png"/><Relationship Id="rId464" Type="http://schemas.openxmlformats.org/officeDocument/2006/relationships/image" Target="../media/image114.png"/><Relationship Id="rId867" Type="http://schemas.openxmlformats.org/officeDocument/2006/relationships/image" Target="../media/image913.png"/><Relationship Id="rId299" Type="http://schemas.openxmlformats.org/officeDocument/2006/relationships/image" Target="../media/image712.png"/><Relationship Id="rId727" Type="http://schemas.openxmlformats.org/officeDocument/2006/relationships/image" Target="../media/image845.png"/><Relationship Id="rId63" Type="http://schemas.openxmlformats.org/officeDocument/2006/relationships/customXml" Target="../ink/ink531.xml"/><Relationship Id="rId159" Type="http://schemas.openxmlformats.org/officeDocument/2006/relationships/customXml" Target="../ink/ink579.xml"/><Relationship Id="rId366" Type="http://schemas.openxmlformats.org/officeDocument/2006/relationships/customXml" Target="../ink/ink684.xml"/><Relationship Id="rId573" Type="http://schemas.openxmlformats.org/officeDocument/2006/relationships/customXml" Target="../ink/ink788.xml"/><Relationship Id="rId780" Type="http://schemas.openxmlformats.org/officeDocument/2006/relationships/customXml" Target="../ink/ink892.xml"/><Relationship Id="rId226" Type="http://schemas.openxmlformats.org/officeDocument/2006/relationships/customXml" Target="../ink/ink613.xml"/><Relationship Id="rId433" Type="http://schemas.openxmlformats.org/officeDocument/2006/relationships/customXml" Target="../ink/ink718.xml"/><Relationship Id="rId878" Type="http://schemas.openxmlformats.org/officeDocument/2006/relationships/customXml" Target="../ink/ink943.xml"/><Relationship Id="rId640" Type="http://schemas.openxmlformats.org/officeDocument/2006/relationships/image" Target="../media/image802.png"/><Relationship Id="rId738" Type="http://schemas.openxmlformats.org/officeDocument/2006/relationships/customXml" Target="../ink/ink871.xml"/><Relationship Id="rId74" Type="http://schemas.openxmlformats.org/officeDocument/2006/relationships/image" Target="../media/image602.png"/><Relationship Id="rId377" Type="http://schemas.openxmlformats.org/officeDocument/2006/relationships/customXml" Target="../ink/ink690.xml"/><Relationship Id="rId500" Type="http://schemas.openxmlformats.org/officeDocument/2006/relationships/image" Target="../media/image132.png"/><Relationship Id="rId584" Type="http://schemas.openxmlformats.org/officeDocument/2006/relationships/image" Target="../media/image774.png"/><Relationship Id="rId805" Type="http://schemas.openxmlformats.org/officeDocument/2006/relationships/image" Target="../media/image883.png"/><Relationship Id="rId5" Type="http://schemas.openxmlformats.org/officeDocument/2006/relationships/customXml" Target="../ink/ink502.xml"/><Relationship Id="rId237" Type="http://schemas.openxmlformats.org/officeDocument/2006/relationships/image" Target="../media/image682.png"/><Relationship Id="rId791" Type="http://schemas.openxmlformats.org/officeDocument/2006/relationships/customXml" Target="../ink/ink898.xml"/><Relationship Id="rId889" Type="http://schemas.openxmlformats.org/officeDocument/2006/relationships/customXml" Target="../ink/ink949.xml"/><Relationship Id="rId444" Type="http://schemas.openxmlformats.org/officeDocument/2006/relationships/image" Target="../media/image104.png"/><Relationship Id="rId651" Type="http://schemas.openxmlformats.org/officeDocument/2006/relationships/customXml" Target="../ink/ink827.xml"/><Relationship Id="rId749" Type="http://schemas.openxmlformats.org/officeDocument/2006/relationships/image" Target="../media/image856.png"/><Relationship Id="rId290" Type="http://schemas.openxmlformats.org/officeDocument/2006/relationships/customXml" Target="../ink/ink646.xml"/><Relationship Id="rId304" Type="http://schemas.openxmlformats.org/officeDocument/2006/relationships/customXml" Target="../ink/ink653.xml"/><Relationship Id="rId388" Type="http://schemas.openxmlformats.org/officeDocument/2006/relationships/image" Target="../media/image76.png"/><Relationship Id="rId511" Type="http://schemas.openxmlformats.org/officeDocument/2006/relationships/customXml" Target="../ink/ink757.xml"/><Relationship Id="rId609" Type="http://schemas.openxmlformats.org/officeDocument/2006/relationships/customXml" Target="../ink/ink806.xml"/><Relationship Id="rId85" Type="http://schemas.openxmlformats.org/officeDocument/2006/relationships/customXml" Target="../ink/ink542.xml"/><Relationship Id="rId150" Type="http://schemas.openxmlformats.org/officeDocument/2006/relationships/image" Target="../media/image639.png"/><Relationship Id="rId595" Type="http://schemas.openxmlformats.org/officeDocument/2006/relationships/customXml" Target="../ink/ink799.xml"/><Relationship Id="rId816" Type="http://schemas.openxmlformats.org/officeDocument/2006/relationships/customXml" Target="../ink/ink911.xml"/><Relationship Id="rId248" Type="http://schemas.openxmlformats.org/officeDocument/2006/relationships/image" Target="../media/image687.png"/><Relationship Id="rId455" Type="http://schemas.openxmlformats.org/officeDocument/2006/relationships/customXml" Target="../ink/ink729.xml"/><Relationship Id="rId662" Type="http://schemas.openxmlformats.org/officeDocument/2006/relationships/image" Target="../media/image813.png"/><Relationship Id="rId12" Type="http://schemas.openxmlformats.org/officeDocument/2006/relationships/image" Target="../media/image571.png"/><Relationship Id="rId108" Type="http://schemas.openxmlformats.org/officeDocument/2006/relationships/image" Target="../media/image52.png"/><Relationship Id="rId315" Type="http://schemas.openxmlformats.org/officeDocument/2006/relationships/image" Target="../media/image720.png"/><Relationship Id="rId522" Type="http://schemas.openxmlformats.org/officeDocument/2006/relationships/image" Target="../media/image491.png"/><Relationship Id="rId96" Type="http://schemas.openxmlformats.org/officeDocument/2006/relationships/image" Target="../media/image613.png"/><Relationship Id="rId161" Type="http://schemas.openxmlformats.org/officeDocument/2006/relationships/customXml" Target="../ink/ink580.xml"/><Relationship Id="rId399" Type="http://schemas.openxmlformats.org/officeDocument/2006/relationships/customXml" Target="../ink/ink701.xml"/><Relationship Id="rId827" Type="http://schemas.openxmlformats.org/officeDocument/2006/relationships/image" Target="../media/image894.png"/><Relationship Id="rId259" Type="http://schemas.openxmlformats.org/officeDocument/2006/relationships/customXml" Target="../ink/ink630.xml"/><Relationship Id="rId466" Type="http://schemas.openxmlformats.org/officeDocument/2006/relationships/image" Target="../media/image115.png"/><Relationship Id="rId673" Type="http://schemas.openxmlformats.org/officeDocument/2006/relationships/customXml" Target="../ink/ink838.xml"/><Relationship Id="rId880" Type="http://schemas.openxmlformats.org/officeDocument/2006/relationships/image" Target="../media/image919.png"/><Relationship Id="rId23" Type="http://schemas.openxmlformats.org/officeDocument/2006/relationships/customXml" Target="../ink/ink511.xml"/><Relationship Id="rId119" Type="http://schemas.openxmlformats.org/officeDocument/2006/relationships/customXml" Target="../ink/ink559.xml"/><Relationship Id="rId326" Type="http://schemas.openxmlformats.org/officeDocument/2006/relationships/customXml" Target="../ink/ink664.xml"/><Relationship Id="rId533" Type="http://schemas.openxmlformats.org/officeDocument/2006/relationships/customXml" Target="../ink/ink768.xml"/><Relationship Id="rId740" Type="http://schemas.openxmlformats.org/officeDocument/2006/relationships/customXml" Target="../ink/ink872.xml"/><Relationship Id="rId838" Type="http://schemas.openxmlformats.org/officeDocument/2006/relationships/image" Target="../media/image899.png"/><Relationship Id="rId172" Type="http://schemas.openxmlformats.org/officeDocument/2006/relationships/image" Target="../media/image650.png"/><Relationship Id="rId477" Type="http://schemas.openxmlformats.org/officeDocument/2006/relationships/customXml" Target="../ink/ink740.xml"/><Relationship Id="rId600" Type="http://schemas.openxmlformats.org/officeDocument/2006/relationships/image" Target="../media/image782.png"/><Relationship Id="rId684" Type="http://schemas.openxmlformats.org/officeDocument/2006/relationships/image" Target="../media/image824.png"/><Relationship Id="rId337" Type="http://schemas.openxmlformats.org/officeDocument/2006/relationships/image" Target="../media/image731.png"/><Relationship Id="rId891" Type="http://schemas.openxmlformats.org/officeDocument/2006/relationships/customXml" Target="../ink/ink951.xml"/><Relationship Id="rId905" Type="http://schemas.openxmlformats.org/officeDocument/2006/relationships/customXml" Target="../ink/ink958.xml"/><Relationship Id="rId34" Type="http://schemas.openxmlformats.org/officeDocument/2006/relationships/image" Target="../media/image582.png"/><Relationship Id="rId544" Type="http://schemas.openxmlformats.org/officeDocument/2006/relationships/image" Target="../media/image754.png"/><Relationship Id="rId751" Type="http://schemas.openxmlformats.org/officeDocument/2006/relationships/image" Target="../media/image857.png"/><Relationship Id="rId849" Type="http://schemas.openxmlformats.org/officeDocument/2006/relationships/customXml" Target="../ink/ink928.xml"/><Relationship Id="rId183" Type="http://schemas.openxmlformats.org/officeDocument/2006/relationships/customXml" Target="../ink/ink591.xml"/><Relationship Id="rId390" Type="http://schemas.openxmlformats.org/officeDocument/2006/relationships/image" Target="../media/image77.png"/><Relationship Id="rId404" Type="http://schemas.openxmlformats.org/officeDocument/2006/relationships/image" Target="../media/image84.png"/><Relationship Id="rId611" Type="http://schemas.openxmlformats.org/officeDocument/2006/relationships/customXml" Target="../ink/ink807.xml"/><Relationship Id="rId250" Type="http://schemas.openxmlformats.org/officeDocument/2006/relationships/image" Target="../media/image688.png"/><Relationship Id="rId488" Type="http://schemas.openxmlformats.org/officeDocument/2006/relationships/image" Target="../media/image126.png"/><Relationship Id="rId695" Type="http://schemas.openxmlformats.org/officeDocument/2006/relationships/customXml" Target="../ink/ink849.xml"/><Relationship Id="rId709" Type="http://schemas.openxmlformats.org/officeDocument/2006/relationships/customXml" Target="../ink/ink856.xml"/><Relationship Id="rId916" Type="http://schemas.openxmlformats.org/officeDocument/2006/relationships/image" Target="../media/image936.png"/><Relationship Id="rId45" Type="http://schemas.openxmlformats.org/officeDocument/2006/relationships/customXml" Target="../ink/ink522.xml"/><Relationship Id="rId110" Type="http://schemas.openxmlformats.org/officeDocument/2006/relationships/image" Target="../media/image619.png"/><Relationship Id="rId348" Type="http://schemas.openxmlformats.org/officeDocument/2006/relationships/customXml" Target="../ink/ink675.xml"/><Relationship Id="rId555" Type="http://schemas.openxmlformats.org/officeDocument/2006/relationships/customXml" Target="../ink/ink779.xml"/><Relationship Id="rId762" Type="http://schemas.openxmlformats.org/officeDocument/2006/relationships/customXml" Target="../ink/ink883.xml"/><Relationship Id="rId194" Type="http://schemas.openxmlformats.org/officeDocument/2006/relationships/image" Target="../media/image661.png"/><Relationship Id="rId208" Type="http://schemas.openxmlformats.org/officeDocument/2006/relationships/image" Target="../media/image668.png"/><Relationship Id="rId415" Type="http://schemas.openxmlformats.org/officeDocument/2006/relationships/customXml" Target="../ink/ink709.xml"/><Relationship Id="rId622" Type="http://schemas.openxmlformats.org/officeDocument/2006/relationships/image" Target="../media/image793.png"/><Relationship Id="rId261" Type="http://schemas.openxmlformats.org/officeDocument/2006/relationships/customXml" Target="../ink/ink631.xml"/><Relationship Id="rId499" Type="http://schemas.openxmlformats.org/officeDocument/2006/relationships/customXml" Target="../ink/ink751.xml"/><Relationship Id="rId927" Type="http://schemas.openxmlformats.org/officeDocument/2006/relationships/customXml" Target="../ink/ink969.xml"/><Relationship Id="rId56" Type="http://schemas.openxmlformats.org/officeDocument/2006/relationships/image" Target="../media/image593.png"/><Relationship Id="rId359" Type="http://schemas.openxmlformats.org/officeDocument/2006/relationships/image" Target="../media/image742.png"/><Relationship Id="rId566" Type="http://schemas.openxmlformats.org/officeDocument/2006/relationships/image" Target="../media/image765.png"/><Relationship Id="rId773" Type="http://schemas.openxmlformats.org/officeDocument/2006/relationships/image" Target="../media/image868.png"/><Relationship Id="rId121" Type="http://schemas.openxmlformats.org/officeDocument/2006/relationships/customXml" Target="../ink/ink560.xml"/><Relationship Id="rId219" Type="http://schemas.openxmlformats.org/officeDocument/2006/relationships/image" Target="../media/image673.png"/><Relationship Id="rId426" Type="http://schemas.openxmlformats.org/officeDocument/2006/relationships/image" Target="../media/image95.png"/><Relationship Id="rId633" Type="http://schemas.openxmlformats.org/officeDocument/2006/relationships/customXml" Target="../ink/ink818.xml"/><Relationship Id="rId840" Type="http://schemas.openxmlformats.org/officeDocument/2006/relationships/image" Target="../media/image900.png"/><Relationship Id="rId67" Type="http://schemas.openxmlformats.org/officeDocument/2006/relationships/customXml" Target="../ink/ink533.xml"/><Relationship Id="rId272" Type="http://schemas.openxmlformats.org/officeDocument/2006/relationships/image" Target="../media/image699.png"/><Relationship Id="rId577" Type="http://schemas.openxmlformats.org/officeDocument/2006/relationships/customXml" Target="../ink/ink790.xml"/><Relationship Id="rId700" Type="http://schemas.openxmlformats.org/officeDocument/2006/relationships/image" Target="../media/image832.png"/><Relationship Id="rId132" Type="http://schemas.openxmlformats.org/officeDocument/2006/relationships/image" Target="../media/image630.png"/><Relationship Id="rId784" Type="http://schemas.openxmlformats.org/officeDocument/2006/relationships/customXml" Target="../ink/ink894.xml"/><Relationship Id="rId437" Type="http://schemas.openxmlformats.org/officeDocument/2006/relationships/customXml" Target="../ink/ink720.xml"/><Relationship Id="rId644" Type="http://schemas.openxmlformats.org/officeDocument/2006/relationships/image" Target="../media/image804.png"/><Relationship Id="rId851" Type="http://schemas.openxmlformats.org/officeDocument/2006/relationships/customXml" Target="../ink/ink929.xml"/><Relationship Id="rId283" Type="http://schemas.openxmlformats.org/officeDocument/2006/relationships/image" Target="../media/image704.png"/><Relationship Id="rId490" Type="http://schemas.openxmlformats.org/officeDocument/2006/relationships/image" Target="../media/image127.png"/><Relationship Id="rId504" Type="http://schemas.openxmlformats.org/officeDocument/2006/relationships/image" Target="../media/image134.png"/><Relationship Id="rId711" Type="http://schemas.openxmlformats.org/officeDocument/2006/relationships/customXml" Target="../ink/ink857.xml"/><Relationship Id="rId78" Type="http://schemas.openxmlformats.org/officeDocument/2006/relationships/image" Target="../media/image604.png"/><Relationship Id="rId143" Type="http://schemas.openxmlformats.org/officeDocument/2006/relationships/customXml" Target="../ink/ink571.xml"/><Relationship Id="rId350" Type="http://schemas.openxmlformats.org/officeDocument/2006/relationships/customXml" Target="../ink/ink676.xml"/><Relationship Id="rId588" Type="http://schemas.openxmlformats.org/officeDocument/2006/relationships/image" Target="../media/image776.png"/><Relationship Id="rId795" Type="http://schemas.openxmlformats.org/officeDocument/2006/relationships/customXml" Target="../ink/ink900.xml"/><Relationship Id="rId809" Type="http://schemas.openxmlformats.org/officeDocument/2006/relationships/image" Target="../media/image885.png"/><Relationship Id="rId9" Type="http://schemas.openxmlformats.org/officeDocument/2006/relationships/customXml" Target="../ink/ink504.xml"/><Relationship Id="rId210" Type="http://schemas.openxmlformats.org/officeDocument/2006/relationships/image" Target="../media/image669.png"/><Relationship Id="rId448" Type="http://schemas.openxmlformats.org/officeDocument/2006/relationships/image" Target="../media/image106.png"/><Relationship Id="rId655" Type="http://schemas.openxmlformats.org/officeDocument/2006/relationships/customXml" Target="../ink/ink829.xml"/><Relationship Id="rId862" Type="http://schemas.openxmlformats.org/officeDocument/2006/relationships/image" Target="../media/image911.png"/><Relationship Id="rId294" Type="http://schemas.openxmlformats.org/officeDocument/2006/relationships/customXml" Target="../ink/ink648.xml"/><Relationship Id="rId308" Type="http://schemas.openxmlformats.org/officeDocument/2006/relationships/customXml" Target="../ink/ink655.xml"/><Relationship Id="rId515" Type="http://schemas.openxmlformats.org/officeDocument/2006/relationships/customXml" Target="../ink/ink759.xml"/><Relationship Id="rId722" Type="http://schemas.openxmlformats.org/officeDocument/2006/relationships/customXml" Target="../ink/ink863.xml"/><Relationship Id="rId89" Type="http://schemas.openxmlformats.org/officeDocument/2006/relationships/customXml" Target="../ink/ink544.xml"/><Relationship Id="rId154" Type="http://schemas.openxmlformats.org/officeDocument/2006/relationships/image" Target="../media/image641.png"/><Relationship Id="rId361" Type="http://schemas.openxmlformats.org/officeDocument/2006/relationships/image" Target="../media/image743.png"/><Relationship Id="rId599" Type="http://schemas.openxmlformats.org/officeDocument/2006/relationships/customXml" Target="../ink/ink801.xml"/><Relationship Id="rId459" Type="http://schemas.openxmlformats.org/officeDocument/2006/relationships/customXml" Target="../ink/ink731.xml"/><Relationship Id="rId666" Type="http://schemas.openxmlformats.org/officeDocument/2006/relationships/image" Target="../media/image815.png"/><Relationship Id="rId873" Type="http://schemas.openxmlformats.org/officeDocument/2006/relationships/image" Target="../media/image916.png"/><Relationship Id="rId16" Type="http://schemas.openxmlformats.org/officeDocument/2006/relationships/image" Target="../media/image573.png"/><Relationship Id="rId221" Type="http://schemas.openxmlformats.org/officeDocument/2006/relationships/image" Target="../media/image674.png"/><Relationship Id="rId319" Type="http://schemas.openxmlformats.org/officeDocument/2006/relationships/image" Target="../media/image722.png"/><Relationship Id="rId526" Type="http://schemas.openxmlformats.org/officeDocument/2006/relationships/image" Target="../media/image566.png"/><Relationship Id="rId733" Type="http://schemas.openxmlformats.org/officeDocument/2006/relationships/image" Target="../media/image848.png"/><Relationship Id="rId165" Type="http://schemas.openxmlformats.org/officeDocument/2006/relationships/customXml" Target="../ink/ink582.xml"/><Relationship Id="rId372" Type="http://schemas.openxmlformats.org/officeDocument/2006/relationships/customXml" Target="../ink/ink687.xml"/><Relationship Id="rId677" Type="http://schemas.openxmlformats.org/officeDocument/2006/relationships/customXml" Target="../ink/ink840.xml"/><Relationship Id="rId800" Type="http://schemas.openxmlformats.org/officeDocument/2006/relationships/image" Target="../media/image881.png"/><Relationship Id="rId232" Type="http://schemas.openxmlformats.org/officeDocument/2006/relationships/customXml" Target="../ink/ink616.xml"/><Relationship Id="rId884" Type="http://schemas.openxmlformats.org/officeDocument/2006/relationships/image" Target="../media/image921.png"/><Relationship Id="rId27" Type="http://schemas.openxmlformats.org/officeDocument/2006/relationships/customXml" Target="../ink/ink513.xml"/><Relationship Id="rId537" Type="http://schemas.openxmlformats.org/officeDocument/2006/relationships/customXml" Target="../ink/ink770.xml"/><Relationship Id="rId744" Type="http://schemas.openxmlformats.org/officeDocument/2006/relationships/customXml" Target="../ink/ink874.xml"/><Relationship Id="rId80" Type="http://schemas.openxmlformats.org/officeDocument/2006/relationships/image" Target="../media/image605.png"/><Relationship Id="rId176" Type="http://schemas.openxmlformats.org/officeDocument/2006/relationships/image" Target="../media/image652.png"/><Relationship Id="rId383" Type="http://schemas.openxmlformats.org/officeDocument/2006/relationships/customXml" Target="../ink/ink693.xml"/><Relationship Id="rId590" Type="http://schemas.openxmlformats.org/officeDocument/2006/relationships/image" Target="../media/image777.png"/><Relationship Id="rId604" Type="http://schemas.openxmlformats.org/officeDocument/2006/relationships/image" Target="../media/image784.png"/><Relationship Id="rId811" Type="http://schemas.openxmlformats.org/officeDocument/2006/relationships/image" Target="../media/image886.png"/><Relationship Id="rId243" Type="http://schemas.openxmlformats.org/officeDocument/2006/relationships/customXml" Target="../ink/ink622.xml"/><Relationship Id="rId450" Type="http://schemas.openxmlformats.org/officeDocument/2006/relationships/image" Target="../media/image107.png"/><Relationship Id="rId688" Type="http://schemas.openxmlformats.org/officeDocument/2006/relationships/image" Target="../media/image826.png"/><Relationship Id="rId895" Type="http://schemas.openxmlformats.org/officeDocument/2006/relationships/customXml" Target="../ink/ink953.xml"/><Relationship Id="rId909" Type="http://schemas.openxmlformats.org/officeDocument/2006/relationships/customXml" Target="../ink/ink960.xml"/><Relationship Id="rId38" Type="http://schemas.openxmlformats.org/officeDocument/2006/relationships/image" Target="../media/image584.png"/><Relationship Id="rId103" Type="http://schemas.openxmlformats.org/officeDocument/2006/relationships/customXml" Target="../ink/ink551.xml"/><Relationship Id="rId310" Type="http://schemas.openxmlformats.org/officeDocument/2006/relationships/customXml" Target="../ink/ink656.xml"/><Relationship Id="rId548" Type="http://schemas.openxmlformats.org/officeDocument/2006/relationships/image" Target="../media/image756.png"/><Relationship Id="rId755" Type="http://schemas.openxmlformats.org/officeDocument/2006/relationships/image" Target="../media/image859.png"/><Relationship Id="rId91" Type="http://schemas.openxmlformats.org/officeDocument/2006/relationships/customXml" Target="../ink/ink545.xml"/><Relationship Id="rId187" Type="http://schemas.openxmlformats.org/officeDocument/2006/relationships/customXml" Target="../ink/ink593.xml"/><Relationship Id="rId394" Type="http://schemas.openxmlformats.org/officeDocument/2006/relationships/image" Target="../media/image79.png"/><Relationship Id="rId408" Type="http://schemas.openxmlformats.org/officeDocument/2006/relationships/image" Target="../media/image86.png"/><Relationship Id="rId615" Type="http://schemas.openxmlformats.org/officeDocument/2006/relationships/customXml" Target="../ink/ink809.xml"/><Relationship Id="rId822" Type="http://schemas.openxmlformats.org/officeDocument/2006/relationships/customXml" Target="../ink/ink914.xml"/><Relationship Id="rId254" Type="http://schemas.openxmlformats.org/officeDocument/2006/relationships/image" Target="../media/image690.png"/><Relationship Id="rId699" Type="http://schemas.openxmlformats.org/officeDocument/2006/relationships/customXml" Target="../ink/ink851.xml"/><Relationship Id="rId49" Type="http://schemas.openxmlformats.org/officeDocument/2006/relationships/customXml" Target="../ink/ink524.xml"/><Relationship Id="rId114" Type="http://schemas.openxmlformats.org/officeDocument/2006/relationships/image" Target="../media/image621.png"/><Relationship Id="rId461" Type="http://schemas.openxmlformats.org/officeDocument/2006/relationships/customXml" Target="../ink/ink732.xml"/><Relationship Id="rId559" Type="http://schemas.openxmlformats.org/officeDocument/2006/relationships/customXml" Target="../ink/ink781.xml"/><Relationship Id="rId766" Type="http://schemas.openxmlformats.org/officeDocument/2006/relationships/customXml" Target="../ink/ink885.xml"/><Relationship Id="rId198" Type="http://schemas.openxmlformats.org/officeDocument/2006/relationships/image" Target="../media/image663.png"/><Relationship Id="rId321" Type="http://schemas.openxmlformats.org/officeDocument/2006/relationships/image" Target="../media/image723.png"/><Relationship Id="rId419" Type="http://schemas.openxmlformats.org/officeDocument/2006/relationships/customXml" Target="../ink/ink711.xml"/><Relationship Id="rId626" Type="http://schemas.openxmlformats.org/officeDocument/2006/relationships/image" Target="../media/image795.png"/><Relationship Id="rId833" Type="http://schemas.openxmlformats.org/officeDocument/2006/relationships/customXml" Target="../ink/ink920.xml"/><Relationship Id="rId265" Type="http://schemas.openxmlformats.org/officeDocument/2006/relationships/customXml" Target="../ink/ink633.xml"/><Relationship Id="rId472" Type="http://schemas.openxmlformats.org/officeDocument/2006/relationships/image" Target="../media/image118.png"/><Relationship Id="rId900" Type="http://schemas.openxmlformats.org/officeDocument/2006/relationships/image" Target="../media/image928.png"/><Relationship Id="rId125" Type="http://schemas.openxmlformats.org/officeDocument/2006/relationships/customXml" Target="../ink/ink562.xml"/><Relationship Id="rId332" Type="http://schemas.openxmlformats.org/officeDocument/2006/relationships/customXml" Target="../ink/ink667.xml"/><Relationship Id="rId777" Type="http://schemas.openxmlformats.org/officeDocument/2006/relationships/image" Target="../media/image870.png"/><Relationship Id="rId637" Type="http://schemas.openxmlformats.org/officeDocument/2006/relationships/customXml" Target="../ink/ink820.xml"/><Relationship Id="rId844" Type="http://schemas.openxmlformats.org/officeDocument/2006/relationships/image" Target="../media/image902.png"/><Relationship Id="rId276" Type="http://schemas.openxmlformats.org/officeDocument/2006/relationships/image" Target="../media/image701.png"/><Relationship Id="rId483" Type="http://schemas.openxmlformats.org/officeDocument/2006/relationships/customXml" Target="../ink/ink743.xml"/><Relationship Id="rId690" Type="http://schemas.openxmlformats.org/officeDocument/2006/relationships/image" Target="../media/image827.png"/><Relationship Id="rId704" Type="http://schemas.openxmlformats.org/officeDocument/2006/relationships/image" Target="../media/image834.png"/><Relationship Id="rId911" Type="http://schemas.openxmlformats.org/officeDocument/2006/relationships/customXml" Target="../ink/ink961.xml"/><Relationship Id="rId40" Type="http://schemas.openxmlformats.org/officeDocument/2006/relationships/image" Target="../media/image585.png"/><Relationship Id="rId136" Type="http://schemas.openxmlformats.org/officeDocument/2006/relationships/image" Target="../media/image632.png"/><Relationship Id="rId343" Type="http://schemas.openxmlformats.org/officeDocument/2006/relationships/image" Target="../media/image734.png"/><Relationship Id="rId550" Type="http://schemas.openxmlformats.org/officeDocument/2006/relationships/image" Target="../media/image757.png"/><Relationship Id="rId788" Type="http://schemas.openxmlformats.org/officeDocument/2006/relationships/image" Target="../media/image875.png"/><Relationship Id="rId203" Type="http://schemas.openxmlformats.org/officeDocument/2006/relationships/customXml" Target="../ink/ink601.xml"/><Relationship Id="rId648" Type="http://schemas.openxmlformats.org/officeDocument/2006/relationships/image" Target="../media/image806.png"/><Relationship Id="rId855" Type="http://schemas.openxmlformats.org/officeDocument/2006/relationships/customXml" Target="../ink/ink931.xml"/><Relationship Id="rId287" Type="http://schemas.openxmlformats.org/officeDocument/2006/relationships/image" Target="../media/image706.png"/><Relationship Id="rId410" Type="http://schemas.openxmlformats.org/officeDocument/2006/relationships/image" Target="../media/image87.png"/><Relationship Id="rId494" Type="http://schemas.openxmlformats.org/officeDocument/2006/relationships/image" Target="../media/image129.png"/><Relationship Id="rId508" Type="http://schemas.openxmlformats.org/officeDocument/2006/relationships/image" Target="../media/image136.png"/><Relationship Id="rId715" Type="http://schemas.openxmlformats.org/officeDocument/2006/relationships/customXml" Target="../ink/ink859.xml"/><Relationship Id="rId922" Type="http://schemas.openxmlformats.org/officeDocument/2006/relationships/image" Target="../media/image939.png"/><Relationship Id="rId147" Type="http://schemas.openxmlformats.org/officeDocument/2006/relationships/customXml" Target="../ink/ink573.xml"/><Relationship Id="rId354" Type="http://schemas.openxmlformats.org/officeDocument/2006/relationships/customXml" Target="../ink/ink678.xml"/><Relationship Id="rId799" Type="http://schemas.openxmlformats.org/officeDocument/2006/relationships/customXml" Target="../ink/ink902.xml"/><Relationship Id="rId51" Type="http://schemas.openxmlformats.org/officeDocument/2006/relationships/customXml" Target="../ink/ink525.xml"/><Relationship Id="rId561" Type="http://schemas.openxmlformats.org/officeDocument/2006/relationships/customXml" Target="../ink/ink782.xml"/><Relationship Id="rId659" Type="http://schemas.openxmlformats.org/officeDocument/2006/relationships/customXml" Target="../ink/ink831.xml"/><Relationship Id="rId866" Type="http://schemas.openxmlformats.org/officeDocument/2006/relationships/customXml" Target="../ink/ink937.xml"/><Relationship Id="rId214" Type="http://schemas.openxmlformats.org/officeDocument/2006/relationships/customXml" Target="../ink/ink607.xml"/><Relationship Id="rId298" Type="http://schemas.openxmlformats.org/officeDocument/2006/relationships/customXml" Target="../ink/ink650.xml"/><Relationship Id="rId421" Type="http://schemas.openxmlformats.org/officeDocument/2006/relationships/customXml" Target="../ink/ink712.xml"/><Relationship Id="rId519" Type="http://schemas.openxmlformats.org/officeDocument/2006/relationships/customXml" Target="../ink/ink761.xml"/><Relationship Id="rId158" Type="http://schemas.openxmlformats.org/officeDocument/2006/relationships/image" Target="../media/image643.png"/><Relationship Id="rId726" Type="http://schemas.openxmlformats.org/officeDocument/2006/relationships/customXml" Target="../ink/ink865.xml"/><Relationship Id="rId62" Type="http://schemas.openxmlformats.org/officeDocument/2006/relationships/image" Target="../media/image596.png"/><Relationship Id="rId365" Type="http://schemas.openxmlformats.org/officeDocument/2006/relationships/image" Target="../media/image745.png"/><Relationship Id="rId572" Type="http://schemas.openxmlformats.org/officeDocument/2006/relationships/image" Target="../media/image768.png"/><Relationship Id="rId225" Type="http://schemas.openxmlformats.org/officeDocument/2006/relationships/image" Target="../media/image676.png"/><Relationship Id="rId432" Type="http://schemas.openxmlformats.org/officeDocument/2006/relationships/image" Target="../media/image98.png"/><Relationship Id="rId877" Type="http://schemas.openxmlformats.org/officeDocument/2006/relationships/image" Target="../media/image918.png"/><Relationship Id="rId737" Type="http://schemas.openxmlformats.org/officeDocument/2006/relationships/image" Target="../media/image850.png"/><Relationship Id="rId73" Type="http://schemas.openxmlformats.org/officeDocument/2006/relationships/customXml" Target="../ink/ink536.xml"/><Relationship Id="rId169" Type="http://schemas.openxmlformats.org/officeDocument/2006/relationships/customXml" Target="../ink/ink584.xml"/><Relationship Id="rId376" Type="http://schemas.openxmlformats.org/officeDocument/2006/relationships/image" Target="../media/image70.png"/><Relationship Id="rId583" Type="http://schemas.openxmlformats.org/officeDocument/2006/relationships/customXml" Target="../ink/ink793.xml"/><Relationship Id="rId790" Type="http://schemas.openxmlformats.org/officeDocument/2006/relationships/image" Target="../media/image876.png"/><Relationship Id="rId804" Type="http://schemas.openxmlformats.org/officeDocument/2006/relationships/customXml" Target="../ink/ink905.xml"/><Relationship Id="rId4" Type="http://schemas.openxmlformats.org/officeDocument/2006/relationships/image" Target="../media/image66.png"/><Relationship Id="rId236" Type="http://schemas.openxmlformats.org/officeDocument/2006/relationships/customXml" Target="../ink/ink618.xml"/><Relationship Id="rId443" Type="http://schemas.openxmlformats.org/officeDocument/2006/relationships/customXml" Target="../ink/ink723.xml"/><Relationship Id="rId650" Type="http://schemas.openxmlformats.org/officeDocument/2006/relationships/image" Target="../media/image807.png"/><Relationship Id="rId888" Type="http://schemas.openxmlformats.org/officeDocument/2006/relationships/image" Target="../media/image923.png"/><Relationship Id="rId303" Type="http://schemas.openxmlformats.org/officeDocument/2006/relationships/image" Target="../media/image714.png"/><Relationship Id="rId748" Type="http://schemas.openxmlformats.org/officeDocument/2006/relationships/customXml" Target="../ink/ink876.xml"/><Relationship Id="rId84" Type="http://schemas.openxmlformats.org/officeDocument/2006/relationships/image" Target="../media/image607.png"/><Relationship Id="rId387" Type="http://schemas.openxmlformats.org/officeDocument/2006/relationships/customXml" Target="../ink/ink695.xml"/><Relationship Id="rId510" Type="http://schemas.openxmlformats.org/officeDocument/2006/relationships/image" Target="../media/image338.png"/><Relationship Id="rId594" Type="http://schemas.openxmlformats.org/officeDocument/2006/relationships/image" Target="../media/image779.png"/><Relationship Id="rId608" Type="http://schemas.openxmlformats.org/officeDocument/2006/relationships/image" Target="../media/image786.png"/><Relationship Id="rId815" Type="http://schemas.openxmlformats.org/officeDocument/2006/relationships/image" Target="../media/image888.png"/><Relationship Id="rId247" Type="http://schemas.openxmlformats.org/officeDocument/2006/relationships/customXml" Target="../ink/ink624.xml"/><Relationship Id="rId899" Type="http://schemas.openxmlformats.org/officeDocument/2006/relationships/customXml" Target="../ink/ink955.xml"/><Relationship Id="rId107" Type="http://schemas.openxmlformats.org/officeDocument/2006/relationships/customXml" Target="../ink/ink553.xml"/><Relationship Id="rId454" Type="http://schemas.openxmlformats.org/officeDocument/2006/relationships/image" Target="../media/image109.png"/><Relationship Id="rId661" Type="http://schemas.openxmlformats.org/officeDocument/2006/relationships/customXml" Target="../ink/ink832.xml"/><Relationship Id="rId759" Type="http://schemas.openxmlformats.org/officeDocument/2006/relationships/image" Target="../media/image861.png"/><Relationship Id="rId11" Type="http://schemas.openxmlformats.org/officeDocument/2006/relationships/customXml" Target="../ink/ink505.xml"/><Relationship Id="rId314" Type="http://schemas.openxmlformats.org/officeDocument/2006/relationships/customXml" Target="../ink/ink658.xml"/><Relationship Id="rId398" Type="http://schemas.openxmlformats.org/officeDocument/2006/relationships/image" Target="../media/image81.png"/><Relationship Id="rId521" Type="http://schemas.openxmlformats.org/officeDocument/2006/relationships/customXml" Target="../ink/ink762.xml"/><Relationship Id="rId619" Type="http://schemas.openxmlformats.org/officeDocument/2006/relationships/customXml" Target="../ink/ink811.xml"/><Relationship Id="rId95" Type="http://schemas.openxmlformats.org/officeDocument/2006/relationships/customXml" Target="../ink/ink547.xml"/><Relationship Id="rId160" Type="http://schemas.openxmlformats.org/officeDocument/2006/relationships/image" Target="../media/image644.png"/><Relationship Id="rId826" Type="http://schemas.openxmlformats.org/officeDocument/2006/relationships/customXml" Target="../ink/ink916.xml"/><Relationship Id="rId258" Type="http://schemas.openxmlformats.org/officeDocument/2006/relationships/image" Target="../media/image692.png"/><Relationship Id="rId465" Type="http://schemas.openxmlformats.org/officeDocument/2006/relationships/customXml" Target="../ink/ink734.xml"/><Relationship Id="rId672" Type="http://schemas.openxmlformats.org/officeDocument/2006/relationships/image" Target="../media/image818.png"/><Relationship Id="rId22" Type="http://schemas.openxmlformats.org/officeDocument/2006/relationships/image" Target="../media/image576.png"/><Relationship Id="rId118" Type="http://schemas.openxmlformats.org/officeDocument/2006/relationships/image" Target="../media/image623.png"/><Relationship Id="rId325" Type="http://schemas.openxmlformats.org/officeDocument/2006/relationships/image" Target="../media/image725.png"/><Relationship Id="rId532" Type="http://schemas.openxmlformats.org/officeDocument/2006/relationships/image" Target="../media/image748.png"/><Relationship Id="rId171" Type="http://schemas.openxmlformats.org/officeDocument/2006/relationships/customXml" Target="../ink/ink585.xml"/><Relationship Id="rId837" Type="http://schemas.openxmlformats.org/officeDocument/2006/relationships/customXml" Target="../ink/ink922.xml"/><Relationship Id="rId269" Type="http://schemas.openxmlformats.org/officeDocument/2006/relationships/customXml" Target="../ink/ink635.xml"/><Relationship Id="rId476" Type="http://schemas.openxmlformats.org/officeDocument/2006/relationships/image" Target="../media/image120.png"/><Relationship Id="rId683" Type="http://schemas.openxmlformats.org/officeDocument/2006/relationships/customXml" Target="../ink/ink843.xml"/><Relationship Id="rId890" Type="http://schemas.openxmlformats.org/officeDocument/2006/relationships/customXml" Target="../ink/ink950.xml"/><Relationship Id="rId904" Type="http://schemas.openxmlformats.org/officeDocument/2006/relationships/image" Target="../media/image930.png"/><Relationship Id="rId33" Type="http://schemas.openxmlformats.org/officeDocument/2006/relationships/customXml" Target="../ink/ink516.xml"/><Relationship Id="rId129" Type="http://schemas.openxmlformats.org/officeDocument/2006/relationships/customXml" Target="../ink/ink564.xml"/><Relationship Id="rId336" Type="http://schemas.openxmlformats.org/officeDocument/2006/relationships/customXml" Target="../ink/ink669.xml"/><Relationship Id="rId543" Type="http://schemas.openxmlformats.org/officeDocument/2006/relationships/customXml" Target="../ink/ink773.xml"/><Relationship Id="rId182" Type="http://schemas.openxmlformats.org/officeDocument/2006/relationships/image" Target="../media/image655.png"/><Relationship Id="rId403" Type="http://schemas.openxmlformats.org/officeDocument/2006/relationships/customXml" Target="../ink/ink703.xml"/><Relationship Id="rId750" Type="http://schemas.openxmlformats.org/officeDocument/2006/relationships/customXml" Target="../ink/ink877.xml"/><Relationship Id="rId848" Type="http://schemas.openxmlformats.org/officeDocument/2006/relationships/image" Target="../media/image904.png"/><Relationship Id="rId487" Type="http://schemas.openxmlformats.org/officeDocument/2006/relationships/customXml" Target="../ink/ink745.xml"/><Relationship Id="rId610" Type="http://schemas.openxmlformats.org/officeDocument/2006/relationships/image" Target="../media/image787.png"/><Relationship Id="rId694" Type="http://schemas.openxmlformats.org/officeDocument/2006/relationships/image" Target="../media/image829.png"/><Relationship Id="rId708" Type="http://schemas.openxmlformats.org/officeDocument/2006/relationships/image" Target="../media/image836.png"/><Relationship Id="rId915" Type="http://schemas.openxmlformats.org/officeDocument/2006/relationships/customXml" Target="../ink/ink963.xml"/><Relationship Id="rId347" Type="http://schemas.openxmlformats.org/officeDocument/2006/relationships/image" Target="../media/image736.png"/><Relationship Id="rId44" Type="http://schemas.openxmlformats.org/officeDocument/2006/relationships/image" Target="../media/image587.png"/><Relationship Id="rId554" Type="http://schemas.openxmlformats.org/officeDocument/2006/relationships/image" Target="../media/image759.png"/><Relationship Id="rId761" Type="http://schemas.openxmlformats.org/officeDocument/2006/relationships/image" Target="../media/image862.png"/><Relationship Id="rId859" Type="http://schemas.openxmlformats.org/officeDocument/2006/relationships/customXml" Target="../ink/ink933.xml"/><Relationship Id="rId193" Type="http://schemas.openxmlformats.org/officeDocument/2006/relationships/customXml" Target="../ink/ink596.xml"/><Relationship Id="rId207" Type="http://schemas.openxmlformats.org/officeDocument/2006/relationships/customXml" Target="../ink/ink603.xml"/><Relationship Id="rId414" Type="http://schemas.openxmlformats.org/officeDocument/2006/relationships/image" Target="../media/image89.png"/><Relationship Id="rId498" Type="http://schemas.openxmlformats.org/officeDocument/2006/relationships/image" Target="../media/image131.png"/><Relationship Id="rId621" Type="http://schemas.openxmlformats.org/officeDocument/2006/relationships/customXml" Target="../ink/ink812.xml"/><Relationship Id="rId260" Type="http://schemas.openxmlformats.org/officeDocument/2006/relationships/image" Target="../media/image693.png"/><Relationship Id="rId719" Type="http://schemas.openxmlformats.org/officeDocument/2006/relationships/image" Target="../media/image841.png"/><Relationship Id="rId926" Type="http://schemas.openxmlformats.org/officeDocument/2006/relationships/image" Target="../media/image941.png"/><Relationship Id="rId55" Type="http://schemas.openxmlformats.org/officeDocument/2006/relationships/customXml" Target="../ink/ink527.xml"/><Relationship Id="rId120" Type="http://schemas.openxmlformats.org/officeDocument/2006/relationships/image" Target="../media/image624.png"/><Relationship Id="rId358" Type="http://schemas.openxmlformats.org/officeDocument/2006/relationships/customXml" Target="../ink/ink680.xml"/><Relationship Id="rId565" Type="http://schemas.openxmlformats.org/officeDocument/2006/relationships/customXml" Target="../ink/ink784.xml"/><Relationship Id="rId772" Type="http://schemas.openxmlformats.org/officeDocument/2006/relationships/customXml" Target="../ink/ink888.xml"/><Relationship Id="rId218" Type="http://schemas.openxmlformats.org/officeDocument/2006/relationships/customXml" Target="../ink/ink609.xml"/><Relationship Id="rId425" Type="http://schemas.openxmlformats.org/officeDocument/2006/relationships/customXml" Target="../ink/ink714.xml"/><Relationship Id="rId632" Type="http://schemas.openxmlformats.org/officeDocument/2006/relationships/image" Target="../media/image798.png"/><Relationship Id="rId271" Type="http://schemas.openxmlformats.org/officeDocument/2006/relationships/customXml" Target="../ink/ink636.xml"/><Relationship Id="rId66" Type="http://schemas.openxmlformats.org/officeDocument/2006/relationships/image" Target="../media/image598.png"/><Relationship Id="rId131" Type="http://schemas.openxmlformats.org/officeDocument/2006/relationships/customXml" Target="../ink/ink565.xml"/><Relationship Id="rId369" Type="http://schemas.openxmlformats.org/officeDocument/2006/relationships/image" Target="../media/image67.png"/><Relationship Id="rId576" Type="http://schemas.openxmlformats.org/officeDocument/2006/relationships/image" Target="../media/image770.png"/><Relationship Id="rId783" Type="http://schemas.openxmlformats.org/officeDocument/2006/relationships/image" Target="../media/image873.png"/><Relationship Id="rId229" Type="http://schemas.openxmlformats.org/officeDocument/2006/relationships/image" Target="../media/image678.png"/><Relationship Id="rId436" Type="http://schemas.openxmlformats.org/officeDocument/2006/relationships/image" Target="../media/image100.png"/><Relationship Id="rId643" Type="http://schemas.openxmlformats.org/officeDocument/2006/relationships/customXml" Target="../ink/ink823.xml"/><Relationship Id="rId850" Type="http://schemas.openxmlformats.org/officeDocument/2006/relationships/image" Target="../media/image905.png"/><Relationship Id="rId77" Type="http://schemas.openxmlformats.org/officeDocument/2006/relationships/customXml" Target="../ink/ink538.xml"/><Relationship Id="rId282" Type="http://schemas.openxmlformats.org/officeDocument/2006/relationships/customXml" Target="../ink/ink642.xml"/><Relationship Id="rId503" Type="http://schemas.openxmlformats.org/officeDocument/2006/relationships/customXml" Target="../ink/ink753.xml"/><Relationship Id="rId587" Type="http://schemas.openxmlformats.org/officeDocument/2006/relationships/customXml" Target="../ink/ink795.xml"/><Relationship Id="rId710" Type="http://schemas.openxmlformats.org/officeDocument/2006/relationships/image" Target="../media/image837.png"/><Relationship Id="rId808" Type="http://schemas.openxmlformats.org/officeDocument/2006/relationships/customXml" Target="../ink/ink907.xml"/><Relationship Id="rId8" Type="http://schemas.openxmlformats.org/officeDocument/2006/relationships/image" Target="../media/image569.png"/><Relationship Id="rId142" Type="http://schemas.openxmlformats.org/officeDocument/2006/relationships/image" Target="../media/image635.png"/><Relationship Id="rId447" Type="http://schemas.openxmlformats.org/officeDocument/2006/relationships/customXml" Target="../ink/ink725.xml"/><Relationship Id="rId794" Type="http://schemas.openxmlformats.org/officeDocument/2006/relationships/image" Target="../media/image878.png"/><Relationship Id="rId654" Type="http://schemas.openxmlformats.org/officeDocument/2006/relationships/image" Target="../media/image809.png"/><Relationship Id="rId861" Type="http://schemas.openxmlformats.org/officeDocument/2006/relationships/customXml" Target="../ink/ink934.xml"/><Relationship Id="rId293" Type="http://schemas.openxmlformats.org/officeDocument/2006/relationships/image" Target="../media/image709.png"/><Relationship Id="rId307" Type="http://schemas.openxmlformats.org/officeDocument/2006/relationships/image" Target="../media/image716.png"/><Relationship Id="rId514" Type="http://schemas.openxmlformats.org/officeDocument/2006/relationships/image" Target="../media/image341.png"/><Relationship Id="rId721" Type="http://schemas.openxmlformats.org/officeDocument/2006/relationships/image" Target="../media/image842.png"/><Relationship Id="rId88" Type="http://schemas.openxmlformats.org/officeDocument/2006/relationships/image" Target="../media/image609.png"/><Relationship Id="rId153" Type="http://schemas.openxmlformats.org/officeDocument/2006/relationships/customXml" Target="../ink/ink576.xml"/><Relationship Id="rId360" Type="http://schemas.openxmlformats.org/officeDocument/2006/relationships/customXml" Target="../ink/ink681.xml"/><Relationship Id="rId598" Type="http://schemas.openxmlformats.org/officeDocument/2006/relationships/image" Target="../media/image781.png"/><Relationship Id="rId819" Type="http://schemas.openxmlformats.org/officeDocument/2006/relationships/image" Target="../media/image890.png"/><Relationship Id="rId220" Type="http://schemas.openxmlformats.org/officeDocument/2006/relationships/customXml" Target="../ink/ink610.xml"/><Relationship Id="rId458" Type="http://schemas.openxmlformats.org/officeDocument/2006/relationships/image" Target="../media/image111.png"/><Relationship Id="rId665" Type="http://schemas.openxmlformats.org/officeDocument/2006/relationships/customXml" Target="../ink/ink834.xml"/><Relationship Id="rId872" Type="http://schemas.openxmlformats.org/officeDocument/2006/relationships/customXml" Target="../ink/ink940.xml"/><Relationship Id="rId15" Type="http://schemas.openxmlformats.org/officeDocument/2006/relationships/customXml" Target="../ink/ink507.xml"/><Relationship Id="rId318" Type="http://schemas.openxmlformats.org/officeDocument/2006/relationships/customXml" Target="../ink/ink660.xml"/><Relationship Id="rId525" Type="http://schemas.openxmlformats.org/officeDocument/2006/relationships/customXml" Target="../ink/ink764.xml"/><Relationship Id="rId732" Type="http://schemas.openxmlformats.org/officeDocument/2006/relationships/customXml" Target="../ink/ink868.xml"/><Relationship Id="rId99" Type="http://schemas.openxmlformats.org/officeDocument/2006/relationships/customXml" Target="../ink/ink549.xml"/><Relationship Id="rId164" Type="http://schemas.openxmlformats.org/officeDocument/2006/relationships/image" Target="../media/image646.png"/><Relationship Id="rId371" Type="http://schemas.openxmlformats.org/officeDocument/2006/relationships/image" Target="../media/image68.png"/><Relationship Id="rId469" Type="http://schemas.openxmlformats.org/officeDocument/2006/relationships/customXml" Target="../ink/ink736.xml"/><Relationship Id="rId676" Type="http://schemas.openxmlformats.org/officeDocument/2006/relationships/image" Target="../media/image820.png"/><Relationship Id="rId883" Type="http://schemas.openxmlformats.org/officeDocument/2006/relationships/customXml" Target="../ink/ink946.xml"/><Relationship Id="rId26" Type="http://schemas.openxmlformats.org/officeDocument/2006/relationships/image" Target="../media/image578.png"/><Relationship Id="rId231" Type="http://schemas.openxmlformats.org/officeDocument/2006/relationships/image" Target="../media/image679.png"/><Relationship Id="rId329" Type="http://schemas.openxmlformats.org/officeDocument/2006/relationships/image" Target="../media/image727.png"/><Relationship Id="rId536" Type="http://schemas.openxmlformats.org/officeDocument/2006/relationships/image" Target="../media/image750.png"/><Relationship Id="rId175" Type="http://schemas.openxmlformats.org/officeDocument/2006/relationships/customXml" Target="../ink/ink587.xml"/><Relationship Id="rId743" Type="http://schemas.openxmlformats.org/officeDocument/2006/relationships/image" Target="../media/image853.png"/><Relationship Id="rId382" Type="http://schemas.openxmlformats.org/officeDocument/2006/relationships/image" Target="../media/image73.png"/><Relationship Id="rId603" Type="http://schemas.openxmlformats.org/officeDocument/2006/relationships/customXml" Target="../ink/ink803.xml"/><Relationship Id="rId687" Type="http://schemas.openxmlformats.org/officeDocument/2006/relationships/customXml" Target="../ink/ink845.xml"/><Relationship Id="rId810" Type="http://schemas.openxmlformats.org/officeDocument/2006/relationships/customXml" Target="../ink/ink908.xml"/><Relationship Id="rId908" Type="http://schemas.openxmlformats.org/officeDocument/2006/relationships/image" Target="../media/image932.png"/><Relationship Id="rId242" Type="http://schemas.openxmlformats.org/officeDocument/2006/relationships/image" Target="../media/image684.png"/><Relationship Id="rId894" Type="http://schemas.openxmlformats.org/officeDocument/2006/relationships/image" Target="../media/image925.png"/><Relationship Id="rId37" Type="http://schemas.openxmlformats.org/officeDocument/2006/relationships/customXml" Target="../ink/ink518.xml"/><Relationship Id="rId102" Type="http://schemas.openxmlformats.org/officeDocument/2006/relationships/image" Target="../media/image616.png"/><Relationship Id="rId547" Type="http://schemas.openxmlformats.org/officeDocument/2006/relationships/customXml" Target="../ink/ink775.xml"/><Relationship Id="rId754" Type="http://schemas.openxmlformats.org/officeDocument/2006/relationships/customXml" Target="../ink/ink879.xml"/><Relationship Id="rId90" Type="http://schemas.openxmlformats.org/officeDocument/2006/relationships/image" Target="../media/image610.png"/><Relationship Id="rId186" Type="http://schemas.openxmlformats.org/officeDocument/2006/relationships/image" Target="../media/image657.png"/><Relationship Id="rId393" Type="http://schemas.openxmlformats.org/officeDocument/2006/relationships/customXml" Target="../ink/ink698.xml"/><Relationship Id="rId407" Type="http://schemas.openxmlformats.org/officeDocument/2006/relationships/customXml" Target="../ink/ink705.xml"/><Relationship Id="rId614" Type="http://schemas.openxmlformats.org/officeDocument/2006/relationships/image" Target="../media/image789.png"/><Relationship Id="rId821" Type="http://schemas.openxmlformats.org/officeDocument/2006/relationships/image" Target="../media/image891.png"/><Relationship Id="rId253" Type="http://schemas.openxmlformats.org/officeDocument/2006/relationships/customXml" Target="../ink/ink627.xml"/><Relationship Id="rId460" Type="http://schemas.openxmlformats.org/officeDocument/2006/relationships/image" Target="../media/image112.png"/><Relationship Id="rId698" Type="http://schemas.openxmlformats.org/officeDocument/2006/relationships/image" Target="../media/image831.png"/><Relationship Id="rId919" Type="http://schemas.openxmlformats.org/officeDocument/2006/relationships/customXml" Target="../ink/ink965.xml"/><Relationship Id="rId48" Type="http://schemas.openxmlformats.org/officeDocument/2006/relationships/image" Target="../media/image589.png"/><Relationship Id="rId113" Type="http://schemas.openxmlformats.org/officeDocument/2006/relationships/customXml" Target="../ink/ink556.xml"/><Relationship Id="rId320" Type="http://schemas.openxmlformats.org/officeDocument/2006/relationships/customXml" Target="../ink/ink661.xml"/><Relationship Id="rId558" Type="http://schemas.openxmlformats.org/officeDocument/2006/relationships/image" Target="../media/image761.png"/><Relationship Id="rId765" Type="http://schemas.openxmlformats.org/officeDocument/2006/relationships/image" Target="../media/image864.png"/><Relationship Id="rId197" Type="http://schemas.openxmlformats.org/officeDocument/2006/relationships/customXml" Target="../ink/ink598.xml"/><Relationship Id="rId418" Type="http://schemas.openxmlformats.org/officeDocument/2006/relationships/image" Target="../media/image91.png"/><Relationship Id="rId625" Type="http://schemas.openxmlformats.org/officeDocument/2006/relationships/customXml" Target="../ink/ink814.xml"/><Relationship Id="rId832" Type="http://schemas.openxmlformats.org/officeDocument/2006/relationships/image" Target="../media/image896.png"/></Relationships>
</file>

<file path=ppt/slides/_rels/slide6.xml.rels><?xml version="1.0" encoding="UTF-8" standalone="yes"?>
<Relationships xmlns="http://schemas.openxmlformats.org/package/2006/relationships"><Relationship Id="rId117" Type="http://schemas.openxmlformats.org/officeDocument/2006/relationships/customXml" Target="../ink/ink1028.xml"/><Relationship Id="rId21" Type="http://schemas.openxmlformats.org/officeDocument/2006/relationships/customXml" Target="../ink/ink980.xml"/><Relationship Id="rId324" Type="http://schemas.openxmlformats.org/officeDocument/2006/relationships/customXml" Target="../ink/ink1132.xml"/><Relationship Id="rId170" Type="http://schemas.openxmlformats.org/officeDocument/2006/relationships/image" Target="../media/image1028.png"/><Relationship Id="rId268" Type="http://schemas.openxmlformats.org/officeDocument/2006/relationships/customXml" Target="../ink/ink1104.xml"/><Relationship Id="rId475" Type="http://schemas.openxmlformats.org/officeDocument/2006/relationships/customXml" Target="../ink/ink1209.xml"/><Relationship Id="rId32" Type="http://schemas.openxmlformats.org/officeDocument/2006/relationships/image" Target="../media/image960.png"/><Relationship Id="rId128" Type="http://schemas.openxmlformats.org/officeDocument/2006/relationships/image" Target="../media/image1007.png"/><Relationship Id="rId335" Type="http://schemas.openxmlformats.org/officeDocument/2006/relationships/image" Target="../media/image1110.png"/><Relationship Id="rId5" Type="http://schemas.openxmlformats.org/officeDocument/2006/relationships/customXml" Target="../ink/ink972.xml"/><Relationship Id="rId181" Type="http://schemas.openxmlformats.org/officeDocument/2006/relationships/customXml" Target="../ink/ink1060.xml"/><Relationship Id="rId237" Type="http://schemas.openxmlformats.org/officeDocument/2006/relationships/customXml" Target="../ink/ink1088.xml"/><Relationship Id="rId402" Type="http://schemas.openxmlformats.org/officeDocument/2006/relationships/image" Target="../media/image1142.png"/><Relationship Id="rId279" Type="http://schemas.openxmlformats.org/officeDocument/2006/relationships/image" Target="../media/image1082.png"/><Relationship Id="rId444" Type="http://schemas.openxmlformats.org/officeDocument/2006/relationships/image" Target="../media/image1163.png"/><Relationship Id="rId486" Type="http://schemas.openxmlformats.org/officeDocument/2006/relationships/image" Target="../media/image1184.png"/><Relationship Id="rId43" Type="http://schemas.openxmlformats.org/officeDocument/2006/relationships/customXml" Target="../ink/ink991.xml"/><Relationship Id="rId139" Type="http://schemas.openxmlformats.org/officeDocument/2006/relationships/customXml" Target="../ink/ink1039.xml"/><Relationship Id="rId290" Type="http://schemas.openxmlformats.org/officeDocument/2006/relationships/customXml" Target="../ink/ink1115.xml"/><Relationship Id="rId304" Type="http://schemas.openxmlformats.org/officeDocument/2006/relationships/customXml" Target="../ink/ink1122.xml"/><Relationship Id="rId346" Type="http://schemas.openxmlformats.org/officeDocument/2006/relationships/image" Target="../media/image1115.png"/><Relationship Id="rId388" Type="http://schemas.openxmlformats.org/officeDocument/2006/relationships/image" Target="../media/image1135.png"/><Relationship Id="rId511" Type="http://schemas.openxmlformats.org/officeDocument/2006/relationships/customXml" Target="../ink/ink1227.xml"/><Relationship Id="rId85" Type="http://schemas.openxmlformats.org/officeDocument/2006/relationships/customXml" Target="../ink/ink1012.xml"/><Relationship Id="rId150" Type="http://schemas.openxmlformats.org/officeDocument/2006/relationships/image" Target="../media/image1018.png"/><Relationship Id="rId192" Type="http://schemas.openxmlformats.org/officeDocument/2006/relationships/image" Target="../media/image1039.png"/><Relationship Id="rId206" Type="http://schemas.openxmlformats.org/officeDocument/2006/relationships/image" Target="../media/image1046.png"/><Relationship Id="rId413" Type="http://schemas.openxmlformats.org/officeDocument/2006/relationships/customXml" Target="../ink/ink1178.xml"/><Relationship Id="rId248" Type="http://schemas.openxmlformats.org/officeDocument/2006/relationships/customXml" Target="../ink/ink1094.xml"/><Relationship Id="rId455" Type="http://schemas.openxmlformats.org/officeDocument/2006/relationships/customXml" Target="../ink/ink1199.xml"/><Relationship Id="rId497" Type="http://schemas.openxmlformats.org/officeDocument/2006/relationships/customXml" Target="../ink/ink1220.xml"/><Relationship Id="rId12" Type="http://schemas.openxmlformats.org/officeDocument/2006/relationships/image" Target="../media/image950.png"/><Relationship Id="rId108" Type="http://schemas.openxmlformats.org/officeDocument/2006/relationships/image" Target="../media/image998.png"/><Relationship Id="rId315" Type="http://schemas.openxmlformats.org/officeDocument/2006/relationships/image" Target="../media/image1100.png"/><Relationship Id="rId357" Type="http://schemas.openxmlformats.org/officeDocument/2006/relationships/customXml" Target="../ink/ink1149.xml"/><Relationship Id="rId522" Type="http://schemas.openxmlformats.org/officeDocument/2006/relationships/customXml" Target="../ink/ink1233.xml"/><Relationship Id="rId54" Type="http://schemas.openxmlformats.org/officeDocument/2006/relationships/image" Target="../media/image971.png"/><Relationship Id="rId96" Type="http://schemas.openxmlformats.org/officeDocument/2006/relationships/image" Target="../media/image992.png"/><Relationship Id="rId161" Type="http://schemas.openxmlformats.org/officeDocument/2006/relationships/customXml" Target="../ink/ink1050.xml"/><Relationship Id="rId217" Type="http://schemas.openxmlformats.org/officeDocument/2006/relationships/customXml" Target="../ink/ink1078.xml"/><Relationship Id="rId399" Type="http://schemas.openxmlformats.org/officeDocument/2006/relationships/customXml" Target="../ink/ink1171.xml"/><Relationship Id="rId259" Type="http://schemas.openxmlformats.org/officeDocument/2006/relationships/image" Target="../media/image1072.png"/><Relationship Id="rId424" Type="http://schemas.openxmlformats.org/officeDocument/2006/relationships/image" Target="../media/image1153.png"/><Relationship Id="rId466" Type="http://schemas.openxmlformats.org/officeDocument/2006/relationships/image" Target="../media/image1174.png"/><Relationship Id="rId23" Type="http://schemas.openxmlformats.org/officeDocument/2006/relationships/customXml" Target="../ink/ink981.xml"/><Relationship Id="rId119" Type="http://schemas.openxmlformats.org/officeDocument/2006/relationships/customXml" Target="../ink/ink1029.xml"/><Relationship Id="rId270" Type="http://schemas.openxmlformats.org/officeDocument/2006/relationships/customXml" Target="../ink/ink1105.xml"/><Relationship Id="rId326" Type="http://schemas.openxmlformats.org/officeDocument/2006/relationships/customXml" Target="../ink/ink1133.xml"/><Relationship Id="rId65" Type="http://schemas.openxmlformats.org/officeDocument/2006/relationships/customXml" Target="../ink/ink1002.xml"/><Relationship Id="rId130" Type="http://schemas.openxmlformats.org/officeDocument/2006/relationships/image" Target="../media/image1008.png"/><Relationship Id="rId368" Type="http://schemas.openxmlformats.org/officeDocument/2006/relationships/image" Target="../media/image1126.png"/><Relationship Id="rId172" Type="http://schemas.openxmlformats.org/officeDocument/2006/relationships/image" Target="../media/image1029.png"/><Relationship Id="rId228" Type="http://schemas.openxmlformats.org/officeDocument/2006/relationships/image" Target="../media/image1057.png"/><Relationship Id="rId435" Type="http://schemas.openxmlformats.org/officeDocument/2006/relationships/customXml" Target="../ink/ink1189.xml"/><Relationship Id="rId477" Type="http://schemas.openxmlformats.org/officeDocument/2006/relationships/customXml" Target="../ink/ink1210.xml"/><Relationship Id="rId281" Type="http://schemas.openxmlformats.org/officeDocument/2006/relationships/image" Target="../media/image1083.png"/><Relationship Id="rId337" Type="http://schemas.openxmlformats.org/officeDocument/2006/relationships/image" Target="../media/image1111.png"/><Relationship Id="rId502" Type="http://schemas.openxmlformats.org/officeDocument/2006/relationships/image" Target="../media/image1192.png"/><Relationship Id="rId34" Type="http://schemas.openxmlformats.org/officeDocument/2006/relationships/image" Target="../media/image961.png"/><Relationship Id="rId76" Type="http://schemas.openxmlformats.org/officeDocument/2006/relationships/image" Target="../media/image982.png"/><Relationship Id="rId141" Type="http://schemas.openxmlformats.org/officeDocument/2006/relationships/customXml" Target="../ink/ink1040.xml"/><Relationship Id="rId379" Type="http://schemas.openxmlformats.org/officeDocument/2006/relationships/customXml" Target="../ink/ink1161.xml"/><Relationship Id="rId7" Type="http://schemas.openxmlformats.org/officeDocument/2006/relationships/customXml" Target="../ink/ink973.xml"/><Relationship Id="rId183" Type="http://schemas.openxmlformats.org/officeDocument/2006/relationships/customXml" Target="../ink/ink1061.xml"/><Relationship Id="rId239" Type="http://schemas.openxmlformats.org/officeDocument/2006/relationships/customXml" Target="../ink/ink1089.xml"/><Relationship Id="rId390" Type="http://schemas.openxmlformats.org/officeDocument/2006/relationships/image" Target="../media/image1136.png"/><Relationship Id="rId404" Type="http://schemas.openxmlformats.org/officeDocument/2006/relationships/image" Target="../media/image1143.png"/><Relationship Id="rId446" Type="http://schemas.openxmlformats.org/officeDocument/2006/relationships/image" Target="../media/image1164.png"/><Relationship Id="rId250" Type="http://schemas.openxmlformats.org/officeDocument/2006/relationships/customXml" Target="../ink/ink1095.xml"/><Relationship Id="rId292" Type="http://schemas.openxmlformats.org/officeDocument/2006/relationships/customXml" Target="../ink/ink1116.xml"/><Relationship Id="rId306" Type="http://schemas.openxmlformats.org/officeDocument/2006/relationships/customXml" Target="../ink/ink1123.xml"/><Relationship Id="rId488" Type="http://schemas.openxmlformats.org/officeDocument/2006/relationships/image" Target="../media/image1185.png"/><Relationship Id="rId45" Type="http://schemas.openxmlformats.org/officeDocument/2006/relationships/customXml" Target="../ink/ink992.xml"/><Relationship Id="rId87" Type="http://schemas.openxmlformats.org/officeDocument/2006/relationships/customXml" Target="../ink/ink1013.xml"/><Relationship Id="rId110" Type="http://schemas.openxmlformats.org/officeDocument/2006/relationships/image" Target="../media/image999.png"/><Relationship Id="rId348" Type="http://schemas.openxmlformats.org/officeDocument/2006/relationships/image" Target="../media/image1116.png"/><Relationship Id="rId513" Type="http://schemas.openxmlformats.org/officeDocument/2006/relationships/customXml" Target="../ink/ink1228.xml"/><Relationship Id="rId152" Type="http://schemas.openxmlformats.org/officeDocument/2006/relationships/image" Target="../media/image1019.png"/><Relationship Id="rId194" Type="http://schemas.openxmlformats.org/officeDocument/2006/relationships/image" Target="../media/image1040.png"/><Relationship Id="rId208" Type="http://schemas.openxmlformats.org/officeDocument/2006/relationships/image" Target="../media/image1047.png"/><Relationship Id="rId415" Type="http://schemas.openxmlformats.org/officeDocument/2006/relationships/customXml" Target="../ink/ink1179.xml"/><Relationship Id="rId457" Type="http://schemas.openxmlformats.org/officeDocument/2006/relationships/customXml" Target="../ink/ink1200.xml"/><Relationship Id="rId261" Type="http://schemas.openxmlformats.org/officeDocument/2006/relationships/image" Target="../media/image1073.png"/><Relationship Id="rId499" Type="http://schemas.openxmlformats.org/officeDocument/2006/relationships/customXml" Target="../ink/ink1221.xml"/><Relationship Id="rId14" Type="http://schemas.openxmlformats.org/officeDocument/2006/relationships/image" Target="../media/image951.png"/><Relationship Id="rId56" Type="http://schemas.openxmlformats.org/officeDocument/2006/relationships/image" Target="../media/image972.png"/><Relationship Id="rId317" Type="http://schemas.openxmlformats.org/officeDocument/2006/relationships/image" Target="../media/image1101.png"/><Relationship Id="rId359" Type="http://schemas.openxmlformats.org/officeDocument/2006/relationships/customXml" Target="../ink/ink1150.xml"/><Relationship Id="rId524" Type="http://schemas.openxmlformats.org/officeDocument/2006/relationships/customXml" Target="../ink/ink1234.xml"/><Relationship Id="rId98" Type="http://schemas.openxmlformats.org/officeDocument/2006/relationships/image" Target="../media/image993.png"/><Relationship Id="rId121" Type="http://schemas.openxmlformats.org/officeDocument/2006/relationships/customXml" Target="../ink/ink1030.xml"/><Relationship Id="rId163" Type="http://schemas.openxmlformats.org/officeDocument/2006/relationships/customXml" Target="../ink/ink1051.xml"/><Relationship Id="rId219" Type="http://schemas.openxmlformats.org/officeDocument/2006/relationships/customXml" Target="../ink/ink1079.xml"/><Relationship Id="rId370" Type="http://schemas.openxmlformats.org/officeDocument/2006/relationships/image" Target="../media/image1127.png"/><Relationship Id="rId426" Type="http://schemas.openxmlformats.org/officeDocument/2006/relationships/image" Target="../media/image1154.png"/><Relationship Id="rId230" Type="http://schemas.openxmlformats.org/officeDocument/2006/relationships/image" Target="../media/image1058.png"/><Relationship Id="rId468" Type="http://schemas.openxmlformats.org/officeDocument/2006/relationships/image" Target="../media/image1175.png"/><Relationship Id="rId25" Type="http://schemas.openxmlformats.org/officeDocument/2006/relationships/customXml" Target="../ink/ink982.xml"/><Relationship Id="rId67" Type="http://schemas.openxmlformats.org/officeDocument/2006/relationships/customXml" Target="../ink/ink1003.xml"/><Relationship Id="rId272" Type="http://schemas.openxmlformats.org/officeDocument/2006/relationships/customXml" Target="../ink/ink1106.xml"/><Relationship Id="rId328" Type="http://schemas.openxmlformats.org/officeDocument/2006/relationships/customXml" Target="../ink/ink1134.xml"/><Relationship Id="rId132" Type="http://schemas.openxmlformats.org/officeDocument/2006/relationships/image" Target="../media/image1009.png"/><Relationship Id="rId174" Type="http://schemas.openxmlformats.org/officeDocument/2006/relationships/image" Target="../media/image1030.png"/><Relationship Id="rId381" Type="http://schemas.openxmlformats.org/officeDocument/2006/relationships/customXml" Target="../ink/ink1162.xml"/><Relationship Id="rId241" Type="http://schemas.openxmlformats.org/officeDocument/2006/relationships/customXml" Target="../ink/ink1090.xml"/><Relationship Id="rId437" Type="http://schemas.openxmlformats.org/officeDocument/2006/relationships/customXml" Target="../ink/ink1190.xml"/><Relationship Id="rId479" Type="http://schemas.openxmlformats.org/officeDocument/2006/relationships/customXml" Target="../ink/ink1211.xml"/><Relationship Id="rId36" Type="http://schemas.openxmlformats.org/officeDocument/2006/relationships/image" Target="../media/image962.png"/><Relationship Id="rId283" Type="http://schemas.openxmlformats.org/officeDocument/2006/relationships/image" Target="../media/image1084.png"/><Relationship Id="rId339" Type="http://schemas.openxmlformats.org/officeDocument/2006/relationships/customXml" Target="../ink/ink1140.xml"/><Relationship Id="rId490" Type="http://schemas.openxmlformats.org/officeDocument/2006/relationships/image" Target="../media/image1186.png"/><Relationship Id="rId504" Type="http://schemas.openxmlformats.org/officeDocument/2006/relationships/image" Target="../media/image1193.png"/><Relationship Id="rId78" Type="http://schemas.openxmlformats.org/officeDocument/2006/relationships/image" Target="../media/image983.png"/><Relationship Id="rId101" Type="http://schemas.openxmlformats.org/officeDocument/2006/relationships/customXml" Target="../ink/ink1020.xml"/><Relationship Id="rId143" Type="http://schemas.openxmlformats.org/officeDocument/2006/relationships/customXml" Target="../ink/ink1041.xml"/><Relationship Id="rId185" Type="http://schemas.openxmlformats.org/officeDocument/2006/relationships/customXml" Target="../ink/ink1062.xml"/><Relationship Id="rId350" Type="http://schemas.openxmlformats.org/officeDocument/2006/relationships/image" Target="../media/image1117.png"/><Relationship Id="rId406" Type="http://schemas.openxmlformats.org/officeDocument/2006/relationships/image" Target="../media/image1144.png"/><Relationship Id="rId9" Type="http://schemas.openxmlformats.org/officeDocument/2006/relationships/customXml" Target="../ink/ink974.xml"/><Relationship Id="rId210" Type="http://schemas.openxmlformats.org/officeDocument/2006/relationships/image" Target="../media/image1048.png"/><Relationship Id="rId392" Type="http://schemas.openxmlformats.org/officeDocument/2006/relationships/image" Target="../media/image1137.png"/><Relationship Id="rId448" Type="http://schemas.openxmlformats.org/officeDocument/2006/relationships/image" Target="../media/image1165.png"/><Relationship Id="rId252" Type="http://schemas.openxmlformats.org/officeDocument/2006/relationships/customXml" Target="../ink/ink1096.xml"/><Relationship Id="rId294" Type="http://schemas.openxmlformats.org/officeDocument/2006/relationships/customXml" Target="../ink/ink1117.xml"/><Relationship Id="rId308" Type="http://schemas.openxmlformats.org/officeDocument/2006/relationships/customXml" Target="../ink/ink1124.xml"/><Relationship Id="rId515" Type="http://schemas.openxmlformats.org/officeDocument/2006/relationships/customXml" Target="../ink/ink1229.xml"/><Relationship Id="rId47" Type="http://schemas.openxmlformats.org/officeDocument/2006/relationships/customXml" Target="../ink/ink993.xml"/><Relationship Id="rId89" Type="http://schemas.openxmlformats.org/officeDocument/2006/relationships/customXml" Target="../ink/ink1014.xml"/><Relationship Id="rId112" Type="http://schemas.openxmlformats.org/officeDocument/2006/relationships/image" Target="../media/image1000.png"/><Relationship Id="rId154" Type="http://schemas.openxmlformats.org/officeDocument/2006/relationships/image" Target="../media/image1020.png"/><Relationship Id="rId361" Type="http://schemas.openxmlformats.org/officeDocument/2006/relationships/customXml" Target="../ink/ink1151.xml"/><Relationship Id="rId196" Type="http://schemas.openxmlformats.org/officeDocument/2006/relationships/image" Target="../media/image1041.png"/><Relationship Id="rId417" Type="http://schemas.openxmlformats.org/officeDocument/2006/relationships/customXml" Target="../ink/ink1180.xml"/><Relationship Id="rId459" Type="http://schemas.openxmlformats.org/officeDocument/2006/relationships/customXml" Target="../ink/ink1201.xml"/><Relationship Id="rId16" Type="http://schemas.openxmlformats.org/officeDocument/2006/relationships/image" Target="../media/image952.png"/><Relationship Id="rId221" Type="http://schemas.openxmlformats.org/officeDocument/2006/relationships/customXml" Target="../ink/ink1080.xml"/><Relationship Id="rId263" Type="http://schemas.openxmlformats.org/officeDocument/2006/relationships/image" Target="../media/image1074.png"/><Relationship Id="rId319" Type="http://schemas.openxmlformats.org/officeDocument/2006/relationships/image" Target="../media/image1102.png"/><Relationship Id="rId470" Type="http://schemas.openxmlformats.org/officeDocument/2006/relationships/image" Target="../media/image1176.png"/><Relationship Id="rId526" Type="http://schemas.openxmlformats.org/officeDocument/2006/relationships/customXml" Target="../ink/ink1235.xml"/><Relationship Id="rId58" Type="http://schemas.openxmlformats.org/officeDocument/2006/relationships/image" Target="../media/image973.png"/><Relationship Id="rId123" Type="http://schemas.openxmlformats.org/officeDocument/2006/relationships/customXml" Target="../ink/ink1031.xml"/><Relationship Id="rId330" Type="http://schemas.openxmlformats.org/officeDocument/2006/relationships/customXml" Target="../ink/ink1135.xml"/><Relationship Id="rId165" Type="http://schemas.openxmlformats.org/officeDocument/2006/relationships/customXml" Target="../ink/ink1052.xml"/><Relationship Id="rId372" Type="http://schemas.openxmlformats.org/officeDocument/2006/relationships/image" Target="../media/image1128.png"/><Relationship Id="rId428" Type="http://schemas.openxmlformats.org/officeDocument/2006/relationships/image" Target="../media/image1155.png"/><Relationship Id="rId232" Type="http://schemas.openxmlformats.org/officeDocument/2006/relationships/image" Target="../media/image1059.png"/><Relationship Id="rId274" Type="http://schemas.openxmlformats.org/officeDocument/2006/relationships/customXml" Target="../ink/ink1107.xml"/><Relationship Id="rId481" Type="http://schemas.openxmlformats.org/officeDocument/2006/relationships/customXml" Target="../ink/ink1212.xml"/><Relationship Id="rId27" Type="http://schemas.openxmlformats.org/officeDocument/2006/relationships/customXml" Target="../ink/ink983.xml"/><Relationship Id="rId69" Type="http://schemas.openxmlformats.org/officeDocument/2006/relationships/customXml" Target="../ink/ink1004.xml"/><Relationship Id="rId134" Type="http://schemas.openxmlformats.org/officeDocument/2006/relationships/image" Target="../media/image1010.png"/><Relationship Id="rId80" Type="http://schemas.openxmlformats.org/officeDocument/2006/relationships/image" Target="../media/image984.png"/><Relationship Id="rId176" Type="http://schemas.openxmlformats.org/officeDocument/2006/relationships/image" Target="../media/image1031.png"/><Relationship Id="rId341" Type="http://schemas.openxmlformats.org/officeDocument/2006/relationships/customXml" Target="../ink/ink1141.xml"/><Relationship Id="rId383" Type="http://schemas.openxmlformats.org/officeDocument/2006/relationships/customXml" Target="../ink/ink1163.xml"/><Relationship Id="rId439" Type="http://schemas.openxmlformats.org/officeDocument/2006/relationships/customXml" Target="../ink/ink1191.xml"/><Relationship Id="rId201" Type="http://schemas.openxmlformats.org/officeDocument/2006/relationships/customXml" Target="../ink/ink1070.xml"/><Relationship Id="rId243" Type="http://schemas.openxmlformats.org/officeDocument/2006/relationships/customXml" Target="../ink/ink1091.xml"/><Relationship Id="rId285" Type="http://schemas.openxmlformats.org/officeDocument/2006/relationships/image" Target="../media/image1085.png"/><Relationship Id="rId450" Type="http://schemas.openxmlformats.org/officeDocument/2006/relationships/image" Target="../media/image1166.png"/><Relationship Id="rId506" Type="http://schemas.openxmlformats.org/officeDocument/2006/relationships/image" Target="../media/image1194.png"/><Relationship Id="rId38" Type="http://schemas.openxmlformats.org/officeDocument/2006/relationships/image" Target="../media/image963.png"/><Relationship Id="rId103" Type="http://schemas.openxmlformats.org/officeDocument/2006/relationships/customXml" Target="../ink/ink1021.xml"/><Relationship Id="rId310" Type="http://schemas.openxmlformats.org/officeDocument/2006/relationships/customXml" Target="../ink/ink1125.xml"/><Relationship Id="rId492" Type="http://schemas.openxmlformats.org/officeDocument/2006/relationships/image" Target="../media/image1187.png"/><Relationship Id="rId91" Type="http://schemas.openxmlformats.org/officeDocument/2006/relationships/customXml" Target="../ink/ink1015.xml"/><Relationship Id="rId145" Type="http://schemas.openxmlformats.org/officeDocument/2006/relationships/customXml" Target="../ink/ink1042.xml"/><Relationship Id="rId187" Type="http://schemas.openxmlformats.org/officeDocument/2006/relationships/customXml" Target="../ink/ink1063.xml"/><Relationship Id="rId352" Type="http://schemas.openxmlformats.org/officeDocument/2006/relationships/image" Target="../media/image1118.png"/><Relationship Id="rId394" Type="http://schemas.openxmlformats.org/officeDocument/2006/relationships/image" Target="../media/image1138.png"/><Relationship Id="rId408" Type="http://schemas.openxmlformats.org/officeDocument/2006/relationships/image" Target="../media/image1145.png"/><Relationship Id="rId212" Type="http://schemas.openxmlformats.org/officeDocument/2006/relationships/image" Target="../media/image1049.png"/><Relationship Id="rId254" Type="http://schemas.openxmlformats.org/officeDocument/2006/relationships/customXml" Target="../ink/ink1097.xml"/><Relationship Id="rId49" Type="http://schemas.openxmlformats.org/officeDocument/2006/relationships/customXml" Target="../ink/ink994.xml"/><Relationship Id="rId114" Type="http://schemas.openxmlformats.org/officeDocument/2006/relationships/image" Target="../media/image1001.png"/><Relationship Id="rId296" Type="http://schemas.openxmlformats.org/officeDocument/2006/relationships/customXml" Target="../ink/ink1118.xml"/><Relationship Id="rId461" Type="http://schemas.openxmlformats.org/officeDocument/2006/relationships/customXml" Target="../ink/ink1202.xml"/><Relationship Id="rId517" Type="http://schemas.openxmlformats.org/officeDocument/2006/relationships/image" Target="../media/image1199.png"/><Relationship Id="rId60" Type="http://schemas.openxmlformats.org/officeDocument/2006/relationships/image" Target="../media/image974.png"/><Relationship Id="rId156" Type="http://schemas.openxmlformats.org/officeDocument/2006/relationships/image" Target="../media/image1021.png"/><Relationship Id="rId198" Type="http://schemas.openxmlformats.org/officeDocument/2006/relationships/image" Target="../media/image1042.png"/><Relationship Id="rId321" Type="http://schemas.openxmlformats.org/officeDocument/2006/relationships/image" Target="../media/image1103.png"/><Relationship Id="rId363" Type="http://schemas.openxmlformats.org/officeDocument/2006/relationships/customXml" Target="../ink/ink1152.xml"/><Relationship Id="rId419" Type="http://schemas.openxmlformats.org/officeDocument/2006/relationships/customXml" Target="../ink/ink1181.xml"/><Relationship Id="rId223" Type="http://schemas.openxmlformats.org/officeDocument/2006/relationships/customXml" Target="../ink/ink1081.xml"/><Relationship Id="rId430" Type="http://schemas.openxmlformats.org/officeDocument/2006/relationships/image" Target="../media/image1156.png"/><Relationship Id="rId18" Type="http://schemas.openxmlformats.org/officeDocument/2006/relationships/image" Target="../media/image953.png"/><Relationship Id="rId265" Type="http://schemas.openxmlformats.org/officeDocument/2006/relationships/image" Target="../media/image1075.png"/><Relationship Id="rId472" Type="http://schemas.openxmlformats.org/officeDocument/2006/relationships/image" Target="../media/image1177.png"/><Relationship Id="rId528" Type="http://schemas.openxmlformats.org/officeDocument/2006/relationships/customXml" Target="../ink/ink1236.xml"/><Relationship Id="rId125" Type="http://schemas.openxmlformats.org/officeDocument/2006/relationships/customXml" Target="../ink/ink1032.xml"/><Relationship Id="rId167" Type="http://schemas.openxmlformats.org/officeDocument/2006/relationships/customXml" Target="../ink/ink1053.xml"/><Relationship Id="rId332" Type="http://schemas.openxmlformats.org/officeDocument/2006/relationships/customXml" Target="../ink/ink1136.xml"/><Relationship Id="rId374" Type="http://schemas.openxmlformats.org/officeDocument/2006/relationships/image" Target="../media/image1129.png"/><Relationship Id="rId71" Type="http://schemas.openxmlformats.org/officeDocument/2006/relationships/customXml" Target="../ink/ink1005.xml"/><Relationship Id="rId234" Type="http://schemas.openxmlformats.org/officeDocument/2006/relationships/image" Target="../media/image1060.png"/><Relationship Id="rId2" Type="http://schemas.openxmlformats.org/officeDocument/2006/relationships/notesSlide" Target="../notesSlides/notesSlide6.xml"/><Relationship Id="rId29" Type="http://schemas.openxmlformats.org/officeDocument/2006/relationships/customXml" Target="../ink/ink984.xml"/><Relationship Id="rId276" Type="http://schemas.openxmlformats.org/officeDocument/2006/relationships/customXml" Target="../ink/ink1108.xml"/><Relationship Id="rId441" Type="http://schemas.openxmlformats.org/officeDocument/2006/relationships/customXml" Target="../ink/ink1192.xml"/><Relationship Id="rId483" Type="http://schemas.openxmlformats.org/officeDocument/2006/relationships/customXml" Target="../ink/ink1213.xml"/><Relationship Id="rId40" Type="http://schemas.openxmlformats.org/officeDocument/2006/relationships/image" Target="../media/image964.png"/><Relationship Id="rId136" Type="http://schemas.openxmlformats.org/officeDocument/2006/relationships/image" Target="../media/image1011.png"/><Relationship Id="rId178" Type="http://schemas.openxmlformats.org/officeDocument/2006/relationships/image" Target="../media/image1032.png"/><Relationship Id="rId301" Type="http://schemas.openxmlformats.org/officeDocument/2006/relationships/image" Target="../media/image1093.png"/><Relationship Id="rId343" Type="http://schemas.openxmlformats.org/officeDocument/2006/relationships/customXml" Target="../ink/ink1142.xml"/><Relationship Id="rId82" Type="http://schemas.openxmlformats.org/officeDocument/2006/relationships/image" Target="../media/image985.png"/><Relationship Id="rId203" Type="http://schemas.openxmlformats.org/officeDocument/2006/relationships/customXml" Target="../ink/ink1071.xml"/><Relationship Id="rId385" Type="http://schemas.openxmlformats.org/officeDocument/2006/relationships/customXml" Target="../ink/ink1164.xml"/><Relationship Id="rId245" Type="http://schemas.openxmlformats.org/officeDocument/2006/relationships/customXml" Target="../ink/ink1092.xml"/><Relationship Id="rId287" Type="http://schemas.openxmlformats.org/officeDocument/2006/relationships/image" Target="../media/image1086.png"/><Relationship Id="rId410" Type="http://schemas.openxmlformats.org/officeDocument/2006/relationships/image" Target="../media/image1146.png"/><Relationship Id="rId452" Type="http://schemas.openxmlformats.org/officeDocument/2006/relationships/image" Target="../media/image1167.png"/><Relationship Id="rId494" Type="http://schemas.openxmlformats.org/officeDocument/2006/relationships/image" Target="../media/image1188.png"/><Relationship Id="rId508" Type="http://schemas.openxmlformats.org/officeDocument/2006/relationships/image" Target="../media/image1195.png"/><Relationship Id="rId105" Type="http://schemas.openxmlformats.org/officeDocument/2006/relationships/customXml" Target="../ink/ink1022.xml"/><Relationship Id="rId147" Type="http://schemas.openxmlformats.org/officeDocument/2006/relationships/customXml" Target="../ink/ink1043.xml"/><Relationship Id="rId312" Type="http://schemas.openxmlformats.org/officeDocument/2006/relationships/customXml" Target="../ink/ink1126.xml"/><Relationship Id="rId354" Type="http://schemas.openxmlformats.org/officeDocument/2006/relationships/image" Target="../media/image1119.png"/><Relationship Id="rId51" Type="http://schemas.openxmlformats.org/officeDocument/2006/relationships/customXml" Target="../ink/ink995.xml"/><Relationship Id="rId93" Type="http://schemas.openxmlformats.org/officeDocument/2006/relationships/customXml" Target="../ink/ink1016.xml"/><Relationship Id="rId189" Type="http://schemas.openxmlformats.org/officeDocument/2006/relationships/customXml" Target="../ink/ink1064.xml"/><Relationship Id="rId396" Type="http://schemas.openxmlformats.org/officeDocument/2006/relationships/image" Target="../media/image1139.png"/><Relationship Id="rId214" Type="http://schemas.openxmlformats.org/officeDocument/2006/relationships/image" Target="../media/image1050.png"/><Relationship Id="rId256" Type="http://schemas.openxmlformats.org/officeDocument/2006/relationships/customXml" Target="../ink/ink1098.xml"/><Relationship Id="rId298" Type="http://schemas.openxmlformats.org/officeDocument/2006/relationships/customXml" Target="../ink/ink1119.xml"/><Relationship Id="rId421" Type="http://schemas.openxmlformats.org/officeDocument/2006/relationships/customXml" Target="../ink/ink1182.xml"/><Relationship Id="rId463" Type="http://schemas.openxmlformats.org/officeDocument/2006/relationships/customXml" Target="../ink/ink1203.xml"/><Relationship Id="rId519" Type="http://schemas.openxmlformats.org/officeDocument/2006/relationships/image" Target="../media/image1200.png"/><Relationship Id="rId116" Type="http://schemas.openxmlformats.org/officeDocument/2006/relationships/image" Target="../media/image1002.png"/><Relationship Id="rId158" Type="http://schemas.openxmlformats.org/officeDocument/2006/relationships/image" Target="../media/image1022.png"/><Relationship Id="rId323" Type="http://schemas.openxmlformats.org/officeDocument/2006/relationships/image" Target="../media/image1104.png"/><Relationship Id="rId20" Type="http://schemas.openxmlformats.org/officeDocument/2006/relationships/image" Target="../media/image954.png"/><Relationship Id="rId62" Type="http://schemas.openxmlformats.org/officeDocument/2006/relationships/image" Target="../media/image975.png"/><Relationship Id="rId365" Type="http://schemas.openxmlformats.org/officeDocument/2006/relationships/customXml" Target="../ink/ink1153.xml"/><Relationship Id="rId225" Type="http://schemas.openxmlformats.org/officeDocument/2006/relationships/customXml" Target="../ink/ink1082.xml"/><Relationship Id="rId267" Type="http://schemas.openxmlformats.org/officeDocument/2006/relationships/image" Target="../media/image1076.png"/><Relationship Id="rId432" Type="http://schemas.openxmlformats.org/officeDocument/2006/relationships/image" Target="../media/image1157.png"/><Relationship Id="rId474" Type="http://schemas.openxmlformats.org/officeDocument/2006/relationships/image" Target="../media/image1178.png"/><Relationship Id="rId127" Type="http://schemas.openxmlformats.org/officeDocument/2006/relationships/customXml" Target="../ink/ink1033.xml"/><Relationship Id="rId31" Type="http://schemas.openxmlformats.org/officeDocument/2006/relationships/customXml" Target="../ink/ink985.xml"/><Relationship Id="rId73" Type="http://schemas.openxmlformats.org/officeDocument/2006/relationships/customXml" Target="../ink/ink1006.xml"/><Relationship Id="rId169" Type="http://schemas.openxmlformats.org/officeDocument/2006/relationships/customXml" Target="../ink/ink1054.xml"/><Relationship Id="rId334" Type="http://schemas.openxmlformats.org/officeDocument/2006/relationships/customXml" Target="../ink/ink1137.xml"/><Relationship Id="rId376" Type="http://schemas.openxmlformats.org/officeDocument/2006/relationships/customXml" Target="../ink/ink1159.xml"/><Relationship Id="rId4" Type="http://schemas.openxmlformats.org/officeDocument/2006/relationships/image" Target="../media/image946.png"/><Relationship Id="rId180" Type="http://schemas.openxmlformats.org/officeDocument/2006/relationships/image" Target="../media/image1033.png"/><Relationship Id="rId236" Type="http://schemas.openxmlformats.org/officeDocument/2006/relationships/image" Target="../media/image1061.png"/><Relationship Id="rId278" Type="http://schemas.openxmlformats.org/officeDocument/2006/relationships/customXml" Target="../ink/ink1109.xml"/><Relationship Id="rId401" Type="http://schemas.openxmlformats.org/officeDocument/2006/relationships/customXml" Target="../ink/ink1172.xml"/><Relationship Id="rId443" Type="http://schemas.openxmlformats.org/officeDocument/2006/relationships/customXml" Target="../ink/ink1193.xml"/><Relationship Id="rId303" Type="http://schemas.openxmlformats.org/officeDocument/2006/relationships/image" Target="../media/image1094.png"/><Relationship Id="rId485" Type="http://schemas.openxmlformats.org/officeDocument/2006/relationships/customXml" Target="../ink/ink1214.xml"/><Relationship Id="rId42" Type="http://schemas.openxmlformats.org/officeDocument/2006/relationships/image" Target="../media/image965.png"/><Relationship Id="rId84" Type="http://schemas.openxmlformats.org/officeDocument/2006/relationships/image" Target="../media/image986.png"/><Relationship Id="rId138" Type="http://schemas.openxmlformats.org/officeDocument/2006/relationships/image" Target="../media/image1012.png"/><Relationship Id="rId345" Type="http://schemas.openxmlformats.org/officeDocument/2006/relationships/customXml" Target="../ink/ink1143.xml"/><Relationship Id="rId387" Type="http://schemas.openxmlformats.org/officeDocument/2006/relationships/customXml" Target="../ink/ink1165.xml"/><Relationship Id="rId510" Type="http://schemas.openxmlformats.org/officeDocument/2006/relationships/image" Target="../media/image1196.png"/><Relationship Id="rId191" Type="http://schemas.openxmlformats.org/officeDocument/2006/relationships/customXml" Target="../ink/ink1065.xml"/><Relationship Id="rId205" Type="http://schemas.openxmlformats.org/officeDocument/2006/relationships/customXml" Target="../ink/ink1072.xml"/><Relationship Id="rId247" Type="http://schemas.openxmlformats.org/officeDocument/2006/relationships/image" Target="../media/image1066.png"/><Relationship Id="rId412" Type="http://schemas.openxmlformats.org/officeDocument/2006/relationships/image" Target="../media/image1147.png"/><Relationship Id="rId107" Type="http://schemas.openxmlformats.org/officeDocument/2006/relationships/customXml" Target="../ink/ink1023.xml"/><Relationship Id="rId289" Type="http://schemas.openxmlformats.org/officeDocument/2006/relationships/image" Target="../media/image1087.png"/><Relationship Id="rId454" Type="http://schemas.openxmlformats.org/officeDocument/2006/relationships/image" Target="../media/image1168.png"/><Relationship Id="rId496" Type="http://schemas.openxmlformats.org/officeDocument/2006/relationships/image" Target="../media/image1189.png"/><Relationship Id="rId11" Type="http://schemas.openxmlformats.org/officeDocument/2006/relationships/customXml" Target="../ink/ink975.xml"/><Relationship Id="rId53" Type="http://schemas.openxmlformats.org/officeDocument/2006/relationships/customXml" Target="../ink/ink996.xml"/><Relationship Id="rId149" Type="http://schemas.openxmlformats.org/officeDocument/2006/relationships/customXml" Target="../ink/ink1044.xml"/><Relationship Id="rId314" Type="http://schemas.openxmlformats.org/officeDocument/2006/relationships/customXml" Target="../ink/ink1127.xml"/><Relationship Id="rId356" Type="http://schemas.openxmlformats.org/officeDocument/2006/relationships/image" Target="../media/image1120.png"/><Relationship Id="rId398" Type="http://schemas.openxmlformats.org/officeDocument/2006/relationships/image" Target="../media/image1140.png"/><Relationship Id="rId521" Type="http://schemas.openxmlformats.org/officeDocument/2006/relationships/image" Target="../media/image1201.png"/><Relationship Id="rId95" Type="http://schemas.openxmlformats.org/officeDocument/2006/relationships/customXml" Target="../ink/ink1017.xml"/><Relationship Id="rId160" Type="http://schemas.openxmlformats.org/officeDocument/2006/relationships/image" Target="../media/image1023.png"/><Relationship Id="rId216" Type="http://schemas.openxmlformats.org/officeDocument/2006/relationships/image" Target="../media/image1051.png"/><Relationship Id="rId423" Type="http://schemas.openxmlformats.org/officeDocument/2006/relationships/customXml" Target="../ink/ink1183.xml"/><Relationship Id="rId258" Type="http://schemas.openxmlformats.org/officeDocument/2006/relationships/customXml" Target="../ink/ink1099.xml"/><Relationship Id="rId465" Type="http://schemas.openxmlformats.org/officeDocument/2006/relationships/customXml" Target="../ink/ink1204.xml"/><Relationship Id="rId22" Type="http://schemas.openxmlformats.org/officeDocument/2006/relationships/image" Target="../media/image955.png"/><Relationship Id="rId64" Type="http://schemas.openxmlformats.org/officeDocument/2006/relationships/image" Target="../media/image976.png"/><Relationship Id="rId118" Type="http://schemas.openxmlformats.org/officeDocument/2006/relationships/image" Target="../media/image69.png"/><Relationship Id="rId325" Type="http://schemas.openxmlformats.org/officeDocument/2006/relationships/image" Target="../media/image1105.png"/><Relationship Id="rId367" Type="http://schemas.openxmlformats.org/officeDocument/2006/relationships/customXml" Target="../ink/ink1154.xml"/><Relationship Id="rId171" Type="http://schemas.openxmlformats.org/officeDocument/2006/relationships/customXml" Target="../ink/ink1055.xml"/><Relationship Id="rId227" Type="http://schemas.openxmlformats.org/officeDocument/2006/relationships/customXml" Target="../ink/ink1083.xml"/><Relationship Id="rId269" Type="http://schemas.openxmlformats.org/officeDocument/2006/relationships/image" Target="../media/image1077.png"/><Relationship Id="rId434" Type="http://schemas.openxmlformats.org/officeDocument/2006/relationships/image" Target="../media/image1158.png"/><Relationship Id="rId476" Type="http://schemas.openxmlformats.org/officeDocument/2006/relationships/image" Target="../media/image1179.png"/><Relationship Id="rId33" Type="http://schemas.openxmlformats.org/officeDocument/2006/relationships/customXml" Target="../ink/ink986.xml"/><Relationship Id="rId129" Type="http://schemas.openxmlformats.org/officeDocument/2006/relationships/customXml" Target="../ink/ink1034.xml"/><Relationship Id="rId280" Type="http://schemas.openxmlformats.org/officeDocument/2006/relationships/customXml" Target="../ink/ink1110.xml"/><Relationship Id="rId336" Type="http://schemas.openxmlformats.org/officeDocument/2006/relationships/customXml" Target="../ink/ink1138.xml"/><Relationship Id="rId501" Type="http://schemas.openxmlformats.org/officeDocument/2006/relationships/customXml" Target="../ink/ink1222.xml"/><Relationship Id="rId75" Type="http://schemas.openxmlformats.org/officeDocument/2006/relationships/customXml" Target="../ink/ink1007.xml"/><Relationship Id="rId140" Type="http://schemas.openxmlformats.org/officeDocument/2006/relationships/image" Target="../media/image1013.png"/><Relationship Id="rId182" Type="http://schemas.openxmlformats.org/officeDocument/2006/relationships/image" Target="../media/image1034.png"/><Relationship Id="rId378" Type="http://schemas.openxmlformats.org/officeDocument/2006/relationships/customXml" Target="../ink/ink1160.xml"/><Relationship Id="rId403" Type="http://schemas.openxmlformats.org/officeDocument/2006/relationships/customXml" Target="../ink/ink1173.xml"/><Relationship Id="rId6" Type="http://schemas.openxmlformats.org/officeDocument/2006/relationships/image" Target="../media/image947.png"/><Relationship Id="rId238" Type="http://schemas.openxmlformats.org/officeDocument/2006/relationships/image" Target="../media/image1062.png"/><Relationship Id="rId445" Type="http://schemas.openxmlformats.org/officeDocument/2006/relationships/customXml" Target="../ink/ink1194.xml"/><Relationship Id="rId487" Type="http://schemas.openxmlformats.org/officeDocument/2006/relationships/customXml" Target="../ink/ink1215.xml"/><Relationship Id="rId291" Type="http://schemas.openxmlformats.org/officeDocument/2006/relationships/image" Target="../media/image1088.png"/><Relationship Id="rId305" Type="http://schemas.openxmlformats.org/officeDocument/2006/relationships/image" Target="../media/image1095.png"/><Relationship Id="rId347" Type="http://schemas.openxmlformats.org/officeDocument/2006/relationships/customXml" Target="../ink/ink1144.xml"/><Relationship Id="rId512" Type="http://schemas.openxmlformats.org/officeDocument/2006/relationships/image" Target="../media/image1197.png"/><Relationship Id="rId44" Type="http://schemas.openxmlformats.org/officeDocument/2006/relationships/image" Target="../media/image966.png"/><Relationship Id="rId86" Type="http://schemas.openxmlformats.org/officeDocument/2006/relationships/image" Target="../media/image987.png"/><Relationship Id="rId151" Type="http://schemas.openxmlformats.org/officeDocument/2006/relationships/customXml" Target="../ink/ink1045.xml"/><Relationship Id="rId389" Type="http://schemas.openxmlformats.org/officeDocument/2006/relationships/customXml" Target="../ink/ink1166.xml"/><Relationship Id="rId193" Type="http://schemas.openxmlformats.org/officeDocument/2006/relationships/customXml" Target="../ink/ink1066.xml"/><Relationship Id="rId207" Type="http://schemas.openxmlformats.org/officeDocument/2006/relationships/customXml" Target="../ink/ink1073.xml"/><Relationship Id="rId249" Type="http://schemas.openxmlformats.org/officeDocument/2006/relationships/image" Target="../media/image1067.png"/><Relationship Id="rId414" Type="http://schemas.openxmlformats.org/officeDocument/2006/relationships/image" Target="../media/image1148.png"/><Relationship Id="rId456" Type="http://schemas.openxmlformats.org/officeDocument/2006/relationships/image" Target="../media/image1169.png"/><Relationship Id="rId498" Type="http://schemas.openxmlformats.org/officeDocument/2006/relationships/image" Target="../media/image1190.png"/><Relationship Id="rId13" Type="http://schemas.openxmlformats.org/officeDocument/2006/relationships/customXml" Target="../ink/ink976.xml"/><Relationship Id="rId109" Type="http://schemas.openxmlformats.org/officeDocument/2006/relationships/customXml" Target="../ink/ink1024.xml"/><Relationship Id="rId260" Type="http://schemas.openxmlformats.org/officeDocument/2006/relationships/customXml" Target="../ink/ink1100.xml"/><Relationship Id="rId316" Type="http://schemas.openxmlformats.org/officeDocument/2006/relationships/customXml" Target="../ink/ink1128.xml"/><Relationship Id="rId523" Type="http://schemas.openxmlformats.org/officeDocument/2006/relationships/image" Target="../media/image1202.png"/><Relationship Id="rId55" Type="http://schemas.openxmlformats.org/officeDocument/2006/relationships/customXml" Target="../ink/ink997.xml"/><Relationship Id="rId97" Type="http://schemas.openxmlformats.org/officeDocument/2006/relationships/customXml" Target="../ink/ink1018.xml"/><Relationship Id="rId120" Type="http://schemas.openxmlformats.org/officeDocument/2006/relationships/image" Target="../media/image1003.png"/><Relationship Id="rId358" Type="http://schemas.openxmlformats.org/officeDocument/2006/relationships/image" Target="../media/image1121.png"/><Relationship Id="rId162" Type="http://schemas.openxmlformats.org/officeDocument/2006/relationships/image" Target="../media/image1024.png"/><Relationship Id="rId218" Type="http://schemas.openxmlformats.org/officeDocument/2006/relationships/image" Target="../media/image1052.png"/><Relationship Id="rId425" Type="http://schemas.openxmlformats.org/officeDocument/2006/relationships/customXml" Target="../ink/ink1184.xml"/><Relationship Id="rId467" Type="http://schemas.openxmlformats.org/officeDocument/2006/relationships/customXml" Target="../ink/ink1205.xml"/><Relationship Id="rId271" Type="http://schemas.openxmlformats.org/officeDocument/2006/relationships/image" Target="../media/image1078.png"/><Relationship Id="rId24" Type="http://schemas.openxmlformats.org/officeDocument/2006/relationships/image" Target="../media/image956.png"/><Relationship Id="rId66" Type="http://schemas.openxmlformats.org/officeDocument/2006/relationships/image" Target="../media/image977.png"/><Relationship Id="rId131" Type="http://schemas.openxmlformats.org/officeDocument/2006/relationships/customXml" Target="../ink/ink1035.xml"/><Relationship Id="rId327" Type="http://schemas.openxmlformats.org/officeDocument/2006/relationships/image" Target="../media/image1106.png"/><Relationship Id="rId369" Type="http://schemas.openxmlformats.org/officeDocument/2006/relationships/customXml" Target="../ink/ink1155.xml"/><Relationship Id="rId173" Type="http://schemas.openxmlformats.org/officeDocument/2006/relationships/customXml" Target="../ink/ink1056.xml"/><Relationship Id="rId229" Type="http://schemas.openxmlformats.org/officeDocument/2006/relationships/customXml" Target="../ink/ink1084.xml"/><Relationship Id="rId380" Type="http://schemas.openxmlformats.org/officeDocument/2006/relationships/image" Target="../media/image1131.png"/><Relationship Id="rId436" Type="http://schemas.openxmlformats.org/officeDocument/2006/relationships/image" Target="../media/image1159.png"/><Relationship Id="rId240" Type="http://schemas.openxmlformats.org/officeDocument/2006/relationships/image" Target="../media/image1063.png"/><Relationship Id="rId478" Type="http://schemas.openxmlformats.org/officeDocument/2006/relationships/image" Target="../media/image1180.png"/><Relationship Id="rId35" Type="http://schemas.openxmlformats.org/officeDocument/2006/relationships/customXml" Target="../ink/ink987.xml"/><Relationship Id="rId77" Type="http://schemas.openxmlformats.org/officeDocument/2006/relationships/customXml" Target="../ink/ink1008.xml"/><Relationship Id="rId100" Type="http://schemas.openxmlformats.org/officeDocument/2006/relationships/image" Target="../media/image994.png"/><Relationship Id="rId282" Type="http://schemas.openxmlformats.org/officeDocument/2006/relationships/customXml" Target="../ink/ink1111.xml"/><Relationship Id="rId338" Type="http://schemas.openxmlformats.org/officeDocument/2006/relationships/customXml" Target="../ink/ink1139.xml"/><Relationship Id="rId503" Type="http://schemas.openxmlformats.org/officeDocument/2006/relationships/customXml" Target="../ink/ink1223.xml"/><Relationship Id="rId8" Type="http://schemas.openxmlformats.org/officeDocument/2006/relationships/image" Target="../media/image948.png"/><Relationship Id="rId142" Type="http://schemas.openxmlformats.org/officeDocument/2006/relationships/image" Target="../media/image1014.png"/><Relationship Id="rId184" Type="http://schemas.openxmlformats.org/officeDocument/2006/relationships/image" Target="../media/image1035.png"/><Relationship Id="rId391" Type="http://schemas.openxmlformats.org/officeDocument/2006/relationships/customXml" Target="../ink/ink1167.xml"/><Relationship Id="rId405" Type="http://schemas.openxmlformats.org/officeDocument/2006/relationships/customXml" Target="../ink/ink1174.xml"/><Relationship Id="rId447" Type="http://schemas.openxmlformats.org/officeDocument/2006/relationships/customXml" Target="../ink/ink1195.xml"/><Relationship Id="rId251" Type="http://schemas.openxmlformats.org/officeDocument/2006/relationships/image" Target="../media/image1068.png"/><Relationship Id="rId489" Type="http://schemas.openxmlformats.org/officeDocument/2006/relationships/customXml" Target="../ink/ink1216.xml"/><Relationship Id="rId46" Type="http://schemas.openxmlformats.org/officeDocument/2006/relationships/image" Target="../media/image967.png"/><Relationship Id="rId293" Type="http://schemas.openxmlformats.org/officeDocument/2006/relationships/image" Target="../media/image1089.png"/><Relationship Id="rId307" Type="http://schemas.openxmlformats.org/officeDocument/2006/relationships/image" Target="../media/image1096.png"/><Relationship Id="rId349" Type="http://schemas.openxmlformats.org/officeDocument/2006/relationships/customXml" Target="../ink/ink1145.xml"/><Relationship Id="rId514" Type="http://schemas.openxmlformats.org/officeDocument/2006/relationships/image" Target="../media/image1198.png"/><Relationship Id="rId88" Type="http://schemas.openxmlformats.org/officeDocument/2006/relationships/image" Target="../media/image988.png"/><Relationship Id="rId111" Type="http://schemas.openxmlformats.org/officeDocument/2006/relationships/customXml" Target="../ink/ink1025.xml"/><Relationship Id="rId153" Type="http://schemas.openxmlformats.org/officeDocument/2006/relationships/customXml" Target="../ink/ink1046.xml"/><Relationship Id="rId195" Type="http://schemas.openxmlformats.org/officeDocument/2006/relationships/customXml" Target="../ink/ink1067.xml"/><Relationship Id="rId209" Type="http://schemas.openxmlformats.org/officeDocument/2006/relationships/customXml" Target="../ink/ink1074.xml"/><Relationship Id="rId360" Type="http://schemas.openxmlformats.org/officeDocument/2006/relationships/image" Target="../media/image1122.png"/><Relationship Id="rId416" Type="http://schemas.openxmlformats.org/officeDocument/2006/relationships/image" Target="../media/image1149.png"/><Relationship Id="rId220" Type="http://schemas.openxmlformats.org/officeDocument/2006/relationships/image" Target="../media/image1053.png"/><Relationship Id="rId458" Type="http://schemas.openxmlformats.org/officeDocument/2006/relationships/image" Target="../media/image1170.png"/><Relationship Id="rId15" Type="http://schemas.openxmlformats.org/officeDocument/2006/relationships/customXml" Target="../ink/ink977.xml"/><Relationship Id="rId57" Type="http://schemas.openxmlformats.org/officeDocument/2006/relationships/customXml" Target="../ink/ink998.xml"/><Relationship Id="rId262" Type="http://schemas.openxmlformats.org/officeDocument/2006/relationships/customXml" Target="../ink/ink1101.xml"/><Relationship Id="rId318" Type="http://schemas.openxmlformats.org/officeDocument/2006/relationships/customXml" Target="../ink/ink1129.xml"/><Relationship Id="rId525" Type="http://schemas.openxmlformats.org/officeDocument/2006/relationships/image" Target="../media/image1203.png"/><Relationship Id="rId99" Type="http://schemas.openxmlformats.org/officeDocument/2006/relationships/customXml" Target="../ink/ink1019.xml"/><Relationship Id="rId122" Type="http://schemas.openxmlformats.org/officeDocument/2006/relationships/image" Target="../media/image1004.png"/><Relationship Id="rId164" Type="http://schemas.openxmlformats.org/officeDocument/2006/relationships/image" Target="../media/image1025.png"/><Relationship Id="rId371" Type="http://schemas.openxmlformats.org/officeDocument/2006/relationships/customXml" Target="../ink/ink1156.xml"/><Relationship Id="rId427" Type="http://schemas.openxmlformats.org/officeDocument/2006/relationships/customXml" Target="../ink/ink1185.xml"/><Relationship Id="rId469" Type="http://schemas.openxmlformats.org/officeDocument/2006/relationships/customXml" Target="../ink/ink1206.xml"/><Relationship Id="rId26" Type="http://schemas.openxmlformats.org/officeDocument/2006/relationships/image" Target="../media/image957.png"/><Relationship Id="rId231" Type="http://schemas.openxmlformats.org/officeDocument/2006/relationships/customXml" Target="../ink/ink1085.xml"/><Relationship Id="rId273" Type="http://schemas.openxmlformats.org/officeDocument/2006/relationships/image" Target="../media/image1079.png"/><Relationship Id="rId329" Type="http://schemas.openxmlformats.org/officeDocument/2006/relationships/image" Target="../media/image1107.png"/><Relationship Id="rId480" Type="http://schemas.openxmlformats.org/officeDocument/2006/relationships/image" Target="../media/image1181.png"/><Relationship Id="rId68" Type="http://schemas.openxmlformats.org/officeDocument/2006/relationships/image" Target="../media/image978.png"/><Relationship Id="rId133" Type="http://schemas.openxmlformats.org/officeDocument/2006/relationships/customXml" Target="../ink/ink1036.xml"/><Relationship Id="rId175" Type="http://schemas.openxmlformats.org/officeDocument/2006/relationships/customXml" Target="../ink/ink1057.xml"/><Relationship Id="rId340" Type="http://schemas.openxmlformats.org/officeDocument/2006/relationships/image" Target="../media/image1112.png"/><Relationship Id="rId200" Type="http://schemas.openxmlformats.org/officeDocument/2006/relationships/image" Target="../media/image1043.png"/><Relationship Id="rId382" Type="http://schemas.openxmlformats.org/officeDocument/2006/relationships/image" Target="../media/image1132.png"/><Relationship Id="rId438" Type="http://schemas.openxmlformats.org/officeDocument/2006/relationships/image" Target="../media/image1160.png"/><Relationship Id="rId242" Type="http://schemas.openxmlformats.org/officeDocument/2006/relationships/image" Target="../media/image1064.png"/><Relationship Id="rId284" Type="http://schemas.openxmlformats.org/officeDocument/2006/relationships/customXml" Target="../ink/ink1112.xml"/><Relationship Id="rId491" Type="http://schemas.openxmlformats.org/officeDocument/2006/relationships/customXml" Target="../ink/ink1217.xml"/><Relationship Id="rId505" Type="http://schemas.openxmlformats.org/officeDocument/2006/relationships/customXml" Target="../ink/ink1224.xml"/><Relationship Id="rId37" Type="http://schemas.openxmlformats.org/officeDocument/2006/relationships/customXml" Target="../ink/ink988.xml"/><Relationship Id="rId79" Type="http://schemas.openxmlformats.org/officeDocument/2006/relationships/customXml" Target="../ink/ink1009.xml"/><Relationship Id="rId102" Type="http://schemas.openxmlformats.org/officeDocument/2006/relationships/image" Target="../media/image995.png"/><Relationship Id="rId144" Type="http://schemas.openxmlformats.org/officeDocument/2006/relationships/image" Target="../media/image1015.png"/><Relationship Id="rId90" Type="http://schemas.openxmlformats.org/officeDocument/2006/relationships/image" Target="../media/image989.png"/><Relationship Id="rId186" Type="http://schemas.openxmlformats.org/officeDocument/2006/relationships/image" Target="../media/image1036.png"/><Relationship Id="rId351" Type="http://schemas.openxmlformats.org/officeDocument/2006/relationships/customXml" Target="../ink/ink1146.xml"/><Relationship Id="rId393" Type="http://schemas.openxmlformats.org/officeDocument/2006/relationships/customXml" Target="../ink/ink1168.xml"/><Relationship Id="rId407" Type="http://schemas.openxmlformats.org/officeDocument/2006/relationships/customXml" Target="../ink/ink1175.xml"/><Relationship Id="rId449" Type="http://schemas.openxmlformats.org/officeDocument/2006/relationships/customXml" Target="../ink/ink1196.xml"/><Relationship Id="rId211" Type="http://schemas.openxmlformats.org/officeDocument/2006/relationships/customXml" Target="../ink/ink1075.xml"/><Relationship Id="rId253" Type="http://schemas.openxmlformats.org/officeDocument/2006/relationships/image" Target="../media/image1069.png"/><Relationship Id="rId295" Type="http://schemas.openxmlformats.org/officeDocument/2006/relationships/image" Target="../media/image1090.png"/><Relationship Id="rId309" Type="http://schemas.openxmlformats.org/officeDocument/2006/relationships/image" Target="../media/image1097.png"/><Relationship Id="rId460" Type="http://schemas.openxmlformats.org/officeDocument/2006/relationships/image" Target="../media/image1171.png"/><Relationship Id="rId516" Type="http://schemas.openxmlformats.org/officeDocument/2006/relationships/customXml" Target="../ink/ink1230.xml"/><Relationship Id="rId48" Type="http://schemas.openxmlformats.org/officeDocument/2006/relationships/image" Target="../media/image968.png"/><Relationship Id="rId113" Type="http://schemas.openxmlformats.org/officeDocument/2006/relationships/customXml" Target="../ink/ink1026.xml"/><Relationship Id="rId320" Type="http://schemas.openxmlformats.org/officeDocument/2006/relationships/customXml" Target="../ink/ink1130.xml"/><Relationship Id="rId155" Type="http://schemas.openxmlformats.org/officeDocument/2006/relationships/customXml" Target="../ink/ink1047.xml"/><Relationship Id="rId197" Type="http://schemas.openxmlformats.org/officeDocument/2006/relationships/customXml" Target="../ink/ink1068.xml"/><Relationship Id="rId362" Type="http://schemas.openxmlformats.org/officeDocument/2006/relationships/image" Target="../media/image1123.png"/><Relationship Id="rId418" Type="http://schemas.openxmlformats.org/officeDocument/2006/relationships/image" Target="../media/image1150.png"/><Relationship Id="rId222" Type="http://schemas.openxmlformats.org/officeDocument/2006/relationships/image" Target="../media/image1054.png"/><Relationship Id="rId264" Type="http://schemas.openxmlformats.org/officeDocument/2006/relationships/customXml" Target="../ink/ink1102.xml"/><Relationship Id="rId471" Type="http://schemas.openxmlformats.org/officeDocument/2006/relationships/customXml" Target="../ink/ink1207.xml"/><Relationship Id="rId17" Type="http://schemas.openxmlformats.org/officeDocument/2006/relationships/customXml" Target="../ink/ink978.xml"/><Relationship Id="rId59" Type="http://schemas.openxmlformats.org/officeDocument/2006/relationships/customXml" Target="../ink/ink999.xml"/><Relationship Id="rId124" Type="http://schemas.openxmlformats.org/officeDocument/2006/relationships/image" Target="../media/image1005.png"/><Relationship Id="rId527" Type="http://schemas.openxmlformats.org/officeDocument/2006/relationships/image" Target="../media/image1204.png"/><Relationship Id="rId70" Type="http://schemas.openxmlformats.org/officeDocument/2006/relationships/image" Target="../media/image979.png"/><Relationship Id="rId166" Type="http://schemas.openxmlformats.org/officeDocument/2006/relationships/image" Target="../media/image1026.png"/><Relationship Id="rId331" Type="http://schemas.openxmlformats.org/officeDocument/2006/relationships/image" Target="../media/image1108.png"/><Relationship Id="rId373" Type="http://schemas.openxmlformats.org/officeDocument/2006/relationships/customXml" Target="../ink/ink1157.xml"/><Relationship Id="rId429" Type="http://schemas.openxmlformats.org/officeDocument/2006/relationships/customXml" Target="../ink/ink1186.xml"/><Relationship Id="rId1" Type="http://schemas.openxmlformats.org/officeDocument/2006/relationships/slideLayout" Target="../slideLayouts/slideLayout7.xml"/><Relationship Id="rId233" Type="http://schemas.openxmlformats.org/officeDocument/2006/relationships/customXml" Target="../ink/ink1086.xml"/><Relationship Id="rId440" Type="http://schemas.openxmlformats.org/officeDocument/2006/relationships/image" Target="../media/image1161.png"/><Relationship Id="rId28" Type="http://schemas.openxmlformats.org/officeDocument/2006/relationships/image" Target="../media/image958.png"/><Relationship Id="rId275" Type="http://schemas.openxmlformats.org/officeDocument/2006/relationships/image" Target="../media/image1080.png"/><Relationship Id="rId300" Type="http://schemas.openxmlformats.org/officeDocument/2006/relationships/customXml" Target="../ink/ink1120.xml"/><Relationship Id="rId482" Type="http://schemas.openxmlformats.org/officeDocument/2006/relationships/image" Target="../media/image1182.png"/><Relationship Id="rId81" Type="http://schemas.openxmlformats.org/officeDocument/2006/relationships/customXml" Target="../ink/ink1010.xml"/><Relationship Id="rId135" Type="http://schemas.openxmlformats.org/officeDocument/2006/relationships/customXml" Target="../ink/ink1037.xml"/><Relationship Id="rId177" Type="http://schemas.openxmlformats.org/officeDocument/2006/relationships/customXml" Target="../ink/ink1058.xml"/><Relationship Id="rId342" Type="http://schemas.openxmlformats.org/officeDocument/2006/relationships/image" Target="../media/image1113.png"/><Relationship Id="rId384" Type="http://schemas.openxmlformats.org/officeDocument/2006/relationships/image" Target="../media/image1133.png"/><Relationship Id="rId202" Type="http://schemas.openxmlformats.org/officeDocument/2006/relationships/image" Target="../media/image1044.png"/><Relationship Id="rId244" Type="http://schemas.openxmlformats.org/officeDocument/2006/relationships/image" Target="../media/image1065.png"/><Relationship Id="rId39" Type="http://schemas.openxmlformats.org/officeDocument/2006/relationships/customXml" Target="../ink/ink989.xml"/><Relationship Id="rId286" Type="http://schemas.openxmlformats.org/officeDocument/2006/relationships/customXml" Target="../ink/ink1113.xml"/><Relationship Id="rId451" Type="http://schemas.openxmlformats.org/officeDocument/2006/relationships/customXml" Target="../ink/ink1197.xml"/><Relationship Id="rId493" Type="http://schemas.openxmlformats.org/officeDocument/2006/relationships/customXml" Target="../ink/ink1218.xml"/><Relationship Id="rId507" Type="http://schemas.openxmlformats.org/officeDocument/2006/relationships/customXml" Target="../ink/ink1225.xml"/><Relationship Id="rId50" Type="http://schemas.openxmlformats.org/officeDocument/2006/relationships/image" Target="../media/image969.png"/><Relationship Id="rId104" Type="http://schemas.openxmlformats.org/officeDocument/2006/relationships/image" Target="../media/image996.png"/><Relationship Id="rId146" Type="http://schemas.openxmlformats.org/officeDocument/2006/relationships/image" Target="../media/image1016.png"/><Relationship Id="rId188" Type="http://schemas.openxmlformats.org/officeDocument/2006/relationships/image" Target="../media/image1037.png"/><Relationship Id="rId311" Type="http://schemas.openxmlformats.org/officeDocument/2006/relationships/image" Target="../media/image1098.png"/><Relationship Id="rId353" Type="http://schemas.openxmlformats.org/officeDocument/2006/relationships/customXml" Target="../ink/ink1147.xml"/><Relationship Id="rId395" Type="http://schemas.openxmlformats.org/officeDocument/2006/relationships/customXml" Target="../ink/ink1169.xml"/><Relationship Id="rId409" Type="http://schemas.openxmlformats.org/officeDocument/2006/relationships/customXml" Target="../ink/ink1176.xml"/><Relationship Id="rId92" Type="http://schemas.openxmlformats.org/officeDocument/2006/relationships/image" Target="../media/image990.png"/><Relationship Id="rId213" Type="http://schemas.openxmlformats.org/officeDocument/2006/relationships/customXml" Target="../ink/ink1076.xml"/><Relationship Id="rId420" Type="http://schemas.openxmlformats.org/officeDocument/2006/relationships/image" Target="../media/image1151.png"/><Relationship Id="rId255" Type="http://schemas.openxmlformats.org/officeDocument/2006/relationships/image" Target="../media/image1070.png"/><Relationship Id="rId297" Type="http://schemas.openxmlformats.org/officeDocument/2006/relationships/image" Target="../media/image1091.png"/><Relationship Id="rId462" Type="http://schemas.openxmlformats.org/officeDocument/2006/relationships/image" Target="../media/image1172.png"/><Relationship Id="rId518" Type="http://schemas.openxmlformats.org/officeDocument/2006/relationships/customXml" Target="../ink/ink1231.xml"/><Relationship Id="rId115" Type="http://schemas.openxmlformats.org/officeDocument/2006/relationships/customXml" Target="../ink/ink1027.xml"/><Relationship Id="rId157" Type="http://schemas.openxmlformats.org/officeDocument/2006/relationships/customXml" Target="../ink/ink1048.xml"/><Relationship Id="rId322" Type="http://schemas.openxmlformats.org/officeDocument/2006/relationships/customXml" Target="../ink/ink1131.xml"/><Relationship Id="rId364" Type="http://schemas.openxmlformats.org/officeDocument/2006/relationships/image" Target="../media/image1124.png"/><Relationship Id="rId61" Type="http://schemas.openxmlformats.org/officeDocument/2006/relationships/customXml" Target="../ink/ink1000.xml"/><Relationship Id="rId199" Type="http://schemas.openxmlformats.org/officeDocument/2006/relationships/customXml" Target="../ink/ink1069.xml"/><Relationship Id="rId19" Type="http://schemas.openxmlformats.org/officeDocument/2006/relationships/customXml" Target="../ink/ink979.xml"/><Relationship Id="rId224" Type="http://schemas.openxmlformats.org/officeDocument/2006/relationships/image" Target="../media/image1055.png"/><Relationship Id="rId266" Type="http://schemas.openxmlformats.org/officeDocument/2006/relationships/customXml" Target="../ink/ink1103.xml"/><Relationship Id="rId431" Type="http://schemas.openxmlformats.org/officeDocument/2006/relationships/customXml" Target="../ink/ink1187.xml"/><Relationship Id="rId473" Type="http://schemas.openxmlformats.org/officeDocument/2006/relationships/customXml" Target="../ink/ink1208.xml"/><Relationship Id="rId529" Type="http://schemas.openxmlformats.org/officeDocument/2006/relationships/image" Target="../media/image1205.png"/><Relationship Id="rId30" Type="http://schemas.openxmlformats.org/officeDocument/2006/relationships/image" Target="../media/image959.png"/><Relationship Id="rId126" Type="http://schemas.openxmlformats.org/officeDocument/2006/relationships/image" Target="../media/image1006.png"/><Relationship Id="rId168" Type="http://schemas.openxmlformats.org/officeDocument/2006/relationships/image" Target="../media/image1027.png"/><Relationship Id="rId333" Type="http://schemas.openxmlformats.org/officeDocument/2006/relationships/image" Target="../media/image1109.png"/><Relationship Id="rId72" Type="http://schemas.openxmlformats.org/officeDocument/2006/relationships/image" Target="../media/image980.png"/><Relationship Id="rId375" Type="http://schemas.openxmlformats.org/officeDocument/2006/relationships/customXml" Target="../ink/ink1158.xml"/><Relationship Id="rId3" Type="http://schemas.openxmlformats.org/officeDocument/2006/relationships/image" Target="../media/image945.png"/><Relationship Id="rId235" Type="http://schemas.openxmlformats.org/officeDocument/2006/relationships/customXml" Target="../ink/ink1087.xml"/><Relationship Id="rId277" Type="http://schemas.openxmlformats.org/officeDocument/2006/relationships/image" Target="../media/image1081.png"/><Relationship Id="rId400" Type="http://schemas.openxmlformats.org/officeDocument/2006/relationships/image" Target="../media/image1141.png"/><Relationship Id="rId442" Type="http://schemas.openxmlformats.org/officeDocument/2006/relationships/image" Target="../media/image1162.png"/><Relationship Id="rId484" Type="http://schemas.openxmlformats.org/officeDocument/2006/relationships/image" Target="../media/image1183.png"/><Relationship Id="rId137" Type="http://schemas.openxmlformats.org/officeDocument/2006/relationships/customXml" Target="../ink/ink1038.xml"/><Relationship Id="rId302" Type="http://schemas.openxmlformats.org/officeDocument/2006/relationships/customXml" Target="../ink/ink1121.xml"/><Relationship Id="rId344" Type="http://schemas.openxmlformats.org/officeDocument/2006/relationships/image" Target="../media/image1114.png"/><Relationship Id="rId41" Type="http://schemas.openxmlformats.org/officeDocument/2006/relationships/customXml" Target="../ink/ink990.xml"/><Relationship Id="rId83" Type="http://schemas.openxmlformats.org/officeDocument/2006/relationships/customXml" Target="../ink/ink1011.xml"/><Relationship Id="rId179" Type="http://schemas.openxmlformats.org/officeDocument/2006/relationships/customXml" Target="../ink/ink1059.xml"/><Relationship Id="rId386" Type="http://schemas.openxmlformats.org/officeDocument/2006/relationships/image" Target="../media/image1134.png"/><Relationship Id="rId190" Type="http://schemas.openxmlformats.org/officeDocument/2006/relationships/image" Target="../media/image1038.png"/><Relationship Id="rId204" Type="http://schemas.openxmlformats.org/officeDocument/2006/relationships/image" Target="../media/image1045.png"/><Relationship Id="rId246" Type="http://schemas.openxmlformats.org/officeDocument/2006/relationships/customXml" Target="../ink/ink1093.xml"/><Relationship Id="rId288" Type="http://schemas.openxmlformats.org/officeDocument/2006/relationships/customXml" Target="../ink/ink1114.xml"/><Relationship Id="rId411" Type="http://schemas.openxmlformats.org/officeDocument/2006/relationships/customXml" Target="../ink/ink1177.xml"/><Relationship Id="rId453" Type="http://schemas.openxmlformats.org/officeDocument/2006/relationships/customXml" Target="../ink/ink1198.xml"/><Relationship Id="rId509" Type="http://schemas.openxmlformats.org/officeDocument/2006/relationships/customXml" Target="../ink/ink1226.xml"/><Relationship Id="rId106" Type="http://schemas.openxmlformats.org/officeDocument/2006/relationships/image" Target="../media/image997.png"/><Relationship Id="rId313" Type="http://schemas.openxmlformats.org/officeDocument/2006/relationships/image" Target="../media/image1099.png"/><Relationship Id="rId495" Type="http://schemas.openxmlformats.org/officeDocument/2006/relationships/customXml" Target="../ink/ink1219.xml"/><Relationship Id="rId10" Type="http://schemas.openxmlformats.org/officeDocument/2006/relationships/image" Target="../media/image949.png"/><Relationship Id="rId52" Type="http://schemas.openxmlformats.org/officeDocument/2006/relationships/image" Target="../media/image970.png"/><Relationship Id="rId94" Type="http://schemas.openxmlformats.org/officeDocument/2006/relationships/image" Target="../media/image991.png"/><Relationship Id="rId148" Type="http://schemas.openxmlformats.org/officeDocument/2006/relationships/image" Target="../media/image1017.png"/><Relationship Id="rId355" Type="http://schemas.openxmlformats.org/officeDocument/2006/relationships/customXml" Target="../ink/ink1148.xml"/><Relationship Id="rId397" Type="http://schemas.openxmlformats.org/officeDocument/2006/relationships/customXml" Target="../ink/ink1170.xml"/><Relationship Id="rId520" Type="http://schemas.openxmlformats.org/officeDocument/2006/relationships/customXml" Target="../ink/ink1232.xml"/><Relationship Id="rId215" Type="http://schemas.openxmlformats.org/officeDocument/2006/relationships/customXml" Target="../ink/ink1077.xml"/><Relationship Id="rId257" Type="http://schemas.openxmlformats.org/officeDocument/2006/relationships/image" Target="../media/image1071.png"/><Relationship Id="rId422" Type="http://schemas.openxmlformats.org/officeDocument/2006/relationships/image" Target="../media/image1152.png"/><Relationship Id="rId464" Type="http://schemas.openxmlformats.org/officeDocument/2006/relationships/image" Target="../media/image1173.png"/><Relationship Id="rId299" Type="http://schemas.openxmlformats.org/officeDocument/2006/relationships/image" Target="../media/image1092.png"/><Relationship Id="rId63" Type="http://schemas.openxmlformats.org/officeDocument/2006/relationships/customXml" Target="../ink/ink1001.xml"/><Relationship Id="rId159" Type="http://schemas.openxmlformats.org/officeDocument/2006/relationships/customXml" Target="../ink/ink1049.xml"/><Relationship Id="rId366" Type="http://schemas.openxmlformats.org/officeDocument/2006/relationships/image" Target="../media/image1125.png"/><Relationship Id="rId226" Type="http://schemas.openxmlformats.org/officeDocument/2006/relationships/image" Target="../media/image1056.png"/><Relationship Id="rId433" Type="http://schemas.openxmlformats.org/officeDocument/2006/relationships/customXml" Target="../ink/ink1188.xml"/><Relationship Id="rId74" Type="http://schemas.openxmlformats.org/officeDocument/2006/relationships/image" Target="../media/image981.png"/><Relationship Id="rId377" Type="http://schemas.openxmlformats.org/officeDocument/2006/relationships/image" Target="../media/image1130.png"/><Relationship Id="rId500" Type="http://schemas.openxmlformats.org/officeDocument/2006/relationships/image" Target="../media/image1191.png"/></Relationships>
</file>

<file path=ppt/slides/_rels/slide7.xml.rels><?xml version="1.0" encoding="UTF-8" standalone="yes"?>
<Relationships xmlns="http://schemas.openxmlformats.org/package/2006/relationships"><Relationship Id="rId21" Type="http://schemas.openxmlformats.org/officeDocument/2006/relationships/customXml" Target="../ink/ink1245.xml"/><Relationship Id="rId170" Type="http://schemas.openxmlformats.org/officeDocument/2006/relationships/customXml" Target="../ink/ink1320.xml"/><Relationship Id="rId268" Type="http://schemas.openxmlformats.org/officeDocument/2006/relationships/customXml" Target="../ink/ink1369.xml"/><Relationship Id="rId475" Type="http://schemas.openxmlformats.org/officeDocument/2006/relationships/image" Target="../media/image1439.png"/><Relationship Id="rId682" Type="http://schemas.openxmlformats.org/officeDocument/2006/relationships/image" Target="../media/image1541.png"/><Relationship Id="rId128" Type="http://schemas.openxmlformats.org/officeDocument/2006/relationships/customXml" Target="../ink/ink1299.xml"/><Relationship Id="rId335" Type="http://schemas.openxmlformats.org/officeDocument/2006/relationships/image" Target="../media/image1370.png"/><Relationship Id="rId542" Type="http://schemas.openxmlformats.org/officeDocument/2006/relationships/image" Target="../media/image1472.png"/><Relationship Id="rId987" Type="http://schemas.openxmlformats.org/officeDocument/2006/relationships/image" Target="../media/image1692.png"/><Relationship Id="rId402" Type="http://schemas.openxmlformats.org/officeDocument/2006/relationships/customXml" Target="../ink/ink1437.xml"/><Relationship Id="rId847" Type="http://schemas.openxmlformats.org/officeDocument/2006/relationships/customXml" Target="../ink/ink1661.xml"/><Relationship Id="rId1032" Type="http://schemas.openxmlformats.org/officeDocument/2006/relationships/image" Target="../media/image1714.png"/><Relationship Id="rId279" Type="http://schemas.openxmlformats.org/officeDocument/2006/relationships/image" Target="../media/image1343.png"/><Relationship Id="rId486" Type="http://schemas.openxmlformats.org/officeDocument/2006/relationships/customXml" Target="../ink/ink1479.xml"/><Relationship Id="rId693" Type="http://schemas.openxmlformats.org/officeDocument/2006/relationships/customXml" Target="../ink/ink1584.xml"/><Relationship Id="rId707" Type="http://schemas.openxmlformats.org/officeDocument/2006/relationships/customXml" Target="../ink/ink1591.xml"/><Relationship Id="rId914" Type="http://schemas.openxmlformats.org/officeDocument/2006/relationships/image" Target="../media/image1656.png"/><Relationship Id="rId43" Type="http://schemas.openxmlformats.org/officeDocument/2006/relationships/customXml" Target="../ink/ink1256.xml"/><Relationship Id="rId139" Type="http://schemas.openxmlformats.org/officeDocument/2006/relationships/image" Target="../media/image1273.png"/><Relationship Id="rId346" Type="http://schemas.openxmlformats.org/officeDocument/2006/relationships/customXml" Target="../ink/ink1409.xml"/><Relationship Id="rId553" Type="http://schemas.openxmlformats.org/officeDocument/2006/relationships/customXml" Target="../ink/ink1513.xml"/><Relationship Id="rId760" Type="http://schemas.openxmlformats.org/officeDocument/2006/relationships/image" Target="../media/image1579.png"/><Relationship Id="rId998" Type="http://schemas.openxmlformats.org/officeDocument/2006/relationships/customXml" Target="../ink/ink1737.xml"/><Relationship Id="rId192" Type="http://schemas.openxmlformats.org/officeDocument/2006/relationships/customXml" Target="../ink/ink1331.xml"/><Relationship Id="rId206" Type="http://schemas.openxmlformats.org/officeDocument/2006/relationships/customXml" Target="../ink/ink1338.xml"/><Relationship Id="rId413" Type="http://schemas.openxmlformats.org/officeDocument/2006/relationships/image" Target="../media/image1408.png"/><Relationship Id="rId858" Type="http://schemas.openxmlformats.org/officeDocument/2006/relationships/image" Target="../media/image1628.png"/><Relationship Id="rId1043" Type="http://schemas.openxmlformats.org/officeDocument/2006/relationships/customXml" Target="../ink/ink1760.xml"/><Relationship Id="rId497" Type="http://schemas.openxmlformats.org/officeDocument/2006/relationships/image" Target="../media/image1450.png"/><Relationship Id="rId620" Type="http://schemas.openxmlformats.org/officeDocument/2006/relationships/image" Target="../media/image1511.png"/><Relationship Id="rId718" Type="http://schemas.openxmlformats.org/officeDocument/2006/relationships/image" Target="../media/image1558.png"/><Relationship Id="rId925" Type="http://schemas.openxmlformats.org/officeDocument/2006/relationships/customXml" Target="../ink/ink1700.xml"/><Relationship Id="rId357" Type="http://schemas.openxmlformats.org/officeDocument/2006/relationships/image" Target="../media/image1380.png"/><Relationship Id="rId54" Type="http://schemas.openxmlformats.org/officeDocument/2006/relationships/image" Target="../media/image1231.png"/><Relationship Id="rId217" Type="http://schemas.openxmlformats.org/officeDocument/2006/relationships/image" Target="../media/image1312.png"/><Relationship Id="rId564" Type="http://schemas.openxmlformats.org/officeDocument/2006/relationships/image" Target="../media/image1483.png"/><Relationship Id="rId771" Type="http://schemas.openxmlformats.org/officeDocument/2006/relationships/customXml" Target="../ink/ink1623.xml"/><Relationship Id="rId869" Type="http://schemas.openxmlformats.org/officeDocument/2006/relationships/customXml" Target="../ink/ink1672.xml"/><Relationship Id="rId424" Type="http://schemas.openxmlformats.org/officeDocument/2006/relationships/customXml" Target="../ink/ink1448.xml"/><Relationship Id="rId631" Type="http://schemas.openxmlformats.org/officeDocument/2006/relationships/image" Target="../media/image1516.png"/><Relationship Id="rId729" Type="http://schemas.openxmlformats.org/officeDocument/2006/relationships/customXml" Target="../ink/ink1602.xml"/><Relationship Id="rId270" Type="http://schemas.openxmlformats.org/officeDocument/2006/relationships/customXml" Target="../ink/ink1370.xml"/><Relationship Id="rId936" Type="http://schemas.openxmlformats.org/officeDocument/2006/relationships/image" Target="../media/image1667.png"/><Relationship Id="rId65" Type="http://schemas.openxmlformats.org/officeDocument/2006/relationships/customXml" Target="../ink/ink1267.xml"/><Relationship Id="rId130" Type="http://schemas.openxmlformats.org/officeDocument/2006/relationships/customXml" Target="../ink/ink1300.xml"/><Relationship Id="rId368" Type="http://schemas.openxmlformats.org/officeDocument/2006/relationships/customXml" Target="../ink/ink1420.xml"/><Relationship Id="rId575" Type="http://schemas.openxmlformats.org/officeDocument/2006/relationships/customXml" Target="../ink/ink1524.xml"/><Relationship Id="rId782" Type="http://schemas.openxmlformats.org/officeDocument/2006/relationships/image" Target="../media/image1590.png"/><Relationship Id="rId228" Type="http://schemas.openxmlformats.org/officeDocument/2006/relationships/customXml" Target="../ink/ink1349.xml"/><Relationship Id="rId435" Type="http://schemas.openxmlformats.org/officeDocument/2006/relationships/image" Target="../media/image1419.png"/><Relationship Id="rId642" Type="http://schemas.openxmlformats.org/officeDocument/2006/relationships/customXml" Target="../ink/ink1558.xml"/><Relationship Id="rId281" Type="http://schemas.openxmlformats.org/officeDocument/2006/relationships/image" Target="../media/image1344.png"/><Relationship Id="rId502" Type="http://schemas.openxmlformats.org/officeDocument/2006/relationships/customXml" Target="../ink/ink1487.xml"/><Relationship Id="rId947" Type="http://schemas.openxmlformats.org/officeDocument/2006/relationships/customXml" Target="../ink/ink1711.xml"/><Relationship Id="rId76" Type="http://schemas.openxmlformats.org/officeDocument/2006/relationships/customXml" Target="../ink/ink1273.xml"/><Relationship Id="rId141" Type="http://schemas.openxmlformats.org/officeDocument/2006/relationships/image" Target="../media/image1274.png"/><Relationship Id="rId379" Type="http://schemas.openxmlformats.org/officeDocument/2006/relationships/image" Target="../media/image1391.png"/><Relationship Id="rId586" Type="http://schemas.openxmlformats.org/officeDocument/2006/relationships/image" Target="../media/image1494.png"/><Relationship Id="rId793" Type="http://schemas.openxmlformats.org/officeDocument/2006/relationships/customXml" Target="../ink/ink1634.xml"/><Relationship Id="rId807" Type="http://schemas.openxmlformats.org/officeDocument/2006/relationships/customXml" Target="../ink/ink1641.xml"/><Relationship Id="rId7" Type="http://schemas.openxmlformats.org/officeDocument/2006/relationships/image" Target="../media/image1208.png"/><Relationship Id="rId239" Type="http://schemas.openxmlformats.org/officeDocument/2006/relationships/image" Target="../media/image1323.png"/><Relationship Id="rId446" Type="http://schemas.openxmlformats.org/officeDocument/2006/relationships/customXml" Target="../ink/ink1459.xml"/><Relationship Id="rId653" Type="http://schemas.openxmlformats.org/officeDocument/2006/relationships/image" Target="../media/image1527.png"/><Relationship Id="rId292" Type="http://schemas.openxmlformats.org/officeDocument/2006/relationships/customXml" Target="../ink/ink1381.xml"/><Relationship Id="rId306" Type="http://schemas.openxmlformats.org/officeDocument/2006/relationships/customXml" Target="../ink/ink1388.xml"/><Relationship Id="rId860" Type="http://schemas.openxmlformats.org/officeDocument/2006/relationships/image" Target="../media/image1629.png"/><Relationship Id="rId958" Type="http://schemas.openxmlformats.org/officeDocument/2006/relationships/image" Target="../media/image1678.png"/><Relationship Id="rId87" Type="http://schemas.openxmlformats.org/officeDocument/2006/relationships/image" Target="../media/image1247.png"/><Relationship Id="rId513" Type="http://schemas.openxmlformats.org/officeDocument/2006/relationships/image" Target="../media/image1458.png"/><Relationship Id="rId597" Type="http://schemas.openxmlformats.org/officeDocument/2006/relationships/customXml" Target="../ink/ink1535.xml"/><Relationship Id="rId720" Type="http://schemas.openxmlformats.org/officeDocument/2006/relationships/image" Target="../media/image1559.png"/><Relationship Id="rId818" Type="http://schemas.openxmlformats.org/officeDocument/2006/relationships/image" Target="../media/image1608.png"/><Relationship Id="rId152" Type="http://schemas.openxmlformats.org/officeDocument/2006/relationships/customXml" Target="../ink/ink1311.xml"/><Relationship Id="rId457" Type="http://schemas.openxmlformats.org/officeDocument/2006/relationships/image" Target="../media/image1430.png"/><Relationship Id="rId1003" Type="http://schemas.openxmlformats.org/officeDocument/2006/relationships/image" Target="../media/image1700.png"/><Relationship Id="rId664" Type="http://schemas.openxmlformats.org/officeDocument/2006/relationships/image" Target="../media/image1532.png"/><Relationship Id="rId871" Type="http://schemas.openxmlformats.org/officeDocument/2006/relationships/customXml" Target="../ink/ink1673.xml"/><Relationship Id="rId969" Type="http://schemas.openxmlformats.org/officeDocument/2006/relationships/customXml" Target="../ink/ink1722.xml"/><Relationship Id="rId14" Type="http://schemas.openxmlformats.org/officeDocument/2006/relationships/image" Target="../media/image1212.png"/><Relationship Id="rId317" Type="http://schemas.openxmlformats.org/officeDocument/2006/relationships/customXml" Target="../ink/ink1394.xml"/><Relationship Id="rId524" Type="http://schemas.openxmlformats.org/officeDocument/2006/relationships/customXml" Target="../ink/ink1498.xml"/><Relationship Id="rId731" Type="http://schemas.openxmlformats.org/officeDocument/2006/relationships/customXml" Target="../ink/ink1603.xml"/><Relationship Id="rId98" Type="http://schemas.openxmlformats.org/officeDocument/2006/relationships/customXml" Target="../ink/ink1284.xml"/><Relationship Id="rId163" Type="http://schemas.openxmlformats.org/officeDocument/2006/relationships/image" Target="../media/image1285.png"/><Relationship Id="rId370" Type="http://schemas.openxmlformats.org/officeDocument/2006/relationships/customXml" Target="../ink/ink1421.xml"/><Relationship Id="rId829" Type="http://schemas.openxmlformats.org/officeDocument/2006/relationships/customXml" Target="../ink/ink1652.xml"/><Relationship Id="rId1014" Type="http://schemas.openxmlformats.org/officeDocument/2006/relationships/customXml" Target="../ink/ink1745.xml"/><Relationship Id="rId230" Type="http://schemas.openxmlformats.org/officeDocument/2006/relationships/customXml" Target="../ink/ink1350.xml"/><Relationship Id="rId468" Type="http://schemas.openxmlformats.org/officeDocument/2006/relationships/customXml" Target="../ink/ink1470.xml"/><Relationship Id="rId675" Type="http://schemas.openxmlformats.org/officeDocument/2006/relationships/customXml" Target="../ink/ink1575.xml"/><Relationship Id="rId882" Type="http://schemas.openxmlformats.org/officeDocument/2006/relationships/image" Target="../media/image1640.png"/><Relationship Id="rId25" Type="http://schemas.openxmlformats.org/officeDocument/2006/relationships/customXml" Target="../ink/ink1247.xml"/><Relationship Id="rId328" Type="http://schemas.openxmlformats.org/officeDocument/2006/relationships/customXml" Target="../ink/ink1400.xml"/><Relationship Id="rId535" Type="http://schemas.openxmlformats.org/officeDocument/2006/relationships/image" Target="../media/image1469.png"/><Relationship Id="rId742" Type="http://schemas.openxmlformats.org/officeDocument/2006/relationships/image" Target="../media/image1570.png"/><Relationship Id="rId174" Type="http://schemas.openxmlformats.org/officeDocument/2006/relationships/customXml" Target="../ink/ink1322.xml"/><Relationship Id="rId381" Type="http://schemas.openxmlformats.org/officeDocument/2006/relationships/image" Target="../media/image1392.png"/><Relationship Id="rId602" Type="http://schemas.openxmlformats.org/officeDocument/2006/relationships/image" Target="../media/image1502.png"/><Relationship Id="rId1025" Type="http://schemas.openxmlformats.org/officeDocument/2006/relationships/customXml" Target="../ink/ink1751.xml"/><Relationship Id="rId241" Type="http://schemas.openxmlformats.org/officeDocument/2006/relationships/image" Target="../media/image1324.png"/><Relationship Id="rId479" Type="http://schemas.openxmlformats.org/officeDocument/2006/relationships/image" Target="../media/image1441.png"/><Relationship Id="rId686" Type="http://schemas.openxmlformats.org/officeDocument/2006/relationships/image" Target="../media/image127.png"/><Relationship Id="rId893" Type="http://schemas.openxmlformats.org/officeDocument/2006/relationships/customXml" Target="../ink/ink1684.xml"/><Relationship Id="rId907" Type="http://schemas.openxmlformats.org/officeDocument/2006/relationships/customXml" Target="../ink/ink1691.xml"/><Relationship Id="rId36" Type="http://schemas.openxmlformats.org/officeDocument/2006/relationships/image" Target="../media/image69.png"/><Relationship Id="rId339" Type="http://schemas.openxmlformats.org/officeDocument/2006/relationships/image" Target="../media/image1372.png"/><Relationship Id="rId546" Type="http://schemas.openxmlformats.org/officeDocument/2006/relationships/image" Target="../media/image1474.png"/><Relationship Id="rId753" Type="http://schemas.openxmlformats.org/officeDocument/2006/relationships/customXml" Target="../ink/ink1614.xml"/><Relationship Id="rId101" Type="http://schemas.openxmlformats.org/officeDocument/2006/relationships/image" Target="../media/image1254.png"/><Relationship Id="rId185" Type="http://schemas.openxmlformats.org/officeDocument/2006/relationships/image" Target="../media/image1296.png"/><Relationship Id="rId406" Type="http://schemas.openxmlformats.org/officeDocument/2006/relationships/customXml" Target="../ink/ink1439.xml"/><Relationship Id="rId960" Type="http://schemas.openxmlformats.org/officeDocument/2006/relationships/image" Target="../media/image1679.png"/><Relationship Id="rId1036" Type="http://schemas.openxmlformats.org/officeDocument/2006/relationships/image" Target="../media/image1716.png"/><Relationship Id="rId392" Type="http://schemas.openxmlformats.org/officeDocument/2006/relationships/customXml" Target="../ink/ink1432.xml"/><Relationship Id="rId613" Type="http://schemas.openxmlformats.org/officeDocument/2006/relationships/customXml" Target="../ink/ink1543.xml"/><Relationship Id="rId697" Type="http://schemas.openxmlformats.org/officeDocument/2006/relationships/customXml" Target="../ink/ink1586.xml"/><Relationship Id="rId820" Type="http://schemas.openxmlformats.org/officeDocument/2006/relationships/image" Target="../media/image1609.png"/><Relationship Id="rId918" Type="http://schemas.openxmlformats.org/officeDocument/2006/relationships/image" Target="../media/image1658.png"/><Relationship Id="rId252" Type="http://schemas.openxmlformats.org/officeDocument/2006/relationships/customXml" Target="../ink/ink1361.xml"/><Relationship Id="rId47" Type="http://schemas.openxmlformats.org/officeDocument/2006/relationships/customXml" Target="../ink/ink1258.xml"/><Relationship Id="rId112" Type="http://schemas.openxmlformats.org/officeDocument/2006/relationships/customXml" Target="../ink/ink1291.xml"/><Relationship Id="rId557" Type="http://schemas.openxmlformats.org/officeDocument/2006/relationships/customXml" Target="../ink/ink1515.xml"/><Relationship Id="rId764" Type="http://schemas.openxmlformats.org/officeDocument/2006/relationships/image" Target="../media/image1581.png"/><Relationship Id="rId971" Type="http://schemas.openxmlformats.org/officeDocument/2006/relationships/customXml" Target="../ink/ink1723.xml"/><Relationship Id="rId196" Type="http://schemas.openxmlformats.org/officeDocument/2006/relationships/customXml" Target="../ink/ink1333.xml"/><Relationship Id="rId417" Type="http://schemas.openxmlformats.org/officeDocument/2006/relationships/image" Target="../media/image1410.png"/><Relationship Id="rId624" Type="http://schemas.openxmlformats.org/officeDocument/2006/relationships/image" Target="../media/image1513.png"/><Relationship Id="rId831" Type="http://schemas.openxmlformats.org/officeDocument/2006/relationships/customXml" Target="../ink/ink1653.xml"/><Relationship Id="rId263" Type="http://schemas.openxmlformats.org/officeDocument/2006/relationships/image" Target="../media/image1335.png"/><Relationship Id="rId470" Type="http://schemas.openxmlformats.org/officeDocument/2006/relationships/customXml" Target="../ink/ink1471.xml"/><Relationship Id="rId929" Type="http://schemas.openxmlformats.org/officeDocument/2006/relationships/customXml" Target="../ink/ink1702.xml"/><Relationship Id="rId58" Type="http://schemas.openxmlformats.org/officeDocument/2006/relationships/image" Target="../media/image1233.png"/><Relationship Id="rId123" Type="http://schemas.openxmlformats.org/officeDocument/2006/relationships/image" Target="../media/image1265.png"/><Relationship Id="rId330" Type="http://schemas.openxmlformats.org/officeDocument/2006/relationships/customXml" Target="../ink/ink1401.xml"/><Relationship Id="rId568" Type="http://schemas.openxmlformats.org/officeDocument/2006/relationships/image" Target="../media/image1485.png"/><Relationship Id="rId775" Type="http://schemas.openxmlformats.org/officeDocument/2006/relationships/customXml" Target="../ink/ink1625.xml"/><Relationship Id="rId982" Type="http://schemas.openxmlformats.org/officeDocument/2006/relationships/customXml" Target="../ink/ink1729.xml"/><Relationship Id="rId428" Type="http://schemas.openxmlformats.org/officeDocument/2006/relationships/customXml" Target="../ink/ink1450.xml"/><Relationship Id="rId635" Type="http://schemas.openxmlformats.org/officeDocument/2006/relationships/image" Target="../media/image1518.png"/><Relationship Id="rId842" Type="http://schemas.openxmlformats.org/officeDocument/2006/relationships/image" Target="../media/image1620.png"/><Relationship Id="rId274" Type="http://schemas.openxmlformats.org/officeDocument/2006/relationships/customXml" Target="../ink/ink1372.xml"/><Relationship Id="rId481" Type="http://schemas.openxmlformats.org/officeDocument/2006/relationships/image" Target="../media/image1442.png"/><Relationship Id="rId702" Type="http://schemas.openxmlformats.org/officeDocument/2006/relationships/image" Target="../media/image1550.png"/><Relationship Id="rId69" Type="http://schemas.openxmlformats.org/officeDocument/2006/relationships/image" Target="../media/image1238.png"/><Relationship Id="rId134" Type="http://schemas.openxmlformats.org/officeDocument/2006/relationships/customXml" Target="../ink/ink1302.xml"/><Relationship Id="rId579" Type="http://schemas.openxmlformats.org/officeDocument/2006/relationships/customXml" Target="../ink/ink1526.xml"/><Relationship Id="rId786" Type="http://schemas.openxmlformats.org/officeDocument/2006/relationships/image" Target="../media/image1592.png"/><Relationship Id="rId993" Type="http://schemas.openxmlformats.org/officeDocument/2006/relationships/image" Target="../media/image1695.png"/><Relationship Id="rId341" Type="http://schemas.openxmlformats.org/officeDocument/2006/relationships/image" Target="../media/image1373.png"/><Relationship Id="rId439" Type="http://schemas.openxmlformats.org/officeDocument/2006/relationships/image" Target="../media/image1421.png"/><Relationship Id="rId646" Type="http://schemas.openxmlformats.org/officeDocument/2006/relationships/customXml" Target="../ink/ink1560.xml"/><Relationship Id="rId201" Type="http://schemas.openxmlformats.org/officeDocument/2006/relationships/image" Target="../media/image1304.png"/><Relationship Id="rId285" Type="http://schemas.openxmlformats.org/officeDocument/2006/relationships/image" Target="../media/image1346.png"/><Relationship Id="rId506" Type="http://schemas.openxmlformats.org/officeDocument/2006/relationships/customXml" Target="../ink/ink1489.xml"/><Relationship Id="rId853" Type="http://schemas.openxmlformats.org/officeDocument/2006/relationships/customXml" Target="../ink/ink1664.xml"/><Relationship Id="rId492" Type="http://schemas.openxmlformats.org/officeDocument/2006/relationships/customXml" Target="../ink/ink1482.xml"/><Relationship Id="rId713" Type="http://schemas.openxmlformats.org/officeDocument/2006/relationships/customXml" Target="../ink/ink1594.xml"/><Relationship Id="rId797" Type="http://schemas.openxmlformats.org/officeDocument/2006/relationships/customXml" Target="../ink/ink1636.xml"/><Relationship Id="rId920" Type="http://schemas.openxmlformats.org/officeDocument/2006/relationships/image" Target="../media/image1659.png"/><Relationship Id="rId145" Type="http://schemas.openxmlformats.org/officeDocument/2006/relationships/image" Target="../media/image1276.png"/><Relationship Id="rId352" Type="http://schemas.openxmlformats.org/officeDocument/2006/relationships/customXml" Target="../ink/ink1412.xml"/><Relationship Id="rId212" Type="http://schemas.openxmlformats.org/officeDocument/2006/relationships/customXml" Target="../ink/ink1341.xml"/><Relationship Id="rId657" Type="http://schemas.openxmlformats.org/officeDocument/2006/relationships/image" Target="../media/image1529.png"/><Relationship Id="rId864" Type="http://schemas.openxmlformats.org/officeDocument/2006/relationships/image" Target="../media/image1631.png"/><Relationship Id="rId296" Type="http://schemas.openxmlformats.org/officeDocument/2006/relationships/customXml" Target="../ink/ink1383.xml"/><Relationship Id="rId517" Type="http://schemas.openxmlformats.org/officeDocument/2006/relationships/image" Target="../media/image1460.png"/><Relationship Id="rId724" Type="http://schemas.openxmlformats.org/officeDocument/2006/relationships/image" Target="../media/image1561.png"/><Relationship Id="rId931" Type="http://schemas.openxmlformats.org/officeDocument/2006/relationships/customXml" Target="../ink/ink1703.xml"/><Relationship Id="rId60" Type="http://schemas.openxmlformats.org/officeDocument/2006/relationships/image" Target="../media/image1234.png"/><Relationship Id="rId156" Type="http://schemas.openxmlformats.org/officeDocument/2006/relationships/customXml" Target="../ink/ink1313.xml"/><Relationship Id="rId363" Type="http://schemas.openxmlformats.org/officeDocument/2006/relationships/image" Target="../media/image1383.png"/><Relationship Id="rId570" Type="http://schemas.openxmlformats.org/officeDocument/2006/relationships/image" Target="../media/image1486.png"/><Relationship Id="rId1007" Type="http://schemas.openxmlformats.org/officeDocument/2006/relationships/image" Target="../media/image1702.png"/><Relationship Id="rId223" Type="http://schemas.openxmlformats.org/officeDocument/2006/relationships/image" Target="../media/image1315.png"/><Relationship Id="rId430" Type="http://schemas.openxmlformats.org/officeDocument/2006/relationships/customXml" Target="../ink/ink1451.xml"/><Relationship Id="rId668" Type="http://schemas.openxmlformats.org/officeDocument/2006/relationships/image" Target="../media/image1534.png"/><Relationship Id="rId875" Type="http://schemas.openxmlformats.org/officeDocument/2006/relationships/customXml" Target="../ink/ink1675.xml"/><Relationship Id="rId18" Type="http://schemas.openxmlformats.org/officeDocument/2006/relationships/image" Target="../media/image1214.png"/><Relationship Id="rId528" Type="http://schemas.openxmlformats.org/officeDocument/2006/relationships/customXml" Target="../ink/ink1500.xml"/><Relationship Id="rId735" Type="http://schemas.openxmlformats.org/officeDocument/2006/relationships/customXml" Target="../ink/ink1605.xml"/><Relationship Id="rId942" Type="http://schemas.openxmlformats.org/officeDocument/2006/relationships/image" Target="../media/image1670.png"/><Relationship Id="rId167" Type="http://schemas.openxmlformats.org/officeDocument/2006/relationships/image" Target="../media/image1287.png"/><Relationship Id="rId374" Type="http://schemas.openxmlformats.org/officeDocument/2006/relationships/customXml" Target="../ink/ink1423.xml"/><Relationship Id="rId581" Type="http://schemas.openxmlformats.org/officeDocument/2006/relationships/customXml" Target="../ink/ink1527.xml"/><Relationship Id="rId1018" Type="http://schemas.openxmlformats.org/officeDocument/2006/relationships/customXml" Target="../ink/ink1747.xml"/><Relationship Id="rId71" Type="http://schemas.openxmlformats.org/officeDocument/2006/relationships/image" Target="../media/image1239.png"/><Relationship Id="rId234" Type="http://schemas.openxmlformats.org/officeDocument/2006/relationships/customXml" Target="../ink/ink1352.xml"/><Relationship Id="rId679" Type="http://schemas.openxmlformats.org/officeDocument/2006/relationships/customXml" Target="../ink/ink1577.xml"/><Relationship Id="rId802" Type="http://schemas.openxmlformats.org/officeDocument/2006/relationships/image" Target="../media/image1600.png"/><Relationship Id="rId886" Type="http://schemas.openxmlformats.org/officeDocument/2006/relationships/image" Target="../media/image1642.png"/><Relationship Id="rId2" Type="http://schemas.openxmlformats.org/officeDocument/2006/relationships/notesSlide" Target="../notesSlides/notesSlide7.xml"/><Relationship Id="rId29" Type="http://schemas.openxmlformats.org/officeDocument/2006/relationships/customXml" Target="../ink/ink1249.xml"/><Relationship Id="rId441" Type="http://schemas.openxmlformats.org/officeDocument/2006/relationships/image" Target="../media/image1422.png"/><Relationship Id="rId539" Type="http://schemas.openxmlformats.org/officeDocument/2006/relationships/customXml" Target="../ink/ink1506.xml"/><Relationship Id="rId746" Type="http://schemas.openxmlformats.org/officeDocument/2006/relationships/image" Target="../media/image1572.png"/><Relationship Id="rId178" Type="http://schemas.openxmlformats.org/officeDocument/2006/relationships/customXml" Target="../ink/ink1324.xml"/><Relationship Id="rId301" Type="http://schemas.openxmlformats.org/officeDocument/2006/relationships/image" Target="../media/image1354.png"/><Relationship Id="rId953" Type="http://schemas.openxmlformats.org/officeDocument/2006/relationships/customXml" Target="../ink/ink1714.xml"/><Relationship Id="rId1029" Type="http://schemas.openxmlformats.org/officeDocument/2006/relationships/customXml" Target="../ink/ink1753.xml"/><Relationship Id="rId82" Type="http://schemas.openxmlformats.org/officeDocument/2006/relationships/customXml" Target="../ink/ink1276.xml"/><Relationship Id="rId385" Type="http://schemas.openxmlformats.org/officeDocument/2006/relationships/image" Target="../media/image1394.png"/><Relationship Id="rId592" Type="http://schemas.openxmlformats.org/officeDocument/2006/relationships/image" Target="../media/image1497.png"/><Relationship Id="rId606" Type="http://schemas.openxmlformats.org/officeDocument/2006/relationships/image" Target="../media/image1504.png"/><Relationship Id="rId813" Type="http://schemas.openxmlformats.org/officeDocument/2006/relationships/customXml" Target="../ink/ink1644.xml"/><Relationship Id="rId245" Type="http://schemas.openxmlformats.org/officeDocument/2006/relationships/image" Target="../media/image1326.png"/><Relationship Id="rId452" Type="http://schemas.openxmlformats.org/officeDocument/2006/relationships/customXml" Target="../ink/ink1462.xml"/><Relationship Id="rId897" Type="http://schemas.openxmlformats.org/officeDocument/2006/relationships/customXml" Target="../ink/ink1686.xml"/><Relationship Id="rId105" Type="http://schemas.openxmlformats.org/officeDocument/2006/relationships/image" Target="../media/image1256.png"/><Relationship Id="rId312" Type="http://schemas.openxmlformats.org/officeDocument/2006/relationships/customXml" Target="../ink/ink1391.xml"/><Relationship Id="rId757" Type="http://schemas.openxmlformats.org/officeDocument/2006/relationships/customXml" Target="../ink/ink1616.xml"/><Relationship Id="rId964" Type="http://schemas.openxmlformats.org/officeDocument/2006/relationships/image" Target="../media/image1681.png"/><Relationship Id="rId93" Type="http://schemas.openxmlformats.org/officeDocument/2006/relationships/image" Target="../media/image1250.png"/><Relationship Id="rId189" Type="http://schemas.openxmlformats.org/officeDocument/2006/relationships/image" Target="../media/image1298.png"/><Relationship Id="rId396" Type="http://schemas.openxmlformats.org/officeDocument/2006/relationships/customXml" Target="../ink/ink1434.xml"/><Relationship Id="rId617" Type="http://schemas.openxmlformats.org/officeDocument/2006/relationships/customXml" Target="../ink/ink1545.xml"/><Relationship Id="rId824" Type="http://schemas.openxmlformats.org/officeDocument/2006/relationships/image" Target="../media/image1611.png"/><Relationship Id="rId256" Type="http://schemas.openxmlformats.org/officeDocument/2006/relationships/customXml" Target="../ink/ink1363.xml"/><Relationship Id="rId463" Type="http://schemas.openxmlformats.org/officeDocument/2006/relationships/image" Target="../media/image1433.png"/><Relationship Id="rId670" Type="http://schemas.openxmlformats.org/officeDocument/2006/relationships/image" Target="../media/image1535.png"/><Relationship Id="rId116" Type="http://schemas.openxmlformats.org/officeDocument/2006/relationships/customXml" Target="../ink/ink1293.xml"/><Relationship Id="rId323" Type="http://schemas.openxmlformats.org/officeDocument/2006/relationships/customXml" Target="../ink/ink1397.xml"/><Relationship Id="rId530" Type="http://schemas.openxmlformats.org/officeDocument/2006/relationships/customXml" Target="../ink/ink1501.xml"/><Relationship Id="rId768" Type="http://schemas.openxmlformats.org/officeDocument/2006/relationships/image" Target="../media/image1583.png"/><Relationship Id="rId975" Type="http://schemas.openxmlformats.org/officeDocument/2006/relationships/customXml" Target="../ink/ink1725.xml"/><Relationship Id="rId20" Type="http://schemas.openxmlformats.org/officeDocument/2006/relationships/image" Target="../media/image1215.png"/><Relationship Id="rId628" Type="http://schemas.openxmlformats.org/officeDocument/2006/relationships/customXml" Target="../ink/ink1551.xml"/><Relationship Id="rId835" Type="http://schemas.openxmlformats.org/officeDocument/2006/relationships/customXml" Target="../ink/ink1655.xml"/><Relationship Id="rId267" Type="http://schemas.openxmlformats.org/officeDocument/2006/relationships/image" Target="../media/image1337.png"/><Relationship Id="rId474" Type="http://schemas.openxmlformats.org/officeDocument/2006/relationships/customXml" Target="../ink/ink1473.xml"/><Relationship Id="rId1020" Type="http://schemas.openxmlformats.org/officeDocument/2006/relationships/customXml" Target="../ink/ink1748.xml"/><Relationship Id="rId127" Type="http://schemas.openxmlformats.org/officeDocument/2006/relationships/image" Target="../media/image1267.png"/><Relationship Id="rId681" Type="http://schemas.openxmlformats.org/officeDocument/2006/relationships/customXml" Target="../ink/ink1578.xml"/><Relationship Id="rId779" Type="http://schemas.openxmlformats.org/officeDocument/2006/relationships/customXml" Target="../ink/ink1627.xml"/><Relationship Id="rId902" Type="http://schemas.openxmlformats.org/officeDocument/2006/relationships/image" Target="../media/image1650.png"/><Relationship Id="rId986" Type="http://schemas.openxmlformats.org/officeDocument/2006/relationships/customXml" Target="../ink/ink1731.xml"/><Relationship Id="rId31" Type="http://schemas.openxmlformats.org/officeDocument/2006/relationships/customXml" Target="../ink/ink1250.xml"/><Relationship Id="rId334" Type="http://schemas.openxmlformats.org/officeDocument/2006/relationships/customXml" Target="../ink/ink1403.xml"/><Relationship Id="rId541" Type="http://schemas.openxmlformats.org/officeDocument/2006/relationships/customXml" Target="../ink/ink1507.xml"/><Relationship Id="rId639" Type="http://schemas.openxmlformats.org/officeDocument/2006/relationships/image" Target="../media/image1520.png"/><Relationship Id="rId180" Type="http://schemas.openxmlformats.org/officeDocument/2006/relationships/customXml" Target="../ink/ink1325.xml"/><Relationship Id="rId278" Type="http://schemas.openxmlformats.org/officeDocument/2006/relationships/customXml" Target="../ink/ink1374.xml"/><Relationship Id="rId401" Type="http://schemas.openxmlformats.org/officeDocument/2006/relationships/image" Target="../media/image1402.png"/><Relationship Id="rId846" Type="http://schemas.openxmlformats.org/officeDocument/2006/relationships/image" Target="../media/image1622.png"/><Relationship Id="rId1031" Type="http://schemas.openxmlformats.org/officeDocument/2006/relationships/customXml" Target="../ink/ink1754.xml"/><Relationship Id="rId485" Type="http://schemas.openxmlformats.org/officeDocument/2006/relationships/image" Target="../media/image1444.png"/><Relationship Id="rId692" Type="http://schemas.openxmlformats.org/officeDocument/2006/relationships/image" Target="../media/image1545.png"/><Relationship Id="rId706" Type="http://schemas.openxmlformats.org/officeDocument/2006/relationships/image" Target="../media/image1552.png"/><Relationship Id="rId913" Type="http://schemas.openxmlformats.org/officeDocument/2006/relationships/customXml" Target="../ink/ink1694.xml"/><Relationship Id="rId42" Type="http://schemas.openxmlformats.org/officeDocument/2006/relationships/image" Target="../media/image1225.png"/><Relationship Id="rId138" Type="http://schemas.openxmlformats.org/officeDocument/2006/relationships/customXml" Target="../ink/ink1304.xml"/><Relationship Id="rId345" Type="http://schemas.openxmlformats.org/officeDocument/2006/relationships/image" Target="../media/image1375.png"/><Relationship Id="rId552" Type="http://schemas.openxmlformats.org/officeDocument/2006/relationships/image" Target="../media/image1477.png"/><Relationship Id="rId997" Type="http://schemas.openxmlformats.org/officeDocument/2006/relationships/image" Target="../media/image1697.png"/><Relationship Id="rId191" Type="http://schemas.openxmlformats.org/officeDocument/2006/relationships/image" Target="../media/image1299.png"/><Relationship Id="rId205" Type="http://schemas.openxmlformats.org/officeDocument/2006/relationships/image" Target="../media/image1306.png"/><Relationship Id="rId412" Type="http://schemas.openxmlformats.org/officeDocument/2006/relationships/customXml" Target="../ink/ink1442.xml"/><Relationship Id="rId857" Type="http://schemas.openxmlformats.org/officeDocument/2006/relationships/customXml" Target="../ink/ink1666.xml"/><Relationship Id="rId1042" Type="http://schemas.openxmlformats.org/officeDocument/2006/relationships/image" Target="../media/image1719.png"/><Relationship Id="rId289" Type="http://schemas.openxmlformats.org/officeDocument/2006/relationships/image" Target="../media/image1348.png"/><Relationship Id="rId496" Type="http://schemas.openxmlformats.org/officeDocument/2006/relationships/customXml" Target="../ink/ink1484.xml"/><Relationship Id="rId717" Type="http://schemas.openxmlformats.org/officeDocument/2006/relationships/customXml" Target="../ink/ink1596.xml"/><Relationship Id="rId924" Type="http://schemas.openxmlformats.org/officeDocument/2006/relationships/image" Target="../media/image1661.png"/><Relationship Id="rId53" Type="http://schemas.openxmlformats.org/officeDocument/2006/relationships/customXml" Target="../ink/ink1261.xml"/><Relationship Id="rId149" Type="http://schemas.openxmlformats.org/officeDocument/2006/relationships/image" Target="../media/image1278.png"/><Relationship Id="rId356" Type="http://schemas.openxmlformats.org/officeDocument/2006/relationships/customXml" Target="../ink/ink1414.xml"/><Relationship Id="rId563" Type="http://schemas.openxmlformats.org/officeDocument/2006/relationships/customXml" Target="../ink/ink1518.xml"/><Relationship Id="rId770" Type="http://schemas.openxmlformats.org/officeDocument/2006/relationships/image" Target="../media/image1584.png"/><Relationship Id="rId216" Type="http://schemas.openxmlformats.org/officeDocument/2006/relationships/customXml" Target="../ink/ink1343.xml"/><Relationship Id="rId423" Type="http://schemas.openxmlformats.org/officeDocument/2006/relationships/image" Target="../media/image1413.png"/><Relationship Id="rId868" Type="http://schemas.openxmlformats.org/officeDocument/2006/relationships/image" Target="../media/image1633.png"/><Relationship Id="rId630" Type="http://schemas.openxmlformats.org/officeDocument/2006/relationships/customXml" Target="../ink/ink1552.xml"/><Relationship Id="rId728" Type="http://schemas.openxmlformats.org/officeDocument/2006/relationships/image" Target="../media/image1563.png"/><Relationship Id="rId935" Type="http://schemas.openxmlformats.org/officeDocument/2006/relationships/customXml" Target="../ink/ink1705.xml"/><Relationship Id="rId64" Type="http://schemas.openxmlformats.org/officeDocument/2006/relationships/image" Target="../media/image1236.png"/><Relationship Id="rId367" Type="http://schemas.openxmlformats.org/officeDocument/2006/relationships/image" Target="../media/image1385.png"/><Relationship Id="rId574" Type="http://schemas.openxmlformats.org/officeDocument/2006/relationships/image" Target="../media/image1488.png"/><Relationship Id="rId227" Type="http://schemas.openxmlformats.org/officeDocument/2006/relationships/image" Target="../media/image1317.png"/><Relationship Id="rId781" Type="http://schemas.openxmlformats.org/officeDocument/2006/relationships/customXml" Target="../ink/ink1628.xml"/><Relationship Id="rId879" Type="http://schemas.openxmlformats.org/officeDocument/2006/relationships/customXml" Target="../ink/ink1677.xml"/><Relationship Id="rId434" Type="http://schemas.openxmlformats.org/officeDocument/2006/relationships/customXml" Target="../ink/ink1453.xml"/><Relationship Id="rId641" Type="http://schemas.openxmlformats.org/officeDocument/2006/relationships/image" Target="../media/image1521.png"/><Relationship Id="rId739" Type="http://schemas.openxmlformats.org/officeDocument/2006/relationships/customXml" Target="../ink/ink1607.xml"/><Relationship Id="rId280" Type="http://schemas.openxmlformats.org/officeDocument/2006/relationships/customXml" Target="../ink/ink1375.xml"/><Relationship Id="rId501" Type="http://schemas.openxmlformats.org/officeDocument/2006/relationships/image" Target="../media/image1452.png"/><Relationship Id="rId946" Type="http://schemas.openxmlformats.org/officeDocument/2006/relationships/image" Target="../media/image1672.png"/><Relationship Id="rId75" Type="http://schemas.openxmlformats.org/officeDocument/2006/relationships/image" Target="../media/image1241.png"/><Relationship Id="rId140" Type="http://schemas.openxmlformats.org/officeDocument/2006/relationships/customXml" Target="../ink/ink1305.xml"/><Relationship Id="rId378" Type="http://schemas.openxmlformats.org/officeDocument/2006/relationships/customXml" Target="../ink/ink1425.xml"/><Relationship Id="rId585" Type="http://schemas.openxmlformats.org/officeDocument/2006/relationships/customXml" Target="../ink/ink1529.xml"/><Relationship Id="rId792" Type="http://schemas.openxmlformats.org/officeDocument/2006/relationships/image" Target="../media/image1595.png"/><Relationship Id="rId806" Type="http://schemas.openxmlformats.org/officeDocument/2006/relationships/image" Target="../media/image1602.png"/><Relationship Id="rId6" Type="http://schemas.openxmlformats.org/officeDocument/2006/relationships/customXml" Target="../ink/ink1238.xml"/><Relationship Id="rId238" Type="http://schemas.openxmlformats.org/officeDocument/2006/relationships/customXml" Target="../ink/ink1354.xml"/><Relationship Id="rId445" Type="http://schemas.openxmlformats.org/officeDocument/2006/relationships/image" Target="../media/image1424.png"/><Relationship Id="rId652" Type="http://schemas.openxmlformats.org/officeDocument/2006/relationships/customXml" Target="../ink/ink1563.xml"/><Relationship Id="rId291" Type="http://schemas.openxmlformats.org/officeDocument/2006/relationships/image" Target="../media/image1349.png"/><Relationship Id="rId305" Type="http://schemas.openxmlformats.org/officeDocument/2006/relationships/image" Target="../media/image1356.png"/><Relationship Id="rId512" Type="http://schemas.openxmlformats.org/officeDocument/2006/relationships/customXml" Target="../ink/ink1492.xml"/><Relationship Id="rId957" Type="http://schemas.openxmlformats.org/officeDocument/2006/relationships/customXml" Target="../ink/ink1716.xml"/><Relationship Id="rId86" Type="http://schemas.openxmlformats.org/officeDocument/2006/relationships/customXml" Target="../ink/ink1278.xml"/><Relationship Id="rId151" Type="http://schemas.openxmlformats.org/officeDocument/2006/relationships/image" Target="../media/image1279.png"/><Relationship Id="rId389" Type="http://schemas.openxmlformats.org/officeDocument/2006/relationships/image" Target="../media/image1396.png"/><Relationship Id="rId596" Type="http://schemas.openxmlformats.org/officeDocument/2006/relationships/image" Target="../media/image1499.png"/><Relationship Id="rId817" Type="http://schemas.openxmlformats.org/officeDocument/2006/relationships/customXml" Target="../ink/ink1646.xml"/><Relationship Id="rId1002" Type="http://schemas.openxmlformats.org/officeDocument/2006/relationships/customXml" Target="../ink/ink1739.xml"/><Relationship Id="rId249" Type="http://schemas.openxmlformats.org/officeDocument/2006/relationships/image" Target="../media/image1328.png"/><Relationship Id="rId456" Type="http://schemas.openxmlformats.org/officeDocument/2006/relationships/customXml" Target="../ink/ink1464.xml"/><Relationship Id="rId663" Type="http://schemas.openxmlformats.org/officeDocument/2006/relationships/customXml" Target="../ink/ink1569.xml"/><Relationship Id="rId870" Type="http://schemas.openxmlformats.org/officeDocument/2006/relationships/image" Target="../media/image1634.png"/><Relationship Id="rId13" Type="http://schemas.openxmlformats.org/officeDocument/2006/relationships/customXml" Target="../ink/ink1241.xml"/><Relationship Id="rId109" Type="http://schemas.openxmlformats.org/officeDocument/2006/relationships/image" Target="../media/image1258.png"/><Relationship Id="rId316" Type="http://schemas.openxmlformats.org/officeDocument/2006/relationships/image" Target="../media/image1361.png"/><Relationship Id="rId523" Type="http://schemas.openxmlformats.org/officeDocument/2006/relationships/image" Target="../media/image1463.png"/><Relationship Id="rId968" Type="http://schemas.openxmlformats.org/officeDocument/2006/relationships/image" Target="../media/image1683.png"/><Relationship Id="rId97" Type="http://schemas.openxmlformats.org/officeDocument/2006/relationships/image" Target="../media/image1252.png"/><Relationship Id="rId730" Type="http://schemas.openxmlformats.org/officeDocument/2006/relationships/image" Target="../media/image1564.png"/><Relationship Id="rId828" Type="http://schemas.openxmlformats.org/officeDocument/2006/relationships/image" Target="../media/image1613.png"/><Relationship Id="rId1013" Type="http://schemas.openxmlformats.org/officeDocument/2006/relationships/image" Target="../media/image1705.png"/><Relationship Id="rId162" Type="http://schemas.openxmlformats.org/officeDocument/2006/relationships/customXml" Target="../ink/ink1316.xml"/><Relationship Id="rId467" Type="http://schemas.openxmlformats.org/officeDocument/2006/relationships/image" Target="../media/image1435.png"/><Relationship Id="rId674" Type="http://schemas.openxmlformats.org/officeDocument/2006/relationships/image" Target="../media/image1537.png"/><Relationship Id="rId881" Type="http://schemas.openxmlformats.org/officeDocument/2006/relationships/customXml" Target="../ink/ink1678.xml"/><Relationship Id="rId979" Type="http://schemas.openxmlformats.org/officeDocument/2006/relationships/image" Target="../media/image1688.png"/><Relationship Id="rId24" Type="http://schemas.openxmlformats.org/officeDocument/2006/relationships/image" Target="../media/image1217.png"/><Relationship Id="rId327" Type="http://schemas.openxmlformats.org/officeDocument/2006/relationships/image" Target="../media/image1366.png"/><Relationship Id="rId534" Type="http://schemas.openxmlformats.org/officeDocument/2006/relationships/customXml" Target="../ink/ink1503.xml"/><Relationship Id="rId741" Type="http://schemas.openxmlformats.org/officeDocument/2006/relationships/customXml" Target="../ink/ink1608.xml"/><Relationship Id="rId839" Type="http://schemas.openxmlformats.org/officeDocument/2006/relationships/customXml" Target="../ink/ink1657.xml"/><Relationship Id="rId173" Type="http://schemas.openxmlformats.org/officeDocument/2006/relationships/image" Target="../media/image1290.png"/><Relationship Id="rId380" Type="http://schemas.openxmlformats.org/officeDocument/2006/relationships/customXml" Target="../ink/ink1426.xml"/><Relationship Id="rId601" Type="http://schemas.openxmlformats.org/officeDocument/2006/relationships/customXml" Target="../ink/ink1537.xml"/><Relationship Id="rId1024" Type="http://schemas.openxmlformats.org/officeDocument/2006/relationships/image" Target="../media/image1710.png"/><Relationship Id="rId240" Type="http://schemas.openxmlformats.org/officeDocument/2006/relationships/customXml" Target="../ink/ink1355.xml"/><Relationship Id="rId478" Type="http://schemas.openxmlformats.org/officeDocument/2006/relationships/customXml" Target="../ink/ink1475.xml"/><Relationship Id="rId685" Type="http://schemas.openxmlformats.org/officeDocument/2006/relationships/customXml" Target="../ink/ink1580.xml"/><Relationship Id="rId892" Type="http://schemas.openxmlformats.org/officeDocument/2006/relationships/image" Target="../media/image1645.png"/><Relationship Id="rId906" Type="http://schemas.openxmlformats.org/officeDocument/2006/relationships/image" Target="../media/image1652.png"/><Relationship Id="rId35" Type="http://schemas.openxmlformats.org/officeDocument/2006/relationships/customXml" Target="../ink/ink1252.xml"/><Relationship Id="rId100" Type="http://schemas.openxmlformats.org/officeDocument/2006/relationships/customXml" Target="../ink/ink1285.xml"/><Relationship Id="rId338" Type="http://schemas.openxmlformats.org/officeDocument/2006/relationships/customXml" Target="../ink/ink1405.xml"/><Relationship Id="rId545" Type="http://schemas.openxmlformats.org/officeDocument/2006/relationships/customXml" Target="../ink/ink1509.xml"/><Relationship Id="rId752" Type="http://schemas.openxmlformats.org/officeDocument/2006/relationships/image" Target="../media/image1575.png"/><Relationship Id="rId184" Type="http://schemas.openxmlformats.org/officeDocument/2006/relationships/customXml" Target="../ink/ink1327.xml"/><Relationship Id="rId391" Type="http://schemas.openxmlformats.org/officeDocument/2006/relationships/image" Target="../media/image1397.png"/><Relationship Id="rId405" Type="http://schemas.openxmlformats.org/officeDocument/2006/relationships/image" Target="../media/image1404.png"/><Relationship Id="rId612" Type="http://schemas.openxmlformats.org/officeDocument/2006/relationships/image" Target="../media/image1507.png"/><Relationship Id="rId1035" Type="http://schemas.openxmlformats.org/officeDocument/2006/relationships/customXml" Target="../ink/ink1756.xml"/><Relationship Id="rId251" Type="http://schemas.openxmlformats.org/officeDocument/2006/relationships/image" Target="../media/image1329.png"/><Relationship Id="rId489" Type="http://schemas.openxmlformats.org/officeDocument/2006/relationships/image" Target="../media/image1446.png"/><Relationship Id="rId696" Type="http://schemas.openxmlformats.org/officeDocument/2006/relationships/image" Target="../media/image1547.png"/><Relationship Id="rId917" Type="http://schemas.openxmlformats.org/officeDocument/2006/relationships/customXml" Target="../ink/ink1696.xml"/><Relationship Id="rId46" Type="http://schemas.openxmlformats.org/officeDocument/2006/relationships/image" Target="../media/image1227.png"/><Relationship Id="rId349" Type="http://schemas.openxmlformats.org/officeDocument/2006/relationships/image" Target="../media/image1377.png"/><Relationship Id="rId556" Type="http://schemas.openxmlformats.org/officeDocument/2006/relationships/image" Target="../media/image1479.png"/><Relationship Id="rId763" Type="http://schemas.openxmlformats.org/officeDocument/2006/relationships/customXml" Target="../ink/ink1619.xml"/><Relationship Id="rId111" Type="http://schemas.openxmlformats.org/officeDocument/2006/relationships/image" Target="../media/image1259.png"/><Relationship Id="rId195" Type="http://schemas.openxmlformats.org/officeDocument/2006/relationships/image" Target="../media/image1301.png"/><Relationship Id="rId209" Type="http://schemas.openxmlformats.org/officeDocument/2006/relationships/image" Target="../media/image1308.png"/><Relationship Id="rId416" Type="http://schemas.openxmlformats.org/officeDocument/2006/relationships/customXml" Target="../ink/ink1444.xml"/><Relationship Id="rId970" Type="http://schemas.openxmlformats.org/officeDocument/2006/relationships/image" Target="../media/image1684.png"/><Relationship Id="rId1046" Type="http://schemas.openxmlformats.org/officeDocument/2006/relationships/image" Target="../media/image1721.png"/><Relationship Id="rId623" Type="http://schemas.openxmlformats.org/officeDocument/2006/relationships/customXml" Target="../ink/ink1548.xml"/><Relationship Id="rId830" Type="http://schemas.openxmlformats.org/officeDocument/2006/relationships/image" Target="../media/image1614.png"/><Relationship Id="rId928" Type="http://schemas.openxmlformats.org/officeDocument/2006/relationships/image" Target="../media/image1663.png"/><Relationship Id="rId57" Type="http://schemas.openxmlformats.org/officeDocument/2006/relationships/customXml" Target="../ink/ink1263.xml"/><Relationship Id="rId262" Type="http://schemas.openxmlformats.org/officeDocument/2006/relationships/customXml" Target="../ink/ink1366.xml"/><Relationship Id="rId567" Type="http://schemas.openxmlformats.org/officeDocument/2006/relationships/customXml" Target="../ink/ink1520.xml"/><Relationship Id="rId122" Type="http://schemas.openxmlformats.org/officeDocument/2006/relationships/customXml" Target="../ink/ink1296.xml"/><Relationship Id="rId774" Type="http://schemas.openxmlformats.org/officeDocument/2006/relationships/image" Target="../media/image1586.png"/><Relationship Id="rId981" Type="http://schemas.openxmlformats.org/officeDocument/2006/relationships/image" Target="../media/image1689.png"/><Relationship Id="rId427" Type="http://schemas.openxmlformats.org/officeDocument/2006/relationships/image" Target="../media/image1415.png"/><Relationship Id="rId634" Type="http://schemas.openxmlformats.org/officeDocument/2006/relationships/customXml" Target="../ink/ink1554.xml"/><Relationship Id="rId841" Type="http://schemas.openxmlformats.org/officeDocument/2006/relationships/customXml" Target="../ink/ink1658.xml"/><Relationship Id="rId273" Type="http://schemas.openxmlformats.org/officeDocument/2006/relationships/image" Target="../media/image1340.png"/><Relationship Id="rId480" Type="http://schemas.openxmlformats.org/officeDocument/2006/relationships/customXml" Target="../ink/ink1476.xml"/><Relationship Id="rId701" Type="http://schemas.openxmlformats.org/officeDocument/2006/relationships/customXml" Target="../ink/ink1588.xml"/><Relationship Id="rId939" Type="http://schemas.openxmlformats.org/officeDocument/2006/relationships/customXml" Target="../ink/ink1707.xml"/><Relationship Id="rId68" Type="http://schemas.openxmlformats.org/officeDocument/2006/relationships/customXml" Target="../ink/ink1269.xml"/><Relationship Id="rId133" Type="http://schemas.openxmlformats.org/officeDocument/2006/relationships/image" Target="../media/image1270.png"/><Relationship Id="rId340" Type="http://schemas.openxmlformats.org/officeDocument/2006/relationships/customXml" Target="../ink/ink1406.xml"/><Relationship Id="rId578" Type="http://schemas.openxmlformats.org/officeDocument/2006/relationships/image" Target="../media/image1490.png"/><Relationship Id="rId785" Type="http://schemas.openxmlformats.org/officeDocument/2006/relationships/customXml" Target="../ink/ink1630.xml"/><Relationship Id="rId992" Type="http://schemas.openxmlformats.org/officeDocument/2006/relationships/customXml" Target="../ink/ink1734.xml"/><Relationship Id="rId200" Type="http://schemas.openxmlformats.org/officeDocument/2006/relationships/customXml" Target="../ink/ink1335.xml"/><Relationship Id="rId438" Type="http://schemas.openxmlformats.org/officeDocument/2006/relationships/customXml" Target="../ink/ink1455.xml"/><Relationship Id="rId645" Type="http://schemas.openxmlformats.org/officeDocument/2006/relationships/image" Target="../media/image1523.png"/><Relationship Id="rId852" Type="http://schemas.openxmlformats.org/officeDocument/2006/relationships/image" Target="../media/image1625.png"/><Relationship Id="rId284" Type="http://schemas.openxmlformats.org/officeDocument/2006/relationships/customXml" Target="../ink/ink1377.xml"/><Relationship Id="rId491" Type="http://schemas.openxmlformats.org/officeDocument/2006/relationships/image" Target="../media/image1447.png"/><Relationship Id="rId505" Type="http://schemas.openxmlformats.org/officeDocument/2006/relationships/image" Target="../media/image1454.png"/><Relationship Id="rId712" Type="http://schemas.openxmlformats.org/officeDocument/2006/relationships/image" Target="../media/image1555.png"/><Relationship Id="rId79" Type="http://schemas.openxmlformats.org/officeDocument/2006/relationships/image" Target="../media/image1243.png"/><Relationship Id="rId144" Type="http://schemas.openxmlformats.org/officeDocument/2006/relationships/customXml" Target="../ink/ink1307.xml"/><Relationship Id="rId589" Type="http://schemas.openxmlformats.org/officeDocument/2006/relationships/customXml" Target="../ink/ink1531.xml"/><Relationship Id="rId796" Type="http://schemas.openxmlformats.org/officeDocument/2006/relationships/image" Target="../media/image1597.png"/><Relationship Id="rId351" Type="http://schemas.openxmlformats.org/officeDocument/2006/relationships/image" Target="../media/image1378.png"/><Relationship Id="rId449" Type="http://schemas.openxmlformats.org/officeDocument/2006/relationships/image" Target="../media/image1426.png"/><Relationship Id="rId656" Type="http://schemas.openxmlformats.org/officeDocument/2006/relationships/customXml" Target="../ink/ink1565.xml"/><Relationship Id="rId863" Type="http://schemas.openxmlformats.org/officeDocument/2006/relationships/customXml" Target="../ink/ink1669.xml"/><Relationship Id="rId211" Type="http://schemas.openxmlformats.org/officeDocument/2006/relationships/image" Target="../media/image1309.png"/><Relationship Id="rId295" Type="http://schemas.openxmlformats.org/officeDocument/2006/relationships/image" Target="../media/image1351.png"/><Relationship Id="rId309" Type="http://schemas.openxmlformats.org/officeDocument/2006/relationships/image" Target="../media/image1358.png"/><Relationship Id="rId516" Type="http://schemas.openxmlformats.org/officeDocument/2006/relationships/customXml" Target="../ink/ink1494.xml"/><Relationship Id="rId723" Type="http://schemas.openxmlformats.org/officeDocument/2006/relationships/customXml" Target="../ink/ink1599.xml"/><Relationship Id="rId930" Type="http://schemas.openxmlformats.org/officeDocument/2006/relationships/image" Target="../media/image1664.png"/><Relationship Id="rId1006" Type="http://schemas.openxmlformats.org/officeDocument/2006/relationships/customXml" Target="../ink/ink1741.xml"/><Relationship Id="rId155" Type="http://schemas.openxmlformats.org/officeDocument/2006/relationships/image" Target="../media/image1281.png"/><Relationship Id="rId362" Type="http://schemas.openxmlformats.org/officeDocument/2006/relationships/customXml" Target="../ink/ink1417.xml"/><Relationship Id="rId222" Type="http://schemas.openxmlformats.org/officeDocument/2006/relationships/customXml" Target="../ink/ink1346.xml"/><Relationship Id="rId667" Type="http://schemas.openxmlformats.org/officeDocument/2006/relationships/customXml" Target="../ink/ink1571.xml"/><Relationship Id="rId874" Type="http://schemas.openxmlformats.org/officeDocument/2006/relationships/image" Target="../media/image1636.png"/><Relationship Id="rId17" Type="http://schemas.openxmlformats.org/officeDocument/2006/relationships/customXml" Target="../ink/ink1243.xml"/><Relationship Id="rId527" Type="http://schemas.openxmlformats.org/officeDocument/2006/relationships/image" Target="../media/image1465.png"/><Relationship Id="rId734" Type="http://schemas.openxmlformats.org/officeDocument/2006/relationships/image" Target="../media/image1566.png"/><Relationship Id="rId941" Type="http://schemas.openxmlformats.org/officeDocument/2006/relationships/customXml" Target="../ink/ink1708.xml"/><Relationship Id="rId70" Type="http://schemas.openxmlformats.org/officeDocument/2006/relationships/customXml" Target="../ink/ink1270.xml"/><Relationship Id="rId166" Type="http://schemas.openxmlformats.org/officeDocument/2006/relationships/customXml" Target="../ink/ink1318.xml"/><Relationship Id="rId373" Type="http://schemas.openxmlformats.org/officeDocument/2006/relationships/image" Target="../media/image1388.png"/><Relationship Id="rId580" Type="http://schemas.openxmlformats.org/officeDocument/2006/relationships/image" Target="../media/image1491.png"/><Relationship Id="rId801" Type="http://schemas.openxmlformats.org/officeDocument/2006/relationships/customXml" Target="../ink/ink1638.xml"/><Relationship Id="rId1017" Type="http://schemas.openxmlformats.org/officeDocument/2006/relationships/image" Target="../media/image1707.png"/><Relationship Id="rId1" Type="http://schemas.openxmlformats.org/officeDocument/2006/relationships/slideLayout" Target="../slideLayouts/slideLayout7.xml"/><Relationship Id="rId233" Type="http://schemas.openxmlformats.org/officeDocument/2006/relationships/image" Target="../media/image1320.png"/><Relationship Id="rId440" Type="http://schemas.openxmlformats.org/officeDocument/2006/relationships/customXml" Target="../ink/ink1456.xml"/><Relationship Id="rId678" Type="http://schemas.openxmlformats.org/officeDocument/2006/relationships/image" Target="../media/image1539.png"/><Relationship Id="rId885" Type="http://schemas.openxmlformats.org/officeDocument/2006/relationships/customXml" Target="../ink/ink1680.xml"/><Relationship Id="rId28" Type="http://schemas.openxmlformats.org/officeDocument/2006/relationships/image" Target="../media/image1219.png"/><Relationship Id="rId300" Type="http://schemas.openxmlformats.org/officeDocument/2006/relationships/customXml" Target="../ink/ink1385.xml"/><Relationship Id="rId538" Type="http://schemas.openxmlformats.org/officeDocument/2006/relationships/customXml" Target="../ink/ink1505.xml"/><Relationship Id="rId745" Type="http://schemas.openxmlformats.org/officeDocument/2006/relationships/customXml" Target="../ink/ink1610.xml"/><Relationship Id="rId952" Type="http://schemas.openxmlformats.org/officeDocument/2006/relationships/image" Target="../media/image1675.png"/><Relationship Id="rId81" Type="http://schemas.openxmlformats.org/officeDocument/2006/relationships/image" Target="../media/image1244.png"/><Relationship Id="rId177" Type="http://schemas.openxmlformats.org/officeDocument/2006/relationships/image" Target="../media/image1292.png"/><Relationship Id="rId384" Type="http://schemas.openxmlformats.org/officeDocument/2006/relationships/customXml" Target="../ink/ink1428.xml"/><Relationship Id="rId591" Type="http://schemas.openxmlformats.org/officeDocument/2006/relationships/customXml" Target="../ink/ink1532.xml"/><Relationship Id="rId605" Type="http://schemas.openxmlformats.org/officeDocument/2006/relationships/customXml" Target="../ink/ink1539.xml"/><Relationship Id="rId812" Type="http://schemas.openxmlformats.org/officeDocument/2006/relationships/image" Target="../media/image1605.png"/><Relationship Id="rId1028" Type="http://schemas.openxmlformats.org/officeDocument/2006/relationships/image" Target="../media/image1712.png"/><Relationship Id="rId244" Type="http://schemas.openxmlformats.org/officeDocument/2006/relationships/customXml" Target="../ink/ink1357.xml"/><Relationship Id="rId689" Type="http://schemas.openxmlformats.org/officeDocument/2006/relationships/customXml" Target="../ink/ink1582.xml"/><Relationship Id="rId896" Type="http://schemas.openxmlformats.org/officeDocument/2006/relationships/image" Target="../media/image1647.png"/><Relationship Id="rId39" Type="http://schemas.openxmlformats.org/officeDocument/2006/relationships/customXml" Target="../ink/ink1254.xml"/><Relationship Id="rId451" Type="http://schemas.openxmlformats.org/officeDocument/2006/relationships/image" Target="../media/image1427.png"/><Relationship Id="rId549" Type="http://schemas.openxmlformats.org/officeDocument/2006/relationships/customXml" Target="../ink/ink1511.xml"/><Relationship Id="rId756" Type="http://schemas.openxmlformats.org/officeDocument/2006/relationships/image" Target="../media/image1577.png"/><Relationship Id="rId104" Type="http://schemas.openxmlformats.org/officeDocument/2006/relationships/customXml" Target="../ink/ink1287.xml"/><Relationship Id="rId188" Type="http://schemas.openxmlformats.org/officeDocument/2006/relationships/customXml" Target="../ink/ink1329.xml"/><Relationship Id="rId311" Type="http://schemas.openxmlformats.org/officeDocument/2006/relationships/image" Target="../media/image1359.png"/><Relationship Id="rId395" Type="http://schemas.openxmlformats.org/officeDocument/2006/relationships/image" Target="../media/image1399.png"/><Relationship Id="rId409" Type="http://schemas.openxmlformats.org/officeDocument/2006/relationships/image" Target="../media/image1406.png"/><Relationship Id="rId963" Type="http://schemas.openxmlformats.org/officeDocument/2006/relationships/customXml" Target="../ink/ink1719.xml"/><Relationship Id="rId1039" Type="http://schemas.openxmlformats.org/officeDocument/2006/relationships/customXml" Target="../ink/ink1758.xml"/><Relationship Id="rId92" Type="http://schemas.openxmlformats.org/officeDocument/2006/relationships/customXml" Target="../ink/ink1281.xml"/><Relationship Id="rId616" Type="http://schemas.openxmlformats.org/officeDocument/2006/relationships/image" Target="../media/image1509.png"/><Relationship Id="rId823" Type="http://schemas.openxmlformats.org/officeDocument/2006/relationships/customXml" Target="../ink/ink1649.xml"/><Relationship Id="rId255" Type="http://schemas.openxmlformats.org/officeDocument/2006/relationships/image" Target="../media/image1331.png"/><Relationship Id="rId462" Type="http://schemas.openxmlformats.org/officeDocument/2006/relationships/customXml" Target="../ink/ink1467.xml"/><Relationship Id="rId115" Type="http://schemas.openxmlformats.org/officeDocument/2006/relationships/image" Target="../media/image1261.png"/><Relationship Id="rId322" Type="http://schemas.openxmlformats.org/officeDocument/2006/relationships/image" Target="../media/image1364.png"/><Relationship Id="rId767" Type="http://schemas.openxmlformats.org/officeDocument/2006/relationships/customXml" Target="../ink/ink1621.xml"/><Relationship Id="rId974" Type="http://schemas.openxmlformats.org/officeDocument/2006/relationships/image" Target="../media/image1686.png"/><Relationship Id="rId199" Type="http://schemas.openxmlformats.org/officeDocument/2006/relationships/image" Target="../media/image1303.png"/><Relationship Id="rId627" Type="http://schemas.openxmlformats.org/officeDocument/2006/relationships/customXml" Target="../ink/ink1550.xml"/><Relationship Id="rId834" Type="http://schemas.openxmlformats.org/officeDocument/2006/relationships/image" Target="../media/image1616.png"/><Relationship Id="rId266" Type="http://schemas.openxmlformats.org/officeDocument/2006/relationships/customXml" Target="../ink/ink1368.xml"/><Relationship Id="rId473" Type="http://schemas.openxmlformats.org/officeDocument/2006/relationships/image" Target="../media/image1438.png"/><Relationship Id="rId680" Type="http://schemas.openxmlformats.org/officeDocument/2006/relationships/image" Target="../media/image1540.png"/><Relationship Id="rId901" Type="http://schemas.openxmlformats.org/officeDocument/2006/relationships/customXml" Target="../ink/ink1688.xml"/><Relationship Id="rId30" Type="http://schemas.openxmlformats.org/officeDocument/2006/relationships/image" Target="../media/image1220.png"/><Relationship Id="rId126" Type="http://schemas.openxmlformats.org/officeDocument/2006/relationships/customXml" Target="../ink/ink1298.xml"/><Relationship Id="rId333" Type="http://schemas.openxmlformats.org/officeDocument/2006/relationships/image" Target="../media/image1369.png"/><Relationship Id="rId540" Type="http://schemas.openxmlformats.org/officeDocument/2006/relationships/image" Target="../media/image1471.png"/><Relationship Id="rId778" Type="http://schemas.openxmlformats.org/officeDocument/2006/relationships/image" Target="../media/image1588.png"/><Relationship Id="rId985" Type="http://schemas.openxmlformats.org/officeDocument/2006/relationships/image" Target="../media/image1691.png"/><Relationship Id="rId638" Type="http://schemas.openxmlformats.org/officeDocument/2006/relationships/customXml" Target="../ink/ink1556.xml"/><Relationship Id="rId845" Type="http://schemas.openxmlformats.org/officeDocument/2006/relationships/customXml" Target="../ink/ink1660.xml"/><Relationship Id="rId1030" Type="http://schemas.openxmlformats.org/officeDocument/2006/relationships/image" Target="../media/image1713.png"/><Relationship Id="rId277" Type="http://schemas.openxmlformats.org/officeDocument/2006/relationships/image" Target="../media/image1342.png"/><Relationship Id="rId400" Type="http://schemas.openxmlformats.org/officeDocument/2006/relationships/customXml" Target="../ink/ink1436.xml"/><Relationship Id="rId484" Type="http://schemas.openxmlformats.org/officeDocument/2006/relationships/customXml" Target="../ink/ink1478.xml"/><Relationship Id="rId705" Type="http://schemas.openxmlformats.org/officeDocument/2006/relationships/customXml" Target="../ink/ink1590.xml"/><Relationship Id="rId137" Type="http://schemas.openxmlformats.org/officeDocument/2006/relationships/image" Target="../media/image1272.png"/><Relationship Id="rId344" Type="http://schemas.openxmlformats.org/officeDocument/2006/relationships/customXml" Target="../ink/ink1408.xml"/><Relationship Id="rId691" Type="http://schemas.openxmlformats.org/officeDocument/2006/relationships/customXml" Target="../ink/ink1583.xml"/><Relationship Id="rId789" Type="http://schemas.openxmlformats.org/officeDocument/2006/relationships/customXml" Target="../ink/ink1632.xml"/><Relationship Id="rId912" Type="http://schemas.openxmlformats.org/officeDocument/2006/relationships/image" Target="../media/image1655.png"/><Relationship Id="rId996" Type="http://schemas.openxmlformats.org/officeDocument/2006/relationships/customXml" Target="../ink/ink1736.xml"/><Relationship Id="rId41" Type="http://schemas.openxmlformats.org/officeDocument/2006/relationships/customXml" Target="../ink/ink1255.xml"/><Relationship Id="rId551" Type="http://schemas.openxmlformats.org/officeDocument/2006/relationships/customXml" Target="../ink/ink1512.xml"/><Relationship Id="rId649" Type="http://schemas.openxmlformats.org/officeDocument/2006/relationships/image" Target="../media/image1525.png"/><Relationship Id="rId856" Type="http://schemas.openxmlformats.org/officeDocument/2006/relationships/image" Target="../media/image1627.png"/><Relationship Id="rId190" Type="http://schemas.openxmlformats.org/officeDocument/2006/relationships/customXml" Target="../ink/ink1330.xml"/><Relationship Id="rId204" Type="http://schemas.openxmlformats.org/officeDocument/2006/relationships/customXml" Target="../ink/ink1337.xml"/><Relationship Id="rId288" Type="http://schemas.openxmlformats.org/officeDocument/2006/relationships/customXml" Target="../ink/ink1379.xml"/><Relationship Id="rId411" Type="http://schemas.openxmlformats.org/officeDocument/2006/relationships/image" Target="../media/image1407.png"/><Relationship Id="rId509" Type="http://schemas.openxmlformats.org/officeDocument/2006/relationships/image" Target="../media/image1456.png"/><Relationship Id="rId1041" Type="http://schemas.openxmlformats.org/officeDocument/2006/relationships/customXml" Target="../ink/ink1759.xml"/><Relationship Id="rId495" Type="http://schemas.openxmlformats.org/officeDocument/2006/relationships/image" Target="../media/image1449.png"/><Relationship Id="rId716" Type="http://schemas.openxmlformats.org/officeDocument/2006/relationships/image" Target="../media/image1557.png"/><Relationship Id="rId923" Type="http://schemas.openxmlformats.org/officeDocument/2006/relationships/customXml" Target="../ink/ink1699.xml"/><Relationship Id="rId52" Type="http://schemas.openxmlformats.org/officeDocument/2006/relationships/image" Target="../media/image1230.png"/><Relationship Id="rId148" Type="http://schemas.openxmlformats.org/officeDocument/2006/relationships/customXml" Target="../ink/ink1309.xml"/><Relationship Id="rId355" Type="http://schemas.openxmlformats.org/officeDocument/2006/relationships/image" Target="../media/image811.png"/><Relationship Id="rId562" Type="http://schemas.openxmlformats.org/officeDocument/2006/relationships/image" Target="../media/image1482.png"/><Relationship Id="rId215" Type="http://schemas.openxmlformats.org/officeDocument/2006/relationships/image" Target="../media/image1311.png"/><Relationship Id="rId422" Type="http://schemas.openxmlformats.org/officeDocument/2006/relationships/customXml" Target="../ink/ink1447.xml"/><Relationship Id="rId867" Type="http://schemas.openxmlformats.org/officeDocument/2006/relationships/customXml" Target="../ink/ink1671.xml"/><Relationship Id="rId299" Type="http://schemas.openxmlformats.org/officeDocument/2006/relationships/image" Target="../media/image1353.png"/><Relationship Id="rId727" Type="http://schemas.openxmlformats.org/officeDocument/2006/relationships/customXml" Target="../ink/ink1601.xml"/><Relationship Id="rId934" Type="http://schemas.openxmlformats.org/officeDocument/2006/relationships/image" Target="../media/image1666.png"/><Relationship Id="rId63" Type="http://schemas.openxmlformats.org/officeDocument/2006/relationships/customXml" Target="../ink/ink1266.xml"/><Relationship Id="rId159" Type="http://schemas.openxmlformats.org/officeDocument/2006/relationships/image" Target="../media/image1283.png"/><Relationship Id="rId366" Type="http://schemas.openxmlformats.org/officeDocument/2006/relationships/customXml" Target="../ink/ink1419.xml"/><Relationship Id="rId573" Type="http://schemas.openxmlformats.org/officeDocument/2006/relationships/customXml" Target="../ink/ink1523.xml"/><Relationship Id="rId780" Type="http://schemas.openxmlformats.org/officeDocument/2006/relationships/image" Target="../media/image1589.png"/><Relationship Id="rId226" Type="http://schemas.openxmlformats.org/officeDocument/2006/relationships/customXml" Target="../ink/ink1348.xml"/><Relationship Id="rId433" Type="http://schemas.openxmlformats.org/officeDocument/2006/relationships/image" Target="../media/image1418.png"/><Relationship Id="rId878" Type="http://schemas.openxmlformats.org/officeDocument/2006/relationships/image" Target="../media/image1638.png"/><Relationship Id="rId640" Type="http://schemas.openxmlformats.org/officeDocument/2006/relationships/customXml" Target="../ink/ink1557.xml"/><Relationship Id="rId738" Type="http://schemas.openxmlformats.org/officeDocument/2006/relationships/image" Target="../media/image1568.png"/><Relationship Id="rId945" Type="http://schemas.openxmlformats.org/officeDocument/2006/relationships/customXml" Target="../ink/ink1710.xml"/><Relationship Id="rId74" Type="http://schemas.openxmlformats.org/officeDocument/2006/relationships/customXml" Target="../ink/ink1272.xml"/><Relationship Id="rId377" Type="http://schemas.openxmlformats.org/officeDocument/2006/relationships/image" Target="../media/image1390.png"/><Relationship Id="rId500" Type="http://schemas.openxmlformats.org/officeDocument/2006/relationships/customXml" Target="../ink/ink1486.xml"/><Relationship Id="rId584" Type="http://schemas.openxmlformats.org/officeDocument/2006/relationships/image" Target="../media/image1493.png"/><Relationship Id="rId805" Type="http://schemas.openxmlformats.org/officeDocument/2006/relationships/customXml" Target="../ink/ink1640.xml"/><Relationship Id="rId5" Type="http://schemas.openxmlformats.org/officeDocument/2006/relationships/image" Target="../media/image1207.png"/><Relationship Id="rId237" Type="http://schemas.openxmlformats.org/officeDocument/2006/relationships/image" Target="../media/image1322.png"/><Relationship Id="rId791" Type="http://schemas.openxmlformats.org/officeDocument/2006/relationships/customXml" Target="../ink/ink1633.xml"/><Relationship Id="rId889" Type="http://schemas.openxmlformats.org/officeDocument/2006/relationships/customXml" Target="../ink/ink1682.xml"/><Relationship Id="rId444" Type="http://schemas.openxmlformats.org/officeDocument/2006/relationships/customXml" Target="../ink/ink1458.xml"/><Relationship Id="rId651" Type="http://schemas.openxmlformats.org/officeDocument/2006/relationships/image" Target="../media/image1526.png"/><Relationship Id="rId749" Type="http://schemas.openxmlformats.org/officeDocument/2006/relationships/customXml" Target="../ink/ink1612.xml"/><Relationship Id="rId290" Type="http://schemas.openxmlformats.org/officeDocument/2006/relationships/customXml" Target="../ink/ink1380.xml"/><Relationship Id="rId304" Type="http://schemas.openxmlformats.org/officeDocument/2006/relationships/customXml" Target="../ink/ink1387.xml"/><Relationship Id="rId388" Type="http://schemas.openxmlformats.org/officeDocument/2006/relationships/customXml" Target="../ink/ink1430.xml"/><Relationship Id="rId511" Type="http://schemas.openxmlformats.org/officeDocument/2006/relationships/image" Target="../media/image1457.png"/><Relationship Id="rId609" Type="http://schemas.openxmlformats.org/officeDocument/2006/relationships/customXml" Target="../ink/ink1541.xml"/><Relationship Id="rId956" Type="http://schemas.openxmlformats.org/officeDocument/2006/relationships/image" Target="../media/image1677.png"/><Relationship Id="rId85" Type="http://schemas.openxmlformats.org/officeDocument/2006/relationships/image" Target="../media/image1246.png"/><Relationship Id="rId150" Type="http://schemas.openxmlformats.org/officeDocument/2006/relationships/customXml" Target="../ink/ink1310.xml"/><Relationship Id="rId595" Type="http://schemas.openxmlformats.org/officeDocument/2006/relationships/customXml" Target="../ink/ink1534.xml"/><Relationship Id="rId816" Type="http://schemas.openxmlformats.org/officeDocument/2006/relationships/image" Target="../media/image1607.png"/><Relationship Id="rId1001" Type="http://schemas.openxmlformats.org/officeDocument/2006/relationships/image" Target="../media/image1699.png"/><Relationship Id="rId248" Type="http://schemas.openxmlformats.org/officeDocument/2006/relationships/customXml" Target="../ink/ink1359.xml"/><Relationship Id="rId455" Type="http://schemas.openxmlformats.org/officeDocument/2006/relationships/image" Target="../media/image1429.png"/><Relationship Id="rId662" Type="http://schemas.openxmlformats.org/officeDocument/2006/relationships/image" Target="../media/image1531.png"/><Relationship Id="rId12" Type="http://schemas.openxmlformats.org/officeDocument/2006/relationships/image" Target="../media/image1211.png"/><Relationship Id="rId108" Type="http://schemas.openxmlformats.org/officeDocument/2006/relationships/customXml" Target="../ink/ink1289.xml"/><Relationship Id="rId315" Type="http://schemas.openxmlformats.org/officeDocument/2006/relationships/customXml" Target="../ink/ink1393.xml"/><Relationship Id="rId522" Type="http://schemas.openxmlformats.org/officeDocument/2006/relationships/customXml" Target="../ink/ink1497.xml"/><Relationship Id="rId967" Type="http://schemas.openxmlformats.org/officeDocument/2006/relationships/customXml" Target="../ink/ink1721.xml"/><Relationship Id="rId96" Type="http://schemas.openxmlformats.org/officeDocument/2006/relationships/customXml" Target="../ink/ink1283.xml"/><Relationship Id="rId161" Type="http://schemas.openxmlformats.org/officeDocument/2006/relationships/image" Target="../media/image1284.png"/><Relationship Id="rId399" Type="http://schemas.openxmlformats.org/officeDocument/2006/relationships/image" Target="../media/image1401.png"/><Relationship Id="rId827" Type="http://schemas.openxmlformats.org/officeDocument/2006/relationships/customXml" Target="../ink/ink1651.xml"/><Relationship Id="rId1012" Type="http://schemas.openxmlformats.org/officeDocument/2006/relationships/customXml" Target="../ink/ink1744.xml"/><Relationship Id="rId259" Type="http://schemas.openxmlformats.org/officeDocument/2006/relationships/image" Target="../media/image1333.png"/><Relationship Id="rId466" Type="http://schemas.openxmlformats.org/officeDocument/2006/relationships/customXml" Target="../ink/ink1469.xml"/><Relationship Id="rId673" Type="http://schemas.openxmlformats.org/officeDocument/2006/relationships/customXml" Target="../ink/ink1574.xml"/><Relationship Id="rId880" Type="http://schemas.openxmlformats.org/officeDocument/2006/relationships/image" Target="../media/image1639.png"/><Relationship Id="rId23" Type="http://schemas.openxmlformats.org/officeDocument/2006/relationships/customXml" Target="../ink/ink1246.xml"/><Relationship Id="rId119" Type="http://schemas.openxmlformats.org/officeDocument/2006/relationships/image" Target="../media/image1263.png"/><Relationship Id="rId326" Type="http://schemas.openxmlformats.org/officeDocument/2006/relationships/customXml" Target="../ink/ink1399.xml"/><Relationship Id="rId533" Type="http://schemas.openxmlformats.org/officeDocument/2006/relationships/image" Target="../media/image1468.png"/><Relationship Id="rId978" Type="http://schemas.openxmlformats.org/officeDocument/2006/relationships/customXml" Target="../ink/ink1727.xml"/><Relationship Id="rId740" Type="http://schemas.openxmlformats.org/officeDocument/2006/relationships/image" Target="../media/image1569.png"/><Relationship Id="rId838" Type="http://schemas.openxmlformats.org/officeDocument/2006/relationships/image" Target="../media/image1618.png"/><Relationship Id="rId1023" Type="http://schemas.openxmlformats.org/officeDocument/2006/relationships/customXml" Target="../ink/ink1750.xml"/><Relationship Id="rId172" Type="http://schemas.openxmlformats.org/officeDocument/2006/relationships/customXml" Target="../ink/ink1321.xml"/><Relationship Id="rId477" Type="http://schemas.openxmlformats.org/officeDocument/2006/relationships/image" Target="../media/image1440.png"/><Relationship Id="rId600" Type="http://schemas.openxmlformats.org/officeDocument/2006/relationships/image" Target="../media/image1501.png"/><Relationship Id="rId684" Type="http://schemas.openxmlformats.org/officeDocument/2006/relationships/image" Target="../media/image1542.png"/><Relationship Id="rId337" Type="http://schemas.openxmlformats.org/officeDocument/2006/relationships/image" Target="../media/image1371.png"/><Relationship Id="rId891" Type="http://schemas.openxmlformats.org/officeDocument/2006/relationships/customXml" Target="../ink/ink1683.xml"/><Relationship Id="rId905" Type="http://schemas.openxmlformats.org/officeDocument/2006/relationships/customXml" Target="../ink/ink1690.xml"/><Relationship Id="rId989" Type="http://schemas.openxmlformats.org/officeDocument/2006/relationships/image" Target="../media/image1693.png"/><Relationship Id="rId34" Type="http://schemas.openxmlformats.org/officeDocument/2006/relationships/image" Target="../media/image1222.png"/><Relationship Id="rId544" Type="http://schemas.openxmlformats.org/officeDocument/2006/relationships/image" Target="../media/image1473.png"/><Relationship Id="rId751" Type="http://schemas.openxmlformats.org/officeDocument/2006/relationships/customXml" Target="../ink/ink1613.xml"/><Relationship Id="rId849" Type="http://schemas.openxmlformats.org/officeDocument/2006/relationships/customXml" Target="../ink/ink1662.xml"/><Relationship Id="rId183" Type="http://schemas.openxmlformats.org/officeDocument/2006/relationships/image" Target="../media/image1295.png"/><Relationship Id="rId390" Type="http://schemas.openxmlformats.org/officeDocument/2006/relationships/customXml" Target="../ink/ink1431.xml"/><Relationship Id="rId404" Type="http://schemas.openxmlformats.org/officeDocument/2006/relationships/customXml" Target="../ink/ink1438.xml"/><Relationship Id="rId611" Type="http://schemas.openxmlformats.org/officeDocument/2006/relationships/customXml" Target="../ink/ink1542.xml"/><Relationship Id="rId1034" Type="http://schemas.openxmlformats.org/officeDocument/2006/relationships/image" Target="../media/image1715.png"/><Relationship Id="rId250" Type="http://schemas.openxmlformats.org/officeDocument/2006/relationships/customXml" Target="../ink/ink1360.xml"/><Relationship Id="rId488" Type="http://schemas.openxmlformats.org/officeDocument/2006/relationships/customXml" Target="../ink/ink1480.xml"/><Relationship Id="rId695" Type="http://schemas.openxmlformats.org/officeDocument/2006/relationships/customXml" Target="../ink/ink1585.xml"/><Relationship Id="rId709" Type="http://schemas.openxmlformats.org/officeDocument/2006/relationships/customXml" Target="../ink/ink1592.xml"/><Relationship Id="rId916" Type="http://schemas.openxmlformats.org/officeDocument/2006/relationships/image" Target="../media/image1657.png"/><Relationship Id="rId45" Type="http://schemas.openxmlformats.org/officeDocument/2006/relationships/customXml" Target="../ink/ink1257.xml"/><Relationship Id="rId110" Type="http://schemas.openxmlformats.org/officeDocument/2006/relationships/customXml" Target="../ink/ink1290.xml"/><Relationship Id="rId348" Type="http://schemas.openxmlformats.org/officeDocument/2006/relationships/customXml" Target="../ink/ink1410.xml"/><Relationship Id="rId555" Type="http://schemas.openxmlformats.org/officeDocument/2006/relationships/customXml" Target="../ink/ink1514.xml"/><Relationship Id="rId762" Type="http://schemas.openxmlformats.org/officeDocument/2006/relationships/image" Target="../media/image1580.png"/><Relationship Id="rId194" Type="http://schemas.openxmlformats.org/officeDocument/2006/relationships/customXml" Target="../ink/ink1332.xml"/><Relationship Id="rId208" Type="http://schemas.openxmlformats.org/officeDocument/2006/relationships/customXml" Target="../ink/ink1339.xml"/><Relationship Id="rId415" Type="http://schemas.openxmlformats.org/officeDocument/2006/relationships/image" Target="../media/image1409.png"/><Relationship Id="rId622" Type="http://schemas.openxmlformats.org/officeDocument/2006/relationships/image" Target="../media/image1512.png"/><Relationship Id="rId1045" Type="http://schemas.openxmlformats.org/officeDocument/2006/relationships/customXml" Target="../ink/ink1761.xml"/><Relationship Id="rId261" Type="http://schemas.openxmlformats.org/officeDocument/2006/relationships/image" Target="../media/image1334.png"/><Relationship Id="rId499" Type="http://schemas.openxmlformats.org/officeDocument/2006/relationships/image" Target="../media/image1451.png"/><Relationship Id="rId927" Type="http://schemas.openxmlformats.org/officeDocument/2006/relationships/customXml" Target="../ink/ink1701.xml"/><Relationship Id="rId56" Type="http://schemas.openxmlformats.org/officeDocument/2006/relationships/image" Target="../media/image1232.png"/><Relationship Id="rId359" Type="http://schemas.openxmlformats.org/officeDocument/2006/relationships/image" Target="../media/image1381.png"/><Relationship Id="rId566" Type="http://schemas.openxmlformats.org/officeDocument/2006/relationships/image" Target="../media/image1484.png"/><Relationship Id="rId773" Type="http://schemas.openxmlformats.org/officeDocument/2006/relationships/customXml" Target="../ink/ink1624.xml"/><Relationship Id="rId121" Type="http://schemas.openxmlformats.org/officeDocument/2006/relationships/image" Target="../media/image1264.png"/><Relationship Id="rId219" Type="http://schemas.openxmlformats.org/officeDocument/2006/relationships/image" Target="../media/image1313.png"/><Relationship Id="rId426" Type="http://schemas.openxmlformats.org/officeDocument/2006/relationships/customXml" Target="../ink/ink1449.xml"/><Relationship Id="rId633" Type="http://schemas.openxmlformats.org/officeDocument/2006/relationships/image" Target="../media/image1517.png"/><Relationship Id="rId980" Type="http://schemas.openxmlformats.org/officeDocument/2006/relationships/customXml" Target="../ink/ink1728.xml"/><Relationship Id="rId840" Type="http://schemas.openxmlformats.org/officeDocument/2006/relationships/image" Target="../media/image1619.png"/><Relationship Id="rId938" Type="http://schemas.openxmlformats.org/officeDocument/2006/relationships/image" Target="../media/image1668.png"/><Relationship Id="rId67" Type="http://schemas.openxmlformats.org/officeDocument/2006/relationships/customXml" Target="../ink/ink1268.xml"/><Relationship Id="rId272" Type="http://schemas.openxmlformats.org/officeDocument/2006/relationships/customXml" Target="../ink/ink1371.xml"/><Relationship Id="rId577" Type="http://schemas.openxmlformats.org/officeDocument/2006/relationships/customXml" Target="../ink/ink1525.xml"/><Relationship Id="rId700" Type="http://schemas.openxmlformats.org/officeDocument/2006/relationships/image" Target="../media/image1549.png"/><Relationship Id="rId132" Type="http://schemas.openxmlformats.org/officeDocument/2006/relationships/customXml" Target="../ink/ink1301.xml"/><Relationship Id="rId784" Type="http://schemas.openxmlformats.org/officeDocument/2006/relationships/image" Target="../media/image1591.png"/><Relationship Id="rId991" Type="http://schemas.openxmlformats.org/officeDocument/2006/relationships/image" Target="../media/image1694.png"/><Relationship Id="rId437" Type="http://schemas.openxmlformats.org/officeDocument/2006/relationships/image" Target="../media/image1420.png"/><Relationship Id="rId644" Type="http://schemas.openxmlformats.org/officeDocument/2006/relationships/customXml" Target="../ink/ink1559.xml"/><Relationship Id="rId851" Type="http://schemas.openxmlformats.org/officeDocument/2006/relationships/customXml" Target="../ink/ink1663.xml"/><Relationship Id="rId283" Type="http://schemas.openxmlformats.org/officeDocument/2006/relationships/image" Target="../media/image1345.png"/><Relationship Id="rId490" Type="http://schemas.openxmlformats.org/officeDocument/2006/relationships/customXml" Target="../ink/ink1481.xml"/><Relationship Id="rId504" Type="http://schemas.openxmlformats.org/officeDocument/2006/relationships/customXml" Target="../ink/ink1488.xml"/><Relationship Id="rId711" Type="http://schemas.openxmlformats.org/officeDocument/2006/relationships/customXml" Target="../ink/ink1593.xml"/><Relationship Id="rId949" Type="http://schemas.openxmlformats.org/officeDocument/2006/relationships/customXml" Target="../ink/ink1712.xml"/><Relationship Id="rId78" Type="http://schemas.openxmlformats.org/officeDocument/2006/relationships/customXml" Target="../ink/ink1274.xml"/><Relationship Id="rId143" Type="http://schemas.openxmlformats.org/officeDocument/2006/relationships/image" Target="../media/image1275.png"/><Relationship Id="rId350" Type="http://schemas.openxmlformats.org/officeDocument/2006/relationships/customXml" Target="../ink/ink1411.xml"/><Relationship Id="rId588" Type="http://schemas.openxmlformats.org/officeDocument/2006/relationships/image" Target="../media/image1495.png"/><Relationship Id="rId795" Type="http://schemas.openxmlformats.org/officeDocument/2006/relationships/customXml" Target="../ink/ink1635.xml"/><Relationship Id="rId809" Type="http://schemas.openxmlformats.org/officeDocument/2006/relationships/customXml" Target="../ink/ink1642.xml"/><Relationship Id="rId9" Type="http://schemas.openxmlformats.org/officeDocument/2006/relationships/image" Target="../media/image1209.png"/><Relationship Id="rId210" Type="http://schemas.openxmlformats.org/officeDocument/2006/relationships/customXml" Target="../ink/ink1340.xml"/><Relationship Id="rId448" Type="http://schemas.openxmlformats.org/officeDocument/2006/relationships/customXml" Target="../ink/ink1460.xml"/><Relationship Id="rId655" Type="http://schemas.openxmlformats.org/officeDocument/2006/relationships/image" Target="../media/image1528.png"/><Relationship Id="rId862" Type="http://schemas.openxmlformats.org/officeDocument/2006/relationships/image" Target="../media/image1630.png"/><Relationship Id="rId294" Type="http://schemas.openxmlformats.org/officeDocument/2006/relationships/customXml" Target="../ink/ink1382.xml"/><Relationship Id="rId308" Type="http://schemas.openxmlformats.org/officeDocument/2006/relationships/customXml" Target="../ink/ink1389.xml"/><Relationship Id="rId515" Type="http://schemas.openxmlformats.org/officeDocument/2006/relationships/image" Target="../media/image1459.png"/><Relationship Id="rId722" Type="http://schemas.openxmlformats.org/officeDocument/2006/relationships/image" Target="../media/image1560.png"/><Relationship Id="rId89" Type="http://schemas.openxmlformats.org/officeDocument/2006/relationships/image" Target="../media/image1248.png"/><Relationship Id="rId154" Type="http://schemas.openxmlformats.org/officeDocument/2006/relationships/customXml" Target="../ink/ink1312.xml"/><Relationship Id="rId361" Type="http://schemas.openxmlformats.org/officeDocument/2006/relationships/image" Target="../media/image1382.png"/><Relationship Id="rId599" Type="http://schemas.openxmlformats.org/officeDocument/2006/relationships/customXml" Target="../ink/ink1536.xml"/><Relationship Id="rId1005" Type="http://schemas.openxmlformats.org/officeDocument/2006/relationships/image" Target="../media/image1701.png"/><Relationship Id="rId459" Type="http://schemas.openxmlformats.org/officeDocument/2006/relationships/image" Target="../media/image1431.png"/><Relationship Id="rId666" Type="http://schemas.openxmlformats.org/officeDocument/2006/relationships/image" Target="../media/image1533.png"/><Relationship Id="rId873" Type="http://schemas.openxmlformats.org/officeDocument/2006/relationships/customXml" Target="../ink/ink1674.xml"/><Relationship Id="rId16" Type="http://schemas.openxmlformats.org/officeDocument/2006/relationships/image" Target="../media/image1213.png"/><Relationship Id="rId221" Type="http://schemas.openxmlformats.org/officeDocument/2006/relationships/image" Target="../media/image1314.png"/><Relationship Id="rId319" Type="http://schemas.openxmlformats.org/officeDocument/2006/relationships/customXml" Target="../ink/ink1395.xml"/><Relationship Id="rId526" Type="http://schemas.openxmlformats.org/officeDocument/2006/relationships/customXml" Target="../ink/ink1499.xml"/><Relationship Id="rId733" Type="http://schemas.openxmlformats.org/officeDocument/2006/relationships/customXml" Target="../ink/ink1604.xml"/><Relationship Id="rId940" Type="http://schemas.openxmlformats.org/officeDocument/2006/relationships/image" Target="../media/image1669.png"/><Relationship Id="rId1016" Type="http://schemas.openxmlformats.org/officeDocument/2006/relationships/customXml" Target="../ink/ink1746.xml"/><Relationship Id="rId165" Type="http://schemas.openxmlformats.org/officeDocument/2006/relationships/image" Target="../media/image1286.png"/><Relationship Id="rId372" Type="http://schemas.openxmlformats.org/officeDocument/2006/relationships/customXml" Target="../ink/ink1422.xml"/><Relationship Id="rId677" Type="http://schemas.openxmlformats.org/officeDocument/2006/relationships/customXml" Target="../ink/ink1576.xml"/><Relationship Id="rId800" Type="http://schemas.openxmlformats.org/officeDocument/2006/relationships/image" Target="../media/image1599.png"/><Relationship Id="rId232" Type="http://schemas.openxmlformats.org/officeDocument/2006/relationships/customXml" Target="../ink/ink1351.xml"/><Relationship Id="rId884" Type="http://schemas.openxmlformats.org/officeDocument/2006/relationships/image" Target="../media/image1641.png"/><Relationship Id="rId27" Type="http://schemas.openxmlformats.org/officeDocument/2006/relationships/customXml" Target="../ink/ink1248.xml"/><Relationship Id="rId537" Type="http://schemas.openxmlformats.org/officeDocument/2006/relationships/image" Target="../media/image1470.png"/><Relationship Id="rId744" Type="http://schemas.openxmlformats.org/officeDocument/2006/relationships/image" Target="../media/image1571.png"/><Relationship Id="rId951" Type="http://schemas.openxmlformats.org/officeDocument/2006/relationships/customXml" Target="../ink/ink1713.xml"/><Relationship Id="rId80" Type="http://schemas.openxmlformats.org/officeDocument/2006/relationships/customXml" Target="../ink/ink1275.xml"/><Relationship Id="rId176" Type="http://schemas.openxmlformats.org/officeDocument/2006/relationships/customXml" Target="../ink/ink1323.xml"/><Relationship Id="rId383" Type="http://schemas.openxmlformats.org/officeDocument/2006/relationships/image" Target="../media/image1393.png"/><Relationship Id="rId590" Type="http://schemas.openxmlformats.org/officeDocument/2006/relationships/image" Target="../media/image1496.png"/><Relationship Id="rId604" Type="http://schemas.openxmlformats.org/officeDocument/2006/relationships/image" Target="../media/image1503.png"/><Relationship Id="rId811" Type="http://schemas.openxmlformats.org/officeDocument/2006/relationships/customXml" Target="../ink/ink1643.xml"/><Relationship Id="rId1027" Type="http://schemas.openxmlformats.org/officeDocument/2006/relationships/customXml" Target="../ink/ink1752.xml"/><Relationship Id="rId243" Type="http://schemas.openxmlformats.org/officeDocument/2006/relationships/image" Target="../media/image1325.png"/><Relationship Id="rId450" Type="http://schemas.openxmlformats.org/officeDocument/2006/relationships/customXml" Target="../ink/ink1461.xml"/><Relationship Id="rId688" Type="http://schemas.openxmlformats.org/officeDocument/2006/relationships/image" Target="../media/image1543.png"/><Relationship Id="rId895" Type="http://schemas.openxmlformats.org/officeDocument/2006/relationships/customXml" Target="../ink/ink1685.xml"/><Relationship Id="rId909" Type="http://schemas.openxmlformats.org/officeDocument/2006/relationships/customXml" Target="../ink/ink1692.xml"/><Relationship Id="rId38" Type="http://schemas.openxmlformats.org/officeDocument/2006/relationships/image" Target="../media/image1223.png"/><Relationship Id="rId103" Type="http://schemas.openxmlformats.org/officeDocument/2006/relationships/image" Target="../media/image1255.png"/><Relationship Id="rId310" Type="http://schemas.openxmlformats.org/officeDocument/2006/relationships/customXml" Target="../ink/ink1390.xml"/><Relationship Id="rId548" Type="http://schemas.openxmlformats.org/officeDocument/2006/relationships/image" Target="../media/image1475.png"/><Relationship Id="rId755" Type="http://schemas.openxmlformats.org/officeDocument/2006/relationships/customXml" Target="../ink/ink1615.xml"/><Relationship Id="rId962" Type="http://schemas.openxmlformats.org/officeDocument/2006/relationships/image" Target="../media/image1680.png"/><Relationship Id="rId91" Type="http://schemas.openxmlformats.org/officeDocument/2006/relationships/image" Target="../media/image1249.png"/><Relationship Id="rId187" Type="http://schemas.openxmlformats.org/officeDocument/2006/relationships/image" Target="../media/image1297.png"/><Relationship Id="rId394" Type="http://schemas.openxmlformats.org/officeDocument/2006/relationships/customXml" Target="../ink/ink1433.xml"/><Relationship Id="rId408" Type="http://schemas.openxmlformats.org/officeDocument/2006/relationships/customXml" Target="../ink/ink1440.xml"/><Relationship Id="rId615" Type="http://schemas.openxmlformats.org/officeDocument/2006/relationships/customXml" Target="../ink/ink1544.xml"/><Relationship Id="rId822" Type="http://schemas.openxmlformats.org/officeDocument/2006/relationships/image" Target="../media/image1610.png"/><Relationship Id="rId1038" Type="http://schemas.openxmlformats.org/officeDocument/2006/relationships/image" Target="../media/image1717.png"/><Relationship Id="rId254" Type="http://schemas.openxmlformats.org/officeDocument/2006/relationships/customXml" Target="../ink/ink1362.xml"/><Relationship Id="rId699" Type="http://schemas.openxmlformats.org/officeDocument/2006/relationships/customXml" Target="../ink/ink1587.xml"/><Relationship Id="rId49" Type="http://schemas.openxmlformats.org/officeDocument/2006/relationships/customXml" Target="../ink/ink1259.xml"/><Relationship Id="rId114" Type="http://schemas.openxmlformats.org/officeDocument/2006/relationships/customXml" Target="../ink/ink1292.xml"/><Relationship Id="rId461" Type="http://schemas.openxmlformats.org/officeDocument/2006/relationships/image" Target="../media/image1432.png"/><Relationship Id="rId559" Type="http://schemas.openxmlformats.org/officeDocument/2006/relationships/customXml" Target="../ink/ink1516.xml"/><Relationship Id="rId766" Type="http://schemas.openxmlformats.org/officeDocument/2006/relationships/image" Target="../media/image1582.png"/><Relationship Id="rId198" Type="http://schemas.openxmlformats.org/officeDocument/2006/relationships/customXml" Target="../ink/ink1334.xml"/><Relationship Id="rId321" Type="http://schemas.openxmlformats.org/officeDocument/2006/relationships/customXml" Target="../ink/ink1396.xml"/><Relationship Id="rId419" Type="http://schemas.openxmlformats.org/officeDocument/2006/relationships/image" Target="../media/image1411.png"/><Relationship Id="rId626" Type="http://schemas.openxmlformats.org/officeDocument/2006/relationships/image" Target="../media/image1514.png"/><Relationship Id="rId973" Type="http://schemas.openxmlformats.org/officeDocument/2006/relationships/customXml" Target="../ink/ink1724.xml"/><Relationship Id="rId833" Type="http://schemas.openxmlformats.org/officeDocument/2006/relationships/customXml" Target="../ink/ink1654.xml"/><Relationship Id="rId265" Type="http://schemas.openxmlformats.org/officeDocument/2006/relationships/image" Target="../media/image1336.png"/><Relationship Id="rId472" Type="http://schemas.openxmlformats.org/officeDocument/2006/relationships/customXml" Target="../ink/ink1472.xml"/><Relationship Id="rId900" Type="http://schemas.openxmlformats.org/officeDocument/2006/relationships/image" Target="../media/image1649.png"/><Relationship Id="rId125" Type="http://schemas.openxmlformats.org/officeDocument/2006/relationships/image" Target="../media/image1266.png"/><Relationship Id="rId332" Type="http://schemas.openxmlformats.org/officeDocument/2006/relationships/customXml" Target="../ink/ink1402.xml"/><Relationship Id="rId777" Type="http://schemas.openxmlformats.org/officeDocument/2006/relationships/customXml" Target="../ink/ink1626.xml"/><Relationship Id="rId984" Type="http://schemas.openxmlformats.org/officeDocument/2006/relationships/customXml" Target="../ink/ink1730.xml"/><Relationship Id="rId637" Type="http://schemas.openxmlformats.org/officeDocument/2006/relationships/image" Target="../media/image1519.png"/><Relationship Id="rId844" Type="http://schemas.openxmlformats.org/officeDocument/2006/relationships/image" Target="../media/image1621.png"/><Relationship Id="rId276" Type="http://schemas.openxmlformats.org/officeDocument/2006/relationships/customXml" Target="../ink/ink1373.xml"/><Relationship Id="rId483" Type="http://schemas.openxmlformats.org/officeDocument/2006/relationships/image" Target="../media/image1443.png"/><Relationship Id="rId690" Type="http://schemas.openxmlformats.org/officeDocument/2006/relationships/image" Target="../media/image1544.png"/><Relationship Id="rId704" Type="http://schemas.openxmlformats.org/officeDocument/2006/relationships/image" Target="../media/image1551.png"/><Relationship Id="rId911" Type="http://schemas.openxmlformats.org/officeDocument/2006/relationships/customXml" Target="../ink/ink1693.xml"/><Relationship Id="rId40" Type="http://schemas.openxmlformats.org/officeDocument/2006/relationships/image" Target="../media/image1224.png"/><Relationship Id="rId136" Type="http://schemas.openxmlformats.org/officeDocument/2006/relationships/customXml" Target="../ink/ink1303.xml"/><Relationship Id="rId343" Type="http://schemas.openxmlformats.org/officeDocument/2006/relationships/image" Target="../media/image1374.png"/><Relationship Id="rId550" Type="http://schemas.openxmlformats.org/officeDocument/2006/relationships/image" Target="../media/image1476.png"/><Relationship Id="rId788" Type="http://schemas.openxmlformats.org/officeDocument/2006/relationships/image" Target="../media/image1593.png"/><Relationship Id="rId995" Type="http://schemas.openxmlformats.org/officeDocument/2006/relationships/image" Target="../media/image1696.png"/><Relationship Id="rId203" Type="http://schemas.openxmlformats.org/officeDocument/2006/relationships/image" Target="../media/image1305.png"/><Relationship Id="rId648" Type="http://schemas.openxmlformats.org/officeDocument/2006/relationships/customXml" Target="../ink/ink1561.xml"/><Relationship Id="rId855" Type="http://schemas.openxmlformats.org/officeDocument/2006/relationships/customXml" Target="../ink/ink1665.xml"/><Relationship Id="rId1040" Type="http://schemas.openxmlformats.org/officeDocument/2006/relationships/image" Target="../media/image1718.png"/><Relationship Id="rId287" Type="http://schemas.openxmlformats.org/officeDocument/2006/relationships/image" Target="../media/image1347.png"/><Relationship Id="rId410" Type="http://schemas.openxmlformats.org/officeDocument/2006/relationships/customXml" Target="../ink/ink1441.xml"/><Relationship Id="rId494" Type="http://schemas.openxmlformats.org/officeDocument/2006/relationships/customXml" Target="../ink/ink1483.xml"/><Relationship Id="rId508" Type="http://schemas.openxmlformats.org/officeDocument/2006/relationships/customXml" Target="../ink/ink1490.xml"/><Relationship Id="rId715" Type="http://schemas.openxmlformats.org/officeDocument/2006/relationships/customXml" Target="../ink/ink1595.xml"/><Relationship Id="rId922" Type="http://schemas.openxmlformats.org/officeDocument/2006/relationships/image" Target="../media/image1660.png"/><Relationship Id="rId147" Type="http://schemas.openxmlformats.org/officeDocument/2006/relationships/image" Target="../media/image1277.png"/><Relationship Id="rId354" Type="http://schemas.openxmlformats.org/officeDocument/2006/relationships/customXml" Target="../ink/ink1413.xml"/><Relationship Id="rId799" Type="http://schemas.openxmlformats.org/officeDocument/2006/relationships/customXml" Target="../ink/ink1637.xml"/><Relationship Id="rId51" Type="http://schemas.openxmlformats.org/officeDocument/2006/relationships/customXml" Target="../ink/ink1260.xml"/><Relationship Id="rId561" Type="http://schemas.openxmlformats.org/officeDocument/2006/relationships/customXml" Target="../ink/ink1517.xml"/><Relationship Id="rId659" Type="http://schemas.openxmlformats.org/officeDocument/2006/relationships/customXml" Target="../ink/ink1567.xml"/><Relationship Id="rId866" Type="http://schemas.openxmlformats.org/officeDocument/2006/relationships/image" Target="../media/image1632.png"/><Relationship Id="rId214" Type="http://schemas.openxmlformats.org/officeDocument/2006/relationships/customXml" Target="../ink/ink1342.xml"/><Relationship Id="rId298" Type="http://schemas.openxmlformats.org/officeDocument/2006/relationships/customXml" Target="../ink/ink1384.xml"/><Relationship Id="rId421" Type="http://schemas.openxmlformats.org/officeDocument/2006/relationships/image" Target="../media/image1412.png"/><Relationship Id="rId519" Type="http://schemas.openxmlformats.org/officeDocument/2006/relationships/image" Target="../media/image1461.png"/><Relationship Id="rId158" Type="http://schemas.openxmlformats.org/officeDocument/2006/relationships/customXml" Target="../ink/ink1314.xml"/><Relationship Id="rId726" Type="http://schemas.openxmlformats.org/officeDocument/2006/relationships/image" Target="../media/image1562.png"/><Relationship Id="rId933" Type="http://schemas.openxmlformats.org/officeDocument/2006/relationships/customXml" Target="../ink/ink1704.xml"/><Relationship Id="rId1009" Type="http://schemas.openxmlformats.org/officeDocument/2006/relationships/image" Target="../media/image1703.png"/><Relationship Id="rId62" Type="http://schemas.openxmlformats.org/officeDocument/2006/relationships/image" Target="../media/image1235.png"/><Relationship Id="rId365" Type="http://schemas.openxmlformats.org/officeDocument/2006/relationships/image" Target="../media/image1384.png"/><Relationship Id="rId572" Type="http://schemas.openxmlformats.org/officeDocument/2006/relationships/image" Target="../media/image1487.png"/><Relationship Id="rId225" Type="http://schemas.openxmlformats.org/officeDocument/2006/relationships/image" Target="../media/image1316.png"/><Relationship Id="rId432" Type="http://schemas.openxmlformats.org/officeDocument/2006/relationships/customXml" Target="../ink/ink1452.xml"/><Relationship Id="rId877" Type="http://schemas.openxmlformats.org/officeDocument/2006/relationships/customXml" Target="../ink/ink1676.xml"/><Relationship Id="rId737" Type="http://schemas.openxmlformats.org/officeDocument/2006/relationships/customXml" Target="../ink/ink1606.xml"/><Relationship Id="rId944" Type="http://schemas.openxmlformats.org/officeDocument/2006/relationships/image" Target="../media/image1671.png"/><Relationship Id="rId73" Type="http://schemas.openxmlformats.org/officeDocument/2006/relationships/image" Target="../media/image1240.png"/><Relationship Id="rId169" Type="http://schemas.openxmlformats.org/officeDocument/2006/relationships/image" Target="../media/image1288.png"/><Relationship Id="rId376" Type="http://schemas.openxmlformats.org/officeDocument/2006/relationships/customXml" Target="../ink/ink1424.xml"/><Relationship Id="rId583" Type="http://schemas.openxmlformats.org/officeDocument/2006/relationships/customXml" Target="../ink/ink1528.xml"/><Relationship Id="rId790" Type="http://schemas.openxmlformats.org/officeDocument/2006/relationships/image" Target="../media/image1594.png"/><Relationship Id="rId804" Type="http://schemas.openxmlformats.org/officeDocument/2006/relationships/image" Target="../media/image1601.png"/><Relationship Id="rId4" Type="http://schemas.openxmlformats.org/officeDocument/2006/relationships/customXml" Target="../ink/ink1237.xml"/><Relationship Id="rId236" Type="http://schemas.openxmlformats.org/officeDocument/2006/relationships/customXml" Target="../ink/ink1353.xml"/><Relationship Id="rId443" Type="http://schemas.openxmlformats.org/officeDocument/2006/relationships/image" Target="../media/image1423.png"/><Relationship Id="rId650" Type="http://schemas.openxmlformats.org/officeDocument/2006/relationships/customXml" Target="../ink/ink1562.xml"/><Relationship Id="rId888" Type="http://schemas.openxmlformats.org/officeDocument/2006/relationships/image" Target="../media/image1643.png"/><Relationship Id="rId303" Type="http://schemas.openxmlformats.org/officeDocument/2006/relationships/image" Target="../media/image1355.png"/><Relationship Id="rId748" Type="http://schemas.openxmlformats.org/officeDocument/2006/relationships/image" Target="../media/image1573.png"/><Relationship Id="rId955" Type="http://schemas.openxmlformats.org/officeDocument/2006/relationships/customXml" Target="../ink/ink1715.xml"/><Relationship Id="rId84" Type="http://schemas.openxmlformats.org/officeDocument/2006/relationships/customXml" Target="../ink/ink1277.xml"/><Relationship Id="rId387" Type="http://schemas.openxmlformats.org/officeDocument/2006/relationships/image" Target="../media/image1395.png"/><Relationship Id="rId510" Type="http://schemas.openxmlformats.org/officeDocument/2006/relationships/customXml" Target="../ink/ink1491.xml"/><Relationship Id="rId594" Type="http://schemas.openxmlformats.org/officeDocument/2006/relationships/image" Target="../media/image1498.png"/><Relationship Id="rId608" Type="http://schemas.openxmlformats.org/officeDocument/2006/relationships/image" Target="../media/image1505.png"/><Relationship Id="rId815" Type="http://schemas.openxmlformats.org/officeDocument/2006/relationships/customXml" Target="../ink/ink1645.xml"/><Relationship Id="rId247" Type="http://schemas.openxmlformats.org/officeDocument/2006/relationships/image" Target="../media/image1327.png"/><Relationship Id="rId899" Type="http://schemas.openxmlformats.org/officeDocument/2006/relationships/customXml" Target="../ink/ink1687.xml"/><Relationship Id="rId1000" Type="http://schemas.openxmlformats.org/officeDocument/2006/relationships/customXml" Target="../ink/ink1738.xml"/><Relationship Id="rId107" Type="http://schemas.openxmlformats.org/officeDocument/2006/relationships/image" Target="../media/image1257.png"/><Relationship Id="rId454" Type="http://schemas.openxmlformats.org/officeDocument/2006/relationships/customXml" Target="../ink/ink1463.xml"/><Relationship Id="rId661" Type="http://schemas.openxmlformats.org/officeDocument/2006/relationships/customXml" Target="../ink/ink1568.xml"/><Relationship Id="rId759" Type="http://schemas.openxmlformats.org/officeDocument/2006/relationships/customXml" Target="../ink/ink1617.xml"/><Relationship Id="rId966" Type="http://schemas.openxmlformats.org/officeDocument/2006/relationships/image" Target="../media/image1682.png"/><Relationship Id="rId11" Type="http://schemas.openxmlformats.org/officeDocument/2006/relationships/image" Target="../media/image1210.png"/><Relationship Id="rId314" Type="http://schemas.openxmlformats.org/officeDocument/2006/relationships/image" Target="../media/image1360.png"/><Relationship Id="rId398" Type="http://schemas.openxmlformats.org/officeDocument/2006/relationships/customXml" Target="../ink/ink1435.xml"/><Relationship Id="rId521" Type="http://schemas.openxmlformats.org/officeDocument/2006/relationships/image" Target="../media/image1462.png"/><Relationship Id="rId619" Type="http://schemas.openxmlformats.org/officeDocument/2006/relationships/customXml" Target="../ink/ink1546.xml"/><Relationship Id="rId95" Type="http://schemas.openxmlformats.org/officeDocument/2006/relationships/image" Target="../media/image1251.png"/><Relationship Id="rId160" Type="http://schemas.openxmlformats.org/officeDocument/2006/relationships/customXml" Target="../ink/ink1315.xml"/><Relationship Id="rId826" Type="http://schemas.openxmlformats.org/officeDocument/2006/relationships/image" Target="../media/image1612.png"/><Relationship Id="rId1011" Type="http://schemas.openxmlformats.org/officeDocument/2006/relationships/image" Target="../media/image1704.png"/><Relationship Id="rId258" Type="http://schemas.openxmlformats.org/officeDocument/2006/relationships/customXml" Target="../ink/ink1364.xml"/><Relationship Id="rId465" Type="http://schemas.openxmlformats.org/officeDocument/2006/relationships/image" Target="../media/image1434.png"/><Relationship Id="rId672" Type="http://schemas.openxmlformats.org/officeDocument/2006/relationships/image" Target="../media/image1536.png"/><Relationship Id="rId22" Type="http://schemas.openxmlformats.org/officeDocument/2006/relationships/image" Target="../media/image1216.png"/><Relationship Id="rId118" Type="http://schemas.openxmlformats.org/officeDocument/2006/relationships/customXml" Target="../ink/ink1294.xml"/><Relationship Id="rId325" Type="http://schemas.openxmlformats.org/officeDocument/2006/relationships/image" Target="../media/image1365.png"/><Relationship Id="rId532" Type="http://schemas.openxmlformats.org/officeDocument/2006/relationships/customXml" Target="../ink/ink1502.xml"/><Relationship Id="rId977" Type="http://schemas.openxmlformats.org/officeDocument/2006/relationships/image" Target="../media/image1687.png"/><Relationship Id="rId171" Type="http://schemas.openxmlformats.org/officeDocument/2006/relationships/image" Target="../media/image1289.png"/><Relationship Id="rId837" Type="http://schemas.openxmlformats.org/officeDocument/2006/relationships/customXml" Target="../ink/ink1656.xml"/><Relationship Id="rId1022" Type="http://schemas.openxmlformats.org/officeDocument/2006/relationships/image" Target="../media/image1709.png"/><Relationship Id="rId269" Type="http://schemas.openxmlformats.org/officeDocument/2006/relationships/image" Target="../media/image1338.png"/><Relationship Id="rId476" Type="http://schemas.openxmlformats.org/officeDocument/2006/relationships/customXml" Target="../ink/ink1474.xml"/><Relationship Id="rId683" Type="http://schemas.openxmlformats.org/officeDocument/2006/relationships/customXml" Target="../ink/ink1579.xml"/><Relationship Id="rId890" Type="http://schemas.openxmlformats.org/officeDocument/2006/relationships/image" Target="../media/image1644.png"/><Relationship Id="rId904" Type="http://schemas.openxmlformats.org/officeDocument/2006/relationships/image" Target="../media/image1651.png"/><Relationship Id="rId33" Type="http://schemas.openxmlformats.org/officeDocument/2006/relationships/customXml" Target="../ink/ink1251.xml"/><Relationship Id="rId129" Type="http://schemas.openxmlformats.org/officeDocument/2006/relationships/image" Target="../media/image1268.png"/><Relationship Id="rId336" Type="http://schemas.openxmlformats.org/officeDocument/2006/relationships/customXml" Target="../ink/ink1404.xml"/><Relationship Id="rId543" Type="http://schemas.openxmlformats.org/officeDocument/2006/relationships/customXml" Target="../ink/ink1508.xml"/><Relationship Id="rId988" Type="http://schemas.openxmlformats.org/officeDocument/2006/relationships/customXml" Target="../ink/ink1732.xml"/><Relationship Id="rId182" Type="http://schemas.openxmlformats.org/officeDocument/2006/relationships/customXml" Target="../ink/ink1326.xml"/><Relationship Id="rId403" Type="http://schemas.openxmlformats.org/officeDocument/2006/relationships/image" Target="../media/image1403.png"/><Relationship Id="rId750" Type="http://schemas.openxmlformats.org/officeDocument/2006/relationships/image" Target="../media/image1574.png"/><Relationship Id="rId848" Type="http://schemas.openxmlformats.org/officeDocument/2006/relationships/image" Target="../media/image1623.png"/><Relationship Id="rId1033" Type="http://schemas.openxmlformats.org/officeDocument/2006/relationships/customXml" Target="../ink/ink1755.xml"/><Relationship Id="rId487" Type="http://schemas.openxmlformats.org/officeDocument/2006/relationships/image" Target="../media/image1445.png"/><Relationship Id="rId610" Type="http://schemas.openxmlformats.org/officeDocument/2006/relationships/image" Target="../media/image1506.png"/><Relationship Id="rId694" Type="http://schemas.openxmlformats.org/officeDocument/2006/relationships/image" Target="../media/image1546.png"/><Relationship Id="rId708" Type="http://schemas.openxmlformats.org/officeDocument/2006/relationships/image" Target="../media/image1553.png"/><Relationship Id="rId915" Type="http://schemas.openxmlformats.org/officeDocument/2006/relationships/customXml" Target="../ink/ink1695.xml"/><Relationship Id="rId347" Type="http://schemas.openxmlformats.org/officeDocument/2006/relationships/image" Target="../media/image1376.png"/><Relationship Id="rId999" Type="http://schemas.openxmlformats.org/officeDocument/2006/relationships/image" Target="../media/image1698.png"/><Relationship Id="rId44" Type="http://schemas.openxmlformats.org/officeDocument/2006/relationships/image" Target="../media/image1226.png"/><Relationship Id="rId554" Type="http://schemas.openxmlformats.org/officeDocument/2006/relationships/image" Target="../media/image1478.png"/><Relationship Id="rId761" Type="http://schemas.openxmlformats.org/officeDocument/2006/relationships/customXml" Target="../ink/ink1618.xml"/><Relationship Id="rId859" Type="http://schemas.openxmlformats.org/officeDocument/2006/relationships/customXml" Target="../ink/ink1667.xml"/><Relationship Id="rId193" Type="http://schemas.openxmlformats.org/officeDocument/2006/relationships/image" Target="../media/image1300.png"/><Relationship Id="rId207" Type="http://schemas.openxmlformats.org/officeDocument/2006/relationships/image" Target="../media/image1307.png"/><Relationship Id="rId414" Type="http://schemas.openxmlformats.org/officeDocument/2006/relationships/customXml" Target="../ink/ink1443.xml"/><Relationship Id="rId498" Type="http://schemas.openxmlformats.org/officeDocument/2006/relationships/customXml" Target="../ink/ink1485.xml"/><Relationship Id="rId621" Type="http://schemas.openxmlformats.org/officeDocument/2006/relationships/customXml" Target="../ink/ink1547.xml"/><Relationship Id="rId1044" Type="http://schemas.openxmlformats.org/officeDocument/2006/relationships/image" Target="../media/image1720.png"/><Relationship Id="rId260" Type="http://schemas.openxmlformats.org/officeDocument/2006/relationships/customXml" Target="../ink/ink1365.xml"/><Relationship Id="rId719" Type="http://schemas.openxmlformats.org/officeDocument/2006/relationships/customXml" Target="../ink/ink1597.xml"/><Relationship Id="rId926" Type="http://schemas.openxmlformats.org/officeDocument/2006/relationships/image" Target="../media/image1662.png"/><Relationship Id="rId55" Type="http://schemas.openxmlformats.org/officeDocument/2006/relationships/customXml" Target="../ink/ink1262.xml"/><Relationship Id="rId120" Type="http://schemas.openxmlformats.org/officeDocument/2006/relationships/customXml" Target="../ink/ink1295.xml"/><Relationship Id="rId358" Type="http://schemas.openxmlformats.org/officeDocument/2006/relationships/customXml" Target="../ink/ink1415.xml"/><Relationship Id="rId565" Type="http://schemas.openxmlformats.org/officeDocument/2006/relationships/customXml" Target="../ink/ink1519.xml"/><Relationship Id="rId772" Type="http://schemas.openxmlformats.org/officeDocument/2006/relationships/image" Target="../media/image1585.png"/><Relationship Id="rId218" Type="http://schemas.openxmlformats.org/officeDocument/2006/relationships/customXml" Target="../ink/ink1344.xml"/><Relationship Id="rId425" Type="http://schemas.openxmlformats.org/officeDocument/2006/relationships/image" Target="../media/image1414.png"/><Relationship Id="rId632" Type="http://schemas.openxmlformats.org/officeDocument/2006/relationships/customXml" Target="../ink/ink1553.xml"/><Relationship Id="rId271" Type="http://schemas.openxmlformats.org/officeDocument/2006/relationships/image" Target="../media/image1339.png"/><Relationship Id="rId937" Type="http://schemas.openxmlformats.org/officeDocument/2006/relationships/customXml" Target="../ink/ink1706.xml"/><Relationship Id="rId66" Type="http://schemas.openxmlformats.org/officeDocument/2006/relationships/image" Target="../media/image1237.png"/><Relationship Id="rId131" Type="http://schemas.openxmlformats.org/officeDocument/2006/relationships/image" Target="../media/image1269.png"/><Relationship Id="rId369" Type="http://schemas.openxmlformats.org/officeDocument/2006/relationships/image" Target="../media/image1386.png"/><Relationship Id="rId576" Type="http://schemas.openxmlformats.org/officeDocument/2006/relationships/image" Target="../media/image1489.png"/><Relationship Id="rId783" Type="http://schemas.openxmlformats.org/officeDocument/2006/relationships/customXml" Target="../ink/ink1629.xml"/><Relationship Id="rId990" Type="http://schemas.openxmlformats.org/officeDocument/2006/relationships/customXml" Target="../ink/ink1733.xml"/><Relationship Id="rId229" Type="http://schemas.openxmlformats.org/officeDocument/2006/relationships/image" Target="../media/image1318.png"/><Relationship Id="rId436" Type="http://schemas.openxmlformats.org/officeDocument/2006/relationships/customXml" Target="../ink/ink1454.xml"/><Relationship Id="rId643" Type="http://schemas.openxmlformats.org/officeDocument/2006/relationships/image" Target="../media/image1522.png"/><Relationship Id="rId850" Type="http://schemas.openxmlformats.org/officeDocument/2006/relationships/image" Target="../media/image1624.png"/><Relationship Id="rId948" Type="http://schemas.openxmlformats.org/officeDocument/2006/relationships/image" Target="../media/image1673.png"/><Relationship Id="rId77" Type="http://schemas.openxmlformats.org/officeDocument/2006/relationships/image" Target="../media/image1242.png"/><Relationship Id="rId282" Type="http://schemas.openxmlformats.org/officeDocument/2006/relationships/customXml" Target="../ink/ink1376.xml"/><Relationship Id="rId503" Type="http://schemas.openxmlformats.org/officeDocument/2006/relationships/image" Target="../media/image1453.png"/><Relationship Id="rId587" Type="http://schemas.openxmlformats.org/officeDocument/2006/relationships/customXml" Target="../ink/ink1530.xml"/><Relationship Id="rId710" Type="http://schemas.openxmlformats.org/officeDocument/2006/relationships/image" Target="../media/image1554.png"/><Relationship Id="rId808" Type="http://schemas.openxmlformats.org/officeDocument/2006/relationships/image" Target="../media/image1603.png"/><Relationship Id="rId8" Type="http://schemas.openxmlformats.org/officeDocument/2006/relationships/customXml" Target="../ink/ink1239.xml"/><Relationship Id="rId142" Type="http://schemas.openxmlformats.org/officeDocument/2006/relationships/customXml" Target="../ink/ink1306.xml"/><Relationship Id="rId447" Type="http://schemas.openxmlformats.org/officeDocument/2006/relationships/image" Target="../media/image1425.png"/><Relationship Id="rId794" Type="http://schemas.openxmlformats.org/officeDocument/2006/relationships/image" Target="../media/image1596.png"/><Relationship Id="rId654" Type="http://schemas.openxmlformats.org/officeDocument/2006/relationships/customXml" Target="../ink/ink1564.xml"/><Relationship Id="rId861" Type="http://schemas.openxmlformats.org/officeDocument/2006/relationships/customXml" Target="../ink/ink1668.xml"/><Relationship Id="rId959" Type="http://schemas.openxmlformats.org/officeDocument/2006/relationships/customXml" Target="../ink/ink1717.xml"/><Relationship Id="rId293" Type="http://schemas.openxmlformats.org/officeDocument/2006/relationships/image" Target="../media/image1350.png"/><Relationship Id="rId307" Type="http://schemas.openxmlformats.org/officeDocument/2006/relationships/image" Target="../media/image1357.png"/><Relationship Id="rId514" Type="http://schemas.openxmlformats.org/officeDocument/2006/relationships/customXml" Target="../ink/ink1493.xml"/><Relationship Id="rId721" Type="http://schemas.openxmlformats.org/officeDocument/2006/relationships/customXml" Target="../ink/ink1598.xml"/><Relationship Id="rId88" Type="http://schemas.openxmlformats.org/officeDocument/2006/relationships/customXml" Target="../ink/ink1279.xml"/><Relationship Id="rId153" Type="http://schemas.openxmlformats.org/officeDocument/2006/relationships/image" Target="../media/image1280.png"/><Relationship Id="rId360" Type="http://schemas.openxmlformats.org/officeDocument/2006/relationships/customXml" Target="../ink/ink1416.xml"/><Relationship Id="rId598" Type="http://schemas.openxmlformats.org/officeDocument/2006/relationships/image" Target="../media/image1500.png"/><Relationship Id="rId819" Type="http://schemas.openxmlformats.org/officeDocument/2006/relationships/customXml" Target="../ink/ink1647.xml"/><Relationship Id="rId1004" Type="http://schemas.openxmlformats.org/officeDocument/2006/relationships/customXml" Target="../ink/ink1740.xml"/><Relationship Id="rId220" Type="http://schemas.openxmlformats.org/officeDocument/2006/relationships/customXml" Target="../ink/ink1345.xml"/><Relationship Id="rId458" Type="http://schemas.openxmlformats.org/officeDocument/2006/relationships/customXml" Target="../ink/ink1465.xml"/><Relationship Id="rId665" Type="http://schemas.openxmlformats.org/officeDocument/2006/relationships/customXml" Target="../ink/ink1570.xml"/><Relationship Id="rId872" Type="http://schemas.openxmlformats.org/officeDocument/2006/relationships/image" Target="../media/image1635.png"/><Relationship Id="rId15" Type="http://schemas.openxmlformats.org/officeDocument/2006/relationships/customXml" Target="../ink/ink1242.xml"/><Relationship Id="rId318" Type="http://schemas.openxmlformats.org/officeDocument/2006/relationships/image" Target="../media/image1362.png"/><Relationship Id="rId525" Type="http://schemas.openxmlformats.org/officeDocument/2006/relationships/image" Target="../media/image1464.png"/><Relationship Id="rId732" Type="http://schemas.openxmlformats.org/officeDocument/2006/relationships/image" Target="../media/image1565.png"/><Relationship Id="rId99" Type="http://schemas.openxmlformats.org/officeDocument/2006/relationships/image" Target="../media/image1253.png"/><Relationship Id="rId164" Type="http://schemas.openxmlformats.org/officeDocument/2006/relationships/customXml" Target="../ink/ink1317.xml"/><Relationship Id="rId371" Type="http://schemas.openxmlformats.org/officeDocument/2006/relationships/image" Target="../media/image1387.png"/><Relationship Id="rId1015" Type="http://schemas.openxmlformats.org/officeDocument/2006/relationships/image" Target="../media/image1706.png"/><Relationship Id="rId469" Type="http://schemas.openxmlformats.org/officeDocument/2006/relationships/image" Target="../media/image1436.png"/><Relationship Id="rId676" Type="http://schemas.openxmlformats.org/officeDocument/2006/relationships/image" Target="../media/image1538.png"/><Relationship Id="rId883" Type="http://schemas.openxmlformats.org/officeDocument/2006/relationships/customXml" Target="../ink/ink1679.xml"/><Relationship Id="rId26" Type="http://schemas.openxmlformats.org/officeDocument/2006/relationships/image" Target="../media/image1218.png"/><Relationship Id="rId231" Type="http://schemas.openxmlformats.org/officeDocument/2006/relationships/image" Target="../media/image1319.png"/><Relationship Id="rId329" Type="http://schemas.openxmlformats.org/officeDocument/2006/relationships/image" Target="../media/image1367.png"/><Relationship Id="rId536" Type="http://schemas.openxmlformats.org/officeDocument/2006/relationships/customXml" Target="../ink/ink1504.xml"/><Relationship Id="rId175" Type="http://schemas.openxmlformats.org/officeDocument/2006/relationships/image" Target="../media/image1291.png"/><Relationship Id="rId743" Type="http://schemas.openxmlformats.org/officeDocument/2006/relationships/customXml" Target="../ink/ink1609.xml"/><Relationship Id="rId950" Type="http://schemas.openxmlformats.org/officeDocument/2006/relationships/image" Target="../media/image1674.png"/><Relationship Id="rId1026" Type="http://schemas.openxmlformats.org/officeDocument/2006/relationships/image" Target="../media/image1711.png"/><Relationship Id="rId382" Type="http://schemas.openxmlformats.org/officeDocument/2006/relationships/customXml" Target="../ink/ink1427.xml"/><Relationship Id="rId603" Type="http://schemas.openxmlformats.org/officeDocument/2006/relationships/customXml" Target="../ink/ink1538.xml"/><Relationship Id="rId687" Type="http://schemas.openxmlformats.org/officeDocument/2006/relationships/customXml" Target="../ink/ink1581.xml"/><Relationship Id="rId810" Type="http://schemas.openxmlformats.org/officeDocument/2006/relationships/image" Target="../media/image1604.png"/><Relationship Id="rId908" Type="http://schemas.openxmlformats.org/officeDocument/2006/relationships/image" Target="../media/image1653.png"/><Relationship Id="rId242" Type="http://schemas.openxmlformats.org/officeDocument/2006/relationships/customXml" Target="../ink/ink1356.xml"/><Relationship Id="rId894" Type="http://schemas.openxmlformats.org/officeDocument/2006/relationships/image" Target="../media/image1646.png"/><Relationship Id="rId37" Type="http://schemas.openxmlformats.org/officeDocument/2006/relationships/customXml" Target="../ink/ink1253.xml"/><Relationship Id="rId102" Type="http://schemas.openxmlformats.org/officeDocument/2006/relationships/customXml" Target="../ink/ink1286.xml"/><Relationship Id="rId547" Type="http://schemas.openxmlformats.org/officeDocument/2006/relationships/customXml" Target="../ink/ink1510.xml"/><Relationship Id="rId754" Type="http://schemas.openxmlformats.org/officeDocument/2006/relationships/image" Target="../media/image1576.png"/><Relationship Id="rId961" Type="http://schemas.openxmlformats.org/officeDocument/2006/relationships/customXml" Target="../ink/ink1718.xml"/><Relationship Id="rId90" Type="http://schemas.openxmlformats.org/officeDocument/2006/relationships/customXml" Target="../ink/ink1280.xml"/><Relationship Id="rId186" Type="http://schemas.openxmlformats.org/officeDocument/2006/relationships/customXml" Target="../ink/ink1328.xml"/><Relationship Id="rId393" Type="http://schemas.openxmlformats.org/officeDocument/2006/relationships/image" Target="../media/image1398.png"/><Relationship Id="rId407" Type="http://schemas.openxmlformats.org/officeDocument/2006/relationships/image" Target="../media/image1405.png"/><Relationship Id="rId614" Type="http://schemas.openxmlformats.org/officeDocument/2006/relationships/image" Target="../media/image1508.png"/><Relationship Id="rId821" Type="http://schemas.openxmlformats.org/officeDocument/2006/relationships/customXml" Target="../ink/ink1648.xml"/><Relationship Id="rId1037" Type="http://schemas.openxmlformats.org/officeDocument/2006/relationships/customXml" Target="../ink/ink1757.xml"/><Relationship Id="rId253" Type="http://schemas.openxmlformats.org/officeDocument/2006/relationships/image" Target="../media/image1330.png"/><Relationship Id="rId460" Type="http://schemas.openxmlformats.org/officeDocument/2006/relationships/customXml" Target="../ink/ink1466.xml"/><Relationship Id="rId698" Type="http://schemas.openxmlformats.org/officeDocument/2006/relationships/image" Target="../media/image1548.png"/><Relationship Id="rId919" Type="http://schemas.openxmlformats.org/officeDocument/2006/relationships/customXml" Target="../ink/ink1697.xml"/><Relationship Id="rId48" Type="http://schemas.openxmlformats.org/officeDocument/2006/relationships/image" Target="../media/image1228.png"/><Relationship Id="rId113" Type="http://schemas.openxmlformats.org/officeDocument/2006/relationships/image" Target="../media/image1260.png"/><Relationship Id="rId320" Type="http://schemas.openxmlformats.org/officeDocument/2006/relationships/image" Target="../media/image1363.png"/><Relationship Id="rId558" Type="http://schemas.openxmlformats.org/officeDocument/2006/relationships/image" Target="../media/image1480.png"/><Relationship Id="rId765" Type="http://schemas.openxmlformats.org/officeDocument/2006/relationships/customXml" Target="../ink/ink1620.xml"/><Relationship Id="rId972" Type="http://schemas.openxmlformats.org/officeDocument/2006/relationships/image" Target="../media/image1685.png"/><Relationship Id="rId197" Type="http://schemas.openxmlformats.org/officeDocument/2006/relationships/image" Target="../media/image1302.png"/><Relationship Id="rId418" Type="http://schemas.openxmlformats.org/officeDocument/2006/relationships/customXml" Target="../ink/ink1445.xml"/><Relationship Id="rId625" Type="http://schemas.openxmlformats.org/officeDocument/2006/relationships/customXml" Target="../ink/ink1549.xml"/><Relationship Id="rId832" Type="http://schemas.openxmlformats.org/officeDocument/2006/relationships/image" Target="../media/image1615.png"/><Relationship Id="rId264" Type="http://schemas.openxmlformats.org/officeDocument/2006/relationships/customXml" Target="../ink/ink1367.xml"/><Relationship Id="rId471" Type="http://schemas.openxmlformats.org/officeDocument/2006/relationships/image" Target="../media/image1437.png"/><Relationship Id="rId59" Type="http://schemas.openxmlformats.org/officeDocument/2006/relationships/customXml" Target="../ink/ink1264.xml"/><Relationship Id="rId124" Type="http://schemas.openxmlformats.org/officeDocument/2006/relationships/customXml" Target="../ink/ink1297.xml"/><Relationship Id="rId569" Type="http://schemas.openxmlformats.org/officeDocument/2006/relationships/customXml" Target="../ink/ink1521.xml"/><Relationship Id="rId776" Type="http://schemas.openxmlformats.org/officeDocument/2006/relationships/image" Target="../media/image1587.png"/><Relationship Id="rId983" Type="http://schemas.openxmlformats.org/officeDocument/2006/relationships/image" Target="../media/image1690.png"/><Relationship Id="rId331" Type="http://schemas.openxmlformats.org/officeDocument/2006/relationships/image" Target="../media/image1368.png"/><Relationship Id="rId429" Type="http://schemas.openxmlformats.org/officeDocument/2006/relationships/image" Target="../media/image1416.png"/><Relationship Id="rId636" Type="http://schemas.openxmlformats.org/officeDocument/2006/relationships/customXml" Target="../ink/ink1555.xml"/><Relationship Id="rId843" Type="http://schemas.openxmlformats.org/officeDocument/2006/relationships/customXml" Target="../ink/ink1659.xml"/><Relationship Id="rId275" Type="http://schemas.openxmlformats.org/officeDocument/2006/relationships/image" Target="../media/image1341.png"/><Relationship Id="rId482" Type="http://schemas.openxmlformats.org/officeDocument/2006/relationships/customXml" Target="../ink/ink1477.xml"/><Relationship Id="rId703" Type="http://schemas.openxmlformats.org/officeDocument/2006/relationships/customXml" Target="../ink/ink1589.xml"/><Relationship Id="rId910" Type="http://schemas.openxmlformats.org/officeDocument/2006/relationships/image" Target="../media/image1654.png"/><Relationship Id="rId135" Type="http://schemas.openxmlformats.org/officeDocument/2006/relationships/image" Target="../media/image1271.png"/><Relationship Id="rId342" Type="http://schemas.openxmlformats.org/officeDocument/2006/relationships/customXml" Target="../ink/ink1407.xml"/><Relationship Id="rId787" Type="http://schemas.openxmlformats.org/officeDocument/2006/relationships/customXml" Target="../ink/ink1631.xml"/><Relationship Id="rId994" Type="http://schemas.openxmlformats.org/officeDocument/2006/relationships/customXml" Target="../ink/ink1735.xml"/><Relationship Id="rId202" Type="http://schemas.openxmlformats.org/officeDocument/2006/relationships/customXml" Target="../ink/ink1336.xml"/><Relationship Id="rId647" Type="http://schemas.openxmlformats.org/officeDocument/2006/relationships/image" Target="../media/image1524.png"/><Relationship Id="rId854" Type="http://schemas.openxmlformats.org/officeDocument/2006/relationships/image" Target="../media/image1626.png"/><Relationship Id="rId286" Type="http://schemas.openxmlformats.org/officeDocument/2006/relationships/customXml" Target="../ink/ink1378.xml"/><Relationship Id="rId493" Type="http://schemas.openxmlformats.org/officeDocument/2006/relationships/image" Target="../media/image1448.png"/><Relationship Id="rId507" Type="http://schemas.openxmlformats.org/officeDocument/2006/relationships/image" Target="../media/image1455.png"/><Relationship Id="rId714" Type="http://schemas.openxmlformats.org/officeDocument/2006/relationships/image" Target="../media/image1556.png"/><Relationship Id="rId921" Type="http://schemas.openxmlformats.org/officeDocument/2006/relationships/customXml" Target="../ink/ink1698.xml"/><Relationship Id="rId50" Type="http://schemas.openxmlformats.org/officeDocument/2006/relationships/image" Target="../media/image1229.png"/><Relationship Id="rId146" Type="http://schemas.openxmlformats.org/officeDocument/2006/relationships/customXml" Target="../ink/ink1308.xml"/><Relationship Id="rId353" Type="http://schemas.openxmlformats.org/officeDocument/2006/relationships/image" Target="../media/image1379.png"/><Relationship Id="rId560" Type="http://schemas.openxmlformats.org/officeDocument/2006/relationships/image" Target="../media/image1481.png"/><Relationship Id="rId798" Type="http://schemas.openxmlformats.org/officeDocument/2006/relationships/image" Target="../media/image1598.png"/><Relationship Id="rId213" Type="http://schemas.openxmlformats.org/officeDocument/2006/relationships/image" Target="../media/image1310.png"/><Relationship Id="rId420" Type="http://schemas.openxmlformats.org/officeDocument/2006/relationships/customXml" Target="../ink/ink1446.xml"/><Relationship Id="rId658" Type="http://schemas.openxmlformats.org/officeDocument/2006/relationships/customXml" Target="../ink/ink1566.xml"/><Relationship Id="rId865" Type="http://schemas.openxmlformats.org/officeDocument/2006/relationships/customXml" Target="../ink/ink1670.xml"/><Relationship Id="rId297" Type="http://schemas.openxmlformats.org/officeDocument/2006/relationships/image" Target="../media/image1352.png"/><Relationship Id="rId518" Type="http://schemas.openxmlformats.org/officeDocument/2006/relationships/customXml" Target="../ink/ink1495.xml"/><Relationship Id="rId725" Type="http://schemas.openxmlformats.org/officeDocument/2006/relationships/customXml" Target="../ink/ink1600.xml"/><Relationship Id="rId932" Type="http://schemas.openxmlformats.org/officeDocument/2006/relationships/image" Target="../media/image1665.png"/><Relationship Id="rId157" Type="http://schemas.openxmlformats.org/officeDocument/2006/relationships/image" Target="../media/image1282.png"/><Relationship Id="rId364" Type="http://schemas.openxmlformats.org/officeDocument/2006/relationships/customXml" Target="../ink/ink1418.xml"/><Relationship Id="rId1008" Type="http://schemas.openxmlformats.org/officeDocument/2006/relationships/customXml" Target="../ink/ink1742.xml"/><Relationship Id="rId61" Type="http://schemas.openxmlformats.org/officeDocument/2006/relationships/customXml" Target="../ink/ink1265.xml"/><Relationship Id="rId571" Type="http://schemas.openxmlformats.org/officeDocument/2006/relationships/customXml" Target="../ink/ink1522.xml"/><Relationship Id="rId669" Type="http://schemas.openxmlformats.org/officeDocument/2006/relationships/customXml" Target="../ink/ink1572.xml"/><Relationship Id="rId876" Type="http://schemas.openxmlformats.org/officeDocument/2006/relationships/image" Target="../media/image1637.png"/><Relationship Id="rId19" Type="http://schemas.openxmlformats.org/officeDocument/2006/relationships/customXml" Target="../ink/ink1244.xml"/><Relationship Id="rId224" Type="http://schemas.openxmlformats.org/officeDocument/2006/relationships/customXml" Target="../ink/ink1347.xml"/><Relationship Id="rId431" Type="http://schemas.openxmlformats.org/officeDocument/2006/relationships/image" Target="../media/image1417.png"/><Relationship Id="rId529" Type="http://schemas.openxmlformats.org/officeDocument/2006/relationships/image" Target="../media/image1466.png"/><Relationship Id="rId736" Type="http://schemas.openxmlformats.org/officeDocument/2006/relationships/image" Target="../media/image1567.png"/><Relationship Id="rId168" Type="http://schemas.openxmlformats.org/officeDocument/2006/relationships/customXml" Target="../ink/ink1319.xml"/><Relationship Id="rId943" Type="http://schemas.openxmlformats.org/officeDocument/2006/relationships/customXml" Target="../ink/ink1709.xml"/><Relationship Id="rId1019" Type="http://schemas.openxmlformats.org/officeDocument/2006/relationships/image" Target="../media/image1708.png"/><Relationship Id="rId72" Type="http://schemas.openxmlformats.org/officeDocument/2006/relationships/customXml" Target="../ink/ink1271.xml"/><Relationship Id="rId375" Type="http://schemas.openxmlformats.org/officeDocument/2006/relationships/image" Target="../media/image1389.png"/><Relationship Id="rId582" Type="http://schemas.openxmlformats.org/officeDocument/2006/relationships/image" Target="../media/image1492.png"/><Relationship Id="rId803" Type="http://schemas.openxmlformats.org/officeDocument/2006/relationships/customXml" Target="../ink/ink1639.xml"/><Relationship Id="rId3" Type="http://schemas.openxmlformats.org/officeDocument/2006/relationships/image" Target="../media/image1206.emf"/><Relationship Id="rId235" Type="http://schemas.openxmlformats.org/officeDocument/2006/relationships/image" Target="../media/image1321.png"/><Relationship Id="rId442" Type="http://schemas.openxmlformats.org/officeDocument/2006/relationships/customXml" Target="../ink/ink1457.xml"/><Relationship Id="rId887" Type="http://schemas.openxmlformats.org/officeDocument/2006/relationships/customXml" Target="../ink/ink1681.xml"/><Relationship Id="rId302" Type="http://schemas.openxmlformats.org/officeDocument/2006/relationships/customXml" Target="../ink/ink1386.xml"/><Relationship Id="rId747" Type="http://schemas.openxmlformats.org/officeDocument/2006/relationships/customXml" Target="../ink/ink1611.xml"/><Relationship Id="rId954" Type="http://schemas.openxmlformats.org/officeDocument/2006/relationships/image" Target="../media/image1676.png"/><Relationship Id="rId83" Type="http://schemas.openxmlformats.org/officeDocument/2006/relationships/image" Target="../media/image1245.png"/><Relationship Id="rId179" Type="http://schemas.openxmlformats.org/officeDocument/2006/relationships/image" Target="../media/image1293.png"/><Relationship Id="rId386" Type="http://schemas.openxmlformats.org/officeDocument/2006/relationships/customXml" Target="../ink/ink1429.xml"/><Relationship Id="rId593" Type="http://schemas.openxmlformats.org/officeDocument/2006/relationships/customXml" Target="../ink/ink1533.xml"/><Relationship Id="rId607" Type="http://schemas.openxmlformats.org/officeDocument/2006/relationships/customXml" Target="../ink/ink1540.xml"/><Relationship Id="rId814" Type="http://schemas.openxmlformats.org/officeDocument/2006/relationships/image" Target="../media/image1606.png"/><Relationship Id="rId246" Type="http://schemas.openxmlformats.org/officeDocument/2006/relationships/customXml" Target="../ink/ink1358.xml"/><Relationship Id="rId453" Type="http://schemas.openxmlformats.org/officeDocument/2006/relationships/image" Target="../media/image1428.png"/><Relationship Id="rId660" Type="http://schemas.openxmlformats.org/officeDocument/2006/relationships/image" Target="../media/image1530.png"/><Relationship Id="rId898" Type="http://schemas.openxmlformats.org/officeDocument/2006/relationships/image" Target="../media/image1648.png"/><Relationship Id="rId106" Type="http://schemas.openxmlformats.org/officeDocument/2006/relationships/customXml" Target="../ink/ink1288.xml"/><Relationship Id="rId313" Type="http://schemas.openxmlformats.org/officeDocument/2006/relationships/customXml" Target="../ink/ink1392.xml"/><Relationship Id="rId758" Type="http://schemas.openxmlformats.org/officeDocument/2006/relationships/image" Target="../media/image1578.png"/><Relationship Id="rId965" Type="http://schemas.openxmlformats.org/officeDocument/2006/relationships/customXml" Target="../ink/ink1720.xml"/><Relationship Id="rId10" Type="http://schemas.openxmlformats.org/officeDocument/2006/relationships/customXml" Target="../ink/ink1240.xml"/><Relationship Id="rId94" Type="http://schemas.openxmlformats.org/officeDocument/2006/relationships/customXml" Target="../ink/ink1282.xml"/><Relationship Id="rId397" Type="http://schemas.openxmlformats.org/officeDocument/2006/relationships/image" Target="../media/image1400.png"/><Relationship Id="rId520" Type="http://schemas.openxmlformats.org/officeDocument/2006/relationships/customXml" Target="../ink/ink1496.xml"/><Relationship Id="rId618" Type="http://schemas.openxmlformats.org/officeDocument/2006/relationships/image" Target="../media/image1510.png"/><Relationship Id="rId825" Type="http://schemas.openxmlformats.org/officeDocument/2006/relationships/customXml" Target="../ink/ink1650.xml"/><Relationship Id="rId257" Type="http://schemas.openxmlformats.org/officeDocument/2006/relationships/image" Target="../media/image1332.png"/><Relationship Id="rId464" Type="http://schemas.openxmlformats.org/officeDocument/2006/relationships/customXml" Target="../ink/ink1468.xml"/><Relationship Id="rId1010" Type="http://schemas.openxmlformats.org/officeDocument/2006/relationships/customXml" Target="../ink/ink1743.xml"/><Relationship Id="rId117" Type="http://schemas.openxmlformats.org/officeDocument/2006/relationships/image" Target="../media/image1262.png"/><Relationship Id="rId671" Type="http://schemas.openxmlformats.org/officeDocument/2006/relationships/customXml" Target="../ink/ink1573.xml"/><Relationship Id="rId769" Type="http://schemas.openxmlformats.org/officeDocument/2006/relationships/customXml" Target="../ink/ink1622.xml"/><Relationship Id="rId976" Type="http://schemas.openxmlformats.org/officeDocument/2006/relationships/customXml" Target="../ink/ink1726.xml"/><Relationship Id="rId324" Type="http://schemas.openxmlformats.org/officeDocument/2006/relationships/customXml" Target="../ink/ink1398.xml"/><Relationship Id="rId531" Type="http://schemas.openxmlformats.org/officeDocument/2006/relationships/image" Target="../media/image1467.png"/><Relationship Id="rId629" Type="http://schemas.openxmlformats.org/officeDocument/2006/relationships/image" Target="../media/image1515.png"/><Relationship Id="rId836" Type="http://schemas.openxmlformats.org/officeDocument/2006/relationships/image" Target="../media/image1617.png"/><Relationship Id="rId1021" Type="http://schemas.openxmlformats.org/officeDocument/2006/relationships/customXml" Target="../ink/ink1749.xml"/><Relationship Id="rId903" Type="http://schemas.openxmlformats.org/officeDocument/2006/relationships/customXml" Target="../ink/ink1689.xml"/><Relationship Id="rId32" Type="http://schemas.openxmlformats.org/officeDocument/2006/relationships/image" Target="../media/image1221.png"/><Relationship Id="rId181" Type="http://schemas.openxmlformats.org/officeDocument/2006/relationships/image" Target="../media/image1294.png"/></Relationships>
</file>

<file path=ppt/slides/_rels/slide8.xml.rels><?xml version="1.0" encoding="UTF-8" standalone="yes"?>
<Relationships xmlns="http://schemas.openxmlformats.org/package/2006/relationships"><Relationship Id="rId117" Type="http://schemas.openxmlformats.org/officeDocument/2006/relationships/image" Target="../media/image1775.png"/><Relationship Id="rId21" Type="http://schemas.openxmlformats.org/officeDocument/2006/relationships/customXml" Target="../ink/ink1770.xml"/><Relationship Id="rId42" Type="http://schemas.openxmlformats.org/officeDocument/2006/relationships/image" Target="../media/image1024.png"/><Relationship Id="rId63" Type="http://schemas.openxmlformats.org/officeDocument/2006/relationships/customXml" Target="../ink/ink1791.xml"/><Relationship Id="rId84" Type="http://schemas.openxmlformats.org/officeDocument/2006/relationships/customXml" Target="../ink/ink1802.xml"/><Relationship Id="rId16" Type="http://schemas.openxmlformats.org/officeDocument/2006/relationships/image" Target="../media/image1727.png"/><Relationship Id="rId107" Type="http://schemas.openxmlformats.org/officeDocument/2006/relationships/image" Target="../media/image1770.png"/><Relationship Id="rId11" Type="http://schemas.openxmlformats.org/officeDocument/2006/relationships/customXml" Target="../ink/ink1765.xml"/><Relationship Id="rId32" Type="http://schemas.openxmlformats.org/officeDocument/2006/relationships/image" Target="../media/image1735.png"/><Relationship Id="rId37" Type="http://schemas.openxmlformats.org/officeDocument/2006/relationships/customXml" Target="../ink/ink1778.xml"/><Relationship Id="rId53" Type="http://schemas.openxmlformats.org/officeDocument/2006/relationships/customXml" Target="../ink/ink1786.xml"/><Relationship Id="rId58" Type="http://schemas.openxmlformats.org/officeDocument/2006/relationships/image" Target="../media/image1747.png"/><Relationship Id="rId74" Type="http://schemas.openxmlformats.org/officeDocument/2006/relationships/image" Target="../media/image1754.png"/><Relationship Id="rId79" Type="http://schemas.openxmlformats.org/officeDocument/2006/relationships/customXml" Target="../ink/ink1799.xml"/><Relationship Id="rId102" Type="http://schemas.openxmlformats.org/officeDocument/2006/relationships/customXml" Target="../ink/ink1811.xml"/><Relationship Id="rId123" Type="http://schemas.openxmlformats.org/officeDocument/2006/relationships/image" Target="../media/image1778.png"/><Relationship Id="rId128" Type="http://schemas.openxmlformats.org/officeDocument/2006/relationships/customXml" Target="../ink/ink1824.xml"/><Relationship Id="rId5" Type="http://schemas.openxmlformats.org/officeDocument/2006/relationships/customXml" Target="../ink/ink1762.xml"/><Relationship Id="rId90" Type="http://schemas.openxmlformats.org/officeDocument/2006/relationships/customXml" Target="../ink/ink1805.xml"/><Relationship Id="rId95" Type="http://schemas.openxmlformats.org/officeDocument/2006/relationships/image" Target="../media/image1764.png"/><Relationship Id="rId22" Type="http://schemas.openxmlformats.org/officeDocument/2006/relationships/image" Target="../media/image1730.png"/><Relationship Id="rId27" Type="http://schemas.openxmlformats.org/officeDocument/2006/relationships/customXml" Target="../ink/ink1773.xml"/><Relationship Id="rId43" Type="http://schemas.openxmlformats.org/officeDocument/2006/relationships/customXml" Target="../ink/ink1781.xml"/><Relationship Id="rId48" Type="http://schemas.openxmlformats.org/officeDocument/2006/relationships/image" Target="../media/image1742.png"/><Relationship Id="rId64" Type="http://schemas.openxmlformats.org/officeDocument/2006/relationships/image" Target="../media/image1750.png"/><Relationship Id="rId69" Type="http://schemas.openxmlformats.org/officeDocument/2006/relationships/customXml" Target="../ink/ink1794.xml"/><Relationship Id="rId113" Type="http://schemas.openxmlformats.org/officeDocument/2006/relationships/image" Target="../media/image1773.png"/><Relationship Id="rId118" Type="http://schemas.openxmlformats.org/officeDocument/2006/relationships/customXml" Target="../ink/ink1819.xml"/><Relationship Id="rId134" Type="http://schemas.openxmlformats.org/officeDocument/2006/relationships/customXml" Target="../ink/ink1827.xml"/><Relationship Id="rId80" Type="http://schemas.openxmlformats.org/officeDocument/2006/relationships/customXml" Target="../ink/ink1800.xml"/><Relationship Id="rId85" Type="http://schemas.openxmlformats.org/officeDocument/2006/relationships/image" Target="../media/image1759.png"/><Relationship Id="rId12" Type="http://schemas.openxmlformats.org/officeDocument/2006/relationships/image" Target="../media/image1725.png"/><Relationship Id="rId17" Type="http://schemas.openxmlformats.org/officeDocument/2006/relationships/customXml" Target="../ink/ink1768.xml"/><Relationship Id="rId33" Type="http://schemas.openxmlformats.org/officeDocument/2006/relationships/customXml" Target="../ink/ink1776.xml"/><Relationship Id="rId38" Type="http://schemas.openxmlformats.org/officeDocument/2006/relationships/image" Target="../media/image1738.png"/><Relationship Id="rId59" Type="http://schemas.openxmlformats.org/officeDocument/2006/relationships/customXml" Target="../ink/ink1789.xml"/><Relationship Id="rId103" Type="http://schemas.openxmlformats.org/officeDocument/2006/relationships/image" Target="../media/image1768.png"/><Relationship Id="rId108" Type="http://schemas.openxmlformats.org/officeDocument/2006/relationships/customXml" Target="../ink/ink1814.xml"/><Relationship Id="rId124" Type="http://schemas.openxmlformats.org/officeDocument/2006/relationships/customXml" Target="../ink/ink1822.xml"/><Relationship Id="rId129" Type="http://schemas.openxmlformats.org/officeDocument/2006/relationships/image" Target="../media/image1781.png"/><Relationship Id="rId54" Type="http://schemas.openxmlformats.org/officeDocument/2006/relationships/image" Target="../media/image1745.png"/><Relationship Id="rId70" Type="http://schemas.openxmlformats.org/officeDocument/2006/relationships/image" Target="../media/image69.png"/><Relationship Id="rId75" Type="http://schemas.openxmlformats.org/officeDocument/2006/relationships/customXml" Target="../ink/ink1797.xml"/><Relationship Id="rId91" Type="http://schemas.openxmlformats.org/officeDocument/2006/relationships/image" Target="../media/image1762.png"/><Relationship Id="rId96" Type="http://schemas.openxmlformats.org/officeDocument/2006/relationships/customXml" Target="../ink/ink1808.xml"/><Relationship Id="rId1" Type="http://schemas.openxmlformats.org/officeDocument/2006/relationships/slideLayout" Target="../slideLayouts/slideLayout7.xml"/><Relationship Id="rId6" Type="http://schemas.openxmlformats.org/officeDocument/2006/relationships/image" Target="../media/image1722.png"/><Relationship Id="rId23" Type="http://schemas.openxmlformats.org/officeDocument/2006/relationships/customXml" Target="../ink/ink1771.xml"/><Relationship Id="rId28" Type="http://schemas.openxmlformats.org/officeDocument/2006/relationships/image" Target="../media/image1733.png"/><Relationship Id="rId49" Type="http://schemas.openxmlformats.org/officeDocument/2006/relationships/customXml" Target="../ink/ink1784.xml"/><Relationship Id="rId114" Type="http://schemas.openxmlformats.org/officeDocument/2006/relationships/customXml" Target="../ink/ink1817.xml"/><Relationship Id="rId119" Type="http://schemas.openxmlformats.org/officeDocument/2006/relationships/image" Target="../media/image1776.png"/><Relationship Id="rId44" Type="http://schemas.openxmlformats.org/officeDocument/2006/relationships/image" Target="../media/image1740.png"/><Relationship Id="rId60" Type="http://schemas.openxmlformats.org/officeDocument/2006/relationships/image" Target="../media/image1748.png"/><Relationship Id="rId65" Type="http://schemas.openxmlformats.org/officeDocument/2006/relationships/customXml" Target="../ink/ink1792.xml"/><Relationship Id="rId81" Type="http://schemas.openxmlformats.org/officeDocument/2006/relationships/image" Target="../media/image1757.png"/><Relationship Id="rId86" Type="http://schemas.openxmlformats.org/officeDocument/2006/relationships/customXml" Target="../ink/ink1803.xml"/><Relationship Id="rId130" Type="http://schemas.openxmlformats.org/officeDocument/2006/relationships/customXml" Target="../ink/ink1825.xml"/><Relationship Id="rId135" Type="http://schemas.openxmlformats.org/officeDocument/2006/relationships/image" Target="../media/image1784.png"/><Relationship Id="rId13" Type="http://schemas.openxmlformats.org/officeDocument/2006/relationships/customXml" Target="../ink/ink1766.xml"/><Relationship Id="rId18" Type="http://schemas.openxmlformats.org/officeDocument/2006/relationships/image" Target="../media/image1728.png"/><Relationship Id="rId39" Type="http://schemas.openxmlformats.org/officeDocument/2006/relationships/customXml" Target="../ink/ink1779.xml"/><Relationship Id="rId109" Type="http://schemas.openxmlformats.org/officeDocument/2006/relationships/image" Target="../media/image1771.png"/><Relationship Id="rId34" Type="http://schemas.openxmlformats.org/officeDocument/2006/relationships/image" Target="../media/image1736.png"/><Relationship Id="rId50" Type="http://schemas.openxmlformats.org/officeDocument/2006/relationships/image" Target="../media/image1743.png"/><Relationship Id="rId55" Type="http://schemas.openxmlformats.org/officeDocument/2006/relationships/customXml" Target="../ink/ink1787.xml"/><Relationship Id="rId76" Type="http://schemas.openxmlformats.org/officeDocument/2006/relationships/image" Target="../media/image1755.png"/><Relationship Id="rId97" Type="http://schemas.openxmlformats.org/officeDocument/2006/relationships/image" Target="../media/image1765.png"/><Relationship Id="rId104" Type="http://schemas.openxmlformats.org/officeDocument/2006/relationships/customXml" Target="../ink/ink1812.xml"/><Relationship Id="rId120" Type="http://schemas.openxmlformats.org/officeDocument/2006/relationships/customXml" Target="../ink/ink1820.xml"/><Relationship Id="rId125" Type="http://schemas.openxmlformats.org/officeDocument/2006/relationships/image" Target="../media/image1779.png"/><Relationship Id="rId7" Type="http://schemas.openxmlformats.org/officeDocument/2006/relationships/customXml" Target="../ink/ink1763.xml"/><Relationship Id="rId71" Type="http://schemas.openxmlformats.org/officeDocument/2006/relationships/customXml" Target="../ink/ink1795.xml"/><Relationship Id="rId92" Type="http://schemas.openxmlformats.org/officeDocument/2006/relationships/customXml" Target="../ink/ink1806.xml"/><Relationship Id="rId2" Type="http://schemas.openxmlformats.org/officeDocument/2006/relationships/notesSlide" Target="../notesSlides/notesSlide8.xml"/><Relationship Id="rId29" Type="http://schemas.openxmlformats.org/officeDocument/2006/relationships/customXml" Target="../ink/ink1774.xml"/><Relationship Id="rId24" Type="http://schemas.openxmlformats.org/officeDocument/2006/relationships/image" Target="../media/image1731.png"/><Relationship Id="rId40" Type="http://schemas.openxmlformats.org/officeDocument/2006/relationships/image" Target="../media/image1739.png"/><Relationship Id="rId45" Type="http://schemas.openxmlformats.org/officeDocument/2006/relationships/customXml" Target="../ink/ink1782.xml"/><Relationship Id="rId66" Type="http://schemas.openxmlformats.org/officeDocument/2006/relationships/image" Target="../media/image1751.png"/><Relationship Id="rId87" Type="http://schemas.openxmlformats.org/officeDocument/2006/relationships/image" Target="../media/image1760.png"/><Relationship Id="rId110" Type="http://schemas.openxmlformats.org/officeDocument/2006/relationships/customXml" Target="../ink/ink1815.xml"/><Relationship Id="rId115" Type="http://schemas.openxmlformats.org/officeDocument/2006/relationships/image" Target="../media/image1774.png"/><Relationship Id="rId131" Type="http://schemas.openxmlformats.org/officeDocument/2006/relationships/image" Target="../media/image1782.png"/><Relationship Id="rId61" Type="http://schemas.openxmlformats.org/officeDocument/2006/relationships/customXml" Target="../ink/ink1790.xml"/><Relationship Id="rId82" Type="http://schemas.openxmlformats.org/officeDocument/2006/relationships/customXml" Target="../ink/ink1801.xml"/><Relationship Id="rId19" Type="http://schemas.openxmlformats.org/officeDocument/2006/relationships/customXml" Target="../ink/ink1769.xml"/><Relationship Id="rId14" Type="http://schemas.openxmlformats.org/officeDocument/2006/relationships/image" Target="../media/image1726.png"/><Relationship Id="rId30" Type="http://schemas.openxmlformats.org/officeDocument/2006/relationships/image" Target="../media/image1734.png"/><Relationship Id="rId35" Type="http://schemas.openxmlformats.org/officeDocument/2006/relationships/customXml" Target="../ink/ink1777.xml"/><Relationship Id="rId56" Type="http://schemas.openxmlformats.org/officeDocument/2006/relationships/image" Target="../media/image1746.png"/><Relationship Id="rId77" Type="http://schemas.openxmlformats.org/officeDocument/2006/relationships/customXml" Target="../ink/ink1798.xml"/><Relationship Id="rId100" Type="http://schemas.openxmlformats.org/officeDocument/2006/relationships/customXml" Target="../ink/ink1810.xml"/><Relationship Id="rId105" Type="http://schemas.openxmlformats.org/officeDocument/2006/relationships/image" Target="../media/image1769.png"/><Relationship Id="rId126" Type="http://schemas.openxmlformats.org/officeDocument/2006/relationships/customXml" Target="../ink/ink1823.xml"/><Relationship Id="rId8" Type="http://schemas.openxmlformats.org/officeDocument/2006/relationships/image" Target="../media/image1723.png"/><Relationship Id="rId51" Type="http://schemas.openxmlformats.org/officeDocument/2006/relationships/customXml" Target="../ink/ink1785.xml"/><Relationship Id="rId72" Type="http://schemas.openxmlformats.org/officeDocument/2006/relationships/image" Target="../media/image1753.png"/><Relationship Id="rId93" Type="http://schemas.openxmlformats.org/officeDocument/2006/relationships/image" Target="../media/image1763.png"/><Relationship Id="rId98" Type="http://schemas.openxmlformats.org/officeDocument/2006/relationships/customXml" Target="../ink/ink1809.xml"/><Relationship Id="rId121" Type="http://schemas.openxmlformats.org/officeDocument/2006/relationships/image" Target="../media/image1777.png"/><Relationship Id="rId3" Type="http://schemas.openxmlformats.org/officeDocument/2006/relationships/image" Target="../media/image3810.png"/><Relationship Id="rId25" Type="http://schemas.openxmlformats.org/officeDocument/2006/relationships/customXml" Target="../ink/ink1772.xml"/><Relationship Id="rId46" Type="http://schemas.openxmlformats.org/officeDocument/2006/relationships/image" Target="../media/image1741.png"/><Relationship Id="rId67" Type="http://schemas.openxmlformats.org/officeDocument/2006/relationships/customXml" Target="../ink/ink1793.xml"/><Relationship Id="rId116" Type="http://schemas.openxmlformats.org/officeDocument/2006/relationships/customXml" Target="../ink/ink1818.xml"/><Relationship Id="rId20" Type="http://schemas.openxmlformats.org/officeDocument/2006/relationships/image" Target="../media/image1729.png"/><Relationship Id="rId41" Type="http://schemas.openxmlformats.org/officeDocument/2006/relationships/customXml" Target="../ink/ink1780.xml"/><Relationship Id="rId62" Type="http://schemas.openxmlformats.org/officeDocument/2006/relationships/image" Target="../media/image1749.png"/><Relationship Id="rId83" Type="http://schemas.openxmlformats.org/officeDocument/2006/relationships/image" Target="../media/image1758.png"/><Relationship Id="rId88" Type="http://schemas.openxmlformats.org/officeDocument/2006/relationships/customXml" Target="../ink/ink1804.xml"/><Relationship Id="rId111" Type="http://schemas.openxmlformats.org/officeDocument/2006/relationships/image" Target="../media/image1772.png"/><Relationship Id="rId132" Type="http://schemas.openxmlformats.org/officeDocument/2006/relationships/customXml" Target="../ink/ink1826.xml"/><Relationship Id="rId15" Type="http://schemas.openxmlformats.org/officeDocument/2006/relationships/customXml" Target="../ink/ink1767.xml"/><Relationship Id="rId36" Type="http://schemas.openxmlformats.org/officeDocument/2006/relationships/image" Target="../media/image1737.png"/><Relationship Id="rId57" Type="http://schemas.openxmlformats.org/officeDocument/2006/relationships/customXml" Target="../ink/ink1788.xml"/><Relationship Id="rId106" Type="http://schemas.openxmlformats.org/officeDocument/2006/relationships/customXml" Target="../ink/ink1813.xml"/><Relationship Id="rId127" Type="http://schemas.openxmlformats.org/officeDocument/2006/relationships/image" Target="../media/image1780.png"/><Relationship Id="rId10" Type="http://schemas.openxmlformats.org/officeDocument/2006/relationships/image" Target="../media/image1724.png"/><Relationship Id="rId31" Type="http://schemas.openxmlformats.org/officeDocument/2006/relationships/customXml" Target="../ink/ink1775.xml"/><Relationship Id="rId52" Type="http://schemas.openxmlformats.org/officeDocument/2006/relationships/image" Target="../media/image1744.png"/><Relationship Id="rId73" Type="http://schemas.openxmlformats.org/officeDocument/2006/relationships/customXml" Target="../ink/ink1796.xml"/><Relationship Id="rId78" Type="http://schemas.openxmlformats.org/officeDocument/2006/relationships/image" Target="../media/image1756.png"/><Relationship Id="rId94" Type="http://schemas.openxmlformats.org/officeDocument/2006/relationships/customXml" Target="../ink/ink1807.xml"/><Relationship Id="rId99" Type="http://schemas.openxmlformats.org/officeDocument/2006/relationships/image" Target="../media/image1766.png"/><Relationship Id="rId101" Type="http://schemas.openxmlformats.org/officeDocument/2006/relationships/image" Target="../media/image1767.png"/><Relationship Id="rId122" Type="http://schemas.openxmlformats.org/officeDocument/2006/relationships/customXml" Target="../ink/ink1821.xml"/><Relationship Id="rId4" Type="http://schemas.openxmlformats.org/officeDocument/2006/relationships/hyperlink" Target="https://www.jstor.org/stable/2117561" TargetMode="External"/><Relationship Id="rId9" Type="http://schemas.openxmlformats.org/officeDocument/2006/relationships/customXml" Target="../ink/ink1764.xml"/><Relationship Id="rId26" Type="http://schemas.openxmlformats.org/officeDocument/2006/relationships/image" Target="../media/image1732.png"/><Relationship Id="rId47" Type="http://schemas.openxmlformats.org/officeDocument/2006/relationships/customXml" Target="../ink/ink1783.xml"/><Relationship Id="rId68" Type="http://schemas.openxmlformats.org/officeDocument/2006/relationships/image" Target="../media/image1752.png"/><Relationship Id="rId89" Type="http://schemas.openxmlformats.org/officeDocument/2006/relationships/image" Target="../media/image1761.png"/><Relationship Id="rId112" Type="http://schemas.openxmlformats.org/officeDocument/2006/relationships/customXml" Target="../ink/ink1816.xml"/><Relationship Id="rId133" Type="http://schemas.openxmlformats.org/officeDocument/2006/relationships/image" Target="../media/image1783.png"/></Relationships>
</file>

<file path=ppt/slides/_rels/slide9.xml.rels><?xml version="1.0" encoding="UTF-8" standalone="yes"?>
<Relationships xmlns="http://schemas.openxmlformats.org/package/2006/relationships"><Relationship Id="rId117" Type="http://schemas.openxmlformats.org/officeDocument/2006/relationships/image" Target="../media/image1841.png"/><Relationship Id="rId21" Type="http://schemas.openxmlformats.org/officeDocument/2006/relationships/image" Target="../media/image1794.png"/><Relationship Id="rId42" Type="http://schemas.openxmlformats.org/officeDocument/2006/relationships/customXml" Target="../ink/ink1846.xml"/><Relationship Id="rId63" Type="http://schemas.openxmlformats.org/officeDocument/2006/relationships/image" Target="../media/image1814.png"/><Relationship Id="rId84" Type="http://schemas.openxmlformats.org/officeDocument/2006/relationships/customXml" Target="../ink/ink1867.xml"/><Relationship Id="rId138" Type="http://schemas.openxmlformats.org/officeDocument/2006/relationships/image" Target="../media/image1851.png"/><Relationship Id="rId107" Type="http://schemas.openxmlformats.org/officeDocument/2006/relationships/image" Target="../media/image1836.png"/><Relationship Id="rId11" Type="http://schemas.openxmlformats.org/officeDocument/2006/relationships/image" Target="../media/image1789.png"/><Relationship Id="rId32" Type="http://schemas.openxmlformats.org/officeDocument/2006/relationships/customXml" Target="../ink/ink1841.xml"/><Relationship Id="rId53" Type="http://schemas.openxmlformats.org/officeDocument/2006/relationships/image" Target="../media/image1809.png"/><Relationship Id="rId74" Type="http://schemas.openxmlformats.org/officeDocument/2006/relationships/customXml" Target="../ink/ink1862.xml"/><Relationship Id="rId128" Type="http://schemas.openxmlformats.org/officeDocument/2006/relationships/customXml" Target="../ink/ink1889.xml"/><Relationship Id="rId149" Type="http://schemas.openxmlformats.org/officeDocument/2006/relationships/customXml" Target="../ink/ink1900.xml"/><Relationship Id="rId5" Type="http://schemas.openxmlformats.org/officeDocument/2006/relationships/image" Target="../media/image1786.emf"/><Relationship Id="rId95" Type="http://schemas.openxmlformats.org/officeDocument/2006/relationships/image" Target="../media/image1830.png"/><Relationship Id="rId22" Type="http://schemas.openxmlformats.org/officeDocument/2006/relationships/customXml" Target="../ink/ink1836.xml"/><Relationship Id="rId43" Type="http://schemas.openxmlformats.org/officeDocument/2006/relationships/image" Target="../media/image1804.png"/><Relationship Id="rId64" Type="http://schemas.openxmlformats.org/officeDocument/2006/relationships/customXml" Target="../ink/ink1857.xml"/><Relationship Id="rId118" Type="http://schemas.openxmlformats.org/officeDocument/2006/relationships/customXml" Target="../ink/ink1884.xml"/><Relationship Id="rId139" Type="http://schemas.openxmlformats.org/officeDocument/2006/relationships/customXml" Target="../ink/ink1895.xml"/><Relationship Id="rId80" Type="http://schemas.openxmlformats.org/officeDocument/2006/relationships/customXml" Target="../ink/ink1865.xml"/><Relationship Id="rId85" Type="http://schemas.openxmlformats.org/officeDocument/2006/relationships/image" Target="../media/image1825.png"/><Relationship Id="rId150" Type="http://schemas.openxmlformats.org/officeDocument/2006/relationships/image" Target="../media/image1857.png"/><Relationship Id="rId155" Type="http://schemas.openxmlformats.org/officeDocument/2006/relationships/customXml" Target="../ink/ink1903.xml"/><Relationship Id="rId12" Type="http://schemas.openxmlformats.org/officeDocument/2006/relationships/customXml" Target="../ink/ink1831.xml"/><Relationship Id="rId17" Type="http://schemas.openxmlformats.org/officeDocument/2006/relationships/image" Target="../media/image1792.png"/><Relationship Id="rId33" Type="http://schemas.openxmlformats.org/officeDocument/2006/relationships/image" Target="../media/image1799.png"/><Relationship Id="rId38" Type="http://schemas.openxmlformats.org/officeDocument/2006/relationships/customXml" Target="../ink/ink1844.xml"/><Relationship Id="rId59" Type="http://schemas.openxmlformats.org/officeDocument/2006/relationships/image" Target="../media/image1812.png"/><Relationship Id="rId103" Type="http://schemas.openxmlformats.org/officeDocument/2006/relationships/image" Target="../media/image1834.png"/><Relationship Id="rId108" Type="http://schemas.openxmlformats.org/officeDocument/2006/relationships/customXml" Target="../ink/ink1879.xml"/><Relationship Id="rId124" Type="http://schemas.openxmlformats.org/officeDocument/2006/relationships/customXml" Target="../ink/ink1887.xml"/><Relationship Id="rId129" Type="http://schemas.openxmlformats.org/officeDocument/2006/relationships/image" Target="../media/image1847.png"/><Relationship Id="rId54" Type="http://schemas.openxmlformats.org/officeDocument/2006/relationships/customXml" Target="../ink/ink1852.xml"/><Relationship Id="rId70" Type="http://schemas.openxmlformats.org/officeDocument/2006/relationships/customXml" Target="../ink/ink1860.xml"/><Relationship Id="rId75" Type="http://schemas.openxmlformats.org/officeDocument/2006/relationships/image" Target="../media/image1820.png"/><Relationship Id="rId91" Type="http://schemas.openxmlformats.org/officeDocument/2006/relationships/image" Target="../media/image1828.png"/><Relationship Id="rId96" Type="http://schemas.openxmlformats.org/officeDocument/2006/relationships/customXml" Target="../ink/ink1873.xml"/><Relationship Id="rId140" Type="http://schemas.openxmlformats.org/officeDocument/2006/relationships/image" Target="../media/image1852.png"/><Relationship Id="rId145" Type="http://schemas.openxmlformats.org/officeDocument/2006/relationships/customXml" Target="../ink/ink1898.xml"/><Relationship Id="rId1" Type="http://schemas.openxmlformats.org/officeDocument/2006/relationships/slideLayout" Target="../slideLayouts/slideLayout7.xml"/><Relationship Id="rId6" Type="http://schemas.openxmlformats.org/officeDocument/2006/relationships/customXml" Target="../ink/ink1828.xml"/><Relationship Id="rId23" Type="http://schemas.openxmlformats.org/officeDocument/2006/relationships/image" Target="../media/image1795.png"/><Relationship Id="rId28" Type="http://schemas.openxmlformats.org/officeDocument/2006/relationships/customXml" Target="../ink/ink1839.xml"/><Relationship Id="rId49" Type="http://schemas.openxmlformats.org/officeDocument/2006/relationships/image" Target="../media/image1807.png"/><Relationship Id="rId114" Type="http://schemas.openxmlformats.org/officeDocument/2006/relationships/customXml" Target="../ink/ink1882.xml"/><Relationship Id="rId119" Type="http://schemas.openxmlformats.org/officeDocument/2006/relationships/image" Target="../media/image1842.png"/><Relationship Id="rId44" Type="http://schemas.openxmlformats.org/officeDocument/2006/relationships/customXml" Target="../ink/ink1847.xml"/><Relationship Id="rId60" Type="http://schemas.openxmlformats.org/officeDocument/2006/relationships/customXml" Target="../ink/ink1855.xml"/><Relationship Id="rId65" Type="http://schemas.openxmlformats.org/officeDocument/2006/relationships/image" Target="../media/image1815.png"/><Relationship Id="rId81" Type="http://schemas.openxmlformats.org/officeDocument/2006/relationships/image" Target="../media/image1823.png"/><Relationship Id="rId86" Type="http://schemas.openxmlformats.org/officeDocument/2006/relationships/customXml" Target="../ink/ink1868.xml"/><Relationship Id="rId130" Type="http://schemas.openxmlformats.org/officeDocument/2006/relationships/customXml" Target="../ink/ink1890.xml"/><Relationship Id="rId135" Type="http://schemas.openxmlformats.org/officeDocument/2006/relationships/image" Target="../media/image1850.png"/><Relationship Id="rId151" Type="http://schemas.openxmlformats.org/officeDocument/2006/relationships/customXml" Target="../ink/ink1901.xml"/><Relationship Id="rId156" Type="http://schemas.openxmlformats.org/officeDocument/2006/relationships/image" Target="../media/image1860.png"/><Relationship Id="rId13" Type="http://schemas.openxmlformats.org/officeDocument/2006/relationships/image" Target="../media/image1790.png"/><Relationship Id="rId18" Type="http://schemas.openxmlformats.org/officeDocument/2006/relationships/customXml" Target="../ink/ink1834.xml"/><Relationship Id="rId39" Type="http://schemas.openxmlformats.org/officeDocument/2006/relationships/image" Target="../media/image1802.png"/><Relationship Id="rId109" Type="http://schemas.openxmlformats.org/officeDocument/2006/relationships/image" Target="../media/image1837.png"/><Relationship Id="rId34" Type="http://schemas.openxmlformats.org/officeDocument/2006/relationships/customXml" Target="../ink/ink1842.xml"/><Relationship Id="rId50" Type="http://schemas.openxmlformats.org/officeDocument/2006/relationships/customXml" Target="../ink/ink1850.xml"/><Relationship Id="rId55" Type="http://schemas.openxmlformats.org/officeDocument/2006/relationships/image" Target="../media/image1810.png"/><Relationship Id="rId76" Type="http://schemas.openxmlformats.org/officeDocument/2006/relationships/customXml" Target="../ink/ink1863.xml"/><Relationship Id="rId97" Type="http://schemas.openxmlformats.org/officeDocument/2006/relationships/image" Target="../media/image1831.png"/><Relationship Id="rId104" Type="http://schemas.openxmlformats.org/officeDocument/2006/relationships/customXml" Target="../ink/ink1877.xml"/><Relationship Id="rId120" Type="http://schemas.openxmlformats.org/officeDocument/2006/relationships/customXml" Target="../ink/ink1885.xml"/><Relationship Id="rId125" Type="http://schemas.openxmlformats.org/officeDocument/2006/relationships/image" Target="../media/image1845.png"/><Relationship Id="rId141" Type="http://schemas.openxmlformats.org/officeDocument/2006/relationships/customXml" Target="../ink/ink1896.xml"/><Relationship Id="rId146" Type="http://schemas.openxmlformats.org/officeDocument/2006/relationships/image" Target="../media/image1855.png"/><Relationship Id="rId7" Type="http://schemas.openxmlformats.org/officeDocument/2006/relationships/image" Target="../media/image1787.png"/><Relationship Id="rId71" Type="http://schemas.openxmlformats.org/officeDocument/2006/relationships/image" Target="../media/image1818.png"/><Relationship Id="rId92" Type="http://schemas.openxmlformats.org/officeDocument/2006/relationships/customXml" Target="../ink/ink1871.xml"/><Relationship Id="rId2" Type="http://schemas.openxmlformats.org/officeDocument/2006/relationships/notesSlide" Target="../notesSlides/notesSlide9.xml"/><Relationship Id="rId29" Type="http://schemas.openxmlformats.org/officeDocument/2006/relationships/image" Target="../media/image1797.png"/><Relationship Id="rId24" Type="http://schemas.openxmlformats.org/officeDocument/2006/relationships/customXml" Target="../ink/ink1837.xml"/><Relationship Id="rId40" Type="http://schemas.openxmlformats.org/officeDocument/2006/relationships/customXml" Target="../ink/ink1845.xml"/><Relationship Id="rId45" Type="http://schemas.openxmlformats.org/officeDocument/2006/relationships/image" Target="../media/image1805.png"/><Relationship Id="rId66" Type="http://schemas.openxmlformats.org/officeDocument/2006/relationships/customXml" Target="../ink/ink1858.xml"/><Relationship Id="rId87" Type="http://schemas.openxmlformats.org/officeDocument/2006/relationships/image" Target="../media/image1826.png"/><Relationship Id="rId110" Type="http://schemas.openxmlformats.org/officeDocument/2006/relationships/customXml" Target="../ink/ink1880.xml"/><Relationship Id="rId115" Type="http://schemas.openxmlformats.org/officeDocument/2006/relationships/image" Target="../media/image1840.png"/><Relationship Id="rId131" Type="http://schemas.openxmlformats.org/officeDocument/2006/relationships/image" Target="../media/image1848.png"/><Relationship Id="rId136" Type="http://schemas.openxmlformats.org/officeDocument/2006/relationships/customXml" Target="../ink/ink1893.xml"/><Relationship Id="rId157" Type="http://schemas.openxmlformats.org/officeDocument/2006/relationships/customXml" Target="../ink/ink1904.xml"/><Relationship Id="rId61" Type="http://schemas.openxmlformats.org/officeDocument/2006/relationships/image" Target="../media/image1813.png"/><Relationship Id="rId82" Type="http://schemas.openxmlformats.org/officeDocument/2006/relationships/customXml" Target="../ink/ink1866.xml"/><Relationship Id="rId152" Type="http://schemas.openxmlformats.org/officeDocument/2006/relationships/image" Target="../media/image1858.png"/><Relationship Id="rId19" Type="http://schemas.openxmlformats.org/officeDocument/2006/relationships/image" Target="../media/image1793.png"/><Relationship Id="rId14" Type="http://schemas.openxmlformats.org/officeDocument/2006/relationships/customXml" Target="../ink/ink1832.xml"/><Relationship Id="rId30" Type="http://schemas.openxmlformats.org/officeDocument/2006/relationships/customXml" Target="../ink/ink1840.xml"/><Relationship Id="rId35" Type="http://schemas.openxmlformats.org/officeDocument/2006/relationships/image" Target="../media/image1800.png"/><Relationship Id="rId56" Type="http://schemas.openxmlformats.org/officeDocument/2006/relationships/customXml" Target="../ink/ink1853.xml"/><Relationship Id="rId77" Type="http://schemas.openxmlformats.org/officeDocument/2006/relationships/image" Target="../media/image1821.png"/><Relationship Id="rId100" Type="http://schemas.openxmlformats.org/officeDocument/2006/relationships/customXml" Target="../ink/ink1875.xml"/><Relationship Id="rId105" Type="http://schemas.openxmlformats.org/officeDocument/2006/relationships/image" Target="../media/image1835.png"/><Relationship Id="rId126" Type="http://schemas.openxmlformats.org/officeDocument/2006/relationships/customXml" Target="../ink/ink1888.xml"/><Relationship Id="rId147" Type="http://schemas.openxmlformats.org/officeDocument/2006/relationships/customXml" Target="../ink/ink1899.xml"/><Relationship Id="rId8" Type="http://schemas.openxmlformats.org/officeDocument/2006/relationships/customXml" Target="../ink/ink1829.xml"/><Relationship Id="rId51" Type="http://schemas.openxmlformats.org/officeDocument/2006/relationships/image" Target="../media/image1808.png"/><Relationship Id="rId72" Type="http://schemas.openxmlformats.org/officeDocument/2006/relationships/customXml" Target="../ink/ink1861.xml"/><Relationship Id="rId93" Type="http://schemas.openxmlformats.org/officeDocument/2006/relationships/image" Target="../media/image1829.png"/><Relationship Id="rId98" Type="http://schemas.openxmlformats.org/officeDocument/2006/relationships/customXml" Target="../ink/ink1874.xml"/><Relationship Id="rId121" Type="http://schemas.openxmlformats.org/officeDocument/2006/relationships/image" Target="../media/image1843.png"/><Relationship Id="rId142" Type="http://schemas.openxmlformats.org/officeDocument/2006/relationships/image" Target="../media/image1853.png"/><Relationship Id="rId3" Type="http://schemas.openxmlformats.org/officeDocument/2006/relationships/image" Target="../media/image1785.emf"/><Relationship Id="rId25" Type="http://schemas.openxmlformats.org/officeDocument/2006/relationships/image" Target="../media/image1796.png"/><Relationship Id="rId46" Type="http://schemas.openxmlformats.org/officeDocument/2006/relationships/customXml" Target="../ink/ink1848.xml"/><Relationship Id="rId67" Type="http://schemas.openxmlformats.org/officeDocument/2006/relationships/image" Target="../media/image1816.png"/><Relationship Id="rId116" Type="http://schemas.openxmlformats.org/officeDocument/2006/relationships/customXml" Target="../ink/ink1883.xml"/><Relationship Id="rId137" Type="http://schemas.openxmlformats.org/officeDocument/2006/relationships/customXml" Target="../ink/ink1894.xml"/><Relationship Id="rId158" Type="http://schemas.openxmlformats.org/officeDocument/2006/relationships/image" Target="../media/image1861.png"/><Relationship Id="rId20" Type="http://schemas.openxmlformats.org/officeDocument/2006/relationships/customXml" Target="../ink/ink1835.xml"/><Relationship Id="rId41" Type="http://schemas.openxmlformats.org/officeDocument/2006/relationships/image" Target="../media/image1803.png"/><Relationship Id="rId62" Type="http://schemas.openxmlformats.org/officeDocument/2006/relationships/customXml" Target="../ink/ink1856.xml"/><Relationship Id="rId83" Type="http://schemas.openxmlformats.org/officeDocument/2006/relationships/image" Target="../media/image1824.png"/><Relationship Id="rId88" Type="http://schemas.openxmlformats.org/officeDocument/2006/relationships/customXml" Target="../ink/ink1869.xml"/><Relationship Id="rId111" Type="http://schemas.openxmlformats.org/officeDocument/2006/relationships/image" Target="../media/image1838.png"/><Relationship Id="rId132" Type="http://schemas.openxmlformats.org/officeDocument/2006/relationships/customXml" Target="../ink/ink1891.xml"/><Relationship Id="rId153" Type="http://schemas.openxmlformats.org/officeDocument/2006/relationships/customXml" Target="../ink/ink1902.xml"/><Relationship Id="rId15" Type="http://schemas.openxmlformats.org/officeDocument/2006/relationships/image" Target="../media/image1791.png"/><Relationship Id="rId36" Type="http://schemas.openxmlformats.org/officeDocument/2006/relationships/customXml" Target="../ink/ink1843.xml"/><Relationship Id="rId57" Type="http://schemas.openxmlformats.org/officeDocument/2006/relationships/image" Target="../media/image1811.png"/><Relationship Id="rId106" Type="http://schemas.openxmlformats.org/officeDocument/2006/relationships/customXml" Target="../ink/ink1878.xml"/><Relationship Id="rId127" Type="http://schemas.openxmlformats.org/officeDocument/2006/relationships/image" Target="../media/image1846.png"/><Relationship Id="rId10" Type="http://schemas.openxmlformats.org/officeDocument/2006/relationships/customXml" Target="../ink/ink1830.xml"/><Relationship Id="rId31" Type="http://schemas.openxmlformats.org/officeDocument/2006/relationships/image" Target="../media/image1798.png"/><Relationship Id="rId52" Type="http://schemas.openxmlformats.org/officeDocument/2006/relationships/customXml" Target="../ink/ink1851.xml"/><Relationship Id="rId73" Type="http://schemas.openxmlformats.org/officeDocument/2006/relationships/image" Target="../media/image1819.png"/><Relationship Id="rId78" Type="http://schemas.openxmlformats.org/officeDocument/2006/relationships/customXml" Target="../ink/ink1864.xml"/><Relationship Id="rId94" Type="http://schemas.openxmlformats.org/officeDocument/2006/relationships/customXml" Target="../ink/ink1872.xml"/><Relationship Id="rId99" Type="http://schemas.openxmlformats.org/officeDocument/2006/relationships/image" Target="../media/image1832.png"/><Relationship Id="rId101" Type="http://schemas.openxmlformats.org/officeDocument/2006/relationships/image" Target="../media/image1833.png"/><Relationship Id="rId122" Type="http://schemas.openxmlformats.org/officeDocument/2006/relationships/customXml" Target="../ink/ink1886.xml"/><Relationship Id="rId143" Type="http://schemas.openxmlformats.org/officeDocument/2006/relationships/customXml" Target="../ink/ink1897.xml"/><Relationship Id="rId148" Type="http://schemas.openxmlformats.org/officeDocument/2006/relationships/image" Target="../media/image1856.png"/><Relationship Id="rId4" Type="http://schemas.openxmlformats.org/officeDocument/2006/relationships/image" Target="../media/image4010.png"/><Relationship Id="rId9" Type="http://schemas.openxmlformats.org/officeDocument/2006/relationships/image" Target="../media/image1788.png"/><Relationship Id="rId26" Type="http://schemas.openxmlformats.org/officeDocument/2006/relationships/customXml" Target="../ink/ink1838.xml"/><Relationship Id="rId47" Type="http://schemas.openxmlformats.org/officeDocument/2006/relationships/image" Target="../media/image1806.png"/><Relationship Id="rId68" Type="http://schemas.openxmlformats.org/officeDocument/2006/relationships/customXml" Target="../ink/ink1859.xml"/><Relationship Id="rId89" Type="http://schemas.openxmlformats.org/officeDocument/2006/relationships/image" Target="../media/image1827.png"/><Relationship Id="rId112" Type="http://schemas.openxmlformats.org/officeDocument/2006/relationships/customXml" Target="../ink/ink1881.xml"/><Relationship Id="rId133" Type="http://schemas.openxmlformats.org/officeDocument/2006/relationships/image" Target="../media/image1849.png"/><Relationship Id="rId154" Type="http://schemas.openxmlformats.org/officeDocument/2006/relationships/image" Target="../media/image1859.png"/><Relationship Id="rId16" Type="http://schemas.openxmlformats.org/officeDocument/2006/relationships/customXml" Target="../ink/ink1833.xml"/><Relationship Id="rId37" Type="http://schemas.openxmlformats.org/officeDocument/2006/relationships/image" Target="../media/image1801.png"/><Relationship Id="rId58" Type="http://schemas.openxmlformats.org/officeDocument/2006/relationships/customXml" Target="../ink/ink1854.xml"/><Relationship Id="rId79" Type="http://schemas.openxmlformats.org/officeDocument/2006/relationships/image" Target="../media/image1822.png"/><Relationship Id="rId102" Type="http://schemas.openxmlformats.org/officeDocument/2006/relationships/customXml" Target="../ink/ink1876.xml"/><Relationship Id="rId123" Type="http://schemas.openxmlformats.org/officeDocument/2006/relationships/image" Target="../media/image1844.png"/><Relationship Id="rId144" Type="http://schemas.openxmlformats.org/officeDocument/2006/relationships/image" Target="../media/image1854.png"/><Relationship Id="rId90" Type="http://schemas.openxmlformats.org/officeDocument/2006/relationships/customXml" Target="../ink/ink1870.xml"/><Relationship Id="rId27" Type="http://schemas.openxmlformats.org/officeDocument/2006/relationships/image" Target="../media/image69.png"/><Relationship Id="rId48" Type="http://schemas.openxmlformats.org/officeDocument/2006/relationships/customXml" Target="../ink/ink1849.xml"/><Relationship Id="rId69" Type="http://schemas.openxmlformats.org/officeDocument/2006/relationships/image" Target="../media/image1817.png"/><Relationship Id="rId113" Type="http://schemas.openxmlformats.org/officeDocument/2006/relationships/image" Target="../media/image1839.png"/><Relationship Id="rId134" Type="http://schemas.openxmlformats.org/officeDocument/2006/relationships/customXml" Target="../ink/ink18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83553FB8-E10E-B013-FCD7-2F66DBF03E0D}"/>
              </a:ext>
            </a:extLst>
          </p:cNvPr>
          <p:cNvGrpSpPr/>
          <p:nvPr/>
        </p:nvGrpSpPr>
        <p:grpSpPr>
          <a:xfrm>
            <a:off x="619494" y="5993186"/>
            <a:ext cx="224280" cy="276840"/>
            <a:chOff x="619494" y="5993186"/>
            <a:chExt cx="224280" cy="276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4374A6E-91AB-C2CE-3E57-ED4E615A4EA1}"/>
                    </a:ext>
                  </a:extLst>
                </p14:cNvPr>
                <p14:cNvContentPartPr/>
                <p14:nvPr/>
              </p14:nvContentPartPr>
              <p14:xfrm>
                <a:off x="619494" y="6065906"/>
                <a:ext cx="187920" cy="204120"/>
              </p14:xfrm>
            </p:contentPart>
          </mc:Choice>
          <mc:Fallback xmlns="">
            <p:pic>
              <p:nvPicPr>
                <p:cNvPr id="2" name="Freihand 1">
                  <a:extLst>
                    <a:ext uri="{FF2B5EF4-FFF2-40B4-BE49-F238E27FC236}">
                      <a16:creationId xmlns:a16="http://schemas.microsoft.com/office/drawing/2014/main" id="{C4374A6E-91AB-C2CE-3E57-ED4E615A4EA1}"/>
                    </a:ext>
                  </a:extLst>
                </p:cNvPr>
                <p:cNvPicPr/>
                <p:nvPr/>
              </p:nvPicPr>
              <p:blipFill>
                <a:blip r:embed="rId6"/>
                <a:stretch>
                  <a:fillRect/>
                </a:stretch>
              </p:blipFill>
              <p:spPr>
                <a:xfrm>
                  <a:off x="615174" y="6061586"/>
                  <a:ext cx="196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547435-A9B5-515B-53CF-C2D953BAB946}"/>
                    </a:ext>
                  </a:extLst>
                </p14:cNvPr>
                <p14:cNvContentPartPr/>
                <p14:nvPr/>
              </p14:nvContentPartPr>
              <p14:xfrm>
                <a:off x="626694" y="5993186"/>
                <a:ext cx="217080" cy="267480"/>
              </p14:xfrm>
            </p:contentPart>
          </mc:Choice>
          <mc:Fallback xmlns="">
            <p:pic>
              <p:nvPicPr>
                <p:cNvPr id="3" name="Freihand 2">
                  <a:extLst>
                    <a:ext uri="{FF2B5EF4-FFF2-40B4-BE49-F238E27FC236}">
                      <a16:creationId xmlns:a16="http://schemas.microsoft.com/office/drawing/2014/main" id="{24547435-A9B5-515B-53CF-C2D953BAB946}"/>
                    </a:ext>
                  </a:extLst>
                </p:cNvPr>
                <p:cNvPicPr/>
                <p:nvPr/>
              </p:nvPicPr>
              <p:blipFill>
                <a:blip r:embed="rId8"/>
                <a:stretch>
                  <a:fillRect/>
                </a:stretch>
              </p:blipFill>
              <p:spPr>
                <a:xfrm>
                  <a:off x="622374" y="5988866"/>
                  <a:ext cx="225720" cy="276120"/>
                </a:xfrm>
                <a:prstGeom prst="rect">
                  <a:avLst/>
                </a:prstGeom>
              </p:spPr>
            </p:pic>
          </mc:Fallback>
        </mc:AlternateContent>
      </p:grpSp>
      <p:grpSp>
        <p:nvGrpSpPr>
          <p:cNvPr id="14" name="Gruppieren 13">
            <a:extLst>
              <a:ext uri="{FF2B5EF4-FFF2-40B4-BE49-F238E27FC236}">
                <a16:creationId xmlns:a16="http://schemas.microsoft.com/office/drawing/2014/main" id="{D3A3ADAD-A54A-4885-A3D0-8C41646A2C85}"/>
              </a:ext>
            </a:extLst>
          </p:cNvPr>
          <p:cNvGrpSpPr/>
          <p:nvPr/>
        </p:nvGrpSpPr>
        <p:grpSpPr>
          <a:xfrm>
            <a:off x="620574" y="5468666"/>
            <a:ext cx="215280" cy="275400"/>
            <a:chOff x="620574" y="5468666"/>
            <a:chExt cx="215280" cy="27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127ED8D-EADD-6253-5857-84DB7B3BA2C0}"/>
                    </a:ext>
                  </a:extLst>
                </p14:cNvPr>
                <p14:cNvContentPartPr/>
                <p14:nvPr/>
              </p14:nvContentPartPr>
              <p14:xfrm>
                <a:off x="620574" y="5490626"/>
                <a:ext cx="211320" cy="253440"/>
              </p14:xfrm>
            </p:contentPart>
          </mc:Choice>
          <mc:Fallback xmlns="">
            <p:pic>
              <p:nvPicPr>
                <p:cNvPr id="6" name="Freihand 5">
                  <a:extLst>
                    <a:ext uri="{FF2B5EF4-FFF2-40B4-BE49-F238E27FC236}">
                      <a16:creationId xmlns:a16="http://schemas.microsoft.com/office/drawing/2014/main" id="{9127ED8D-EADD-6253-5857-84DB7B3BA2C0}"/>
                    </a:ext>
                  </a:extLst>
                </p:cNvPr>
                <p:cNvPicPr/>
                <p:nvPr/>
              </p:nvPicPr>
              <p:blipFill>
                <a:blip r:embed="rId10"/>
                <a:stretch>
                  <a:fillRect/>
                </a:stretch>
              </p:blipFill>
              <p:spPr>
                <a:xfrm>
                  <a:off x="611934" y="5481986"/>
                  <a:ext cx="228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8AFD561-41B9-C561-187B-73A2F9D4E86A}"/>
                    </a:ext>
                  </a:extLst>
                </p14:cNvPr>
                <p14:cNvContentPartPr/>
                <p14:nvPr/>
              </p14:nvContentPartPr>
              <p14:xfrm>
                <a:off x="636054" y="5468666"/>
                <a:ext cx="199800" cy="261000"/>
              </p14:xfrm>
            </p:contentPart>
          </mc:Choice>
          <mc:Fallback xmlns="">
            <p:pic>
              <p:nvPicPr>
                <p:cNvPr id="9" name="Freihand 8">
                  <a:extLst>
                    <a:ext uri="{FF2B5EF4-FFF2-40B4-BE49-F238E27FC236}">
                      <a16:creationId xmlns:a16="http://schemas.microsoft.com/office/drawing/2014/main" id="{98AFD561-41B9-C561-187B-73A2F9D4E86A}"/>
                    </a:ext>
                  </a:extLst>
                </p:cNvPr>
                <p:cNvPicPr/>
                <p:nvPr/>
              </p:nvPicPr>
              <p:blipFill>
                <a:blip r:embed="rId12"/>
                <a:stretch>
                  <a:fillRect/>
                </a:stretch>
              </p:blipFill>
              <p:spPr>
                <a:xfrm>
                  <a:off x="627414" y="5459666"/>
                  <a:ext cx="217440" cy="278640"/>
                </a:xfrm>
                <a:prstGeom prst="rect">
                  <a:avLst/>
                </a:prstGeom>
              </p:spPr>
            </p:pic>
          </mc:Fallback>
        </mc:AlternateContent>
      </p:grpSp>
      <p:grpSp>
        <p:nvGrpSpPr>
          <p:cNvPr id="17" name="Gruppieren 16">
            <a:extLst>
              <a:ext uri="{FF2B5EF4-FFF2-40B4-BE49-F238E27FC236}">
                <a16:creationId xmlns:a16="http://schemas.microsoft.com/office/drawing/2014/main" id="{BEB04DA3-8598-2CDA-02F8-DA564A137709}"/>
              </a:ext>
            </a:extLst>
          </p:cNvPr>
          <p:cNvGrpSpPr/>
          <p:nvPr/>
        </p:nvGrpSpPr>
        <p:grpSpPr>
          <a:xfrm>
            <a:off x="634614" y="5079506"/>
            <a:ext cx="202680" cy="225720"/>
            <a:chOff x="634614" y="5079506"/>
            <a:chExt cx="202680" cy="225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AAE30594-C4FF-16A9-57C8-E60AB4322514}"/>
                    </a:ext>
                  </a:extLst>
                </p14:cNvPr>
                <p14:cNvContentPartPr/>
                <p14:nvPr/>
              </p14:nvContentPartPr>
              <p14:xfrm>
                <a:off x="634614" y="5145746"/>
                <a:ext cx="202680" cy="140760"/>
              </p14:xfrm>
            </p:contentPart>
          </mc:Choice>
          <mc:Fallback xmlns="">
            <p:pic>
              <p:nvPicPr>
                <p:cNvPr id="15" name="Freihand 14">
                  <a:extLst>
                    <a:ext uri="{FF2B5EF4-FFF2-40B4-BE49-F238E27FC236}">
                      <a16:creationId xmlns:a16="http://schemas.microsoft.com/office/drawing/2014/main" id="{AAE30594-C4FF-16A9-57C8-E60AB4322514}"/>
                    </a:ext>
                  </a:extLst>
                </p:cNvPr>
                <p:cNvPicPr/>
                <p:nvPr/>
              </p:nvPicPr>
              <p:blipFill>
                <a:blip r:embed="rId14"/>
                <a:stretch>
                  <a:fillRect/>
                </a:stretch>
              </p:blipFill>
              <p:spPr>
                <a:xfrm>
                  <a:off x="625614" y="5136746"/>
                  <a:ext cx="220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66C26F3-2479-E976-2347-30245A01DD6E}"/>
                    </a:ext>
                  </a:extLst>
                </p14:cNvPr>
                <p14:cNvContentPartPr/>
                <p14:nvPr/>
              </p14:nvContentPartPr>
              <p14:xfrm>
                <a:off x="673494" y="5079506"/>
                <a:ext cx="143640" cy="225720"/>
              </p14:xfrm>
            </p:contentPart>
          </mc:Choice>
          <mc:Fallback xmlns="">
            <p:pic>
              <p:nvPicPr>
                <p:cNvPr id="16" name="Freihand 15">
                  <a:extLst>
                    <a:ext uri="{FF2B5EF4-FFF2-40B4-BE49-F238E27FC236}">
                      <a16:creationId xmlns:a16="http://schemas.microsoft.com/office/drawing/2014/main" id="{366C26F3-2479-E976-2347-30245A01DD6E}"/>
                    </a:ext>
                  </a:extLst>
                </p:cNvPr>
                <p:cNvPicPr/>
                <p:nvPr/>
              </p:nvPicPr>
              <p:blipFill>
                <a:blip r:embed="rId16"/>
                <a:stretch>
                  <a:fillRect/>
                </a:stretch>
              </p:blipFill>
              <p:spPr>
                <a:xfrm>
                  <a:off x="664854" y="5070866"/>
                  <a:ext cx="161280" cy="24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EAC737DD-F59A-BEC6-D252-234AF44DFA5E}"/>
                  </a:ext>
                </a:extLst>
              </p14:cNvPr>
              <p14:cNvContentPartPr/>
              <p14:nvPr/>
            </p14:nvContentPartPr>
            <p14:xfrm>
              <a:off x="11288094" y="3525026"/>
              <a:ext cx="176040" cy="135720"/>
            </p14:xfrm>
          </p:contentPart>
        </mc:Choice>
        <mc:Fallback xmlns="">
          <p:pic>
            <p:nvPicPr>
              <p:cNvPr id="29" name="Freihand 28">
                <a:extLst>
                  <a:ext uri="{FF2B5EF4-FFF2-40B4-BE49-F238E27FC236}">
                    <a16:creationId xmlns:a16="http://schemas.microsoft.com/office/drawing/2014/main" id="{EAC737DD-F59A-BEC6-D252-234AF44DFA5E}"/>
                  </a:ext>
                </a:extLst>
              </p:cNvPr>
              <p:cNvPicPr/>
              <p:nvPr/>
            </p:nvPicPr>
            <p:blipFill>
              <a:blip r:embed="rId18"/>
              <a:stretch>
                <a:fillRect/>
              </a:stretch>
            </p:blipFill>
            <p:spPr>
              <a:xfrm>
                <a:off x="11279454" y="3516386"/>
                <a:ext cx="193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8EA1E65-51F3-769A-9832-23549CC6F957}"/>
                  </a:ext>
                </a:extLst>
              </p14:cNvPr>
              <p14:cNvContentPartPr/>
              <p14:nvPr/>
            </p14:nvContentPartPr>
            <p14:xfrm>
              <a:off x="9275334" y="1514066"/>
              <a:ext cx="201600" cy="1756440"/>
            </p14:xfrm>
          </p:contentPart>
        </mc:Choice>
        <mc:Fallback xmlns="">
          <p:pic>
            <p:nvPicPr>
              <p:cNvPr id="18" name="Freihand 17">
                <a:extLst>
                  <a:ext uri="{FF2B5EF4-FFF2-40B4-BE49-F238E27FC236}">
                    <a16:creationId xmlns:a16="http://schemas.microsoft.com/office/drawing/2014/main" id="{18EA1E65-51F3-769A-9832-23549CC6F957}"/>
                  </a:ext>
                </a:extLst>
              </p:cNvPr>
              <p:cNvPicPr/>
              <p:nvPr/>
            </p:nvPicPr>
            <p:blipFill>
              <a:blip r:embed="rId20"/>
              <a:stretch>
                <a:fillRect/>
              </a:stretch>
            </p:blipFill>
            <p:spPr>
              <a:xfrm>
                <a:off x="9266694" y="1505066"/>
                <a:ext cx="21924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02F3C1FC-B552-A584-3EA6-C8C2EBB3599C}"/>
                  </a:ext>
                </a:extLst>
              </p14:cNvPr>
              <p14:cNvContentPartPr/>
              <p14:nvPr/>
            </p14:nvContentPartPr>
            <p14:xfrm>
              <a:off x="9061854" y="3223706"/>
              <a:ext cx="2428200" cy="43200"/>
            </p14:xfrm>
          </p:contentPart>
        </mc:Choice>
        <mc:Fallback xmlns="">
          <p:pic>
            <p:nvPicPr>
              <p:cNvPr id="19" name="Freihand 18">
                <a:extLst>
                  <a:ext uri="{FF2B5EF4-FFF2-40B4-BE49-F238E27FC236}">
                    <a16:creationId xmlns:a16="http://schemas.microsoft.com/office/drawing/2014/main" id="{02F3C1FC-B552-A584-3EA6-C8C2EBB3599C}"/>
                  </a:ext>
                </a:extLst>
              </p:cNvPr>
              <p:cNvPicPr/>
              <p:nvPr/>
            </p:nvPicPr>
            <p:blipFill>
              <a:blip r:embed="rId22"/>
              <a:stretch>
                <a:fillRect/>
              </a:stretch>
            </p:blipFill>
            <p:spPr>
              <a:xfrm>
                <a:off x="9052854" y="3214706"/>
                <a:ext cx="2445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7031740C-4007-5407-FC96-8DF12EE31B81}"/>
                  </a:ext>
                </a:extLst>
              </p14:cNvPr>
              <p14:cNvContentPartPr/>
              <p14:nvPr/>
            </p14:nvContentPartPr>
            <p14:xfrm>
              <a:off x="11441454" y="3115346"/>
              <a:ext cx="277560" cy="280080"/>
            </p14:xfrm>
          </p:contentPart>
        </mc:Choice>
        <mc:Fallback xmlns="">
          <p:pic>
            <p:nvPicPr>
              <p:cNvPr id="20" name="Freihand 19">
                <a:extLst>
                  <a:ext uri="{FF2B5EF4-FFF2-40B4-BE49-F238E27FC236}">
                    <a16:creationId xmlns:a16="http://schemas.microsoft.com/office/drawing/2014/main" id="{7031740C-4007-5407-FC96-8DF12EE31B81}"/>
                  </a:ext>
                </a:extLst>
              </p:cNvPr>
              <p:cNvPicPr/>
              <p:nvPr/>
            </p:nvPicPr>
            <p:blipFill>
              <a:blip r:embed="rId24"/>
              <a:stretch>
                <a:fillRect/>
              </a:stretch>
            </p:blipFill>
            <p:spPr>
              <a:xfrm>
                <a:off x="11432814" y="3106346"/>
                <a:ext cx="295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033977A-6F92-31D6-8E57-5B56D36890CA}"/>
                  </a:ext>
                </a:extLst>
              </p14:cNvPr>
              <p14:cNvContentPartPr/>
              <p14:nvPr/>
            </p14:nvContentPartPr>
            <p14:xfrm>
              <a:off x="9294414" y="1267826"/>
              <a:ext cx="267120" cy="279000"/>
            </p14:xfrm>
          </p:contentPart>
        </mc:Choice>
        <mc:Fallback xmlns="">
          <p:pic>
            <p:nvPicPr>
              <p:cNvPr id="22" name="Freihand 21">
                <a:extLst>
                  <a:ext uri="{FF2B5EF4-FFF2-40B4-BE49-F238E27FC236}">
                    <a16:creationId xmlns:a16="http://schemas.microsoft.com/office/drawing/2014/main" id="{F033977A-6F92-31D6-8E57-5B56D36890CA}"/>
                  </a:ext>
                </a:extLst>
              </p:cNvPr>
              <p:cNvPicPr/>
              <p:nvPr/>
            </p:nvPicPr>
            <p:blipFill>
              <a:blip r:embed="rId26"/>
              <a:stretch>
                <a:fillRect/>
              </a:stretch>
            </p:blipFill>
            <p:spPr>
              <a:xfrm>
                <a:off x="9285414" y="1259186"/>
                <a:ext cx="284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D214AA4E-BFE6-8753-0EAF-65058DFC0D79}"/>
                  </a:ext>
                </a:extLst>
              </p14:cNvPr>
              <p14:cNvContentPartPr/>
              <p14:nvPr/>
            </p14:nvContentPartPr>
            <p14:xfrm>
              <a:off x="9504654" y="3172586"/>
              <a:ext cx="6840" cy="154800"/>
            </p14:xfrm>
          </p:contentPart>
        </mc:Choice>
        <mc:Fallback xmlns="">
          <p:pic>
            <p:nvPicPr>
              <p:cNvPr id="30" name="Freihand 29">
                <a:extLst>
                  <a:ext uri="{FF2B5EF4-FFF2-40B4-BE49-F238E27FC236}">
                    <a16:creationId xmlns:a16="http://schemas.microsoft.com/office/drawing/2014/main" id="{D214AA4E-BFE6-8753-0EAF-65058DFC0D79}"/>
                  </a:ext>
                </a:extLst>
              </p:cNvPr>
              <p:cNvPicPr/>
              <p:nvPr/>
            </p:nvPicPr>
            <p:blipFill>
              <a:blip r:embed="rId28"/>
              <a:stretch>
                <a:fillRect/>
              </a:stretch>
            </p:blipFill>
            <p:spPr>
              <a:xfrm>
                <a:off x="9496014" y="3163586"/>
                <a:ext cx="24480" cy="172440"/>
              </a:xfrm>
              <a:prstGeom prst="rect">
                <a:avLst/>
              </a:prstGeom>
            </p:spPr>
          </p:pic>
        </mc:Fallback>
      </mc:AlternateContent>
      <p:grpSp>
        <p:nvGrpSpPr>
          <p:cNvPr id="39" name="Gruppieren 38">
            <a:extLst>
              <a:ext uri="{FF2B5EF4-FFF2-40B4-BE49-F238E27FC236}">
                <a16:creationId xmlns:a16="http://schemas.microsoft.com/office/drawing/2014/main" id="{3DE0CEDB-7A37-AF0D-E5B9-20E3053F754A}"/>
              </a:ext>
            </a:extLst>
          </p:cNvPr>
          <p:cNvGrpSpPr/>
          <p:nvPr/>
        </p:nvGrpSpPr>
        <p:grpSpPr>
          <a:xfrm>
            <a:off x="9228894" y="3489386"/>
            <a:ext cx="516960" cy="198000"/>
            <a:chOff x="9228894" y="3489386"/>
            <a:chExt cx="516960" cy="198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D4F2CF18-3BAC-9104-1E2A-BA828590826E}"/>
                    </a:ext>
                  </a:extLst>
                </p14:cNvPr>
                <p14:cNvContentPartPr/>
                <p14:nvPr/>
              </p14:nvContentPartPr>
              <p14:xfrm>
                <a:off x="9228894" y="3489386"/>
                <a:ext cx="81720" cy="176400"/>
              </p14:xfrm>
            </p:contentPart>
          </mc:Choice>
          <mc:Fallback xmlns="">
            <p:pic>
              <p:nvPicPr>
                <p:cNvPr id="32" name="Freihand 31">
                  <a:extLst>
                    <a:ext uri="{FF2B5EF4-FFF2-40B4-BE49-F238E27FC236}">
                      <a16:creationId xmlns:a16="http://schemas.microsoft.com/office/drawing/2014/main" id="{D4F2CF18-3BAC-9104-1E2A-BA828590826E}"/>
                    </a:ext>
                  </a:extLst>
                </p:cNvPr>
                <p:cNvPicPr/>
                <p:nvPr/>
              </p:nvPicPr>
              <p:blipFill>
                <a:blip r:embed="rId30"/>
                <a:stretch>
                  <a:fillRect/>
                </a:stretch>
              </p:blipFill>
              <p:spPr>
                <a:xfrm>
                  <a:off x="9219894" y="3480386"/>
                  <a:ext cx="99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2CAF45FF-D503-9F76-4661-ABC46E34BD68}"/>
                    </a:ext>
                  </a:extLst>
                </p14:cNvPr>
                <p14:cNvContentPartPr/>
                <p14:nvPr/>
              </p14:nvContentPartPr>
              <p14:xfrm>
                <a:off x="9371094" y="3492626"/>
                <a:ext cx="94320" cy="194760"/>
              </p14:xfrm>
            </p:contentPart>
          </mc:Choice>
          <mc:Fallback xmlns="">
            <p:pic>
              <p:nvPicPr>
                <p:cNvPr id="33" name="Freihand 32">
                  <a:extLst>
                    <a:ext uri="{FF2B5EF4-FFF2-40B4-BE49-F238E27FC236}">
                      <a16:creationId xmlns:a16="http://schemas.microsoft.com/office/drawing/2014/main" id="{2CAF45FF-D503-9F76-4661-ABC46E34BD68}"/>
                    </a:ext>
                  </a:extLst>
                </p:cNvPr>
                <p:cNvPicPr/>
                <p:nvPr/>
              </p:nvPicPr>
              <p:blipFill>
                <a:blip r:embed="rId32"/>
                <a:stretch>
                  <a:fillRect/>
                </a:stretch>
              </p:blipFill>
              <p:spPr>
                <a:xfrm>
                  <a:off x="9362094" y="3483626"/>
                  <a:ext cx="111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F618CDAB-51EC-4663-1EF1-12FF6A48B8FD}"/>
                    </a:ext>
                  </a:extLst>
                </p14:cNvPr>
                <p14:cNvContentPartPr/>
                <p14:nvPr/>
              </p14:nvContentPartPr>
              <p14:xfrm>
                <a:off x="9523734" y="3514586"/>
                <a:ext cx="48600" cy="148320"/>
              </p14:xfrm>
            </p:contentPart>
          </mc:Choice>
          <mc:Fallback xmlns="">
            <p:pic>
              <p:nvPicPr>
                <p:cNvPr id="34" name="Freihand 33">
                  <a:extLst>
                    <a:ext uri="{FF2B5EF4-FFF2-40B4-BE49-F238E27FC236}">
                      <a16:creationId xmlns:a16="http://schemas.microsoft.com/office/drawing/2014/main" id="{F618CDAB-51EC-4663-1EF1-12FF6A48B8FD}"/>
                    </a:ext>
                  </a:extLst>
                </p:cNvPr>
                <p:cNvPicPr/>
                <p:nvPr/>
              </p:nvPicPr>
              <p:blipFill>
                <a:blip r:embed="rId34"/>
                <a:stretch>
                  <a:fillRect/>
                </a:stretch>
              </p:blipFill>
              <p:spPr>
                <a:xfrm>
                  <a:off x="9514734" y="3505946"/>
                  <a:ext cx="66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77B90C5-54FA-B7BB-581F-3EA8DF3CE904}"/>
                    </a:ext>
                  </a:extLst>
                </p14:cNvPr>
                <p14:cNvContentPartPr/>
                <p14:nvPr/>
              </p14:nvContentPartPr>
              <p14:xfrm>
                <a:off x="9681414" y="3522866"/>
                <a:ext cx="64440" cy="110880"/>
              </p14:xfrm>
            </p:contentPart>
          </mc:Choice>
          <mc:Fallback xmlns="">
            <p:pic>
              <p:nvPicPr>
                <p:cNvPr id="35" name="Freihand 34">
                  <a:extLst>
                    <a:ext uri="{FF2B5EF4-FFF2-40B4-BE49-F238E27FC236}">
                      <a16:creationId xmlns:a16="http://schemas.microsoft.com/office/drawing/2014/main" id="{F77B90C5-54FA-B7BB-581F-3EA8DF3CE904}"/>
                    </a:ext>
                  </a:extLst>
                </p:cNvPr>
                <p:cNvPicPr/>
                <p:nvPr/>
              </p:nvPicPr>
              <p:blipFill>
                <a:blip r:embed="rId36"/>
                <a:stretch>
                  <a:fillRect/>
                </a:stretch>
              </p:blipFill>
              <p:spPr>
                <a:xfrm>
                  <a:off x="9672414" y="3513866"/>
                  <a:ext cx="82080" cy="128520"/>
                </a:xfrm>
                <a:prstGeom prst="rect">
                  <a:avLst/>
                </a:prstGeom>
              </p:spPr>
            </p:pic>
          </mc:Fallback>
        </mc:AlternateContent>
      </p:grpSp>
      <p:grpSp>
        <p:nvGrpSpPr>
          <p:cNvPr id="38" name="Gruppieren 37">
            <a:extLst>
              <a:ext uri="{FF2B5EF4-FFF2-40B4-BE49-F238E27FC236}">
                <a16:creationId xmlns:a16="http://schemas.microsoft.com/office/drawing/2014/main" id="{EA6B004F-87FA-ECB0-06BE-5222801127AE}"/>
              </a:ext>
            </a:extLst>
          </p:cNvPr>
          <p:cNvGrpSpPr/>
          <p:nvPr/>
        </p:nvGrpSpPr>
        <p:grpSpPr>
          <a:xfrm>
            <a:off x="10060134" y="3682706"/>
            <a:ext cx="687600" cy="66600"/>
            <a:chOff x="10060134" y="3682706"/>
            <a:chExt cx="687600" cy="6660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B2E34F3A-6DDD-59BC-037B-F8B569AAF89C}"/>
                    </a:ext>
                  </a:extLst>
                </p14:cNvPr>
                <p14:cNvContentPartPr/>
                <p14:nvPr/>
              </p14:nvContentPartPr>
              <p14:xfrm>
                <a:off x="10060134" y="3705746"/>
                <a:ext cx="167760" cy="29520"/>
              </p14:xfrm>
            </p:contentPart>
          </mc:Choice>
          <mc:Fallback xmlns="">
            <p:pic>
              <p:nvPicPr>
                <p:cNvPr id="36" name="Freihand 35">
                  <a:extLst>
                    <a:ext uri="{FF2B5EF4-FFF2-40B4-BE49-F238E27FC236}">
                      <a16:creationId xmlns:a16="http://schemas.microsoft.com/office/drawing/2014/main" id="{B2E34F3A-6DDD-59BC-037B-F8B569AAF89C}"/>
                    </a:ext>
                  </a:extLst>
                </p:cNvPr>
                <p:cNvPicPr/>
                <p:nvPr/>
              </p:nvPicPr>
              <p:blipFill>
                <a:blip r:embed="rId38"/>
                <a:stretch>
                  <a:fillRect/>
                </a:stretch>
              </p:blipFill>
              <p:spPr>
                <a:xfrm>
                  <a:off x="10051494" y="3697106"/>
                  <a:ext cx="185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F786BFBF-A74C-9D17-2F2D-F81A2D47084E}"/>
                    </a:ext>
                  </a:extLst>
                </p14:cNvPr>
                <p14:cNvContentPartPr/>
                <p14:nvPr/>
              </p14:nvContentPartPr>
              <p14:xfrm>
                <a:off x="10496814" y="3682706"/>
                <a:ext cx="250920" cy="66600"/>
              </p14:xfrm>
            </p:contentPart>
          </mc:Choice>
          <mc:Fallback xmlns="">
            <p:pic>
              <p:nvPicPr>
                <p:cNvPr id="37" name="Freihand 36">
                  <a:extLst>
                    <a:ext uri="{FF2B5EF4-FFF2-40B4-BE49-F238E27FC236}">
                      <a16:creationId xmlns:a16="http://schemas.microsoft.com/office/drawing/2014/main" id="{F786BFBF-A74C-9D17-2F2D-F81A2D47084E}"/>
                    </a:ext>
                  </a:extLst>
                </p:cNvPr>
                <p:cNvPicPr/>
                <p:nvPr/>
              </p:nvPicPr>
              <p:blipFill>
                <a:blip r:embed="rId40"/>
                <a:stretch>
                  <a:fillRect/>
                </a:stretch>
              </p:blipFill>
              <p:spPr>
                <a:xfrm>
                  <a:off x="10487814" y="3674066"/>
                  <a:ext cx="268560" cy="84240"/>
                </a:xfrm>
                <a:prstGeom prst="rect">
                  <a:avLst/>
                </a:prstGeom>
              </p:spPr>
            </p:pic>
          </mc:Fallback>
        </mc:AlternateContent>
      </p:grpSp>
      <p:grpSp>
        <p:nvGrpSpPr>
          <p:cNvPr id="44" name="Gruppieren 43">
            <a:extLst>
              <a:ext uri="{FF2B5EF4-FFF2-40B4-BE49-F238E27FC236}">
                <a16:creationId xmlns:a16="http://schemas.microsoft.com/office/drawing/2014/main" id="{08B8E03D-007E-E94B-DCCA-4604AC703D02}"/>
              </a:ext>
            </a:extLst>
          </p:cNvPr>
          <p:cNvGrpSpPr/>
          <p:nvPr/>
        </p:nvGrpSpPr>
        <p:grpSpPr>
          <a:xfrm>
            <a:off x="11028534" y="3525746"/>
            <a:ext cx="463320" cy="342000"/>
            <a:chOff x="11028534" y="3525746"/>
            <a:chExt cx="463320" cy="342000"/>
          </a:xfrm>
        </p:grpSpPr>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B45A7A6A-63BD-7AD7-FCD8-56D688F50C2F}"/>
                    </a:ext>
                  </a:extLst>
                </p14:cNvPr>
                <p14:cNvContentPartPr/>
                <p14:nvPr/>
              </p14:nvContentPartPr>
              <p14:xfrm>
                <a:off x="11028534" y="3525746"/>
                <a:ext cx="84960" cy="181800"/>
              </p14:xfrm>
            </p:contentPart>
          </mc:Choice>
          <mc:Fallback xmlns="">
            <p:pic>
              <p:nvPicPr>
                <p:cNvPr id="40" name="Freihand 39">
                  <a:extLst>
                    <a:ext uri="{FF2B5EF4-FFF2-40B4-BE49-F238E27FC236}">
                      <a16:creationId xmlns:a16="http://schemas.microsoft.com/office/drawing/2014/main" id="{B45A7A6A-63BD-7AD7-FCD8-56D688F50C2F}"/>
                    </a:ext>
                  </a:extLst>
                </p:cNvPr>
                <p:cNvPicPr/>
                <p:nvPr/>
              </p:nvPicPr>
              <p:blipFill>
                <a:blip r:embed="rId42"/>
                <a:stretch>
                  <a:fillRect/>
                </a:stretch>
              </p:blipFill>
              <p:spPr>
                <a:xfrm>
                  <a:off x="11019534" y="3517106"/>
                  <a:ext cx="102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A46C5385-8976-A9C8-03DE-4CFA0D429534}"/>
                    </a:ext>
                  </a:extLst>
                </p14:cNvPr>
                <p14:cNvContentPartPr/>
                <p14:nvPr/>
              </p14:nvContentPartPr>
              <p14:xfrm>
                <a:off x="11186214" y="3551666"/>
                <a:ext cx="76320" cy="136080"/>
              </p14:xfrm>
            </p:contentPart>
          </mc:Choice>
          <mc:Fallback xmlns="">
            <p:pic>
              <p:nvPicPr>
                <p:cNvPr id="41" name="Freihand 40">
                  <a:extLst>
                    <a:ext uri="{FF2B5EF4-FFF2-40B4-BE49-F238E27FC236}">
                      <a16:creationId xmlns:a16="http://schemas.microsoft.com/office/drawing/2014/main" id="{A46C5385-8976-A9C8-03DE-4CFA0D429534}"/>
                    </a:ext>
                  </a:extLst>
                </p:cNvPr>
                <p:cNvPicPr/>
                <p:nvPr/>
              </p:nvPicPr>
              <p:blipFill>
                <a:blip r:embed="rId44"/>
                <a:stretch>
                  <a:fillRect/>
                </a:stretch>
              </p:blipFill>
              <p:spPr>
                <a:xfrm>
                  <a:off x="11177214" y="3543026"/>
                  <a:ext cx="93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4B1BF3F9-4FB3-65B6-0A9E-532EF814379F}"/>
                    </a:ext>
                  </a:extLst>
                </p14:cNvPr>
                <p14:cNvContentPartPr/>
                <p14:nvPr/>
              </p14:nvContentPartPr>
              <p14:xfrm>
                <a:off x="11242734" y="3712226"/>
                <a:ext cx="150840" cy="116280"/>
              </p14:xfrm>
            </p:contentPart>
          </mc:Choice>
          <mc:Fallback xmlns="">
            <p:pic>
              <p:nvPicPr>
                <p:cNvPr id="42" name="Freihand 41">
                  <a:extLst>
                    <a:ext uri="{FF2B5EF4-FFF2-40B4-BE49-F238E27FC236}">
                      <a16:creationId xmlns:a16="http://schemas.microsoft.com/office/drawing/2014/main" id="{4B1BF3F9-4FB3-65B6-0A9E-532EF814379F}"/>
                    </a:ext>
                  </a:extLst>
                </p:cNvPr>
                <p:cNvPicPr/>
                <p:nvPr/>
              </p:nvPicPr>
              <p:blipFill>
                <a:blip r:embed="rId46"/>
                <a:stretch>
                  <a:fillRect/>
                </a:stretch>
              </p:blipFill>
              <p:spPr>
                <a:xfrm>
                  <a:off x="11233734" y="3703226"/>
                  <a:ext cx="16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6AF61DF4-BB04-3A49-48F4-08A1CD59C51C}"/>
                    </a:ext>
                  </a:extLst>
                </p14:cNvPr>
                <p14:cNvContentPartPr/>
                <p14:nvPr/>
              </p14:nvContentPartPr>
              <p14:xfrm>
                <a:off x="11413734" y="3734906"/>
                <a:ext cx="78120" cy="132840"/>
              </p14:xfrm>
            </p:contentPart>
          </mc:Choice>
          <mc:Fallback xmlns="">
            <p:pic>
              <p:nvPicPr>
                <p:cNvPr id="43" name="Freihand 42">
                  <a:extLst>
                    <a:ext uri="{FF2B5EF4-FFF2-40B4-BE49-F238E27FC236}">
                      <a16:creationId xmlns:a16="http://schemas.microsoft.com/office/drawing/2014/main" id="{6AF61DF4-BB04-3A49-48F4-08A1CD59C51C}"/>
                    </a:ext>
                  </a:extLst>
                </p:cNvPr>
                <p:cNvPicPr/>
                <p:nvPr/>
              </p:nvPicPr>
              <p:blipFill>
                <a:blip r:embed="rId48"/>
                <a:stretch>
                  <a:fillRect/>
                </a:stretch>
              </p:blipFill>
              <p:spPr>
                <a:xfrm>
                  <a:off x="11404734" y="3725906"/>
                  <a:ext cx="95760" cy="150480"/>
                </a:xfrm>
                <a:prstGeom prst="rect">
                  <a:avLst/>
                </a:prstGeom>
              </p:spPr>
            </p:pic>
          </mc:Fallback>
        </mc:AlternateContent>
      </p:grpSp>
      <p:grpSp>
        <p:nvGrpSpPr>
          <p:cNvPr id="62" name="Gruppieren 61">
            <a:extLst>
              <a:ext uri="{FF2B5EF4-FFF2-40B4-BE49-F238E27FC236}">
                <a16:creationId xmlns:a16="http://schemas.microsoft.com/office/drawing/2014/main" id="{15B6F1F3-FB59-4755-33A2-46918C05E79C}"/>
              </a:ext>
            </a:extLst>
          </p:cNvPr>
          <p:cNvGrpSpPr/>
          <p:nvPr/>
        </p:nvGrpSpPr>
        <p:grpSpPr>
          <a:xfrm>
            <a:off x="8806974" y="1269986"/>
            <a:ext cx="2902680" cy="1650960"/>
            <a:chOff x="8806974" y="1269986"/>
            <a:chExt cx="2902680" cy="1650960"/>
          </a:xfrm>
        </p:grpSpPr>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A9FF6661-7F0F-FA19-23AF-38AB05D81729}"/>
                    </a:ext>
                  </a:extLst>
                </p14:cNvPr>
                <p14:cNvContentPartPr/>
                <p14:nvPr/>
              </p14:nvContentPartPr>
              <p14:xfrm>
                <a:off x="8832894" y="1286186"/>
                <a:ext cx="153000" cy="159120"/>
              </p14:xfrm>
            </p:contentPart>
          </mc:Choice>
          <mc:Fallback xmlns="">
            <p:pic>
              <p:nvPicPr>
                <p:cNvPr id="23" name="Freihand 22">
                  <a:extLst>
                    <a:ext uri="{FF2B5EF4-FFF2-40B4-BE49-F238E27FC236}">
                      <a16:creationId xmlns:a16="http://schemas.microsoft.com/office/drawing/2014/main" id="{A9FF6661-7F0F-FA19-23AF-38AB05D81729}"/>
                    </a:ext>
                  </a:extLst>
                </p:cNvPr>
                <p:cNvPicPr/>
                <p:nvPr/>
              </p:nvPicPr>
              <p:blipFill>
                <a:blip r:embed="rId50"/>
                <a:stretch>
                  <a:fillRect/>
                </a:stretch>
              </p:blipFill>
              <p:spPr>
                <a:xfrm>
                  <a:off x="8824254" y="1277546"/>
                  <a:ext cx="17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38A0DD79-5EF5-39BD-0909-B3CA7494438E}"/>
                    </a:ext>
                  </a:extLst>
                </p14:cNvPr>
                <p14:cNvContentPartPr/>
                <p14:nvPr/>
              </p14:nvContentPartPr>
              <p14:xfrm>
                <a:off x="8977254" y="1269986"/>
                <a:ext cx="20160" cy="199440"/>
              </p14:xfrm>
            </p:contentPart>
          </mc:Choice>
          <mc:Fallback xmlns="">
            <p:pic>
              <p:nvPicPr>
                <p:cNvPr id="24" name="Freihand 23">
                  <a:extLst>
                    <a:ext uri="{FF2B5EF4-FFF2-40B4-BE49-F238E27FC236}">
                      <a16:creationId xmlns:a16="http://schemas.microsoft.com/office/drawing/2014/main" id="{38A0DD79-5EF5-39BD-0909-B3CA7494438E}"/>
                    </a:ext>
                  </a:extLst>
                </p:cNvPr>
                <p:cNvPicPr/>
                <p:nvPr/>
              </p:nvPicPr>
              <p:blipFill>
                <a:blip r:embed="rId52"/>
                <a:stretch>
                  <a:fillRect/>
                </a:stretch>
              </p:blipFill>
              <p:spPr>
                <a:xfrm>
                  <a:off x="8968614" y="1260986"/>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E85E8A84-CFAD-0A5A-90E4-3FFF9B9505F6}"/>
                    </a:ext>
                  </a:extLst>
                </p14:cNvPr>
                <p14:cNvContentPartPr/>
                <p14:nvPr/>
              </p14:nvContentPartPr>
              <p14:xfrm>
                <a:off x="8843694" y="1429466"/>
                <a:ext cx="183240" cy="25560"/>
              </p14:xfrm>
            </p:contentPart>
          </mc:Choice>
          <mc:Fallback xmlns="">
            <p:pic>
              <p:nvPicPr>
                <p:cNvPr id="25" name="Freihand 24">
                  <a:extLst>
                    <a:ext uri="{FF2B5EF4-FFF2-40B4-BE49-F238E27FC236}">
                      <a16:creationId xmlns:a16="http://schemas.microsoft.com/office/drawing/2014/main" id="{E85E8A84-CFAD-0A5A-90E4-3FFF9B9505F6}"/>
                    </a:ext>
                  </a:extLst>
                </p:cNvPr>
                <p:cNvPicPr/>
                <p:nvPr/>
              </p:nvPicPr>
              <p:blipFill>
                <a:blip r:embed="rId54"/>
                <a:stretch>
                  <a:fillRect/>
                </a:stretch>
              </p:blipFill>
              <p:spPr>
                <a:xfrm>
                  <a:off x="8834694" y="1420826"/>
                  <a:ext cx="200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E182C286-DB42-3DB9-75A5-F9EEB502F107}"/>
                    </a:ext>
                  </a:extLst>
                </p14:cNvPr>
                <p14:cNvContentPartPr/>
                <p14:nvPr/>
              </p14:nvContentPartPr>
              <p14:xfrm>
                <a:off x="8806974" y="1353146"/>
                <a:ext cx="446040" cy="275760"/>
              </p14:xfrm>
            </p:contentPart>
          </mc:Choice>
          <mc:Fallback xmlns="">
            <p:pic>
              <p:nvPicPr>
                <p:cNvPr id="26" name="Freihand 25">
                  <a:extLst>
                    <a:ext uri="{FF2B5EF4-FFF2-40B4-BE49-F238E27FC236}">
                      <a16:creationId xmlns:a16="http://schemas.microsoft.com/office/drawing/2014/main" id="{E182C286-DB42-3DB9-75A5-F9EEB502F107}"/>
                    </a:ext>
                  </a:extLst>
                </p:cNvPr>
                <p:cNvPicPr/>
                <p:nvPr/>
              </p:nvPicPr>
              <p:blipFill>
                <a:blip r:embed="rId56"/>
                <a:stretch>
                  <a:fillRect/>
                </a:stretch>
              </p:blipFill>
              <p:spPr>
                <a:xfrm>
                  <a:off x="8798334" y="1344146"/>
                  <a:ext cx="463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E45C9A54-DF7E-472D-6CE3-50F945401D59}"/>
                    </a:ext>
                  </a:extLst>
                </p14:cNvPr>
                <p14:cNvContentPartPr/>
                <p14:nvPr/>
              </p14:nvContentPartPr>
              <p14:xfrm>
                <a:off x="8936214" y="1691546"/>
                <a:ext cx="188640" cy="196920"/>
              </p14:xfrm>
            </p:contentPart>
          </mc:Choice>
          <mc:Fallback xmlns="">
            <p:pic>
              <p:nvPicPr>
                <p:cNvPr id="27" name="Freihand 26">
                  <a:extLst>
                    <a:ext uri="{FF2B5EF4-FFF2-40B4-BE49-F238E27FC236}">
                      <a16:creationId xmlns:a16="http://schemas.microsoft.com/office/drawing/2014/main" id="{E45C9A54-DF7E-472D-6CE3-50F945401D59}"/>
                    </a:ext>
                  </a:extLst>
                </p:cNvPr>
                <p:cNvPicPr/>
                <p:nvPr/>
              </p:nvPicPr>
              <p:blipFill>
                <a:blip r:embed="rId58"/>
                <a:stretch>
                  <a:fillRect/>
                </a:stretch>
              </p:blipFill>
              <p:spPr>
                <a:xfrm>
                  <a:off x="8927214" y="1682546"/>
                  <a:ext cx="206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9290926-B58A-EA12-B334-92DFF19CE5FE}"/>
                    </a:ext>
                  </a:extLst>
                </p14:cNvPr>
                <p14:cNvContentPartPr/>
                <p14:nvPr/>
              </p14:nvContentPartPr>
              <p14:xfrm>
                <a:off x="9552174" y="2793506"/>
                <a:ext cx="92880" cy="114840"/>
              </p14:xfrm>
            </p:contentPart>
          </mc:Choice>
          <mc:Fallback xmlns="">
            <p:pic>
              <p:nvPicPr>
                <p:cNvPr id="45" name="Freihand 44">
                  <a:extLst>
                    <a:ext uri="{FF2B5EF4-FFF2-40B4-BE49-F238E27FC236}">
                      <a16:creationId xmlns:a16="http://schemas.microsoft.com/office/drawing/2014/main" id="{39290926-B58A-EA12-B334-92DFF19CE5FE}"/>
                    </a:ext>
                  </a:extLst>
                </p:cNvPr>
                <p:cNvPicPr/>
                <p:nvPr/>
              </p:nvPicPr>
              <p:blipFill>
                <a:blip r:embed="rId60"/>
                <a:stretch>
                  <a:fillRect/>
                </a:stretch>
              </p:blipFill>
              <p:spPr>
                <a:xfrm>
                  <a:off x="9543174" y="2784506"/>
                  <a:ext cx="110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BD7716-F046-9BB2-5006-60873BBA31FE}"/>
                    </a:ext>
                  </a:extLst>
                </p14:cNvPr>
                <p14:cNvContentPartPr/>
                <p14:nvPr/>
              </p14:nvContentPartPr>
              <p14:xfrm>
                <a:off x="9544614" y="2814746"/>
                <a:ext cx="107640" cy="106200"/>
              </p14:xfrm>
            </p:contentPart>
          </mc:Choice>
          <mc:Fallback xmlns="">
            <p:pic>
              <p:nvPicPr>
                <p:cNvPr id="46" name="Freihand 45">
                  <a:extLst>
                    <a:ext uri="{FF2B5EF4-FFF2-40B4-BE49-F238E27FC236}">
                      <a16:creationId xmlns:a16="http://schemas.microsoft.com/office/drawing/2014/main" id="{B5BD7716-F046-9BB2-5006-60873BBA31FE}"/>
                    </a:ext>
                  </a:extLst>
                </p:cNvPr>
                <p:cNvPicPr/>
                <p:nvPr/>
              </p:nvPicPr>
              <p:blipFill>
                <a:blip r:embed="rId62"/>
                <a:stretch>
                  <a:fillRect/>
                </a:stretch>
              </p:blipFill>
              <p:spPr>
                <a:xfrm>
                  <a:off x="9535614" y="2806106"/>
                  <a:ext cx="125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6FB73280-14B4-BD79-0DB3-C4AF16056D07}"/>
                    </a:ext>
                  </a:extLst>
                </p14:cNvPr>
                <p14:cNvContentPartPr/>
                <p14:nvPr/>
              </p14:nvContentPartPr>
              <p14:xfrm>
                <a:off x="10047534" y="2618186"/>
                <a:ext cx="162360" cy="116640"/>
              </p14:xfrm>
            </p:contentPart>
          </mc:Choice>
          <mc:Fallback xmlns="">
            <p:pic>
              <p:nvPicPr>
                <p:cNvPr id="47" name="Freihand 46">
                  <a:extLst>
                    <a:ext uri="{FF2B5EF4-FFF2-40B4-BE49-F238E27FC236}">
                      <a16:creationId xmlns:a16="http://schemas.microsoft.com/office/drawing/2014/main" id="{6FB73280-14B4-BD79-0DB3-C4AF16056D07}"/>
                    </a:ext>
                  </a:extLst>
                </p:cNvPr>
                <p:cNvPicPr/>
                <p:nvPr/>
              </p:nvPicPr>
              <p:blipFill>
                <a:blip r:embed="rId64"/>
                <a:stretch>
                  <a:fillRect/>
                </a:stretch>
              </p:blipFill>
              <p:spPr>
                <a:xfrm>
                  <a:off x="10038894" y="2609186"/>
                  <a:ext cx="180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D8657611-7EEA-8C50-C3E1-32A05530C1B3}"/>
                    </a:ext>
                  </a:extLst>
                </p14:cNvPr>
                <p14:cNvContentPartPr/>
                <p14:nvPr/>
              </p14:nvContentPartPr>
              <p14:xfrm>
                <a:off x="10155174" y="2214986"/>
                <a:ext cx="93600" cy="95760"/>
              </p14:xfrm>
            </p:contentPart>
          </mc:Choice>
          <mc:Fallback xmlns="">
            <p:pic>
              <p:nvPicPr>
                <p:cNvPr id="48" name="Freihand 47">
                  <a:extLst>
                    <a:ext uri="{FF2B5EF4-FFF2-40B4-BE49-F238E27FC236}">
                      <a16:creationId xmlns:a16="http://schemas.microsoft.com/office/drawing/2014/main" id="{D8657611-7EEA-8C50-C3E1-32A05530C1B3}"/>
                    </a:ext>
                  </a:extLst>
                </p:cNvPr>
                <p:cNvPicPr/>
                <p:nvPr/>
              </p:nvPicPr>
              <p:blipFill>
                <a:blip r:embed="rId66"/>
                <a:stretch>
                  <a:fillRect/>
                </a:stretch>
              </p:blipFill>
              <p:spPr>
                <a:xfrm>
                  <a:off x="10146174" y="2205986"/>
                  <a:ext cx="111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0D83382B-18B1-1B03-40DE-90A7E28DCB15}"/>
                    </a:ext>
                  </a:extLst>
                </p14:cNvPr>
                <p14:cNvContentPartPr/>
                <p14:nvPr/>
              </p14:nvContentPartPr>
              <p14:xfrm>
                <a:off x="10173174" y="2238026"/>
                <a:ext cx="115560" cy="90720"/>
              </p14:xfrm>
            </p:contentPart>
          </mc:Choice>
          <mc:Fallback xmlns="">
            <p:pic>
              <p:nvPicPr>
                <p:cNvPr id="49" name="Freihand 48">
                  <a:extLst>
                    <a:ext uri="{FF2B5EF4-FFF2-40B4-BE49-F238E27FC236}">
                      <a16:creationId xmlns:a16="http://schemas.microsoft.com/office/drawing/2014/main" id="{0D83382B-18B1-1B03-40DE-90A7E28DCB15}"/>
                    </a:ext>
                  </a:extLst>
                </p:cNvPr>
                <p:cNvPicPr/>
                <p:nvPr/>
              </p:nvPicPr>
              <p:blipFill>
                <a:blip r:embed="rId68"/>
                <a:stretch>
                  <a:fillRect/>
                </a:stretch>
              </p:blipFill>
              <p:spPr>
                <a:xfrm>
                  <a:off x="10164534" y="2229026"/>
                  <a:ext cx="133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BD83D5A5-26C0-D565-76AC-CE196E0AFF40}"/>
                    </a:ext>
                  </a:extLst>
                </p14:cNvPr>
                <p14:cNvContentPartPr/>
                <p14:nvPr/>
              </p14:nvContentPartPr>
              <p14:xfrm>
                <a:off x="10722534" y="2230106"/>
                <a:ext cx="114840" cy="80640"/>
              </p14:xfrm>
            </p:contentPart>
          </mc:Choice>
          <mc:Fallback xmlns="">
            <p:pic>
              <p:nvPicPr>
                <p:cNvPr id="50" name="Freihand 49">
                  <a:extLst>
                    <a:ext uri="{FF2B5EF4-FFF2-40B4-BE49-F238E27FC236}">
                      <a16:creationId xmlns:a16="http://schemas.microsoft.com/office/drawing/2014/main" id="{BD83D5A5-26C0-D565-76AC-CE196E0AFF40}"/>
                    </a:ext>
                  </a:extLst>
                </p:cNvPr>
                <p:cNvPicPr/>
                <p:nvPr/>
              </p:nvPicPr>
              <p:blipFill>
                <a:blip r:embed="rId70"/>
                <a:stretch>
                  <a:fillRect/>
                </a:stretch>
              </p:blipFill>
              <p:spPr>
                <a:xfrm>
                  <a:off x="10713894" y="2221466"/>
                  <a:ext cx="132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37DF29A1-79EC-360A-2519-A653BC81702F}"/>
                    </a:ext>
                  </a:extLst>
                </p14:cNvPr>
                <p14:cNvContentPartPr/>
                <p14:nvPr/>
              </p14:nvContentPartPr>
              <p14:xfrm>
                <a:off x="11182254" y="2191226"/>
                <a:ext cx="149040" cy="191160"/>
              </p14:xfrm>
            </p:contentPart>
          </mc:Choice>
          <mc:Fallback xmlns="">
            <p:pic>
              <p:nvPicPr>
                <p:cNvPr id="51" name="Freihand 50">
                  <a:extLst>
                    <a:ext uri="{FF2B5EF4-FFF2-40B4-BE49-F238E27FC236}">
                      <a16:creationId xmlns:a16="http://schemas.microsoft.com/office/drawing/2014/main" id="{37DF29A1-79EC-360A-2519-A653BC81702F}"/>
                    </a:ext>
                  </a:extLst>
                </p:cNvPr>
                <p:cNvPicPr/>
                <p:nvPr/>
              </p:nvPicPr>
              <p:blipFill>
                <a:blip r:embed="rId72"/>
                <a:stretch>
                  <a:fillRect/>
                </a:stretch>
              </p:blipFill>
              <p:spPr>
                <a:xfrm>
                  <a:off x="11173254" y="2182226"/>
                  <a:ext cx="166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52FBC7B-53C6-FEE5-FDCE-D2AA863E27CD}"/>
                    </a:ext>
                  </a:extLst>
                </p14:cNvPr>
                <p14:cNvContentPartPr/>
                <p14:nvPr/>
              </p14:nvContentPartPr>
              <p14:xfrm>
                <a:off x="11214654" y="2214986"/>
                <a:ext cx="133200" cy="106200"/>
              </p14:xfrm>
            </p:contentPart>
          </mc:Choice>
          <mc:Fallback xmlns="">
            <p:pic>
              <p:nvPicPr>
                <p:cNvPr id="52" name="Freihand 51">
                  <a:extLst>
                    <a:ext uri="{FF2B5EF4-FFF2-40B4-BE49-F238E27FC236}">
                      <a16:creationId xmlns:a16="http://schemas.microsoft.com/office/drawing/2014/main" id="{E52FBC7B-53C6-FEE5-FDCE-D2AA863E27CD}"/>
                    </a:ext>
                  </a:extLst>
                </p:cNvPr>
                <p:cNvPicPr/>
                <p:nvPr/>
              </p:nvPicPr>
              <p:blipFill>
                <a:blip r:embed="rId74"/>
                <a:stretch>
                  <a:fillRect/>
                </a:stretch>
              </p:blipFill>
              <p:spPr>
                <a:xfrm>
                  <a:off x="11206014" y="2205986"/>
                  <a:ext cx="150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A134A148-9F58-E9C4-DC4C-231C801E2ABF}"/>
                    </a:ext>
                  </a:extLst>
                </p14:cNvPr>
                <p14:cNvContentPartPr/>
                <p14:nvPr/>
              </p14:nvContentPartPr>
              <p14:xfrm>
                <a:off x="10893534" y="1849586"/>
                <a:ext cx="90360" cy="178920"/>
              </p14:xfrm>
            </p:contentPart>
          </mc:Choice>
          <mc:Fallback xmlns="">
            <p:pic>
              <p:nvPicPr>
                <p:cNvPr id="53" name="Freihand 52">
                  <a:extLst>
                    <a:ext uri="{FF2B5EF4-FFF2-40B4-BE49-F238E27FC236}">
                      <a16:creationId xmlns:a16="http://schemas.microsoft.com/office/drawing/2014/main" id="{A134A148-9F58-E9C4-DC4C-231C801E2ABF}"/>
                    </a:ext>
                  </a:extLst>
                </p:cNvPr>
                <p:cNvPicPr/>
                <p:nvPr/>
              </p:nvPicPr>
              <p:blipFill>
                <a:blip r:embed="rId76"/>
                <a:stretch>
                  <a:fillRect/>
                </a:stretch>
              </p:blipFill>
              <p:spPr>
                <a:xfrm>
                  <a:off x="10884534" y="1840586"/>
                  <a:ext cx="10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A9ED5D-00F4-E64B-F48E-568CFB59C476}"/>
                    </a:ext>
                  </a:extLst>
                </p14:cNvPr>
                <p14:cNvContentPartPr/>
                <p14:nvPr/>
              </p14:nvContentPartPr>
              <p14:xfrm>
                <a:off x="11033934" y="1344146"/>
                <a:ext cx="104040" cy="184320"/>
              </p14:xfrm>
            </p:contentPart>
          </mc:Choice>
          <mc:Fallback xmlns="">
            <p:pic>
              <p:nvPicPr>
                <p:cNvPr id="54" name="Freihand 53">
                  <a:extLst>
                    <a:ext uri="{FF2B5EF4-FFF2-40B4-BE49-F238E27FC236}">
                      <a16:creationId xmlns:a16="http://schemas.microsoft.com/office/drawing/2014/main" id="{62A9ED5D-00F4-E64B-F48E-568CFB59C476}"/>
                    </a:ext>
                  </a:extLst>
                </p:cNvPr>
                <p:cNvPicPr/>
                <p:nvPr/>
              </p:nvPicPr>
              <p:blipFill>
                <a:blip r:embed="rId78"/>
                <a:stretch>
                  <a:fillRect/>
                </a:stretch>
              </p:blipFill>
              <p:spPr>
                <a:xfrm>
                  <a:off x="11025294" y="1335506"/>
                  <a:ext cx="121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15BFAA41-21FC-8A66-E231-B90A12AD4916}"/>
                    </a:ext>
                  </a:extLst>
                </p14:cNvPr>
                <p14:cNvContentPartPr/>
                <p14:nvPr/>
              </p14:nvContentPartPr>
              <p14:xfrm>
                <a:off x="11027454" y="1412546"/>
                <a:ext cx="96840" cy="76320"/>
              </p14:xfrm>
            </p:contentPart>
          </mc:Choice>
          <mc:Fallback xmlns="">
            <p:pic>
              <p:nvPicPr>
                <p:cNvPr id="55" name="Freihand 54">
                  <a:extLst>
                    <a:ext uri="{FF2B5EF4-FFF2-40B4-BE49-F238E27FC236}">
                      <a16:creationId xmlns:a16="http://schemas.microsoft.com/office/drawing/2014/main" id="{15BFAA41-21FC-8A66-E231-B90A12AD4916}"/>
                    </a:ext>
                  </a:extLst>
                </p:cNvPr>
                <p:cNvPicPr/>
                <p:nvPr/>
              </p:nvPicPr>
              <p:blipFill>
                <a:blip r:embed="rId80"/>
                <a:stretch>
                  <a:fillRect/>
                </a:stretch>
              </p:blipFill>
              <p:spPr>
                <a:xfrm>
                  <a:off x="11018454" y="140354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D856E1-CDB9-73C5-62D3-3905CBCA3FD0}"/>
                    </a:ext>
                  </a:extLst>
                </p14:cNvPr>
                <p14:cNvContentPartPr/>
                <p14:nvPr/>
              </p14:nvContentPartPr>
              <p14:xfrm>
                <a:off x="10462614" y="1858226"/>
                <a:ext cx="193320" cy="188640"/>
              </p14:xfrm>
            </p:contentPart>
          </mc:Choice>
          <mc:Fallback xmlns="">
            <p:pic>
              <p:nvPicPr>
                <p:cNvPr id="56" name="Freihand 55">
                  <a:extLst>
                    <a:ext uri="{FF2B5EF4-FFF2-40B4-BE49-F238E27FC236}">
                      <a16:creationId xmlns:a16="http://schemas.microsoft.com/office/drawing/2014/main" id="{FFD856E1-CDB9-73C5-62D3-3905CBCA3FD0}"/>
                    </a:ext>
                  </a:extLst>
                </p:cNvPr>
                <p:cNvPicPr/>
                <p:nvPr/>
              </p:nvPicPr>
              <p:blipFill>
                <a:blip r:embed="rId82"/>
                <a:stretch>
                  <a:fillRect/>
                </a:stretch>
              </p:blipFill>
              <p:spPr>
                <a:xfrm>
                  <a:off x="10453614" y="1849586"/>
                  <a:ext cx="2109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FB43D003-9C97-6127-6870-123888A716F6}"/>
                    </a:ext>
                  </a:extLst>
                </p14:cNvPr>
                <p14:cNvContentPartPr/>
                <p14:nvPr/>
              </p14:nvContentPartPr>
              <p14:xfrm>
                <a:off x="9397734" y="1368266"/>
                <a:ext cx="2311920" cy="1531800"/>
              </p14:xfrm>
            </p:contentPart>
          </mc:Choice>
          <mc:Fallback xmlns="">
            <p:pic>
              <p:nvPicPr>
                <p:cNvPr id="61" name="Freihand 60">
                  <a:extLst>
                    <a:ext uri="{FF2B5EF4-FFF2-40B4-BE49-F238E27FC236}">
                      <a16:creationId xmlns:a16="http://schemas.microsoft.com/office/drawing/2014/main" id="{FB43D003-9C97-6127-6870-123888A716F6}"/>
                    </a:ext>
                  </a:extLst>
                </p:cNvPr>
                <p:cNvPicPr/>
                <p:nvPr/>
              </p:nvPicPr>
              <p:blipFill>
                <a:blip r:embed="rId84"/>
                <a:stretch>
                  <a:fillRect/>
                </a:stretch>
              </p:blipFill>
              <p:spPr>
                <a:xfrm>
                  <a:off x="9389094" y="1359266"/>
                  <a:ext cx="2329560" cy="1549440"/>
                </a:xfrm>
                <a:prstGeom prst="rect">
                  <a:avLst/>
                </a:prstGeom>
              </p:spPr>
            </p:pic>
          </mc:Fallback>
        </mc:AlternateContent>
      </p:grpSp>
      <p:grpSp>
        <p:nvGrpSpPr>
          <p:cNvPr id="31" name="Gruppieren 30">
            <a:extLst>
              <a:ext uri="{FF2B5EF4-FFF2-40B4-BE49-F238E27FC236}">
                <a16:creationId xmlns:a16="http://schemas.microsoft.com/office/drawing/2014/main" id="{EAFB3DC0-E80D-4B34-A215-731FABC8EBE8}"/>
              </a:ext>
            </a:extLst>
          </p:cNvPr>
          <p:cNvGrpSpPr/>
          <p:nvPr/>
        </p:nvGrpSpPr>
        <p:grpSpPr>
          <a:xfrm>
            <a:off x="463619" y="2635171"/>
            <a:ext cx="226080" cy="276120"/>
            <a:chOff x="463619" y="2635171"/>
            <a:chExt cx="226080" cy="276120"/>
          </a:xfrm>
        </p:grpSpPr>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87608045-9A1F-4C94-8172-7A1DEE25369C}"/>
                    </a:ext>
                  </a:extLst>
                </p14:cNvPr>
                <p14:cNvContentPartPr/>
                <p14:nvPr/>
              </p14:nvContentPartPr>
              <p14:xfrm>
                <a:off x="463619" y="2690611"/>
                <a:ext cx="215640" cy="215280"/>
              </p14:xfrm>
            </p:contentPart>
          </mc:Choice>
          <mc:Fallback xmlns="">
            <p:pic>
              <p:nvPicPr>
                <p:cNvPr id="21" name="Freihand 20">
                  <a:extLst>
                    <a:ext uri="{FF2B5EF4-FFF2-40B4-BE49-F238E27FC236}">
                      <a16:creationId xmlns:a16="http://schemas.microsoft.com/office/drawing/2014/main" id="{87608045-9A1F-4C94-8172-7A1DEE25369C}"/>
                    </a:ext>
                  </a:extLst>
                </p:cNvPr>
                <p:cNvPicPr/>
                <p:nvPr/>
              </p:nvPicPr>
              <p:blipFill>
                <a:blip r:embed="rId86"/>
                <a:stretch>
                  <a:fillRect/>
                </a:stretch>
              </p:blipFill>
              <p:spPr>
                <a:xfrm>
                  <a:off x="459299" y="2686291"/>
                  <a:ext cx="2242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0C6813DC-4CDA-4EFC-9FFD-775E515339BB}"/>
                    </a:ext>
                  </a:extLst>
                </p14:cNvPr>
                <p14:cNvContentPartPr/>
                <p14:nvPr/>
              </p14:nvContentPartPr>
              <p14:xfrm>
                <a:off x="514739" y="2635171"/>
                <a:ext cx="174960" cy="276120"/>
              </p14:xfrm>
            </p:contentPart>
          </mc:Choice>
          <mc:Fallback xmlns="">
            <p:pic>
              <p:nvPicPr>
                <p:cNvPr id="28" name="Freihand 27">
                  <a:extLst>
                    <a:ext uri="{FF2B5EF4-FFF2-40B4-BE49-F238E27FC236}">
                      <a16:creationId xmlns:a16="http://schemas.microsoft.com/office/drawing/2014/main" id="{0C6813DC-4CDA-4EFC-9FFD-775E515339BB}"/>
                    </a:ext>
                  </a:extLst>
                </p:cNvPr>
                <p:cNvPicPr/>
                <p:nvPr/>
              </p:nvPicPr>
              <p:blipFill>
                <a:blip r:embed="rId88"/>
                <a:stretch>
                  <a:fillRect/>
                </a:stretch>
              </p:blipFill>
              <p:spPr>
                <a:xfrm>
                  <a:off x="510419" y="2630851"/>
                  <a:ext cx="183600" cy="28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395F2585-B199-4878-9086-EE813B29A814}"/>
                  </a:ext>
                </a:extLst>
              </p14:cNvPr>
              <p14:cNvContentPartPr/>
              <p14:nvPr/>
            </p14:nvContentPartPr>
            <p14:xfrm>
              <a:off x="11668259" y="477331"/>
              <a:ext cx="18000" cy="6480"/>
            </p14:xfrm>
          </p:contentPart>
        </mc:Choice>
        <mc:Fallback>
          <p:pic>
            <p:nvPicPr>
              <p:cNvPr id="57" name="Freihand 56">
                <a:extLst>
                  <a:ext uri="{FF2B5EF4-FFF2-40B4-BE49-F238E27FC236}">
                    <a16:creationId xmlns:a16="http://schemas.microsoft.com/office/drawing/2014/main" id="{395F2585-B199-4878-9086-EE813B29A814}"/>
                  </a:ext>
                </a:extLst>
              </p:cNvPr>
              <p:cNvPicPr/>
              <p:nvPr/>
            </p:nvPicPr>
            <p:blipFill>
              <a:blip r:embed="rId90"/>
              <a:stretch>
                <a:fillRect/>
              </a:stretch>
            </p:blipFill>
            <p:spPr>
              <a:xfrm>
                <a:off x="11663939" y="473011"/>
                <a:ext cx="26640" cy="151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=4</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139FFDB-B816-6FF0-B43C-1BCEC7AA7B9D}"/>
              </a:ext>
            </a:extLst>
          </p:cNvPr>
          <p:cNvPicPr>
            <a:picLocks noChangeAspect="1"/>
          </p:cNvPicPr>
          <p:nvPr/>
        </p:nvPicPr>
        <p:blipFill>
          <a:blip r:embed="rId4"/>
          <a:stretch>
            <a:fillRect/>
          </a:stretch>
        </p:blipFill>
        <p:spPr>
          <a:xfrm>
            <a:off x="209952" y="972916"/>
            <a:ext cx="6146800" cy="1879600"/>
          </a:xfrm>
          <a:prstGeom prst="rect">
            <a:avLst/>
          </a:prstGeom>
        </p:spPr>
      </p:pic>
      <mc:AlternateContent xmlns:mc="http://schemas.openxmlformats.org/markup-compatibility/2006">
        <mc:Choice xmlns:p14="http://schemas.microsoft.com/office/powerpoint/2010/main" Requires="p14">
          <p:contentPart p14:bwMode="auto" r:id="rId5">
            <p14:nvContentPartPr>
              <p14:cNvPr id="172" name="Freihand 171">
                <a:extLst>
                  <a:ext uri="{FF2B5EF4-FFF2-40B4-BE49-F238E27FC236}">
                    <a16:creationId xmlns:a16="http://schemas.microsoft.com/office/drawing/2014/main" id="{538596F5-8285-41D3-B46D-37B3956D59A6}"/>
                  </a:ext>
                </a:extLst>
              </p14:cNvPr>
              <p14:cNvContentPartPr/>
              <p14:nvPr/>
            </p14:nvContentPartPr>
            <p14:xfrm>
              <a:off x="5189339" y="2657851"/>
              <a:ext cx="61920" cy="9000"/>
            </p14:xfrm>
          </p:contentPart>
        </mc:Choice>
        <mc:Fallback>
          <p:pic>
            <p:nvPicPr>
              <p:cNvPr id="172" name="Freihand 171">
                <a:extLst>
                  <a:ext uri="{FF2B5EF4-FFF2-40B4-BE49-F238E27FC236}">
                    <a16:creationId xmlns:a16="http://schemas.microsoft.com/office/drawing/2014/main" id="{538596F5-8285-41D3-B46D-37B3956D59A6}"/>
                  </a:ext>
                </a:extLst>
              </p:cNvPr>
              <p:cNvPicPr/>
              <p:nvPr/>
            </p:nvPicPr>
            <p:blipFill>
              <a:blip r:embed="rId6"/>
              <a:stretch>
                <a:fillRect/>
              </a:stretch>
            </p:blipFill>
            <p:spPr>
              <a:xfrm>
                <a:off x="5185019" y="2653531"/>
                <a:ext cx="70560" cy="17640"/>
              </a:xfrm>
              <a:prstGeom prst="rect">
                <a:avLst/>
              </a:prstGeom>
            </p:spPr>
          </p:pic>
        </mc:Fallback>
      </mc:AlternateContent>
      <p:grpSp>
        <p:nvGrpSpPr>
          <p:cNvPr id="506" name="Gruppieren 505">
            <a:extLst>
              <a:ext uri="{FF2B5EF4-FFF2-40B4-BE49-F238E27FC236}">
                <a16:creationId xmlns:a16="http://schemas.microsoft.com/office/drawing/2014/main" id="{E72A80DE-BFA2-4716-8B9A-BF095DE7C4D2}"/>
              </a:ext>
            </a:extLst>
          </p:cNvPr>
          <p:cNvGrpSpPr/>
          <p:nvPr/>
        </p:nvGrpSpPr>
        <p:grpSpPr>
          <a:xfrm>
            <a:off x="110099" y="448531"/>
            <a:ext cx="11480040" cy="3959640"/>
            <a:chOff x="110099" y="448531"/>
            <a:chExt cx="11480040" cy="39596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8EDC8A5B-0140-461A-BE4A-476B8B6B74A7}"/>
                    </a:ext>
                  </a:extLst>
                </p14:cNvPr>
                <p14:cNvContentPartPr/>
                <p14:nvPr/>
              </p14:nvContentPartPr>
              <p14:xfrm>
                <a:off x="209099" y="3113251"/>
                <a:ext cx="12600" cy="142200"/>
              </p14:xfrm>
            </p:contentPart>
          </mc:Choice>
          <mc:Fallback>
            <p:pic>
              <p:nvPicPr>
                <p:cNvPr id="3" name="Freihand 2">
                  <a:extLst>
                    <a:ext uri="{FF2B5EF4-FFF2-40B4-BE49-F238E27FC236}">
                      <a16:creationId xmlns:a16="http://schemas.microsoft.com/office/drawing/2014/main" id="{8EDC8A5B-0140-461A-BE4A-476B8B6B74A7}"/>
                    </a:ext>
                  </a:extLst>
                </p:cNvPr>
                <p:cNvPicPr/>
                <p:nvPr/>
              </p:nvPicPr>
              <p:blipFill>
                <a:blip r:embed="rId8"/>
                <a:stretch>
                  <a:fillRect/>
                </a:stretch>
              </p:blipFill>
              <p:spPr>
                <a:xfrm>
                  <a:off x="204779" y="3108931"/>
                  <a:ext cx="21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CDD2519-5548-4165-977D-E330081AE05C}"/>
                    </a:ext>
                  </a:extLst>
                </p14:cNvPr>
                <p14:cNvContentPartPr/>
                <p14:nvPr/>
              </p14:nvContentPartPr>
              <p14:xfrm>
                <a:off x="202259" y="3095611"/>
                <a:ext cx="123840" cy="5400"/>
              </p14:xfrm>
            </p:contentPart>
          </mc:Choice>
          <mc:Fallback>
            <p:pic>
              <p:nvPicPr>
                <p:cNvPr id="5" name="Freihand 4">
                  <a:extLst>
                    <a:ext uri="{FF2B5EF4-FFF2-40B4-BE49-F238E27FC236}">
                      <a16:creationId xmlns:a16="http://schemas.microsoft.com/office/drawing/2014/main" id="{0CDD2519-5548-4165-977D-E330081AE05C}"/>
                    </a:ext>
                  </a:extLst>
                </p:cNvPr>
                <p:cNvPicPr/>
                <p:nvPr/>
              </p:nvPicPr>
              <p:blipFill>
                <a:blip r:embed="rId10"/>
                <a:stretch>
                  <a:fillRect/>
                </a:stretch>
              </p:blipFill>
              <p:spPr>
                <a:xfrm>
                  <a:off x="197939" y="3091291"/>
                  <a:ext cx="132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B8680108-937B-47F1-BAAD-8FA2E9D7D8C6}"/>
                    </a:ext>
                  </a:extLst>
                </p14:cNvPr>
                <p14:cNvContentPartPr/>
                <p14:nvPr/>
              </p14:nvContentPartPr>
              <p14:xfrm>
                <a:off x="202259" y="3165811"/>
                <a:ext cx="140040" cy="106920"/>
              </p14:xfrm>
            </p:contentPart>
          </mc:Choice>
          <mc:Fallback>
            <p:pic>
              <p:nvPicPr>
                <p:cNvPr id="7" name="Freihand 6">
                  <a:extLst>
                    <a:ext uri="{FF2B5EF4-FFF2-40B4-BE49-F238E27FC236}">
                      <a16:creationId xmlns:a16="http://schemas.microsoft.com/office/drawing/2014/main" id="{B8680108-937B-47F1-BAAD-8FA2E9D7D8C6}"/>
                    </a:ext>
                  </a:extLst>
                </p:cNvPr>
                <p:cNvPicPr/>
                <p:nvPr/>
              </p:nvPicPr>
              <p:blipFill>
                <a:blip r:embed="rId12"/>
                <a:stretch>
                  <a:fillRect/>
                </a:stretch>
              </p:blipFill>
              <p:spPr>
                <a:xfrm>
                  <a:off x="197939" y="3161491"/>
                  <a:ext cx="148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34AB66BE-BED5-40A0-9084-FD3861B678BE}"/>
                    </a:ext>
                  </a:extLst>
                </p14:cNvPr>
                <p14:cNvContentPartPr/>
                <p14:nvPr/>
              </p14:nvContentPartPr>
              <p14:xfrm>
                <a:off x="368219" y="3103891"/>
                <a:ext cx="118080" cy="130320"/>
              </p14:xfrm>
            </p:contentPart>
          </mc:Choice>
          <mc:Fallback>
            <p:pic>
              <p:nvPicPr>
                <p:cNvPr id="8" name="Freihand 7">
                  <a:extLst>
                    <a:ext uri="{FF2B5EF4-FFF2-40B4-BE49-F238E27FC236}">
                      <a16:creationId xmlns:a16="http://schemas.microsoft.com/office/drawing/2014/main" id="{34AB66BE-BED5-40A0-9084-FD3861B678BE}"/>
                    </a:ext>
                  </a:extLst>
                </p:cNvPr>
                <p:cNvPicPr/>
                <p:nvPr/>
              </p:nvPicPr>
              <p:blipFill>
                <a:blip r:embed="rId14"/>
                <a:stretch>
                  <a:fillRect/>
                </a:stretch>
              </p:blipFill>
              <p:spPr>
                <a:xfrm>
                  <a:off x="363899" y="3099571"/>
                  <a:ext cx="126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7" name="Freihand 86">
                  <a:extLst>
                    <a:ext uri="{FF2B5EF4-FFF2-40B4-BE49-F238E27FC236}">
                      <a16:creationId xmlns:a16="http://schemas.microsoft.com/office/drawing/2014/main" id="{893BCE07-DDDA-4411-A451-6291407534CB}"/>
                    </a:ext>
                  </a:extLst>
                </p14:cNvPr>
                <p14:cNvContentPartPr/>
                <p14:nvPr/>
              </p14:nvContentPartPr>
              <p14:xfrm>
                <a:off x="3122579" y="2040811"/>
                <a:ext cx="144720" cy="25920"/>
              </p14:xfrm>
            </p:contentPart>
          </mc:Choice>
          <mc:Fallback>
            <p:pic>
              <p:nvPicPr>
                <p:cNvPr id="87" name="Freihand 86">
                  <a:extLst>
                    <a:ext uri="{FF2B5EF4-FFF2-40B4-BE49-F238E27FC236}">
                      <a16:creationId xmlns:a16="http://schemas.microsoft.com/office/drawing/2014/main" id="{893BCE07-DDDA-4411-A451-6291407534CB}"/>
                    </a:ext>
                  </a:extLst>
                </p:cNvPr>
                <p:cNvPicPr/>
                <p:nvPr/>
              </p:nvPicPr>
              <p:blipFill>
                <a:blip r:embed="rId16"/>
                <a:stretch>
                  <a:fillRect/>
                </a:stretch>
              </p:blipFill>
              <p:spPr>
                <a:xfrm>
                  <a:off x="3118259" y="2036491"/>
                  <a:ext cx="153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9" name="Freihand 88">
                  <a:extLst>
                    <a:ext uri="{FF2B5EF4-FFF2-40B4-BE49-F238E27FC236}">
                      <a16:creationId xmlns:a16="http://schemas.microsoft.com/office/drawing/2014/main" id="{D96D8C5E-84AA-488F-9C59-5C62326D0EF1}"/>
                    </a:ext>
                  </a:extLst>
                </p14:cNvPr>
                <p14:cNvContentPartPr/>
                <p14:nvPr/>
              </p14:nvContentPartPr>
              <p14:xfrm>
                <a:off x="183179" y="3494491"/>
                <a:ext cx="31680" cy="140400"/>
              </p14:xfrm>
            </p:contentPart>
          </mc:Choice>
          <mc:Fallback>
            <p:pic>
              <p:nvPicPr>
                <p:cNvPr id="89" name="Freihand 88">
                  <a:extLst>
                    <a:ext uri="{FF2B5EF4-FFF2-40B4-BE49-F238E27FC236}">
                      <a16:creationId xmlns:a16="http://schemas.microsoft.com/office/drawing/2014/main" id="{D96D8C5E-84AA-488F-9C59-5C62326D0EF1}"/>
                    </a:ext>
                  </a:extLst>
                </p:cNvPr>
                <p:cNvPicPr/>
                <p:nvPr/>
              </p:nvPicPr>
              <p:blipFill>
                <a:blip r:embed="rId18"/>
                <a:stretch>
                  <a:fillRect/>
                </a:stretch>
              </p:blipFill>
              <p:spPr>
                <a:xfrm>
                  <a:off x="178859" y="3490171"/>
                  <a:ext cx="40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0" name="Freihand 89">
                  <a:extLst>
                    <a:ext uri="{FF2B5EF4-FFF2-40B4-BE49-F238E27FC236}">
                      <a16:creationId xmlns:a16="http://schemas.microsoft.com/office/drawing/2014/main" id="{9D7AD83C-124B-4088-A5E3-87BF849A3CE0}"/>
                    </a:ext>
                  </a:extLst>
                </p14:cNvPr>
                <p14:cNvContentPartPr/>
                <p14:nvPr/>
              </p14:nvContentPartPr>
              <p14:xfrm>
                <a:off x="182819" y="3498451"/>
                <a:ext cx="122400" cy="10440"/>
              </p14:xfrm>
            </p:contentPart>
          </mc:Choice>
          <mc:Fallback>
            <p:pic>
              <p:nvPicPr>
                <p:cNvPr id="90" name="Freihand 89">
                  <a:extLst>
                    <a:ext uri="{FF2B5EF4-FFF2-40B4-BE49-F238E27FC236}">
                      <a16:creationId xmlns:a16="http://schemas.microsoft.com/office/drawing/2014/main" id="{9D7AD83C-124B-4088-A5E3-87BF849A3CE0}"/>
                    </a:ext>
                  </a:extLst>
                </p:cNvPr>
                <p:cNvPicPr/>
                <p:nvPr/>
              </p:nvPicPr>
              <p:blipFill>
                <a:blip r:embed="rId20"/>
                <a:stretch>
                  <a:fillRect/>
                </a:stretch>
              </p:blipFill>
              <p:spPr>
                <a:xfrm>
                  <a:off x="178499" y="3494131"/>
                  <a:ext cx="131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1" name="Freihand 90">
                  <a:extLst>
                    <a:ext uri="{FF2B5EF4-FFF2-40B4-BE49-F238E27FC236}">
                      <a16:creationId xmlns:a16="http://schemas.microsoft.com/office/drawing/2014/main" id="{B42598C9-80C3-4AE8-AD04-A6232D6C7E8A}"/>
                    </a:ext>
                  </a:extLst>
                </p14:cNvPr>
                <p14:cNvContentPartPr/>
                <p14:nvPr/>
              </p14:nvContentPartPr>
              <p14:xfrm>
                <a:off x="178139" y="3538411"/>
                <a:ext cx="115200" cy="108360"/>
              </p14:xfrm>
            </p:contentPart>
          </mc:Choice>
          <mc:Fallback>
            <p:pic>
              <p:nvPicPr>
                <p:cNvPr id="91" name="Freihand 90">
                  <a:extLst>
                    <a:ext uri="{FF2B5EF4-FFF2-40B4-BE49-F238E27FC236}">
                      <a16:creationId xmlns:a16="http://schemas.microsoft.com/office/drawing/2014/main" id="{B42598C9-80C3-4AE8-AD04-A6232D6C7E8A}"/>
                    </a:ext>
                  </a:extLst>
                </p:cNvPr>
                <p:cNvPicPr/>
                <p:nvPr/>
              </p:nvPicPr>
              <p:blipFill>
                <a:blip r:embed="rId22"/>
                <a:stretch>
                  <a:fillRect/>
                </a:stretch>
              </p:blipFill>
              <p:spPr>
                <a:xfrm>
                  <a:off x="173819" y="3534091"/>
                  <a:ext cx="123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2" name="Freihand 91">
                  <a:extLst>
                    <a:ext uri="{FF2B5EF4-FFF2-40B4-BE49-F238E27FC236}">
                      <a16:creationId xmlns:a16="http://schemas.microsoft.com/office/drawing/2014/main" id="{4041EBC7-3F0A-4932-B2D1-2662EC92F524}"/>
                    </a:ext>
                  </a:extLst>
                </p14:cNvPr>
                <p14:cNvContentPartPr/>
                <p14:nvPr/>
              </p14:nvContentPartPr>
              <p14:xfrm>
                <a:off x="338339" y="3511771"/>
                <a:ext cx="108720" cy="99360"/>
              </p14:xfrm>
            </p:contentPart>
          </mc:Choice>
          <mc:Fallback>
            <p:pic>
              <p:nvPicPr>
                <p:cNvPr id="92" name="Freihand 91">
                  <a:extLst>
                    <a:ext uri="{FF2B5EF4-FFF2-40B4-BE49-F238E27FC236}">
                      <a16:creationId xmlns:a16="http://schemas.microsoft.com/office/drawing/2014/main" id="{4041EBC7-3F0A-4932-B2D1-2662EC92F524}"/>
                    </a:ext>
                  </a:extLst>
                </p:cNvPr>
                <p:cNvPicPr/>
                <p:nvPr/>
              </p:nvPicPr>
              <p:blipFill>
                <a:blip r:embed="rId24"/>
                <a:stretch>
                  <a:fillRect/>
                </a:stretch>
              </p:blipFill>
              <p:spPr>
                <a:xfrm>
                  <a:off x="334019" y="3507451"/>
                  <a:ext cx="117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3" name="Freihand 92">
                  <a:extLst>
                    <a:ext uri="{FF2B5EF4-FFF2-40B4-BE49-F238E27FC236}">
                      <a16:creationId xmlns:a16="http://schemas.microsoft.com/office/drawing/2014/main" id="{52DA1D78-ABF0-4801-86E8-23CBB446E98C}"/>
                    </a:ext>
                  </a:extLst>
                </p14:cNvPr>
                <p14:cNvContentPartPr/>
                <p14:nvPr/>
              </p14:nvContentPartPr>
              <p14:xfrm>
                <a:off x="793379" y="3513571"/>
                <a:ext cx="92520" cy="56880"/>
              </p14:xfrm>
            </p:contentPart>
          </mc:Choice>
          <mc:Fallback>
            <p:pic>
              <p:nvPicPr>
                <p:cNvPr id="93" name="Freihand 92">
                  <a:extLst>
                    <a:ext uri="{FF2B5EF4-FFF2-40B4-BE49-F238E27FC236}">
                      <a16:creationId xmlns:a16="http://schemas.microsoft.com/office/drawing/2014/main" id="{52DA1D78-ABF0-4801-86E8-23CBB446E98C}"/>
                    </a:ext>
                  </a:extLst>
                </p:cNvPr>
                <p:cNvPicPr/>
                <p:nvPr/>
              </p:nvPicPr>
              <p:blipFill>
                <a:blip r:embed="rId26"/>
                <a:stretch>
                  <a:fillRect/>
                </a:stretch>
              </p:blipFill>
              <p:spPr>
                <a:xfrm>
                  <a:off x="789059" y="3509251"/>
                  <a:ext cx="101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5" name="Freihand 104">
                  <a:extLst>
                    <a:ext uri="{FF2B5EF4-FFF2-40B4-BE49-F238E27FC236}">
                      <a16:creationId xmlns:a16="http://schemas.microsoft.com/office/drawing/2014/main" id="{86E269C9-283E-47CA-B084-D54664ED92CA}"/>
                    </a:ext>
                  </a:extLst>
                </p14:cNvPr>
                <p14:cNvContentPartPr/>
                <p14:nvPr/>
              </p14:nvContentPartPr>
              <p14:xfrm>
                <a:off x="3070019" y="626371"/>
                <a:ext cx="27000" cy="236880"/>
              </p14:xfrm>
            </p:contentPart>
          </mc:Choice>
          <mc:Fallback>
            <p:pic>
              <p:nvPicPr>
                <p:cNvPr id="105" name="Freihand 104">
                  <a:extLst>
                    <a:ext uri="{FF2B5EF4-FFF2-40B4-BE49-F238E27FC236}">
                      <a16:creationId xmlns:a16="http://schemas.microsoft.com/office/drawing/2014/main" id="{86E269C9-283E-47CA-B084-D54664ED92CA}"/>
                    </a:ext>
                  </a:extLst>
                </p:cNvPr>
                <p:cNvPicPr/>
                <p:nvPr/>
              </p:nvPicPr>
              <p:blipFill>
                <a:blip r:embed="rId28"/>
                <a:stretch>
                  <a:fillRect/>
                </a:stretch>
              </p:blipFill>
              <p:spPr>
                <a:xfrm>
                  <a:off x="3065699" y="622051"/>
                  <a:ext cx="356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6" name="Freihand 105">
                  <a:extLst>
                    <a:ext uri="{FF2B5EF4-FFF2-40B4-BE49-F238E27FC236}">
                      <a16:creationId xmlns:a16="http://schemas.microsoft.com/office/drawing/2014/main" id="{099C8497-1FA3-4B86-9714-F9D2C795A171}"/>
                    </a:ext>
                  </a:extLst>
                </p14:cNvPr>
                <p14:cNvContentPartPr/>
                <p14:nvPr/>
              </p14:nvContentPartPr>
              <p14:xfrm>
                <a:off x="3029339" y="758491"/>
                <a:ext cx="152640" cy="167400"/>
              </p14:xfrm>
            </p:contentPart>
          </mc:Choice>
          <mc:Fallback>
            <p:pic>
              <p:nvPicPr>
                <p:cNvPr id="106" name="Freihand 105">
                  <a:extLst>
                    <a:ext uri="{FF2B5EF4-FFF2-40B4-BE49-F238E27FC236}">
                      <a16:creationId xmlns:a16="http://schemas.microsoft.com/office/drawing/2014/main" id="{099C8497-1FA3-4B86-9714-F9D2C795A171}"/>
                    </a:ext>
                  </a:extLst>
                </p:cNvPr>
                <p:cNvPicPr/>
                <p:nvPr/>
              </p:nvPicPr>
              <p:blipFill>
                <a:blip r:embed="rId30"/>
                <a:stretch>
                  <a:fillRect/>
                </a:stretch>
              </p:blipFill>
              <p:spPr>
                <a:xfrm>
                  <a:off x="3025019" y="754171"/>
                  <a:ext cx="161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3" name="Freihand 172">
                  <a:extLst>
                    <a:ext uri="{FF2B5EF4-FFF2-40B4-BE49-F238E27FC236}">
                      <a16:creationId xmlns:a16="http://schemas.microsoft.com/office/drawing/2014/main" id="{39ECAF3B-9AE5-4344-BA33-39446CD8D8ED}"/>
                    </a:ext>
                  </a:extLst>
                </p14:cNvPr>
                <p14:cNvContentPartPr/>
                <p14:nvPr/>
              </p14:nvContentPartPr>
              <p14:xfrm>
                <a:off x="152579" y="3898771"/>
                <a:ext cx="122760" cy="121320"/>
              </p14:xfrm>
            </p:contentPart>
          </mc:Choice>
          <mc:Fallback>
            <p:pic>
              <p:nvPicPr>
                <p:cNvPr id="173" name="Freihand 172">
                  <a:extLst>
                    <a:ext uri="{FF2B5EF4-FFF2-40B4-BE49-F238E27FC236}">
                      <a16:creationId xmlns:a16="http://schemas.microsoft.com/office/drawing/2014/main" id="{39ECAF3B-9AE5-4344-BA33-39446CD8D8ED}"/>
                    </a:ext>
                  </a:extLst>
                </p:cNvPr>
                <p:cNvPicPr/>
                <p:nvPr/>
              </p:nvPicPr>
              <p:blipFill>
                <a:blip r:embed="rId32"/>
                <a:stretch>
                  <a:fillRect/>
                </a:stretch>
              </p:blipFill>
              <p:spPr>
                <a:xfrm>
                  <a:off x="148259" y="3894451"/>
                  <a:ext cx="131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 name="Freihand 173">
                  <a:extLst>
                    <a:ext uri="{FF2B5EF4-FFF2-40B4-BE49-F238E27FC236}">
                      <a16:creationId xmlns:a16="http://schemas.microsoft.com/office/drawing/2014/main" id="{FDCBB8D7-1F71-4FFC-92CC-1909800DC448}"/>
                    </a:ext>
                  </a:extLst>
                </p14:cNvPr>
                <p14:cNvContentPartPr/>
                <p14:nvPr/>
              </p14:nvContentPartPr>
              <p14:xfrm>
                <a:off x="327539" y="3890491"/>
                <a:ext cx="30240" cy="143280"/>
              </p14:xfrm>
            </p:contentPart>
          </mc:Choice>
          <mc:Fallback>
            <p:pic>
              <p:nvPicPr>
                <p:cNvPr id="174" name="Freihand 173">
                  <a:extLst>
                    <a:ext uri="{FF2B5EF4-FFF2-40B4-BE49-F238E27FC236}">
                      <a16:creationId xmlns:a16="http://schemas.microsoft.com/office/drawing/2014/main" id="{FDCBB8D7-1F71-4FFC-92CC-1909800DC448}"/>
                    </a:ext>
                  </a:extLst>
                </p:cNvPr>
                <p:cNvPicPr/>
                <p:nvPr/>
              </p:nvPicPr>
              <p:blipFill>
                <a:blip r:embed="rId34"/>
                <a:stretch>
                  <a:fillRect/>
                </a:stretch>
              </p:blipFill>
              <p:spPr>
                <a:xfrm>
                  <a:off x="323219" y="3886171"/>
                  <a:ext cx="38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5" name="Freihand 174">
                  <a:extLst>
                    <a:ext uri="{FF2B5EF4-FFF2-40B4-BE49-F238E27FC236}">
                      <a16:creationId xmlns:a16="http://schemas.microsoft.com/office/drawing/2014/main" id="{69505F8A-CBDC-4492-9A78-3C18C57D53D1}"/>
                    </a:ext>
                  </a:extLst>
                </p14:cNvPr>
                <p14:cNvContentPartPr/>
                <p14:nvPr/>
              </p14:nvContentPartPr>
              <p14:xfrm>
                <a:off x="339779" y="3887611"/>
                <a:ext cx="100800" cy="101880"/>
              </p14:xfrm>
            </p:contentPart>
          </mc:Choice>
          <mc:Fallback>
            <p:pic>
              <p:nvPicPr>
                <p:cNvPr id="175" name="Freihand 174">
                  <a:extLst>
                    <a:ext uri="{FF2B5EF4-FFF2-40B4-BE49-F238E27FC236}">
                      <a16:creationId xmlns:a16="http://schemas.microsoft.com/office/drawing/2014/main" id="{69505F8A-CBDC-4492-9A78-3C18C57D53D1}"/>
                    </a:ext>
                  </a:extLst>
                </p:cNvPr>
                <p:cNvPicPr/>
                <p:nvPr/>
              </p:nvPicPr>
              <p:blipFill>
                <a:blip r:embed="rId36"/>
                <a:stretch>
                  <a:fillRect/>
                </a:stretch>
              </p:blipFill>
              <p:spPr>
                <a:xfrm>
                  <a:off x="335459" y="3883291"/>
                  <a:ext cx="109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6" name="Freihand 225">
                  <a:extLst>
                    <a:ext uri="{FF2B5EF4-FFF2-40B4-BE49-F238E27FC236}">
                      <a16:creationId xmlns:a16="http://schemas.microsoft.com/office/drawing/2014/main" id="{43F415B7-24A6-4FF8-B242-CFDB1DE18C83}"/>
                    </a:ext>
                  </a:extLst>
                </p14:cNvPr>
                <p14:cNvContentPartPr/>
                <p14:nvPr/>
              </p14:nvContentPartPr>
              <p14:xfrm>
                <a:off x="3318419" y="2019211"/>
                <a:ext cx="81360" cy="11520"/>
              </p14:xfrm>
            </p:contentPart>
          </mc:Choice>
          <mc:Fallback>
            <p:pic>
              <p:nvPicPr>
                <p:cNvPr id="226" name="Freihand 225">
                  <a:extLst>
                    <a:ext uri="{FF2B5EF4-FFF2-40B4-BE49-F238E27FC236}">
                      <a16:creationId xmlns:a16="http://schemas.microsoft.com/office/drawing/2014/main" id="{43F415B7-24A6-4FF8-B242-CFDB1DE18C83}"/>
                    </a:ext>
                  </a:extLst>
                </p:cNvPr>
                <p:cNvPicPr/>
                <p:nvPr/>
              </p:nvPicPr>
              <p:blipFill>
                <a:blip r:embed="rId38"/>
                <a:stretch>
                  <a:fillRect/>
                </a:stretch>
              </p:blipFill>
              <p:spPr>
                <a:xfrm>
                  <a:off x="3314099" y="2014891"/>
                  <a:ext cx="90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7" name="Freihand 226">
                  <a:extLst>
                    <a:ext uri="{FF2B5EF4-FFF2-40B4-BE49-F238E27FC236}">
                      <a16:creationId xmlns:a16="http://schemas.microsoft.com/office/drawing/2014/main" id="{2B37E437-CAF4-44AE-B6BE-9DE07AD6DE0C}"/>
                    </a:ext>
                  </a:extLst>
                </p14:cNvPr>
                <p14:cNvContentPartPr/>
                <p14:nvPr/>
              </p14:nvContentPartPr>
              <p14:xfrm>
                <a:off x="110099" y="1894291"/>
                <a:ext cx="283680" cy="24840"/>
              </p14:xfrm>
            </p:contentPart>
          </mc:Choice>
          <mc:Fallback>
            <p:pic>
              <p:nvPicPr>
                <p:cNvPr id="227" name="Freihand 226">
                  <a:extLst>
                    <a:ext uri="{FF2B5EF4-FFF2-40B4-BE49-F238E27FC236}">
                      <a16:creationId xmlns:a16="http://schemas.microsoft.com/office/drawing/2014/main" id="{2B37E437-CAF4-44AE-B6BE-9DE07AD6DE0C}"/>
                    </a:ext>
                  </a:extLst>
                </p:cNvPr>
                <p:cNvPicPr/>
                <p:nvPr/>
              </p:nvPicPr>
              <p:blipFill>
                <a:blip r:embed="rId40"/>
                <a:stretch>
                  <a:fillRect/>
                </a:stretch>
              </p:blipFill>
              <p:spPr>
                <a:xfrm>
                  <a:off x="105779" y="1889971"/>
                  <a:ext cx="292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8" name="Freihand 227">
                  <a:extLst>
                    <a:ext uri="{FF2B5EF4-FFF2-40B4-BE49-F238E27FC236}">
                      <a16:creationId xmlns:a16="http://schemas.microsoft.com/office/drawing/2014/main" id="{9D122659-790D-4F8C-A789-64153AF7104D}"/>
                    </a:ext>
                  </a:extLst>
                </p14:cNvPr>
                <p14:cNvContentPartPr/>
                <p14:nvPr/>
              </p14:nvContentPartPr>
              <p14:xfrm>
                <a:off x="337619" y="1821571"/>
                <a:ext cx="186480" cy="160920"/>
              </p14:xfrm>
            </p:contentPart>
          </mc:Choice>
          <mc:Fallback>
            <p:pic>
              <p:nvPicPr>
                <p:cNvPr id="228" name="Freihand 227">
                  <a:extLst>
                    <a:ext uri="{FF2B5EF4-FFF2-40B4-BE49-F238E27FC236}">
                      <a16:creationId xmlns:a16="http://schemas.microsoft.com/office/drawing/2014/main" id="{9D122659-790D-4F8C-A789-64153AF7104D}"/>
                    </a:ext>
                  </a:extLst>
                </p:cNvPr>
                <p:cNvPicPr/>
                <p:nvPr/>
              </p:nvPicPr>
              <p:blipFill>
                <a:blip r:embed="rId42"/>
                <a:stretch>
                  <a:fillRect/>
                </a:stretch>
              </p:blipFill>
              <p:spPr>
                <a:xfrm>
                  <a:off x="333299" y="1817251"/>
                  <a:ext cx="195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0" name="Freihand 229">
                  <a:extLst>
                    <a:ext uri="{FF2B5EF4-FFF2-40B4-BE49-F238E27FC236}">
                      <a16:creationId xmlns:a16="http://schemas.microsoft.com/office/drawing/2014/main" id="{0634899A-7A8A-41DA-9396-104C4E7FC8A7}"/>
                    </a:ext>
                  </a:extLst>
                </p14:cNvPr>
                <p14:cNvContentPartPr/>
                <p14:nvPr/>
              </p14:nvContentPartPr>
              <p14:xfrm>
                <a:off x="151499" y="2513851"/>
                <a:ext cx="264240" cy="19800"/>
              </p14:xfrm>
            </p:contentPart>
          </mc:Choice>
          <mc:Fallback>
            <p:pic>
              <p:nvPicPr>
                <p:cNvPr id="230" name="Freihand 229">
                  <a:extLst>
                    <a:ext uri="{FF2B5EF4-FFF2-40B4-BE49-F238E27FC236}">
                      <a16:creationId xmlns:a16="http://schemas.microsoft.com/office/drawing/2014/main" id="{0634899A-7A8A-41DA-9396-104C4E7FC8A7}"/>
                    </a:ext>
                  </a:extLst>
                </p:cNvPr>
                <p:cNvPicPr/>
                <p:nvPr/>
              </p:nvPicPr>
              <p:blipFill>
                <a:blip r:embed="rId44"/>
                <a:stretch>
                  <a:fillRect/>
                </a:stretch>
              </p:blipFill>
              <p:spPr>
                <a:xfrm>
                  <a:off x="147179" y="2509531"/>
                  <a:ext cx="272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1" name="Freihand 230">
                  <a:extLst>
                    <a:ext uri="{FF2B5EF4-FFF2-40B4-BE49-F238E27FC236}">
                      <a16:creationId xmlns:a16="http://schemas.microsoft.com/office/drawing/2014/main" id="{C69EB39B-5041-4E02-9AEF-5EA0BBD3C50B}"/>
                    </a:ext>
                  </a:extLst>
                </p14:cNvPr>
                <p14:cNvContentPartPr/>
                <p14:nvPr/>
              </p14:nvContentPartPr>
              <p14:xfrm>
                <a:off x="341579" y="2473891"/>
                <a:ext cx="183960" cy="179280"/>
              </p14:xfrm>
            </p:contentPart>
          </mc:Choice>
          <mc:Fallback>
            <p:pic>
              <p:nvPicPr>
                <p:cNvPr id="231" name="Freihand 230">
                  <a:extLst>
                    <a:ext uri="{FF2B5EF4-FFF2-40B4-BE49-F238E27FC236}">
                      <a16:creationId xmlns:a16="http://schemas.microsoft.com/office/drawing/2014/main" id="{C69EB39B-5041-4E02-9AEF-5EA0BBD3C50B}"/>
                    </a:ext>
                  </a:extLst>
                </p:cNvPr>
                <p:cNvPicPr/>
                <p:nvPr/>
              </p:nvPicPr>
              <p:blipFill>
                <a:blip r:embed="rId46"/>
                <a:stretch>
                  <a:fillRect/>
                </a:stretch>
              </p:blipFill>
              <p:spPr>
                <a:xfrm>
                  <a:off x="337259" y="2469571"/>
                  <a:ext cx="1926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3" name="Freihand 232">
                  <a:extLst>
                    <a:ext uri="{FF2B5EF4-FFF2-40B4-BE49-F238E27FC236}">
                      <a16:creationId xmlns:a16="http://schemas.microsoft.com/office/drawing/2014/main" id="{09929D3F-1D21-4A5A-AADF-3D7ADA5F89D5}"/>
                    </a:ext>
                  </a:extLst>
                </p14:cNvPr>
                <p14:cNvContentPartPr/>
                <p14:nvPr/>
              </p14:nvContentPartPr>
              <p14:xfrm>
                <a:off x="110459" y="4262011"/>
                <a:ext cx="160920" cy="141840"/>
              </p14:xfrm>
            </p:contentPart>
          </mc:Choice>
          <mc:Fallback>
            <p:pic>
              <p:nvPicPr>
                <p:cNvPr id="233" name="Freihand 232">
                  <a:extLst>
                    <a:ext uri="{FF2B5EF4-FFF2-40B4-BE49-F238E27FC236}">
                      <a16:creationId xmlns:a16="http://schemas.microsoft.com/office/drawing/2014/main" id="{09929D3F-1D21-4A5A-AADF-3D7ADA5F89D5}"/>
                    </a:ext>
                  </a:extLst>
                </p:cNvPr>
                <p:cNvPicPr/>
                <p:nvPr/>
              </p:nvPicPr>
              <p:blipFill>
                <a:blip r:embed="rId48"/>
                <a:stretch>
                  <a:fillRect/>
                </a:stretch>
              </p:blipFill>
              <p:spPr>
                <a:xfrm>
                  <a:off x="106139" y="4257691"/>
                  <a:ext cx="169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4" name="Freihand 233">
                  <a:extLst>
                    <a:ext uri="{FF2B5EF4-FFF2-40B4-BE49-F238E27FC236}">
                      <a16:creationId xmlns:a16="http://schemas.microsoft.com/office/drawing/2014/main" id="{865848DB-7C32-4BF6-B460-B94028F46F2D}"/>
                    </a:ext>
                  </a:extLst>
                </p14:cNvPr>
                <p14:cNvContentPartPr/>
                <p14:nvPr/>
              </p14:nvContentPartPr>
              <p14:xfrm>
                <a:off x="337979" y="4251211"/>
                <a:ext cx="116640" cy="156960"/>
              </p14:xfrm>
            </p:contentPart>
          </mc:Choice>
          <mc:Fallback>
            <p:pic>
              <p:nvPicPr>
                <p:cNvPr id="234" name="Freihand 233">
                  <a:extLst>
                    <a:ext uri="{FF2B5EF4-FFF2-40B4-BE49-F238E27FC236}">
                      <a16:creationId xmlns:a16="http://schemas.microsoft.com/office/drawing/2014/main" id="{865848DB-7C32-4BF6-B460-B94028F46F2D}"/>
                    </a:ext>
                  </a:extLst>
                </p:cNvPr>
                <p:cNvPicPr/>
                <p:nvPr/>
              </p:nvPicPr>
              <p:blipFill>
                <a:blip r:embed="rId50"/>
                <a:stretch>
                  <a:fillRect/>
                </a:stretch>
              </p:blipFill>
              <p:spPr>
                <a:xfrm>
                  <a:off x="333659" y="4246891"/>
                  <a:ext cx="125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 name="Freihand 9">
                  <a:extLst>
                    <a:ext uri="{FF2B5EF4-FFF2-40B4-BE49-F238E27FC236}">
                      <a16:creationId xmlns:a16="http://schemas.microsoft.com/office/drawing/2014/main" id="{0FDB4478-E8D7-48E3-93EA-A175E126B2D6}"/>
                    </a:ext>
                  </a:extLst>
                </p14:cNvPr>
                <p14:cNvContentPartPr/>
                <p14:nvPr/>
              </p14:nvContentPartPr>
              <p14:xfrm>
                <a:off x="684659" y="3154651"/>
                <a:ext cx="55800" cy="173880"/>
              </p14:xfrm>
            </p:contentPart>
          </mc:Choice>
          <mc:Fallback>
            <p:pic>
              <p:nvPicPr>
                <p:cNvPr id="10" name="Freihand 9">
                  <a:extLst>
                    <a:ext uri="{FF2B5EF4-FFF2-40B4-BE49-F238E27FC236}">
                      <a16:creationId xmlns:a16="http://schemas.microsoft.com/office/drawing/2014/main" id="{0FDB4478-E8D7-48E3-93EA-A175E126B2D6}"/>
                    </a:ext>
                  </a:extLst>
                </p:cNvPr>
                <p:cNvPicPr/>
                <p:nvPr/>
              </p:nvPicPr>
              <p:blipFill>
                <a:blip r:embed="rId52"/>
                <a:stretch>
                  <a:fillRect/>
                </a:stretch>
              </p:blipFill>
              <p:spPr>
                <a:xfrm>
                  <a:off x="680339" y="3150331"/>
                  <a:ext cx="64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 name="Freihand 10">
                  <a:extLst>
                    <a:ext uri="{FF2B5EF4-FFF2-40B4-BE49-F238E27FC236}">
                      <a16:creationId xmlns:a16="http://schemas.microsoft.com/office/drawing/2014/main" id="{BFE178AB-D0B5-49D1-A616-6E82D877051F}"/>
                    </a:ext>
                  </a:extLst>
                </p14:cNvPr>
                <p14:cNvContentPartPr/>
                <p14:nvPr/>
              </p14:nvContentPartPr>
              <p14:xfrm>
                <a:off x="793019" y="3151411"/>
                <a:ext cx="15120" cy="51840"/>
              </p14:xfrm>
            </p:contentPart>
          </mc:Choice>
          <mc:Fallback>
            <p:pic>
              <p:nvPicPr>
                <p:cNvPr id="11" name="Freihand 10">
                  <a:extLst>
                    <a:ext uri="{FF2B5EF4-FFF2-40B4-BE49-F238E27FC236}">
                      <a16:creationId xmlns:a16="http://schemas.microsoft.com/office/drawing/2014/main" id="{BFE178AB-D0B5-49D1-A616-6E82D877051F}"/>
                    </a:ext>
                  </a:extLst>
                </p:cNvPr>
                <p:cNvPicPr/>
                <p:nvPr/>
              </p:nvPicPr>
              <p:blipFill>
                <a:blip r:embed="rId54"/>
                <a:stretch>
                  <a:fillRect/>
                </a:stretch>
              </p:blipFill>
              <p:spPr>
                <a:xfrm>
                  <a:off x="788699" y="3147091"/>
                  <a:ext cx="23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 name="Freihand 11">
                  <a:extLst>
                    <a:ext uri="{FF2B5EF4-FFF2-40B4-BE49-F238E27FC236}">
                      <a16:creationId xmlns:a16="http://schemas.microsoft.com/office/drawing/2014/main" id="{5B37433E-E9DC-48ED-8975-67BCA2AB334C}"/>
                    </a:ext>
                  </a:extLst>
                </p14:cNvPr>
                <p14:cNvContentPartPr/>
                <p14:nvPr/>
              </p14:nvContentPartPr>
              <p14:xfrm>
                <a:off x="836939" y="3124771"/>
                <a:ext cx="67680" cy="81720"/>
              </p14:xfrm>
            </p:contentPart>
          </mc:Choice>
          <mc:Fallback>
            <p:pic>
              <p:nvPicPr>
                <p:cNvPr id="12" name="Freihand 11">
                  <a:extLst>
                    <a:ext uri="{FF2B5EF4-FFF2-40B4-BE49-F238E27FC236}">
                      <a16:creationId xmlns:a16="http://schemas.microsoft.com/office/drawing/2014/main" id="{5B37433E-E9DC-48ED-8975-67BCA2AB334C}"/>
                    </a:ext>
                  </a:extLst>
                </p:cNvPr>
                <p:cNvPicPr/>
                <p:nvPr/>
              </p:nvPicPr>
              <p:blipFill>
                <a:blip r:embed="rId56"/>
                <a:stretch>
                  <a:fillRect/>
                </a:stretch>
              </p:blipFill>
              <p:spPr>
                <a:xfrm>
                  <a:off x="832619" y="3120451"/>
                  <a:ext cx="76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 name="Freihand 12">
                  <a:extLst>
                    <a:ext uri="{FF2B5EF4-FFF2-40B4-BE49-F238E27FC236}">
                      <a16:creationId xmlns:a16="http://schemas.microsoft.com/office/drawing/2014/main" id="{F816ED9C-EDB5-4630-BF39-2414A10DF6DE}"/>
                    </a:ext>
                  </a:extLst>
                </p14:cNvPr>
                <p14:cNvContentPartPr/>
                <p14:nvPr/>
              </p14:nvContentPartPr>
              <p14:xfrm>
                <a:off x="810299" y="3077611"/>
                <a:ext cx="18000" cy="3240"/>
              </p14:xfrm>
            </p:contentPart>
          </mc:Choice>
          <mc:Fallback>
            <p:pic>
              <p:nvPicPr>
                <p:cNvPr id="13" name="Freihand 12">
                  <a:extLst>
                    <a:ext uri="{FF2B5EF4-FFF2-40B4-BE49-F238E27FC236}">
                      <a16:creationId xmlns:a16="http://schemas.microsoft.com/office/drawing/2014/main" id="{F816ED9C-EDB5-4630-BF39-2414A10DF6DE}"/>
                    </a:ext>
                  </a:extLst>
                </p:cNvPr>
                <p:cNvPicPr/>
                <p:nvPr/>
              </p:nvPicPr>
              <p:blipFill>
                <a:blip r:embed="rId58"/>
                <a:stretch>
                  <a:fillRect/>
                </a:stretch>
              </p:blipFill>
              <p:spPr>
                <a:xfrm>
                  <a:off x="805979" y="3073291"/>
                  <a:ext cx="26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4" name="Freihand 13">
                  <a:extLst>
                    <a:ext uri="{FF2B5EF4-FFF2-40B4-BE49-F238E27FC236}">
                      <a16:creationId xmlns:a16="http://schemas.microsoft.com/office/drawing/2014/main" id="{C6D0FE26-C7B4-42CC-983B-04396C4F4540}"/>
                    </a:ext>
                  </a:extLst>
                </p14:cNvPr>
                <p14:cNvContentPartPr/>
                <p14:nvPr/>
              </p14:nvContentPartPr>
              <p14:xfrm>
                <a:off x="947099" y="3120091"/>
                <a:ext cx="170280" cy="72360"/>
              </p14:xfrm>
            </p:contentPart>
          </mc:Choice>
          <mc:Fallback>
            <p:pic>
              <p:nvPicPr>
                <p:cNvPr id="14" name="Freihand 13">
                  <a:extLst>
                    <a:ext uri="{FF2B5EF4-FFF2-40B4-BE49-F238E27FC236}">
                      <a16:creationId xmlns:a16="http://schemas.microsoft.com/office/drawing/2014/main" id="{C6D0FE26-C7B4-42CC-983B-04396C4F4540}"/>
                    </a:ext>
                  </a:extLst>
                </p:cNvPr>
                <p:cNvPicPr/>
                <p:nvPr/>
              </p:nvPicPr>
              <p:blipFill>
                <a:blip r:embed="rId60"/>
                <a:stretch>
                  <a:fillRect/>
                </a:stretch>
              </p:blipFill>
              <p:spPr>
                <a:xfrm>
                  <a:off x="942779" y="3115771"/>
                  <a:ext cx="178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5" name="Freihand 14">
                  <a:extLst>
                    <a:ext uri="{FF2B5EF4-FFF2-40B4-BE49-F238E27FC236}">
                      <a16:creationId xmlns:a16="http://schemas.microsoft.com/office/drawing/2014/main" id="{665340D4-C841-4063-A149-BA50B97473FB}"/>
                    </a:ext>
                  </a:extLst>
                </p14:cNvPr>
                <p14:cNvContentPartPr/>
                <p14:nvPr/>
              </p14:nvContentPartPr>
              <p14:xfrm>
                <a:off x="1267499" y="3115051"/>
                <a:ext cx="90360" cy="80640"/>
              </p14:xfrm>
            </p:contentPart>
          </mc:Choice>
          <mc:Fallback>
            <p:pic>
              <p:nvPicPr>
                <p:cNvPr id="15" name="Freihand 14">
                  <a:extLst>
                    <a:ext uri="{FF2B5EF4-FFF2-40B4-BE49-F238E27FC236}">
                      <a16:creationId xmlns:a16="http://schemas.microsoft.com/office/drawing/2014/main" id="{665340D4-C841-4063-A149-BA50B97473FB}"/>
                    </a:ext>
                  </a:extLst>
                </p:cNvPr>
                <p:cNvPicPr/>
                <p:nvPr/>
              </p:nvPicPr>
              <p:blipFill>
                <a:blip r:embed="rId62"/>
                <a:stretch>
                  <a:fillRect/>
                </a:stretch>
              </p:blipFill>
              <p:spPr>
                <a:xfrm>
                  <a:off x="1263179" y="3110731"/>
                  <a:ext cx="99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6" name="Freihand 15">
                  <a:extLst>
                    <a:ext uri="{FF2B5EF4-FFF2-40B4-BE49-F238E27FC236}">
                      <a16:creationId xmlns:a16="http://schemas.microsoft.com/office/drawing/2014/main" id="{B62800F5-1253-47EB-86B4-713674F9A56E}"/>
                    </a:ext>
                  </a:extLst>
                </p14:cNvPr>
                <p14:cNvContentPartPr/>
                <p14:nvPr/>
              </p14:nvContentPartPr>
              <p14:xfrm>
                <a:off x="1402139" y="3090931"/>
                <a:ext cx="104400" cy="121320"/>
              </p14:xfrm>
            </p:contentPart>
          </mc:Choice>
          <mc:Fallback>
            <p:pic>
              <p:nvPicPr>
                <p:cNvPr id="16" name="Freihand 15">
                  <a:extLst>
                    <a:ext uri="{FF2B5EF4-FFF2-40B4-BE49-F238E27FC236}">
                      <a16:creationId xmlns:a16="http://schemas.microsoft.com/office/drawing/2014/main" id="{B62800F5-1253-47EB-86B4-713674F9A56E}"/>
                    </a:ext>
                  </a:extLst>
                </p:cNvPr>
                <p:cNvPicPr/>
                <p:nvPr/>
              </p:nvPicPr>
              <p:blipFill>
                <a:blip r:embed="rId64"/>
                <a:stretch>
                  <a:fillRect/>
                </a:stretch>
              </p:blipFill>
              <p:spPr>
                <a:xfrm>
                  <a:off x="1397819" y="3086611"/>
                  <a:ext cx="113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 name="Freihand 16">
                  <a:extLst>
                    <a:ext uri="{FF2B5EF4-FFF2-40B4-BE49-F238E27FC236}">
                      <a16:creationId xmlns:a16="http://schemas.microsoft.com/office/drawing/2014/main" id="{E1E5C607-53D1-445C-B33C-8CAAA7DCFFE2}"/>
                    </a:ext>
                  </a:extLst>
                </p14:cNvPr>
                <p14:cNvContentPartPr/>
                <p14:nvPr/>
              </p14:nvContentPartPr>
              <p14:xfrm>
                <a:off x="1576739" y="3137731"/>
                <a:ext cx="128880" cy="4680"/>
              </p14:xfrm>
            </p:contentPart>
          </mc:Choice>
          <mc:Fallback>
            <p:pic>
              <p:nvPicPr>
                <p:cNvPr id="17" name="Freihand 16">
                  <a:extLst>
                    <a:ext uri="{FF2B5EF4-FFF2-40B4-BE49-F238E27FC236}">
                      <a16:creationId xmlns:a16="http://schemas.microsoft.com/office/drawing/2014/main" id="{E1E5C607-53D1-445C-B33C-8CAAA7DCFFE2}"/>
                    </a:ext>
                  </a:extLst>
                </p:cNvPr>
                <p:cNvPicPr/>
                <p:nvPr/>
              </p:nvPicPr>
              <p:blipFill>
                <a:blip r:embed="rId66"/>
                <a:stretch>
                  <a:fillRect/>
                </a:stretch>
              </p:blipFill>
              <p:spPr>
                <a:xfrm>
                  <a:off x="1572419" y="3133411"/>
                  <a:ext cx="1375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8" name="Freihand 17">
                  <a:extLst>
                    <a:ext uri="{FF2B5EF4-FFF2-40B4-BE49-F238E27FC236}">
                      <a16:creationId xmlns:a16="http://schemas.microsoft.com/office/drawing/2014/main" id="{D16DD89F-6927-426D-9310-17A832DD0023}"/>
                    </a:ext>
                  </a:extLst>
                </p14:cNvPr>
                <p14:cNvContentPartPr/>
                <p14:nvPr/>
              </p14:nvContentPartPr>
              <p14:xfrm>
                <a:off x="1576019" y="3164731"/>
                <a:ext cx="151920" cy="5760"/>
              </p14:xfrm>
            </p:contentPart>
          </mc:Choice>
          <mc:Fallback>
            <p:pic>
              <p:nvPicPr>
                <p:cNvPr id="18" name="Freihand 17">
                  <a:extLst>
                    <a:ext uri="{FF2B5EF4-FFF2-40B4-BE49-F238E27FC236}">
                      <a16:creationId xmlns:a16="http://schemas.microsoft.com/office/drawing/2014/main" id="{D16DD89F-6927-426D-9310-17A832DD0023}"/>
                    </a:ext>
                  </a:extLst>
                </p:cNvPr>
                <p:cNvPicPr/>
                <p:nvPr/>
              </p:nvPicPr>
              <p:blipFill>
                <a:blip r:embed="rId68"/>
                <a:stretch>
                  <a:fillRect/>
                </a:stretch>
              </p:blipFill>
              <p:spPr>
                <a:xfrm>
                  <a:off x="1571699" y="3160411"/>
                  <a:ext cx="160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9" name="Freihand 18">
                  <a:extLst>
                    <a:ext uri="{FF2B5EF4-FFF2-40B4-BE49-F238E27FC236}">
                      <a16:creationId xmlns:a16="http://schemas.microsoft.com/office/drawing/2014/main" id="{6911FBBA-D2E6-4B97-9633-509C7879FFC5}"/>
                    </a:ext>
                  </a:extLst>
                </p14:cNvPr>
                <p14:cNvContentPartPr/>
                <p14:nvPr/>
              </p14:nvContentPartPr>
              <p14:xfrm>
                <a:off x="1817939" y="3089131"/>
                <a:ext cx="18000" cy="118080"/>
              </p14:xfrm>
            </p:contentPart>
          </mc:Choice>
          <mc:Fallback>
            <p:pic>
              <p:nvPicPr>
                <p:cNvPr id="19" name="Freihand 18">
                  <a:extLst>
                    <a:ext uri="{FF2B5EF4-FFF2-40B4-BE49-F238E27FC236}">
                      <a16:creationId xmlns:a16="http://schemas.microsoft.com/office/drawing/2014/main" id="{6911FBBA-D2E6-4B97-9633-509C7879FFC5}"/>
                    </a:ext>
                  </a:extLst>
                </p:cNvPr>
                <p:cNvPicPr/>
                <p:nvPr/>
              </p:nvPicPr>
              <p:blipFill>
                <a:blip r:embed="rId70"/>
                <a:stretch>
                  <a:fillRect/>
                </a:stretch>
              </p:blipFill>
              <p:spPr>
                <a:xfrm>
                  <a:off x="1813619" y="3084811"/>
                  <a:ext cx="26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 name="Freihand 19">
                  <a:extLst>
                    <a:ext uri="{FF2B5EF4-FFF2-40B4-BE49-F238E27FC236}">
                      <a16:creationId xmlns:a16="http://schemas.microsoft.com/office/drawing/2014/main" id="{D5C4E8B8-CE66-47E9-ABE3-61BA418E6F29}"/>
                    </a:ext>
                  </a:extLst>
                </p14:cNvPr>
                <p14:cNvContentPartPr/>
                <p14:nvPr/>
              </p14:nvContentPartPr>
              <p14:xfrm>
                <a:off x="1756379" y="3077251"/>
                <a:ext cx="135720" cy="14400"/>
              </p14:xfrm>
            </p:contentPart>
          </mc:Choice>
          <mc:Fallback>
            <p:pic>
              <p:nvPicPr>
                <p:cNvPr id="20" name="Freihand 19">
                  <a:extLst>
                    <a:ext uri="{FF2B5EF4-FFF2-40B4-BE49-F238E27FC236}">
                      <a16:creationId xmlns:a16="http://schemas.microsoft.com/office/drawing/2014/main" id="{D5C4E8B8-CE66-47E9-ABE3-61BA418E6F29}"/>
                    </a:ext>
                  </a:extLst>
                </p:cNvPr>
                <p:cNvPicPr/>
                <p:nvPr/>
              </p:nvPicPr>
              <p:blipFill>
                <a:blip r:embed="rId72"/>
                <a:stretch>
                  <a:fillRect/>
                </a:stretch>
              </p:blipFill>
              <p:spPr>
                <a:xfrm>
                  <a:off x="1752059" y="3072931"/>
                  <a:ext cx="144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 name="Freihand 20">
                  <a:extLst>
                    <a:ext uri="{FF2B5EF4-FFF2-40B4-BE49-F238E27FC236}">
                      <a16:creationId xmlns:a16="http://schemas.microsoft.com/office/drawing/2014/main" id="{F6775003-0452-4AA8-AD6F-7F5444C197CC}"/>
                    </a:ext>
                  </a:extLst>
                </p14:cNvPr>
                <p14:cNvContentPartPr/>
                <p14:nvPr/>
              </p14:nvContentPartPr>
              <p14:xfrm>
                <a:off x="1774019" y="3134131"/>
                <a:ext cx="114480" cy="11880"/>
              </p14:xfrm>
            </p:contentPart>
          </mc:Choice>
          <mc:Fallback>
            <p:pic>
              <p:nvPicPr>
                <p:cNvPr id="21" name="Freihand 20">
                  <a:extLst>
                    <a:ext uri="{FF2B5EF4-FFF2-40B4-BE49-F238E27FC236}">
                      <a16:creationId xmlns:a16="http://schemas.microsoft.com/office/drawing/2014/main" id="{F6775003-0452-4AA8-AD6F-7F5444C197CC}"/>
                    </a:ext>
                  </a:extLst>
                </p:cNvPr>
                <p:cNvPicPr/>
                <p:nvPr/>
              </p:nvPicPr>
              <p:blipFill>
                <a:blip r:embed="rId74"/>
                <a:stretch>
                  <a:fillRect/>
                </a:stretch>
              </p:blipFill>
              <p:spPr>
                <a:xfrm>
                  <a:off x="1769699" y="3129811"/>
                  <a:ext cx="123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2" name="Freihand 21">
                  <a:extLst>
                    <a:ext uri="{FF2B5EF4-FFF2-40B4-BE49-F238E27FC236}">
                      <a16:creationId xmlns:a16="http://schemas.microsoft.com/office/drawing/2014/main" id="{9E932F89-90BC-4EE1-A870-5630E14ABE18}"/>
                    </a:ext>
                  </a:extLst>
                </p14:cNvPr>
                <p14:cNvContentPartPr/>
                <p14:nvPr/>
              </p14:nvContentPartPr>
              <p14:xfrm>
                <a:off x="1955459" y="3085171"/>
                <a:ext cx="15840" cy="92880"/>
              </p14:xfrm>
            </p:contentPart>
          </mc:Choice>
          <mc:Fallback>
            <p:pic>
              <p:nvPicPr>
                <p:cNvPr id="22" name="Freihand 21">
                  <a:extLst>
                    <a:ext uri="{FF2B5EF4-FFF2-40B4-BE49-F238E27FC236}">
                      <a16:creationId xmlns:a16="http://schemas.microsoft.com/office/drawing/2014/main" id="{9E932F89-90BC-4EE1-A870-5630E14ABE18}"/>
                    </a:ext>
                  </a:extLst>
                </p:cNvPr>
                <p:cNvPicPr/>
                <p:nvPr/>
              </p:nvPicPr>
              <p:blipFill>
                <a:blip r:embed="rId76"/>
                <a:stretch>
                  <a:fillRect/>
                </a:stretch>
              </p:blipFill>
              <p:spPr>
                <a:xfrm>
                  <a:off x="1951139" y="3080851"/>
                  <a:ext cx="24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3" name="Freihand 22">
                  <a:extLst>
                    <a:ext uri="{FF2B5EF4-FFF2-40B4-BE49-F238E27FC236}">
                      <a16:creationId xmlns:a16="http://schemas.microsoft.com/office/drawing/2014/main" id="{DB9EFB5A-69C3-4F02-A2B7-981BF844D03D}"/>
                    </a:ext>
                  </a:extLst>
                </p14:cNvPr>
                <p14:cNvContentPartPr/>
                <p14:nvPr/>
              </p14:nvContentPartPr>
              <p14:xfrm>
                <a:off x="1889939" y="3073291"/>
                <a:ext cx="154080" cy="13680"/>
              </p14:xfrm>
            </p:contentPart>
          </mc:Choice>
          <mc:Fallback>
            <p:pic>
              <p:nvPicPr>
                <p:cNvPr id="23" name="Freihand 22">
                  <a:extLst>
                    <a:ext uri="{FF2B5EF4-FFF2-40B4-BE49-F238E27FC236}">
                      <a16:creationId xmlns:a16="http://schemas.microsoft.com/office/drawing/2014/main" id="{DB9EFB5A-69C3-4F02-A2B7-981BF844D03D}"/>
                    </a:ext>
                  </a:extLst>
                </p:cNvPr>
                <p:cNvPicPr/>
                <p:nvPr/>
              </p:nvPicPr>
              <p:blipFill>
                <a:blip r:embed="rId78"/>
                <a:stretch>
                  <a:fillRect/>
                </a:stretch>
              </p:blipFill>
              <p:spPr>
                <a:xfrm>
                  <a:off x="1885619" y="3068971"/>
                  <a:ext cx="162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6" name="Freihand 25">
                  <a:extLst>
                    <a:ext uri="{FF2B5EF4-FFF2-40B4-BE49-F238E27FC236}">
                      <a16:creationId xmlns:a16="http://schemas.microsoft.com/office/drawing/2014/main" id="{86287CD8-7812-468A-957A-911062154B20}"/>
                    </a:ext>
                  </a:extLst>
                </p14:cNvPr>
                <p14:cNvContentPartPr/>
                <p14:nvPr/>
              </p14:nvContentPartPr>
              <p14:xfrm>
                <a:off x="2135099" y="3144931"/>
                <a:ext cx="156600" cy="15840"/>
              </p14:xfrm>
            </p:contentPart>
          </mc:Choice>
          <mc:Fallback>
            <p:pic>
              <p:nvPicPr>
                <p:cNvPr id="26" name="Freihand 25">
                  <a:extLst>
                    <a:ext uri="{FF2B5EF4-FFF2-40B4-BE49-F238E27FC236}">
                      <a16:creationId xmlns:a16="http://schemas.microsoft.com/office/drawing/2014/main" id="{86287CD8-7812-468A-957A-911062154B20}"/>
                    </a:ext>
                  </a:extLst>
                </p:cNvPr>
                <p:cNvPicPr/>
                <p:nvPr/>
              </p:nvPicPr>
              <p:blipFill>
                <a:blip r:embed="rId80"/>
                <a:stretch>
                  <a:fillRect/>
                </a:stretch>
              </p:blipFill>
              <p:spPr>
                <a:xfrm>
                  <a:off x="2130779" y="3140611"/>
                  <a:ext cx="165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 name="Freihand 26">
                  <a:extLst>
                    <a:ext uri="{FF2B5EF4-FFF2-40B4-BE49-F238E27FC236}">
                      <a16:creationId xmlns:a16="http://schemas.microsoft.com/office/drawing/2014/main" id="{A5E7DDF0-8C8D-4806-B184-1C15951F7E91}"/>
                    </a:ext>
                  </a:extLst>
                </p14:cNvPr>
                <p14:cNvContentPartPr/>
                <p14:nvPr/>
              </p14:nvContentPartPr>
              <p14:xfrm>
                <a:off x="2150579" y="3174811"/>
                <a:ext cx="131400" cy="14400"/>
              </p14:xfrm>
            </p:contentPart>
          </mc:Choice>
          <mc:Fallback>
            <p:pic>
              <p:nvPicPr>
                <p:cNvPr id="27" name="Freihand 26">
                  <a:extLst>
                    <a:ext uri="{FF2B5EF4-FFF2-40B4-BE49-F238E27FC236}">
                      <a16:creationId xmlns:a16="http://schemas.microsoft.com/office/drawing/2014/main" id="{A5E7DDF0-8C8D-4806-B184-1C15951F7E91}"/>
                    </a:ext>
                  </a:extLst>
                </p:cNvPr>
                <p:cNvPicPr/>
                <p:nvPr/>
              </p:nvPicPr>
              <p:blipFill>
                <a:blip r:embed="rId82"/>
                <a:stretch>
                  <a:fillRect/>
                </a:stretch>
              </p:blipFill>
              <p:spPr>
                <a:xfrm>
                  <a:off x="2146259" y="3170491"/>
                  <a:ext cx="140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 name="Freihand 27">
                  <a:extLst>
                    <a:ext uri="{FF2B5EF4-FFF2-40B4-BE49-F238E27FC236}">
                      <a16:creationId xmlns:a16="http://schemas.microsoft.com/office/drawing/2014/main" id="{1F2AC744-8DF9-4190-B2B1-879E3FE16A9C}"/>
                    </a:ext>
                  </a:extLst>
                </p14:cNvPr>
                <p14:cNvContentPartPr/>
                <p14:nvPr/>
              </p14:nvContentPartPr>
              <p14:xfrm>
                <a:off x="2289539" y="3083011"/>
                <a:ext cx="111600" cy="154080"/>
              </p14:xfrm>
            </p:contentPart>
          </mc:Choice>
          <mc:Fallback>
            <p:pic>
              <p:nvPicPr>
                <p:cNvPr id="28" name="Freihand 27">
                  <a:extLst>
                    <a:ext uri="{FF2B5EF4-FFF2-40B4-BE49-F238E27FC236}">
                      <a16:creationId xmlns:a16="http://schemas.microsoft.com/office/drawing/2014/main" id="{1F2AC744-8DF9-4190-B2B1-879E3FE16A9C}"/>
                    </a:ext>
                  </a:extLst>
                </p:cNvPr>
                <p:cNvPicPr/>
                <p:nvPr/>
              </p:nvPicPr>
              <p:blipFill>
                <a:blip r:embed="rId84"/>
                <a:stretch>
                  <a:fillRect/>
                </a:stretch>
              </p:blipFill>
              <p:spPr>
                <a:xfrm>
                  <a:off x="2285219" y="3078691"/>
                  <a:ext cx="120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0" name="Freihand 29">
                  <a:extLst>
                    <a:ext uri="{FF2B5EF4-FFF2-40B4-BE49-F238E27FC236}">
                      <a16:creationId xmlns:a16="http://schemas.microsoft.com/office/drawing/2014/main" id="{0FB8189D-94A8-45F5-A37C-7A467E78F8A0}"/>
                    </a:ext>
                  </a:extLst>
                </p14:cNvPr>
                <p14:cNvContentPartPr/>
                <p14:nvPr/>
              </p14:nvContentPartPr>
              <p14:xfrm>
                <a:off x="2558459" y="3063931"/>
                <a:ext cx="108000" cy="130320"/>
              </p14:xfrm>
            </p:contentPart>
          </mc:Choice>
          <mc:Fallback>
            <p:pic>
              <p:nvPicPr>
                <p:cNvPr id="30" name="Freihand 29">
                  <a:extLst>
                    <a:ext uri="{FF2B5EF4-FFF2-40B4-BE49-F238E27FC236}">
                      <a16:creationId xmlns:a16="http://schemas.microsoft.com/office/drawing/2014/main" id="{0FB8189D-94A8-45F5-A37C-7A467E78F8A0}"/>
                    </a:ext>
                  </a:extLst>
                </p:cNvPr>
                <p:cNvPicPr/>
                <p:nvPr/>
              </p:nvPicPr>
              <p:blipFill>
                <a:blip r:embed="rId86"/>
                <a:stretch>
                  <a:fillRect/>
                </a:stretch>
              </p:blipFill>
              <p:spPr>
                <a:xfrm>
                  <a:off x="2554139" y="3059611"/>
                  <a:ext cx="116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1" name="Freihand 30">
                  <a:extLst>
                    <a:ext uri="{FF2B5EF4-FFF2-40B4-BE49-F238E27FC236}">
                      <a16:creationId xmlns:a16="http://schemas.microsoft.com/office/drawing/2014/main" id="{C63C48B9-EC26-4B4D-912E-8E0AD9E52421}"/>
                    </a:ext>
                  </a:extLst>
                </p14:cNvPr>
                <p14:cNvContentPartPr/>
                <p14:nvPr/>
              </p14:nvContentPartPr>
              <p14:xfrm>
                <a:off x="2577179" y="3103531"/>
                <a:ext cx="93240" cy="23400"/>
              </p14:xfrm>
            </p:contentPart>
          </mc:Choice>
          <mc:Fallback>
            <p:pic>
              <p:nvPicPr>
                <p:cNvPr id="31" name="Freihand 30">
                  <a:extLst>
                    <a:ext uri="{FF2B5EF4-FFF2-40B4-BE49-F238E27FC236}">
                      <a16:creationId xmlns:a16="http://schemas.microsoft.com/office/drawing/2014/main" id="{C63C48B9-EC26-4B4D-912E-8E0AD9E52421}"/>
                    </a:ext>
                  </a:extLst>
                </p:cNvPr>
                <p:cNvPicPr/>
                <p:nvPr/>
              </p:nvPicPr>
              <p:blipFill>
                <a:blip r:embed="rId88"/>
                <a:stretch>
                  <a:fillRect/>
                </a:stretch>
              </p:blipFill>
              <p:spPr>
                <a:xfrm>
                  <a:off x="2572859" y="3099211"/>
                  <a:ext cx="101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 name="Freihand 31">
                  <a:extLst>
                    <a:ext uri="{FF2B5EF4-FFF2-40B4-BE49-F238E27FC236}">
                      <a16:creationId xmlns:a16="http://schemas.microsoft.com/office/drawing/2014/main" id="{6EC2CCC7-989F-49B6-B2A1-FA78FE5AB0C1}"/>
                    </a:ext>
                  </a:extLst>
                </p14:cNvPr>
                <p14:cNvContentPartPr/>
                <p14:nvPr/>
              </p14:nvContentPartPr>
              <p14:xfrm>
                <a:off x="2550179" y="3189211"/>
                <a:ext cx="102960" cy="21960"/>
              </p14:xfrm>
            </p:contentPart>
          </mc:Choice>
          <mc:Fallback>
            <p:pic>
              <p:nvPicPr>
                <p:cNvPr id="32" name="Freihand 31">
                  <a:extLst>
                    <a:ext uri="{FF2B5EF4-FFF2-40B4-BE49-F238E27FC236}">
                      <a16:creationId xmlns:a16="http://schemas.microsoft.com/office/drawing/2014/main" id="{6EC2CCC7-989F-49B6-B2A1-FA78FE5AB0C1}"/>
                    </a:ext>
                  </a:extLst>
                </p:cNvPr>
                <p:cNvPicPr/>
                <p:nvPr/>
              </p:nvPicPr>
              <p:blipFill>
                <a:blip r:embed="rId90"/>
                <a:stretch>
                  <a:fillRect/>
                </a:stretch>
              </p:blipFill>
              <p:spPr>
                <a:xfrm>
                  <a:off x="2545859" y="3184891"/>
                  <a:ext cx="111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3" name="Freihand 32">
                  <a:extLst>
                    <a:ext uri="{FF2B5EF4-FFF2-40B4-BE49-F238E27FC236}">
                      <a16:creationId xmlns:a16="http://schemas.microsoft.com/office/drawing/2014/main" id="{C35D4AF1-C99A-48C0-8332-40C4EF3F6767}"/>
                    </a:ext>
                  </a:extLst>
                </p14:cNvPr>
                <p14:cNvContentPartPr/>
                <p14:nvPr/>
              </p14:nvContentPartPr>
              <p14:xfrm>
                <a:off x="2706419" y="3078331"/>
                <a:ext cx="105480" cy="95400"/>
              </p14:xfrm>
            </p:contentPart>
          </mc:Choice>
          <mc:Fallback>
            <p:pic>
              <p:nvPicPr>
                <p:cNvPr id="33" name="Freihand 32">
                  <a:extLst>
                    <a:ext uri="{FF2B5EF4-FFF2-40B4-BE49-F238E27FC236}">
                      <a16:creationId xmlns:a16="http://schemas.microsoft.com/office/drawing/2014/main" id="{C35D4AF1-C99A-48C0-8332-40C4EF3F6767}"/>
                    </a:ext>
                  </a:extLst>
                </p:cNvPr>
                <p:cNvPicPr/>
                <p:nvPr/>
              </p:nvPicPr>
              <p:blipFill>
                <a:blip r:embed="rId92"/>
                <a:stretch>
                  <a:fillRect/>
                </a:stretch>
              </p:blipFill>
              <p:spPr>
                <a:xfrm>
                  <a:off x="2702099" y="3074011"/>
                  <a:ext cx="114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12E24502-C4DA-4E39-96AC-5C0CA64A0300}"/>
                    </a:ext>
                  </a:extLst>
                </p14:cNvPr>
                <p14:cNvContentPartPr/>
                <p14:nvPr/>
              </p14:nvContentPartPr>
              <p14:xfrm>
                <a:off x="2873099" y="3106771"/>
                <a:ext cx="106200" cy="9000"/>
              </p14:xfrm>
            </p:contentPart>
          </mc:Choice>
          <mc:Fallback>
            <p:pic>
              <p:nvPicPr>
                <p:cNvPr id="35" name="Freihand 34">
                  <a:extLst>
                    <a:ext uri="{FF2B5EF4-FFF2-40B4-BE49-F238E27FC236}">
                      <a16:creationId xmlns:a16="http://schemas.microsoft.com/office/drawing/2014/main" id="{12E24502-C4DA-4E39-96AC-5C0CA64A0300}"/>
                    </a:ext>
                  </a:extLst>
                </p:cNvPr>
                <p:cNvPicPr/>
                <p:nvPr/>
              </p:nvPicPr>
              <p:blipFill>
                <a:blip r:embed="rId94"/>
                <a:stretch>
                  <a:fillRect/>
                </a:stretch>
              </p:blipFill>
              <p:spPr>
                <a:xfrm>
                  <a:off x="2868779" y="3102451"/>
                  <a:ext cx="114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 name="Freihand 35">
                  <a:extLst>
                    <a:ext uri="{FF2B5EF4-FFF2-40B4-BE49-F238E27FC236}">
                      <a16:creationId xmlns:a16="http://schemas.microsoft.com/office/drawing/2014/main" id="{1DDB75DB-211C-4D92-BF13-7ACAB70F0453}"/>
                    </a:ext>
                  </a:extLst>
                </p14:cNvPr>
                <p14:cNvContentPartPr/>
                <p14:nvPr/>
              </p14:nvContentPartPr>
              <p14:xfrm>
                <a:off x="2882819" y="3142771"/>
                <a:ext cx="78840" cy="19080"/>
              </p14:xfrm>
            </p:contentPart>
          </mc:Choice>
          <mc:Fallback>
            <p:pic>
              <p:nvPicPr>
                <p:cNvPr id="36" name="Freihand 35">
                  <a:extLst>
                    <a:ext uri="{FF2B5EF4-FFF2-40B4-BE49-F238E27FC236}">
                      <a16:creationId xmlns:a16="http://schemas.microsoft.com/office/drawing/2014/main" id="{1DDB75DB-211C-4D92-BF13-7ACAB70F0453}"/>
                    </a:ext>
                  </a:extLst>
                </p:cNvPr>
                <p:cNvPicPr/>
                <p:nvPr/>
              </p:nvPicPr>
              <p:blipFill>
                <a:blip r:embed="rId96"/>
                <a:stretch>
                  <a:fillRect/>
                </a:stretch>
              </p:blipFill>
              <p:spPr>
                <a:xfrm>
                  <a:off x="2878499" y="3138451"/>
                  <a:ext cx="87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7" name="Freihand 36">
                  <a:extLst>
                    <a:ext uri="{FF2B5EF4-FFF2-40B4-BE49-F238E27FC236}">
                      <a16:creationId xmlns:a16="http://schemas.microsoft.com/office/drawing/2014/main" id="{0636EC51-D1CE-4429-B133-8769ACE64963}"/>
                    </a:ext>
                  </a:extLst>
                </p14:cNvPr>
                <p14:cNvContentPartPr/>
                <p14:nvPr/>
              </p14:nvContentPartPr>
              <p14:xfrm>
                <a:off x="2868419" y="3011371"/>
                <a:ext cx="110520" cy="70200"/>
              </p14:xfrm>
            </p:contentPart>
          </mc:Choice>
          <mc:Fallback>
            <p:pic>
              <p:nvPicPr>
                <p:cNvPr id="37" name="Freihand 36">
                  <a:extLst>
                    <a:ext uri="{FF2B5EF4-FFF2-40B4-BE49-F238E27FC236}">
                      <a16:creationId xmlns:a16="http://schemas.microsoft.com/office/drawing/2014/main" id="{0636EC51-D1CE-4429-B133-8769ACE64963}"/>
                    </a:ext>
                  </a:extLst>
                </p:cNvPr>
                <p:cNvPicPr/>
                <p:nvPr/>
              </p:nvPicPr>
              <p:blipFill>
                <a:blip r:embed="rId98"/>
                <a:stretch>
                  <a:fillRect/>
                </a:stretch>
              </p:blipFill>
              <p:spPr>
                <a:xfrm>
                  <a:off x="2864099" y="3007051"/>
                  <a:ext cx="119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 name="Freihand 37">
                  <a:extLst>
                    <a:ext uri="{FF2B5EF4-FFF2-40B4-BE49-F238E27FC236}">
                      <a16:creationId xmlns:a16="http://schemas.microsoft.com/office/drawing/2014/main" id="{D42072F4-95B2-43B3-8754-8944B5487EA1}"/>
                    </a:ext>
                  </a:extLst>
                </p14:cNvPr>
                <p14:cNvContentPartPr/>
                <p14:nvPr/>
              </p14:nvContentPartPr>
              <p14:xfrm>
                <a:off x="3063179" y="3083011"/>
                <a:ext cx="5040" cy="93960"/>
              </p14:xfrm>
            </p:contentPart>
          </mc:Choice>
          <mc:Fallback>
            <p:pic>
              <p:nvPicPr>
                <p:cNvPr id="38" name="Freihand 37">
                  <a:extLst>
                    <a:ext uri="{FF2B5EF4-FFF2-40B4-BE49-F238E27FC236}">
                      <a16:creationId xmlns:a16="http://schemas.microsoft.com/office/drawing/2014/main" id="{D42072F4-95B2-43B3-8754-8944B5487EA1}"/>
                    </a:ext>
                  </a:extLst>
                </p:cNvPr>
                <p:cNvPicPr/>
                <p:nvPr/>
              </p:nvPicPr>
              <p:blipFill>
                <a:blip r:embed="rId100"/>
                <a:stretch>
                  <a:fillRect/>
                </a:stretch>
              </p:blipFill>
              <p:spPr>
                <a:xfrm>
                  <a:off x="3058859" y="3078691"/>
                  <a:ext cx="13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 name="Freihand 38">
                  <a:extLst>
                    <a:ext uri="{FF2B5EF4-FFF2-40B4-BE49-F238E27FC236}">
                      <a16:creationId xmlns:a16="http://schemas.microsoft.com/office/drawing/2014/main" id="{D43C37A7-7122-482D-BECF-2FA523CB53EF}"/>
                    </a:ext>
                  </a:extLst>
                </p14:cNvPr>
                <p14:cNvContentPartPr/>
                <p14:nvPr/>
              </p14:nvContentPartPr>
              <p14:xfrm>
                <a:off x="2999459" y="3077251"/>
                <a:ext cx="109800" cy="1800"/>
              </p14:xfrm>
            </p:contentPart>
          </mc:Choice>
          <mc:Fallback>
            <p:pic>
              <p:nvPicPr>
                <p:cNvPr id="39" name="Freihand 38">
                  <a:extLst>
                    <a:ext uri="{FF2B5EF4-FFF2-40B4-BE49-F238E27FC236}">
                      <a16:creationId xmlns:a16="http://schemas.microsoft.com/office/drawing/2014/main" id="{D43C37A7-7122-482D-BECF-2FA523CB53EF}"/>
                    </a:ext>
                  </a:extLst>
                </p:cNvPr>
                <p:cNvPicPr/>
                <p:nvPr/>
              </p:nvPicPr>
              <p:blipFill>
                <a:blip r:embed="rId102"/>
                <a:stretch>
                  <a:fillRect/>
                </a:stretch>
              </p:blipFill>
              <p:spPr>
                <a:xfrm>
                  <a:off x="2995139" y="3072931"/>
                  <a:ext cx="118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0" name="Freihand 39">
                  <a:extLst>
                    <a:ext uri="{FF2B5EF4-FFF2-40B4-BE49-F238E27FC236}">
                      <a16:creationId xmlns:a16="http://schemas.microsoft.com/office/drawing/2014/main" id="{AF1CA8ED-73A7-4F09-91CC-5D1D1B1DBDC3}"/>
                    </a:ext>
                  </a:extLst>
                </p14:cNvPr>
                <p14:cNvContentPartPr/>
                <p14:nvPr/>
              </p14:nvContentPartPr>
              <p14:xfrm>
                <a:off x="3010619" y="3115771"/>
                <a:ext cx="91800" cy="1800"/>
              </p14:xfrm>
            </p:contentPart>
          </mc:Choice>
          <mc:Fallback>
            <p:pic>
              <p:nvPicPr>
                <p:cNvPr id="40" name="Freihand 39">
                  <a:extLst>
                    <a:ext uri="{FF2B5EF4-FFF2-40B4-BE49-F238E27FC236}">
                      <a16:creationId xmlns:a16="http://schemas.microsoft.com/office/drawing/2014/main" id="{AF1CA8ED-73A7-4F09-91CC-5D1D1B1DBDC3}"/>
                    </a:ext>
                  </a:extLst>
                </p:cNvPr>
                <p:cNvPicPr/>
                <p:nvPr/>
              </p:nvPicPr>
              <p:blipFill>
                <a:blip r:embed="rId104"/>
                <a:stretch>
                  <a:fillRect/>
                </a:stretch>
              </p:blipFill>
              <p:spPr>
                <a:xfrm>
                  <a:off x="3006299" y="3111451"/>
                  <a:ext cx="100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1" name="Freihand 40">
                  <a:extLst>
                    <a:ext uri="{FF2B5EF4-FFF2-40B4-BE49-F238E27FC236}">
                      <a16:creationId xmlns:a16="http://schemas.microsoft.com/office/drawing/2014/main" id="{CA2F23A2-1D8D-485E-87D3-2D16DAD86B65}"/>
                    </a:ext>
                  </a:extLst>
                </p14:cNvPr>
                <p14:cNvContentPartPr/>
                <p14:nvPr/>
              </p14:nvContentPartPr>
              <p14:xfrm>
                <a:off x="3098819" y="3060331"/>
                <a:ext cx="92520" cy="116640"/>
              </p14:xfrm>
            </p:contentPart>
          </mc:Choice>
          <mc:Fallback>
            <p:pic>
              <p:nvPicPr>
                <p:cNvPr id="41" name="Freihand 40">
                  <a:extLst>
                    <a:ext uri="{FF2B5EF4-FFF2-40B4-BE49-F238E27FC236}">
                      <a16:creationId xmlns:a16="http://schemas.microsoft.com/office/drawing/2014/main" id="{CA2F23A2-1D8D-485E-87D3-2D16DAD86B65}"/>
                    </a:ext>
                  </a:extLst>
                </p:cNvPr>
                <p:cNvPicPr/>
                <p:nvPr/>
              </p:nvPicPr>
              <p:blipFill>
                <a:blip r:embed="rId106"/>
                <a:stretch>
                  <a:fillRect/>
                </a:stretch>
              </p:blipFill>
              <p:spPr>
                <a:xfrm>
                  <a:off x="3094499" y="3056011"/>
                  <a:ext cx="101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2" name="Freihand 41">
                  <a:extLst>
                    <a:ext uri="{FF2B5EF4-FFF2-40B4-BE49-F238E27FC236}">
                      <a16:creationId xmlns:a16="http://schemas.microsoft.com/office/drawing/2014/main" id="{2DA86E03-F91A-4E27-A9B8-8E50971E0503}"/>
                    </a:ext>
                  </a:extLst>
                </p14:cNvPr>
                <p14:cNvContentPartPr/>
                <p14:nvPr/>
              </p14:nvContentPartPr>
              <p14:xfrm>
                <a:off x="3247859" y="3108571"/>
                <a:ext cx="109440" cy="8640"/>
              </p14:xfrm>
            </p:contentPart>
          </mc:Choice>
          <mc:Fallback>
            <p:pic>
              <p:nvPicPr>
                <p:cNvPr id="42" name="Freihand 41">
                  <a:extLst>
                    <a:ext uri="{FF2B5EF4-FFF2-40B4-BE49-F238E27FC236}">
                      <a16:creationId xmlns:a16="http://schemas.microsoft.com/office/drawing/2014/main" id="{2DA86E03-F91A-4E27-A9B8-8E50971E0503}"/>
                    </a:ext>
                  </a:extLst>
                </p:cNvPr>
                <p:cNvPicPr/>
                <p:nvPr/>
              </p:nvPicPr>
              <p:blipFill>
                <a:blip r:embed="rId94"/>
                <a:stretch>
                  <a:fillRect/>
                </a:stretch>
              </p:blipFill>
              <p:spPr>
                <a:xfrm>
                  <a:off x="3243539" y="3104251"/>
                  <a:ext cx="118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3" name="Freihand 42">
                  <a:extLst>
                    <a:ext uri="{FF2B5EF4-FFF2-40B4-BE49-F238E27FC236}">
                      <a16:creationId xmlns:a16="http://schemas.microsoft.com/office/drawing/2014/main" id="{4E29CBEF-C6B2-418F-9041-75AADBC1E366}"/>
                    </a:ext>
                  </a:extLst>
                </p14:cNvPr>
                <p14:cNvContentPartPr/>
                <p14:nvPr/>
              </p14:nvContentPartPr>
              <p14:xfrm>
                <a:off x="3243179" y="3140971"/>
                <a:ext cx="118440" cy="6480"/>
              </p14:xfrm>
            </p:contentPart>
          </mc:Choice>
          <mc:Fallback>
            <p:pic>
              <p:nvPicPr>
                <p:cNvPr id="43" name="Freihand 42">
                  <a:extLst>
                    <a:ext uri="{FF2B5EF4-FFF2-40B4-BE49-F238E27FC236}">
                      <a16:creationId xmlns:a16="http://schemas.microsoft.com/office/drawing/2014/main" id="{4E29CBEF-C6B2-418F-9041-75AADBC1E366}"/>
                    </a:ext>
                  </a:extLst>
                </p:cNvPr>
                <p:cNvPicPr/>
                <p:nvPr/>
              </p:nvPicPr>
              <p:blipFill>
                <a:blip r:embed="rId109"/>
                <a:stretch>
                  <a:fillRect/>
                </a:stretch>
              </p:blipFill>
              <p:spPr>
                <a:xfrm>
                  <a:off x="3238859" y="3136651"/>
                  <a:ext cx="127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4" name="Freihand 43">
                  <a:extLst>
                    <a:ext uri="{FF2B5EF4-FFF2-40B4-BE49-F238E27FC236}">
                      <a16:creationId xmlns:a16="http://schemas.microsoft.com/office/drawing/2014/main" id="{967E7084-86C4-40EC-9AC2-DA2CA7CFCA52}"/>
                    </a:ext>
                  </a:extLst>
                </p14:cNvPr>
                <p14:cNvContentPartPr/>
                <p14:nvPr/>
              </p14:nvContentPartPr>
              <p14:xfrm>
                <a:off x="3405539" y="3051691"/>
                <a:ext cx="139680" cy="130680"/>
              </p14:xfrm>
            </p:contentPart>
          </mc:Choice>
          <mc:Fallback>
            <p:pic>
              <p:nvPicPr>
                <p:cNvPr id="44" name="Freihand 43">
                  <a:extLst>
                    <a:ext uri="{FF2B5EF4-FFF2-40B4-BE49-F238E27FC236}">
                      <a16:creationId xmlns:a16="http://schemas.microsoft.com/office/drawing/2014/main" id="{967E7084-86C4-40EC-9AC2-DA2CA7CFCA52}"/>
                    </a:ext>
                  </a:extLst>
                </p:cNvPr>
                <p:cNvPicPr/>
                <p:nvPr/>
              </p:nvPicPr>
              <p:blipFill>
                <a:blip r:embed="rId111"/>
                <a:stretch>
                  <a:fillRect/>
                </a:stretch>
              </p:blipFill>
              <p:spPr>
                <a:xfrm>
                  <a:off x="3401219" y="3047371"/>
                  <a:ext cx="148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6" name="Freihand 45">
                  <a:extLst>
                    <a:ext uri="{FF2B5EF4-FFF2-40B4-BE49-F238E27FC236}">
                      <a16:creationId xmlns:a16="http://schemas.microsoft.com/office/drawing/2014/main" id="{940DB550-066D-4116-81D1-D8F0140F8CF8}"/>
                    </a:ext>
                  </a:extLst>
                </p14:cNvPr>
                <p14:cNvContentPartPr/>
                <p14:nvPr/>
              </p14:nvContentPartPr>
              <p14:xfrm>
                <a:off x="3743939" y="3050971"/>
                <a:ext cx="16560" cy="114120"/>
              </p14:xfrm>
            </p:contentPart>
          </mc:Choice>
          <mc:Fallback>
            <p:pic>
              <p:nvPicPr>
                <p:cNvPr id="46" name="Freihand 45">
                  <a:extLst>
                    <a:ext uri="{FF2B5EF4-FFF2-40B4-BE49-F238E27FC236}">
                      <a16:creationId xmlns:a16="http://schemas.microsoft.com/office/drawing/2014/main" id="{940DB550-066D-4116-81D1-D8F0140F8CF8}"/>
                    </a:ext>
                  </a:extLst>
                </p:cNvPr>
                <p:cNvPicPr/>
                <p:nvPr/>
              </p:nvPicPr>
              <p:blipFill>
                <a:blip r:embed="rId113"/>
                <a:stretch>
                  <a:fillRect/>
                </a:stretch>
              </p:blipFill>
              <p:spPr>
                <a:xfrm>
                  <a:off x="3739619" y="3046651"/>
                  <a:ext cx="25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7" name="Freihand 46">
                  <a:extLst>
                    <a:ext uri="{FF2B5EF4-FFF2-40B4-BE49-F238E27FC236}">
                      <a16:creationId xmlns:a16="http://schemas.microsoft.com/office/drawing/2014/main" id="{AE5A05A3-04C7-4BB9-BA0A-368543257093}"/>
                    </a:ext>
                  </a:extLst>
                </p14:cNvPr>
                <p14:cNvContentPartPr/>
                <p14:nvPr/>
              </p14:nvContentPartPr>
              <p14:xfrm>
                <a:off x="3741779" y="3039091"/>
                <a:ext cx="109800" cy="4680"/>
              </p14:xfrm>
            </p:contentPart>
          </mc:Choice>
          <mc:Fallback>
            <p:pic>
              <p:nvPicPr>
                <p:cNvPr id="47" name="Freihand 46">
                  <a:extLst>
                    <a:ext uri="{FF2B5EF4-FFF2-40B4-BE49-F238E27FC236}">
                      <a16:creationId xmlns:a16="http://schemas.microsoft.com/office/drawing/2014/main" id="{AE5A05A3-04C7-4BB9-BA0A-368543257093}"/>
                    </a:ext>
                  </a:extLst>
                </p:cNvPr>
                <p:cNvPicPr/>
                <p:nvPr/>
              </p:nvPicPr>
              <p:blipFill>
                <a:blip r:embed="rId115"/>
                <a:stretch>
                  <a:fillRect/>
                </a:stretch>
              </p:blipFill>
              <p:spPr>
                <a:xfrm>
                  <a:off x="3737459" y="3034771"/>
                  <a:ext cx="118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 name="Freihand 47">
                  <a:extLst>
                    <a:ext uri="{FF2B5EF4-FFF2-40B4-BE49-F238E27FC236}">
                      <a16:creationId xmlns:a16="http://schemas.microsoft.com/office/drawing/2014/main" id="{5F526A1A-1FED-4E93-9BFB-A2A737DBE286}"/>
                    </a:ext>
                  </a:extLst>
                </p14:cNvPr>
                <p14:cNvContentPartPr/>
                <p14:nvPr/>
              </p14:nvContentPartPr>
              <p14:xfrm>
                <a:off x="3746459" y="3070411"/>
                <a:ext cx="114480" cy="90720"/>
              </p14:xfrm>
            </p:contentPart>
          </mc:Choice>
          <mc:Fallback>
            <p:pic>
              <p:nvPicPr>
                <p:cNvPr id="48" name="Freihand 47">
                  <a:extLst>
                    <a:ext uri="{FF2B5EF4-FFF2-40B4-BE49-F238E27FC236}">
                      <a16:creationId xmlns:a16="http://schemas.microsoft.com/office/drawing/2014/main" id="{5F526A1A-1FED-4E93-9BFB-A2A737DBE286}"/>
                    </a:ext>
                  </a:extLst>
                </p:cNvPr>
                <p:cNvPicPr/>
                <p:nvPr/>
              </p:nvPicPr>
              <p:blipFill>
                <a:blip r:embed="rId117"/>
                <a:stretch>
                  <a:fillRect/>
                </a:stretch>
              </p:blipFill>
              <p:spPr>
                <a:xfrm>
                  <a:off x="3742139" y="3066091"/>
                  <a:ext cx="123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9" name="Freihand 48">
                  <a:extLst>
                    <a:ext uri="{FF2B5EF4-FFF2-40B4-BE49-F238E27FC236}">
                      <a16:creationId xmlns:a16="http://schemas.microsoft.com/office/drawing/2014/main" id="{0DC3D3A8-1C87-49C3-9173-E5C1413AABEC}"/>
                    </a:ext>
                  </a:extLst>
                </p14:cNvPr>
                <p14:cNvContentPartPr/>
                <p14:nvPr/>
              </p14:nvContentPartPr>
              <p14:xfrm>
                <a:off x="3874979" y="3061771"/>
                <a:ext cx="83520" cy="85680"/>
              </p14:xfrm>
            </p:contentPart>
          </mc:Choice>
          <mc:Fallback>
            <p:pic>
              <p:nvPicPr>
                <p:cNvPr id="49" name="Freihand 48">
                  <a:extLst>
                    <a:ext uri="{FF2B5EF4-FFF2-40B4-BE49-F238E27FC236}">
                      <a16:creationId xmlns:a16="http://schemas.microsoft.com/office/drawing/2014/main" id="{0DC3D3A8-1C87-49C3-9173-E5C1413AABEC}"/>
                    </a:ext>
                  </a:extLst>
                </p:cNvPr>
                <p:cNvPicPr/>
                <p:nvPr/>
              </p:nvPicPr>
              <p:blipFill>
                <a:blip r:embed="rId119"/>
                <a:stretch>
                  <a:fillRect/>
                </a:stretch>
              </p:blipFill>
              <p:spPr>
                <a:xfrm>
                  <a:off x="3870659" y="3057451"/>
                  <a:ext cx="92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0" name="Freihand 49">
                  <a:extLst>
                    <a:ext uri="{FF2B5EF4-FFF2-40B4-BE49-F238E27FC236}">
                      <a16:creationId xmlns:a16="http://schemas.microsoft.com/office/drawing/2014/main" id="{3427332A-1CBC-409C-84E8-D7AEBBCFA577}"/>
                    </a:ext>
                  </a:extLst>
                </p14:cNvPr>
                <p14:cNvContentPartPr/>
                <p14:nvPr/>
              </p14:nvContentPartPr>
              <p14:xfrm>
                <a:off x="4005299" y="3085171"/>
                <a:ext cx="85320" cy="7920"/>
              </p14:xfrm>
            </p:contentPart>
          </mc:Choice>
          <mc:Fallback>
            <p:pic>
              <p:nvPicPr>
                <p:cNvPr id="50" name="Freihand 49">
                  <a:extLst>
                    <a:ext uri="{FF2B5EF4-FFF2-40B4-BE49-F238E27FC236}">
                      <a16:creationId xmlns:a16="http://schemas.microsoft.com/office/drawing/2014/main" id="{3427332A-1CBC-409C-84E8-D7AEBBCFA577}"/>
                    </a:ext>
                  </a:extLst>
                </p:cNvPr>
                <p:cNvPicPr/>
                <p:nvPr/>
              </p:nvPicPr>
              <p:blipFill>
                <a:blip r:embed="rId121"/>
                <a:stretch>
                  <a:fillRect/>
                </a:stretch>
              </p:blipFill>
              <p:spPr>
                <a:xfrm>
                  <a:off x="4000979" y="3080851"/>
                  <a:ext cx="93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1" name="Freihand 50">
                  <a:extLst>
                    <a:ext uri="{FF2B5EF4-FFF2-40B4-BE49-F238E27FC236}">
                      <a16:creationId xmlns:a16="http://schemas.microsoft.com/office/drawing/2014/main" id="{FE1EB302-F230-4F3B-AA74-2C9E12CB327B}"/>
                    </a:ext>
                  </a:extLst>
                </p14:cNvPr>
                <p14:cNvContentPartPr/>
                <p14:nvPr/>
              </p14:nvContentPartPr>
              <p14:xfrm>
                <a:off x="4015379" y="3095611"/>
                <a:ext cx="80280" cy="19440"/>
              </p14:xfrm>
            </p:contentPart>
          </mc:Choice>
          <mc:Fallback>
            <p:pic>
              <p:nvPicPr>
                <p:cNvPr id="51" name="Freihand 50">
                  <a:extLst>
                    <a:ext uri="{FF2B5EF4-FFF2-40B4-BE49-F238E27FC236}">
                      <a16:creationId xmlns:a16="http://schemas.microsoft.com/office/drawing/2014/main" id="{FE1EB302-F230-4F3B-AA74-2C9E12CB327B}"/>
                    </a:ext>
                  </a:extLst>
                </p:cNvPr>
                <p:cNvPicPr/>
                <p:nvPr/>
              </p:nvPicPr>
              <p:blipFill>
                <a:blip r:embed="rId123"/>
                <a:stretch>
                  <a:fillRect/>
                </a:stretch>
              </p:blipFill>
              <p:spPr>
                <a:xfrm>
                  <a:off x="4011059" y="3091291"/>
                  <a:ext cx="88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2" name="Freihand 51">
                  <a:extLst>
                    <a:ext uri="{FF2B5EF4-FFF2-40B4-BE49-F238E27FC236}">
                      <a16:creationId xmlns:a16="http://schemas.microsoft.com/office/drawing/2014/main" id="{DB7F4432-2540-4295-BD6E-A099D2970A65}"/>
                    </a:ext>
                  </a:extLst>
                </p14:cNvPr>
                <p14:cNvContentPartPr/>
                <p14:nvPr/>
              </p14:nvContentPartPr>
              <p14:xfrm>
                <a:off x="4036979" y="2975731"/>
                <a:ext cx="100800" cy="65880"/>
              </p14:xfrm>
            </p:contentPart>
          </mc:Choice>
          <mc:Fallback>
            <p:pic>
              <p:nvPicPr>
                <p:cNvPr id="52" name="Freihand 51">
                  <a:extLst>
                    <a:ext uri="{FF2B5EF4-FFF2-40B4-BE49-F238E27FC236}">
                      <a16:creationId xmlns:a16="http://schemas.microsoft.com/office/drawing/2014/main" id="{DB7F4432-2540-4295-BD6E-A099D2970A65}"/>
                    </a:ext>
                  </a:extLst>
                </p:cNvPr>
                <p:cNvPicPr/>
                <p:nvPr/>
              </p:nvPicPr>
              <p:blipFill>
                <a:blip r:embed="rId125"/>
                <a:stretch>
                  <a:fillRect/>
                </a:stretch>
              </p:blipFill>
              <p:spPr>
                <a:xfrm>
                  <a:off x="4032659" y="2971411"/>
                  <a:ext cx="109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4" name="Freihand 53">
                  <a:extLst>
                    <a:ext uri="{FF2B5EF4-FFF2-40B4-BE49-F238E27FC236}">
                      <a16:creationId xmlns:a16="http://schemas.microsoft.com/office/drawing/2014/main" id="{31651ED5-513F-4313-BDD0-2D21F3593CD3}"/>
                    </a:ext>
                  </a:extLst>
                </p14:cNvPr>
                <p14:cNvContentPartPr/>
                <p14:nvPr/>
              </p14:nvContentPartPr>
              <p14:xfrm>
                <a:off x="4206179" y="3045211"/>
                <a:ext cx="4320" cy="93600"/>
              </p14:xfrm>
            </p:contentPart>
          </mc:Choice>
          <mc:Fallback>
            <p:pic>
              <p:nvPicPr>
                <p:cNvPr id="54" name="Freihand 53">
                  <a:extLst>
                    <a:ext uri="{FF2B5EF4-FFF2-40B4-BE49-F238E27FC236}">
                      <a16:creationId xmlns:a16="http://schemas.microsoft.com/office/drawing/2014/main" id="{31651ED5-513F-4313-BDD0-2D21F3593CD3}"/>
                    </a:ext>
                  </a:extLst>
                </p:cNvPr>
                <p:cNvPicPr/>
                <p:nvPr/>
              </p:nvPicPr>
              <p:blipFill>
                <a:blip r:embed="rId127"/>
                <a:stretch>
                  <a:fillRect/>
                </a:stretch>
              </p:blipFill>
              <p:spPr>
                <a:xfrm>
                  <a:off x="4201859" y="3040891"/>
                  <a:ext cx="12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5" name="Freihand 54">
                  <a:extLst>
                    <a:ext uri="{FF2B5EF4-FFF2-40B4-BE49-F238E27FC236}">
                      <a16:creationId xmlns:a16="http://schemas.microsoft.com/office/drawing/2014/main" id="{ACED4AA3-EDD4-4EED-A2BD-399DD6EF1E78}"/>
                    </a:ext>
                  </a:extLst>
                </p14:cNvPr>
                <p14:cNvContentPartPr/>
                <p14:nvPr/>
              </p14:nvContentPartPr>
              <p14:xfrm>
                <a:off x="4151819" y="3028651"/>
                <a:ext cx="118800" cy="59760"/>
              </p14:xfrm>
            </p:contentPart>
          </mc:Choice>
          <mc:Fallback>
            <p:pic>
              <p:nvPicPr>
                <p:cNvPr id="55" name="Freihand 54">
                  <a:extLst>
                    <a:ext uri="{FF2B5EF4-FFF2-40B4-BE49-F238E27FC236}">
                      <a16:creationId xmlns:a16="http://schemas.microsoft.com/office/drawing/2014/main" id="{ACED4AA3-EDD4-4EED-A2BD-399DD6EF1E78}"/>
                    </a:ext>
                  </a:extLst>
                </p:cNvPr>
                <p:cNvPicPr/>
                <p:nvPr/>
              </p:nvPicPr>
              <p:blipFill>
                <a:blip r:embed="rId129"/>
                <a:stretch>
                  <a:fillRect/>
                </a:stretch>
              </p:blipFill>
              <p:spPr>
                <a:xfrm>
                  <a:off x="4147499" y="3024331"/>
                  <a:ext cx="127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 name="Freihand 55">
                  <a:extLst>
                    <a:ext uri="{FF2B5EF4-FFF2-40B4-BE49-F238E27FC236}">
                      <a16:creationId xmlns:a16="http://schemas.microsoft.com/office/drawing/2014/main" id="{9418674A-7B03-44E5-883A-EC08ABBA5204}"/>
                    </a:ext>
                  </a:extLst>
                </p14:cNvPr>
                <p14:cNvContentPartPr/>
                <p14:nvPr/>
              </p14:nvContentPartPr>
              <p14:xfrm>
                <a:off x="4314539" y="3039091"/>
                <a:ext cx="11880" cy="86040"/>
              </p14:xfrm>
            </p:contentPart>
          </mc:Choice>
          <mc:Fallback>
            <p:pic>
              <p:nvPicPr>
                <p:cNvPr id="56" name="Freihand 55">
                  <a:extLst>
                    <a:ext uri="{FF2B5EF4-FFF2-40B4-BE49-F238E27FC236}">
                      <a16:creationId xmlns:a16="http://schemas.microsoft.com/office/drawing/2014/main" id="{9418674A-7B03-44E5-883A-EC08ABBA5204}"/>
                    </a:ext>
                  </a:extLst>
                </p:cNvPr>
                <p:cNvPicPr/>
                <p:nvPr/>
              </p:nvPicPr>
              <p:blipFill>
                <a:blip r:embed="rId131"/>
                <a:stretch>
                  <a:fillRect/>
                </a:stretch>
              </p:blipFill>
              <p:spPr>
                <a:xfrm>
                  <a:off x="4310219" y="3034771"/>
                  <a:ext cx="20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7" name="Freihand 56">
                  <a:extLst>
                    <a:ext uri="{FF2B5EF4-FFF2-40B4-BE49-F238E27FC236}">
                      <a16:creationId xmlns:a16="http://schemas.microsoft.com/office/drawing/2014/main" id="{FB53235F-FCC5-42B3-87DD-C2B79C6FD95B}"/>
                    </a:ext>
                  </a:extLst>
                </p14:cNvPr>
                <p14:cNvContentPartPr/>
                <p14:nvPr/>
              </p14:nvContentPartPr>
              <p14:xfrm>
                <a:off x="4255499" y="3020011"/>
                <a:ext cx="109800" cy="7920"/>
              </p14:xfrm>
            </p:contentPart>
          </mc:Choice>
          <mc:Fallback>
            <p:pic>
              <p:nvPicPr>
                <p:cNvPr id="57" name="Freihand 56">
                  <a:extLst>
                    <a:ext uri="{FF2B5EF4-FFF2-40B4-BE49-F238E27FC236}">
                      <a16:creationId xmlns:a16="http://schemas.microsoft.com/office/drawing/2014/main" id="{FB53235F-FCC5-42B3-87DD-C2B79C6FD95B}"/>
                    </a:ext>
                  </a:extLst>
                </p:cNvPr>
                <p:cNvPicPr/>
                <p:nvPr/>
              </p:nvPicPr>
              <p:blipFill>
                <a:blip r:embed="rId133"/>
                <a:stretch>
                  <a:fillRect/>
                </a:stretch>
              </p:blipFill>
              <p:spPr>
                <a:xfrm>
                  <a:off x="4251179" y="3015691"/>
                  <a:ext cx="118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8" name="Freihand 57">
                  <a:extLst>
                    <a:ext uri="{FF2B5EF4-FFF2-40B4-BE49-F238E27FC236}">
                      <a16:creationId xmlns:a16="http://schemas.microsoft.com/office/drawing/2014/main" id="{32FDDEB9-8DF5-4B12-924A-E4011D0732E8}"/>
                    </a:ext>
                  </a:extLst>
                </p14:cNvPr>
                <p14:cNvContentPartPr/>
                <p14:nvPr/>
              </p14:nvContentPartPr>
              <p14:xfrm>
                <a:off x="4386539" y="3083371"/>
                <a:ext cx="88560" cy="4680"/>
              </p14:xfrm>
            </p:contentPart>
          </mc:Choice>
          <mc:Fallback>
            <p:pic>
              <p:nvPicPr>
                <p:cNvPr id="58" name="Freihand 57">
                  <a:extLst>
                    <a:ext uri="{FF2B5EF4-FFF2-40B4-BE49-F238E27FC236}">
                      <a16:creationId xmlns:a16="http://schemas.microsoft.com/office/drawing/2014/main" id="{32FDDEB9-8DF5-4B12-924A-E4011D0732E8}"/>
                    </a:ext>
                  </a:extLst>
                </p:cNvPr>
                <p:cNvPicPr/>
                <p:nvPr/>
              </p:nvPicPr>
              <p:blipFill>
                <a:blip r:embed="rId135"/>
                <a:stretch>
                  <a:fillRect/>
                </a:stretch>
              </p:blipFill>
              <p:spPr>
                <a:xfrm>
                  <a:off x="4382219" y="3079051"/>
                  <a:ext cx="97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9" name="Freihand 58">
                  <a:extLst>
                    <a:ext uri="{FF2B5EF4-FFF2-40B4-BE49-F238E27FC236}">
                      <a16:creationId xmlns:a16="http://schemas.microsoft.com/office/drawing/2014/main" id="{B27B4BBE-0573-4FA0-8C6F-3DCB562B633D}"/>
                    </a:ext>
                  </a:extLst>
                </p14:cNvPr>
                <p14:cNvContentPartPr/>
                <p14:nvPr/>
              </p14:nvContentPartPr>
              <p14:xfrm>
                <a:off x="4396979" y="3103531"/>
                <a:ext cx="102240" cy="10800"/>
              </p14:xfrm>
            </p:contentPart>
          </mc:Choice>
          <mc:Fallback>
            <p:pic>
              <p:nvPicPr>
                <p:cNvPr id="59" name="Freihand 58">
                  <a:extLst>
                    <a:ext uri="{FF2B5EF4-FFF2-40B4-BE49-F238E27FC236}">
                      <a16:creationId xmlns:a16="http://schemas.microsoft.com/office/drawing/2014/main" id="{B27B4BBE-0573-4FA0-8C6F-3DCB562B633D}"/>
                    </a:ext>
                  </a:extLst>
                </p:cNvPr>
                <p:cNvPicPr/>
                <p:nvPr/>
              </p:nvPicPr>
              <p:blipFill>
                <a:blip r:embed="rId137"/>
                <a:stretch>
                  <a:fillRect/>
                </a:stretch>
              </p:blipFill>
              <p:spPr>
                <a:xfrm>
                  <a:off x="4392659" y="3099211"/>
                  <a:ext cx="110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0" name="Freihand 59">
                  <a:extLst>
                    <a:ext uri="{FF2B5EF4-FFF2-40B4-BE49-F238E27FC236}">
                      <a16:creationId xmlns:a16="http://schemas.microsoft.com/office/drawing/2014/main" id="{9F73ED1F-4B0A-49B2-8905-73031236EF8D}"/>
                    </a:ext>
                  </a:extLst>
                </p14:cNvPr>
                <p14:cNvContentPartPr/>
                <p14:nvPr/>
              </p14:nvContentPartPr>
              <p14:xfrm>
                <a:off x="4524059" y="3035131"/>
                <a:ext cx="117000" cy="119880"/>
              </p14:xfrm>
            </p:contentPart>
          </mc:Choice>
          <mc:Fallback>
            <p:pic>
              <p:nvPicPr>
                <p:cNvPr id="60" name="Freihand 59">
                  <a:extLst>
                    <a:ext uri="{FF2B5EF4-FFF2-40B4-BE49-F238E27FC236}">
                      <a16:creationId xmlns:a16="http://schemas.microsoft.com/office/drawing/2014/main" id="{9F73ED1F-4B0A-49B2-8905-73031236EF8D}"/>
                    </a:ext>
                  </a:extLst>
                </p:cNvPr>
                <p:cNvPicPr/>
                <p:nvPr/>
              </p:nvPicPr>
              <p:blipFill>
                <a:blip r:embed="rId139"/>
                <a:stretch>
                  <a:fillRect/>
                </a:stretch>
              </p:blipFill>
              <p:spPr>
                <a:xfrm>
                  <a:off x="4519739" y="3030811"/>
                  <a:ext cx="125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2" name="Freihand 61">
                  <a:extLst>
                    <a:ext uri="{FF2B5EF4-FFF2-40B4-BE49-F238E27FC236}">
                      <a16:creationId xmlns:a16="http://schemas.microsoft.com/office/drawing/2014/main" id="{1F73858E-1619-4AAB-ADB0-0BEC11D2E0FC}"/>
                    </a:ext>
                  </a:extLst>
                </p14:cNvPr>
                <p14:cNvContentPartPr/>
                <p14:nvPr/>
              </p14:nvContentPartPr>
              <p14:xfrm>
                <a:off x="4728179" y="3082291"/>
                <a:ext cx="72360" cy="7560"/>
              </p14:xfrm>
            </p:contentPart>
          </mc:Choice>
          <mc:Fallback>
            <p:pic>
              <p:nvPicPr>
                <p:cNvPr id="62" name="Freihand 61">
                  <a:extLst>
                    <a:ext uri="{FF2B5EF4-FFF2-40B4-BE49-F238E27FC236}">
                      <a16:creationId xmlns:a16="http://schemas.microsoft.com/office/drawing/2014/main" id="{1F73858E-1619-4AAB-ADB0-0BEC11D2E0FC}"/>
                    </a:ext>
                  </a:extLst>
                </p:cNvPr>
                <p:cNvPicPr/>
                <p:nvPr/>
              </p:nvPicPr>
              <p:blipFill>
                <a:blip r:embed="rId141"/>
                <a:stretch>
                  <a:fillRect/>
                </a:stretch>
              </p:blipFill>
              <p:spPr>
                <a:xfrm>
                  <a:off x="4723859" y="3077971"/>
                  <a:ext cx="81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3" name="Freihand 62">
                  <a:extLst>
                    <a:ext uri="{FF2B5EF4-FFF2-40B4-BE49-F238E27FC236}">
                      <a16:creationId xmlns:a16="http://schemas.microsoft.com/office/drawing/2014/main" id="{A169739A-172A-462A-820C-7C90D3FDCD97}"/>
                    </a:ext>
                  </a:extLst>
                </p14:cNvPr>
                <p14:cNvContentPartPr/>
                <p14:nvPr/>
              </p14:nvContentPartPr>
              <p14:xfrm>
                <a:off x="4728899" y="3112891"/>
                <a:ext cx="70560" cy="9000"/>
              </p14:xfrm>
            </p:contentPart>
          </mc:Choice>
          <mc:Fallback>
            <p:pic>
              <p:nvPicPr>
                <p:cNvPr id="63" name="Freihand 62">
                  <a:extLst>
                    <a:ext uri="{FF2B5EF4-FFF2-40B4-BE49-F238E27FC236}">
                      <a16:creationId xmlns:a16="http://schemas.microsoft.com/office/drawing/2014/main" id="{A169739A-172A-462A-820C-7C90D3FDCD97}"/>
                    </a:ext>
                  </a:extLst>
                </p:cNvPr>
                <p:cNvPicPr/>
                <p:nvPr/>
              </p:nvPicPr>
              <p:blipFill>
                <a:blip r:embed="rId143"/>
                <a:stretch>
                  <a:fillRect/>
                </a:stretch>
              </p:blipFill>
              <p:spPr>
                <a:xfrm>
                  <a:off x="4724579" y="3108571"/>
                  <a:ext cx="79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4" name="Freihand 63">
                  <a:extLst>
                    <a:ext uri="{FF2B5EF4-FFF2-40B4-BE49-F238E27FC236}">
                      <a16:creationId xmlns:a16="http://schemas.microsoft.com/office/drawing/2014/main" id="{14A00AA1-FD4A-4122-BE09-6016848504AF}"/>
                    </a:ext>
                  </a:extLst>
                </p14:cNvPr>
                <p14:cNvContentPartPr/>
                <p14:nvPr/>
              </p14:nvContentPartPr>
              <p14:xfrm>
                <a:off x="4794419" y="3053851"/>
                <a:ext cx="72360" cy="84960"/>
              </p14:xfrm>
            </p:contentPart>
          </mc:Choice>
          <mc:Fallback>
            <p:pic>
              <p:nvPicPr>
                <p:cNvPr id="64" name="Freihand 63">
                  <a:extLst>
                    <a:ext uri="{FF2B5EF4-FFF2-40B4-BE49-F238E27FC236}">
                      <a16:creationId xmlns:a16="http://schemas.microsoft.com/office/drawing/2014/main" id="{14A00AA1-FD4A-4122-BE09-6016848504AF}"/>
                    </a:ext>
                  </a:extLst>
                </p:cNvPr>
                <p:cNvPicPr/>
                <p:nvPr/>
              </p:nvPicPr>
              <p:blipFill>
                <a:blip r:embed="rId145"/>
                <a:stretch>
                  <a:fillRect/>
                </a:stretch>
              </p:blipFill>
              <p:spPr>
                <a:xfrm>
                  <a:off x="4790099" y="3049531"/>
                  <a:ext cx="81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5" name="Freihand 64">
                  <a:extLst>
                    <a:ext uri="{FF2B5EF4-FFF2-40B4-BE49-F238E27FC236}">
                      <a16:creationId xmlns:a16="http://schemas.microsoft.com/office/drawing/2014/main" id="{214E0101-D2B5-43C7-959A-D403DC1CC27C}"/>
                    </a:ext>
                  </a:extLst>
                </p14:cNvPr>
                <p14:cNvContentPartPr/>
                <p14:nvPr/>
              </p14:nvContentPartPr>
              <p14:xfrm>
                <a:off x="4947059" y="3021451"/>
                <a:ext cx="94320" cy="123480"/>
              </p14:xfrm>
            </p:contentPart>
          </mc:Choice>
          <mc:Fallback>
            <p:pic>
              <p:nvPicPr>
                <p:cNvPr id="65" name="Freihand 64">
                  <a:extLst>
                    <a:ext uri="{FF2B5EF4-FFF2-40B4-BE49-F238E27FC236}">
                      <a16:creationId xmlns:a16="http://schemas.microsoft.com/office/drawing/2014/main" id="{214E0101-D2B5-43C7-959A-D403DC1CC27C}"/>
                    </a:ext>
                  </a:extLst>
                </p:cNvPr>
                <p:cNvPicPr/>
                <p:nvPr/>
              </p:nvPicPr>
              <p:blipFill>
                <a:blip r:embed="rId147"/>
                <a:stretch>
                  <a:fillRect/>
                </a:stretch>
              </p:blipFill>
              <p:spPr>
                <a:xfrm>
                  <a:off x="4942739" y="3017131"/>
                  <a:ext cx="102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6" name="Freihand 65">
                  <a:extLst>
                    <a:ext uri="{FF2B5EF4-FFF2-40B4-BE49-F238E27FC236}">
                      <a16:creationId xmlns:a16="http://schemas.microsoft.com/office/drawing/2014/main" id="{40F945B4-C256-4BF8-8A92-58A3309E9B60}"/>
                    </a:ext>
                  </a:extLst>
                </p14:cNvPr>
                <p14:cNvContentPartPr/>
                <p14:nvPr/>
              </p14:nvContentPartPr>
              <p14:xfrm>
                <a:off x="5061179" y="3054211"/>
                <a:ext cx="86400" cy="93960"/>
              </p14:xfrm>
            </p:contentPart>
          </mc:Choice>
          <mc:Fallback>
            <p:pic>
              <p:nvPicPr>
                <p:cNvPr id="66" name="Freihand 65">
                  <a:extLst>
                    <a:ext uri="{FF2B5EF4-FFF2-40B4-BE49-F238E27FC236}">
                      <a16:creationId xmlns:a16="http://schemas.microsoft.com/office/drawing/2014/main" id="{40F945B4-C256-4BF8-8A92-58A3309E9B60}"/>
                    </a:ext>
                  </a:extLst>
                </p:cNvPr>
                <p:cNvPicPr/>
                <p:nvPr/>
              </p:nvPicPr>
              <p:blipFill>
                <a:blip r:embed="rId149"/>
                <a:stretch>
                  <a:fillRect/>
                </a:stretch>
              </p:blipFill>
              <p:spPr>
                <a:xfrm>
                  <a:off x="5056859" y="3049891"/>
                  <a:ext cx="95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7" name="Freihand 66">
                  <a:extLst>
                    <a:ext uri="{FF2B5EF4-FFF2-40B4-BE49-F238E27FC236}">
                      <a16:creationId xmlns:a16="http://schemas.microsoft.com/office/drawing/2014/main" id="{92F8609D-FB51-4D3F-A14D-2184AD06A11D}"/>
                    </a:ext>
                  </a:extLst>
                </p14:cNvPr>
                <p14:cNvContentPartPr/>
                <p14:nvPr/>
              </p14:nvContentPartPr>
              <p14:xfrm>
                <a:off x="5212019" y="3027571"/>
                <a:ext cx="90720" cy="140400"/>
              </p14:xfrm>
            </p:contentPart>
          </mc:Choice>
          <mc:Fallback>
            <p:pic>
              <p:nvPicPr>
                <p:cNvPr id="67" name="Freihand 66">
                  <a:extLst>
                    <a:ext uri="{FF2B5EF4-FFF2-40B4-BE49-F238E27FC236}">
                      <a16:creationId xmlns:a16="http://schemas.microsoft.com/office/drawing/2014/main" id="{92F8609D-FB51-4D3F-A14D-2184AD06A11D}"/>
                    </a:ext>
                  </a:extLst>
                </p:cNvPr>
                <p:cNvPicPr/>
                <p:nvPr/>
              </p:nvPicPr>
              <p:blipFill>
                <a:blip r:embed="rId151"/>
                <a:stretch>
                  <a:fillRect/>
                </a:stretch>
              </p:blipFill>
              <p:spPr>
                <a:xfrm>
                  <a:off x="5207699" y="3023251"/>
                  <a:ext cx="99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8" name="Freihand 67">
                  <a:extLst>
                    <a:ext uri="{FF2B5EF4-FFF2-40B4-BE49-F238E27FC236}">
                      <a16:creationId xmlns:a16="http://schemas.microsoft.com/office/drawing/2014/main" id="{EC44D15D-07F8-4F2B-94E6-E6A2FAEB7D24}"/>
                    </a:ext>
                  </a:extLst>
                </p14:cNvPr>
                <p14:cNvContentPartPr/>
                <p14:nvPr/>
              </p14:nvContentPartPr>
              <p14:xfrm>
                <a:off x="5214539" y="3093091"/>
                <a:ext cx="98280" cy="4680"/>
              </p14:xfrm>
            </p:contentPart>
          </mc:Choice>
          <mc:Fallback>
            <p:pic>
              <p:nvPicPr>
                <p:cNvPr id="68" name="Freihand 67">
                  <a:extLst>
                    <a:ext uri="{FF2B5EF4-FFF2-40B4-BE49-F238E27FC236}">
                      <a16:creationId xmlns:a16="http://schemas.microsoft.com/office/drawing/2014/main" id="{EC44D15D-07F8-4F2B-94E6-E6A2FAEB7D24}"/>
                    </a:ext>
                  </a:extLst>
                </p:cNvPr>
                <p:cNvPicPr/>
                <p:nvPr/>
              </p:nvPicPr>
              <p:blipFill>
                <a:blip r:embed="rId153"/>
                <a:stretch>
                  <a:fillRect/>
                </a:stretch>
              </p:blipFill>
              <p:spPr>
                <a:xfrm>
                  <a:off x="5210219" y="3088771"/>
                  <a:ext cx="106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69" name="Freihand 68">
                  <a:extLst>
                    <a:ext uri="{FF2B5EF4-FFF2-40B4-BE49-F238E27FC236}">
                      <a16:creationId xmlns:a16="http://schemas.microsoft.com/office/drawing/2014/main" id="{4B120CC5-EFB2-4B5E-82B7-ECFDA7D72ED6}"/>
                    </a:ext>
                  </a:extLst>
                </p14:cNvPr>
                <p14:cNvContentPartPr/>
                <p14:nvPr/>
              </p14:nvContentPartPr>
              <p14:xfrm>
                <a:off x="5464019" y="3059971"/>
                <a:ext cx="142920" cy="47520"/>
              </p14:xfrm>
            </p:contentPart>
          </mc:Choice>
          <mc:Fallback>
            <p:pic>
              <p:nvPicPr>
                <p:cNvPr id="69" name="Freihand 68">
                  <a:extLst>
                    <a:ext uri="{FF2B5EF4-FFF2-40B4-BE49-F238E27FC236}">
                      <a16:creationId xmlns:a16="http://schemas.microsoft.com/office/drawing/2014/main" id="{4B120CC5-EFB2-4B5E-82B7-ECFDA7D72ED6}"/>
                    </a:ext>
                  </a:extLst>
                </p:cNvPr>
                <p:cNvPicPr/>
                <p:nvPr/>
              </p:nvPicPr>
              <p:blipFill>
                <a:blip r:embed="rId155"/>
                <a:stretch>
                  <a:fillRect/>
                </a:stretch>
              </p:blipFill>
              <p:spPr>
                <a:xfrm>
                  <a:off x="5459699" y="3055651"/>
                  <a:ext cx="151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0" name="Freihand 69">
                  <a:extLst>
                    <a:ext uri="{FF2B5EF4-FFF2-40B4-BE49-F238E27FC236}">
                      <a16:creationId xmlns:a16="http://schemas.microsoft.com/office/drawing/2014/main" id="{34D2896F-85B0-49D3-BED7-0D8B464278A8}"/>
                    </a:ext>
                  </a:extLst>
                </p14:cNvPr>
                <p14:cNvContentPartPr/>
                <p14:nvPr/>
              </p14:nvContentPartPr>
              <p14:xfrm>
                <a:off x="5629979" y="3007411"/>
                <a:ext cx="86760" cy="131760"/>
              </p14:xfrm>
            </p:contentPart>
          </mc:Choice>
          <mc:Fallback>
            <p:pic>
              <p:nvPicPr>
                <p:cNvPr id="70" name="Freihand 69">
                  <a:extLst>
                    <a:ext uri="{FF2B5EF4-FFF2-40B4-BE49-F238E27FC236}">
                      <a16:creationId xmlns:a16="http://schemas.microsoft.com/office/drawing/2014/main" id="{34D2896F-85B0-49D3-BED7-0D8B464278A8}"/>
                    </a:ext>
                  </a:extLst>
                </p:cNvPr>
                <p:cNvPicPr/>
                <p:nvPr/>
              </p:nvPicPr>
              <p:blipFill>
                <a:blip r:embed="rId157"/>
                <a:stretch>
                  <a:fillRect/>
                </a:stretch>
              </p:blipFill>
              <p:spPr>
                <a:xfrm>
                  <a:off x="5625659" y="3003091"/>
                  <a:ext cx="95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2288E225-D73E-4FE7-B3C5-FE72015DD7C2}"/>
                    </a:ext>
                  </a:extLst>
                </p14:cNvPr>
                <p14:cNvContentPartPr/>
                <p14:nvPr/>
              </p14:nvContentPartPr>
              <p14:xfrm>
                <a:off x="1816139" y="3473971"/>
                <a:ext cx="8640" cy="115920"/>
              </p14:xfrm>
            </p:contentPart>
          </mc:Choice>
          <mc:Fallback>
            <p:pic>
              <p:nvPicPr>
                <p:cNvPr id="95" name="Freihand 94">
                  <a:extLst>
                    <a:ext uri="{FF2B5EF4-FFF2-40B4-BE49-F238E27FC236}">
                      <a16:creationId xmlns:a16="http://schemas.microsoft.com/office/drawing/2014/main" id="{2288E225-D73E-4FE7-B3C5-FE72015DD7C2}"/>
                    </a:ext>
                  </a:extLst>
                </p:cNvPr>
                <p:cNvPicPr/>
                <p:nvPr/>
              </p:nvPicPr>
              <p:blipFill>
                <a:blip r:embed="rId159"/>
                <a:stretch>
                  <a:fillRect/>
                </a:stretch>
              </p:blipFill>
              <p:spPr>
                <a:xfrm>
                  <a:off x="1811819" y="3469651"/>
                  <a:ext cx="172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90A6579D-B653-4707-93E3-BD08C8857BAF}"/>
                    </a:ext>
                  </a:extLst>
                </p14:cNvPr>
                <p14:cNvContentPartPr/>
                <p14:nvPr/>
              </p14:nvContentPartPr>
              <p14:xfrm>
                <a:off x="1762139" y="3452011"/>
                <a:ext cx="110520" cy="66240"/>
              </p14:xfrm>
            </p:contentPart>
          </mc:Choice>
          <mc:Fallback>
            <p:pic>
              <p:nvPicPr>
                <p:cNvPr id="96" name="Freihand 95">
                  <a:extLst>
                    <a:ext uri="{FF2B5EF4-FFF2-40B4-BE49-F238E27FC236}">
                      <a16:creationId xmlns:a16="http://schemas.microsoft.com/office/drawing/2014/main" id="{90A6579D-B653-4707-93E3-BD08C8857BAF}"/>
                    </a:ext>
                  </a:extLst>
                </p:cNvPr>
                <p:cNvPicPr/>
                <p:nvPr/>
              </p:nvPicPr>
              <p:blipFill>
                <a:blip r:embed="rId161"/>
                <a:stretch>
                  <a:fillRect/>
                </a:stretch>
              </p:blipFill>
              <p:spPr>
                <a:xfrm>
                  <a:off x="1757819" y="3447691"/>
                  <a:ext cx="119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AD1E7165-A074-4AF0-A697-8D6B541388EE}"/>
                    </a:ext>
                  </a:extLst>
                </p14:cNvPr>
                <p14:cNvContentPartPr/>
                <p14:nvPr/>
              </p14:nvContentPartPr>
              <p14:xfrm>
                <a:off x="1936739" y="3478291"/>
                <a:ext cx="10080" cy="116640"/>
              </p14:xfrm>
            </p:contentPart>
          </mc:Choice>
          <mc:Fallback>
            <p:pic>
              <p:nvPicPr>
                <p:cNvPr id="97" name="Freihand 96">
                  <a:extLst>
                    <a:ext uri="{FF2B5EF4-FFF2-40B4-BE49-F238E27FC236}">
                      <a16:creationId xmlns:a16="http://schemas.microsoft.com/office/drawing/2014/main" id="{AD1E7165-A074-4AF0-A697-8D6B541388EE}"/>
                    </a:ext>
                  </a:extLst>
                </p:cNvPr>
                <p:cNvPicPr/>
                <p:nvPr/>
              </p:nvPicPr>
              <p:blipFill>
                <a:blip r:embed="rId163"/>
                <a:stretch>
                  <a:fillRect/>
                </a:stretch>
              </p:blipFill>
              <p:spPr>
                <a:xfrm>
                  <a:off x="1932419" y="3473971"/>
                  <a:ext cx="18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54226310-F029-4D70-BB70-5CC8F4D3B6A4}"/>
                    </a:ext>
                  </a:extLst>
                </p14:cNvPr>
                <p14:cNvContentPartPr/>
                <p14:nvPr/>
              </p14:nvContentPartPr>
              <p14:xfrm>
                <a:off x="1881659" y="3450571"/>
                <a:ext cx="120240" cy="14040"/>
              </p14:xfrm>
            </p:contentPart>
          </mc:Choice>
          <mc:Fallback>
            <p:pic>
              <p:nvPicPr>
                <p:cNvPr id="98" name="Freihand 97">
                  <a:extLst>
                    <a:ext uri="{FF2B5EF4-FFF2-40B4-BE49-F238E27FC236}">
                      <a16:creationId xmlns:a16="http://schemas.microsoft.com/office/drawing/2014/main" id="{54226310-F029-4D70-BB70-5CC8F4D3B6A4}"/>
                    </a:ext>
                  </a:extLst>
                </p:cNvPr>
                <p:cNvPicPr/>
                <p:nvPr/>
              </p:nvPicPr>
              <p:blipFill>
                <a:blip r:embed="rId165"/>
                <a:stretch>
                  <a:fillRect/>
                </a:stretch>
              </p:blipFill>
              <p:spPr>
                <a:xfrm>
                  <a:off x="1877339" y="3446251"/>
                  <a:ext cx="128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19E28D2E-B1B8-45D6-97C3-D65B148084BD}"/>
                    </a:ext>
                  </a:extLst>
                </p14:cNvPr>
                <p14:cNvContentPartPr/>
                <p14:nvPr/>
              </p14:nvContentPartPr>
              <p14:xfrm>
                <a:off x="1620299" y="3519331"/>
                <a:ext cx="88560" cy="7920"/>
              </p14:xfrm>
            </p:contentPart>
          </mc:Choice>
          <mc:Fallback>
            <p:pic>
              <p:nvPicPr>
                <p:cNvPr id="99" name="Freihand 98">
                  <a:extLst>
                    <a:ext uri="{FF2B5EF4-FFF2-40B4-BE49-F238E27FC236}">
                      <a16:creationId xmlns:a16="http://schemas.microsoft.com/office/drawing/2014/main" id="{19E28D2E-B1B8-45D6-97C3-D65B148084BD}"/>
                    </a:ext>
                  </a:extLst>
                </p:cNvPr>
                <p:cNvPicPr/>
                <p:nvPr/>
              </p:nvPicPr>
              <p:blipFill>
                <a:blip r:embed="rId167"/>
                <a:stretch>
                  <a:fillRect/>
                </a:stretch>
              </p:blipFill>
              <p:spPr>
                <a:xfrm>
                  <a:off x="1615979" y="3515011"/>
                  <a:ext cx="97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20743E37-2569-4759-AEB3-D4B088DF7661}"/>
                    </a:ext>
                  </a:extLst>
                </p14:cNvPr>
                <p14:cNvContentPartPr/>
                <p14:nvPr/>
              </p14:nvContentPartPr>
              <p14:xfrm>
                <a:off x="1630739" y="3560731"/>
                <a:ext cx="88560" cy="5400"/>
              </p14:xfrm>
            </p:contentPart>
          </mc:Choice>
          <mc:Fallback>
            <p:pic>
              <p:nvPicPr>
                <p:cNvPr id="100" name="Freihand 99">
                  <a:extLst>
                    <a:ext uri="{FF2B5EF4-FFF2-40B4-BE49-F238E27FC236}">
                      <a16:creationId xmlns:a16="http://schemas.microsoft.com/office/drawing/2014/main" id="{20743E37-2569-4759-AEB3-D4B088DF7661}"/>
                    </a:ext>
                  </a:extLst>
                </p:cNvPr>
                <p:cNvPicPr/>
                <p:nvPr/>
              </p:nvPicPr>
              <p:blipFill>
                <a:blip r:embed="rId135"/>
                <a:stretch>
                  <a:fillRect/>
                </a:stretch>
              </p:blipFill>
              <p:spPr>
                <a:xfrm>
                  <a:off x="1626419" y="3556411"/>
                  <a:ext cx="97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BE0C2095-79DE-4E7F-B576-9F06BF58DC38}"/>
                    </a:ext>
                  </a:extLst>
                </p14:cNvPr>
                <p14:cNvContentPartPr/>
                <p14:nvPr/>
              </p14:nvContentPartPr>
              <p14:xfrm>
                <a:off x="2147339" y="3473611"/>
                <a:ext cx="154080" cy="16200"/>
              </p14:xfrm>
            </p:contentPart>
          </mc:Choice>
          <mc:Fallback>
            <p:pic>
              <p:nvPicPr>
                <p:cNvPr id="102" name="Freihand 101">
                  <a:extLst>
                    <a:ext uri="{FF2B5EF4-FFF2-40B4-BE49-F238E27FC236}">
                      <a16:creationId xmlns:a16="http://schemas.microsoft.com/office/drawing/2014/main" id="{BE0C2095-79DE-4E7F-B576-9F06BF58DC38}"/>
                    </a:ext>
                  </a:extLst>
                </p:cNvPr>
                <p:cNvPicPr/>
                <p:nvPr/>
              </p:nvPicPr>
              <p:blipFill>
                <a:blip r:embed="rId170"/>
                <a:stretch>
                  <a:fillRect/>
                </a:stretch>
              </p:blipFill>
              <p:spPr>
                <a:xfrm>
                  <a:off x="2143019" y="3469291"/>
                  <a:ext cx="162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02FA349C-7C98-4B77-B30C-D11E2319B312}"/>
                    </a:ext>
                  </a:extLst>
                </p14:cNvPr>
                <p14:cNvContentPartPr/>
                <p14:nvPr/>
              </p14:nvContentPartPr>
              <p14:xfrm>
                <a:off x="2153099" y="3519691"/>
                <a:ext cx="150120" cy="10440"/>
              </p14:xfrm>
            </p:contentPart>
          </mc:Choice>
          <mc:Fallback>
            <p:pic>
              <p:nvPicPr>
                <p:cNvPr id="103" name="Freihand 102">
                  <a:extLst>
                    <a:ext uri="{FF2B5EF4-FFF2-40B4-BE49-F238E27FC236}">
                      <a16:creationId xmlns:a16="http://schemas.microsoft.com/office/drawing/2014/main" id="{02FA349C-7C98-4B77-B30C-D11E2319B312}"/>
                    </a:ext>
                  </a:extLst>
                </p:cNvPr>
                <p:cNvPicPr/>
                <p:nvPr/>
              </p:nvPicPr>
              <p:blipFill>
                <a:blip r:embed="rId172"/>
                <a:stretch>
                  <a:fillRect/>
                </a:stretch>
              </p:blipFill>
              <p:spPr>
                <a:xfrm>
                  <a:off x="2148779" y="3515371"/>
                  <a:ext cx="1587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6FB0D6C3-8265-4187-BF28-CD198BE07BCC}"/>
                    </a:ext>
                  </a:extLst>
                </p14:cNvPr>
                <p14:cNvContentPartPr/>
                <p14:nvPr/>
              </p14:nvContentPartPr>
              <p14:xfrm>
                <a:off x="2317259" y="3435091"/>
                <a:ext cx="111240" cy="165240"/>
              </p14:xfrm>
            </p:contentPart>
          </mc:Choice>
          <mc:Fallback>
            <p:pic>
              <p:nvPicPr>
                <p:cNvPr id="104" name="Freihand 103">
                  <a:extLst>
                    <a:ext uri="{FF2B5EF4-FFF2-40B4-BE49-F238E27FC236}">
                      <a16:creationId xmlns:a16="http://schemas.microsoft.com/office/drawing/2014/main" id="{6FB0D6C3-8265-4187-BF28-CD198BE07BCC}"/>
                    </a:ext>
                  </a:extLst>
                </p:cNvPr>
                <p:cNvPicPr/>
                <p:nvPr/>
              </p:nvPicPr>
              <p:blipFill>
                <a:blip r:embed="rId174"/>
                <a:stretch>
                  <a:fillRect/>
                </a:stretch>
              </p:blipFill>
              <p:spPr>
                <a:xfrm>
                  <a:off x="2312939" y="3430771"/>
                  <a:ext cx="119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9" name="Freihand 108">
                  <a:extLst>
                    <a:ext uri="{FF2B5EF4-FFF2-40B4-BE49-F238E27FC236}">
                      <a16:creationId xmlns:a16="http://schemas.microsoft.com/office/drawing/2014/main" id="{326D013B-2A1F-494B-85BF-DBC29ACAFF29}"/>
                    </a:ext>
                  </a:extLst>
                </p14:cNvPr>
                <p14:cNvContentPartPr/>
                <p14:nvPr/>
              </p14:nvContentPartPr>
              <p14:xfrm>
                <a:off x="2555219" y="3414931"/>
                <a:ext cx="21600" cy="99360"/>
              </p14:xfrm>
            </p:contentPart>
          </mc:Choice>
          <mc:Fallback>
            <p:pic>
              <p:nvPicPr>
                <p:cNvPr id="109" name="Freihand 108">
                  <a:extLst>
                    <a:ext uri="{FF2B5EF4-FFF2-40B4-BE49-F238E27FC236}">
                      <a16:creationId xmlns:a16="http://schemas.microsoft.com/office/drawing/2014/main" id="{326D013B-2A1F-494B-85BF-DBC29ACAFF29}"/>
                    </a:ext>
                  </a:extLst>
                </p:cNvPr>
                <p:cNvPicPr/>
                <p:nvPr/>
              </p:nvPicPr>
              <p:blipFill>
                <a:blip r:embed="rId176"/>
                <a:stretch>
                  <a:fillRect/>
                </a:stretch>
              </p:blipFill>
              <p:spPr>
                <a:xfrm>
                  <a:off x="2550899" y="3410611"/>
                  <a:ext cx="30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0" name="Freihand 109">
                  <a:extLst>
                    <a:ext uri="{FF2B5EF4-FFF2-40B4-BE49-F238E27FC236}">
                      <a16:creationId xmlns:a16="http://schemas.microsoft.com/office/drawing/2014/main" id="{FBA7DB84-FF3D-4E08-82AF-AB4D74F0B473}"/>
                    </a:ext>
                  </a:extLst>
                </p14:cNvPr>
                <p14:cNvContentPartPr/>
                <p14:nvPr/>
              </p14:nvContentPartPr>
              <p14:xfrm>
                <a:off x="2544779" y="3399091"/>
                <a:ext cx="90000" cy="9720"/>
              </p14:xfrm>
            </p:contentPart>
          </mc:Choice>
          <mc:Fallback>
            <p:pic>
              <p:nvPicPr>
                <p:cNvPr id="110" name="Freihand 109">
                  <a:extLst>
                    <a:ext uri="{FF2B5EF4-FFF2-40B4-BE49-F238E27FC236}">
                      <a16:creationId xmlns:a16="http://schemas.microsoft.com/office/drawing/2014/main" id="{FBA7DB84-FF3D-4E08-82AF-AB4D74F0B473}"/>
                    </a:ext>
                  </a:extLst>
                </p:cNvPr>
                <p:cNvPicPr/>
                <p:nvPr/>
              </p:nvPicPr>
              <p:blipFill>
                <a:blip r:embed="rId178"/>
                <a:stretch>
                  <a:fillRect/>
                </a:stretch>
              </p:blipFill>
              <p:spPr>
                <a:xfrm>
                  <a:off x="2540459" y="3394771"/>
                  <a:ext cx="98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1" name="Freihand 110">
                  <a:extLst>
                    <a:ext uri="{FF2B5EF4-FFF2-40B4-BE49-F238E27FC236}">
                      <a16:creationId xmlns:a16="http://schemas.microsoft.com/office/drawing/2014/main" id="{730BD6BD-F230-43F0-B128-44EA6FAC5E74}"/>
                    </a:ext>
                  </a:extLst>
                </p14:cNvPr>
                <p14:cNvContentPartPr/>
                <p14:nvPr/>
              </p14:nvContentPartPr>
              <p14:xfrm>
                <a:off x="2528579" y="3430771"/>
                <a:ext cx="111240" cy="96840"/>
              </p14:xfrm>
            </p:contentPart>
          </mc:Choice>
          <mc:Fallback>
            <p:pic>
              <p:nvPicPr>
                <p:cNvPr id="111" name="Freihand 110">
                  <a:extLst>
                    <a:ext uri="{FF2B5EF4-FFF2-40B4-BE49-F238E27FC236}">
                      <a16:creationId xmlns:a16="http://schemas.microsoft.com/office/drawing/2014/main" id="{730BD6BD-F230-43F0-B128-44EA6FAC5E74}"/>
                    </a:ext>
                  </a:extLst>
                </p:cNvPr>
                <p:cNvPicPr/>
                <p:nvPr/>
              </p:nvPicPr>
              <p:blipFill>
                <a:blip r:embed="rId180"/>
                <a:stretch>
                  <a:fillRect/>
                </a:stretch>
              </p:blipFill>
              <p:spPr>
                <a:xfrm>
                  <a:off x="2524259" y="3426451"/>
                  <a:ext cx="119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8DF10CF6-60F2-4868-9526-94688D3FA74D}"/>
                    </a:ext>
                  </a:extLst>
                </p14:cNvPr>
                <p14:cNvContentPartPr/>
                <p14:nvPr/>
              </p14:nvContentPartPr>
              <p14:xfrm>
                <a:off x="2670419" y="3420691"/>
                <a:ext cx="84600" cy="77400"/>
              </p14:xfrm>
            </p:contentPart>
          </mc:Choice>
          <mc:Fallback>
            <p:pic>
              <p:nvPicPr>
                <p:cNvPr id="112" name="Freihand 111">
                  <a:extLst>
                    <a:ext uri="{FF2B5EF4-FFF2-40B4-BE49-F238E27FC236}">
                      <a16:creationId xmlns:a16="http://schemas.microsoft.com/office/drawing/2014/main" id="{8DF10CF6-60F2-4868-9526-94688D3FA74D}"/>
                    </a:ext>
                  </a:extLst>
                </p:cNvPr>
                <p:cNvPicPr/>
                <p:nvPr/>
              </p:nvPicPr>
              <p:blipFill>
                <a:blip r:embed="rId182"/>
                <a:stretch>
                  <a:fillRect/>
                </a:stretch>
              </p:blipFill>
              <p:spPr>
                <a:xfrm>
                  <a:off x="2666099" y="3416371"/>
                  <a:ext cx="93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3" name="Freihand 112">
                  <a:extLst>
                    <a:ext uri="{FF2B5EF4-FFF2-40B4-BE49-F238E27FC236}">
                      <a16:creationId xmlns:a16="http://schemas.microsoft.com/office/drawing/2014/main" id="{B42204C7-44D4-4AD2-B6D9-03D235B4C0B7}"/>
                    </a:ext>
                  </a:extLst>
                </p14:cNvPr>
                <p14:cNvContentPartPr/>
                <p14:nvPr/>
              </p14:nvContentPartPr>
              <p14:xfrm>
                <a:off x="2818019" y="3424291"/>
                <a:ext cx="99720" cy="52920"/>
              </p14:xfrm>
            </p:contentPart>
          </mc:Choice>
          <mc:Fallback>
            <p:pic>
              <p:nvPicPr>
                <p:cNvPr id="113" name="Freihand 112">
                  <a:extLst>
                    <a:ext uri="{FF2B5EF4-FFF2-40B4-BE49-F238E27FC236}">
                      <a16:creationId xmlns:a16="http://schemas.microsoft.com/office/drawing/2014/main" id="{B42204C7-44D4-4AD2-B6D9-03D235B4C0B7}"/>
                    </a:ext>
                  </a:extLst>
                </p:cNvPr>
                <p:cNvPicPr/>
                <p:nvPr/>
              </p:nvPicPr>
              <p:blipFill>
                <a:blip r:embed="rId184"/>
                <a:stretch>
                  <a:fillRect/>
                </a:stretch>
              </p:blipFill>
              <p:spPr>
                <a:xfrm>
                  <a:off x="2813699" y="3419971"/>
                  <a:ext cx="108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4" name="Freihand 113">
                  <a:extLst>
                    <a:ext uri="{FF2B5EF4-FFF2-40B4-BE49-F238E27FC236}">
                      <a16:creationId xmlns:a16="http://schemas.microsoft.com/office/drawing/2014/main" id="{6D5FFCD1-7442-4A5E-B5AC-508D43CF1053}"/>
                    </a:ext>
                  </a:extLst>
                </p14:cNvPr>
                <p14:cNvContentPartPr/>
                <p14:nvPr/>
              </p14:nvContentPartPr>
              <p14:xfrm>
                <a:off x="2856179" y="3299011"/>
                <a:ext cx="76320" cy="90360"/>
              </p14:xfrm>
            </p:contentPart>
          </mc:Choice>
          <mc:Fallback>
            <p:pic>
              <p:nvPicPr>
                <p:cNvPr id="114" name="Freihand 113">
                  <a:extLst>
                    <a:ext uri="{FF2B5EF4-FFF2-40B4-BE49-F238E27FC236}">
                      <a16:creationId xmlns:a16="http://schemas.microsoft.com/office/drawing/2014/main" id="{6D5FFCD1-7442-4A5E-B5AC-508D43CF1053}"/>
                    </a:ext>
                  </a:extLst>
                </p:cNvPr>
                <p:cNvPicPr/>
                <p:nvPr/>
              </p:nvPicPr>
              <p:blipFill>
                <a:blip r:embed="rId186"/>
                <a:stretch>
                  <a:fillRect/>
                </a:stretch>
              </p:blipFill>
              <p:spPr>
                <a:xfrm>
                  <a:off x="2851859" y="3294691"/>
                  <a:ext cx="84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9" name="Freihand 118">
                  <a:extLst>
                    <a:ext uri="{FF2B5EF4-FFF2-40B4-BE49-F238E27FC236}">
                      <a16:creationId xmlns:a16="http://schemas.microsoft.com/office/drawing/2014/main" id="{34E5E007-66CD-4D7E-8077-13E548BE1B52}"/>
                    </a:ext>
                  </a:extLst>
                </p14:cNvPr>
                <p14:cNvContentPartPr/>
                <p14:nvPr/>
              </p14:nvContentPartPr>
              <p14:xfrm>
                <a:off x="2980739" y="3402691"/>
                <a:ext cx="12600" cy="107640"/>
              </p14:xfrm>
            </p:contentPart>
          </mc:Choice>
          <mc:Fallback>
            <p:pic>
              <p:nvPicPr>
                <p:cNvPr id="119" name="Freihand 118">
                  <a:extLst>
                    <a:ext uri="{FF2B5EF4-FFF2-40B4-BE49-F238E27FC236}">
                      <a16:creationId xmlns:a16="http://schemas.microsoft.com/office/drawing/2014/main" id="{34E5E007-66CD-4D7E-8077-13E548BE1B52}"/>
                    </a:ext>
                  </a:extLst>
                </p:cNvPr>
                <p:cNvPicPr/>
                <p:nvPr/>
              </p:nvPicPr>
              <p:blipFill>
                <a:blip r:embed="rId188"/>
                <a:stretch>
                  <a:fillRect/>
                </a:stretch>
              </p:blipFill>
              <p:spPr>
                <a:xfrm>
                  <a:off x="2976419" y="3398371"/>
                  <a:ext cx="21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15A6F9F4-7F04-4C2A-B582-703477539266}"/>
                    </a:ext>
                  </a:extLst>
                </p14:cNvPr>
                <p14:cNvContentPartPr/>
                <p14:nvPr/>
              </p14:nvContentPartPr>
              <p14:xfrm>
                <a:off x="2929979" y="3386851"/>
                <a:ext cx="113400" cy="7560"/>
              </p14:xfrm>
            </p:contentPart>
          </mc:Choice>
          <mc:Fallback>
            <p:pic>
              <p:nvPicPr>
                <p:cNvPr id="120" name="Freihand 119">
                  <a:extLst>
                    <a:ext uri="{FF2B5EF4-FFF2-40B4-BE49-F238E27FC236}">
                      <a16:creationId xmlns:a16="http://schemas.microsoft.com/office/drawing/2014/main" id="{15A6F9F4-7F04-4C2A-B582-703477539266}"/>
                    </a:ext>
                  </a:extLst>
                </p:cNvPr>
                <p:cNvPicPr/>
                <p:nvPr/>
              </p:nvPicPr>
              <p:blipFill>
                <a:blip r:embed="rId190"/>
                <a:stretch>
                  <a:fillRect/>
                </a:stretch>
              </p:blipFill>
              <p:spPr>
                <a:xfrm>
                  <a:off x="2925659" y="3382531"/>
                  <a:ext cx="1220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Freihand 120">
                  <a:extLst>
                    <a:ext uri="{FF2B5EF4-FFF2-40B4-BE49-F238E27FC236}">
                      <a16:creationId xmlns:a16="http://schemas.microsoft.com/office/drawing/2014/main" id="{476FB07D-C39D-49C7-B330-8BC62AB41252}"/>
                    </a:ext>
                  </a:extLst>
                </p14:cNvPr>
                <p14:cNvContentPartPr/>
                <p14:nvPr/>
              </p14:nvContentPartPr>
              <p14:xfrm>
                <a:off x="2935739" y="3426091"/>
                <a:ext cx="107280" cy="9720"/>
              </p14:xfrm>
            </p:contentPart>
          </mc:Choice>
          <mc:Fallback>
            <p:pic>
              <p:nvPicPr>
                <p:cNvPr id="121" name="Freihand 120">
                  <a:extLst>
                    <a:ext uri="{FF2B5EF4-FFF2-40B4-BE49-F238E27FC236}">
                      <a16:creationId xmlns:a16="http://schemas.microsoft.com/office/drawing/2014/main" id="{476FB07D-C39D-49C7-B330-8BC62AB41252}"/>
                    </a:ext>
                  </a:extLst>
                </p:cNvPr>
                <p:cNvPicPr/>
                <p:nvPr/>
              </p:nvPicPr>
              <p:blipFill>
                <a:blip r:embed="rId94"/>
                <a:stretch>
                  <a:fillRect/>
                </a:stretch>
              </p:blipFill>
              <p:spPr>
                <a:xfrm>
                  <a:off x="2931419" y="3421771"/>
                  <a:ext cx="1159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Freihand 121">
                  <a:extLst>
                    <a:ext uri="{FF2B5EF4-FFF2-40B4-BE49-F238E27FC236}">
                      <a16:creationId xmlns:a16="http://schemas.microsoft.com/office/drawing/2014/main" id="{6EFC3756-A3E0-43A4-9D66-A067168AF28E}"/>
                    </a:ext>
                  </a:extLst>
                </p14:cNvPr>
                <p14:cNvContentPartPr/>
                <p14:nvPr/>
              </p14:nvContentPartPr>
              <p14:xfrm>
                <a:off x="3071459" y="3411691"/>
                <a:ext cx="16560" cy="94680"/>
              </p14:xfrm>
            </p:contentPart>
          </mc:Choice>
          <mc:Fallback>
            <p:pic>
              <p:nvPicPr>
                <p:cNvPr id="122" name="Freihand 121">
                  <a:extLst>
                    <a:ext uri="{FF2B5EF4-FFF2-40B4-BE49-F238E27FC236}">
                      <a16:creationId xmlns:a16="http://schemas.microsoft.com/office/drawing/2014/main" id="{6EFC3756-A3E0-43A4-9D66-A067168AF28E}"/>
                    </a:ext>
                  </a:extLst>
                </p:cNvPr>
                <p:cNvPicPr/>
                <p:nvPr/>
              </p:nvPicPr>
              <p:blipFill>
                <a:blip r:embed="rId193"/>
                <a:stretch>
                  <a:fillRect/>
                </a:stretch>
              </p:blipFill>
              <p:spPr>
                <a:xfrm>
                  <a:off x="3067139" y="3407371"/>
                  <a:ext cx="25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Freihand 122">
                  <a:extLst>
                    <a:ext uri="{FF2B5EF4-FFF2-40B4-BE49-F238E27FC236}">
                      <a16:creationId xmlns:a16="http://schemas.microsoft.com/office/drawing/2014/main" id="{5A664850-4E99-4AA4-A63C-9D6B2236B448}"/>
                    </a:ext>
                  </a:extLst>
                </p14:cNvPr>
                <p14:cNvContentPartPr/>
                <p14:nvPr/>
              </p14:nvContentPartPr>
              <p14:xfrm>
                <a:off x="3032579" y="3386131"/>
                <a:ext cx="103320" cy="19800"/>
              </p14:xfrm>
            </p:contentPart>
          </mc:Choice>
          <mc:Fallback>
            <p:pic>
              <p:nvPicPr>
                <p:cNvPr id="123" name="Freihand 122">
                  <a:extLst>
                    <a:ext uri="{FF2B5EF4-FFF2-40B4-BE49-F238E27FC236}">
                      <a16:creationId xmlns:a16="http://schemas.microsoft.com/office/drawing/2014/main" id="{5A664850-4E99-4AA4-A63C-9D6B2236B448}"/>
                    </a:ext>
                  </a:extLst>
                </p:cNvPr>
                <p:cNvPicPr/>
                <p:nvPr/>
              </p:nvPicPr>
              <p:blipFill>
                <a:blip r:embed="rId195"/>
                <a:stretch>
                  <a:fillRect/>
                </a:stretch>
              </p:blipFill>
              <p:spPr>
                <a:xfrm>
                  <a:off x="3028259" y="3381811"/>
                  <a:ext cx="111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4" name="Freihand 123">
                  <a:extLst>
                    <a:ext uri="{FF2B5EF4-FFF2-40B4-BE49-F238E27FC236}">
                      <a16:creationId xmlns:a16="http://schemas.microsoft.com/office/drawing/2014/main" id="{62EA2C98-A5DA-4064-9C91-13C9A11EF126}"/>
                    </a:ext>
                  </a:extLst>
                </p14:cNvPr>
                <p14:cNvContentPartPr/>
                <p14:nvPr/>
              </p14:nvContentPartPr>
              <p14:xfrm>
                <a:off x="3163619" y="3428971"/>
                <a:ext cx="83520" cy="10800"/>
              </p14:xfrm>
            </p:contentPart>
          </mc:Choice>
          <mc:Fallback>
            <p:pic>
              <p:nvPicPr>
                <p:cNvPr id="124" name="Freihand 123">
                  <a:extLst>
                    <a:ext uri="{FF2B5EF4-FFF2-40B4-BE49-F238E27FC236}">
                      <a16:creationId xmlns:a16="http://schemas.microsoft.com/office/drawing/2014/main" id="{62EA2C98-A5DA-4064-9C91-13C9A11EF126}"/>
                    </a:ext>
                  </a:extLst>
                </p:cNvPr>
                <p:cNvPicPr/>
                <p:nvPr/>
              </p:nvPicPr>
              <p:blipFill>
                <a:blip r:embed="rId197"/>
                <a:stretch>
                  <a:fillRect/>
                </a:stretch>
              </p:blipFill>
              <p:spPr>
                <a:xfrm>
                  <a:off x="3159299" y="3424651"/>
                  <a:ext cx="921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Freihand 124">
                  <a:extLst>
                    <a:ext uri="{FF2B5EF4-FFF2-40B4-BE49-F238E27FC236}">
                      <a16:creationId xmlns:a16="http://schemas.microsoft.com/office/drawing/2014/main" id="{CDCEC06B-A80B-4AE6-AF43-8EC8A7C1EC81}"/>
                    </a:ext>
                  </a:extLst>
                </p14:cNvPr>
                <p14:cNvContentPartPr/>
                <p14:nvPr/>
              </p14:nvContentPartPr>
              <p14:xfrm>
                <a:off x="3157859" y="3439411"/>
                <a:ext cx="194760" cy="32760"/>
              </p14:xfrm>
            </p:contentPart>
          </mc:Choice>
          <mc:Fallback>
            <p:pic>
              <p:nvPicPr>
                <p:cNvPr id="125" name="Freihand 124">
                  <a:extLst>
                    <a:ext uri="{FF2B5EF4-FFF2-40B4-BE49-F238E27FC236}">
                      <a16:creationId xmlns:a16="http://schemas.microsoft.com/office/drawing/2014/main" id="{CDCEC06B-A80B-4AE6-AF43-8EC8A7C1EC81}"/>
                    </a:ext>
                  </a:extLst>
                </p:cNvPr>
                <p:cNvPicPr/>
                <p:nvPr/>
              </p:nvPicPr>
              <p:blipFill>
                <a:blip r:embed="rId199"/>
                <a:stretch>
                  <a:fillRect/>
                </a:stretch>
              </p:blipFill>
              <p:spPr>
                <a:xfrm>
                  <a:off x="3153539" y="3435091"/>
                  <a:ext cx="2034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Freihand 125">
                  <a:extLst>
                    <a:ext uri="{FF2B5EF4-FFF2-40B4-BE49-F238E27FC236}">
                      <a16:creationId xmlns:a16="http://schemas.microsoft.com/office/drawing/2014/main" id="{DBF67440-12EE-4907-9685-7730F20A792B}"/>
                    </a:ext>
                  </a:extLst>
                </p14:cNvPr>
                <p14:cNvContentPartPr/>
                <p14:nvPr/>
              </p14:nvContentPartPr>
              <p14:xfrm>
                <a:off x="3385379" y="3376051"/>
                <a:ext cx="88920" cy="101160"/>
              </p14:xfrm>
            </p:contentPart>
          </mc:Choice>
          <mc:Fallback>
            <p:pic>
              <p:nvPicPr>
                <p:cNvPr id="126" name="Freihand 125">
                  <a:extLst>
                    <a:ext uri="{FF2B5EF4-FFF2-40B4-BE49-F238E27FC236}">
                      <a16:creationId xmlns:a16="http://schemas.microsoft.com/office/drawing/2014/main" id="{DBF67440-12EE-4907-9685-7730F20A792B}"/>
                    </a:ext>
                  </a:extLst>
                </p:cNvPr>
                <p:cNvPicPr/>
                <p:nvPr/>
              </p:nvPicPr>
              <p:blipFill>
                <a:blip r:embed="rId201"/>
                <a:stretch>
                  <a:fillRect/>
                </a:stretch>
              </p:blipFill>
              <p:spPr>
                <a:xfrm>
                  <a:off x="3381059" y="3371731"/>
                  <a:ext cx="97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57E68C4B-BD11-4094-9D95-0691F9D3E8A9}"/>
                    </a:ext>
                  </a:extLst>
                </p14:cNvPr>
                <p14:cNvContentPartPr/>
                <p14:nvPr/>
              </p14:nvContentPartPr>
              <p14:xfrm>
                <a:off x="3722699" y="3369931"/>
                <a:ext cx="19440" cy="118800"/>
              </p14:xfrm>
            </p:contentPart>
          </mc:Choice>
          <mc:Fallback>
            <p:pic>
              <p:nvPicPr>
                <p:cNvPr id="128" name="Freihand 127">
                  <a:extLst>
                    <a:ext uri="{FF2B5EF4-FFF2-40B4-BE49-F238E27FC236}">
                      <a16:creationId xmlns:a16="http://schemas.microsoft.com/office/drawing/2014/main" id="{57E68C4B-BD11-4094-9D95-0691F9D3E8A9}"/>
                    </a:ext>
                  </a:extLst>
                </p:cNvPr>
                <p:cNvPicPr/>
                <p:nvPr/>
              </p:nvPicPr>
              <p:blipFill>
                <a:blip r:embed="rId203"/>
                <a:stretch>
                  <a:fillRect/>
                </a:stretch>
              </p:blipFill>
              <p:spPr>
                <a:xfrm>
                  <a:off x="3718379" y="3365611"/>
                  <a:ext cx="28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Freihand 128">
                  <a:extLst>
                    <a:ext uri="{FF2B5EF4-FFF2-40B4-BE49-F238E27FC236}">
                      <a16:creationId xmlns:a16="http://schemas.microsoft.com/office/drawing/2014/main" id="{CFB0E6F9-0014-4C80-8867-A1F8F4F10230}"/>
                    </a:ext>
                  </a:extLst>
                </p14:cNvPr>
                <p14:cNvContentPartPr/>
                <p14:nvPr/>
              </p14:nvContentPartPr>
              <p14:xfrm>
                <a:off x="3725219" y="3364171"/>
                <a:ext cx="84600" cy="3600"/>
              </p14:xfrm>
            </p:contentPart>
          </mc:Choice>
          <mc:Fallback>
            <p:pic>
              <p:nvPicPr>
                <p:cNvPr id="129" name="Freihand 128">
                  <a:extLst>
                    <a:ext uri="{FF2B5EF4-FFF2-40B4-BE49-F238E27FC236}">
                      <a16:creationId xmlns:a16="http://schemas.microsoft.com/office/drawing/2014/main" id="{CFB0E6F9-0014-4C80-8867-A1F8F4F10230}"/>
                    </a:ext>
                  </a:extLst>
                </p:cNvPr>
                <p:cNvPicPr/>
                <p:nvPr/>
              </p:nvPicPr>
              <p:blipFill>
                <a:blip r:embed="rId205"/>
                <a:stretch>
                  <a:fillRect/>
                </a:stretch>
              </p:blipFill>
              <p:spPr>
                <a:xfrm>
                  <a:off x="3720899" y="3359851"/>
                  <a:ext cx="932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Freihand 129">
                  <a:extLst>
                    <a:ext uri="{FF2B5EF4-FFF2-40B4-BE49-F238E27FC236}">
                      <a16:creationId xmlns:a16="http://schemas.microsoft.com/office/drawing/2014/main" id="{44910A19-0489-4FDE-807B-D3CB8525B1CB}"/>
                    </a:ext>
                  </a:extLst>
                </p14:cNvPr>
                <p14:cNvContentPartPr/>
                <p14:nvPr/>
              </p14:nvContentPartPr>
              <p14:xfrm>
                <a:off x="3730259" y="3412411"/>
                <a:ext cx="76320" cy="9720"/>
              </p14:xfrm>
            </p:contentPart>
          </mc:Choice>
          <mc:Fallback>
            <p:pic>
              <p:nvPicPr>
                <p:cNvPr id="130" name="Freihand 129">
                  <a:extLst>
                    <a:ext uri="{FF2B5EF4-FFF2-40B4-BE49-F238E27FC236}">
                      <a16:creationId xmlns:a16="http://schemas.microsoft.com/office/drawing/2014/main" id="{44910A19-0489-4FDE-807B-D3CB8525B1CB}"/>
                    </a:ext>
                  </a:extLst>
                </p:cNvPr>
                <p:cNvPicPr/>
                <p:nvPr/>
              </p:nvPicPr>
              <p:blipFill>
                <a:blip r:embed="rId207"/>
                <a:stretch>
                  <a:fillRect/>
                </a:stretch>
              </p:blipFill>
              <p:spPr>
                <a:xfrm>
                  <a:off x="3725939" y="3408091"/>
                  <a:ext cx="84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ABCAF199-4E2E-4FE0-9B5E-AAE2415C93FE}"/>
                    </a:ext>
                  </a:extLst>
                </p14:cNvPr>
                <p14:cNvContentPartPr/>
                <p14:nvPr/>
              </p14:nvContentPartPr>
              <p14:xfrm>
                <a:off x="3717299" y="3479011"/>
                <a:ext cx="96840" cy="12600"/>
              </p14:xfrm>
            </p:contentPart>
          </mc:Choice>
          <mc:Fallback>
            <p:pic>
              <p:nvPicPr>
                <p:cNvPr id="131" name="Freihand 130">
                  <a:extLst>
                    <a:ext uri="{FF2B5EF4-FFF2-40B4-BE49-F238E27FC236}">
                      <a16:creationId xmlns:a16="http://schemas.microsoft.com/office/drawing/2014/main" id="{ABCAF199-4E2E-4FE0-9B5E-AAE2415C93FE}"/>
                    </a:ext>
                  </a:extLst>
                </p:cNvPr>
                <p:cNvPicPr/>
                <p:nvPr/>
              </p:nvPicPr>
              <p:blipFill>
                <a:blip r:embed="rId209"/>
                <a:stretch>
                  <a:fillRect/>
                </a:stretch>
              </p:blipFill>
              <p:spPr>
                <a:xfrm>
                  <a:off x="3712979" y="3474691"/>
                  <a:ext cx="105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3B1CFEA8-63B5-4B3A-982C-CD80F4757ACB}"/>
                    </a:ext>
                  </a:extLst>
                </p14:cNvPr>
                <p14:cNvContentPartPr/>
                <p14:nvPr/>
              </p14:nvContentPartPr>
              <p14:xfrm>
                <a:off x="3851579" y="3351571"/>
                <a:ext cx="120960" cy="89280"/>
              </p14:xfrm>
            </p:contentPart>
          </mc:Choice>
          <mc:Fallback>
            <p:pic>
              <p:nvPicPr>
                <p:cNvPr id="133" name="Freihand 132">
                  <a:extLst>
                    <a:ext uri="{FF2B5EF4-FFF2-40B4-BE49-F238E27FC236}">
                      <a16:creationId xmlns:a16="http://schemas.microsoft.com/office/drawing/2014/main" id="{3B1CFEA8-63B5-4B3A-982C-CD80F4757ACB}"/>
                    </a:ext>
                  </a:extLst>
                </p:cNvPr>
                <p:cNvPicPr/>
                <p:nvPr/>
              </p:nvPicPr>
              <p:blipFill>
                <a:blip r:embed="rId211"/>
                <a:stretch>
                  <a:fillRect/>
                </a:stretch>
              </p:blipFill>
              <p:spPr>
                <a:xfrm>
                  <a:off x="3847259" y="3347251"/>
                  <a:ext cx="129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E59E0EC7-DAE9-4C4D-8F94-28387DFD93C3}"/>
                    </a:ext>
                  </a:extLst>
                </p14:cNvPr>
                <p14:cNvContentPartPr/>
                <p14:nvPr/>
              </p14:nvContentPartPr>
              <p14:xfrm>
                <a:off x="3996659" y="3371731"/>
                <a:ext cx="74160" cy="14040"/>
              </p14:xfrm>
            </p:contentPart>
          </mc:Choice>
          <mc:Fallback>
            <p:pic>
              <p:nvPicPr>
                <p:cNvPr id="134" name="Freihand 133">
                  <a:extLst>
                    <a:ext uri="{FF2B5EF4-FFF2-40B4-BE49-F238E27FC236}">
                      <a16:creationId xmlns:a16="http://schemas.microsoft.com/office/drawing/2014/main" id="{E59E0EC7-DAE9-4C4D-8F94-28387DFD93C3}"/>
                    </a:ext>
                  </a:extLst>
                </p:cNvPr>
                <p:cNvPicPr/>
                <p:nvPr/>
              </p:nvPicPr>
              <p:blipFill>
                <a:blip r:embed="rId213"/>
                <a:stretch>
                  <a:fillRect/>
                </a:stretch>
              </p:blipFill>
              <p:spPr>
                <a:xfrm>
                  <a:off x="3992339" y="3367411"/>
                  <a:ext cx="82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56E141AD-4F2B-4FD9-8E69-77D53FAD54CF}"/>
                    </a:ext>
                  </a:extLst>
                </p14:cNvPr>
                <p14:cNvContentPartPr/>
                <p14:nvPr/>
              </p14:nvContentPartPr>
              <p14:xfrm>
                <a:off x="3981899" y="3402331"/>
                <a:ext cx="96840" cy="8280"/>
              </p14:xfrm>
            </p:contentPart>
          </mc:Choice>
          <mc:Fallback>
            <p:pic>
              <p:nvPicPr>
                <p:cNvPr id="135" name="Freihand 134">
                  <a:extLst>
                    <a:ext uri="{FF2B5EF4-FFF2-40B4-BE49-F238E27FC236}">
                      <a16:creationId xmlns:a16="http://schemas.microsoft.com/office/drawing/2014/main" id="{56E141AD-4F2B-4FD9-8E69-77D53FAD54CF}"/>
                    </a:ext>
                  </a:extLst>
                </p:cNvPr>
                <p:cNvPicPr/>
                <p:nvPr/>
              </p:nvPicPr>
              <p:blipFill>
                <a:blip r:embed="rId215"/>
                <a:stretch>
                  <a:fillRect/>
                </a:stretch>
              </p:blipFill>
              <p:spPr>
                <a:xfrm>
                  <a:off x="3977579" y="3398011"/>
                  <a:ext cx="105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D61771FF-83B9-4F6B-9B4F-644F2DFEC3C1}"/>
                    </a:ext>
                  </a:extLst>
                </p14:cNvPr>
                <p14:cNvContentPartPr/>
                <p14:nvPr/>
              </p14:nvContentPartPr>
              <p14:xfrm>
                <a:off x="3989459" y="3259771"/>
                <a:ext cx="165600" cy="172440"/>
              </p14:xfrm>
            </p:contentPart>
          </mc:Choice>
          <mc:Fallback>
            <p:pic>
              <p:nvPicPr>
                <p:cNvPr id="136" name="Freihand 135">
                  <a:extLst>
                    <a:ext uri="{FF2B5EF4-FFF2-40B4-BE49-F238E27FC236}">
                      <a16:creationId xmlns:a16="http://schemas.microsoft.com/office/drawing/2014/main" id="{D61771FF-83B9-4F6B-9B4F-644F2DFEC3C1}"/>
                    </a:ext>
                  </a:extLst>
                </p:cNvPr>
                <p:cNvPicPr/>
                <p:nvPr/>
              </p:nvPicPr>
              <p:blipFill>
                <a:blip r:embed="rId217"/>
                <a:stretch>
                  <a:fillRect/>
                </a:stretch>
              </p:blipFill>
              <p:spPr>
                <a:xfrm>
                  <a:off x="3985139" y="3255451"/>
                  <a:ext cx="174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1CBB9C69-C5AD-492F-971B-73446E8795F2}"/>
                    </a:ext>
                  </a:extLst>
                </p14:cNvPr>
                <p14:cNvContentPartPr/>
                <p14:nvPr/>
              </p14:nvContentPartPr>
              <p14:xfrm>
                <a:off x="4094219" y="3302251"/>
                <a:ext cx="102960" cy="57240"/>
              </p14:xfrm>
            </p:contentPart>
          </mc:Choice>
          <mc:Fallback>
            <p:pic>
              <p:nvPicPr>
                <p:cNvPr id="137" name="Freihand 136">
                  <a:extLst>
                    <a:ext uri="{FF2B5EF4-FFF2-40B4-BE49-F238E27FC236}">
                      <a16:creationId xmlns:a16="http://schemas.microsoft.com/office/drawing/2014/main" id="{1CBB9C69-C5AD-492F-971B-73446E8795F2}"/>
                    </a:ext>
                  </a:extLst>
                </p:cNvPr>
                <p:cNvPicPr/>
                <p:nvPr/>
              </p:nvPicPr>
              <p:blipFill>
                <a:blip r:embed="rId219"/>
                <a:stretch>
                  <a:fillRect/>
                </a:stretch>
              </p:blipFill>
              <p:spPr>
                <a:xfrm>
                  <a:off x="4089899" y="3297931"/>
                  <a:ext cx="111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Freihand 137">
                  <a:extLst>
                    <a:ext uri="{FF2B5EF4-FFF2-40B4-BE49-F238E27FC236}">
                      <a16:creationId xmlns:a16="http://schemas.microsoft.com/office/drawing/2014/main" id="{AFB85076-8F70-468E-85E3-21F44E19D9C7}"/>
                    </a:ext>
                  </a:extLst>
                </p14:cNvPr>
                <p14:cNvContentPartPr/>
                <p14:nvPr/>
              </p14:nvContentPartPr>
              <p14:xfrm>
                <a:off x="4251899" y="3320971"/>
                <a:ext cx="18000" cy="112680"/>
              </p14:xfrm>
            </p:contentPart>
          </mc:Choice>
          <mc:Fallback>
            <p:pic>
              <p:nvPicPr>
                <p:cNvPr id="138" name="Freihand 137">
                  <a:extLst>
                    <a:ext uri="{FF2B5EF4-FFF2-40B4-BE49-F238E27FC236}">
                      <a16:creationId xmlns:a16="http://schemas.microsoft.com/office/drawing/2014/main" id="{AFB85076-8F70-468E-85E3-21F44E19D9C7}"/>
                    </a:ext>
                  </a:extLst>
                </p:cNvPr>
                <p:cNvPicPr/>
                <p:nvPr/>
              </p:nvPicPr>
              <p:blipFill>
                <a:blip r:embed="rId221"/>
                <a:stretch>
                  <a:fillRect/>
                </a:stretch>
              </p:blipFill>
              <p:spPr>
                <a:xfrm>
                  <a:off x="4247579" y="3316651"/>
                  <a:ext cx="26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Freihand 138">
                  <a:extLst>
                    <a:ext uri="{FF2B5EF4-FFF2-40B4-BE49-F238E27FC236}">
                      <a16:creationId xmlns:a16="http://schemas.microsoft.com/office/drawing/2014/main" id="{7A18208D-7C35-4130-A6BC-742D0DAADC0D}"/>
                    </a:ext>
                  </a:extLst>
                </p14:cNvPr>
                <p14:cNvContentPartPr/>
                <p14:nvPr/>
              </p14:nvContentPartPr>
              <p14:xfrm>
                <a:off x="4210139" y="3314131"/>
                <a:ext cx="100800" cy="3600"/>
              </p14:xfrm>
            </p:contentPart>
          </mc:Choice>
          <mc:Fallback>
            <p:pic>
              <p:nvPicPr>
                <p:cNvPr id="139" name="Freihand 138">
                  <a:extLst>
                    <a:ext uri="{FF2B5EF4-FFF2-40B4-BE49-F238E27FC236}">
                      <a16:creationId xmlns:a16="http://schemas.microsoft.com/office/drawing/2014/main" id="{7A18208D-7C35-4130-A6BC-742D0DAADC0D}"/>
                    </a:ext>
                  </a:extLst>
                </p:cNvPr>
                <p:cNvPicPr/>
                <p:nvPr/>
              </p:nvPicPr>
              <p:blipFill>
                <a:blip r:embed="rId223"/>
                <a:stretch>
                  <a:fillRect/>
                </a:stretch>
              </p:blipFill>
              <p:spPr>
                <a:xfrm>
                  <a:off x="4205819" y="3309811"/>
                  <a:ext cx="109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Freihand 139">
                  <a:extLst>
                    <a:ext uri="{FF2B5EF4-FFF2-40B4-BE49-F238E27FC236}">
                      <a16:creationId xmlns:a16="http://schemas.microsoft.com/office/drawing/2014/main" id="{47B9B93A-72D4-4079-A987-4CB85D7FB3D8}"/>
                    </a:ext>
                  </a:extLst>
                </p14:cNvPr>
                <p14:cNvContentPartPr/>
                <p14:nvPr/>
              </p14:nvContentPartPr>
              <p14:xfrm>
                <a:off x="4377899" y="3368851"/>
                <a:ext cx="99000" cy="6120"/>
              </p14:xfrm>
            </p:contentPart>
          </mc:Choice>
          <mc:Fallback>
            <p:pic>
              <p:nvPicPr>
                <p:cNvPr id="140" name="Freihand 139">
                  <a:extLst>
                    <a:ext uri="{FF2B5EF4-FFF2-40B4-BE49-F238E27FC236}">
                      <a16:creationId xmlns:a16="http://schemas.microsoft.com/office/drawing/2014/main" id="{47B9B93A-72D4-4079-A987-4CB85D7FB3D8}"/>
                    </a:ext>
                  </a:extLst>
                </p:cNvPr>
                <p:cNvPicPr/>
                <p:nvPr/>
              </p:nvPicPr>
              <p:blipFill>
                <a:blip r:embed="rId225"/>
                <a:stretch>
                  <a:fillRect/>
                </a:stretch>
              </p:blipFill>
              <p:spPr>
                <a:xfrm>
                  <a:off x="4373579" y="3364531"/>
                  <a:ext cx="107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939A8953-2B38-4C1D-A410-89B3DC217051}"/>
                    </a:ext>
                  </a:extLst>
                </p14:cNvPr>
                <p14:cNvContentPartPr/>
                <p14:nvPr/>
              </p14:nvContentPartPr>
              <p14:xfrm>
                <a:off x="4368899" y="3403051"/>
                <a:ext cx="135720" cy="4680"/>
              </p14:xfrm>
            </p:contentPart>
          </mc:Choice>
          <mc:Fallback>
            <p:pic>
              <p:nvPicPr>
                <p:cNvPr id="141" name="Freihand 140">
                  <a:extLst>
                    <a:ext uri="{FF2B5EF4-FFF2-40B4-BE49-F238E27FC236}">
                      <a16:creationId xmlns:a16="http://schemas.microsoft.com/office/drawing/2014/main" id="{939A8953-2B38-4C1D-A410-89B3DC217051}"/>
                    </a:ext>
                  </a:extLst>
                </p:cNvPr>
                <p:cNvPicPr/>
                <p:nvPr/>
              </p:nvPicPr>
              <p:blipFill>
                <a:blip r:embed="rId227"/>
                <a:stretch>
                  <a:fillRect/>
                </a:stretch>
              </p:blipFill>
              <p:spPr>
                <a:xfrm>
                  <a:off x="4364579" y="3398731"/>
                  <a:ext cx="144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Freihand 142">
                  <a:extLst>
                    <a:ext uri="{FF2B5EF4-FFF2-40B4-BE49-F238E27FC236}">
                      <a16:creationId xmlns:a16="http://schemas.microsoft.com/office/drawing/2014/main" id="{A2E8609D-9008-49AB-84B5-1CD4850B4097}"/>
                    </a:ext>
                  </a:extLst>
                </p14:cNvPr>
                <p14:cNvContentPartPr/>
                <p14:nvPr/>
              </p14:nvContentPartPr>
              <p14:xfrm>
                <a:off x="4550339" y="3283891"/>
                <a:ext cx="111240" cy="122400"/>
              </p14:xfrm>
            </p:contentPart>
          </mc:Choice>
          <mc:Fallback>
            <p:pic>
              <p:nvPicPr>
                <p:cNvPr id="143" name="Freihand 142">
                  <a:extLst>
                    <a:ext uri="{FF2B5EF4-FFF2-40B4-BE49-F238E27FC236}">
                      <a16:creationId xmlns:a16="http://schemas.microsoft.com/office/drawing/2014/main" id="{A2E8609D-9008-49AB-84B5-1CD4850B4097}"/>
                    </a:ext>
                  </a:extLst>
                </p:cNvPr>
                <p:cNvPicPr/>
                <p:nvPr/>
              </p:nvPicPr>
              <p:blipFill>
                <a:blip r:embed="rId229"/>
                <a:stretch>
                  <a:fillRect/>
                </a:stretch>
              </p:blipFill>
              <p:spPr>
                <a:xfrm>
                  <a:off x="4546019" y="3279571"/>
                  <a:ext cx="119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Freihand 143">
                  <a:extLst>
                    <a:ext uri="{FF2B5EF4-FFF2-40B4-BE49-F238E27FC236}">
                      <a16:creationId xmlns:a16="http://schemas.microsoft.com/office/drawing/2014/main" id="{A917CFA9-769C-47AE-967E-51424A7D07F3}"/>
                    </a:ext>
                  </a:extLst>
                </p14:cNvPr>
                <p14:cNvContentPartPr/>
                <p14:nvPr/>
              </p14:nvContentPartPr>
              <p14:xfrm>
                <a:off x="4714499" y="3324931"/>
                <a:ext cx="96840" cy="18720"/>
              </p14:xfrm>
            </p:contentPart>
          </mc:Choice>
          <mc:Fallback>
            <p:pic>
              <p:nvPicPr>
                <p:cNvPr id="144" name="Freihand 143">
                  <a:extLst>
                    <a:ext uri="{FF2B5EF4-FFF2-40B4-BE49-F238E27FC236}">
                      <a16:creationId xmlns:a16="http://schemas.microsoft.com/office/drawing/2014/main" id="{A917CFA9-769C-47AE-967E-51424A7D07F3}"/>
                    </a:ext>
                  </a:extLst>
                </p:cNvPr>
                <p:cNvPicPr/>
                <p:nvPr/>
              </p:nvPicPr>
              <p:blipFill>
                <a:blip r:embed="rId231"/>
                <a:stretch>
                  <a:fillRect/>
                </a:stretch>
              </p:blipFill>
              <p:spPr>
                <a:xfrm>
                  <a:off x="4710179" y="3320611"/>
                  <a:ext cx="105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Freihand 144">
                  <a:extLst>
                    <a:ext uri="{FF2B5EF4-FFF2-40B4-BE49-F238E27FC236}">
                      <a16:creationId xmlns:a16="http://schemas.microsoft.com/office/drawing/2014/main" id="{16155688-1603-46AB-9F67-72AFB43612FA}"/>
                    </a:ext>
                  </a:extLst>
                </p14:cNvPr>
                <p14:cNvContentPartPr/>
                <p14:nvPr/>
              </p14:nvContentPartPr>
              <p14:xfrm>
                <a:off x="4716659" y="3360571"/>
                <a:ext cx="99000" cy="8280"/>
              </p14:xfrm>
            </p:contentPart>
          </mc:Choice>
          <mc:Fallback>
            <p:pic>
              <p:nvPicPr>
                <p:cNvPr id="145" name="Freihand 144">
                  <a:extLst>
                    <a:ext uri="{FF2B5EF4-FFF2-40B4-BE49-F238E27FC236}">
                      <a16:creationId xmlns:a16="http://schemas.microsoft.com/office/drawing/2014/main" id="{16155688-1603-46AB-9F67-72AFB43612FA}"/>
                    </a:ext>
                  </a:extLst>
                </p:cNvPr>
                <p:cNvPicPr/>
                <p:nvPr/>
              </p:nvPicPr>
              <p:blipFill>
                <a:blip r:embed="rId233"/>
                <a:stretch>
                  <a:fillRect/>
                </a:stretch>
              </p:blipFill>
              <p:spPr>
                <a:xfrm>
                  <a:off x="4712339" y="3356251"/>
                  <a:ext cx="107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Freihand 145">
                  <a:extLst>
                    <a:ext uri="{FF2B5EF4-FFF2-40B4-BE49-F238E27FC236}">
                      <a16:creationId xmlns:a16="http://schemas.microsoft.com/office/drawing/2014/main" id="{C63F47DA-ACDF-487D-85EB-49FF0519FFFE}"/>
                    </a:ext>
                  </a:extLst>
                </p14:cNvPr>
                <p14:cNvContentPartPr/>
                <p14:nvPr/>
              </p14:nvContentPartPr>
              <p14:xfrm>
                <a:off x="4808099" y="3293971"/>
                <a:ext cx="68760" cy="120960"/>
              </p14:xfrm>
            </p:contentPart>
          </mc:Choice>
          <mc:Fallback>
            <p:pic>
              <p:nvPicPr>
                <p:cNvPr id="146" name="Freihand 145">
                  <a:extLst>
                    <a:ext uri="{FF2B5EF4-FFF2-40B4-BE49-F238E27FC236}">
                      <a16:creationId xmlns:a16="http://schemas.microsoft.com/office/drawing/2014/main" id="{C63F47DA-ACDF-487D-85EB-49FF0519FFFE}"/>
                    </a:ext>
                  </a:extLst>
                </p:cNvPr>
                <p:cNvPicPr/>
                <p:nvPr/>
              </p:nvPicPr>
              <p:blipFill>
                <a:blip r:embed="rId235"/>
                <a:stretch>
                  <a:fillRect/>
                </a:stretch>
              </p:blipFill>
              <p:spPr>
                <a:xfrm>
                  <a:off x="4803779" y="3289651"/>
                  <a:ext cx="77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8" name="Freihand 147">
                  <a:extLst>
                    <a:ext uri="{FF2B5EF4-FFF2-40B4-BE49-F238E27FC236}">
                      <a16:creationId xmlns:a16="http://schemas.microsoft.com/office/drawing/2014/main" id="{C6901A6E-9232-449E-B4E1-67BF92A0161E}"/>
                    </a:ext>
                  </a:extLst>
                </p14:cNvPr>
                <p14:cNvContentPartPr/>
                <p14:nvPr/>
              </p14:nvContentPartPr>
              <p14:xfrm>
                <a:off x="4900619" y="3311251"/>
                <a:ext cx="99720" cy="120240"/>
              </p14:xfrm>
            </p:contentPart>
          </mc:Choice>
          <mc:Fallback>
            <p:pic>
              <p:nvPicPr>
                <p:cNvPr id="148" name="Freihand 147">
                  <a:extLst>
                    <a:ext uri="{FF2B5EF4-FFF2-40B4-BE49-F238E27FC236}">
                      <a16:creationId xmlns:a16="http://schemas.microsoft.com/office/drawing/2014/main" id="{C6901A6E-9232-449E-B4E1-67BF92A0161E}"/>
                    </a:ext>
                  </a:extLst>
                </p:cNvPr>
                <p:cNvPicPr/>
                <p:nvPr/>
              </p:nvPicPr>
              <p:blipFill>
                <a:blip r:embed="rId237"/>
                <a:stretch>
                  <a:fillRect/>
                </a:stretch>
              </p:blipFill>
              <p:spPr>
                <a:xfrm>
                  <a:off x="4896299" y="3306931"/>
                  <a:ext cx="108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 name="Freihand 148">
                  <a:extLst>
                    <a:ext uri="{FF2B5EF4-FFF2-40B4-BE49-F238E27FC236}">
                      <a16:creationId xmlns:a16="http://schemas.microsoft.com/office/drawing/2014/main" id="{E53BCE07-06EE-40CA-B0F0-A6ED70A68E4C}"/>
                    </a:ext>
                  </a:extLst>
                </p14:cNvPr>
                <p14:cNvContentPartPr/>
                <p14:nvPr/>
              </p14:nvContentPartPr>
              <p14:xfrm>
                <a:off x="5059019" y="3327091"/>
                <a:ext cx="103680" cy="87480"/>
              </p14:xfrm>
            </p:contentPart>
          </mc:Choice>
          <mc:Fallback>
            <p:pic>
              <p:nvPicPr>
                <p:cNvPr id="149" name="Freihand 148">
                  <a:extLst>
                    <a:ext uri="{FF2B5EF4-FFF2-40B4-BE49-F238E27FC236}">
                      <a16:creationId xmlns:a16="http://schemas.microsoft.com/office/drawing/2014/main" id="{E53BCE07-06EE-40CA-B0F0-A6ED70A68E4C}"/>
                    </a:ext>
                  </a:extLst>
                </p:cNvPr>
                <p:cNvPicPr/>
                <p:nvPr/>
              </p:nvPicPr>
              <p:blipFill>
                <a:blip r:embed="rId239"/>
                <a:stretch>
                  <a:fillRect/>
                </a:stretch>
              </p:blipFill>
              <p:spPr>
                <a:xfrm>
                  <a:off x="5054699" y="3322771"/>
                  <a:ext cx="112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50810AF9-0018-4BAD-855E-294F726CE894}"/>
                    </a:ext>
                  </a:extLst>
                </p14:cNvPr>
                <p14:cNvContentPartPr/>
                <p14:nvPr/>
              </p14:nvContentPartPr>
              <p14:xfrm>
                <a:off x="5224259" y="3363811"/>
                <a:ext cx="60840" cy="8280"/>
              </p14:xfrm>
            </p:contentPart>
          </mc:Choice>
          <mc:Fallback>
            <p:pic>
              <p:nvPicPr>
                <p:cNvPr id="151" name="Freihand 150">
                  <a:extLst>
                    <a:ext uri="{FF2B5EF4-FFF2-40B4-BE49-F238E27FC236}">
                      <a16:creationId xmlns:a16="http://schemas.microsoft.com/office/drawing/2014/main" id="{50810AF9-0018-4BAD-855E-294F726CE894}"/>
                    </a:ext>
                  </a:extLst>
                </p:cNvPr>
                <p:cNvPicPr/>
                <p:nvPr/>
              </p:nvPicPr>
              <p:blipFill>
                <a:blip r:embed="rId241"/>
                <a:stretch>
                  <a:fillRect/>
                </a:stretch>
              </p:blipFill>
              <p:spPr>
                <a:xfrm>
                  <a:off x="5219939" y="3359491"/>
                  <a:ext cx="69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E26BE8AF-C131-4265-8AEE-B5CE70275A9F}"/>
                    </a:ext>
                  </a:extLst>
                </p14:cNvPr>
                <p14:cNvContentPartPr/>
                <p14:nvPr/>
              </p14:nvContentPartPr>
              <p14:xfrm>
                <a:off x="5294819" y="3300091"/>
                <a:ext cx="84600" cy="106920"/>
              </p14:xfrm>
            </p:contentPart>
          </mc:Choice>
          <mc:Fallback>
            <p:pic>
              <p:nvPicPr>
                <p:cNvPr id="152" name="Freihand 151">
                  <a:extLst>
                    <a:ext uri="{FF2B5EF4-FFF2-40B4-BE49-F238E27FC236}">
                      <a16:creationId xmlns:a16="http://schemas.microsoft.com/office/drawing/2014/main" id="{E26BE8AF-C131-4265-8AEE-B5CE70275A9F}"/>
                    </a:ext>
                  </a:extLst>
                </p:cNvPr>
                <p:cNvPicPr/>
                <p:nvPr/>
              </p:nvPicPr>
              <p:blipFill>
                <a:blip r:embed="rId243"/>
                <a:stretch>
                  <a:fillRect/>
                </a:stretch>
              </p:blipFill>
              <p:spPr>
                <a:xfrm>
                  <a:off x="5290499" y="3295771"/>
                  <a:ext cx="93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3C57343B-3440-4ABC-A81C-DAC527D28105}"/>
                    </a:ext>
                  </a:extLst>
                </p14:cNvPr>
                <p14:cNvContentPartPr/>
                <p14:nvPr/>
              </p14:nvContentPartPr>
              <p14:xfrm>
                <a:off x="5518739" y="3323851"/>
                <a:ext cx="120240" cy="17280"/>
              </p14:xfrm>
            </p:contentPart>
          </mc:Choice>
          <mc:Fallback>
            <p:pic>
              <p:nvPicPr>
                <p:cNvPr id="153" name="Freihand 152">
                  <a:extLst>
                    <a:ext uri="{FF2B5EF4-FFF2-40B4-BE49-F238E27FC236}">
                      <a16:creationId xmlns:a16="http://schemas.microsoft.com/office/drawing/2014/main" id="{3C57343B-3440-4ABC-A81C-DAC527D28105}"/>
                    </a:ext>
                  </a:extLst>
                </p:cNvPr>
                <p:cNvPicPr/>
                <p:nvPr/>
              </p:nvPicPr>
              <p:blipFill>
                <a:blip r:embed="rId245"/>
                <a:stretch>
                  <a:fillRect/>
                </a:stretch>
              </p:blipFill>
              <p:spPr>
                <a:xfrm>
                  <a:off x="5514419" y="3319531"/>
                  <a:ext cx="128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5EB4B3AA-B2E0-4F73-B8F5-EB24AFC2F6DD}"/>
                    </a:ext>
                  </a:extLst>
                </p14:cNvPr>
                <p14:cNvContentPartPr/>
                <p14:nvPr/>
              </p14:nvContentPartPr>
              <p14:xfrm>
                <a:off x="5536739" y="3351571"/>
                <a:ext cx="106560" cy="14400"/>
              </p14:xfrm>
            </p:contentPart>
          </mc:Choice>
          <mc:Fallback>
            <p:pic>
              <p:nvPicPr>
                <p:cNvPr id="154" name="Freihand 153">
                  <a:extLst>
                    <a:ext uri="{FF2B5EF4-FFF2-40B4-BE49-F238E27FC236}">
                      <a16:creationId xmlns:a16="http://schemas.microsoft.com/office/drawing/2014/main" id="{5EB4B3AA-B2E0-4F73-B8F5-EB24AFC2F6DD}"/>
                    </a:ext>
                  </a:extLst>
                </p:cNvPr>
                <p:cNvPicPr/>
                <p:nvPr/>
              </p:nvPicPr>
              <p:blipFill>
                <a:blip r:embed="rId247"/>
                <a:stretch>
                  <a:fillRect/>
                </a:stretch>
              </p:blipFill>
              <p:spPr>
                <a:xfrm>
                  <a:off x="5532419" y="3347251"/>
                  <a:ext cx="11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Freihand 154">
                  <a:extLst>
                    <a:ext uri="{FF2B5EF4-FFF2-40B4-BE49-F238E27FC236}">
                      <a16:creationId xmlns:a16="http://schemas.microsoft.com/office/drawing/2014/main" id="{98BAEC83-169D-4090-8B0E-58DC492A18BA}"/>
                    </a:ext>
                  </a:extLst>
                </p14:cNvPr>
                <p14:cNvContentPartPr/>
                <p14:nvPr/>
              </p14:nvContentPartPr>
              <p14:xfrm>
                <a:off x="5667779" y="3279931"/>
                <a:ext cx="84960" cy="127800"/>
              </p14:xfrm>
            </p:contentPart>
          </mc:Choice>
          <mc:Fallback>
            <p:pic>
              <p:nvPicPr>
                <p:cNvPr id="155" name="Freihand 154">
                  <a:extLst>
                    <a:ext uri="{FF2B5EF4-FFF2-40B4-BE49-F238E27FC236}">
                      <a16:creationId xmlns:a16="http://schemas.microsoft.com/office/drawing/2014/main" id="{98BAEC83-169D-4090-8B0E-58DC492A18BA}"/>
                    </a:ext>
                  </a:extLst>
                </p:cNvPr>
                <p:cNvPicPr/>
                <p:nvPr/>
              </p:nvPicPr>
              <p:blipFill>
                <a:blip r:embed="rId249"/>
                <a:stretch>
                  <a:fillRect/>
                </a:stretch>
              </p:blipFill>
              <p:spPr>
                <a:xfrm>
                  <a:off x="5663459" y="3275611"/>
                  <a:ext cx="93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72" name="Freihand 71">
                  <a:extLst>
                    <a:ext uri="{FF2B5EF4-FFF2-40B4-BE49-F238E27FC236}">
                      <a16:creationId xmlns:a16="http://schemas.microsoft.com/office/drawing/2014/main" id="{7A11C8D7-E2FC-46F7-8E60-5EB57EA2CF22}"/>
                    </a:ext>
                  </a:extLst>
                </p14:cNvPr>
                <p14:cNvContentPartPr/>
                <p14:nvPr/>
              </p14:nvContentPartPr>
              <p14:xfrm>
                <a:off x="6027419" y="2999491"/>
                <a:ext cx="7920" cy="129960"/>
              </p14:xfrm>
            </p:contentPart>
          </mc:Choice>
          <mc:Fallback>
            <p:pic>
              <p:nvPicPr>
                <p:cNvPr id="72" name="Freihand 71">
                  <a:extLst>
                    <a:ext uri="{FF2B5EF4-FFF2-40B4-BE49-F238E27FC236}">
                      <a16:creationId xmlns:a16="http://schemas.microsoft.com/office/drawing/2014/main" id="{7A11C8D7-E2FC-46F7-8E60-5EB57EA2CF22}"/>
                    </a:ext>
                  </a:extLst>
                </p:cNvPr>
                <p:cNvPicPr/>
                <p:nvPr/>
              </p:nvPicPr>
              <p:blipFill>
                <a:blip r:embed="rId251"/>
                <a:stretch>
                  <a:fillRect/>
                </a:stretch>
              </p:blipFill>
              <p:spPr>
                <a:xfrm>
                  <a:off x="6023099" y="2995171"/>
                  <a:ext cx="16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73" name="Freihand 72">
                  <a:extLst>
                    <a:ext uri="{FF2B5EF4-FFF2-40B4-BE49-F238E27FC236}">
                      <a16:creationId xmlns:a16="http://schemas.microsoft.com/office/drawing/2014/main" id="{8C6F9C94-F219-4BE2-8314-E7649D6498A0}"/>
                    </a:ext>
                  </a:extLst>
                </p14:cNvPr>
                <p14:cNvContentPartPr/>
                <p14:nvPr/>
              </p14:nvContentPartPr>
              <p14:xfrm>
                <a:off x="6010859" y="3011731"/>
                <a:ext cx="141840" cy="2160"/>
              </p14:xfrm>
            </p:contentPart>
          </mc:Choice>
          <mc:Fallback>
            <p:pic>
              <p:nvPicPr>
                <p:cNvPr id="73" name="Freihand 72">
                  <a:extLst>
                    <a:ext uri="{FF2B5EF4-FFF2-40B4-BE49-F238E27FC236}">
                      <a16:creationId xmlns:a16="http://schemas.microsoft.com/office/drawing/2014/main" id="{8C6F9C94-F219-4BE2-8314-E7649D6498A0}"/>
                    </a:ext>
                  </a:extLst>
                </p:cNvPr>
                <p:cNvPicPr/>
                <p:nvPr/>
              </p:nvPicPr>
              <p:blipFill>
                <a:blip r:embed="rId253"/>
                <a:stretch>
                  <a:fillRect/>
                </a:stretch>
              </p:blipFill>
              <p:spPr>
                <a:xfrm>
                  <a:off x="6006539" y="3007411"/>
                  <a:ext cx="1504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4" name="Freihand 73">
                  <a:extLst>
                    <a:ext uri="{FF2B5EF4-FFF2-40B4-BE49-F238E27FC236}">
                      <a16:creationId xmlns:a16="http://schemas.microsoft.com/office/drawing/2014/main" id="{41F0D6C4-8069-46E4-8A8A-462ED110CC4A}"/>
                    </a:ext>
                  </a:extLst>
                </p14:cNvPr>
                <p14:cNvContentPartPr/>
                <p14:nvPr/>
              </p14:nvContentPartPr>
              <p14:xfrm>
                <a:off x="6034259" y="3050611"/>
                <a:ext cx="132480" cy="6480"/>
              </p14:xfrm>
            </p:contentPart>
          </mc:Choice>
          <mc:Fallback>
            <p:pic>
              <p:nvPicPr>
                <p:cNvPr id="74" name="Freihand 73">
                  <a:extLst>
                    <a:ext uri="{FF2B5EF4-FFF2-40B4-BE49-F238E27FC236}">
                      <a16:creationId xmlns:a16="http://schemas.microsoft.com/office/drawing/2014/main" id="{41F0D6C4-8069-46E4-8A8A-462ED110CC4A}"/>
                    </a:ext>
                  </a:extLst>
                </p:cNvPr>
                <p:cNvPicPr/>
                <p:nvPr/>
              </p:nvPicPr>
              <p:blipFill>
                <a:blip r:embed="rId255"/>
                <a:stretch>
                  <a:fillRect/>
                </a:stretch>
              </p:blipFill>
              <p:spPr>
                <a:xfrm>
                  <a:off x="6029939" y="3046291"/>
                  <a:ext cx="141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5" name="Freihand 74">
                  <a:extLst>
                    <a:ext uri="{FF2B5EF4-FFF2-40B4-BE49-F238E27FC236}">
                      <a16:creationId xmlns:a16="http://schemas.microsoft.com/office/drawing/2014/main" id="{91D6BD64-D23C-44DB-B06A-6F294086C248}"/>
                    </a:ext>
                  </a:extLst>
                </p14:cNvPr>
                <p14:cNvContentPartPr/>
                <p14:nvPr/>
              </p14:nvContentPartPr>
              <p14:xfrm>
                <a:off x="6002219" y="3126571"/>
                <a:ext cx="137880" cy="5040"/>
              </p14:xfrm>
            </p:contentPart>
          </mc:Choice>
          <mc:Fallback>
            <p:pic>
              <p:nvPicPr>
                <p:cNvPr id="75" name="Freihand 74">
                  <a:extLst>
                    <a:ext uri="{FF2B5EF4-FFF2-40B4-BE49-F238E27FC236}">
                      <a16:creationId xmlns:a16="http://schemas.microsoft.com/office/drawing/2014/main" id="{91D6BD64-D23C-44DB-B06A-6F294086C248}"/>
                    </a:ext>
                  </a:extLst>
                </p:cNvPr>
                <p:cNvPicPr/>
                <p:nvPr/>
              </p:nvPicPr>
              <p:blipFill>
                <a:blip r:embed="rId257"/>
                <a:stretch>
                  <a:fillRect/>
                </a:stretch>
              </p:blipFill>
              <p:spPr>
                <a:xfrm>
                  <a:off x="5997899" y="3122251"/>
                  <a:ext cx="146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7" name="Freihand 76">
                  <a:extLst>
                    <a:ext uri="{FF2B5EF4-FFF2-40B4-BE49-F238E27FC236}">
                      <a16:creationId xmlns:a16="http://schemas.microsoft.com/office/drawing/2014/main" id="{24BB50A3-8B98-459D-BF0B-7D8C7128B415}"/>
                    </a:ext>
                  </a:extLst>
                </p14:cNvPr>
                <p14:cNvContentPartPr/>
                <p14:nvPr/>
              </p14:nvContentPartPr>
              <p14:xfrm>
                <a:off x="6225059" y="3000931"/>
                <a:ext cx="127800" cy="92880"/>
              </p14:xfrm>
            </p:contentPart>
          </mc:Choice>
          <mc:Fallback>
            <p:pic>
              <p:nvPicPr>
                <p:cNvPr id="77" name="Freihand 76">
                  <a:extLst>
                    <a:ext uri="{FF2B5EF4-FFF2-40B4-BE49-F238E27FC236}">
                      <a16:creationId xmlns:a16="http://schemas.microsoft.com/office/drawing/2014/main" id="{24BB50A3-8B98-459D-BF0B-7D8C7128B415}"/>
                    </a:ext>
                  </a:extLst>
                </p:cNvPr>
                <p:cNvPicPr/>
                <p:nvPr/>
              </p:nvPicPr>
              <p:blipFill>
                <a:blip r:embed="rId259"/>
                <a:stretch>
                  <a:fillRect/>
                </a:stretch>
              </p:blipFill>
              <p:spPr>
                <a:xfrm>
                  <a:off x="6220739" y="2996611"/>
                  <a:ext cx="136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8" name="Freihand 77">
                  <a:extLst>
                    <a:ext uri="{FF2B5EF4-FFF2-40B4-BE49-F238E27FC236}">
                      <a16:creationId xmlns:a16="http://schemas.microsoft.com/office/drawing/2014/main" id="{A8BFC7C5-7D0F-4F97-86BD-D963FBEF18AA}"/>
                    </a:ext>
                  </a:extLst>
                </p14:cNvPr>
                <p14:cNvContentPartPr/>
                <p14:nvPr/>
              </p14:nvContentPartPr>
              <p14:xfrm>
                <a:off x="6393899" y="3039811"/>
                <a:ext cx="109440" cy="7920"/>
              </p14:xfrm>
            </p:contentPart>
          </mc:Choice>
          <mc:Fallback>
            <p:pic>
              <p:nvPicPr>
                <p:cNvPr id="78" name="Freihand 77">
                  <a:extLst>
                    <a:ext uri="{FF2B5EF4-FFF2-40B4-BE49-F238E27FC236}">
                      <a16:creationId xmlns:a16="http://schemas.microsoft.com/office/drawing/2014/main" id="{A8BFC7C5-7D0F-4F97-86BD-D963FBEF18AA}"/>
                    </a:ext>
                  </a:extLst>
                </p:cNvPr>
                <p:cNvPicPr/>
                <p:nvPr/>
              </p:nvPicPr>
              <p:blipFill>
                <a:blip r:embed="rId261"/>
                <a:stretch>
                  <a:fillRect/>
                </a:stretch>
              </p:blipFill>
              <p:spPr>
                <a:xfrm>
                  <a:off x="6389579" y="3035491"/>
                  <a:ext cx="118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9" name="Freihand 78">
                  <a:extLst>
                    <a:ext uri="{FF2B5EF4-FFF2-40B4-BE49-F238E27FC236}">
                      <a16:creationId xmlns:a16="http://schemas.microsoft.com/office/drawing/2014/main" id="{DA27E00F-DAFF-4538-9F6E-DEFC5EB442DC}"/>
                    </a:ext>
                  </a:extLst>
                </p14:cNvPr>
                <p14:cNvContentPartPr/>
                <p14:nvPr/>
              </p14:nvContentPartPr>
              <p14:xfrm>
                <a:off x="6367259" y="3063211"/>
                <a:ext cx="159120" cy="22320"/>
              </p14:xfrm>
            </p:contentPart>
          </mc:Choice>
          <mc:Fallback>
            <p:pic>
              <p:nvPicPr>
                <p:cNvPr id="79" name="Freihand 78">
                  <a:extLst>
                    <a:ext uri="{FF2B5EF4-FFF2-40B4-BE49-F238E27FC236}">
                      <a16:creationId xmlns:a16="http://schemas.microsoft.com/office/drawing/2014/main" id="{DA27E00F-DAFF-4538-9F6E-DEFC5EB442DC}"/>
                    </a:ext>
                  </a:extLst>
                </p:cNvPr>
                <p:cNvPicPr/>
                <p:nvPr/>
              </p:nvPicPr>
              <p:blipFill>
                <a:blip r:embed="rId263"/>
                <a:stretch>
                  <a:fillRect/>
                </a:stretch>
              </p:blipFill>
              <p:spPr>
                <a:xfrm>
                  <a:off x="6362939" y="3058891"/>
                  <a:ext cx="167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81" name="Freihand 80">
                  <a:extLst>
                    <a:ext uri="{FF2B5EF4-FFF2-40B4-BE49-F238E27FC236}">
                      <a16:creationId xmlns:a16="http://schemas.microsoft.com/office/drawing/2014/main" id="{2D805F75-A7C4-41FE-91E1-75FBDD9BBA14}"/>
                    </a:ext>
                  </a:extLst>
                </p14:cNvPr>
                <p14:cNvContentPartPr/>
                <p14:nvPr/>
              </p14:nvContentPartPr>
              <p14:xfrm>
                <a:off x="6377699" y="2922811"/>
                <a:ext cx="102960" cy="78840"/>
              </p14:xfrm>
            </p:contentPart>
          </mc:Choice>
          <mc:Fallback>
            <p:pic>
              <p:nvPicPr>
                <p:cNvPr id="81" name="Freihand 80">
                  <a:extLst>
                    <a:ext uri="{FF2B5EF4-FFF2-40B4-BE49-F238E27FC236}">
                      <a16:creationId xmlns:a16="http://schemas.microsoft.com/office/drawing/2014/main" id="{2D805F75-A7C4-41FE-91E1-75FBDD9BBA14}"/>
                    </a:ext>
                  </a:extLst>
                </p:cNvPr>
                <p:cNvPicPr/>
                <p:nvPr/>
              </p:nvPicPr>
              <p:blipFill>
                <a:blip r:embed="rId265"/>
                <a:stretch>
                  <a:fillRect/>
                </a:stretch>
              </p:blipFill>
              <p:spPr>
                <a:xfrm>
                  <a:off x="6373379" y="2918491"/>
                  <a:ext cx="111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82" name="Freihand 81">
                  <a:extLst>
                    <a:ext uri="{FF2B5EF4-FFF2-40B4-BE49-F238E27FC236}">
                      <a16:creationId xmlns:a16="http://schemas.microsoft.com/office/drawing/2014/main" id="{1393F4D0-21D7-4C0B-AA76-611762A33F5E}"/>
                    </a:ext>
                  </a:extLst>
                </p14:cNvPr>
                <p14:cNvContentPartPr/>
                <p14:nvPr/>
              </p14:nvContentPartPr>
              <p14:xfrm>
                <a:off x="6637259" y="3005611"/>
                <a:ext cx="17640" cy="100800"/>
              </p14:xfrm>
            </p:contentPart>
          </mc:Choice>
          <mc:Fallback>
            <p:pic>
              <p:nvPicPr>
                <p:cNvPr id="82" name="Freihand 81">
                  <a:extLst>
                    <a:ext uri="{FF2B5EF4-FFF2-40B4-BE49-F238E27FC236}">
                      <a16:creationId xmlns:a16="http://schemas.microsoft.com/office/drawing/2014/main" id="{1393F4D0-21D7-4C0B-AA76-611762A33F5E}"/>
                    </a:ext>
                  </a:extLst>
                </p:cNvPr>
                <p:cNvPicPr/>
                <p:nvPr/>
              </p:nvPicPr>
              <p:blipFill>
                <a:blip r:embed="rId267"/>
                <a:stretch>
                  <a:fillRect/>
                </a:stretch>
              </p:blipFill>
              <p:spPr>
                <a:xfrm>
                  <a:off x="6632939" y="3001291"/>
                  <a:ext cx="26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83" name="Freihand 82">
                  <a:extLst>
                    <a:ext uri="{FF2B5EF4-FFF2-40B4-BE49-F238E27FC236}">
                      <a16:creationId xmlns:a16="http://schemas.microsoft.com/office/drawing/2014/main" id="{3D62D66B-699A-49D6-B071-CFB1CC4AF296}"/>
                    </a:ext>
                  </a:extLst>
                </p14:cNvPr>
                <p14:cNvContentPartPr/>
                <p14:nvPr/>
              </p14:nvContentPartPr>
              <p14:xfrm>
                <a:off x="6545819" y="2998051"/>
                <a:ext cx="164520" cy="14040"/>
              </p14:xfrm>
            </p:contentPart>
          </mc:Choice>
          <mc:Fallback>
            <p:pic>
              <p:nvPicPr>
                <p:cNvPr id="83" name="Freihand 82">
                  <a:extLst>
                    <a:ext uri="{FF2B5EF4-FFF2-40B4-BE49-F238E27FC236}">
                      <a16:creationId xmlns:a16="http://schemas.microsoft.com/office/drawing/2014/main" id="{3D62D66B-699A-49D6-B071-CFB1CC4AF296}"/>
                    </a:ext>
                  </a:extLst>
                </p:cNvPr>
                <p:cNvPicPr/>
                <p:nvPr/>
              </p:nvPicPr>
              <p:blipFill>
                <a:blip r:embed="rId269"/>
                <a:stretch>
                  <a:fillRect/>
                </a:stretch>
              </p:blipFill>
              <p:spPr>
                <a:xfrm>
                  <a:off x="6541499" y="2993731"/>
                  <a:ext cx="173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84" name="Freihand 83">
                  <a:extLst>
                    <a:ext uri="{FF2B5EF4-FFF2-40B4-BE49-F238E27FC236}">
                      <a16:creationId xmlns:a16="http://schemas.microsoft.com/office/drawing/2014/main" id="{2F615E24-F580-4560-BC82-04E2A8222ED8}"/>
                    </a:ext>
                  </a:extLst>
                </p14:cNvPr>
                <p14:cNvContentPartPr/>
                <p14:nvPr/>
              </p14:nvContentPartPr>
              <p14:xfrm>
                <a:off x="6570299" y="3039811"/>
                <a:ext cx="142920" cy="7920"/>
              </p14:xfrm>
            </p:contentPart>
          </mc:Choice>
          <mc:Fallback>
            <p:pic>
              <p:nvPicPr>
                <p:cNvPr id="84" name="Freihand 83">
                  <a:extLst>
                    <a:ext uri="{FF2B5EF4-FFF2-40B4-BE49-F238E27FC236}">
                      <a16:creationId xmlns:a16="http://schemas.microsoft.com/office/drawing/2014/main" id="{2F615E24-F580-4560-BC82-04E2A8222ED8}"/>
                    </a:ext>
                  </a:extLst>
                </p:cNvPr>
                <p:cNvPicPr/>
                <p:nvPr/>
              </p:nvPicPr>
              <p:blipFill>
                <a:blip r:embed="rId271"/>
                <a:stretch>
                  <a:fillRect/>
                </a:stretch>
              </p:blipFill>
              <p:spPr>
                <a:xfrm>
                  <a:off x="6565979" y="3035491"/>
                  <a:ext cx="151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85" name="Freihand 84">
                  <a:extLst>
                    <a:ext uri="{FF2B5EF4-FFF2-40B4-BE49-F238E27FC236}">
                      <a16:creationId xmlns:a16="http://schemas.microsoft.com/office/drawing/2014/main" id="{19483764-927D-40FE-9439-EC168BD58238}"/>
                    </a:ext>
                  </a:extLst>
                </p14:cNvPr>
                <p14:cNvContentPartPr/>
                <p14:nvPr/>
              </p14:nvContentPartPr>
              <p14:xfrm>
                <a:off x="6805739" y="2985451"/>
                <a:ext cx="3240" cy="115920"/>
              </p14:xfrm>
            </p:contentPart>
          </mc:Choice>
          <mc:Fallback>
            <p:pic>
              <p:nvPicPr>
                <p:cNvPr id="85" name="Freihand 84">
                  <a:extLst>
                    <a:ext uri="{FF2B5EF4-FFF2-40B4-BE49-F238E27FC236}">
                      <a16:creationId xmlns:a16="http://schemas.microsoft.com/office/drawing/2014/main" id="{19483764-927D-40FE-9439-EC168BD58238}"/>
                    </a:ext>
                  </a:extLst>
                </p:cNvPr>
                <p:cNvPicPr/>
                <p:nvPr/>
              </p:nvPicPr>
              <p:blipFill>
                <a:blip r:embed="rId273"/>
                <a:stretch>
                  <a:fillRect/>
                </a:stretch>
              </p:blipFill>
              <p:spPr>
                <a:xfrm>
                  <a:off x="6801419" y="2981131"/>
                  <a:ext cx="11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86" name="Freihand 85">
                  <a:extLst>
                    <a:ext uri="{FF2B5EF4-FFF2-40B4-BE49-F238E27FC236}">
                      <a16:creationId xmlns:a16="http://schemas.microsoft.com/office/drawing/2014/main" id="{A4996118-2E05-42F8-936C-CB5D58BB1FCC}"/>
                    </a:ext>
                  </a:extLst>
                </p14:cNvPr>
                <p14:cNvContentPartPr/>
                <p14:nvPr/>
              </p14:nvContentPartPr>
              <p14:xfrm>
                <a:off x="6716099" y="2973571"/>
                <a:ext cx="178560" cy="15840"/>
              </p14:xfrm>
            </p:contentPart>
          </mc:Choice>
          <mc:Fallback>
            <p:pic>
              <p:nvPicPr>
                <p:cNvPr id="86" name="Freihand 85">
                  <a:extLst>
                    <a:ext uri="{FF2B5EF4-FFF2-40B4-BE49-F238E27FC236}">
                      <a16:creationId xmlns:a16="http://schemas.microsoft.com/office/drawing/2014/main" id="{A4996118-2E05-42F8-936C-CB5D58BB1FCC}"/>
                    </a:ext>
                  </a:extLst>
                </p:cNvPr>
                <p:cNvPicPr/>
                <p:nvPr/>
              </p:nvPicPr>
              <p:blipFill>
                <a:blip r:embed="rId275"/>
                <a:stretch>
                  <a:fillRect/>
                </a:stretch>
              </p:blipFill>
              <p:spPr>
                <a:xfrm>
                  <a:off x="6711779" y="2969251"/>
                  <a:ext cx="187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6" name="Freihand 155">
                  <a:extLst>
                    <a:ext uri="{FF2B5EF4-FFF2-40B4-BE49-F238E27FC236}">
                      <a16:creationId xmlns:a16="http://schemas.microsoft.com/office/drawing/2014/main" id="{650D0825-7C8D-4FA6-A946-EEC18D834DDD}"/>
                    </a:ext>
                  </a:extLst>
                </p14:cNvPr>
                <p14:cNvContentPartPr/>
                <p14:nvPr/>
              </p14:nvContentPartPr>
              <p14:xfrm>
                <a:off x="6018779" y="3291451"/>
                <a:ext cx="16200" cy="76320"/>
              </p14:xfrm>
            </p:contentPart>
          </mc:Choice>
          <mc:Fallback>
            <p:pic>
              <p:nvPicPr>
                <p:cNvPr id="156" name="Freihand 155">
                  <a:extLst>
                    <a:ext uri="{FF2B5EF4-FFF2-40B4-BE49-F238E27FC236}">
                      <a16:creationId xmlns:a16="http://schemas.microsoft.com/office/drawing/2014/main" id="{650D0825-7C8D-4FA6-A946-EEC18D834DDD}"/>
                    </a:ext>
                  </a:extLst>
                </p:cNvPr>
                <p:cNvPicPr/>
                <p:nvPr/>
              </p:nvPicPr>
              <p:blipFill>
                <a:blip r:embed="rId277"/>
                <a:stretch>
                  <a:fillRect/>
                </a:stretch>
              </p:blipFill>
              <p:spPr>
                <a:xfrm>
                  <a:off x="6014459" y="3287131"/>
                  <a:ext cx="2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7" name="Freihand 156">
                  <a:extLst>
                    <a:ext uri="{FF2B5EF4-FFF2-40B4-BE49-F238E27FC236}">
                      <a16:creationId xmlns:a16="http://schemas.microsoft.com/office/drawing/2014/main" id="{11565EF3-72E4-4437-94E4-95686EAC8ED3}"/>
                    </a:ext>
                  </a:extLst>
                </p14:cNvPr>
                <p14:cNvContentPartPr/>
                <p14:nvPr/>
              </p14:nvContentPartPr>
              <p14:xfrm>
                <a:off x="5995739" y="3264811"/>
                <a:ext cx="149400" cy="16200"/>
              </p14:xfrm>
            </p:contentPart>
          </mc:Choice>
          <mc:Fallback>
            <p:pic>
              <p:nvPicPr>
                <p:cNvPr id="157" name="Freihand 156">
                  <a:extLst>
                    <a:ext uri="{FF2B5EF4-FFF2-40B4-BE49-F238E27FC236}">
                      <a16:creationId xmlns:a16="http://schemas.microsoft.com/office/drawing/2014/main" id="{11565EF3-72E4-4437-94E4-95686EAC8ED3}"/>
                    </a:ext>
                  </a:extLst>
                </p:cNvPr>
                <p:cNvPicPr/>
                <p:nvPr/>
              </p:nvPicPr>
              <p:blipFill>
                <a:blip r:embed="rId279"/>
                <a:stretch>
                  <a:fillRect/>
                </a:stretch>
              </p:blipFill>
              <p:spPr>
                <a:xfrm>
                  <a:off x="5991419" y="3260491"/>
                  <a:ext cx="1580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8" name="Freihand 157">
                  <a:extLst>
                    <a:ext uri="{FF2B5EF4-FFF2-40B4-BE49-F238E27FC236}">
                      <a16:creationId xmlns:a16="http://schemas.microsoft.com/office/drawing/2014/main" id="{E16C656F-3EF0-4727-B438-D067508CFECD}"/>
                    </a:ext>
                  </a:extLst>
                </p14:cNvPr>
                <p14:cNvContentPartPr/>
                <p14:nvPr/>
              </p14:nvContentPartPr>
              <p14:xfrm>
                <a:off x="6032099" y="3298291"/>
                <a:ext cx="116280" cy="78480"/>
              </p14:xfrm>
            </p:contentPart>
          </mc:Choice>
          <mc:Fallback>
            <p:pic>
              <p:nvPicPr>
                <p:cNvPr id="158" name="Freihand 157">
                  <a:extLst>
                    <a:ext uri="{FF2B5EF4-FFF2-40B4-BE49-F238E27FC236}">
                      <a16:creationId xmlns:a16="http://schemas.microsoft.com/office/drawing/2014/main" id="{E16C656F-3EF0-4727-B438-D067508CFECD}"/>
                    </a:ext>
                  </a:extLst>
                </p:cNvPr>
                <p:cNvPicPr/>
                <p:nvPr/>
              </p:nvPicPr>
              <p:blipFill>
                <a:blip r:embed="rId281"/>
                <a:stretch>
                  <a:fillRect/>
                </a:stretch>
              </p:blipFill>
              <p:spPr>
                <a:xfrm>
                  <a:off x="6027779" y="3293971"/>
                  <a:ext cx="124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9" name="Freihand 158">
                  <a:extLst>
                    <a:ext uri="{FF2B5EF4-FFF2-40B4-BE49-F238E27FC236}">
                      <a16:creationId xmlns:a16="http://schemas.microsoft.com/office/drawing/2014/main" id="{A4B49145-E549-425F-8CD5-92C01A334261}"/>
                    </a:ext>
                  </a:extLst>
                </p14:cNvPr>
                <p14:cNvContentPartPr/>
                <p14:nvPr/>
              </p14:nvContentPartPr>
              <p14:xfrm>
                <a:off x="6171419" y="3271291"/>
                <a:ext cx="110160" cy="88560"/>
              </p14:xfrm>
            </p:contentPart>
          </mc:Choice>
          <mc:Fallback>
            <p:pic>
              <p:nvPicPr>
                <p:cNvPr id="159" name="Freihand 158">
                  <a:extLst>
                    <a:ext uri="{FF2B5EF4-FFF2-40B4-BE49-F238E27FC236}">
                      <a16:creationId xmlns:a16="http://schemas.microsoft.com/office/drawing/2014/main" id="{A4B49145-E549-425F-8CD5-92C01A334261}"/>
                    </a:ext>
                  </a:extLst>
                </p:cNvPr>
                <p:cNvPicPr/>
                <p:nvPr/>
              </p:nvPicPr>
              <p:blipFill>
                <a:blip r:embed="rId283"/>
                <a:stretch>
                  <a:fillRect/>
                </a:stretch>
              </p:blipFill>
              <p:spPr>
                <a:xfrm>
                  <a:off x="6167099" y="3266971"/>
                  <a:ext cx="118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2" name="Freihand 161">
                  <a:extLst>
                    <a:ext uri="{FF2B5EF4-FFF2-40B4-BE49-F238E27FC236}">
                      <a16:creationId xmlns:a16="http://schemas.microsoft.com/office/drawing/2014/main" id="{E5E66B2D-8B03-4B61-A0ED-EF46483A3D1C}"/>
                    </a:ext>
                  </a:extLst>
                </p14:cNvPr>
                <p14:cNvContentPartPr/>
                <p14:nvPr/>
              </p14:nvContentPartPr>
              <p14:xfrm>
                <a:off x="6365459" y="3279931"/>
                <a:ext cx="122400" cy="18000"/>
              </p14:xfrm>
            </p:contentPart>
          </mc:Choice>
          <mc:Fallback>
            <p:pic>
              <p:nvPicPr>
                <p:cNvPr id="162" name="Freihand 161">
                  <a:extLst>
                    <a:ext uri="{FF2B5EF4-FFF2-40B4-BE49-F238E27FC236}">
                      <a16:creationId xmlns:a16="http://schemas.microsoft.com/office/drawing/2014/main" id="{E5E66B2D-8B03-4B61-A0ED-EF46483A3D1C}"/>
                    </a:ext>
                  </a:extLst>
                </p:cNvPr>
                <p:cNvPicPr/>
                <p:nvPr/>
              </p:nvPicPr>
              <p:blipFill>
                <a:blip r:embed="rId285"/>
                <a:stretch>
                  <a:fillRect/>
                </a:stretch>
              </p:blipFill>
              <p:spPr>
                <a:xfrm>
                  <a:off x="6361139" y="3275611"/>
                  <a:ext cx="131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3" name="Freihand 162">
                  <a:extLst>
                    <a:ext uri="{FF2B5EF4-FFF2-40B4-BE49-F238E27FC236}">
                      <a16:creationId xmlns:a16="http://schemas.microsoft.com/office/drawing/2014/main" id="{3B448E17-1855-4124-8F29-15FD93DA5538}"/>
                    </a:ext>
                  </a:extLst>
                </p14:cNvPr>
                <p14:cNvContentPartPr/>
                <p14:nvPr/>
              </p14:nvContentPartPr>
              <p14:xfrm>
                <a:off x="6366899" y="3306571"/>
                <a:ext cx="117000" cy="28800"/>
              </p14:xfrm>
            </p:contentPart>
          </mc:Choice>
          <mc:Fallback>
            <p:pic>
              <p:nvPicPr>
                <p:cNvPr id="163" name="Freihand 162">
                  <a:extLst>
                    <a:ext uri="{FF2B5EF4-FFF2-40B4-BE49-F238E27FC236}">
                      <a16:creationId xmlns:a16="http://schemas.microsoft.com/office/drawing/2014/main" id="{3B448E17-1855-4124-8F29-15FD93DA5538}"/>
                    </a:ext>
                  </a:extLst>
                </p:cNvPr>
                <p:cNvPicPr/>
                <p:nvPr/>
              </p:nvPicPr>
              <p:blipFill>
                <a:blip r:embed="rId287"/>
                <a:stretch>
                  <a:fillRect/>
                </a:stretch>
              </p:blipFill>
              <p:spPr>
                <a:xfrm>
                  <a:off x="6362579" y="3302251"/>
                  <a:ext cx="125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4" name="Freihand 163">
                  <a:extLst>
                    <a:ext uri="{FF2B5EF4-FFF2-40B4-BE49-F238E27FC236}">
                      <a16:creationId xmlns:a16="http://schemas.microsoft.com/office/drawing/2014/main" id="{4687B303-037A-4131-BCBF-AE4CC934E3D2}"/>
                    </a:ext>
                  </a:extLst>
                </p14:cNvPr>
                <p14:cNvContentPartPr/>
                <p14:nvPr/>
              </p14:nvContentPartPr>
              <p14:xfrm>
                <a:off x="6342779" y="3169411"/>
                <a:ext cx="155160" cy="83160"/>
              </p14:xfrm>
            </p:contentPart>
          </mc:Choice>
          <mc:Fallback>
            <p:pic>
              <p:nvPicPr>
                <p:cNvPr id="164" name="Freihand 163">
                  <a:extLst>
                    <a:ext uri="{FF2B5EF4-FFF2-40B4-BE49-F238E27FC236}">
                      <a16:creationId xmlns:a16="http://schemas.microsoft.com/office/drawing/2014/main" id="{4687B303-037A-4131-BCBF-AE4CC934E3D2}"/>
                    </a:ext>
                  </a:extLst>
                </p:cNvPr>
                <p:cNvPicPr/>
                <p:nvPr/>
              </p:nvPicPr>
              <p:blipFill>
                <a:blip r:embed="rId289"/>
                <a:stretch>
                  <a:fillRect/>
                </a:stretch>
              </p:blipFill>
              <p:spPr>
                <a:xfrm>
                  <a:off x="6338459" y="3165091"/>
                  <a:ext cx="163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6" name="Freihand 165">
                  <a:extLst>
                    <a:ext uri="{FF2B5EF4-FFF2-40B4-BE49-F238E27FC236}">
                      <a16:creationId xmlns:a16="http://schemas.microsoft.com/office/drawing/2014/main" id="{21FE55BB-5F0C-4ED7-BDE6-8B7BDC5A0776}"/>
                    </a:ext>
                  </a:extLst>
                </p14:cNvPr>
                <p14:cNvContentPartPr/>
                <p14:nvPr/>
              </p14:nvContentPartPr>
              <p14:xfrm>
                <a:off x="6622859" y="3250411"/>
                <a:ext cx="9720" cy="124920"/>
              </p14:xfrm>
            </p:contentPart>
          </mc:Choice>
          <mc:Fallback>
            <p:pic>
              <p:nvPicPr>
                <p:cNvPr id="166" name="Freihand 165">
                  <a:extLst>
                    <a:ext uri="{FF2B5EF4-FFF2-40B4-BE49-F238E27FC236}">
                      <a16:creationId xmlns:a16="http://schemas.microsoft.com/office/drawing/2014/main" id="{21FE55BB-5F0C-4ED7-BDE6-8B7BDC5A0776}"/>
                    </a:ext>
                  </a:extLst>
                </p:cNvPr>
                <p:cNvPicPr/>
                <p:nvPr/>
              </p:nvPicPr>
              <p:blipFill>
                <a:blip r:embed="rId291"/>
                <a:stretch>
                  <a:fillRect/>
                </a:stretch>
              </p:blipFill>
              <p:spPr>
                <a:xfrm>
                  <a:off x="6618539" y="3246091"/>
                  <a:ext cx="18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 name="Freihand 166">
                  <a:extLst>
                    <a:ext uri="{FF2B5EF4-FFF2-40B4-BE49-F238E27FC236}">
                      <a16:creationId xmlns:a16="http://schemas.microsoft.com/office/drawing/2014/main" id="{7B118329-FA8A-4837-9D6B-7D213D6FA4DD}"/>
                    </a:ext>
                  </a:extLst>
                </p14:cNvPr>
                <p14:cNvContentPartPr/>
                <p14:nvPr/>
              </p14:nvContentPartPr>
              <p14:xfrm>
                <a:off x="6541139" y="3239971"/>
                <a:ext cx="136440" cy="39600"/>
              </p14:xfrm>
            </p:contentPart>
          </mc:Choice>
          <mc:Fallback>
            <p:pic>
              <p:nvPicPr>
                <p:cNvPr id="167" name="Freihand 166">
                  <a:extLst>
                    <a:ext uri="{FF2B5EF4-FFF2-40B4-BE49-F238E27FC236}">
                      <a16:creationId xmlns:a16="http://schemas.microsoft.com/office/drawing/2014/main" id="{7B118329-FA8A-4837-9D6B-7D213D6FA4DD}"/>
                    </a:ext>
                  </a:extLst>
                </p:cNvPr>
                <p:cNvPicPr/>
                <p:nvPr/>
              </p:nvPicPr>
              <p:blipFill>
                <a:blip r:embed="rId293"/>
                <a:stretch>
                  <a:fillRect/>
                </a:stretch>
              </p:blipFill>
              <p:spPr>
                <a:xfrm>
                  <a:off x="6536819" y="3235651"/>
                  <a:ext cx="145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9" name="Freihand 168">
                  <a:extLst>
                    <a:ext uri="{FF2B5EF4-FFF2-40B4-BE49-F238E27FC236}">
                      <a16:creationId xmlns:a16="http://schemas.microsoft.com/office/drawing/2014/main" id="{AFEF6706-35A3-4DC2-BC8F-B744556AD567}"/>
                    </a:ext>
                  </a:extLst>
                </p14:cNvPr>
                <p14:cNvContentPartPr/>
                <p14:nvPr/>
              </p14:nvContentPartPr>
              <p14:xfrm>
                <a:off x="6761099" y="3246451"/>
                <a:ext cx="12600" cy="108000"/>
              </p14:xfrm>
            </p:contentPart>
          </mc:Choice>
          <mc:Fallback>
            <p:pic>
              <p:nvPicPr>
                <p:cNvPr id="169" name="Freihand 168">
                  <a:extLst>
                    <a:ext uri="{FF2B5EF4-FFF2-40B4-BE49-F238E27FC236}">
                      <a16:creationId xmlns:a16="http://schemas.microsoft.com/office/drawing/2014/main" id="{AFEF6706-35A3-4DC2-BC8F-B744556AD567}"/>
                    </a:ext>
                  </a:extLst>
                </p:cNvPr>
                <p:cNvPicPr/>
                <p:nvPr/>
              </p:nvPicPr>
              <p:blipFill>
                <a:blip r:embed="rId295"/>
                <a:stretch>
                  <a:fillRect/>
                </a:stretch>
              </p:blipFill>
              <p:spPr>
                <a:xfrm>
                  <a:off x="6756779" y="3242131"/>
                  <a:ext cx="21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0" name="Freihand 169">
                  <a:extLst>
                    <a:ext uri="{FF2B5EF4-FFF2-40B4-BE49-F238E27FC236}">
                      <a16:creationId xmlns:a16="http://schemas.microsoft.com/office/drawing/2014/main" id="{7620CECF-AB92-4B13-BF5B-76769C50A31D}"/>
                    </a:ext>
                  </a:extLst>
                </p14:cNvPr>
                <p14:cNvContentPartPr/>
                <p14:nvPr/>
              </p14:nvContentPartPr>
              <p14:xfrm>
                <a:off x="6689459" y="3209011"/>
                <a:ext cx="153000" cy="34560"/>
              </p14:xfrm>
            </p:contentPart>
          </mc:Choice>
          <mc:Fallback>
            <p:pic>
              <p:nvPicPr>
                <p:cNvPr id="170" name="Freihand 169">
                  <a:extLst>
                    <a:ext uri="{FF2B5EF4-FFF2-40B4-BE49-F238E27FC236}">
                      <a16:creationId xmlns:a16="http://schemas.microsoft.com/office/drawing/2014/main" id="{7620CECF-AB92-4B13-BF5B-76769C50A31D}"/>
                    </a:ext>
                  </a:extLst>
                </p:cNvPr>
                <p:cNvPicPr/>
                <p:nvPr/>
              </p:nvPicPr>
              <p:blipFill>
                <a:blip r:embed="rId297"/>
                <a:stretch>
                  <a:fillRect/>
                </a:stretch>
              </p:blipFill>
              <p:spPr>
                <a:xfrm>
                  <a:off x="6685139" y="3204691"/>
                  <a:ext cx="161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7" name="Freihand 176">
                  <a:extLst>
                    <a:ext uri="{FF2B5EF4-FFF2-40B4-BE49-F238E27FC236}">
                      <a16:creationId xmlns:a16="http://schemas.microsoft.com/office/drawing/2014/main" id="{C718AA58-0014-49EC-8557-7C7ABEFD7C26}"/>
                    </a:ext>
                  </a:extLst>
                </p14:cNvPr>
                <p14:cNvContentPartPr/>
                <p14:nvPr/>
              </p14:nvContentPartPr>
              <p14:xfrm>
                <a:off x="801299" y="3877531"/>
                <a:ext cx="72360" cy="67680"/>
              </p14:xfrm>
            </p:contentPart>
          </mc:Choice>
          <mc:Fallback>
            <p:pic>
              <p:nvPicPr>
                <p:cNvPr id="177" name="Freihand 176">
                  <a:extLst>
                    <a:ext uri="{FF2B5EF4-FFF2-40B4-BE49-F238E27FC236}">
                      <a16:creationId xmlns:a16="http://schemas.microsoft.com/office/drawing/2014/main" id="{C718AA58-0014-49EC-8557-7C7ABEFD7C26}"/>
                    </a:ext>
                  </a:extLst>
                </p:cNvPr>
                <p:cNvPicPr/>
                <p:nvPr/>
              </p:nvPicPr>
              <p:blipFill>
                <a:blip r:embed="rId299"/>
                <a:stretch>
                  <a:fillRect/>
                </a:stretch>
              </p:blipFill>
              <p:spPr>
                <a:xfrm>
                  <a:off x="796979" y="3873211"/>
                  <a:ext cx="81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7" name="Freihand 196">
                  <a:extLst>
                    <a:ext uri="{FF2B5EF4-FFF2-40B4-BE49-F238E27FC236}">
                      <a16:creationId xmlns:a16="http://schemas.microsoft.com/office/drawing/2014/main" id="{A7F47743-DAE1-43EA-B713-4E448C201658}"/>
                    </a:ext>
                  </a:extLst>
                </p14:cNvPr>
                <p14:cNvContentPartPr/>
                <p14:nvPr/>
              </p14:nvContentPartPr>
              <p14:xfrm>
                <a:off x="4899899" y="3670891"/>
                <a:ext cx="135360" cy="158400"/>
              </p14:xfrm>
            </p:contentPart>
          </mc:Choice>
          <mc:Fallback>
            <p:pic>
              <p:nvPicPr>
                <p:cNvPr id="197" name="Freihand 196">
                  <a:extLst>
                    <a:ext uri="{FF2B5EF4-FFF2-40B4-BE49-F238E27FC236}">
                      <a16:creationId xmlns:a16="http://schemas.microsoft.com/office/drawing/2014/main" id="{A7F47743-DAE1-43EA-B713-4E448C201658}"/>
                    </a:ext>
                  </a:extLst>
                </p:cNvPr>
                <p:cNvPicPr/>
                <p:nvPr/>
              </p:nvPicPr>
              <p:blipFill>
                <a:blip r:embed="rId301"/>
                <a:stretch>
                  <a:fillRect/>
                </a:stretch>
              </p:blipFill>
              <p:spPr>
                <a:xfrm>
                  <a:off x="4895579" y="3666571"/>
                  <a:ext cx="144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8" name="Freihand 197">
                  <a:extLst>
                    <a:ext uri="{FF2B5EF4-FFF2-40B4-BE49-F238E27FC236}">
                      <a16:creationId xmlns:a16="http://schemas.microsoft.com/office/drawing/2014/main" id="{D6CDF4CF-C6F7-4B3E-91FF-DCAA2D6BA9E1}"/>
                    </a:ext>
                  </a:extLst>
                </p14:cNvPr>
                <p14:cNvContentPartPr/>
                <p14:nvPr/>
              </p14:nvContentPartPr>
              <p14:xfrm>
                <a:off x="5078459" y="3704371"/>
                <a:ext cx="72720" cy="82080"/>
              </p14:xfrm>
            </p:contentPart>
          </mc:Choice>
          <mc:Fallback>
            <p:pic>
              <p:nvPicPr>
                <p:cNvPr id="198" name="Freihand 197">
                  <a:extLst>
                    <a:ext uri="{FF2B5EF4-FFF2-40B4-BE49-F238E27FC236}">
                      <a16:creationId xmlns:a16="http://schemas.microsoft.com/office/drawing/2014/main" id="{D6CDF4CF-C6F7-4B3E-91FF-DCAA2D6BA9E1}"/>
                    </a:ext>
                  </a:extLst>
                </p:cNvPr>
                <p:cNvPicPr/>
                <p:nvPr/>
              </p:nvPicPr>
              <p:blipFill>
                <a:blip r:embed="rId303"/>
                <a:stretch>
                  <a:fillRect/>
                </a:stretch>
              </p:blipFill>
              <p:spPr>
                <a:xfrm>
                  <a:off x="5074139" y="3700051"/>
                  <a:ext cx="81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9" name="Freihand 198">
                  <a:extLst>
                    <a:ext uri="{FF2B5EF4-FFF2-40B4-BE49-F238E27FC236}">
                      <a16:creationId xmlns:a16="http://schemas.microsoft.com/office/drawing/2014/main" id="{534007B4-0B6D-45C7-9A39-48B0A162FE54}"/>
                    </a:ext>
                  </a:extLst>
                </p14:cNvPr>
                <p14:cNvContentPartPr/>
                <p14:nvPr/>
              </p14:nvContentPartPr>
              <p14:xfrm>
                <a:off x="5206619" y="3677371"/>
                <a:ext cx="78120" cy="142200"/>
              </p14:xfrm>
            </p:contentPart>
          </mc:Choice>
          <mc:Fallback>
            <p:pic>
              <p:nvPicPr>
                <p:cNvPr id="199" name="Freihand 198">
                  <a:extLst>
                    <a:ext uri="{FF2B5EF4-FFF2-40B4-BE49-F238E27FC236}">
                      <a16:creationId xmlns:a16="http://schemas.microsoft.com/office/drawing/2014/main" id="{534007B4-0B6D-45C7-9A39-48B0A162FE54}"/>
                    </a:ext>
                  </a:extLst>
                </p:cNvPr>
                <p:cNvPicPr/>
                <p:nvPr/>
              </p:nvPicPr>
              <p:blipFill>
                <a:blip r:embed="rId305"/>
                <a:stretch>
                  <a:fillRect/>
                </a:stretch>
              </p:blipFill>
              <p:spPr>
                <a:xfrm>
                  <a:off x="5202299" y="3673051"/>
                  <a:ext cx="86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0" name="Freihand 199">
                  <a:extLst>
                    <a:ext uri="{FF2B5EF4-FFF2-40B4-BE49-F238E27FC236}">
                      <a16:creationId xmlns:a16="http://schemas.microsoft.com/office/drawing/2014/main" id="{1EF9FE1A-AC41-422D-B281-B2F0FBDE66CA}"/>
                    </a:ext>
                  </a:extLst>
                </p14:cNvPr>
                <p14:cNvContentPartPr/>
                <p14:nvPr/>
              </p14:nvContentPartPr>
              <p14:xfrm>
                <a:off x="5201579" y="3745771"/>
                <a:ext cx="111960" cy="7200"/>
              </p14:xfrm>
            </p:contentPart>
          </mc:Choice>
          <mc:Fallback>
            <p:pic>
              <p:nvPicPr>
                <p:cNvPr id="200" name="Freihand 199">
                  <a:extLst>
                    <a:ext uri="{FF2B5EF4-FFF2-40B4-BE49-F238E27FC236}">
                      <a16:creationId xmlns:a16="http://schemas.microsoft.com/office/drawing/2014/main" id="{1EF9FE1A-AC41-422D-B281-B2F0FBDE66CA}"/>
                    </a:ext>
                  </a:extLst>
                </p:cNvPr>
                <p:cNvPicPr/>
                <p:nvPr/>
              </p:nvPicPr>
              <p:blipFill>
                <a:blip r:embed="rId307"/>
                <a:stretch>
                  <a:fillRect/>
                </a:stretch>
              </p:blipFill>
              <p:spPr>
                <a:xfrm>
                  <a:off x="5197259" y="3741451"/>
                  <a:ext cx="120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2" name="Freihand 201">
                  <a:extLst>
                    <a:ext uri="{FF2B5EF4-FFF2-40B4-BE49-F238E27FC236}">
                      <a16:creationId xmlns:a16="http://schemas.microsoft.com/office/drawing/2014/main" id="{F10042DD-423F-4EA4-A13E-05EA7FD99177}"/>
                    </a:ext>
                  </a:extLst>
                </p14:cNvPr>
                <p14:cNvContentPartPr/>
                <p14:nvPr/>
              </p14:nvContentPartPr>
              <p14:xfrm>
                <a:off x="3153899" y="3766651"/>
                <a:ext cx="110880" cy="12600"/>
              </p14:xfrm>
            </p:contentPart>
          </mc:Choice>
          <mc:Fallback>
            <p:pic>
              <p:nvPicPr>
                <p:cNvPr id="202" name="Freihand 201">
                  <a:extLst>
                    <a:ext uri="{FF2B5EF4-FFF2-40B4-BE49-F238E27FC236}">
                      <a16:creationId xmlns:a16="http://schemas.microsoft.com/office/drawing/2014/main" id="{F10042DD-423F-4EA4-A13E-05EA7FD99177}"/>
                    </a:ext>
                  </a:extLst>
                </p:cNvPr>
                <p:cNvPicPr/>
                <p:nvPr/>
              </p:nvPicPr>
              <p:blipFill>
                <a:blip r:embed="rId309"/>
                <a:stretch>
                  <a:fillRect/>
                </a:stretch>
              </p:blipFill>
              <p:spPr>
                <a:xfrm>
                  <a:off x="3149579" y="3762331"/>
                  <a:ext cx="119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3" name="Freihand 202">
                  <a:extLst>
                    <a:ext uri="{FF2B5EF4-FFF2-40B4-BE49-F238E27FC236}">
                      <a16:creationId xmlns:a16="http://schemas.microsoft.com/office/drawing/2014/main" id="{1F3AFE34-6D61-4A98-8CF3-C0A00AD052EF}"/>
                    </a:ext>
                  </a:extLst>
                </p14:cNvPr>
                <p14:cNvContentPartPr/>
                <p14:nvPr/>
              </p14:nvContentPartPr>
              <p14:xfrm>
                <a:off x="3161459" y="3801571"/>
                <a:ext cx="109800" cy="7920"/>
              </p14:xfrm>
            </p:contentPart>
          </mc:Choice>
          <mc:Fallback>
            <p:pic>
              <p:nvPicPr>
                <p:cNvPr id="203" name="Freihand 202">
                  <a:extLst>
                    <a:ext uri="{FF2B5EF4-FFF2-40B4-BE49-F238E27FC236}">
                      <a16:creationId xmlns:a16="http://schemas.microsoft.com/office/drawing/2014/main" id="{1F3AFE34-6D61-4A98-8CF3-C0A00AD052EF}"/>
                    </a:ext>
                  </a:extLst>
                </p:cNvPr>
                <p:cNvPicPr/>
                <p:nvPr/>
              </p:nvPicPr>
              <p:blipFill>
                <a:blip r:embed="rId311"/>
                <a:stretch>
                  <a:fillRect/>
                </a:stretch>
              </p:blipFill>
              <p:spPr>
                <a:xfrm>
                  <a:off x="3157139" y="3797251"/>
                  <a:ext cx="118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4" name="Freihand 203">
                  <a:extLst>
                    <a:ext uri="{FF2B5EF4-FFF2-40B4-BE49-F238E27FC236}">
                      <a16:creationId xmlns:a16="http://schemas.microsoft.com/office/drawing/2014/main" id="{711DDE22-689C-44BA-8B91-A515F949EF52}"/>
                    </a:ext>
                  </a:extLst>
                </p14:cNvPr>
                <p14:cNvContentPartPr/>
                <p14:nvPr/>
              </p14:nvContentPartPr>
              <p14:xfrm>
                <a:off x="3324899" y="3723091"/>
                <a:ext cx="108000" cy="149040"/>
              </p14:xfrm>
            </p:contentPart>
          </mc:Choice>
          <mc:Fallback>
            <p:pic>
              <p:nvPicPr>
                <p:cNvPr id="204" name="Freihand 203">
                  <a:extLst>
                    <a:ext uri="{FF2B5EF4-FFF2-40B4-BE49-F238E27FC236}">
                      <a16:creationId xmlns:a16="http://schemas.microsoft.com/office/drawing/2014/main" id="{711DDE22-689C-44BA-8B91-A515F949EF52}"/>
                    </a:ext>
                  </a:extLst>
                </p:cNvPr>
                <p:cNvPicPr/>
                <p:nvPr/>
              </p:nvPicPr>
              <p:blipFill>
                <a:blip r:embed="rId313"/>
                <a:stretch>
                  <a:fillRect/>
                </a:stretch>
              </p:blipFill>
              <p:spPr>
                <a:xfrm>
                  <a:off x="3320579" y="3718771"/>
                  <a:ext cx="116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6" name="Freihand 205">
                  <a:extLst>
                    <a:ext uri="{FF2B5EF4-FFF2-40B4-BE49-F238E27FC236}">
                      <a16:creationId xmlns:a16="http://schemas.microsoft.com/office/drawing/2014/main" id="{29F300D8-2775-4986-B903-DFD348F0E9E2}"/>
                    </a:ext>
                  </a:extLst>
                </p14:cNvPr>
                <p14:cNvContentPartPr/>
                <p14:nvPr/>
              </p14:nvContentPartPr>
              <p14:xfrm>
                <a:off x="3994859" y="3738571"/>
                <a:ext cx="87840" cy="70920"/>
              </p14:xfrm>
            </p:contentPart>
          </mc:Choice>
          <mc:Fallback>
            <p:pic>
              <p:nvPicPr>
                <p:cNvPr id="206" name="Freihand 205">
                  <a:extLst>
                    <a:ext uri="{FF2B5EF4-FFF2-40B4-BE49-F238E27FC236}">
                      <a16:creationId xmlns:a16="http://schemas.microsoft.com/office/drawing/2014/main" id="{29F300D8-2775-4986-B903-DFD348F0E9E2}"/>
                    </a:ext>
                  </a:extLst>
                </p:cNvPr>
                <p:cNvPicPr/>
                <p:nvPr/>
              </p:nvPicPr>
              <p:blipFill>
                <a:blip r:embed="rId315"/>
                <a:stretch>
                  <a:fillRect/>
                </a:stretch>
              </p:blipFill>
              <p:spPr>
                <a:xfrm>
                  <a:off x="3990539" y="3734251"/>
                  <a:ext cx="96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 name="Freihand 210">
                  <a:extLst>
                    <a:ext uri="{FF2B5EF4-FFF2-40B4-BE49-F238E27FC236}">
                      <a16:creationId xmlns:a16="http://schemas.microsoft.com/office/drawing/2014/main" id="{70A055B4-DF85-450F-84DE-2220CAAF3F8E}"/>
                    </a:ext>
                  </a:extLst>
                </p14:cNvPr>
                <p14:cNvContentPartPr/>
                <p14:nvPr/>
              </p14:nvContentPartPr>
              <p14:xfrm>
                <a:off x="5547179" y="3717331"/>
                <a:ext cx="135720" cy="12960"/>
              </p14:xfrm>
            </p:contentPart>
          </mc:Choice>
          <mc:Fallback>
            <p:pic>
              <p:nvPicPr>
                <p:cNvPr id="211" name="Freihand 210">
                  <a:extLst>
                    <a:ext uri="{FF2B5EF4-FFF2-40B4-BE49-F238E27FC236}">
                      <a16:creationId xmlns:a16="http://schemas.microsoft.com/office/drawing/2014/main" id="{70A055B4-DF85-450F-84DE-2220CAAF3F8E}"/>
                    </a:ext>
                  </a:extLst>
                </p:cNvPr>
                <p:cNvPicPr/>
                <p:nvPr/>
              </p:nvPicPr>
              <p:blipFill>
                <a:blip r:embed="rId317"/>
                <a:stretch>
                  <a:fillRect/>
                </a:stretch>
              </p:blipFill>
              <p:spPr>
                <a:xfrm>
                  <a:off x="5542859" y="3713011"/>
                  <a:ext cx="144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2" name="Freihand 211">
                  <a:extLst>
                    <a:ext uri="{FF2B5EF4-FFF2-40B4-BE49-F238E27FC236}">
                      <a16:creationId xmlns:a16="http://schemas.microsoft.com/office/drawing/2014/main" id="{87957C1C-3162-4579-8AC4-0F4AE931F3D9}"/>
                    </a:ext>
                  </a:extLst>
                </p14:cNvPr>
                <p14:cNvContentPartPr/>
                <p14:nvPr/>
              </p14:nvContentPartPr>
              <p14:xfrm>
                <a:off x="5564819" y="3728131"/>
                <a:ext cx="111960" cy="23400"/>
              </p14:xfrm>
            </p:contentPart>
          </mc:Choice>
          <mc:Fallback>
            <p:pic>
              <p:nvPicPr>
                <p:cNvPr id="212" name="Freihand 211">
                  <a:extLst>
                    <a:ext uri="{FF2B5EF4-FFF2-40B4-BE49-F238E27FC236}">
                      <a16:creationId xmlns:a16="http://schemas.microsoft.com/office/drawing/2014/main" id="{87957C1C-3162-4579-8AC4-0F4AE931F3D9}"/>
                    </a:ext>
                  </a:extLst>
                </p:cNvPr>
                <p:cNvPicPr/>
                <p:nvPr/>
              </p:nvPicPr>
              <p:blipFill>
                <a:blip r:embed="rId319"/>
                <a:stretch>
                  <a:fillRect/>
                </a:stretch>
              </p:blipFill>
              <p:spPr>
                <a:xfrm>
                  <a:off x="5560499" y="3723811"/>
                  <a:ext cx="120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3" name="Freihand 212">
                  <a:extLst>
                    <a:ext uri="{FF2B5EF4-FFF2-40B4-BE49-F238E27FC236}">
                      <a16:creationId xmlns:a16="http://schemas.microsoft.com/office/drawing/2014/main" id="{CABD764D-2331-4591-A052-C04EF9BD8C7B}"/>
                    </a:ext>
                  </a:extLst>
                </p14:cNvPr>
                <p14:cNvContentPartPr/>
                <p14:nvPr/>
              </p14:nvContentPartPr>
              <p14:xfrm>
                <a:off x="5680019" y="3654331"/>
                <a:ext cx="109800" cy="131400"/>
              </p14:xfrm>
            </p:contentPart>
          </mc:Choice>
          <mc:Fallback>
            <p:pic>
              <p:nvPicPr>
                <p:cNvPr id="213" name="Freihand 212">
                  <a:extLst>
                    <a:ext uri="{FF2B5EF4-FFF2-40B4-BE49-F238E27FC236}">
                      <a16:creationId xmlns:a16="http://schemas.microsoft.com/office/drawing/2014/main" id="{CABD764D-2331-4591-A052-C04EF9BD8C7B}"/>
                    </a:ext>
                  </a:extLst>
                </p:cNvPr>
                <p:cNvPicPr/>
                <p:nvPr/>
              </p:nvPicPr>
              <p:blipFill>
                <a:blip r:embed="rId321"/>
                <a:stretch>
                  <a:fillRect/>
                </a:stretch>
              </p:blipFill>
              <p:spPr>
                <a:xfrm>
                  <a:off x="5675699" y="3650011"/>
                  <a:ext cx="118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4" name="Freihand 213">
                  <a:extLst>
                    <a:ext uri="{FF2B5EF4-FFF2-40B4-BE49-F238E27FC236}">
                      <a16:creationId xmlns:a16="http://schemas.microsoft.com/office/drawing/2014/main" id="{F5193C6E-DE80-442B-A96E-44C54710285C}"/>
                    </a:ext>
                  </a:extLst>
                </p14:cNvPr>
                <p14:cNvContentPartPr/>
                <p14:nvPr/>
              </p14:nvContentPartPr>
              <p14:xfrm>
                <a:off x="6001859" y="3624811"/>
                <a:ext cx="103320" cy="91440"/>
              </p14:xfrm>
            </p:contentPart>
          </mc:Choice>
          <mc:Fallback>
            <p:pic>
              <p:nvPicPr>
                <p:cNvPr id="214" name="Freihand 213">
                  <a:extLst>
                    <a:ext uri="{FF2B5EF4-FFF2-40B4-BE49-F238E27FC236}">
                      <a16:creationId xmlns:a16="http://schemas.microsoft.com/office/drawing/2014/main" id="{F5193C6E-DE80-442B-A96E-44C54710285C}"/>
                    </a:ext>
                  </a:extLst>
                </p:cNvPr>
                <p:cNvPicPr/>
                <p:nvPr/>
              </p:nvPicPr>
              <p:blipFill>
                <a:blip r:embed="rId323"/>
                <a:stretch>
                  <a:fillRect/>
                </a:stretch>
              </p:blipFill>
              <p:spPr>
                <a:xfrm>
                  <a:off x="5997539" y="3620491"/>
                  <a:ext cx="111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5" name="Freihand 214">
                  <a:extLst>
                    <a:ext uri="{FF2B5EF4-FFF2-40B4-BE49-F238E27FC236}">
                      <a16:creationId xmlns:a16="http://schemas.microsoft.com/office/drawing/2014/main" id="{A8CFE04A-B631-4B25-A436-435F7D2F9F48}"/>
                    </a:ext>
                  </a:extLst>
                </p14:cNvPr>
                <p14:cNvContentPartPr/>
                <p14:nvPr/>
              </p14:nvContentPartPr>
              <p14:xfrm>
                <a:off x="6132539" y="3613291"/>
                <a:ext cx="90720" cy="102960"/>
              </p14:xfrm>
            </p:contentPart>
          </mc:Choice>
          <mc:Fallback>
            <p:pic>
              <p:nvPicPr>
                <p:cNvPr id="215" name="Freihand 214">
                  <a:extLst>
                    <a:ext uri="{FF2B5EF4-FFF2-40B4-BE49-F238E27FC236}">
                      <a16:creationId xmlns:a16="http://schemas.microsoft.com/office/drawing/2014/main" id="{A8CFE04A-B631-4B25-A436-435F7D2F9F48}"/>
                    </a:ext>
                  </a:extLst>
                </p:cNvPr>
                <p:cNvPicPr/>
                <p:nvPr/>
              </p:nvPicPr>
              <p:blipFill>
                <a:blip r:embed="rId325"/>
                <a:stretch>
                  <a:fillRect/>
                </a:stretch>
              </p:blipFill>
              <p:spPr>
                <a:xfrm>
                  <a:off x="6128219" y="3608971"/>
                  <a:ext cx="99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6" name="Freihand 215">
                  <a:extLst>
                    <a:ext uri="{FF2B5EF4-FFF2-40B4-BE49-F238E27FC236}">
                      <a16:creationId xmlns:a16="http://schemas.microsoft.com/office/drawing/2014/main" id="{1294DCFC-A907-4EB5-A129-A26BF4F59910}"/>
                    </a:ext>
                  </a:extLst>
                </p14:cNvPr>
                <p14:cNvContentPartPr/>
                <p14:nvPr/>
              </p14:nvContentPartPr>
              <p14:xfrm>
                <a:off x="6358259" y="3635251"/>
                <a:ext cx="131400" cy="5040"/>
              </p14:xfrm>
            </p:contentPart>
          </mc:Choice>
          <mc:Fallback>
            <p:pic>
              <p:nvPicPr>
                <p:cNvPr id="216" name="Freihand 215">
                  <a:extLst>
                    <a:ext uri="{FF2B5EF4-FFF2-40B4-BE49-F238E27FC236}">
                      <a16:creationId xmlns:a16="http://schemas.microsoft.com/office/drawing/2014/main" id="{1294DCFC-A907-4EB5-A129-A26BF4F59910}"/>
                    </a:ext>
                  </a:extLst>
                </p:cNvPr>
                <p:cNvPicPr/>
                <p:nvPr/>
              </p:nvPicPr>
              <p:blipFill>
                <a:blip r:embed="rId327"/>
                <a:stretch>
                  <a:fillRect/>
                </a:stretch>
              </p:blipFill>
              <p:spPr>
                <a:xfrm>
                  <a:off x="6353939" y="3630931"/>
                  <a:ext cx="140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7" name="Freihand 216">
                  <a:extLst>
                    <a:ext uri="{FF2B5EF4-FFF2-40B4-BE49-F238E27FC236}">
                      <a16:creationId xmlns:a16="http://schemas.microsoft.com/office/drawing/2014/main" id="{3DFCC31C-FAA8-4777-8B74-7043A725895D}"/>
                    </a:ext>
                  </a:extLst>
                </p14:cNvPr>
                <p14:cNvContentPartPr/>
                <p14:nvPr/>
              </p14:nvContentPartPr>
              <p14:xfrm>
                <a:off x="6369419" y="3658651"/>
                <a:ext cx="84600" cy="13680"/>
              </p14:xfrm>
            </p:contentPart>
          </mc:Choice>
          <mc:Fallback>
            <p:pic>
              <p:nvPicPr>
                <p:cNvPr id="217" name="Freihand 216">
                  <a:extLst>
                    <a:ext uri="{FF2B5EF4-FFF2-40B4-BE49-F238E27FC236}">
                      <a16:creationId xmlns:a16="http://schemas.microsoft.com/office/drawing/2014/main" id="{3DFCC31C-FAA8-4777-8B74-7043A725895D}"/>
                    </a:ext>
                  </a:extLst>
                </p:cNvPr>
                <p:cNvPicPr/>
                <p:nvPr/>
              </p:nvPicPr>
              <p:blipFill>
                <a:blip r:embed="rId329"/>
                <a:stretch>
                  <a:fillRect/>
                </a:stretch>
              </p:blipFill>
              <p:spPr>
                <a:xfrm>
                  <a:off x="6365099" y="3654331"/>
                  <a:ext cx="93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8" name="Freihand 217">
                  <a:extLst>
                    <a:ext uri="{FF2B5EF4-FFF2-40B4-BE49-F238E27FC236}">
                      <a16:creationId xmlns:a16="http://schemas.microsoft.com/office/drawing/2014/main" id="{17A61DFA-AC28-449B-86AE-D124558B2632}"/>
                    </a:ext>
                  </a:extLst>
                </p14:cNvPr>
                <p14:cNvContentPartPr/>
                <p14:nvPr/>
              </p14:nvContentPartPr>
              <p14:xfrm>
                <a:off x="6358979" y="3533011"/>
                <a:ext cx="135720" cy="67680"/>
              </p14:xfrm>
            </p:contentPart>
          </mc:Choice>
          <mc:Fallback>
            <p:pic>
              <p:nvPicPr>
                <p:cNvPr id="218" name="Freihand 217">
                  <a:extLst>
                    <a:ext uri="{FF2B5EF4-FFF2-40B4-BE49-F238E27FC236}">
                      <a16:creationId xmlns:a16="http://schemas.microsoft.com/office/drawing/2014/main" id="{17A61DFA-AC28-449B-86AE-D124558B2632}"/>
                    </a:ext>
                  </a:extLst>
                </p:cNvPr>
                <p:cNvPicPr/>
                <p:nvPr/>
              </p:nvPicPr>
              <p:blipFill>
                <a:blip r:embed="rId331"/>
                <a:stretch>
                  <a:fillRect/>
                </a:stretch>
              </p:blipFill>
              <p:spPr>
                <a:xfrm>
                  <a:off x="6354659" y="3528691"/>
                  <a:ext cx="144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9" name="Freihand 218">
                  <a:extLst>
                    <a:ext uri="{FF2B5EF4-FFF2-40B4-BE49-F238E27FC236}">
                      <a16:creationId xmlns:a16="http://schemas.microsoft.com/office/drawing/2014/main" id="{CB5AD46A-C63C-4BB0-A30A-2EF85AD3F735}"/>
                    </a:ext>
                  </a:extLst>
                </p14:cNvPr>
                <p14:cNvContentPartPr/>
                <p14:nvPr/>
              </p14:nvContentPartPr>
              <p14:xfrm>
                <a:off x="6651299" y="3582691"/>
                <a:ext cx="8640" cy="103680"/>
              </p14:xfrm>
            </p:contentPart>
          </mc:Choice>
          <mc:Fallback>
            <p:pic>
              <p:nvPicPr>
                <p:cNvPr id="219" name="Freihand 218">
                  <a:extLst>
                    <a:ext uri="{FF2B5EF4-FFF2-40B4-BE49-F238E27FC236}">
                      <a16:creationId xmlns:a16="http://schemas.microsoft.com/office/drawing/2014/main" id="{CB5AD46A-C63C-4BB0-A30A-2EF85AD3F735}"/>
                    </a:ext>
                  </a:extLst>
                </p:cNvPr>
                <p:cNvPicPr/>
                <p:nvPr/>
              </p:nvPicPr>
              <p:blipFill>
                <a:blip r:embed="rId333"/>
                <a:stretch>
                  <a:fillRect/>
                </a:stretch>
              </p:blipFill>
              <p:spPr>
                <a:xfrm>
                  <a:off x="6646979" y="3578371"/>
                  <a:ext cx="17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0" name="Freihand 219">
                  <a:extLst>
                    <a:ext uri="{FF2B5EF4-FFF2-40B4-BE49-F238E27FC236}">
                      <a16:creationId xmlns:a16="http://schemas.microsoft.com/office/drawing/2014/main" id="{95282200-AC34-416F-8901-C052026511F0}"/>
                    </a:ext>
                  </a:extLst>
                </p14:cNvPr>
                <p14:cNvContentPartPr/>
                <p14:nvPr/>
              </p14:nvContentPartPr>
              <p14:xfrm>
                <a:off x="6574259" y="3578011"/>
                <a:ext cx="146160" cy="50040"/>
              </p14:xfrm>
            </p:contentPart>
          </mc:Choice>
          <mc:Fallback>
            <p:pic>
              <p:nvPicPr>
                <p:cNvPr id="220" name="Freihand 219">
                  <a:extLst>
                    <a:ext uri="{FF2B5EF4-FFF2-40B4-BE49-F238E27FC236}">
                      <a16:creationId xmlns:a16="http://schemas.microsoft.com/office/drawing/2014/main" id="{95282200-AC34-416F-8901-C052026511F0}"/>
                    </a:ext>
                  </a:extLst>
                </p:cNvPr>
                <p:cNvPicPr/>
                <p:nvPr/>
              </p:nvPicPr>
              <p:blipFill>
                <a:blip r:embed="rId335"/>
                <a:stretch>
                  <a:fillRect/>
                </a:stretch>
              </p:blipFill>
              <p:spPr>
                <a:xfrm>
                  <a:off x="6569939" y="3573691"/>
                  <a:ext cx="154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1" name="Freihand 220">
                  <a:extLst>
                    <a:ext uri="{FF2B5EF4-FFF2-40B4-BE49-F238E27FC236}">
                      <a16:creationId xmlns:a16="http://schemas.microsoft.com/office/drawing/2014/main" id="{4C8B7087-82D7-4313-AE66-0D63E0198E61}"/>
                    </a:ext>
                  </a:extLst>
                </p14:cNvPr>
                <p14:cNvContentPartPr/>
                <p14:nvPr/>
              </p14:nvContentPartPr>
              <p14:xfrm>
                <a:off x="6797459" y="3596371"/>
                <a:ext cx="5400" cy="92160"/>
              </p14:xfrm>
            </p:contentPart>
          </mc:Choice>
          <mc:Fallback>
            <p:pic>
              <p:nvPicPr>
                <p:cNvPr id="221" name="Freihand 220">
                  <a:extLst>
                    <a:ext uri="{FF2B5EF4-FFF2-40B4-BE49-F238E27FC236}">
                      <a16:creationId xmlns:a16="http://schemas.microsoft.com/office/drawing/2014/main" id="{4C8B7087-82D7-4313-AE66-0D63E0198E61}"/>
                    </a:ext>
                  </a:extLst>
                </p:cNvPr>
                <p:cNvPicPr/>
                <p:nvPr/>
              </p:nvPicPr>
              <p:blipFill>
                <a:blip r:embed="rId337"/>
                <a:stretch>
                  <a:fillRect/>
                </a:stretch>
              </p:blipFill>
              <p:spPr>
                <a:xfrm>
                  <a:off x="6793139" y="3592051"/>
                  <a:ext cx="14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2" name="Freihand 221">
                  <a:extLst>
                    <a:ext uri="{FF2B5EF4-FFF2-40B4-BE49-F238E27FC236}">
                      <a16:creationId xmlns:a16="http://schemas.microsoft.com/office/drawing/2014/main" id="{E355E5B4-474D-41F9-AE1D-CB09A00DB252}"/>
                    </a:ext>
                  </a:extLst>
                </p14:cNvPr>
                <p14:cNvContentPartPr/>
                <p14:nvPr/>
              </p14:nvContentPartPr>
              <p14:xfrm>
                <a:off x="6715019" y="3556771"/>
                <a:ext cx="165240" cy="11880"/>
              </p14:xfrm>
            </p:contentPart>
          </mc:Choice>
          <mc:Fallback>
            <p:pic>
              <p:nvPicPr>
                <p:cNvPr id="222" name="Freihand 221">
                  <a:extLst>
                    <a:ext uri="{FF2B5EF4-FFF2-40B4-BE49-F238E27FC236}">
                      <a16:creationId xmlns:a16="http://schemas.microsoft.com/office/drawing/2014/main" id="{E355E5B4-474D-41F9-AE1D-CB09A00DB252}"/>
                    </a:ext>
                  </a:extLst>
                </p:cNvPr>
                <p:cNvPicPr/>
                <p:nvPr/>
              </p:nvPicPr>
              <p:blipFill>
                <a:blip r:embed="rId339"/>
                <a:stretch>
                  <a:fillRect/>
                </a:stretch>
              </p:blipFill>
              <p:spPr>
                <a:xfrm>
                  <a:off x="6710699" y="3552451"/>
                  <a:ext cx="173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5" name="Freihand 234">
                  <a:extLst>
                    <a:ext uri="{FF2B5EF4-FFF2-40B4-BE49-F238E27FC236}">
                      <a16:creationId xmlns:a16="http://schemas.microsoft.com/office/drawing/2014/main" id="{D404E67C-6765-4336-A829-2636DCEE139B}"/>
                    </a:ext>
                  </a:extLst>
                </p14:cNvPr>
                <p14:cNvContentPartPr/>
                <p14:nvPr/>
              </p14:nvContentPartPr>
              <p14:xfrm>
                <a:off x="787259" y="4240051"/>
                <a:ext cx="64080" cy="77040"/>
              </p14:xfrm>
            </p:contentPart>
          </mc:Choice>
          <mc:Fallback>
            <p:pic>
              <p:nvPicPr>
                <p:cNvPr id="235" name="Freihand 234">
                  <a:extLst>
                    <a:ext uri="{FF2B5EF4-FFF2-40B4-BE49-F238E27FC236}">
                      <a16:creationId xmlns:a16="http://schemas.microsoft.com/office/drawing/2014/main" id="{D404E67C-6765-4336-A829-2636DCEE139B}"/>
                    </a:ext>
                  </a:extLst>
                </p:cNvPr>
                <p:cNvPicPr/>
                <p:nvPr/>
              </p:nvPicPr>
              <p:blipFill>
                <a:blip r:embed="rId341"/>
                <a:stretch>
                  <a:fillRect/>
                </a:stretch>
              </p:blipFill>
              <p:spPr>
                <a:xfrm>
                  <a:off x="782939" y="4235731"/>
                  <a:ext cx="72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8" name="Freihand 177">
                  <a:extLst>
                    <a:ext uri="{FF2B5EF4-FFF2-40B4-BE49-F238E27FC236}">
                      <a16:creationId xmlns:a16="http://schemas.microsoft.com/office/drawing/2014/main" id="{482AD413-EA37-42A8-838F-C0E9C8874959}"/>
                    </a:ext>
                  </a:extLst>
                </p14:cNvPr>
                <p14:cNvContentPartPr/>
                <p14:nvPr/>
              </p14:nvContentPartPr>
              <p14:xfrm>
                <a:off x="1310339" y="3830731"/>
                <a:ext cx="28800" cy="86760"/>
              </p14:xfrm>
            </p:contentPart>
          </mc:Choice>
          <mc:Fallback>
            <p:pic>
              <p:nvPicPr>
                <p:cNvPr id="178" name="Freihand 177">
                  <a:extLst>
                    <a:ext uri="{FF2B5EF4-FFF2-40B4-BE49-F238E27FC236}">
                      <a16:creationId xmlns:a16="http://schemas.microsoft.com/office/drawing/2014/main" id="{482AD413-EA37-42A8-838F-C0E9C8874959}"/>
                    </a:ext>
                  </a:extLst>
                </p:cNvPr>
                <p:cNvPicPr/>
                <p:nvPr/>
              </p:nvPicPr>
              <p:blipFill>
                <a:blip r:embed="rId343"/>
                <a:stretch>
                  <a:fillRect/>
                </a:stretch>
              </p:blipFill>
              <p:spPr>
                <a:xfrm>
                  <a:off x="1306019" y="3826411"/>
                  <a:ext cx="37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9" name="Freihand 178">
                  <a:extLst>
                    <a:ext uri="{FF2B5EF4-FFF2-40B4-BE49-F238E27FC236}">
                      <a16:creationId xmlns:a16="http://schemas.microsoft.com/office/drawing/2014/main" id="{89FC94F6-5E7F-4F63-9078-B0DE8689562A}"/>
                    </a:ext>
                  </a:extLst>
                </p14:cNvPr>
                <p14:cNvContentPartPr/>
                <p14:nvPr/>
              </p14:nvContentPartPr>
              <p14:xfrm>
                <a:off x="1279739" y="3793651"/>
                <a:ext cx="109800" cy="9720"/>
              </p14:xfrm>
            </p:contentPart>
          </mc:Choice>
          <mc:Fallback>
            <p:pic>
              <p:nvPicPr>
                <p:cNvPr id="179" name="Freihand 178">
                  <a:extLst>
                    <a:ext uri="{FF2B5EF4-FFF2-40B4-BE49-F238E27FC236}">
                      <a16:creationId xmlns:a16="http://schemas.microsoft.com/office/drawing/2014/main" id="{89FC94F6-5E7F-4F63-9078-B0DE8689562A}"/>
                    </a:ext>
                  </a:extLst>
                </p:cNvPr>
                <p:cNvPicPr/>
                <p:nvPr/>
              </p:nvPicPr>
              <p:blipFill>
                <a:blip r:embed="rId345"/>
                <a:stretch>
                  <a:fillRect/>
                </a:stretch>
              </p:blipFill>
              <p:spPr>
                <a:xfrm>
                  <a:off x="1275419" y="3789331"/>
                  <a:ext cx="118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0" name="Freihand 179">
                  <a:extLst>
                    <a:ext uri="{FF2B5EF4-FFF2-40B4-BE49-F238E27FC236}">
                      <a16:creationId xmlns:a16="http://schemas.microsoft.com/office/drawing/2014/main" id="{AEB9C725-8715-417F-85C6-6979B7AC0DD0}"/>
                    </a:ext>
                  </a:extLst>
                </p14:cNvPr>
                <p14:cNvContentPartPr/>
                <p14:nvPr/>
              </p14:nvContentPartPr>
              <p14:xfrm>
                <a:off x="1301339" y="3841171"/>
                <a:ext cx="105480" cy="1800"/>
              </p14:xfrm>
            </p:contentPart>
          </mc:Choice>
          <mc:Fallback>
            <p:pic>
              <p:nvPicPr>
                <p:cNvPr id="180" name="Freihand 179">
                  <a:extLst>
                    <a:ext uri="{FF2B5EF4-FFF2-40B4-BE49-F238E27FC236}">
                      <a16:creationId xmlns:a16="http://schemas.microsoft.com/office/drawing/2014/main" id="{AEB9C725-8715-417F-85C6-6979B7AC0DD0}"/>
                    </a:ext>
                  </a:extLst>
                </p:cNvPr>
                <p:cNvPicPr/>
                <p:nvPr/>
              </p:nvPicPr>
              <p:blipFill>
                <a:blip r:embed="rId347"/>
                <a:stretch>
                  <a:fillRect/>
                </a:stretch>
              </p:blipFill>
              <p:spPr>
                <a:xfrm>
                  <a:off x="1297019" y="3836851"/>
                  <a:ext cx="114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1" name="Freihand 180">
                  <a:extLst>
                    <a:ext uri="{FF2B5EF4-FFF2-40B4-BE49-F238E27FC236}">
                      <a16:creationId xmlns:a16="http://schemas.microsoft.com/office/drawing/2014/main" id="{B108DE7E-14F4-4D22-993D-07C471817821}"/>
                    </a:ext>
                  </a:extLst>
                </p14:cNvPr>
                <p14:cNvContentPartPr/>
                <p14:nvPr/>
              </p14:nvContentPartPr>
              <p14:xfrm>
                <a:off x="1299179" y="3903811"/>
                <a:ext cx="86760" cy="7920"/>
              </p14:xfrm>
            </p:contentPart>
          </mc:Choice>
          <mc:Fallback>
            <p:pic>
              <p:nvPicPr>
                <p:cNvPr id="181" name="Freihand 180">
                  <a:extLst>
                    <a:ext uri="{FF2B5EF4-FFF2-40B4-BE49-F238E27FC236}">
                      <a16:creationId xmlns:a16="http://schemas.microsoft.com/office/drawing/2014/main" id="{B108DE7E-14F4-4D22-993D-07C471817821}"/>
                    </a:ext>
                  </a:extLst>
                </p:cNvPr>
                <p:cNvPicPr/>
                <p:nvPr/>
              </p:nvPicPr>
              <p:blipFill>
                <a:blip r:embed="rId349"/>
                <a:stretch>
                  <a:fillRect/>
                </a:stretch>
              </p:blipFill>
              <p:spPr>
                <a:xfrm>
                  <a:off x="1294859" y="3899491"/>
                  <a:ext cx="95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3" name="Freihand 182">
                  <a:extLst>
                    <a:ext uri="{FF2B5EF4-FFF2-40B4-BE49-F238E27FC236}">
                      <a16:creationId xmlns:a16="http://schemas.microsoft.com/office/drawing/2014/main" id="{9534F65A-58CF-4793-87C0-253D4811E60A}"/>
                    </a:ext>
                  </a:extLst>
                </p14:cNvPr>
                <p14:cNvContentPartPr/>
                <p14:nvPr/>
              </p14:nvContentPartPr>
              <p14:xfrm>
                <a:off x="1437059" y="3815251"/>
                <a:ext cx="160200" cy="99720"/>
              </p14:xfrm>
            </p:contentPart>
          </mc:Choice>
          <mc:Fallback>
            <p:pic>
              <p:nvPicPr>
                <p:cNvPr id="183" name="Freihand 182">
                  <a:extLst>
                    <a:ext uri="{FF2B5EF4-FFF2-40B4-BE49-F238E27FC236}">
                      <a16:creationId xmlns:a16="http://schemas.microsoft.com/office/drawing/2014/main" id="{9534F65A-58CF-4793-87C0-253D4811E60A}"/>
                    </a:ext>
                  </a:extLst>
                </p:cNvPr>
                <p:cNvPicPr/>
                <p:nvPr/>
              </p:nvPicPr>
              <p:blipFill>
                <a:blip r:embed="rId351"/>
                <a:stretch>
                  <a:fillRect/>
                </a:stretch>
              </p:blipFill>
              <p:spPr>
                <a:xfrm>
                  <a:off x="1432739" y="3810931"/>
                  <a:ext cx="168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4" name="Freihand 183">
                  <a:extLst>
                    <a:ext uri="{FF2B5EF4-FFF2-40B4-BE49-F238E27FC236}">
                      <a16:creationId xmlns:a16="http://schemas.microsoft.com/office/drawing/2014/main" id="{208BDC18-73CD-4278-BA8F-A2D76C7842CE}"/>
                    </a:ext>
                  </a:extLst>
                </p14:cNvPr>
                <p14:cNvContentPartPr/>
                <p14:nvPr/>
              </p14:nvContentPartPr>
              <p14:xfrm>
                <a:off x="1609859" y="3840451"/>
                <a:ext cx="106200" cy="12240"/>
              </p14:xfrm>
            </p:contentPart>
          </mc:Choice>
          <mc:Fallback>
            <p:pic>
              <p:nvPicPr>
                <p:cNvPr id="184" name="Freihand 183">
                  <a:extLst>
                    <a:ext uri="{FF2B5EF4-FFF2-40B4-BE49-F238E27FC236}">
                      <a16:creationId xmlns:a16="http://schemas.microsoft.com/office/drawing/2014/main" id="{208BDC18-73CD-4278-BA8F-A2D76C7842CE}"/>
                    </a:ext>
                  </a:extLst>
                </p:cNvPr>
                <p:cNvPicPr/>
                <p:nvPr/>
              </p:nvPicPr>
              <p:blipFill>
                <a:blip r:embed="rId353"/>
                <a:stretch>
                  <a:fillRect/>
                </a:stretch>
              </p:blipFill>
              <p:spPr>
                <a:xfrm>
                  <a:off x="1605539" y="3836131"/>
                  <a:ext cx="114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5" name="Freihand 184">
                  <a:extLst>
                    <a:ext uri="{FF2B5EF4-FFF2-40B4-BE49-F238E27FC236}">
                      <a16:creationId xmlns:a16="http://schemas.microsoft.com/office/drawing/2014/main" id="{95691EAF-6CBD-44FA-9FF9-AD2C69BC9F32}"/>
                    </a:ext>
                  </a:extLst>
                </p14:cNvPr>
                <p14:cNvContentPartPr/>
                <p14:nvPr/>
              </p14:nvContentPartPr>
              <p14:xfrm>
                <a:off x="1636499" y="3794731"/>
                <a:ext cx="217080" cy="122760"/>
              </p14:xfrm>
            </p:contentPart>
          </mc:Choice>
          <mc:Fallback>
            <p:pic>
              <p:nvPicPr>
                <p:cNvPr id="185" name="Freihand 184">
                  <a:extLst>
                    <a:ext uri="{FF2B5EF4-FFF2-40B4-BE49-F238E27FC236}">
                      <a16:creationId xmlns:a16="http://schemas.microsoft.com/office/drawing/2014/main" id="{95691EAF-6CBD-44FA-9FF9-AD2C69BC9F32}"/>
                    </a:ext>
                  </a:extLst>
                </p:cNvPr>
                <p:cNvPicPr/>
                <p:nvPr/>
              </p:nvPicPr>
              <p:blipFill>
                <a:blip r:embed="rId355"/>
                <a:stretch>
                  <a:fillRect/>
                </a:stretch>
              </p:blipFill>
              <p:spPr>
                <a:xfrm>
                  <a:off x="1632179" y="3790411"/>
                  <a:ext cx="225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6" name="Freihand 185">
                  <a:extLst>
                    <a:ext uri="{FF2B5EF4-FFF2-40B4-BE49-F238E27FC236}">
                      <a16:creationId xmlns:a16="http://schemas.microsoft.com/office/drawing/2014/main" id="{B70348B5-218E-4C21-A04C-5186BAC52550}"/>
                    </a:ext>
                  </a:extLst>
                </p14:cNvPr>
                <p14:cNvContentPartPr/>
                <p14:nvPr/>
              </p14:nvContentPartPr>
              <p14:xfrm>
                <a:off x="1777259" y="3801571"/>
                <a:ext cx="111960" cy="7560"/>
              </p14:xfrm>
            </p:contentPart>
          </mc:Choice>
          <mc:Fallback>
            <p:pic>
              <p:nvPicPr>
                <p:cNvPr id="186" name="Freihand 185">
                  <a:extLst>
                    <a:ext uri="{FF2B5EF4-FFF2-40B4-BE49-F238E27FC236}">
                      <a16:creationId xmlns:a16="http://schemas.microsoft.com/office/drawing/2014/main" id="{B70348B5-218E-4C21-A04C-5186BAC52550}"/>
                    </a:ext>
                  </a:extLst>
                </p:cNvPr>
                <p:cNvPicPr/>
                <p:nvPr/>
              </p:nvPicPr>
              <p:blipFill>
                <a:blip r:embed="rId133"/>
                <a:stretch>
                  <a:fillRect/>
                </a:stretch>
              </p:blipFill>
              <p:spPr>
                <a:xfrm>
                  <a:off x="1772939" y="3797251"/>
                  <a:ext cx="120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87" name="Freihand 186">
                  <a:extLst>
                    <a:ext uri="{FF2B5EF4-FFF2-40B4-BE49-F238E27FC236}">
                      <a16:creationId xmlns:a16="http://schemas.microsoft.com/office/drawing/2014/main" id="{03D18CE4-F79D-4C25-81AA-9A6112695369}"/>
                    </a:ext>
                  </a:extLst>
                </p14:cNvPr>
                <p14:cNvContentPartPr/>
                <p14:nvPr/>
              </p14:nvContentPartPr>
              <p14:xfrm>
                <a:off x="1775819" y="3793651"/>
                <a:ext cx="227880" cy="128160"/>
              </p14:xfrm>
            </p:contentPart>
          </mc:Choice>
          <mc:Fallback>
            <p:pic>
              <p:nvPicPr>
                <p:cNvPr id="187" name="Freihand 186">
                  <a:extLst>
                    <a:ext uri="{FF2B5EF4-FFF2-40B4-BE49-F238E27FC236}">
                      <a16:creationId xmlns:a16="http://schemas.microsoft.com/office/drawing/2014/main" id="{03D18CE4-F79D-4C25-81AA-9A6112695369}"/>
                    </a:ext>
                  </a:extLst>
                </p:cNvPr>
                <p:cNvPicPr/>
                <p:nvPr/>
              </p:nvPicPr>
              <p:blipFill>
                <a:blip r:embed="rId358"/>
                <a:stretch>
                  <a:fillRect/>
                </a:stretch>
              </p:blipFill>
              <p:spPr>
                <a:xfrm>
                  <a:off x="1771499" y="3789331"/>
                  <a:ext cx="236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88" name="Freihand 187">
                  <a:extLst>
                    <a:ext uri="{FF2B5EF4-FFF2-40B4-BE49-F238E27FC236}">
                      <a16:creationId xmlns:a16="http://schemas.microsoft.com/office/drawing/2014/main" id="{E551E5F1-D048-437B-A37E-017E3BA6DA21}"/>
                    </a:ext>
                  </a:extLst>
                </p14:cNvPr>
                <p14:cNvContentPartPr/>
                <p14:nvPr/>
              </p14:nvContentPartPr>
              <p14:xfrm>
                <a:off x="1908659" y="3790771"/>
                <a:ext cx="131400" cy="1800"/>
              </p14:xfrm>
            </p:contentPart>
          </mc:Choice>
          <mc:Fallback>
            <p:pic>
              <p:nvPicPr>
                <p:cNvPr id="188" name="Freihand 187">
                  <a:extLst>
                    <a:ext uri="{FF2B5EF4-FFF2-40B4-BE49-F238E27FC236}">
                      <a16:creationId xmlns:a16="http://schemas.microsoft.com/office/drawing/2014/main" id="{E551E5F1-D048-437B-A37E-017E3BA6DA21}"/>
                    </a:ext>
                  </a:extLst>
                </p:cNvPr>
                <p:cNvPicPr/>
                <p:nvPr/>
              </p:nvPicPr>
              <p:blipFill>
                <a:blip r:embed="rId360"/>
                <a:stretch>
                  <a:fillRect/>
                </a:stretch>
              </p:blipFill>
              <p:spPr>
                <a:xfrm>
                  <a:off x="1904339" y="3786451"/>
                  <a:ext cx="140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90" name="Freihand 189">
                  <a:extLst>
                    <a:ext uri="{FF2B5EF4-FFF2-40B4-BE49-F238E27FC236}">
                      <a16:creationId xmlns:a16="http://schemas.microsoft.com/office/drawing/2014/main" id="{9459389E-0819-4E1B-9505-75A1BCA58473}"/>
                    </a:ext>
                  </a:extLst>
                </p14:cNvPr>
                <p14:cNvContentPartPr/>
                <p14:nvPr/>
              </p14:nvContentPartPr>
              <p14:xfrm>
                <a:off x="2188379" y="3824611"/>
                <a:ext cx="142920" cy="4680"/>
              </p14:xfrm>
            </p:contentPart>
          </mc:Choice>
          <mc:Fallback>
            <p:pic>
              <p:nvPicPr>
                <p:cNvPr id="190" name="Freihand 189">
                  <a:extLst>
                    <a:ext uri="{FF2B5EF4-FFF2-40B4-BE49-F238E27FC236}">
                      <a16:creationId xmlns:a16="http://schemas.microsoft.com/office/drawing/2014/main" id="{9459389E-0819-4E1B-9505-75A1BCA58473}"/>
                    </a:ext>
                  </a:extLst>
                </p:cNvPr>
                <p:cNvPicPr/>
                <p:nvPr/>
              </p:nvPicPr>
              <p:blipFill>
                <a:blip r:embed="rId362"/>
                <a:stretch>
                  <a:fillRect/>
                </a:stretch>
              </p:blipFill>
              <p:spPr>
                <a:xfrm>
                  <a:off x="2184059" y="3820291"/>
                  <a:ext cx="151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91" name="Freihand 190">
                  <a:extLst>
                    <a:ext uri="{FF2B5EF4-FFF2-40B4-BE49-F238E27FC236}">
                      <a16:creationId xmlns:a16="http://schemas.microsoft.com/office/drawing/2014/main" id="{407B2BE3-6D35-469E-9692-52B028C8B251}"/>
                    </a:ext>
                  </a:extLst>
                </p14:cNvPr>
                <p14:cNvContentPartPr/>
                <p14:nvPr/>
              </p14:nvContentPartPr>
              <p14:xfrm>
                <a:off x="2177219" y="3858451"/>
                <a:ext cx="166320" cy="2880"/>
              </p14:xfrm>
            </p:contentPart>
          </mc:Choice>
          <mc:Fallback>
            <p:pic>
              <p:nvPicPr>
                <p:cNvPr id="191" name="Freihand 190">
                  <a:extLst>
                    <a:ext uri="{FF2B5EF4-FFF2-40B4-BE49-F238E27FC236}">
                      <a16:creationId xmlns:a16="http://schemas.microsoft.com/office/drawing/2014/main" id="{407B2BE3-6D35-469E-9692-52B028C8B251}"/>
                    </a:ext>
                  </a:extLst>
                </p:cNvPr>
                <p:cNvPicPr/>
                <p:nvPr/>
              </p:nvPicPr>
              <p:blipFill>
                <a:blip r:embed="rId364"/>
                <a:stretch>
                  <a:fillRect/>
                </a:stretch>
              </p:blipFill>
              <p:spPr>
                <a:xfrm>
                  <a:off x="2172899" y="3854131"/>
                  <a:ext cx="1749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92" name="Freihand 191">
                  <a:extLst>
                    <a:ext uri="{FF2B5EF4-FFF2-40B4-BE49-F238E27FC236}">
                      <a16:creationId xmlns:a16="http://schemas.microsoft.com/office/drawing/2014/main" id="{05913D52-AC80-447A-86F3-B6CDB7D27241}"/>
                    </a:ext>
                  </a:extLst>
                </p14:cNvPr>
                <p14:cNvContentPartPr/>
                <p14:nvPr/>
              </p14:nvContentPartPr>
              <p14:xfrm>
                <a:off x="2315459" y="3749371"/>
                <a:ext cx="148320" cy="216000"/>
              </p14:xfrm>
            </p:contentPart>
          </mc:Choice>
          <mc:Fallback>
            <p:pic>
              <p:nvPicPr>
                <p:cNvPr id="192" name="Freihand 191">
                  <a:extLst>
                    <a:ext uri="{FF2B5EF4-FFF2-40B4-BE49-F238E27FC236}">
                      <a16:creationId xmlns:a16="http://schemas.microsoft.com/office/drawing/2014/main" id="{05913D52-AC80-447A-86F3-B6CDB7D27241}"/>
                    </a:ext>
                  </a:extLst>
                </p:cNvPr>
                <p:cNvPicPr/>
                <p:nvPr/>
              </p:nvPicPr>
              <p:blipFill>
                <a:blip r:embed="rId366"/>
                <a:stretch>
                  <a:fillRect/>
                </a:stretch>
              </p:blipFill>
              <p:spPr>
                <a:xfrm>
                  <a:off x="2311139" y="3745051"/>
                  <a:ext cx="156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94" name="Freihand 193">
                  <a:extLst>
                    <a:ext uri="{FF2B5EF4-FFF2-40B4-BE49-F238E27FC236}">
                      <a16:creationId xmlns:a16="http://schemas.microsoft.com/office/drawing/2014/main" id="{0C31D562-09A1-4EE9-8620-F1D0A6084114}"/>
                    </a:ext>
                  </a:extLst>
                </p14:cNvPr>
                <p14:cNvContentPartPr/>
                <p14:nvPr/>
              </p14:nvContentPartPr>
              <p14:xfrm>
                <a:off x="2774459" y="3707611"/>
                <a:ext cx="19080" cy="110160"/>
              </p14:xfrm>
            </p:contentPart>
          </mc:Choice>
          <mc:Fallback>
            <p:pic>
              <p:nvPicPr>
                <p:cNvPr id="194" name="Freihand 193">
                  <a:extLst>
                    <a:ext uri="{FF2B5EF4-FFF2-40B4-BE49-F238E27FC236}">
                      <a16:creationId xmlns:a16="http://schemas.microsoft.com/office/drawing/2014/main" id="{0C31D562-09A1-4EE9-8620-F1D0A6084114}"/>
                    </a:ext>
                  </a:extLst>
                </p:cNvPr>
                <p:cNvPicPr/>
                <p:nvPr/>
              </p:nvPicPr>
              <p:blipFill>
                <a:blip r:embed="rId368"/>
                <a:stretch>
                  <a:fillRect/>
                </a:stretch>
              </p:blipFill>
              <p:spPr>
                <a:xfrm>
                  <a:off x="2770139" y="3703291"/>
                  <a:ext cx="27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95" name="Freihand 194">
                  <a:extLst>
                    <a:ext uri="{FF2B5EF4-FFF2-40B4-BE49-F238E27FC236}">
                      <a16:creationId xmlns:a16="http://schemas.microsoft.com/office/drawing/2014/main" id="{5C742D36-D443-465E-A386-5AA46A448197}"/>
                    </a:ext>
                  </a:extLst>
                </p14:cNvPr>
                <p14:cNvContentPartPr/>
                <p14:nvPr/>
              </p14:nvContentPartPr>
              <p14:xfrm>
                <a:off x="2829539" y="3734611"/>
                <a:ext cx="4320" cy="111960"/>
              </p14:xfrm>
            </p:contentPart>
          </mc:Choice>
          <mc:Fallback>
            <p:pic>
              <p:nvPicPr>
                <p:cNvPr id="195" name="Freihand 194">
                  <a:extLst>
                    <a:ext uri="{FF2B5EF4-FFF2-40B4-BE49-F238E27FC236}">
                      <a16:creationId xmlns:a16="http://schemas.microsoft.com/office/drawing/2014/main" id="{5C742D36-D443-465E-A386-5AA46A448197}"/>
                    </a:ext>
                  </a:extLst>
                </p:cNvPr>
                <p:cNvPicPr/>
                <p:nvPr/>
              </p:nvPicPr>
              <p:blipFill>
                <a:blip r:embed="rId370"/>
                <a:stretch>
                  <a:fillRect/>
                </a:stretch>
              </p:blipFill>
              <p:spPr>
                <a:xfrm>
                  <a:off x="2825219" y="3730291"/>
                  <a:ext cx="12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Freihand 245">
                  <a:extLst>
                    <a:ext uri="{FF2B5EF4-FFF2-40B4-BE49-F238E27FC236}">
                      <a16:creationId xmlns:a16="http://schemas.microsoft.com/office/drawing/2014/main" id="{98D73DDC-AC2E-4962-8182-9E908039990C}"/>
                    </a:ext>
                  </a:extLst>
                </p14:cNvPr>
                <p14:cNvContentPartPr/>
                <p14:nvPr/>
              </p14:nvContentPartPr>
              <p14:xfrm>
                <a:off x="2471699" y="3733531"/>
                <a:ext cx="94320" cy="86040"/>
              </p14:xfrm>
            </p:contentPart>
          </mc:Choice>
          <mc:Fallback>
            <p:pic>
              <p:nvPicPr>
                <p:cNvPr id="246" name="Freihand 245">
                  <a:extLst>
                    <a:ext uri="{FF2B5EF4-FFF2-40B4-BE49-F238E27FC236}">
                      <a16:creationId xmlns:a16="http://schemas.microsoft.com/office/drawing/2014/main" id="{98D73DDC-AC2E-4962-8182-9E908039990C}"/>
                    </a:ext>
                  </a:extLst>
                </p:cNvPr>
                <p:cNvPicPr/>
                <p:nvPr/>
              </p:nvPicPr>
              <p:blipFill>
                <a:blip r:embed="rId372"/>
                <a:stretch>
                  <a:fillRect/>
                </a:stretch>
              </p:blipFill>
              <p:spPr>
                <a:xfrm>
                  <a:off x="2467379" y="3729211"/>
                  <a:ext cx="102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7" name="Freihand 246">
                  <a:extLst>
                    <a:ext uri="{FF2B5EF4-FFF2-40B4-BE49-F238E27FC236}">
                      <a16:creationId xmlns:a16="http://schemas.microsoft.com/office/drawing/2014/main" id="{9296A7AC-6D09-4AFB-AF73-A6F1A04024B3}"/>
                    </a:ext>
                  </a:extLst>
                </p14:cNvPr>
                <p14:cNvContentPartPr/>
                <p14:nvPr/>
              </p14:nvContentPartPr>
              <p14:xfrm>
                <a:off x="2585099" y="3708331"/>
                <a:ext cx="97560" cy="116280"/>
              </p14:xfrm>
            </p:contentPart>
          </mc:Choice>
          <mc:Fallback>
            <p:pic>
              <p:nvPicPr>
                <p:cNvPr id="247" name="Freihand 246">
                  <a:extLst>
                    <a:ext uri="{FF2B5EF4-FFF2-40B4-BE49-F238E27FC236}">
                      <a16:creationId xmlns:a16="http://schemas.microsoft.com/office/drawing/2014/main" id="{9296A7AC-6D09-4AFB-AF73-A6F1A04024B3}"/>
                    </a:ext>
                  </a:extLst>
                </p:cNvPr>
                <p:cNvPicPr/>
                <p:nvPr/>
              </p:nvPicPr>
              <p:blipFill>
                <a:blip r:embed="rId374"/>
                <a:stretch>
                  <a:fillRect/>
                </a:stretch>
              </p:blipFill>
              <p:spPr>
                <a:xfrm>
                  <a:off x="2580779" y="3704011"/>
                  <a:ext cx="106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49" name="Freihand 248">
                  <a:extLst>
                    <a:ext uri="{FF2B5EF4-FFF2-40B4-BE49-F238E27FC236}">
                      <a16:creationId xmlns:a16="http://schemas.microsoft.com/office/drawing/2014/main" id="{71A0CD93-BC2B-4DE2-A9DE-22826AECA7A7}"/>
                    </a:ext>
                  </a:extLst>
                </p14:cNvPr>
                <p14:cNvContentPartPr/>
                <p14:nvPr/>
              </p14:nvContentPartPr>
              <p14:xfrm>
                <a:off x="3689579" y="3698611"/>
                <a:ext cx="100800" cy="78480"/>
              </p14:xfrm>
            </p:contentPart>
          </mc:Choice>
          <mc:Fallback>
            <p:pic>
              <p:nvPicPr>
                <p:cNvPr id="249" name="Freihand 248">
                  <a:extLst>
                    <a:ext uri="{FF2B5EF4-FFF2-40B4-BE49-F238E27FC236}">
                      <a16:creationId xmlns:a16="http://schemas.microsoft.com/office/drawing/2014/main" id="{71A0CD93-BC2B-4DE2-A9DE-22826AECA7A7}"/>
                    </a:ext>
                  </a:extLst>
                </p:cNvPr>
                <p:cNvPicPr/>
                <p:nvPr/>
              </p:nvPicPr>
              <p:blipFill>
                <a:blip r:embed="rId376"/>
                <a:stretch>
                  <a:fillRect/>
                </a:stretch>
              </p:blipFill>
              <p:spPr>
                <a:xfrm>
                  <a:off x="3685259" y="3694291"/>
                  <a:ext cx="109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0" name="Freihand 249">
                  <a:extLst>
                    <a:ext uri="{FF2B5EF4-FFF2-40B4-BE49-F238E27FC236}">
                      <a16:creationId xmlns:a16="http://schemas.microsoft.com/office/drawing/2014/main" id="{8E0A3D7D-56AA-4D82-AA3C-712784255A60}"/>
                    </a:ext>
                  </a:extLst>
                </p14:cNvPr>
                <p14:cNvContentPartPr/>
                <p14:nvPr/>
              </p14:nvContentPartPr>
              <p14:xfrm>
                <a:off x="3788579" y="3637771"/>
                <a:ext cx="92160" cy="157320"/>
              </p14:xfrm>
            </p:contentPart>
          </mc:Choice>
          <mc:Fallback>
            <p:pic>
              <p:nvPicPr>
                <p:cNvPr id="250" name="Freihand 249">
                  <a:extLst>
                    <a:ext uri="{FF2B5EF4-FFF2-40B4-BE49-F238E27FC236}">
                      <a16:creationId xmlns:a16="http://schemas.microsoft.com/office/drawing/2014/main" id="{8E0A3D7D-56AA-4D82-AA3C-712784255A60}"/>
                    </a:ext>
                  </a:extLst>
                </p:cNvPr>
                <p:cNvPicPr/>
                <p:nvPr/>
              </p:nvPicPr>
              <p:blipFill>
                <a:blip r:embed="rId378"/>
                <a:stretch>
                  <a:fillRect/>
                </a:stretch>
              </p:blipFill>
              <p:spPr>
                <a:xfrm>
                  <a:off x="3784259" y="3633451"/>
                  <a:ext cx="100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7" name="Freihand 236">
                  <a:extLst>
                    <a:ext uri="{FF2B5EF4-FFF2-40B4-BE49-F238E27FC236}">
                      <a16:creationId xmlns:a16="http://schemas.microsoft.com/office/drawing/2014/main" id="{4688A9CE-98B2-42FF-8992-6B3D43B7C772}"/>
                    </a:ext>
                  </a:extLst>
                </p14:cNvPr>
                <p14:cNvContentPartPr/>
                <p14:nvPr/>
              </p14:nvContentPartPr>
              <p14:xfrm>
                <a:off x="1438859" y="4213051"/>
                <a:ext cx="75960" cy="59400"/>
              </p14:xfrm>
            </p:contentPart>
          </mc:Choice>
          <mc:Fallback>
            <p:pic>
              <p:nvPicPr>
                <p:cNvPr id="237" name="Freihand 236">
                  <a:extLst>
                    <a:ext uri="{FF2B5EF4-FFF2-40B4-BE49-F238E27FC236}">
                      <a16:creationId xmlns:a16="http://schemas.microsoft.com/office/drawing/2014/main" id="{4688A9CE-98B2-42FF-8992-6B3D43B7C772}"/>
                    </a:ext>
                  </a:extLst>
                </p:cNvPr>
                <p:cNvPicPr/>
                <p:nvPr/>
              </p:nvPicPr>
              <p:blipFill>
                <a:blip r:embed="rId380"/>
                <a:stretch>
                  <a:fillRect/>
                </a:stretch>
              </p:blipFill>
              <p:spPr>
                <a:xfrm>
                  <a:off x="1434539" y="4208731"/>
                  <a:ext cx="84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8" name="Freihand 237">
                  <a:extLst>
                    <a:ext uri="{FF2B5EF4-FFF2-40B4-BE49-F238E27FC236}">
                      <a16:creationId xmlns:a16="http://schemas.microsoft.com/office/drawing/2014/main" id="{669A4FE5-7EB9-4C62-8D0C-D3F1E182C3FC}"/>
                    </a:ext>
                  </a:extLst>
                </p14:cNvPr>
                <p14:cNvContentPartPr/>
                <p14:nvPr/>
              </p14:nvContentPartPr>
              <p14:xfrm>
                <a:off x="1646939" y="4204411"/>
                <a:ext cx="118440" cy="2160"/>
              </p14:xfrm>
            </p:contentPart>
          </mc:Choice>
          <mc:Fallback>
            <p:pic>
              <p:nvPicPr>
                <p:cNvPr id="238" name="Freihand 237">
                  <a:extLst>
                    <a:ext uri="{FF2B5EF4-FFF2-40B4-BE49-F238E27FC236}">
                      <a16:creationId xmlns:a16="http://schemas.microsoft.com/office/drawing/2014/main" id="{669A4FE5-7EB9-4C62-8D0C-D3F1E182C3FC}"/>
                    </a:ext>
                  </a:extLst>
                </p:cNvPr>
                <p:cNvPicPr/>
                <p:nvPr/>
              </p:nvPicPr>
              <p:blipFill>
                <a:blip r:embed="rId382"/>
                <a:stretch>
                  <a:fillRect/>
                </a:stretch>
              </p:blipFill>
              <p:spPr>
                <a:xfrm>
                  <a:off x="1642619" y="4200091"/>
                  <a:ext cx="1270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9" name="Freihand 238">
                  <a:extLst>
                    <a:ext uri="{FF2B5EF4-FFF2-40B4-BE49-F238E27FC236}">
                      <a16:creationId xmlns:a16="http://schemas.microsoft.com/office/drawing/2014/main" id="{39F42821-5233-4DE1-93B3-BD33C9C48AEA}"/>
                    </a:ext>
                  </a:extLst>
                </p14:cNvPr>
                <p14:cNvContentPartPr/>
                <p14:nvPr/>
              </p14:nvContentPartPr>
              <p14:xfrm>
                <a:off x="1678619" y="4232491"/>
                <a:ext cx="103320" cy="9000"/>
              </p14:xfrm>
            </p:contentPart>
          </mc:Choice>
          <mc:Fallback>
            <p:pic>
              <p:nvPicPr>
                <p:cNvPr id="239" name="Freihand 238">
                  <a:extLst>
                    <a:ext uri="{FF2B5EF4-FFF2-40B4-BE49-F238E27FC236}">
                      <a16:creationId xmlns:a16="http://schemas.microsoft.com/office/drawing/2014/main" id="{39F42821-5233-4DE1-93B3-BD33C9C48AEA}"/>
                    </a:ext>
                  </a:extLst>
                </p:cNvPr>
                <p:cNvPicPr/>
                <p:nvPr/>
              </p:nvPicPr>
              <p:blipFill>
                <a:blip r:embed="rId384"/>
                <a:stretch>
                  <a:fillRect/>
                </a:stretch>
              </p:blipFill>
              <p:spPr>
                <a:xfrm>
                  <a:off x="1674299" y="4228171"/>
                  <a:ext cx="1119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0" name="Freihand 239">
                  <a:extLst>
                    <a:ext uri="{FF2B5EF4-FFF2-40B4-BE49-F238E27FC236}">
                      <a16:creationId xmlns:a16="http://schemas.microsoft.com/office/drawing/2014/main" id="{A10939E8-8C97-46C2-8B9A-A161621C9B20}"/>
                    </a:ext>
                  </a:extLst>
                </p14:cNvPr>
                <p14:cNvContentPartPr/>
                <p14:nvPr/>
              </p14:nvContentPartPr>
              <p14:xfrm>
                <a:off x="1910819" y="4167331"/>
                <a:ext cx="13320" cy="101880"/>
              </p14:xfrm>
            </p:contentPart>
          </mc:Choice>
          <mc:Fallback>
            <p:pic>
              <p:nvPicPr>
                <p:cNvPr id="240" name="Freihand 239">
                  <a:extLst>
                    <a:ext uri="{FF2B5EF4-FFF2-40B4-BE49-F238E27FC236}">
                      <a16:creationId xmlns:a16="http://schemas.microsoft.com/office/drawing/2014/main" id="{A10939E8-8C97-46C2-8B9A-A161621C9B20}"/>
                    </a:ext>
                  </a:extLst>
                </p:cNvPr>
                <p:cNvPicPr/>
                <p:nvPr/>
              </p:nvPicPr>
              <p:blipFill>
                <a:blip r:embed="rId386"/>
                <a:stretch>
                  <a:fillRect/>
                </a:stretch>
              </p:blipFill>
              <p:spPr>
                <a:xfrm>
                  <a:off x="1906499" y="4163011"/>
                  <a:ext cx="21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1" name="Freihand 240">
                  <a:extLst>
                    <a:ext uri="{FF2B5EF4-FFF2-40B4-BE49-F238E27FC236}">
                      <a16:creationId xmlns:a16="http://schemas.microsoft.com/office/drawing/2014/main" id="{CEBE5FC7-FD1B-4040-B0D5-2BA2C45E9C76}"/>
                    </a:ext>
                  </a:extLst>
                </p14:cNvPr>
                <p14:cNvContentPartPr/>
                <p14:nvPr/>
              </p14:nvContentPartPr>
              <p14:xfrm>
                <a:off x="1796339" y="4137091"/>
                <a:ext cx="169560" cy="63720"/>
              </p14:xfrm>
            </p:contentPart>
          </mc:Choice>
          <mc:Fallback>
            <p:pic>
              <p:nvPicPr>
                <p:cNvPr id="241" name="Freihand 240">
                  <a:extLst>
                    <a:ext uri="{FF2B5EF4-FFF2-40B4-BE49-F238E27FC236}">
                      <a16:creationId xmlns:a16="http://schemas.microsoft.com/office/drawing/2014/main" id="{CEBE5FC7-FD1B-4040-B0D5-2BA2C45E9C76}"/>
                    </a:ext>
                  </a:extLst>
                </p:cNvPr>
                <p:cNvPicPr/>
                <p:nvPr/>
              </p:nvPicPr>
              <p:blipFill>
                <a:blip r:embed="rId388"/>
                <a:stretch>
                  <a:fillRect/>
                </a:stretch>
              </p:blipFill>
              <p:spPr>
                <a:xfrm>
                  <a:off x="1792019" y="4132771"/>
                  <a:ext cx="178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2" name="Freihand 241">
                  <a:extLst>
                    <a:ext uri="{FF2B5EF4-FFF2-40B4-BE49-F238E27FC236}">
                      <a16:creationId xmlns:a16="http://schemas.microsoft.com/office/drawing/2014/main" id="{F1800BAF-43FD-4809-8B54-456986D8D0AB}"/>
                    </a:ext>
                  </a:extLst>
                </p14:cNvPr>
                <p14:cNvContentPartPr/>
                <p14:nvPr/>
              </p14:nvContentPartPr>
              <p14:xfrm>
                <a:off x="1958699" y="4131691"/>
                <a:ext cx="122400" cy="141840"/>
              </p14:xfrm>
            </p:contentPart>
          </mc:Choice>
          <mc:Fallback>
            <p:pic>
              <p:nvPicPr>
                <p:cNvPr id="242" name="Freihand 241">
                  <a:extLst>
                    <a:ext uri="{FF2B5EF4-FFF2-40B4-BE49-F238E27FC236}">
                      <a16:creationId xmlns:a16="http://schemas.microsoft.com/office/drawing/2014/main" id="{F1800BAF-43FD-4809-8B54-456986D8D0AB}"/>
                    </a:ext>
                  </a:extLst>
                </p:cNvPr>
                <p:cNvPicPr/>
                <p:nvPr/>
              </p:nvPicPr>
              <p:blipFill>
                <a:blip r:embed="rId390"/>
                <a:stretch>
                  <a:fillRect/>
                </a:stretch>
              </p:blipFill>
              <p:spPr>
                <a:xfrm>
                  <a:off x="1954379" y="4127371"/>
                  <a:ext cx="131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3" name="Freihand 242">
                  <a:extLst>
                    <a:ext uri="{FF2B5EF4-FFF2-40B4-BE49-F238E27FC236}">
                      <a16:creationId xmlns:a16="http://schemas.microsoft.com/office/drawing/2014/main" id="{C959382E-1FEB-47E6-9265-80B5BFF37386}"/>
                    </a:ext>
                  </a:extLst>
                </p14:cNvPr>
                <p14:cNvContentPartPr/>
                <p14:nvPr/>
              </p14:nvContentPartPr>
              <p14:xfrm>
                <a:off x="2227259" y="4186051"/>
                <a:ext cx="115200" cy="7920"/>
              </p14:xfrm>
            </p:contentPart>
          </mc:Choice>
          <mc:Fallback>
            <p:pic>
              <p:nvPicPr>
                <p:cNvPr id="243" name="Freihand 242">
                  <a:extLst>
                    <a:ext uri="{FF2B5EF4-FFF2-40B4-BE49-F238E27FC236}">
                      <a16:creationId xmlns:a16="http://schemas.microsoft.com/office/drawing/2014/main" id="{C959382E-1FEB-47E6-9265-80B5BFF37386}"/>
                    </a:ext>
                  </a:extLst>
                </p:cNvPr>
                <p:cNvPicPr/>
                <p:nvPr/>
              </p:nvPicPr>
              <p:blipFill>
                <a:blip r:embed="rId311"/>
                <a:stretch>
                  <a:fillRect/>
                </a:stretch>
              </p:blipFill>
              <p:spPr>
                <a:xfrm>
                  <a:off x="2222939" y="4181731"/>
                  <a:ext cx="123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4" name="Freihand 243">
                  <a:extLst>
                    <a:ext uri="{FF2B5EF4-FFF2-40B4-BE49-F238E27FC236}">
                      <a16:creationId xmlns:a16="http://schemas.microsoft.com/office/drawing/2014/main" id="{192E0BEE-244E-4701-85D5-02B648A76DBC}"/>
                    </a:ext>
                  </a:extLst>
                </p14:cNvPr>
                <p14:cNvContentPartPr/>
                <p14:nvPr/>
              </p14:nvContentPartPr>
              <p14:xfrm>
                <a:off x="2229059" y="4112971"/>
                <a:ext cx="224280" cy="209880"/>
              </p14:xfrm>
            </p:contentPart>
          </mc:Choice>
          <mc:Fallback>
            <p:pic>
              <p:nvPicPr>
                <p:cNvPr id="244" name="Freihand 243">
                  <a:extLst>
                    <a:ext uri="{FF2B5EF4-FFF2-40B4-BE49-F238E27FC236}">
                      <a16:creationId xmlns:a16="http://schemas.microsoft.com/office/drawing/2014/main" id="{192E0BEE-244E-4701-85D5-02B648A76DBC}"/>
                    </a:ext>
                  </a:extLst>
                </p:cNvPr>
                <p:cNvPicPr/>
                <p:nvPr/>
              </p:nvPicPr>
              <p:blipFill>
                <a:blip r:embed="rId393"/>
                <a:stretch>
                  <a:fillRect/>
                </a:stretch>
              </p:blipFill>
              <p:spPr>
                <a:xfrm>
                  <a:off x="2224739" y="4108651"/>
                  <a:ext cx="232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2" name="Freihand 251">
                  <a:extLst>
                    <a:ext uri="{FF2B5EF4-FFF2-40B4-BE49-F238E27FC236}">
                      <a16:creationId xmlns:a16="http://schemas.microsoft.com/office/drawing/2014/main" id="{372A1C4A-E6E5-434E-A151-1B8A31810381}"/>
                    </a:ext>
                  </a:extLst>
                </p14:cNvPr>
                <p14:cNvContentPartPr/>
                <p14:nvPr/>
              </p14:nvContentPartPr>
              <p14:xfrm>
                <a:off x="2530379" y="4092451"/>
                <a:ext cx="88200" cy="137160"/>
              </p14:xfrm>
            </p:contentPart>
          </mc:Choice>
          <mc:Fallback>
            <p:pic>
              <p:nvPicPr>
                <p:cNvPr id="252" name="Freihand 251">
                  <a:extLst>
                    <a:ext uri="{FF2B5EF4-FFF2-40B4-BE49-F238E27FC236}">
                      <a16:creationId xmlns:a16="http://schemas.microsoft.com/office/drawing/2014/main" id="{372A1C4A-E6E5-434E-A151-1B8A31810381}"/>
                    </a:ext>
                  </a:extLst>
                </p:cNvPr>
                <p:cNvPicPr/>
                <p:nvPr/>
              </p:nvPicPr>
              <p:blipFill>
                <a:blip r:embed="rId395"/>
                <a:stretch>
                  <a:fillRect/>
                </a:stretch>
              </p:blipFill>
              <p:spPr>
                <a:xfrm>
                  <a:off x="2526059" y="4088131"/>
                  <a:ext cx="96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4" name="Freihand 253">
                  <a:extLst>
                    <a:ext uri="{FF2B5EF4-FFF2-40B4-BE49-F238E27FC236}">
                      <a16:creationId xmlns:a16="http://schemas.microsoft.com/office/drawing/2014/main" id="{DD351282-F1CF-4B54-A212-17E42CAD00A6}"/>
                    </a:ext>
                  </a:extLst>
                </p14:cNvPr>
                <p14:cNvContentPartPr/>
                <p14:nvPr/>
              </p14:nvContentPartPr>
              <p14:xfrm>
                <a:off x="2620019" y="4087051"/>
                <a:ext cx="99720" cy="118440"/>
              </p14:xfrm>
            </p:contentPart>
          </mc:Choice>
          <mc:Fallback>
            <p:pic>
              <p:nvPicPr>
                <p:cNvPr id="254" name="Freihand 253">
                  <a:extLst>
                    <a:ext uri="{FF2B5EF4-FFF2-40B4-BE49-F238E27FC236}">
                      <a16:creationId xmlns:a16="http://schemas.microsoft.com/office/drawing/2014/main" id="{DD351282-F1CF-4B54-A212-17E42CAD00A6}"/>
                    </a:ext>
                  </a:extLst>
                </p:cNvPr>
                <p:cNvPicPr/>
                <p:nvPr/>
              </p:nvPicPr>
              <p:blipFill>
                <a:blip r:embed="rId397"/>
                <a:stretch>
                  <a:fillRect/>
                </a:stretch>
              </p:blipFill>
              <p:spPr>
                <a:xfrm>
                  <a:off x="2615699" y="4082731"/>
                  <a:ext cx="108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6" name="Freihand 255">
                  <a:extLst>
                    <a:ext uri="{FF2B5EF4-FFF2-40B4-BE49-F238E27FC236}">
                      <a16:creationId xmlns:a16="http://schemas.microsoft.com/office/drawing/2014/main" id="{959E2E61-9951-45C0-A511-64EA20E3F7EA}"/>
                    </a:ext>
                  </a:extLst>
                </p14:cNvPr>
                <p14:cNvContentPartPr/>
                <p14:nvPr/>
              </p14:nvContentPartPr>
              <p14:xfrm>
                <a:off x="2803619" y="4078411"/>
                <a:ext cx="88920" cy="32760"/>
              </p14:xfrm>
            </p:contentPart>
          </mc:Choice>
          <mc:Fallback>
            <p:pic>
              <p:nvPicPr>
                <p:cNvPr id="256" name="Freihand 255">
                  <a:extLst>
                    <a:ext uri="{FF2B5EF4-FFF2-40B4-BE49-F238E27FC236}">
                      <a16:creationId xmlns:a16="http://schemas.microsoft.com/office/drawing/2014/main" id="{959E2E61-9951-45C0-A511-64EA20E3F7EA}"/>
                    </a:ext>
                  </a:extLst>
                </p:cNvPr>
                <p:cNvPicPr/>
                <p:nvPr/>
              </p:nvPicPr>
              <p:blipFill>
                <a:blip r:embed="rId399"/>
                <a:stretch>
                  <a:fillRect/>
                </a:stretch>
              </p:blipFill>
              <p:spPr>
                <a:xfrm>
                  <a:off x="2799299" y="4074091"/>
                  <a:ext cx="97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7" name="Freihand 256">
                  <a:extLst>
                    <a:ext uri="{FF2B5EF4-FFF2-40B4-BE49-F238E27FC236}">
                      <a16:creationId xmlns:a16="http://schemas.microsoft.com/office/drawing/2014/main" id="{FFAB040C-F8B7-4923-B2DE-7917EBB4A8C4}"/>
                    </a:ext>
                  </a:extLst>
                </p14:cNvPr>
                <p14:cNvContentPartPr/>
                <p14:nvPr/>
              </p14:nvContentPartPr>
              <p14:xfrm>
                <a:off x="2807579" y="4117651"/>
                <a:ext cx="53640" cy="23400"/>
              </p14:xfrm>
            </p:contentPart>
          </mc:Choice>
          <mc:Fallback>
            <p:pic>
              <p:nvPicPr>
                <p:cNvPr id="257" name="Freihand 256">
                  <a:extLst>
                    <a:ext uri="{FF2B5EF4-FFF2-40B4-BE49-F238E27FC236}">
                      <a16:creationId xmlns:a16="http://schemas.microsoft.com/office/drawing/2014/main" id="{FFAB040C-F8B7-4923-B2DE-7917EBB4A8C4}"/>
                    </a:ext>
                  </a:extLst>
                </p:cNvPr>
                <p:cNvPicPr/>
                <p:nvPr/>
              </p:nvPicPr>
              <p:blipFill>
                <a:blip r:embed="rId401"/>
                <a:stretch>
                  <a:fillRect/>
                </a:stretch>
              </p:blipFill>
              <p:spPr>
                <a:xfrm>
                  <a:off x="2803259" y="4113331"/>
                  <a:ext cx="62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8" name="Freihand 257">
                  <a:extLst>
                    <a:ext uri="{FF2B5EF4-FFF2-40B4-BE49-F238E27FC236}">
                      <a16:creationId xmlns:a16="http://schemas.microsoft.com/office/drawing/2014/main" id="{A369A6F8-4188-4A73-A331-D46DE46884FD}"/>
                    </a:ext>
                  </a:extLst>
                </p14:cNvPr>
                <p14:cNvContentPartPr/>
                <p14:nvPr/>
              </p14:nvContentPartPr>
              <p14:xfrm>
                <a:off x="2795339" y="4000651"/>
                <a:ext cx="90360" cy="96840"/>
              </p14:xfrm>
            </p:contentPart>
          </mc:Choice>
          <mc:Fallback>
            <p:pic>
              <p:nvPicPr>
                <p:cNvPr id="258" name="Freihand 257">
                  <a:extLst>
                    <a:ext uri="{FF2B5EF4-FFF2-40B4-BE49-F238E27FC236}">
                      <a16:creationId xmlns:a16="http://schemas.microsoft.com/office/drawing/2014/main" id="{A369A6F8-4188-4A73-A331-D46DE46884FD}"/>
                    </a:ext>
                  </a:extLst>
                </p:cNvPr>
                <p:cNvPicPr/>
                <p:nvPr/>
              </p:nvPicPr>
              <p:blipFill>
                <a:blip r:embed="rId403"/>
                <a:stretch>
                  <a:fillRect/>
                </a:stretch>
              </p:blipFill>
              <p:spPr>
                <a:xfrm>
                  <a:off x="2791019" y="3996331"/>
                  <a:ext cx="99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9" name="Freihand 258">
                  <a:extLst>
                    <a:ext uri="{FF2B5EF4-FFF2-40B4-BE49-F238E27FC236}">
                      <a16:creationId xmlns:a16="http://schemas.microsoft.com/office/drawing/2014/main" id="{EF1E15B9-85E2-4EB4-8AA9-57F027147320}"/>
                    </a:ext>
                  </a:extLst>
                </p14:cNvPr>
                <p14:cNvContentPartPr/>
                <p14:nvPr/>
              </p14:nvContentPartPr>
              <p14:xfrm>
                <a:off x="2895779" y="4061491"/>
                <a:ext cx="122400" cy="121320"/>
              </p14:xfrm>
            </p:contentPart>
          </mc:Choice>
          <mc:Fallback>
            <p:pic>
              <p:nvPicPr>
                <p:cNvPr id="259" name="Freihand 258">
                  <a:extLst>
                    <a:ext uri="{FF2B5EF4-FFF2-40B4-BE49-F238E27FC236}">
                      <a16:creationId xmlns:a16="http://schemas.microsoft.com/office/drawing/2014/main" id="{EF1E15B9-85E2-4EB4-8AA9-57F027147320}"/>
                    </a:ext>
                  </a:extLst>
                </p:cNvPr>
                <p:cNvPicPr/>
                <p:nvPr/>
              </p:nvPicPr>
              <p:blipFill>
                <a:blip r:embed="rId405"/>
                <a:stretch>
                  <a:fillRect/>
                </a:stretch>
              </p:blipFill>
              <p:spPr>
                <a:xfrm>
                  <a:off x="2891459" y="4057171"/>
                  <a:ext cx="131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0" name="Freihand 259">
                  <a:extLst>
                    <a:ext uri="{FF2B5EF4-FFF2-40B4-BE49-F238E27FC236}">
                      <a16:creationId xmlns:a16="http://schemas.microsoft.com/office/drawing/2014/main" id="{DD2E2BC5-41FF-447C-B065-E64BA8E91C71}"/>
                    </a:ext>
                  </a:extLst>
                </p14:cNvPr>
                <p14:cNvContentPartPr/>
                <p14:nvPr/>
              </p14:nvContentPartPr>
              <p14:xfrm>
                <a:off x="2892539" y="4103971"/>
                <a:ext cx="116280" cy="7560"/>
              </p14:xfrm>
            </p:contentPart>
          </mc:Choice>
          <mc:Fallback>
            <p:pic>
              <p:nvPicPr>
                <p:cNvPr id="260" name="Freihand 259">
                  <a:extLst>
                    <a:ext uri="{FF2B5EF4-FFF2-40B4-BE49-F238E27FC236}">
                      <a16:creationId xmlns:a16="http://schemas.microsoft.com/office/drawing/2014/main" id="{DD2E2BC5-41FF-447C-B065-E64BA8E91C71}"/>
                    </a:ext>
                  </a:extLst>
                </p:cNvPr>
                <p:cNvPicPr/>
                <p:nvPr/>
              </p:nvPicPr>
              <p:blipFill>
                <a:blip r:embed="rId407"/>
                <a:stretch>
                  <a:fillRect/>
                </a:stretch>
              </p:blipFill>
              <p:spPr>
                <a:xfrm>
                  <a:off x="2888219" y="4099651"/>
                  <a:ext cx="124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1" name="Freihand 260">
                  <a:extLst>
                    <a:ext uri="{FF2B5EF4-FFF2-40B4-BE49-F238E27FC236}">
                      <a16:creationId xmlns:a16="http://schemas.microsoft.com/office/drawing/2014/main" id="{B9A2681A-3F1D-4D5E-89C9-CA75E5ADC1C7}"/>
                    </a:ext>
                  </a:extLst>
                </p14:cNvPr>
                <p14:cNvContentPartPr/>
                <p14:nvPr/>
              </p14:nvContentPartPr>
              <p14:xfrm>
                <a:off x="3046979" y="4074811"/>
                <a:ext cx="8640" cy="117720"/>
              </p14:xfrm>
            </p:contentPart>
          </mc:Choice>
          <mc:Fallback>
            <p:pic>
              <p:nvPicPr>
                <p:cNvPr id="261" name="Freihand 260">
                  <a:extLst>
                    <a:ext uri="{FF2B5EF4-FFF2-40B4-BE49-F238E27FC236}">
                      <a16:creationId xmlns:a16="http://schemas.microsoft.com/office/drawing/2014/main" id="{B9A2681A-3F1D-4D5E-89C9-CA75E5ADC1C7}"/>
                    </a:ext>
                  </a:extLst>
                </p:cNvPr>
                <p:cNvPicPr/>
                <p:nvPr/>
              </p:nvPicPr>
              <p:blipFill>
                <a:blip r:embed="rId409"/>
                <a:stretch>
                  <a:fillRect/>
                </a:stretch>
              </p:blipFill>
              <p:spPr>
                <a:xfrm>
                  <a:off x="3042659" y="4070491"/>
                  <a:ext cx="17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2" name="Freihand 261">
                  <a:extLst>
                    <a:ext uri="{FF2B5EF4-FFF2-40B4-BE49-F238E27FC236}">
                      <a16:creationId xmlns:a16="http://schemas.microsoft.com/office/drawing/2014/main" id="{5FCAB632-B6EB-4394-AFFB-B30C29BB6ACC}"/>
                    </a:ext>
                  </a:extLst>
                </p14:cNvPr>
                <p14:cNvContentPartPr/>
                <p14:nvPr/>
              </p14:nvContentPartPr>
              <p14:xfrm>
                <a:off x="3005939" y="4063291"/>
                <a:ext cx="89280" cy="16920"/>
              </p14:xfrm>
            </p:contentPart>
          </mc:Choice>
          <mc:Fallback>
            <p:pic>
              <p:nvPicPr>
                <p:cNvPr id="262" name="Freihand 261">
                  <a:extLst>
                    <a:ext uri="{FF2B5EF4-FFF2-40B4-BE49-F238E27FC236}">
                      <a16:creationId xmlns:a16="http://schemas.microsoft.com/office/drawing/2014/main" id="{5FCAB632-B6EB-4394-AFFB-B30C29BB6ACC}"/>
                    </a:ext>
                  </a:extLst>
                </p:cNvPr>
                <p:cNvPicPr/>
                <p:nvPr/>
              </p:nvPicPr>
              <p:blipFill>
                <a:blip r:embed="rId411"/>
                <a:stretch>
                  <a:fillRect/>
                </a:stretch>
              </p:blipFill>
              <p:spPr>
                <a:xfrm>
                  <a:off x="3001619" y="4058971"/>
                  <a:ext cx="97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4" name="Freihand 263">
                  <a:extLst>
                    <a:ext uri="{FF2B5EF4-FFF2-40B4-BE49-F238E27FC236}">
                      <a16:creationId xmlns:a16="http://schemas.microsoft.com/office/drawing/2014/main" id="{527EA154-5075-455A-8931-5B323065AF6C}"/>
                    </a:ext>
                  </a:extLst>
                </p14:cNvPr>
                <p14:cNvContentPartPr/>
                <p14:nvPr/>
              </p14:nvContentPartPr>
              <p14:xfrm>
                <a:off x="3192779" y="4109731"/>
                <a:ext cx="93960" cy="20520"/>
              </p14:xfrm>
            </p:contentPart>
          </mc:Choice>
          <mc:Fallback>
            <p:pic>
              <p:nvPicPr>
                <p:cNvPr id="264" name="Freihand 263">
                  <a:extLst>
                    <a:ext uri="{FF2B5EF4-FFF2-40B4-BE49-F238E27FC236}">
                      <a16:creationId xmlns:a16="http://schemas.microsoft.com/office/drawing/2014/main" id="{527EA154-5075-455A-8931-5B323065AF6C}"/>
                    </a:ext>
                  </a:extLst>
                </p:cNvPr>
                <p:cNvPicPr/>
                <p:nvPr/>
              </p:nvPicPr>
              <p:blipFill>
                <a:blip r:embed="rId413"/>
                <a:stretch>
                  <a:fillRect/>
                </a:stretch>
              </p:blipFill>
              <p:spPr>
                <a:xfrm>
                  <a:off x="3188459" y="4105411"/>
                  <a:ext cx="102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5" name="Freihand 264">
                  <a:extLst>
                    <a:ext uri="{FF2B5EF4-FFF2-40B4-BE49-F238E27FC236}">
                      <a16:creationId xmlns:a16="http://schemas.microsoft.com/office/drawing/2014/main" id="{73DEED94-507F-44C4-A4C3-FCE3BD2C3E22}"/>
                    </a:ext>
                  </a:extLst>
                </p14:cNvPr>
                <p14:cNvContentPartPr/>
                <p14:nvPr/>
              </p14:nvContentPartPr>
              <p14:xfrm>
                <a:off x="3211499" y="4129531"/>
                <a:ext cx="120240" cy="27000"/>
              </p14:xfrm>
            </p:contentPart>
          </mc:Choice>
          <mc:Fallback>
            <p:pic>
              <p:nvPicPr>
                <p:cNvPr id="265" name="Freihand 264">
                  <a:extLst>
                    <a:ext uri="{FF2B5EF4-FFF2-40B4-BE49-F238E27FC236}">
                      <a16:creationId xmlns:a16="http://schemas.microsoft.com/office/drawing/2014/main" id="{73DEED94-507F-44C4-A4C3-FCE3BD2C3E22}"/>
                    </a:ext>
                  </a:extLst>
                </p:cNvPr>
                <p:cNvPicPr/>
                <p:nvPr/>
              </p:nvPicPr>
              <p:blipFill>
                <a:blip r:embed="rId415"/>
                <a:stretch>
                  <a:fillRect/>
                </a:stretch>
              </p:blipFill>
              <p:spPr>
                <a:xfrm>
                  <a:off x="3207179" y="4125211"/>
                  <a:ext cx="128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7" name="Freihand 266">
                  <a:extLst>
                    <a:ext uri="{FF2B5EF4-FFF2-40B4-BE49-F238E27FC236}">
                      <a16:creationId xmlns:a16="http://schemas.microsoft.com/office/drawing/2014/main" id="{E50D21B6-F4C3-4878-BB2D-00D2FFBF4150}"/>
                    </a:ext>
                  </a:extLst>
                </p14:cNvPr>
                <p14:cNvContentPartPr/>
                <p14:nvPr/>
              </p14:nvContentPartPr>
              <p14:xfrm>
                <a:off x="3367019" y="4117651"/>
                <a:ext cx="87840" cy="12600"/>
              </p14:xfrm>
            </p:contentPart>
          </mc:Choice>
          <mc:Fallback>
            <p:pic>
              <p:nvPicPr>
                <p:cNvPr id="267" name="Freihand 266">
                  <a:extLst>
                    <a:ext uri="{FF2B5EF4-FFF2-40B4-BE49-F238E27FC236}">
                      <a16:creationId xmlns:a16="http://schemas.microsoft.com/office/drawing/2014/main" id="{E50D21B6-F4C3-4878-BB2D-00D2FFBF4150}"/>
                    </a:ext>
                  </a:extLst>
                </p:cNvPr>
                <p:cNvPicPr/>
                <p:nvPr/>
              </p:nvPicPr>
              <p:blipFill>
                <a:blip r:embed="rId417"/>
                <a:stretch>
                  <a:fillRect/>
                </a:stretch>
              </p:blipFill>
              <p:spPr>
                <a:xfrm>
                  <a:off x="3362699" y="4113331"/>
                  <a:ext cx="964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8" name="Freihand 267">
                  <a:extLst>
                    <a:ext uri="{FF2B5EF4-FFF2-40B4-BE49-F238E27FC236}">
                      <a16:creationId xmlns:a16="http://schemas.microsoft.com/office/drawing/2014/main" id="{5EA3C2A8-BFAA-4097-A7DD-01471B495A4E}"/>
                    </a:ext>
                  </a:extLst>
                </p14:cNvPr>
                <p14:cNvContentPartPr/>
                <p14:nvPr/>
              </p14:nvContentPartPr>
              <p14:xfrm>
                <a:off x="3441179" y="4048531"/>
                <a:ext cx="118440" cy="148320"/>
              </p14:xfrm>
            </p:contentPart>
          </mc:Choice>
          <mc:Fallback>
            <p:pic>
              <p:nvPicPr>
                <p:cNvPr id="268" name="Freihand 267">
                  <a:extLst>
                    <a:ext uri="{FF2B5EF4-FFF2-40B4-BE49-F238E27FC236}">
                      <a16:creationId xmlns:a16="http://schemas.microsoft.com/office/drawing/2014/main" id="{5EA3C2A8-BFAA-4097-A7DD-01471B495A4E}"/>
                    </a:ext>
                  </a:extLst>
                </p:cNvPr>
                <p:cNvPicPr/>
                <p:nvPr/>
              </p:nvPicPr>
              <p:blipFill>
                <a:blip r:embed="rId419"/>
                <a:stretch>
                  <a:fillRect/>
                </a:stretch>
              </p:blipFill>
              <p:spPr>
                <a:xfrm>
                  <a:off x="3436859" y="4044211"/>
                  <a:ext cx="127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07" name="Freihand 206">
                  <a:extLst>
                    <a:ext uri="{FF2B5EF4-FFF2-40B4-BE49-F238E27FC236}">
                      <a16:creationId xmlns:a16="http://schemas.microsoft.com/office/drawing/2014/main" id="{80507802-022E-45E8-9054-9BC72BCC5E84}"/>
                    </a:ext>
                  </a:extLst>
                </p14:cNvPr>
                <p14:cNvContentPartPr/>
                <p14:nvPr/>
              </p14:nvContentPartPr>
              <p14:xfrm>
                <a:off x="4354859" y="3736051"/>
                <a:ext cx="120240" cy="7920"/>
              </p14:xfrm>
            </p:contentPart>
          </mc:Choice>
          <mc:Fallback>
            <p:pic>
              <p:nvPicPr>
                <p:cNvPr id="207" name="Freihand 206">
                  <a:extLst>
                    <a:ext uri="{FF2B5EF4-FFF2-40B4-BE49-F238E27FC236}">
                      <a16:creationId xmlns:a16="http://schemas.microsoft.com/office/drawing/2014/main" id="{80507802-022E-45E8-9054-9BC72BCC5E84}"/>
                    </a:ext>
                  </a:extLst>
                </p:cNvPr>
                <p:cNvPicPr/>
                <p:nvPr/>
              </p:nvPicPr>
              <p:blipFill>
                <a:blip r:embed="rId421"/>
                <a:stretch>
                  <a:fillRect/>
                </a:stretch>
              </p:blipFill>
              <p:spPr>
                <a:xfrm>
                  <a:off x="4350539" y="3731731"/>
                  <a:ext cx="128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08" name="Freihand 207">
                  <a:extLst>
                    <a:ext uri="{FF2B5EF4-FFF2-40B4-BE49-F238E27FC236}">
                      <a16:creationId xmlns:a16="http://schemas.microsoft.com/office/drawing/2014/main" id="{30F17685-2C90-4BC1-AEB2-33F374C30B67}"/>
                    </a:ext>
                  </a:extLst>
                </p14:cNvPr>
                <p14:cNvContentPartPr/>
                <p14:nvPr/>
              </p14:nvContentPartPr>
              <p14:xfrm>
                <a:off x="4381859" y="3767731"/>
                <a:ext cx="125640" cy="5400"/>
              </p14:xfrm>
            </p:contentPart>
          </mc:Choice>
          <mc:Fallback>
            <p:pic>
              <p:nvPicPr>
                <p:cNvPr id="208" name="Freihand 207">
                  <a:extLst>
                    <a:ext uri="{FF2B5EF4-FFF2-40B4-BE49-F238E27FC236}">
                      <a16:creationId xmlns:a16="http://schemas.microsoft.com/office/drawing/2014/main" id="{30F17685-2C90-4BC1-AEB2-33F374C30B67}"/>
                    </a:ext>
                  </a:extLst>
                </p:cNvPr>
                <p:cNvPicPr/>
                <p:nvPr/>
              </p:nvPicPr>
              <p:blipFill>
                <a:blip r:embed="rId423"/>
                <a:stretch>
                  <a:fillRect/>
                </a:stretch>
              </p:blipFill>
              <p:spPr>
                <a:xfrm>
                  <a:off x="4377539" y="3763411"/>
                  <a:ext cx="1342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09" name="Freihand 208">
                  <a:extLst>
                    <a:ext uri="{FF2B5EF4-FFF2-40B4-BE49-F238E27FC236}">
                      <a16:creationId xmlns:a16="http://schemas.microsoft.com/office/drawing/2014/main" id="{02C1BED4-569C-4350-AAB6-47F0F8D0EF2F}"/>
                    </a:ext>
                  </a:extLst>
                </p14:cNvPr>
                <p14:cNvContentPartPr/>
                <p14:nvPr/>
              </p14:nvContentPartPr>
              <p14:xfrm>
                <a:off x="4562939" y="3697171"/>
                <a:ext cx="80640" cy="110520"/>
              </p14:xfrm>
            </p:contentPart>
          </mc:Choice>
          <mc:Fallback>
            <p:pic>
              <p:nvPicPr>
                <p:cNvPr id="209" name="Freihand 208">
                  <a:extLst>
                    <a:ext uri="{FF2B5EF4-FFF2-40B4-BE49-F238E27FC236}">
                      <a16:creationId xmlns:a16="http://schemas.microsoft.com/office/drawing/2014/main" id="{02C1BED4-569C-4350-AAB6-47F0F8D0EF2F}"/>
                    </a:ext>
                  </a:extLst>
                </p:cNvPr>
                <p:cNvPicPr/>
                <p:nvPr/>
              </p:nvPicPr>
              <p:blipFill>
                <a:blip r:embed="rId425"/>
                <a:stretch>
                  <a:fillRect/>
                </a:stretch>
              </p:blipFill>
              <p:spPr>
                <a:xfrm>
                  <a:off x="4558619" y="3692851"/>
                  <a:ext cx="89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0" name="Freihand 209">
                  <a:extLst>
                    <a:ext uri="{FF2B5EF4-FFF2-40B4-BE49-F238E27FC236}">
                      <a16:creationId xmlns:a16="http://schemas.microsoft.com/office/drawing/2014/main" id="{434A9930-D8A9-4E7F-BFB1-7E3A7F45F6EC}"/>
                    </a:ext>
                  </a:extLst>
                </p14:cNvPr>
                <p14:cNvContentPartPr/>
                <p14:nvPr/>
              </p14:nvContentPartPr>
              <p14:xfrm>
                <a:off x="4571219" y="3745411"/>
                <a:ext cx="100080" cy="15840"/>
              </p14:xfrm>
            </p:contentPart>
          </mc:Choice>
          <mc:Fallback>
            <p:pic>
              <p:nvPicPr>
                <p:cNvPr id="210" name="Freihand 209">
                  <a:extLst>
                    <a:ext uri="{FF2B5EF4-FFF2-40B4-BE49-F238E27FC236}">
                      <a16:creationId xmlns:a16="http://schemas.microsoft.com/office/drawing/2014/main" id="{434A9930-D8A9-4E7F-BFB1-7E3A7F45F6EC}"/>
                    </a:ext>
                  </a:extLst>
                </p:cNvPr>
                <p:cNvPicPr/>
                <p:nvPr/>
              </p:nvPicPr>
              <p:blipFill>
                <a:blip r:embed="rId427"/>
                <a:stretch>
                  <a:fillRect/>
                </a:stretch>
              </p:blipFill>
              <p:spPr>
                <a:xfrm>
                  <a:off x="4566899" y="3741091"/>
                  <a:ext cx="108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4" name="Freihand 283">
                  <a:extLst>
                    <a:ext uri="{FF2B5EF4-FFF2-40B4-BE49-F238E27FC236}">
                      <a16:creationId xmlns:a16="http://schemas.microsoft.com/office/drawing/2014/main" id="{302DAE7A-BD28-4EF5-8AEE-AFE702CF2331}"/>
                    </a:ext>
                  </a:extLst>
                </p14:cNvPr>
                <p14:cNvContentPartPr/>
                <p14:nvPr/>
              </p14:nvContentPartPr>
              <p14:xfrm>
                <a:off x="4703699" y="3729211"/>
                <a:ext cx="84600" cy="7920"/>
              </p14:xfrm>
            </p:contentPart>
          </mc:Choice>
          <mc:Fallback>
            <p:pic>
              <p:nvPicPr>
                <p:cNvPr id="284" name="Freihand 283">
                  <a:extLst>
                    <a:ext uri="{FF2B5EF4-FFF2-40B4-BE49-F238E27FC236}">
                      <a16:creationId xmlns:a16="http://schemas.microsoft.com/office/drawing/2014/main" id="{302DAE7A-BD28-4EF5-8AEE-AFE702CF2331}"/>
                    </a:ext>
                  </a:extLst>
                </p:cNvPr>
                <p:cNvPicPr/>
                <p:nvPr/>
              </p:nvPicPr>
              <p:blipFill>
                <a:blip r:embed="rId429"/>
                <a:stretch>
                  <a:fillRect/>
                </a:stretch>
              </p:blipFill>
              <p:spPr>
                <a:xfrm>
                  <a:off x="4699379" y="3724891"/>
                  <a:ext cx="93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5" name="Freihand 284">
                  <a:extLst>
                    <a:ext uri="{FF2B5EF4-FFF2-40B4-BE49-F238E27FC236}">
                      <a16:creationId xmlns:a16="http://schemas.microsoft.com/office/drawing/2014/main" id="{97A27162-62A5-4398-A713-C6A1D87F6864}"/>
                    </a:ext>
                  </a:extLst>
                </p14:cNvPr>
                <p14:cNvContentPartPr/>
                <p14:nvPr/>
              </p14:nvContentPartPr>
              <p14:xfrm>
                <a:off x="4716659" y="3748291"/>
                <a:ext cx="76320" cy="13320"/>
              </p14:xfrm>
            </p:contentPart>
          </mc:Choice>
          <mc:Fallback>
            <p:pic>
              <p:nvPicPr>
                <p:cNvPr id="285" name="Freihand 284">
                  <a:extLst>
                    <a:ext uri="{FF2B5EF4-FFF2-40B4-BE49-F238E27FC236}">
                      <a16:creationId xmlns:a16="http://schemas.microsoft.com/office/drawing/2014/main" id="{97A27162-62A5-4398-A713-C6A1D87F6864}"/>
                    </a:ext>
                  </a:extLst>
                </p:cNvPr>
                <p:cNvPicPr/>
                <p:nvPr/>
              </p:nvPicPr>
              <p:blipFill>
                <a:blip r:embed="rId431"/>
                <a:stretch>
                  <a:fillRect/>
                </a:stretch>
              </p:blipFill>
              <p:spPr>
                <a:xfrm>
                  <a:off x="4712339" y="3743971"/>
                  <a:ext cx="84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6" name="Freihand 285">
                  <a:extLst>
                    <a:ext uri="{FF2B5EF4-FFF2-40B4-BE49-F238E27FC236}">
                      <a16:creationId xmlns:a16="http://schemas.microsoft.com/office/drawing/2014/main" id="{1A38BD3C-E205-41DE-8350-AC101E9F523B}"/>
                    </a:ext>
                  </a:extLst>
                </p14:cNvPr>
                <p14:cNvContentPartPr/>
                <p14:nvPr/>
              </p14:nvContentPartPr>
              <p14:xfrm>
                <a:off x="4786499" y="3696811"/>
                <a:ext cx="48960" cy="106560"/>
              </p14:xfrm>
            </p:contentPart>
          </mc:Choice>
          <mc:Fallback>
            <p:pic>
              <p:nvPicPr>
                <p:cNvPr id="286" name="Freihand 285">
                  <a:extLst>
                    <a:ext uri="{FF2B5EF4-FFF2-40B4-BE49-F238E27FC236}">
                      <a16:creationId xmlns:a16="http://schemas.microsoft.com/office/drawing/2014/main" id="{1A38BD3C-E205-41DE-8350-AC101E9F523B}"/>
                    </a:ext>
                  </a:extLst>
                </p:cNvPr>
                <p:cNvPicPr/>
                <p:nvPr/>
              </p:nvPicPr>
              <p:blipFill>
                <a:blip r:embed="rId433"/>
                <a:stretch>
                  <a:fillRect/>
                </a:stretch>
              </p:blipFill>
              <p:spPr>
                <a:xfrm>
                  <a:off x="4782179" y="3692491"/>
                  <a:ext cx="57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70" name="Freihand 269">
                  <a:extLst>
                    <a:ext uri="{FF2B5EF4-FFF2-40B4-BE49-F238E27FC236}">
                      <a16:creationId xmlns:a16="http://schemas.microsoft.com/office/drawing/2014/main" id="{35D78EEF-4FC4-4D94-9873-ADBDA71E07B0}"/>
                    </a:ext>
                  </a:extLst>
                </p14:cNvPr>
                <p14:cNvContentPartPr/>
                <p14:nvPr/>
              </p14:nvContentPartPr>
              <p14:xfrm>
                <a:off x="3689939" y="4051051"/>
                <a:ext cx="97200" cy="100080"/>
              </p14:xfrm>
            </p:contentPart>
          </mc:Choice>
          <mc:Fallback>
            <p:pic>
              <p:nvPicPr>
                <p:cNvPr id="270" name="Freihand 269">
                  <a:extLst>
                    <a:ext uri="{FF2B5EF4-FFF2-40B4-BE49-F238E27FC236}">
                      <a16:creationId xmlns:a16="http://schemas.microsoft.com/office/drawing/2014/main" id="{35D78EEF-4FC4-4D94-9873-ADBDA71E07B0}"/>
                    </a:ext>
                  </a:extLst>
                </p:cNvPr>
                <p:cNvPicPr/>
                <p:nvPr/>
              </p:nvPicPr>
              <p:blipFill>
                <a:blip r:embed="rId435"/>
                <a:stretch>
                  <a:fillRect/>
                </a:stretch>
              </p:blipFill>
              <p:spPr>
                <a:xfrm>
                  <a:off x="3685619" y="4046731"/>
                  <a:ext cx="105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71" name="Freihand 270">
                  <a:extLst>
                    <a:ext uri="{FF2B5EF4-FFF2-40B4-BE49-F238E27FC236}">
                      <a16:creationId xmlns:a16="http://schemas.microsoft.com/office/drawing/2014/main" id="{2C47818F-E797-4D30-8BB2-E409F0A4FE14}"/>
                    </a:ext>
                  </a:extLst>
                </p14:cNvPr>
                <p14:cNvContentPartPr/>
                <p14:nvPr/>
              </p14:nvContentPartPr>
              <p14:xfrm>
                <a:off x="3813779" y="4033771"/>
                <a:ext cx="96840" cy="126000"/>
              </p14:xfrm>
            </p:contentPart>
          </mc:Choice>
          <mc:Fallback>
            <p:pic>
              <p:nvPicPr>
                <p:cNvPr id="271" name="Freihand 270">
                  <a:extLst>
                    <a:ext uri="{FF2B5EF4-FFF2-40B4-BE49-F238E27FC236}">
                      <a16:creationId xmlns:a16="http://schemas.microsoft.com/office/drawing/2014/main" id="{2C47818F-E797-4D30-8BB2-E409F0A4FE14}"/>
                    </a:ext>
                  </a:extLst>
                </p:cNvPr>
                <p:cNvPicPr/>
                <p:nvPr/>
              </p:nvPicPr>
              <p:blipFill>
                <a:blip r:embed="rId437"/>
                <a:stretch>
                  <a:fillRect/>
                </a:stretch>
              </p:blipFill>
              <p:spPr>
                <a:xfrm>
                  <a:off x="3809459" y="4029451"/>
                  <a:ext cx="105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3" name="Freihand 272">
                  <a:extLst>
                    <a:ext uri="{FF2B5EF4-FFF2-40B4-BE49-F238E27FC236}">
                      <a16:creationId xmlns:a16="http://schemas.microsoft.com/office/drawing/2014/main" id="{294935B4-D483-461F-B26E-BF8237A0B69B}"/>
                    </a:ext>
                  </a:extLst>
                </p14:cNvPr>
                <p14:cNvContentPartPr/>
                <p14:nvPr/>
              </p14:nvContentPartPr>
              <p14:xfrm>
                <a:off x="3980459" y="4051771"/>
                <a:ext cx="89640" cy="8280"/>
              </p14:xfrm>
            </p:contentPart>
          </mc:Choice>
          <mc:Fallback>
            <p:pic>
              <p:nvPicPr>
                <p:cNvPr id="273" name="Freihand 272">
                  <a:extLst>
                    <a:ext uri="{FF2B5EF4-FFF2-40B4-BE49-F238E27FC236}">
                      <a16:creationId xmlns:a16="http://schemas.microsoft.com/office/drawing/2014/main" id="{294935B4-D483-461F-B26E-BF8237A0B69B}"/>
                    </a:ext>
                  </a:extLst>
                </p:cNvPr>
                <p:cNvPicPr/>
                <p:nvPr/>
              </p:nvPicPr>
              <p:blipFill>
                <a:blip r:embed="rId439"/>
                <a:stretch>
                  <a:fillRect/>
                </a:stretch>
              </p:blipFill>
              <p:spPr>
                <a:xfrm>
                  <a:off x="3976139" y="4047451"/>
                  <a:ext cx="98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74" name="Freihand 273">
                  <a:extLst>
                    <a:ext uri="{FF2B5EF4-FFF2-40B4-BE49-F238E27FC236}">
                      <a16:creationId xmlns:a16="http://schemas.microsoft.com/office/drawing/2014/main" id="{CDB2C2DF-9714-4AB2-B957-4867F48AB986}"/>
                    </a:ext>
                  </a:extLst>
                </p14:cNvPr>
                <p14:cNvContentPartPr/>
                <p14:nvPr/>
              </p14:nvContentPartPr>
              <p14:xfrm>
                <a:off x="3971459" y="4079851"/>
                <a:ext cx="88560" cy="10080"/>
              </p14:xfrm>
            </p:contentPart>
          </mc:Choice>
          <mc:Fallback>
            <p:pic>
              <p:nvPicPr>
                <p:cNvPr id="274" name="Freihand 273">
                  <a:extLst>
                    <a:ext uri="{FF2B5EF4-FFF2-40B4-BE49-F238E27FC236}">
                      <a16:creationId xmlns:a16="http://schemas.microsoft.com/office/drawing/2014/main" id="{CDB2C2DF-9714-4AB2-B957-4867F48AB986}"/>
                    </a:ext>
                  </a:extLst>
                </p:cNvPr>
                <p:cNvPicPr/>
                <p:nvPr/>
              </p:nvPicPr>
              <p:blipFill>
                <a:blip r:embed="rId441"/>
                <a:stretch>
                  <a:fillRect/>
                </a:stretch>
              </p:blipFill>
              <p:spPr>
                <a:xfrm>
                  <a:off x="3967139" y="4075531"/>
                  <a:ext cx="97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75" name="Freihand 274">
                  <a:extLst>
                    <a:ext uri="{FF2B5EF4-FFF2-40B4-BE49-F238E27FC236}">
                      <a16:creationId xmlns:a16="http://schemas.microsoft.com/office/drawing/2014/main" id="{BFF34180-BC85-4DDC-9E6E-B791551D3F1F}"/>
                    </a:ext>
                  </a:extLst>
                </p14:cNvPr>
                <p14:cNvContentPartPr/>
                <p14:nvPr/>
              </p14:nvContentPartPr>
              <p14:xfrm>
                <a:off x="3971459" y="3916051"/>
                <a:ext cx="117000" cy="101160"/>
              </p14:xfrm>
            </p:contentPart>
          </mc:Choice>
          <mc:Fallback>
            <p:pic>
              <p:nvPicPr>
                <p:cNvPr id="275" name="Freihand 274">
                  <a:extLst>
                    <a:ext uri="{FF2B5EF4-FFF2-40B4-BE49-F238E27FC236}">
                      <a16:creationId xmlns:a16="http://schemas.microsoft.com/office/drawing/2014/main" id="{BFF34180-BC85-4DDC-9E6E-B791551D3F1F}"/>
                    </a:ext>
                  </a:extLst>
                </p:cNvPr>
                <p:cNvPicPr/>
                <p:nvPr/>
              </p:nvPicPr>
              <p:blipFill>
                <a:blip r:embed="rId443"/>
                <a:stretch>
                  <a:fillRect/>
                </a:stretch>
              </p:blipFill>
              <p:spPr>
                <a:xfrm>
                  <a:off x="3967139" y="3911731"/>
                  <a:ext cx="125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76" name="Freihand 275">
                  <a:extLst>
                    <a:ext uri="{FF2B5EF4-FFF2-40B4-BE49-F238E27FC236}">
                      <a16:creationId xmlns:a16="http://schemas.microsoft.com/office/drawing/2014/main" id="{94CD405D-DA02-40BA-B3C4-56D8AF0EB5F4}"/>
                    </a:ext>
                  </a:extLst>
                </p14:cNvPr>
                <p14:cNvContentPartPr/>
                <p14:nvPr/>
              </p14:nvContentPartPr>
              <p14:xfrm>
                <a:off x="4188539" y="4011451"/>
                <a:ext cx="12600" cy="113040"/>
              </p14:xfrm>
            </p:contentPart>
          </mc:Choice>
          <mc:Fallback>
            <p:pic>
              <p:nvPicPr>
                <p:cNvPr id="276" name="Freihand 275">
                  <a:extLst>
                    <a:ext uri="{FF2B5EF4-FFF2-40B4-BE49-F238E27FC236}">
                      <a16:creationId xmlns:a16="http://schemas.microsoft.com/office/drawing/2014/main" id="{94CD405D-DA02-40BA-B3C4-56D8AF0EB5F4}"/>
                    </a:ext>
                  </a:extLst>
                </p:cNvPr>
                <p:cNvPicPr/>
                <p:nvPr/>
              </p:nvPicPr>
              <p:blipFill>
                <a:blip r:embed="rId445"/>
                <a:stretch>
                  <a:fillRect/>
                </a:stretch>
              </p:blipFill>
              <p:spPr>
                <a:xfrm>
                  <a:off x="4184219" y="4007131"/>
                  <a:ext cx="21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7" name="Freihand 276">
                  <a:extLst>
                    <a:ext uri="{FF2B5EF4-FFF2-40B4-BE49-F238E27FC236}">
                      <a16:creationId xmlns:a16="http://schemas.microsoft.com/office/drawing/2014/main" id="{5D745C8F-CDC9-4CAD-BD53-D44C973962E1}"/>
                    </a:ext>
                  </a:extLst>
                </p14:cNvPr>
                <p14:cNvContentPartPr/>
                <p14:nvPr/>
              </p14:nvContentPartPr>
              <p14:xfrm>
                <a:off x="4127699" y="3975091"/>
                <a:ext cx="127080" cy="73080"/>
              </p14:xfrm>
            </p:contentPart>
          </mc:Choice>
          <mc:Fallback>
            <p:pic>
              <p:nvPicPr>
                <p:cNvPr id="277" name="Freihand 276">
                  <a:extLst>
                    <a:ext uri="{FF2B5EF4-FFF2-40B4-BE49-F238E27FC236}">
                      <a16:creationId xmlns:a16="http://schemas.microsoft.com/office/drawing/2014/main" id="{5D745C8F-CDC9-4CAD-BD53-D44C973962E1}"/>
                    </a:ext>
                  </a:extLst>
                </p:cNvPr>
                <p:cNvPicPr/>
                <p:nvPr/>
              </p:nvPicPr>
              <p:blipFill>
                <a:blip r:embed="rId447"/>
                <a:stretch>
                  <a:fillRect/>
                </a:stretch>
              </p:blipFill>
              <p:spPr>
                <a:xfrm>
                  <a:off x="4123379" y="3970771"/>
                  <a:ext cx="135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8" name="Freihand 277">
                  <a:extLst>
                    <a:ext uri="{FF2B5EF4-FFF2-40B4-BE49-F238E27FC236}">
                      <a16:creationId xmlns:a16="http://schemas.microsoft.com/office/drawing/2014/main" id="{D39816AD-D85F-40C7-B417-FEA29B907246}"/>
                    </a:ext>
                  </a:extLst>
                </p14:cNvPr>
                <p14:cNvContentPartPr/>
                <p14:nvPr/>
              </p14:nvContentPartPr>
              <p14:xfrm>
                <a:off x="4273139" y="3993451"/>
                <a:ext cx="8280" cy="132840"/>
              </p14:xfrm>
            </p:contentPart>
          </mc:Choice>
          <mc:Fallback>
            <p:pic>
              <p:nvPicPr>
                <p:cNvPr id="278" name="Freihand 277">
                  <a:extLst>
                    <a:ext uri="{FF2B5EF4-FFF2-40B4-BE49-F238E27FC236}">
                      <a16:creationId xmlns:a16="http://schemas.microsoft.com/office/drawing/2014/main" id="{D39816AD-D85F-40C7-B417-FEA29B907246}"/>
                    </a:ext>
                  </a:extLst>
                </p:cNvPr>
                <p:cNvPicPr/>
                <p:nvPr/>
              </p:nvPicPr>
              <p:blipFill>
                <a:blip r:embed="rId449"/>
                <a:stretch>
                  <a:fillRect/>
                </a:stretch>
              </p:blipFill>
              <p:spPr>
                <a:xfrm>
                  <a:off x="4268819" y="3989131"/>
                  <a:ext cx="16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9" name="Freihand 278">
                  <a:extLst>
                    <a:ext uri="{FF2B5EF4-FFF2-40B4-BE49-F238E27FC236}">
                      <a16:creationId xmlns:a16="http://schemas.microsoft.com/office/drawing/2014/main" id="{4E1D7E28-1464-4BD1-9CB5-DFCA2D2FB4EC}"/>
                    </a:ext>
                  </a:extLst>
                </p14:cNvPr>
                <p14:cNvContentPartPr/>
                <p14:nvPr/>
              </p14:nvContentPartPr>
              <p14:xfrm>
                <a:off x="4221659" y="3971131"/>
                <a:ext cx="111240" cy="14040"/>
              </p14:xfrm>
            </p:contentPart>
          </mc:Choice>
          <mc:Fallback>
            <p:pic>
              <p:nvPicPr>
                <p:cNvPr id="279" name="Freihand 278">
                  <a:extLst>
                    <a:ext uri="{FF2B5EF4-FFF2-40B4-BE49-F238E27FC236}">
                      <a16:creationId xmlns:a16="http://schemas.microsoft.com/office/drawing/2014/main" id="{4E1D7E28-1464-4BD1-9CB5-DFCA2D2FB4EC}"/>
                    </a:ext>
                  </a:extLst>
                </p:cNvPr>
                <p:cNvPicPr/>
                <p:nvPr/>
              </p:nvPicPr>
              <p:blipFill>
                <a:blip r:embed="rId451"/>
                <a:stretch>
                  <a:fillRect/>
                </a:stretch>
              </p:blipFill>
              <p:spPr>
                <a:xfrm>
                  <a:off x="4217339" y="3966811"/>
                  <a:ext cx="1198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81" name="Freihand 280">
                  <a:extLst>
                    <a:ext uri="{FF2B5EF4-FFF2-40B4-BE49-F238E27FC236}">
                      <a16:creationId xmlns:a16="http://schemas.microsoft.com/office/drawing/2014/main" id="{18228144-23AA-461A-913B-27795A2B5945}"/>
                    </a:ext>
                  </a:extLst>
                </p14:cNvPr>
                <p14:cNvContentPartPr/>
                <p14:nvPr/>
              </p14:nvContentPartPr>
              <p14:xfrm>
                <a:off x="4379339" y="4050331"/>
                <a:ext cx="106200" cy="1080"/>
              </p14:xfrm>
            </p:contentPart>
          </mc:Choice>
          <mc:Fallback>
            <p:pic>
              <p:nvPicPr>
                <p:cNvPr id="281" name="Freihand 280">
                  <a:extLst>
                    <a:ext uri="{FF2B5EF4-FFF2-40B4-BE49-F238E27FC236}">
                      <a16:creationId xmlns:a16="http://schemas.microsoft.com/office/drawing/2014/main" id="{18228144-23AA-461A-913B-27795A2B5945}"/>
                    </a:ext>
                  </a:extLst>
                </p:cNvPr>
                <p:cNvPicPr/>
                <p:nvPr/>
              </p:nvPicPr>
              <p:blipFill>
                <a:blip r:embed="rId453"/>
                <a:stretch>
                  <a:fillRect/>
                </a:stretch>
              </p:blipFill>
              <p:spPr>
                <a:xfrm>
                  <a:off x="4375019" y="4046011"/>
                  <a:ext cx="1148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2" name="Freihand 281">
                  <a:extLst>
                    <a:ext uri="{FF2B5EF4-FFF2-40B4-BE49-F238E27FC236}">
                      <a16:creationId xmlns:a16="http://schemas.microsoft.com/office/drawing/2014/main" id="{06303CF7-0DD3-4BCD-B7A2-3FADFCCC505A}"/>
                    </a:ext>
                  </a:extLst>
                </p14:cNvPr>
                <p14:cNvContentPartPr/>
                <p14:nvPr/>
              </p14:nvContentPartPr>
              <p14:xfrm>
                <a:off x="4416779" y="4074091"/>
                <a:ext cx="91080" cy="8280"/>
              </p14:xfrm>
            </p:contentPart>
          </mc:Choice>
          <mc:Fallback>
            <p:pic>
              <p:nvPicPr>
                <p:cNvPr id="282" name="Freihand 281">
                  <a:extLst>
                    <a:ext uri="{FF2B5EF4-FFF2-40B4-BE49-F238E27FC236}">
                      <a16:creationId xmlns:a16="http://schemas.microsoft.com/office/drawing/2014/main" id="{06303CF7-0DD3-4BCD-B7A2-3FADFCCC505A}"/>
                    </a:ext>
                  </a:extLst>
                </p:cNvPr>
                <p:cNvPicPr/>
                <p:nvPr/>
              </p:nvPicPr>
              <p:blipFill>
                <a:blip r:embed="rId455"/>
                <a:stretch>
                  <a:fillRect/>
                </a:stretch>
              </p:blipFill>
              <p:spPr>
                <a:xfrm>
                  <a:off x="4412459" y="4069771"/>
                  <a:ext cx="99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3" name="Freihand 282">
                  <a:extLst>
                    <a:ext uri="{FF2B5EF4-FFF2-40B4-BE49-F238E27FC236}">
                      <a16:creationId xmlns:a16="http://schemas.microsoft.com/office/drawing/2014/main" id="{36CC03CA-C6EB-4F09-9104-3F34651B1D9B}"/>
                    </a:ext>
                  </a:extLst>
                </p14:cNvPr>
                <p14:cNvContentPartPr/>
                <p14:nvPr/>
              </p14:nvContentPartPr>
              <p14:xfrm>
                <a:off x="4543499" y="3999211"/>
                <a:ext cx="111240" cy="88920"/>
              </p14:xfrm>
            </p:contentPart>
          </mc:Choice>
          <mc:Fallback>
            <p:pic>
              <p:nvPicPr>
                <p:cNvPr id="283" name="Freihand 282">
                  <a:extLst>
                    <a:ext uri="{FF2B5EF4-FFF2-40B4-BE49-F238E27FC236}">
                      <a16:creationId xmlns:a16="http://schemas.microsoft.com/office/drawing/2014/main" id="{36CC03CA-C6EB-4F09-9104-3F34651B1D9B}"/>
                    </a:ext>
                  </a:extLst>
                </p:cNvPr>
                <p:cNvPicPr/>
                <p:nvPr/>
              </p:nvPicPr>
              <p:blipFill>
                <a:blip r:embed="rId457"/>
                <a:stretch>
                  <a:fillRect/>
                </a:stretch>
              </p:blipFill>
              <p:spPr>
                <a:xfrm>
                  <a:off x="4539179" y="3994891"/>
                  <a:ext cx="119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7" name="Freihand 286">
                  <a:extLst>
                    <a:ext uri="{FF2B5EF4-FFF2-40B4-BE49-F238E27FC236}">
                      <a16:creationId xmlns:a16="http://schemas.microsoft.com/office/drawing/2014/main" id="{18BB3679-5DA0-4CEB-9D08-3B43257D1E9C}"/>
                    </a:ext>
                  </a:extLst>
                </p14:cNvPr>
                <p14:cNvContentPartPr/>
                <p14:nvPr/>
              </p14:nvContentPartPr>
              <p14:xfrm>
                <a:off x="4687859" y="4038091"/>
                <a:ext cx="108720" cy="7920"/>
              </p14:xfrm>
            </p:contentPart>
          </mc:Choice>
          <mc:Fallback>
            <p:pic>
              <p:nvPicPr>
                <p:cNvPr id="287" name="Freihand 286">
                  <a:extLst>
                    <a:ext uri="{FF2B5EF4-FFF2-40B4-BE49-F238E27FC236}">
                      <a16:creationId xmlns:a16="http://schemas.microsoft.com/office/drawing/2014/main" id="{18BB3679-5DA0-4CEB-9D08-3B43257D1E9C}"/>
                    </a:ext>
                  </a:extLst>
                </p:cNvPr>
                <p:cNvPicPr/>
                <p:nvPr/>
              </p:nvPicPr>
              <p:blipFill>
                <a:blip r:embed="rId459"/>
                <a:stretch>
                  <a:fillRect/>
                </a:stretch>
              </p:blipFill>
              <p:spPr>
                <a:xfrm>
                  <a:off x="4683539" y="4033771"/>
                  <a:ext cx="117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8" name="Freihand 287">
                  <a:extLst>
                    <a:ext uri="{FF2B5EF4-FFF2-40B4-BE49-F238E27FC236}">
                      <a16:creationId xmlns:a16="http://schemas.microsoft.com/office/drawing/2014/main" id="{1959A78E-F8BA-46D4-93DA-130096E11F5B}"/>
                    </a:ext>
                  </a:extLst>
                </p14:cNvPr>
                <p14:cNvContentPartPr/>
                <p14:nvPr/>
              </p14:nvContentPartPr>
              <p14:xfrm>
                <a:off x="4698299" y="3997771"/>
                <a:ext cx="160560" cy="89280"/>
              </p14:xfrm>
            </p:contentPart>
          </mc:Choice>
          <mc:Fallback>
            <p:pic>
              <p:nvPicPr>
                <p:cNvPr id="288" name="Freihand 287">
                  <a:extLst>
                    <a:ext uri="{FF2B5EF4-FFF2-40B4-BE49-F238E27FC236}">
                      <a16:creationId xmlns:a16="http://schemas.microsoft.com/office/drawing/2014/main" id="{1959A78E-F8BA-46D4-93DA-130096E11F5B}"/>
                    </a:ext>
                  </a:extLst>
                </p:cNvPr>
                <p:cNvPicPr/>
                <p:nvPr/>
              </p:nvPicPr>
              <p:blipFill>
                <a:blip r:embed="rId461"/>
                <a:stretch>
                  <a:fillRect/>
                </a:stretch>
              </p:blipFill>
              <p:spPr>
                <a:xfrm>
                  <a:off x="4693979" y="3993451"/>
                  <a:ext cx="169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1" name="Freihand 290">
                  <a:extLst>
                    <a:ext uri="{FF2B5EF4-FFF2-40B4-BE49-F238E27FC236}">
                      <a16:creationId xmlns:a16="http://schemas.microsoft.com/office/drawing/2014/main" id="{B225EAC2-9587-4828-8E3E-4B705C680996}"/>
                    </a:ext>
                  </a:extLst>
                </p14:cNvPr>
                <p14:cNvContentPartPr/>
                <p14:nvPr/>
              </p14:nvContentPartPr>
              <p14:xfrm>
                <a:off x="4911059" y="3979411"/>
                <a:ext cx="96840" cy="89280"/>
              </p14:xfrm>
            </p:contentPart>
          </mc:Choice>
          <mc:Fallback>
            <p:pic>
              <p:nvPicPr>
                <p:cNvPr id="291" name="Freihand 290">
                  <a:extLst>
                    <a:ext uri="{FF2B5EF4-FFF2-40B4-BE49-F238E27FC236}">
                      <a16:creationId xmlns:a16="http://schemas.microsoft.com/office/drawing/2014/main" id="{B225EAC2-9587-4828-8E3E-4B705C680996}"/>
                    </a:ext>
                  </a:extLst>
                </p:cNvPr>
                <p:cNvPicPr/>
                <p:nvPr/>
              </p:nvPicPr>
              <p:blipFill>
                <a:blip r:embed="rId463"/>
                <a:stretch>
                  <a:fillRect/>
                </a:stretch>
              </p:blipFill>
              <p:spPr>
                <a:xfrm>
                  <a:off x="4906739" y="3975091"/>
                  <a:ext cx="105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2" name="Freihand 291">
                  <a:extLst>
                    <a:ext uri="{FF2B5EF4-FFF2-40B4-BE49-F238E27FC236}">
                      <a16:creationId xmlns:a16="http://schemas.microsoft.com/office/drawing/2014/main" id="{00BB72B9-309B-4C2B-AB2B-2A46E64C2325}"/>
                    </a:ext>
                  </a:extLst>
                </p14:cNvPr>
                <p14:cNvContentPartPr/>
                <p14:nvPr/>
              </p14:nvContentPartPr>
              <p14:xfrm>
                <a:off x="5062619" y="3967171"/>
                <a:ext cx="95040" cy="106200"/>
              </p14:xfrm>
            </p:contentPart>
          </mc:Choice>
          <mc:Fallback>
            <p:pic>
              <p:nvPicPr>
                <p:cNvPr id="292" name="Freihand 291">
                  <a:extLst>
                    <a:ext uri="{FF2B5EF4-FFF2-40B4-BE49-F238E27FC236}">
                      <a16:creationId xmlns:a16="http://schemas.microsoft.com/office/drawing/2014/main" id="{00BB72B9-309B-4C2B-AB2B-2A46E64C2325}"/>
                    </a:ext>
                  </a:extLst>
                </p:cNvPr>
                <p:cNvPicPr/>
                <p:nvPr/>
              </p:nvPicPr>
              <p:blipFill>
                <a:blip r:embed="rId465"/>
                <a:stretch>
                  <a:fillRect/>
                </a:stretch>
              </p:blipFill>
              <p:spPr>
                <a:xfrm>
                  <a:off x="5058299" y="3962851"/>
                  <a:ext cx="103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3" name="Freihand 292">
                  <a:extLst>
                    <a:ext uri="{FF2B5EF4-FFF2-40B4-BE49-F238E27FC236}">
                      <a16:creationId xmlns:a16="http://schemas.microsoft.com/office/drawing/2014/main" id="{D8C38AFB-5471-477F-8464-F24CAC4AB09B}"/>
                    </a:ext>
                  </a:extLst>
                </p14:cNvPr>
                <p14:cNvContentPartPr/>
                <p14:nvPr/>
              </p14:nvContentPartPr>
              <p14:xfrm>
                <a:off x="5217059" y="4019731"/>
                <a:ext cx="86760" cy="1800"/>
              </p14:xfrm>
            </p:contentPart>
          </mc:Choice>
          <mc:Fallback>
            <p:pic>
              <p:nvPicPr>
                <p:cNvPr id="293" name="Freihand 292">
                  <a:extLst>
                    <a:ext uri="{FF2B5EF4-FFF2-40B4-BE49-F238E27FC236}">
                      <a16:creationId xmlns:a16="http://schemas.microsoft.com/office/drawing/2014/main" id="{D8C38AFB-5471-477F-8464-F24CAC4AB09B}"/>
                    </a:ext>
                  </a:extLst>
                </p:cNvPr>
                <p:cNvPicPr/>
                <p:nvPr/>
              </p:nvPicPr>
              <p:blipFill>
                <a:blip r:embed="rId467"/>
                <a:stretch>
                  <a:fillRect/>
                </a:stretch>
              </p:blipFill>
              <p:spPr>
                <a:xfrm>
                  <a:off x="5212739" y="4015411"/>
                  <a:ext cx="95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4" name="Freihand 293">
                  <a:extLst>
                    <a:ext uri="{FF2B5EF4-FFF2-40B4-BE49-F238E27FC236}">
                      <a16:creationId xmlns:a16="http://schemas.microsoft.com/office/drawing/2014/main" id="{14137A27-4D27-40B2-B5FE-F1F76FC28AA6}"/>
                    </a:ext>
                  </a:extLst>
                </p14:cNvPr>
                <p14:cNvContentPartPr/>
                <p14:nvPr/>
              </p14:nvContentPartPr>
              <p14:xfrm>
                <a:off x="5307059" y="3954931"/>
                <a:ext cx="106560" cy="115560"/>
              </p14:xfrm>
            </p:contentPart>
          </mc:Choice>
          <mc:Fallback>
            <p:pic>
              <p:nvPicPr>
                <p:cNvPr id="294" name="Freihand 293">
                  <a:extLst>
                    <a:ext uri="{FF2B5EF4-FFF2-40B4-BE49-F238E27FC236}">
                      <a16:creationId xmlns:a16="http://schemas.microsoft.com/office/drawing/2014/main" id="{14137A27-4D27-40B2-B5FE-F1F76FC28AA6}"/>
                    </a:ext>
                  </a:extLst>
                </p:cNvPr>
                <p:cNvPicPr/>
                <p:nvPr/>
              </p:nvPicPr>
              <p:blipFill>
                <a:blip r:embed="rId469"/>
                <a:stretch>
                  <a:fillRect/>
                </a:stretch>
              </p:blipFill>
              <p:spPr>
                <a:xfrm>
                  <a:off x="5302739" y="3950611"/>
                  <a:ext cx="115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6" name="Freihand 295">
                  <a:extLst>
                    <a:ext uri="{FF2B5EF4-FFF2-40B4-BE49-F238E27FC236}">
                      <a16:creationId xmlns:a16="http://schemas.microsoft.com/office/drawing/2014/main" id="{8A58BD1B-6F72-44EC-B369-25F08B5806B8}"/>
                    </a:ext>
                  </a:extLst>
                </p14:cNvPr>
                <p14:cNvContentPartPr/>
                <p14:nvPr/>
              </p14:nvContentPartPr>
              <p14:xfrm>
                <a:off x="5587499" y="3995971"/>
                <a:ext cx="136440" cy="4320"/>
              </p14:xfrm>
            </p:contentPart>
          </mc:Choice>
          <mc:Fallback>
            <p:pic>
              <p:nvPicPr>
                <p:cNvPr id="296" name="Freihand 295">
                  <a:extLst>
                    <a:ext uri="{FF2B5EF4-FFF2-40B4-BE49-F238E27FC236}">
                      <a16:creationId xmlns:a16="http://schemas.microsoft.com/office/drawing/2014/main" id="{8A58BD1B-6F72-44EC-B369-25F08B5806B8}"/>
                    </a:ext>
                  </a:extLst>
                </p:cNvPr>
                <p:cNvPicPr/>
                <p:nvPr/>
              </p:nvPicPr>
              <p:blipFill>
                <a:blip r:embed="rId471"/>
                <a:stretch>
                  <a:fillRect/>
                </a:stretch>
              </p:blipFill>
              <p:spPr>
                <a:xfrm>
                  <a:off x="5583179" y="3991651"/>
                  <a:ext cx="145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7" name="Freihand 296">
                  <a:extLst>
                    <a:ext uri="{FF2B5EF4-FFF2-40B4-BE49-F238E27FC236}">
                      <a16:creationId xmlns:a16="http://schemas.microsoft.com/office/drawing/2014/main" id="{7CAED9DE-2F0E-4308-91E6-ED2B0FF6EE9C}"/>
                    </a:ext>
                  </a:extLst>
                </p14:cNvPr>
                <p14:cNvContentPartPr/>
                <p14:nvPr/>
              </p14:nvContentPartPr>
              <p14:xfrm>
                <a:off x="5593259" y="4019011"/>
                <a:ext cx="136440" cy="12240"/>
              </p14:xfrm>
            </p:contentPart>
          </mc:Choice>
          <mc:Fallback>
            <p:pic>
              <p:nvPicPr>
                <p:cNvPr id="297" name="Freihand 296">
                  <a:extLst>
                    <a:ext uri="{FF2B5EF4-FFF2-40B4-BE49-F238E27FC236}">
                      <a16:creationId xmlns:a16="http://schemas.microsoft.com/office/drawing/2014/main" id="{7CAED9DE-2F0E-4308-91E6-ED2B0FF6EE9C}"/>
                    </a:ext>
                  </a:extLst>
                </p:cNvPr>
                <p:cNvPicPr/>
                <p:nvPr/>
              </p:nvPicPr>
              <p:blipFill>
                <a:blip r:embed="rId473"/>
                <a:stretch>
                  <a:fillRect/>
                </a:stretch>
              </p:blipFill>
              <p:spPr>
                <a:xfrm>
                  <a:off x="5588939" y="4014691"/>
                  <a:ext cx="145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8" name="Freihand 297">
                  <a:extLst>
                    <a:ext uri="{FF2B5EF4-FFF2-40B4-BE49-F238E27FC236}">
                      <a16:creationId xmlns:a16="http://schemas.microsoft.com/office/drawing/2014/main" id="{14F44BAA-B888-4D41-BEF1-919377ECCABC}"/>
                    </a:ext>
                  </a:extLst>
                </p14:cNvPr>
                <p14:cNvContentPartPr/>
                <p14:nvPr/>
              </p14:nvContentPartPr>
              <p14:xfrm>
                <a:off x="5739779" y="3943411"/>
                <a:ext cx="87840" cy="123120"/>
              </p14:xfrm>
            </p:contentPart>
          </mc:Choice>
          <mc:Fallback>
            <p:pic>
              <p:nvPicPr>
                <p:cNvPr id="298" name="Freihand 297">
                  <a:extLst>
                    <a:ext uri="{FF2B5EF4-FFF2-40B4-BE49-F238E27FC236}">
                      <a16:creationId xmlns:a16="http://schemas.microsoft.com/office/drawing/2014/main" id="{14F44BAA-B888-4D41-BEF1-919377ECCABC}"/>
                    </a:ext>
                  </a:extLst>
                </p:cNvPr>
                <p:cNvPicPr/>
                <p:nvPr/>
              </p:nvPicPr>
              <p:blipFill>
                <a:blip r:embed="rId475"/>
                <a:stretch>
                  <a:fillRect/>
                </a:stretch>
              </p:blipFill>
              <p:spPr>
                <a:xfrm>
                  <a:off x="5735459" y="3939091"/>
                  <a:ext cx="96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9" name="Freihand 298">
                  <a:extLst>
                    <a:ext uri="{FF2B5EF4-FFF2-40B4-BE49-F238E27FC236}">
                      <a16:creationId xmlns:a16="http://schemas.microsoft.com/office/drawing/2014/main" id="{8FC20B8D-8176-4B89-A6C3-DCCFA0BC3B2F}"/>
                    </a:ext>
                  </a:extLst>
                </p14:cNvPr>
                <p14:cNvContentPartPr/>
                <p14:nvPr/>
              </p14:nvContentPartPr>
              <p14:xfrm>
                <a:off x="5988539" y="3955651"/>
                <a:ext cx="144720" cy="73800"/>
              </p14:xfrm>
            </p:contentPart>
          </mc:Choice>
          <mc:Fallback>
            <p:pic>
              <p:nvPicPr>
                <p:cNvPr id="299" name="Freihand 298">
                  <a:extLst>
                    <a:ext uri="{FF2B5EF4-FFF2-40B4-BE49-F238E27FC236}">
                      <a16:creationId xmlns:a16="http://schemas.microsoft.com/office/drawing/2014/main" id="{8FC20B8D-8176-4B89-A6C3-DCCFA0BC3B2F}"/>
                    </a:ext>
                  </a:extLst>
                </p:cNvPr>
                <p:cNvPicPr/>
                <p:nvPr/>
              </p:nvPicPr>
              <p:blipFill>
                <a:blip r:embed="rId477"/>
                <a:stretch>
                  <a:fillRect/>
                </a:stretch>
              </p:blipFill>
              <p:spPr>
                <a:xfrm>
                  <a:off x="5984219" y="3951331"/>
                  <a:ext cx="153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0" name="Freihand 299">
                  <a:extLst>
                    <a:ext uri="{FF2B5EF4-FFF2-40B4-BE49-F238E27FC236}">
                      <a16:creationId xmlns:a16="http://schemas.microsoft.com/office/drawing/2014/main" id="{A4F73BC9-1503-41FD-BE45-A50816C33011}"/>
                    </a:ext>
                  </a:extLst>
                </p14:cNvPr>
                <p14:cNvContentPartPr/>
                <p14:nvPr/>
              </p14:nvContentPartPr>
              <p14:xfrm>
                <a:off x="6143699" y="3926491"/>
                <a:ext cx="9720" cy="127440"/>
              </p14:xfrm>
            </p:contentPart>
          </mc:Choice>
          <mc:Fallback>
            <p:pic>
              <p:nvPicPr>
                <p:cNvPr id="300" name="Freihand 299">
                  <a:extLst>
                    <a:ext uri="{FF2B5EF4-FFF2-40B4-BE49-F238E27FC236}">
                      <a16:creationId xmlns:a16="http://schemas.microsoft.com/office/drawing/2014/main" id="{A4F73BC9-1503-41FD-BE45-A50816C33011}"/>
                    </a:ext>
                  </a:extLst>
                </p:cNvPr>
                <p:cNvPicPr/>
                <p:nvPr/>
              </p:nvPicPr>
              <p:blipFill>
                <a:blip r:embed="rId479"/>
                <a:stretch>
                  <a:fillRect/>
                </a:stretch>
              </p:blipFill>
              <p:spPr>
                <a:xfrm>
                  <a:off x="6139379" y="3922171"/>
                  <a:ext cx="183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1" name="Freihand 300">
                  <a:extLst>
                    <a:ext uri="{FF2B5EF4-FFF2-40B4-BE49-F238E27FC236}">
                      <a16:creationId xmlns:a16="http://schemas.microsoft.com/office/drawing/2014/main" id="{72F453A8-0CBA-46DC-800D-403016CA7AB0}"/>
                    </a:ext>
                  </a:extLst>
                </p14:cNvPr>
                <p14:cNvContentPartPr/>
                <p14:nvPr/>
              </p14:nvContentPartPr>
              <p14:xfrm>
                <a:off x="6143699" y="3904531"/>
                <a:ext cx="106200" cy="104760"/>
              </p14:xfrm>
            </p:contentPart>
          </mc:Choice>
          <mc:Fallback>
            <p:pic>
              <p:nvPicPr>
                <p:cNvPr id="301" name="Freihand 300">
                  <a:extLst>
                    <a:ext uri="{FF2B5EF4-FFF2-40B4-BE49-F238E27FC236}">
                      <a16:creationId xmlns:a16="http://schemas.microsoft.com/office/drawing/2014/main" id="{72F453A8-0CBA-46DC-800D-403016CA7AB0}"/>
                    </a:ext>
                  </a:extLst>
                </p:cNvPr>
                <p:cNvPicPr/>
                <p:nvPr/>
              </p:nvPicPr>
              <p:blipFill>
                <a:blip r:embed="rId481"/>
                <a:stretch>
                  <a:fillRect/>
                </a:stretch>
              </p:blipFill>
              <p:spPr>
                <a:xfrm>
                  <a:off x="6139379" y="3900211"/>
                  <a:ext cx="114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3" name="Freihand 302">
                  <a:extLst>
                    <a:ext uri="{FF2B5EF4-FFF2-40B4-BE49-F238E27FC236}">
                      <a16:creationId xmlns:a16="http://schemas.microsoft.com/office/drawing/2014/main" id="{E9FB94E0-A929-4B94-B685-46BB2312A64C}"/>
                    </a:ext>
                  </a:extLst>
                </p14:cNvPr>
                <p14:cNvContentPartPr/>
                <p14:nvPr/>
              </p14:nvContentPartPr>
              <p14:xfrm>
                <a:off x="6357179" y="3932971"/>
                <a:ext cx="128160" cy="6840"/>
              </p14:xfrm>
            </p:contentPart>
          </mc:Choice>
          <mc:Fallback>
            <p:pic>
              <p:nvPicPr>
                <p:cNvPr id="303" name="Freihand 302">
                  <a:extLst>
                    <a:ext uri="{FF2B5EF4-FFF2-40B4-BE49-F238E27FC236}">
                      <a16:creationId xmlns:a16="http://schemas.microsoft.com/office/drawing/2014/main" id="{E9FB94E0-A929-4B94-B685-46BB2312A64C}"/>
                    </a:ext>
                  </a:extLst>
                </p:cNvPr>
                <p:cNvPicPr/>
                <p:nvPr/>
              </p:nvPicPr>
              <p:blipFill>
                <a:blip r:embed="rId483"/>
                <a:stretch>
                  <a:fillRect/>
                </a:stretch>
              </p:blipFill>
              <p:spPr>
                <a:xfrm>
                  <a:off x="6352859" y="3928651"/>
                  <a:ext cx="136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4" name="Freihand 303">
                  <a:extLst>
                    <a:ext uri="{FF2B5EF4-FFF2-40B4-BE49-F238E27FC236}">
                      <a16:creationId xmlns:a16="http://schemas.microsoft.com/office/drawing/2014/main" id="{A46C70BB-688D-43B2-B5DF-F2BF63EBB47D}"/>
                    </a:ext>
                  </a:extLst>
                </p14:cNvPr>
                <p14:cNvContentPartPr/>
                <p14:nvPr/>
              </p14:nvContentPartPr>
              <p14:xfrm>
                <a:off x="6384899" y="3965011"/>
                <a:ext cx="124200" cy="7200"/>
              </p14:xfrm>
            </p:contentPart>
          </mc:Choice>
          <mc:Fallback>
            <p:pic>
              <p:nvPicPr>
                <p:cNvPr id="304" name="Freihand 303">
                  <a:extLst>
                    <a:ext uri="{FF2B5EF4-FFF2-40B4-BE49-F238E27FC236}">
                      <a16:creationId xmlns:a16="http://schemas.microsoft.com/office/drawing/2014/main" id="{A46C70BB-688D-43B2-B5DF-F2BF63EBB47D}"/>
                    </a:ext>
                  </a:extLst>
                </p:cNvPr>
                <p:cNvPicPr/>
                <p:nvPr/>
              </p:nvPicPr>
              <p:blipFill>
                <a:blip r:embed="rId485"/>
                <a:stretch>
                  <a:fillRect/>
                </a:stretch>
              </p:blipFill>
              <p:spPr>
                <a:xfrm>
                  <a:off x="6380579" y="3960691"/>
                  <a:ext cx="1328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5" name="Freihand 304">
                  <a:extLst>
                    <a:ext uri="{FF2B5EF4-FFF2-40B4-BE49-F238E27FC236}">
                      <a16:creationId xmlns:a16="http://schemas.microsoft.com/office/drawing/2014/main" id="{8E426B83-F308-458D-90B7-1C1A840336DA}"/>
                    </a:ext>
                  </a:extLst>
                </p14:cNvPr>
                <p14:cNvContentPartPr/>
                <p14:nvPr/>
              </p14:nvContentPartPr>
              <p14:xfrm>
                <a:off x="6379139" y="3804091"/>
                <a:ext cx="142200" cy="90000"/>
              </p14:xfrm>
            </p:contentPart>
          </mc:Choice>
          <mc:Fallback>
            <p:pic>
              <p:nvPicPr>
                <p:cNvPr id="305" name="Freihand 304">
                  <a:extLst>
                    <a:ext uri="{FF2B5EF4-FFF2-40B4-BE49-F238E27FC236}">
                      <a16:creationId xmlns:a16="http://schemas.microsoft.com/office/drawing/2014/main" id="{8E426B83-F308-458D-90B7-1C1A840336DA}"/>
                    </a:ext>
                  </a:extLst>
                </p:cNvPr>
                <p:cNvPicPr/>
                <p:nvPr/>
              </p:nvPicPr>
              <p:blipFill>
                <a:blip r:embed="rId487"/>
                <a:stretch>
                  <a:fillRect/>
                </a:stretch>
              </p:blipFill>
              <p:spPr>
                <a:xfrm>
                  <a:off x="6374819" y="3799771"/>
                  <a:ext cx="150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6" name="Freihand 305">
                  <a:extLst>
                    <a:ext uri="{FF2B5EF4-FFF2-40B4-BE49-F238E27FC236}">
                      <a16:creationId xmlns:a16="http://schemas.microsoft.com/office/drawing/2014/main" id="{267E2808-29FA-44D6-8D1F-09AA40F3B144}"/>
                    </a:ext>
                  </a:extLst>
                </p14:cNvPr>
                <p14:cNvContentPartPr/>
                <p14:nvPr/>
              </p14:nvContentPartPr>
              <p14:xfrm>
                <a:off x="6627539" y="3880051"/>
                <a:ext cx="12600" cy="104040"/>
              </p14:xfrm>
            </p:contentPart>
          </mc:Choice>
          <mc:Fallback>
            <p:pic>
              <p:nvPicPr>
                <p:cNvPr id="306" name="Freihand 305">
                  <a:extLst>
                    <a:ext uri="{FF2B5EF4-FFF2-40B4-BE49-F238E27FC236}">
                      <a16:creationId xmlns:a16="http://schemas.microsoft.com/office/drawing/2014/main" id="{267E2808-29FA-44D6-8D1F-09AA40F3B144}"/>
                    </a:ext>
                  </a:extLst>
                </p:cNvPr>
                <p:cNvPicPr/>
                <p:nvPr/>
              </p:nvPicPr>
              <p:blipFill>
                <a:blip r:embed="rId489"/>
                <a:stretch>
                  <a:fillRect/>
                </a:stretch>
              </p:blipFill>
              <p:spPr>
                <a:xfrm>
                  <a:off x="6623219" y="3875731"/>
                  <a:ext cx="21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7" name="Freihand 306">
                  <a:extLst>
                    <a:ext uri="{FF2B5EF4-FFF2-40B4-BE49-F238E27FC236}">
                      <a16:creationId xmlns:a16="http://schemas.microsoft.com/office/drawing/2014/main" id="{7CAE7960-26B9-4317-9F68-15BABA2C2A09}"/>
                    </a:ext>
                  </a:extLst>
                </p14:cNvPr>
                <p14:cNvContentPartPr/>
                <p14:nvPr/>
              </p14:nvContentPartPr>
              <p14:xfrm>
                <a:off x="6558059" y="3859531"/>
                <a:ext cx="135000" cy="47520"/>
              </p14:xfrm>
            </p:contentPart>
          </mc:Choice>
          <mc:Fallback>
            <p:pic>
              <p:nvPicPr>
                <p:cNvPr id="307" name="Freihand 306">
                  <a:extLst>
                    <a:ext uri="{FF2B5EF4-FFF2-40B4-BE49-F238E27FC236}">
                      <a16:creationId xmlns:a16="http://schemas.microsoft.com/office/drawing/2014/main" id="{7CAE7960-26B9-4317-9F68-15BABA2C2A09}"/>
                    </a:ext>
                  </a:extLst>
                </p:cNvPr>
                <p:cNvPicPr/>
                <p:nvPr/>
              </p:nvPicPr>
              <p:blipFill>
                <a:blip r:embed="rId491"/>
                <a:stretch>
                  <a:fillRect/>
                </a:stretch>
              </p:blipFill>
              <p:spPr>
                <a:xfrm>
                  <a:off x="6553739" y="3855211"/>
                  <a:ext cx="143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Freihand 307">
                  <a:extLst>
                    <a:ext uri="{FF2B5EF4-FFF2-40B4-BE49-F238E27FC236}">
                      <a16:creationId xmlns:a16="http://schemas.microsoft.com/office/drawing/2014/main" id="{9FBC47F0-F09C-4724-BCF3-9AD40B6CBE25}"/>
                    </a:ext>
                  </a:extLst>
                </p14:cNvPr>
                <p14:cNvContentPartPr/>
                <p14:nvPr/>
              </p14:nvContentPartPr>
              <p14:xfrm>
                <a:off x="6778379" y="3864571"/>
                <a:ext cx="10800" cy="110160"/>
              </p14:xfrm>
            </p:contentPart>
          </mc:Choice>
          <mc:Fallback>
            <p:pic>
              <p:nvPicPr>
                <p:cNvPr id="308" name="Freihand 307">
                  <a:extLst>
                    <a:ext uri="{FF2B5EF4-FFF2-40B4-BE49-F238E27FC236}">
                      <a16:creationId xmlns:a16="http://schemas.microsoft.com/office/drawing/2014/main" id="{9FBC47F0-F09C-4724-BCF3-9AD40B6CBE25}"/>
                    </a:ext>
                  </a:extLst>
                </p:cNvPr>
                <p:cNvPicPr/>
                <p:nvPr/>
              </p:nvPicPr>
              <p:blipFill>
                <a:blip r:embed="rId493"/>
                <a:stretch>
                  <a:fillRect/>
                </a:stretch>
              </p:blipFill>
              <p:spPr>
                <a:xfrm>
                  <a:off x="6774059" y="3860251"/>
                  <a:ext cx="19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Freihand 308">
                  <a:extLst>
                    <a:ext uri="{FF2B5EF4-FFF2-40B4-BE49-F238E27FC236}">
                      <a16:creationId xmlns:a16="http://schemas.microsoft.com/office/drawing/2014/main" id="{D5FCB9AB-DF8B-48F5-AF6B-A83EF7B740D0}"/>
                    </a:ext>
                  </a:extLst>
                </p14:cNvPr>
                <p14:cNvContentPartPr/>
                <p14:nvPr/>
              </p14:nvContentPartPr>
              <p14:xfrm>
                <a:off x="6709619" y="3852331"/>
                <a:ext cx="141120" cy="14040"/>
              </p14:xfrm>
            </p:contentPart>
          </mc:Choice>
          <mc:Fallback>
            <p:pic>
              <p:nvPicPr>
                <p:cNvPr id="309" name="Freihand 308">
                  <a:extLst>
                    <a:ext uri="{FF2B5EF4-FFF2-40B4-BE49-F238E27FC236}">
                      <a16:creationId xmlns:a16="http://schemas.microsoft.com/office/drawing/2014/main" id="{D5FCB9AB-DF8B-48F5-AF6B-A83EF7B740D0}"/>
                    </a:ext>
                  </a:extLst>
                </p:cNvPr>
                <p:cNvPicPr/>
                <p:nvPr/>
              </p:nvPicPr>
              <p:blipFill>
                <a:blip r:embed="rId495"/>
                <a:stretch>
                  <a:fillRect/>
                </a:stretch>
              </p:blipFill>
              <p:spPr>
                <a:xfrm>
                  <a:off x="6705299" y="3848011"/>
                  <a:ext cx="149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1" name="Freihand 310">
                  <a:extLst>
                    <a:ext uri="{FF2B5EF4-FFF2-40B4-BE49-F238E27FC236}">
                      <a16:creationId xmlns:a16="http://schemas.microsoft.com/office/drawing/2014/main" id="{6E0C7BB7-9E2E-4C57-8C0A-29A09E519C58}"/>
                    </a:ext>
                  </a:extLst>
                </p14:cNvPr>
                <p14:cNvContentPartPr/>
                <p14:nvPr/>
              </p14:nvContentPartPr>
              <p14:xfrm>
                <a:off x="5335499" y="2656051"/>
                <a:ext cx="160560" cy="20880"/>
              </p14:xfrm>
            </p:contentPart>
          </mc:Choice>
          <mc:Fallback>
            <p:pic>
              <p:nvPicPr>
                <p:cNvPr id="311" name="Freihand 310">
                  <a:extLst>
                    <a:ext uri="{FF2B5EF4-FFF2-40B4-BE49-F238E27FC236}">
                      <a16:creationId xmlns:a16="http://schemas.microsoft.com/office/drawing/2014/main" id="{6E0C7BB7-9E2E-4C57-8C0A-29A09E519C58}"/>
                    </a:ext>
                  </a:extLst>
                </p:cNvPr>
                <p:cNvPicPr/>
                <p:nvPr/>
              </p:nvPicPr>
              <p:blipFill>
                <a:blip r:embed="rId497"/>
                <a:stretch>
                  <a:fillRect/>
                </a:stretch>
              </p:blipFill>
              <p:spPr>
                <a:xfrm>
                  <a:off x="5331179" y="2651731"/>
                  <a:ext cx="169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3" name="Freihand 312">
                  <a:extLst>
                    <a:ext uri="{FF2B5EF4-FFF2-40B4-BE49-F238E27FC236}">
                      <a16:creationId xmlns:a16="http://schemas.microsoft.com/office/drawing/2014/main" id="{D2987601-E7A4-4147-BE18-3F9082087502}"/>
                    </a:ext>
                  </a:extLst>
                </p14:cNvPr>
                <p14:cNvContentPartPr/>
                <p14:nvPr/>
              </p14:nvContentPartPr>
              <p14:xfrm>
                <a:off x="2943659" y="1636891"/>
                <a:ext cx="636480" cy="547200"/>
              </p14:xfrm>
            </p:contentPart>
          </mc:Choice>
          <mc:Fallback>
            <p:pic>
              <p:nvPicPr>
                <p:cNvPr id="313" name="Freihand 312">
                  <a:extLst>
                    <a:ext uri="{FF2B5EF4-FFF2-40B4-BE49-F238E27FC236}">
                      <a16:creationId xmlns:a16="http://schemas.microsoft.com/office/drawing/2014/main" id="{D2987601-E7A4-4147-BE18-3F9082087502}"/>
                    </a:ext>
                  </a:extLst>
                </p:cNvPr>
                <p:cNvPicPr/>
                <p:nvPr/>
              </p:nvPicPr>
              <p:blipFill>
                <a:blip r:embed="rId499"/>
                <a:stretch>
                  <a:fillRect/>
                </a:stretch>
              </p:blipFill>
              <p:spPr>
                <a:xfrm>
                  <a:off x="2939339" y="1632571"/>
                  <a:ext cx="645120" cy="5558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16" name="Freihand 115">
                  <a:extLst>
                    <a:ext uri="{FF2B5EF4-FFF2-40B4-BE49-F238E27FC236}">
                      <a16:creationId xmlns:a16="http://schemas.microsoft.com/office/drawing/2014/main" id="{39BDAC33-1779-4659-9407-66BB847FED2E}"/>
                    </a:ext>
                  </a:extLst>
                </p14:cNvPr>
                <p14:cNvContentPartPr/>
                <p14:nvPr/>
              </p14:nvContentPartPr>
              <p14:xfrm>
                <a:off x="5114819" y="669571"/>
                <a:ext cx="16560" cy="199800"/>
              </p14:xfrm>
            </p:contentPart>
          </mc:Choice>
          <mc:Fallback>
            <p:pic>
              <p:nvPicPr>
                <p:cNvPr id="116" name="Freihand 115">
                  <a:extLst>
                    <a:ext uri="{FF2B5EF4-FFF2-40B4-BE49-F238E27FC236}">
                      <a16:creationId xmlns:a16="http://schemas.microsoft.com/office/drawing/2014/main" id="{39BDAC33-1779-4659-9407-66BB847FED2E}"/>
                    </a:ext>
                  </a:extLst>
                </p:cNvPr>
                <p:cNvPicPr/>
                <p:nvPr/>
              </p:nvPicPr>
              <p:blipFill>
                <a:blip r:embed="rId501"/>
                <a:stretch>
                  <a:fillRect/>
                </a:stretch>
              </p:blipFill>
              <p:spPr>
                <a:xfrm>
                  <a:off x="5110499" y="665251"/>
                  <a:ext cx="25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17" name="Freihand 116">
                  <a:extLst>
                    <a:ext uri="{FF2B5EF4-FFF2-40B4-BE49-F238E27FC236}">
                      <a16:creationId xmlns:a16="http://schemas.microsoft.com/office/drawing/2014/main" id="{7888506A-8565-496D-A979-706AF6AECAA2}"/>
                    </a:ext>
                  </a:extLst>
                </p14:cNvPr>
                <p14:cNvContentPartPr/>
                <p14:nvPr/>
              </p14:nvContentPartPr>
              <p14:xfrm>
                <a:off x="5066579" y="792331"/>
                <a:ext cx="141840" cy="148320"/>
              </p14:xfrm>
            </p:contentPart>
          </mc:Choice>
          <mc:Fallback>
            <p:pic>
              <p:nvPicPr>
                <p:cNvPr id="117" name="Freihand 116">
                  <a:extLst>
                    <a:ext uri="{FF2B5EF4-FFF2-40B4-BE49-F238E27FC236}">
                      <a16:creationId xmlns:a16="http://schemas.microsoft.com/office/drawing/2014/main" id="{7888506A-8565-496D-A979-706AF6AECAA2}"/>
                    </a:ext>
                  </a:extLst>
                </p:cNvPr>
                <p:cNvPicPr/>
                <p:nvPr/>
              </p:nvPicPr>
              <p:blipFill>
                <a:blip r:embed="rId503"/>
                <a:stretch>
                  <a:fillRect/>
                </a:stretch>
              </p:blipFill>
              <p:spPr>
                <a:xfrm>
                  <a:off x="5062259" y="788011"/>
                  <a:ext cx="150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2" name="Freihand 311">
                  <a:extLst>
                    <a:ext uri="{FF2B5EF4-FFF2-40B4-BE49-F238E27FC236}">
                      <a16:creationId xmlns:a16="http://schemas.microsoft.com/office/drawing/2014/main" id="{C16889EE-31A2-4466-A20D-FDCB78DBEBC2}"/>
                    </a:ext>
                  </a:extLst>
                </p14:cNvPr>
                <p14:cNvContentPartPr/>
                <p14:nvPr/>
              </p14:nvContentPartPr>
              <p14:xfrm>
                <a:off x="4955699" y="2275531"/>
                <a:ext cx="673920" cy="534600"/>
              </p14:xfrm>
            </p:contentPart>
          </mc:Choice>
          <mc:Fallback>
            <p:pic>
              <p:nvPicPr>
                <p:cNvPr id="312" name="Freihand 311">
                  <a:extLst>
                    <a:ext uri="{FF2B5EF4-FFF2-40B4-BE49-F238E27FC236}">
                      <a16:creationId xmlns:a16="http://schemas.microsoft.com/office/drawing/2014/main" id="{C16889EE-31A2-4466-A20D-FDCB78DBEBC2}"/>
                    </a:ext>
                  </a:extLst>
                </p:cNvPr>
                <p:cNvPicPr/>
                <p:nvPr/>
              </p:nvPicPr>
              <p:blipFill>
                <a:blip r:embed="rId505"/>
                <a:stretch>
                  <a:fillRect/>
                </a:stretch>
              </p:blipFill>
              <p:spPr>
                <a:xfrm>
                  <a:off x="4951379" y="2271211"/>
                  <a:ext cx="68256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4" name="Freihand 313">
                  <a:extLst>
                    <a:ext uri="{FF2B5EF4-FFF2-40B4-BE49-F238E27FC236}">
                      <a16:creationId xmlns:a16="http://schemas.microsoft.com/office/drawing/2014/main" id="{5581ECF2-2E1D-43E7-A252-FF1DAE504CF3}"/>
                    </a:ext>
                  </a:extLst>
                </p14:cNvPr>
                <p14:cNvContentPartPr/>
                <p14:nvPr/>
              </p14:nvContentPartPr>
              <p14:xfrm>
                <a:off x="3891539" y="1480291"/>
                <a:ext cx="2226240" cy="763920"/>
              </p14:xfrm>
            </p:contentPart>
          </mc:Choice>
          <mc:Fallback>
            <p:pic>
              <p:nvPicPr>
                <p:cNvPr id="314" name="Freihand 313">
                  <a:extLst>
                    <a:ext uri="{FF2B5EF4-FFF2-40B4-BE49-F238E27FC236}">
                      <a16:creationId xmlns:a16="http://schemas.microsoft.com/office/drawing/2014/main" id="{5581ECF2-2E1D-43E7-A252-FF1DAE504CF3}"/>
                    </a:ext>
                  </a:extLst>
                </p:cNvPr>
                <p:cNvPicPr/>
                <p:nvPr/>
              </p:nvPicPr>
              <p:blipFill>
                <a:blip r:embed="rId507"/>
                <a:stretch>
                  <a:fillRect/>
                </a:stretch>
              </p:blipFill>
              <p:spPr>
                <a:xfrm>
                  <a:off x="3887219" y="1475971"/>
                  <a:ext cx="2234880" cy="772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5" name="Freihand 314">
                  <a:extLst>
                    <a:ext uri="{FF2B5EF4-FFF2-40B4-BE49-F238E27FC236}">
                      <a16:creationId xmlns:a16="http://schemas.microsoft.com/office/drawing/2014/main" id="{9EDF374A-F1EC-48F1-BC06-CF1102436EF5}"/>
                    </a:ext>
                  </a:extLst>
                </p14:cNvPr>
                <p14:cNvContentPartPr/>
                <p14:nvPr/>
              </p14:nvContentPartPr>
              <p14:xfrm>
                <a:off x="5600459" y="2267971"/>
                <a:ext cx="184680" cy="95040"/>
              </p14:xfrm>
            </p:contentPart>
          </mc:Choice>
          <mc:Fallback>
            <p:pic>
              <p:nvPicPr>
                <p:cNvPr id="315" name="Freihand 314">
                  <a:extLst>
                    <a:ext uri="{FF2B5EF4-FFF2-40B4-BE49-F238E27FC236}">
                      <a16:creationId xmlns:a16="http://schemas.microsoft.com/office/drawing/2014/main" id="{9EDF374A-F1EC-48F1-BC06-CF1102436EF5}"/>
                    </a:ext>
                  </a:extLst>
                </p:cNvPr>
                <p:cNvPicPr/>
                <p:nvPr/>
              </p:nvPicPr>
              <p:blipFill>
                <a:blip r:embed="rId509"/>
                <a:stretch>
                  <a:fillRect/>
                </a:stretch>
              </p:blipFill>
              <p:spPr>
                <a:xfrm>
                  <a:off x="5596139" y="2263651"/>
                  <a:ext cx="193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6" name="Freihand 315">
                  <a:extLst>
                    <a:ext uri="{FF2B5EF4-FFF2-40B4-BE49-F238E27FC236}">
                      <a16:creationId xmlns:a16="http://schemas.microsoft.com/office/drawing/2014/main" id="{C11D26CD-DA7F-402B-BBDC-412944EA1279}"/>
                    </a:ext>
                  </a:extLst>
                </p14:cNvPr>
                <p14:cNvContentPartPr/>
                <p14:nvPr/>
              </p14:nvContentPartPr>
              <p14:xfrm>
                <a:off x="6229379" y="1309651"/>
                <a:ext cx="1050120" cy="431640"/>
              </p14:xfrm>
            </p:contentPart>
          </mc:Choice>
          <mc:Fallback>
            <p:pic>
              <p:nvPicPr>
                <p:cNvPr id="316" name="Freihand 315">
                  <a:extLst>
                    <a:ext uri="{FF2B5EF4-FFF2-40B4-BE49-F238E27FC236}">
                      <a16:creationId xmlns:a16="http://schemas.microsoft.com/office/drawing/2014/main" id="{C11D26CD-DA7F-402B-BBDC-412944EA1279}"/>
                    </a:ext>
                  </a:extLst>
                </p:cNvPr>
                <p:cNvPicPr/>
                <p:nvPr/>
              </p:nvPicPr>
              <p:blipFill>
                <a:blip r:embed="rId511"/>
                <a:stretch>
                  <a:fillRect/>
                </a:stretch>
              </p:blipFill>
              <p:spPr>
                <a:xfrm>
                  <a:off x="6225059" y="1305331"/>
                  <a:ext cx="105876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7" name="Freihand 316">
                  <a:extLst>
                    <a:ext uri="{FF2B5EF4-FFF2-40B4-BE49-F238E27FC236}">
                      <a16:creationId xmlns:a16="http://schemas.microsoft.com/office/drawing/2014/main" id="{2A087565-BE0D-40FF-8AC8-9AB91590F249}"/>
                    </a:ext>
                  </a:extLst>
                </p14:cNvPr>
                <p14:cNvContentPartPr/>
                <p14:nvPr/>
              </p14:nvContentPartPr>
              <p14:xfrm>
                <a:off x="6158819" y="1554811"/>
                <a:ext cx="330840" cy="236880"/>
              </p14:xfrm>
            </p:contentPart>
          </mc:Choice>
          <mc:Fallback>
            <p:pic>
              <p:nvPicPr>
                <p:cNvPr id="317" name="Freihand 316">
                  <a:extLst>
                    <a:ext uri="{FF2B5EF4-FFF2-40B4-BE49-F238E27FC236}">
                      <a16:creationId xmlns:a16="http://schemas.microsoft.com/office/drawing/2014/main" id="{2A087565-BE0D-40FF-8AC8-9AB91590F249}"/>
                    </a:ext>
                  </a:extLst>
                </p:cNvPr>
                <p:cNvPicPr/>
                <p:nvPr/>
              </p:nvPicPr>
              <p:blipFill>
                <a:blip r:embed="rId513"/>
                <a:stretch>
                  <a:fillRect/>
                </a:stretch>
              </p:blipFill>
              <p:spPr>
                <a:xfrm>
                  <a:off x="6154499" y="1550491"/>
                  <a:ext cx="3394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9" name="Freihand 338">
                  <a:extLst>
                    <a:ext uri="{FF2B5EF4-FFF2-40B4-BE49-F238E27FC236}">
                      <a16:creationId xmlns:a16="http://schemas.microsoft.com/office/drawing/2014/main" id="{8C963BAF-C92A-42ED-AD4D-BDE0CADA146B}"/>
                    </a:ext>
                  </a:extLst>
                </p14:cNvPr>
                <p14:cNvContentPartPr/>
                <p14:nvPr/>
              </p14:nvContentPartPr>
              <p14:xfrm>
                <a:off x="10548299" y="448531"/>
                <a:ext cx="285840" cy="304920"/>
              </p14:xfrm>
            </p:contentPart>
          </mc:Choice>
          <mc:Fallback>
            <p:pic>
              <p:nvPicPr>
                <p:cNvPr id="339" name="Freihand 338">
                  <a:extLst>
                    <a:ext uri="{FF2B5EF4-FFF2-40B4-BE49-F238E27FC236}">
                      <a16:creationId xmlns:a16="http://schemas.microsoft.com/office/drawing/2014/main" id="{8C963BAF-C92A-42ED-AD4D-BDE0CADA146B}"/>
                    </a:ext>
                  </a:extLst>
                </p:cNvPr>
                <p:cNvPicPr/>
                <p:nvPr/>
              </p:nvPicPr>
              <p:blipFill>
                <a:blip r:embed="rId515"/>
                <a:stretch>
                  <a:fillRect/>
                </a:stretch>
              </p:blipFill>
              <p:spPr>
                <a:xfrm>
                  <a:off x="10543979" y="444211"/>
                  <a:ext cx="2944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9" name="Freihand 318">
                  <a:extLst>
                    <a:ext uri="{FF2B5EF4-FFF2-40B4-BE49-F238E27FC236}">
                      <a16:creationId xmlns:a16="http://schemas.microsoft.com/office/drawing/2014/main" id="{B2066220-9ABA-40CC-807E-1E32EE75C1D4}"/>
                    </a:ext>
                  </a:extLst>
                </p14:cNvPr>
                <p14:cNvContentPartPr/>
                <p14:nvPr/>
              </p14:nvContentPartPr>
              <p14:xfrm>
                <a:off x="7439699" y="1075291"/>
                <a:ext cx="200880" cy="264600"/>
              </p14:xfrm>
            </p:contentPart>
          </mc:Choice>
          <mc:Fallback>
            <p:pic>
              <p:nvPicPr>
                <p:cNvPr id="319" name="Freihand 318">
                  <a:extLst>
                    <a:ext uri="{FF2B5EF4-FFF2-40B4-BE49-F238E27FC236}">
                      <a16:creationId xmlns:a16="http://schemas.microsoft.com/office/drawing/2014/main" id="{B2066220-9ABA-40CC-807E-1E32EE75C1D4}"/>
                    </a:ext>
                  </a:extLst>
                </p:cNvPr>
                <p:cNvPicPr/>
                <p:nvPr/>
              </p:nvPicPr>
              <p:blipFill>
                <a:blip r:embed="rId517"/>
                <a:stretch>
                  <a:fillRect/>
                </a:stretch>
              </p:blipFill>
              <p:spPr>
                <a:xfrm>
                  <a:off x="7435379" y="1070971"/>
                  <a:ext cx="2095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0" name="Freihand 319">
                  <a:extLst>
                    <a:ext uri="{FF2B5EF4-FFF2-40B4-BE49-F238E27FC236}">
                      <a16:creationId xmlns:a16="http://schemas.microsoft.com/office/drawing/2014/main" id="{F0B98596-2EF9-43F5-92D8-4BC8515FFACF}"/>
                    </a:ext>
                  </a:extLst>
                </p14:cNvPr>
                <p14:cNvContentPartPr/>
                <p14:nvPr/>
              </p14:nvContentPartPr>
              <p14:xfrm>
                <a:off x="7662899" y="1117771"/>
                <a:ext cx="252360" cy="138960"/>
              </p14:xfrm>
            </p:contentPart>
          </mc:Choice>
          <mc:Fallback>
            <p:pic>
              <p:nvPicPr>
                <p:cNvPr id="320" name="Freihand 319">
                  <a:extLst>
                    <a:ext uri="{FF2B5EF4-FFF2-40B4-BE49-F238E27FC236}">
                      <a16:creationId xmlns:a16="http://schemas.microsoft.com/office/drawing/2014/main" id="{F0B98596-2EF9-43F5-92D8-4BC8515FFACF}"/>
                    </a:ext>
                  </a:extLst>
                </p:cNvPr>
                <p:cNvPicPr/>
                <p:nvPr/>
              </p:nvPicPr>
              <p:blipFill>
                <a:blip r:embed="rId519"/>
                <a:stretch>
                  <a:fillRect/>
                </a:stretch>
              </p:blipFill>
              <p:spPr>
                <a:xfrm>
                  <a:off x="7658579" y="1113451"/>
                  <a:ext cx="261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1" name="Freihand 320">
                  <a:extLst>
                    <a:ext uri="{FF2B5EF4-FFF2-40B4-BE49-F238E27FC236}">
                      <a16:creationId xmlns:a16="http://schemas.microsoft.com/office/drawing/2014/main" id="{E3F6115B-FC6B-4700-AE3B-B4784D4F47D0}"/>
                    </a:ext>
                  </a:extLst>
                </p14:cNvPr>
                <p14:cNvContentPartPr/>
                <p14:nvPr/>
              </p14:nvContentPartPr>
              <p14:xfrm>
                <a:off x="7945859" y="1081411"/>
                <a:ext cx="119160" cy="82440"/>
              </p14:xfrm>
            </p:contentPart>
          </mc:Choice>
          <mc:Fallback>
            <p:pic>
              <p:nvPicPr>
                <p:cNvPr id="321" name="Freihand 320">
                  <a:extLst>
                    <a:ext uri="{FF2B5EF4-FFF2-40B4-BE49-F238E27FC236}">
                      <a16:creationId xmlns:a16="http://schemas.microsoft.com/office/drawing/2014/main" id="{E3F6115B-FC6B-4700-AE3B-B4784D4F47D0}"/>
                    </a:ext>
                  </a:extLst>
                </p:cNvPr>
                <p:cNvPicPr/>
                <p:nvPr/>
              </p:nvPicPr>
              <p:blipFill>
                <a:blip r:embed="rId521"/>
                <a:stretch>
                  <a:fillRect/>
                </a:stretch>
              </p:blipFill>
              <p:spPr>
                <a:xfrm>
                  <a:off x="7941539" y="1077091"/>
                  <a:ext cx="127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2" name="Freihand 321">
                  <a:extLst>
                    <a:ext uri="{FF2B5EF4-FFF2-40B4-BE49-F238E27FC236}">
                      <a16:creationId xmlns:a16="http://schemas.microsoft.com/office/drawing/2014/main" id="{2AFE9126-76A1-4EDA-A4ED-667612401279}"/>
                    </a:ext>
                  </a:extLst>
                </p14:cNvPr>
                <p14:cNvContentPartPr/>
                <p14:nvPr/>
              </p14:nvContentPartPr>
              <p14:xfrm>
                <a:off x="8201099" y="911131"/>
                <a:ext cx="157680" cy="206280"/>
              </p14:xfrm>
            </p:contentPart>
          </mc:Choice>
          <mc:Fallback>
            <p:pic>
              <p:nvPicPr>
                <p:cNvPr id="322" name="Freihand 321">
                  <a:extLst>
                    <a:ext uri="{FF2B5EF4-FFF2-40B4-BE49-F238E27FC236}">
                      <a16:creationId xmlns:a16="http://schemas.microsoft.com/office/drawing/2014/main" id="{2AFE9126-76A1-4EDA-A4ED-667612401279}"/>
                    </a:ext>
                  </a:extLst>
                </p:cNvPr>
                <p:cNvPicPr/>
                <p:nvPr/>
              </p:nvPicPr>
              <p:blipFill>
                <a:blip r:embed="rId523"/>
                <a:stretch>
                  <a:fillRect/>
                </a:stretch>
              </p:blipFill>
              <p:spPr>
                <a:xfrm>
                  <a:off x="8196779" y="906811"/>
                  <a:ext cx="166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3" name="Freihand 322">
                  <a:extLst>
                    <a:ext uri="{FF2B5EF4-FFF2-40B4-BE49-F238E27FC236}">
                      <a16:creationId xmlns:a16="http://schemas.microsoft.com/office/drawing/2014/main" id="{71748919-0242-441D-A2E9-1578C067B99A}"/>
                    </a:ext>
                  </a:extLst>
                </p14:cNvPr>
                <p14:cNvContentPartPr/>
                <p14:nvPr/>
              </p14:nvContentPartPr>
              <p14:xfrm>
                <a:off x="8404499" y="982411"/>
                <a:ext cx="107640" cy="74880"/>
              </p14:xfrm>
            </p:contentPart>
          </mc:Choice>
          <mc:Fallback>
            <p:pic>
              <p:nvPicPr>
                <p:cNvPr id="323" name="Freihand 322">
                  <a:extLst>
                    <a:ext uri="{FF2B5EF4-FFF2-40B4-BE49-F238E27FC236}">
                      <a16:creationId xmlns:a16="http://schemas.microsoft.com/office/drawing/2014/main" id="{71748919-0242-441D-A2E9-1578C067B99A}"/>
                    </a:ext>
                  </a:extLst>
                </p:cNvPr>
                <p:cNvPicPr/>
                <p:nvPr/>
              </p:nvPicPr>
              <p:blipFill>
                <a:blip r:embed="rId525"/>
                <a:stretch>
                  <a:fillRect/>
                </a:stretch>
              </p:blipFill>
              <p:spPr>
                <a:xfrm>
                  <a:off x="8400179" y="978091"/>
                  <a:ext cx="116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4" name="Freihand 323">
                  <a:extLst>
                    <a:ext uri="{FF2B5EF4-FFF2-40B4-BE49-F238E27FC236}">
                      <a16:creationId xmlns:a16="http://schemas.microsoft.com/office/drawing/2014/main" id="{CB58D545-83E7-405A-8626-C61BB58FBF23}"/>
                    </a:ext>
                  </a:extLst>
                </p14:cNvPr>
                <p14:cNvContentPartPr/>
                <p14:nvPr/>
              </p14:nvContentPartPr>
              <p14:xfrm>
                <a:off x="8544539" y="925531"/>
                <a:ext cx="127800" cy="110520"/>
              </p14:xfrm>
            </p:contentPart>
          </mc:Choice>
          <mc:Fallback>
            <p:pic>
              <p:nvPicPr>
                <p:cNvPr id="324" name="Freihand 323">
                  <a:extLst>
                    <a:ext uri="{FF2B5EF4-FFF2-40B4-BE49-F238E27FC236}">
                      <a16:creationId xmlns:a16="http://schemas.microsoft.com/office/drawing/2014/main" id="{CB58D545-83E7-405A-8626-C61BB58FBF23}"/>
                    </a:ext>
                  </a:extLst>
                </p:cNvPr>
                <p:cNvPicPr/>
                <p:nvPr/>
              </p:nvPicPr>
              <p:blipFill>
                <a:blip r:embed="rId527"/>
                <a:stretch>
                  <a:fillRect/>
                </a:stretch>
              </p:blipFill>
              <p:spPr>
                <a:xfrm>
                  <a:off x="8540219" y="921211"/>
                  <a:ext cx="136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5" name="Freihand 324">
                  <a:extLst>
                    <a:ext uri="{FF2B5EF4-FFF2-40B4-BE49-F238E27FC236}">
                      <a16:creationId xmlns:a16="http://schemas.microsoft.com/office/drawing/2014/main" id="{C32066DC-6EE6-4795-B2CC-1797DEE6F832}"/>
                    </a:ext>
                  </a:extLst>
                </p14:cNvPr>
                <p14:cNvContentPartPr/>
                <p14:nvPr/>
              </p14:nvContentPartPr>
              <p14:xfrm>
                <a:off x="8678459" y="813931"/>
                <a:ext cx="117000" cy="162720"/>
              </p14:xfrm>
            </p:contentPart>
          </mc:Choice>
          <mc:Fallback>
            <p:pic>
              <p:nvPicPr>
                <p:cNvPr id="325" name="Freihand 324">
                  <a:extLst>
                    <a:ext uri="{FF2B5EF4-FFF2-40B4-BE49-F238E27FC236}">
                      <a16:creationId xmlns:a16="http://schemas.microsoft.com/office/drawing/2014/main" id="{C32066DC-6EE6-4795-B2CC-1797DEE6F832}"/>
                    </a:ext>
                  </a:extLst>
                </p:cNvPr>
                <p:cNvPicPr/>
                <p:nvPr/>
              </p:nvPicPr>
              <p:blipFill>
                <a:blip r:embed="rId529"/>
                <a:stretch>
                  <a:fillRect/>
                </a:stretch>
              </p:blipFill>
              <p:spPr>
                <a:xfrm>
                  <a:off x="8674139" y="809611"/>
                  <a:ext cx="125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6" name="Freihand 325">
                  <a:extLst>
                    <a:ext uri="{FF2B5EF4-FFF2-40B4-BE49-F238E27FC236}">
                      <a16:creationId xmlns:a16="http://schemas.microsoft.com/office/drawing/2014/main" id="{4CD4BE92-3AEC-4D58-A5F4-0F151EB44891}"/>
                    </a:ext>
                  </a:extLst>
                </p14:cNvPr>
                <p14:cNvContentPartPr/>
                <p14:nvPr/>
              </p14:nvContentPartPr>
              <p14:xfrm>
                <a:off x="8881499" y="880531"/>
                <a:ext cx="111240" cy="19080"/>
              </p14:xfrm>
            </p:contentPart>
          </mc:Choice>
          <mc:Fallback>
            <p:pic>
              <p:nvPicPr>
                <p:cNvPr id="326" name="Freihand 325">
                  <a:extLst>
                    <a:ext uri="{FF2B5EF4-FFF2-40B4-BE49-F238E27FC236}">
                      <a16:creationId xmlns:a16="http://schemas.microsoft.com/office/drawing/2014/main" id="{4CD4BE92-3AEC-4D58-A5F4-0F151EB44891}"/>
                    </a:ext>
                  </a:extLst>
                </p:cNvPr>
                <p:cNvPicPr/>
                <p:nvPr/>
              </p:nvPicPr>
              <p:blipFill>
                <a:blip r:embed="rId531"/>
                <a:stretch>
                  <a:fillRect/>
                </a:stretch>
              </p:blipFill>
              <p:spPr>
                <a:xfrm>
                  <a:off x="8877179" y="876211"/>
                  <a:ext cx="119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7" name="Freihand 326">
                  <a:extLst>
                    <a:ext uri="{FF2B5EF4-FFF2-40B4-BE49-F238E27FC236}">
                      <a16:creationId xmlns:a16="http://schemas.microsoft.com/office/drawing/2014/main" id="{8A6D27FE-5E6C-4C82-BD71-B846392C7D69}"/>
                    </a:ext>
                  </a:extLst>
                </p14:cNvPr>
                <p14:cNvContentPartPr/>
                <p14:nvPr/>
              </p14:nvContentPartPr>
              <p14:xfrm>
                <a:off x="9071939" y="784051"/>
                <a:ext cx="116640" cy="112320"/>
              </p14:xfrm>
            </p:contentPart>
          </mc:Choice>
          <mc:Fallback>
            <p:pic>
              <p:nvPicPr>
                <p:cNvPr id="327" name="Freihand 326">
                  <a:extLst>
                    <a:ext uri="{FF2B5EF4-FFF2-40B4-BE49-F238E27FC236}">
                      <a16:creationId xmlns:a16="http://schemas.microsoft.com/office/drawing/2014/main" id="{8A6D27FE-5E6C-4C82-BD71-B846392C7D69}"/>
                    </a:ext>
                  </a:extLst>
                </p:cNvPr>
                <p:cNvPicPr/>
                <p:nvPr/>
              </p:nvPicPr>
              <p:blipFill>
                <a:blip r:embed="rId533"/>
                <a:stretch>
                  <a:fillRect/>
                </a:stretch>
              </p:blipFill>
              <p:spPr>
                <a:xfrm>
                  <a:off x="9067619" y="779731"/>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9" name="Freihand 328">
                  <a:extLst>
                    <a:ext uri="{FF2B5EF4-FFF2-40B4-BE49-F238E27FC236}">
                      <a16:creationId xmlns:a16="http://schemas.microsoft.com/office/drawing/2014/main" id="{F989437D-F339-4CB4-8FDD-EFB8FB513137}"/>
                    </a:ext>
                  </a:extLst>
                </p14:cNvPr>
                <p14:cNvContentPartPr/>
                <p14:nvPr/>
              </p14:nvContentPartPr>
              <p14:xfrm>
                <a:off x="9236099" y="745891"/>
                <a:ext cx="113040" cy="243360"/>
              </p14:xfrm>
            </p:contentPart>
          </mc:Choice>
          <mc:Fallback>
            <p:pic>
              <p:nvPicPr>
                <p:cNvPr id="329" name="Freihand 328">
                  <a:extLst>
                    <a:ext uri="{FF2B5EF4-FFF2-40B4-BE49-F238E27FC236}">
                      <a16:creationId xmlns:a16="http://schemas.microsoft.com/office/drawing/2014/main" id="{F989437D-F339-4CB4-8FDD-EFB8FB513137}"/>
                    </a:ext>
                  </a:extLst>
                </p:cNvPr>
                <p:cNvPicPr/>
                <p:nvPr/>
              </p:nvPicPr>
              <p:blipFill>
                <a:blip r:embed="rId535"/>
                <a:stretch>
                  <a:fillRect/>
                </a:stretch>
              </p:blipFill>
              <p:spPr>
                <a:xfrm>
                  <a:off x="9231779" y="741571"/>
                  <a:ext cx="121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0" name="Freihand 329">
                  <a:extLst>
                    <a:ext uri="{FF2B5EF4-FFF2-40B4-BE49-F238E27FC236}">
                      <a16:creationId xmlns:a16="http://schemas.microsoft.com/office/drawing/2014/main" id="{86035935-7A11-4C90-968A-1C460D3256D4}"/>
                    </a:ext>
                  </a:extLst>
                </p14:cNvPr>
                <p14:cNvContentPartPr/>
                <p14:nvPr/>
              </p14:nvContentPartPr>
              <p14:xfrm>
                <a:off x="9367499" y="717811"/>
                <a:ext cx="152280" cy="116640"/>
              </p14:xfrm>
            </p:contentPart>
          </mc:Choice>
          <mc:Fallback>
            <p:pic>
              <p:nvPicPr>
                <p:cNvPr id="330" name="Freihand 329">
                  <a:extLst>
                    <a:ext uri="{FF2B5EF4-FFF2-40B4-BE49-F238E27FC236}">
                      <a16:creationId xmlns:a16="http://schemas.microsoft.com/office/drawing/2014/main" id="{86035935-7A11-4C90-968A-1C460D3256D4}"/>
                    </a:ext>
                  </a:extLst>
                </p:cNvPr>
                <p:cNvPicPr/>
                <p:nvPr/>
              </p:nvPicPr>
              <p:blipFill>
                <a:blip r:embed="rId537"/>
                <a:stretch>
                  <a:fillRect/>
                </a:stretch>
              </p:blipFill>
              <p:spPr>
                <a:xfrm>
                  <a:off x="9363179" y="713491"/>
                  <a:ext cx="160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1" name="Freihand 330">
                  <a:extLst>
                    <a:ext uri="{FF2B5EF4-FFF2-40B4-BE49-F238E27FC236}">
                      <a16:creationId xmlns:a16="http://schemas.microsoft.com/office/drawing/2014/main" id="{9888868B-CC55-4D5C-A184-0D8CA990C114}"/>
                    </a:ext>
                  </a:extLst>
                </p14:cNvPr>
                <p14:cNvContentPartPr/>
                <p14:nvPr/>
              </p14:nvContentPartPr>
              <p14:xfrm>
                <a:off x="9584219" y="620971"/>
                <a:ext cx="146520" cy="162360"/>
              </p14:xfrm>
            </p:contentPart>
          </mc:Choice>
          <mc:Fallback>
            <p:pic>
              <p:nvPicPr>
                <p:cNvPr id="331" name="Freihand 330">
                  <a:extLst>
                    <a:ext uri="{FF2B5EF4-FFF2-40B4-BE49-F238E27FC236}">
                      <a16:creationId xmlns:a16="http://schemas.microsoft.com/office/drawing/2014/main" id="{9888868B-CC55-4D5C-A184-0D8CA990C114}"/>
                    </a:ext>
                  </a:extLst>
                </p:cNvPr>
                <p:cNvPicPr/>
                <p:nvPr/>
              </p:nvPicPr>
              <p:blipFill>
                <a:blip r:embed="rId539"/>
                <a:stretch>
                  <a:fillRect/>
                </a:stretch>
              </p:blipFill>
              <p:spPr>
                <a:xfrm>
                  <a:off x="9579899" y="616651"/>
                  <a:ext cx="155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2" name="Freihand 331">
                  <a:extLst>
                    <a:ext uri="{FF2B5EF4-FFF2-40B4-BE49-F238E27FC236}">
                      <a16:creationId xmlns:a16="http://schemas.microsoft.com/office/drawing/2014/main" id="{D203C9B2-D15D-4650-B07B-DC27271557AA}"/>
                    </a:ext>
                  </a:extLst>
                </p14:cNvPr>
                <p14:cNvContentPartPr/>
                <p14:nvPr/>
              </p14:nvContentPartPr>
              <p14:xfrm>
                <a:off x="9707339" y="587131"/>
                <a:ext cx="360" cy="7920"/>
              </p14:xfrm>
            </p:contentPart>
          </mc:Choice>
          <mc:Fallback>
            <p:pic>
              <p:nvPicPr>
                <p:cNvPr id="332" name="Freihand 331">
                  <a:extLst>
                    <a:ext uri="{FF2B5EF4-FFF2-40B4-BE49-F238E27FC236}">
                      <a16:creationId xmlns:a16="http://schemas.microsoft.com/office/drawing/2014/main" id="{D203C9B2-D15D-4650-B07B-DC27271557AA}"/>
                    </a:ext>
                  </a:extLst>
                </p:cNvPr>
                <p:cNvPicPr/>
                <p:nvPr/>
              </p:nvPicPr>
              <p:blipFill>
                <a:blip r:embed="rId541"/>
                <a:stretch>
                  <a:fillRect/>
                </a:stretch>
              </p:blipFill>
              <p:spPr>
                <a:xfrm>
                  <a:off x="9703019" y="582811"/>
                  <a:ext cx="9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3" name="Freihand 332">
                  <a:extLst>
                    <a:ext uri="{FF2B5EF4-FFF2-40B4-BE49-F238E27FC236}">
                      <a16:creationId xmlns:a16="http://schemas.microsoft.com/office/drawing/2014/main" id="{7720ABEF-9384-4ED6-B205-42A08632FD17}"/>
                    </a:ext>
                  </a:extLst>
                </p14:cNvPr>
                <p14:cNvContentPartPr/>
                <p14:nvPr/>
              </p14:nvContentPartPr>
              <p14:xfrm>
                <a:off x="9748019" y="521971"/>
                <a:ext cx="111240" cy="218880"/>
              </p14:xfrm>
            </p:contentPart>
          </mc:Choice>
          <mc:Fallback>
            <p:pic>
              <p:nvPicPr>
                <p:cNvPr id="333" name="Freihand 332">
                  <a:extLst>
                    <a:ext uri="{FF2B5EF4-FFF2-40B4-BE49-F238E27FC236}">
                      <a16:creationId xmlns:a16="http://schemas.microsoft.com/office/drawing/2014/main" id="{7720ABEF-9384-4ED6-B205-42A08632FD17}"/>
                    </a:ext>
                  </a:extLst>
                </p:cNvPr>
                <p:cNvPicPr/>
                <p:nvPr/>
              </p:nvPicPr>
              <p:blipFill>
                <a:blip r:embed="rId543"/>
                <a:stretch>
                  <a:fillRect/>
                </a:stretch>
              </p:blipFill>
              <p:spPr>
                <a:xfrm>
                  <a:off x="9743699" y="517651"/>
                  <a:ext cx="119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4" name="Freihand 333">
                  <a:extLst>
                    <a:ext uri="{FF2B5EF4-FFF2-40B4-BE49-F238E27FC236}">
                      <a16:creationId xmlns:a16="http://schemas.microsoft.com/office/drawing/2014/main" id="{3AF46453-FD0D-406A-AC4F-7B26FC9A55AA}"/>
                    </a:ext>
                  </a:extLst>
                </p14:cNvPr>
                <p14:cNvContentPartPr/>
                <p14:nvPr/>
              </p14:nvContentPartPr>
              <p14:xfrm>
                <a:off x="9890219" y="622771"/>
                <a:ext cx="147600" cy="117000"/>
              </p14:xfrm>
            </p:contentPart>
          </mc:Choice>
          <mc:Fallback>
            <p:pic>
              <p:nvPicPr>
                <p:cNvPr id="334" name="Freihand 333">
                  <a:extLst>
                    <a:ext uri="{FF2B5EF4-FFF2-40B4-BE49-F238E27FC236}">
                      <a16:creationId xmlns:a16="http://schemas.microsoft.com/office/drawing/2014/main" id="{3AF46453-FD0D-406A-AC4F-7B26FC9A55AA}"/>
                    </a:ext>
                  </a:extLst>
                </p:cNvPr>
                <p:cNvPicPr/>
                <p:nvPr/>
              </p:nvPicPr>
              <p:blipFill>
                <a:blip r:embed="rId545"/>
                <a:stretch>
                  <a:fillRect/>
                </a:stretch>
              </p:blipFill>
              <p:spPr>
                <a:xfrm>
                  <a:off x="9885899" y="618451"/>
                  <a:ext cx="156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5" name="Freihand 334">
                  <a:extLst>
                    <a:ext uri="{FF2B5EF4-FFF2-40B4-BE49-F238E27FC236}">
                      <a16:creationId xmlns:a16="http://schemas.microsoft.com/office/drawing/2014/main" id="{EC160768-8656-4235-939F-5FCED1D7FC41}"/>
                    </a:ext>
                  </a:extLst>
                </p14:cNvPr>
                <p14:cNvContentPartPr/>
                <p14:nvPr/>
              </p14:nvContentPartPr>
              <p14:xfrm>
                <a:off x="10025939" y="546811"/>
                <a:ext cx="27000" cy="33120"/>
              </p14:xfrm>
            </p:contentPart>
          </mc:Choice>
          <mc:Fallback>
            <p:pic>
              <p:nvPicPr>
                <p:cNvPr id="335" name="Freihand 334">
                  <a:extLst>
                    <a:ext uri="{FF2B5EF4-FFF2-40B4-BE49-F238E27FC236}">
                      <a16:creationId xmlns:a16="http://schemas.microsoft.com/office/drawing/2014/main" id="{EC160768-8656-4235-939F-5FCED1D7FC41}"/>
                    </a:ext>
                  </a:extLst>
                </p:cNvPr>
                <p:cNvPicPr/>
                <p:nvPr/>
              </p:nvPicPr>
              <p:blipFill>
                <a:blip r:embed="rId547"/>
                <a:stretch>
                  <a:fillRect/>
                </a:stretch>
              </p:blipFill>
              <p:spPr>
                <a:xfrm>
                  <a:off x="10021619" y="542491"/>
                  <a:ext cx="35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6" name="Freihand 335">
                  <a:extLst>
                    <a:ext uri="{FF2B5EF4-FFF2-40B4-BE49-F238E27FC236}">
                      <a16:creationId xmlns:a16="http://schemas.microsoft.com/office/drawing/2014/main" id="{411626D0-DDE4-44C9-A362-B9618836C737}"/>
                    </a:ext>
                  </a:extLst>
                </p14:cNvPr>
                <p14:cNvContentPartPr/>
                <p14:nvPr/>
              </p14:nvContentPartPr>
              <p14:xfrm>
                <a:off x="10050059" y="617011"/>
                <a:ext cx="164880" cy="96120"/>
              </p14:xfrm>
            </p:contentPart>
          </mc:Choice>
          <mc:Fallback>
            <p:pic>
              <p:nvPicPr>
                <p:cNvPr id="336" name="Freihand 335">
                  <a:extLst>
                    <a:ext uri="{FF2B5EF4-FFF2-40B4-BE49-F238E27FC236}">
                      <a16:creationId xmlns:a16="http://schemas.microsoft.com/office/drawing/2014/main" id="{411626D0-DDE4-44C9-A362-B9618836C737}"/>
                    </a:ext>
                  </a:extLst>
                </p:cNvPr>
                <p:cNvPicPr/>
                <p:nvPr/>
              </p:nvPicPr>
              <p:blipFill>
                <a:blip r:embed="rId549"/>
                <a:stretch>
                  <a:fillRect/>
                </a:stretch>
              </p:blipFill>
              <p:spPr>
                <a:xfrm>
                  <a:off x="10045739" y="612691"/>
                  <a:ext cx="173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7" name="Freihand 336">
                  <a:extLst>
                    <a:ext uri="{FF2B5EF4-FFF2-40B4-BE49-F238E27FC236}">
                      <a16:creationId xmlns:a16="http://schemas.microsoft.com/office/drawing/2014/main" id="{E87E18E8-53C4-4089-BE34-8762616A67B3}"/>
                    </a:ext>
                  </a:extLst>
                </p14:cNvPr>
                <p14:cNvContentPartPr/>
                <p14:nvPr/>
              </p14:nvContentPartPr>
              <p14:xfrm>
                <a:off x="9480539" y="551131"/>
                <a:ext cx="45000" cy="34560"/>
              </p14:xfrm>
            </p:contentPart>
          </mc:Choice>
          <mc:Fallback>
            <p:pic>
              <p:nvPicPr>
                <p:cNvPr id="337" name="Freihand 336">
                  <a:extLst>
                    <a:ext uri="{FF2B5EF4-FFF2-40B4-BE49-F238E27FC236}">
                      <a16:creationId xmlns:a16="http://schemas.microsoft.com/office/drawing/2014/main" id="{E87E18E8-53C4-4089-BE34-8762616A67B3}"/>
                    </a:ext>
                  </a:extLst>
                </p:cNvPr>
                <p:cNvPicPr/>
                <p:nvPr/>
              </p:nvPicPr>
              <p:blipFill>
                <a:blip r:embed="rId551"/>
                <a:stretch>
                  <a:fillRect/>
                </a:stretch>
              </p:blipFill>
              <p:spPr>
                <a:xfrm>
                  <a:off x="9476219" y="546811"/>
                  <a:ext cx="53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40" name="Freihand 339">
                  <a:extLst>
                    <a:ext uri="{FF2B5EF4-FFF2-40B4-BE49-F238E27FC236}">
                      <a16:creationId xmlns:a16="http://schemas.microsoft.com/office/drawing/2014/main" id="{38972114-2E99-4084-8C45-BF476C625DD6}"/>
                    </a:ext>
                  </a:extLst>
                </p14:cNvPr>
                <p14:cNvContentPartPr/>
                <p14:nvPr/>
              </p14:nvContentPartPr>
              <p14:xfrm>
                <a:off x="7790339" y="1461931"/>
                <a:ext cx="26640" cy="201240"/>
              </p14:xfrm>
            </p:contentPart>
          </mc:Choice>
          <mc:Fallback>
            <p:pic>
              <p:nvPicPr>
                <p:cNvPr id="340" name="Freihand 339">
                  <a:extLst>
                    <a:ext uri="{FF2B5EF4-FFF2-40B4-BE49-F238E27FC236}">
                      <a16:creationId xmlns:a16="http://schemas.microsoft.com/office/drawing/2014/main" id="{38972114-2E99-4084-8C45-BF476C625DD6}"/>
                    </a:ext>
                  </a:extLst>
                </p:cNvPr>
                <p:cNvPicPr/>
                <p:nvPr/>
              </p:nvPicPr>
              <p:blipFill>
                <a:blip r:embed="rId553"/>
                <a:stretch>
                  <a:fillRect/>
                </a:stretch>
              </p:blipFill>
              <p:spPr>
                <a:xfrm>
                  <a:off x="7786019" y="1457611"/>
                  <a:ext cx="35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1" name="Freihand 340">
                  <a:extLst>
                    <a:ext uri="{FF2B5EF4-FFF2-40B4-BE49-F238E27FC236}">
                      <a16:creationId xmlns:a16="http://schemas.microsoft.com/office/drawing/2014/main" id="{BABF2E9D-463C-4C68-AA64-C642F2B4CBE9}"/>
                    </a:ext>
                  </a:extLst>
                </p14:cNvPr>
                <p14:cNvContentPartPr/>
                <p14:nvPr/>
              </p14:nvContentPartPr>
              <p14:xfrm>
                <a:off x="7678019" y="1455091"/>
                <a:ext cx="187920" cy="24120"/>
              </p14:xfrm>
            </p:contentPart>
          </mc:Choice>
          <mc:Fallback>
            <p:pic>
              <p:nvPicPr>
                <p:cNvPr id="341" name="Freihand 340">
                  <a:extLst>
                    <a:ext uri="{FF2B5EF4-FFF2-40B4-BE49-F238E27FC236}">
                      <a16:creationId xmlns:a16="http://schemas.microsoft.com/office/drawing/2014/main" id="{BABF2E9D-463C-4C68-AA64-C642F2B4CBE9}"/>
                    </a:ext>
                  </a:extLst>
                </p:cNvPr>
                <p:cNvPicPr/>
                <p:nvPr/>
              </p:nvPicPr>
              <p:blipFill>
                <a:blip r:embed="rId555"/>
                <a:stretch>
                  <a:fillRect/>
                </a:stretch>
              </p:blipFill>
              <p:spPr>
                <a:xfrm>
                  <a:off x="7673699" y="1450771"/>
                  <a:ext cx="196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42" name="Freihand 341">
                  <a:extLst>
                    <a:ext uri="{FF2B5EF4-FFF2-40B4-BE49-F238E27FC236}">
                      <a16:creationId xmlns:a16="http://schemas.microsoft.com/office/drawing/2014/main" id="{4C25028F-C47B-4521-AF6D-C770C2582F87}"/>
                    </a:ext>
                  </a:extLst>
                </p14:cNvPr>
                <p14:cNvContentPartPr/>
                <p14:nvPr/>
              </p14:nvContentPartPr>
              <p14:xfrm>
                <a:off x="7701779" y="1518811"/>
                <a:ext cx="186480" cy="45720"/>
              </p14:xfrm>
            </p:contentPart>
          </mc:Choice>
          <mc:Fallback>
            <p:pic>
              <p:nvPicPr>
                <p:cNvPr id="342" name="Freihand 341">
                  <a:extLst>
                    <a:ext uri="{FF2B5EF4-FFF2-40B4-BE49-F238E27FC236}">
                      <a16:creationId xmlns:a16="http://schemas.microsoft.com/office/drawing/2014/main" id="{4C25028F-C47B-4521-AF6D-C770C2582F87}"/>
                    </a:ext>
                  </a:extLst>
                </p:cNvPr>
                <p:cNvPicPr/>
                <p:nvPr/>
              </p:nvPicPr>
              <p:blipFill>
                <a:blip r:embed="rId557"/>
                <a:stretch>
                  <a:fillRect/>
                </a:stretch>
              </p:blipFill>
              <p:spPr>
                <a:xfrm>
                  <a:off x="7697459" y="1514491"/>
                  <a:ext cx="195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3" name="Freihand 342">
                  <a:extLst>
                    <a:ext uri="{FF2B5EF4-FFF2-40B4-BE49-F238E27FC236}">
                      <a16:creationId xmlns:a16="http://schemas.microsoft.com/office/drawing/2014/main" id="{F7216FB0-B5EB-4F0C-9619-443D3024BE90}"/>
                    </a:ext>
                  </a:extLst>
                </p14:cNvPr>
                <p14:cNvContentPartPr/>
                <p14:nvPr/>
              </p14:nvContentPartPr>
              <p14:xfrm>
                <a:off x="8008859" y="1446091"/>
                <a:ext cx="7920" cy="132840"/>
              </p14:xfrm>
            </p:contentPart>
          </mc:Choice>
          <mc:Fallback>
            <p:pic>
              <p:nvPicPr>
                <p:cNvPr id="343" name="Freihand 342">
                  <a:extLst>
                    <a:ext uri="{FF2B5EF4-FFF2-40B4-BE49-F238E27FC236}">
                      <a16:creationId xmlns:a16="http://schemas.microsoft.com/office/drawing/2014/main" id="{F7216FB0-B5EB-4F0C-9619-443D3024BE90}"/>
                    </a:ext>
                  </a:extLst>
                </p:cNvPr>
                <p:cNvPicPr/>
                <p:nvPr/>
              </p:nvPicPr>
              <p:blipFill>
                <a:blip r:embed="rId559"/>
                <a:stretch>
                  <a:fillRect/>
                </a:stretch>
              </p:blipFill>
              <p:spPr>
                <a:xfrm>
                  <a:off x="8004539" y="1441771"/>
                  <a:ext cx="165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4" name="Freihand 343">
                  <a:extLst>
                    <a:ext uri="{FF2B5EF4-FFF2-40B4-BE49-F238E27FC236}">
                      <a16:creationId xmlns:a16="http://schemas.microsoft.com/office/drawing/2014/main" id="{0B323245-33FE-4EAC-8B9C-6E94E1D69154}"/>
                    </a:ext>
                  </a:extLst>
                </p14:cNvPr>
                <p14:cNvContentPartPr/>
                <p14:nvPr/>
              </p14:nvContentPartPr>
              <p14:xfrm>
                <a:off x="7900859" y="1415131"/>
                <a:ext cx="255240" cy="186840"/>
              </p14:xfrm>
            </p:contentPart>
          </mc:Choice>
          <mc:Fallback>
            <p:pic>
              <p:nvPicPr>
                <p:cNvPr id="344" name="Freihand 343">
                  <a:extLst>
                    <a:ext uri="{FF2B5EF4-FFF2-40B4-BE49-F238E27FC236}">
                      <a16:creationId xmlns:a16="http://schemas.microsoft.com/office/drawing/2014/main" id="{0B323245-33FE-4EAC-8B9C-6E94E1D69154}"/>
                    </a:ext>
                  </a:extLst>
                </p:cNvPr>
                <p:cNvPicPr/>
                <p:nvPr/>
              </p:nvPicPr>
              <p:blipFill>
                <a:blip r:embed="rId561"/>
                <a:stretch>
                  <a:fillRect/>
                </a:stretch>
              </p:blipFill>
              <p:spPr>
                <a:xfrm>
                  <a:off x="7896539" y="1410811"/>
                  <a:ext cx="263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5" name="Freihand 344">
                  <a:extLst>
                    <a:ext uri="{FF2B5EF4-FFF2-40B4-BE49-F238E27FC236}">
                      <a16:creationId xmlns:a16="http://schemas.microsoft.com/office/drawing/2014/main" id="{23FD4494-3B86-4399-9129-B8C9BA6BD864}"/>
                    </a:ext>
                  </a:extLst>
                </p14:cNvPr>
                <p14:cNvContentPartPr/>
                <p14:nvPr/>
              </p14:nvContentPartPr>
              <p14:xfrm>
                <a:off x="8314499" y="1357891"/>
                <a:ext cx="21600" cy="130320"/>
              </p14:xfrm>
            </p:contentPart>
          </mc:Choice>
          <mc:Fallback>
            <p:pic>
              <p:nvPicPr>
                <p:cNvPr id="345" name="Freihand 344">
                  <a:extLst>
                    <a:ext uri="{FF2B5EF4-FFF2-40B4-BE49-F238E27FC236}">
                      <a16:creationId xmlns:a16="http://schemas.microsoft.com/office/drawing/2014/main" id="{23FD4494-3B86-4399-9129-B8C9BA6BD864}"/>
                    </a:ext>
                  </a:extLst>
                </p:cNvPr>
                <p:cNvPicPr/>
                <p:nvPr/>
              </p:nvPicPr>
              <p:blipFill>
                <a:blip r:embed="rId563"/>
                <a:stretch>
                  <a:fillRect/>
                </a:stretch>
              </p:blipFill>
              <p:spPr>
                <a:xfrm>
                  <a:off x="8310179" y="1353571"/>
                  <a:ext cx="30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6" name="Freihand 345">
                  <a:extLst>
                    <a:ext uri="{FF2B5EF4-FFF2-40B4-BE49-F238E27FC236}">
                      <a16:creationId xmlns:a16="http://schemas.microsoft.com/office/drawing/2014/main" id="{574F47BA-040D-448E-B419-1148A5C6845B}"/>
                    </a:ext>
                  </a:extLst>
                </p14:cNvPr>
                <p14:cNvContentPartPr/>
                <p14:nvPr/>
              </p14:nvContentPartPr>
              <p14:xfrm>
                <a:off x="8216219" y="1309651"/>
                <a:ext cx="199440" cy="67320"/>
              </p14:xfrm>
            </p:contentPart>
          </mc:Choice>
          <mc:Fallback>
            <p:pic>
              <p:nvPicPr>
                <p:cNvPr id="346" name="Freihand 345">
                  <a:extLst>
                    <a:ext uri="{FF2B5EF4-FFF2-40B4-BE49-F238E27FC236}">
                      <a16:creationId xmlns:a16="http://schemas.microsoft.com/office/drawing/2014/main" id="{574F47BA-040D-448E-B419-1148A5C6845B}"/>
                    </a:ext>
                  </a:extLst>
                </p:cNvPr>
                <p:cNvPicPr/>
                <p:nvPr/>
              </p:nvPicPr>
              <p:blipFill>
                <a:blip r:embed="rId565"/>
                <a:stretch>
                  <a:fillRect/>
                </a:stretch>
              </p:blipFill>
              <p:spPr>
                <a:xfrm>
                  <a:off x="8211899" y="1305331"/>
                  <a:ext cx="208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7" name="Freihand 346">
                  <a:extLst>
                    <a:ext uri="{FF2B5EF4-FFF2-40B4-BE49-F238E27FC236}">
                      <a16:creationId xmlns:a16="http://schemas.microsoft.com/office/drawing/2014/main" id="{550DC6B2-B10D-44BA-B92F-C40AC97F0B5D}"/>
                    </a:ext>
                  </a:extLst>
                </p14:cNvPr>
                <p14:cNvContentPartPr/>
                <p14:nvPr/>
              </p14:nvContentPartPr>
              <p14:xfrm>
                <a:off x="8251859" y="1366891"/>
                <a:ext cx="180000" cy="51840"/>
              </p14:xfrm>
            </p:contentPart>
          </mc:Choice>
          <mc:Fallback>
            <p:pic>
              <p:nvPicPr>
                <p:cNvPr id="347" name="Freihand 346">
                  <a:extLst>
                    <a:ext uri="{FF2B5EF4-FFF2-40B4-BE49-F238E27FC236}">
                      <a16:creationId xmlns:a16="http://schemas.microsoft.com/office/drawing/2014/main" id="{550DC6B2-B10D-44BA-B92F-C40AC97F0B5D}"/>
                    </a:ext>
                  </a:extLst>
                </p:cNvPr>
                <p:cNvPicPr/>
                <p:nvPr/>
              </p:nvPicPr>
              <p:blipFill>
                <a:blip r:embed="rId567"/>
                <a:stretch>
                  <a:fillRect/>
                </a:stretch>
              </p:blipFill>
              <p:spPr>
                <a:xfrm>
                  <a:off x="8247539" y="1362571"/>
                  <a:ext cx="1886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8" name="Freihand 347">
                  <a:extLst>
                    <a:ext uri="{FF2B5EF4-FFF2-40B4-BE49-F238E27FC236}">
                      <a16:creationId xmlns:a16="http://schemas.microsoft.com/office/drawing/2014/main" id="{9A9D94AC-C0C7-405C-8371-1404E8F1DA19}"/>
                    </a:ext>
                  </a:extLst>
                </p14:cNvPr>
                <p14:cNvContentPartPr/>
                <p14:nvPr/>
              </p14:nvContentPartPr>
              <p14:xfrm>
                <a:off x="8528699" y="1295251"/>
                <a:ext cx="13680" cy="130680"/>
              </p14:xfrm>
            </p:contentPart>
          </mc:Choice>
          <mc:Fallback>
            <p:pic>
              <p:nvPicPr>
                <p:cNvPr id="348" name="Freihand 347">
                  <a:extLst>
                    <a:ext uri="{FF2B5EF4-FFF2-40B4-BE49-F238E27FC236}">
                      <a16:creationId xmlns:a16="http://schemas.microsoft.com/office/drawing/2014/main" id="{9A9D94AC-C0C7-405C-8371-1404E8F1DA19}"/>
                    </a:ext>
                  </a:extLst>
                </p:cNvPr>
                <p:cNvPicPr/>
                <p:nvPr/>
              </p:nvPicPr>
              <p:blipFill>
                <a:blip r:embed="rId569"/>
                <a:stretch>
                  <a:fillRect/>
                </a:stretch>
              </p:blipFill>
              <p:spPr>
                <a:xfrm>
                  <a:off x="8524379" y="1290931"/>
                  <a:ext cx="22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9" name="Freihand 348">
                  <a:extLst>
                    <a:ext uri="{FF2B5EF4-FFF2-40B4-BE49-F238E27FC236}">
                      <a16:creationId xmlns:a16="http://schemas.microsoft.com/office/drawing/2014/main" id="{093D1C83-0BD4-4ED7-87C3-83C462D2A5EF}"/>
                    </a:ext>
                  </a:extLst>
                </p14:cNvPr>
                <p14:cNvContentPartPr/>
                <p14:nvPr/>
              </p14:nvContentPartPr>
              <p14:xfrm>
                <a:off x="8434739" y="1258531"/>
                <a:ext cx="145440" cy="37800"/>
              </p14:xfrm>
            </p:contentPart>
          </mc:Choice>
          <mc:Fallback>
            <p:pic>
              <p:nvPicPr>
                <p:cNvPr id="349" name="Freihand 348">
                  <a:extLst>
                    <a:ext uri="{FF2B5EF4-FFF2-40B4-BE49-F238E27FC236}">
                      <a16:creationId xmlns:a16="http://schemas.microsoft.com/office/drawing/2014/main" id="{093D1C83-0BD4-4ED7-87C3-83C462D2A5EF}"/>
                    </a:ext>
                  </a:extLst>
                </p:cNvPr>
                <p:cNvPicPr/>
                <p:nvPr/>
              </p:nvPicPr>
              <p:blipFill>
                <a:blip r:embed="rId571"/>
                <a:stretch>
                  <a:fillRect/>
                </a:stretch>
              </p:blipFill>
              <p:spPr>
                <a:xfrm>
                  <a:off x="8430419" y="1254211"/>
                  <a:ext cx="1540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0" name="Freihand 349">
                  <a:extLst>
                    <a:ext uri="{FF2B5EF4-FFF2-40B4-BE49-F238E27FC236}">
                      <a16:creationId xmlns:a16="http://schemas.microsoft.com/office/drawing/2014/main" id="{4490E859-7580-4FED-B088-1BCCBB8B1BC6}"/>
                    </a:ext>
                  </a:extLst>
                </p14:cNvPr>
                <p14:cNvContentPartPr/>
                <p14:nvPr/>
              </p14:nvContentPartPr>
              <p14:xfrm>
                <a:off x="8581979" y="1187251"/>
                <a:ext cx="106920" cy="297720"/>
              </p14:xfrm>
            </p:contentPart>
          </mc:Choice>
          <mc:Fallback>
            <p:pic>
              <p:nvPicPr>
                <p:cNvPr id="350" name="Freihand 349">
                  <a:extLst>
                    <a:ext uri="{FF2B5EF4-FFF2-40B4-BE49-F238E27FC236}">
                      <a16:creationId xmlns:a16="http://schemas.microsoft.com/office/drawing/2014/main" id="{4490E859-7580-4FED-B088-1BCCBB8B1BC6}"/>
                    </a:ext>
                  </a:extLst>
                </p:cNvPr>
                <p:cNvPicPr/>
                <p:nvPr/>
              </p:nvPicPr>
              <p:blipFill>
                <a:blip r:embed="rId573"/>
                <a:stretch>
                  <a:fillRect/>
                </a:stretch>
              </p:blipFill>
              <p:spPr>
                <a:xfrm>
                  <a:off x="8577659" y="1182931"/>
                  <a:ext cx="11556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1" name="Freihand 350">
                  <a:extLst>
                    <a:ext uri="{FF2B5EF4-FFF2-40B4-BE49-F238E27FC236}">
                      <a16:creationId xmlns:a16="http://schemas.microsoft.com/office/drawing/2014/main" id="{BF83B2E4-F545-4C8D-8423-C6DC8ACEF6EC}"/>
                    </a:ext>
                  </a:extLst>
                </p14:cNvPr>
                <p14:cNvContentPartPr/>
                <p14:nvPr/>
              </p14:nvContentPartPr>
              <p14:xfrm>
                <a:off x="7535099" y="1408651"/>
                <a:ext cx="217080" cy="353880"/>
              </p14:xfrm>
            </p:contentPart>
          </mc:Choice>
          <mc:Fallback>
            <p:pic>
              <p:nvPicPr>
                <p:cNvPr id="351" name="Freihand 350">
                  <a:extLst>
                    <a:ext uri="{FF2B5EF4-FFF2-40B4-BE49-F238E27FC236}">
                      <a16:creationId xmlns:a16="http://schemas.microsoft.com/office/drawing/2014/main" id="{BF83B2E4-F545-4C8D-8423-C6DC8ACEF6EC}"/>
                    </a:ext>
                  </a:extLst>
                </p:cNvPr>
                <p:cNvPicPr/>
                <p:nvPr/>
              </p:nvPicPr>
              <p:blipFill>
                <a:blip r:embed="rId575"/>
                <a:stretch>
                  <a:fillRect/>
                </a:stretch>
              </p:blipFill>
              <p:spPr>
                <a:xfrm>
                  <a:off x="7530779" y="1404331"/>
                  <a:ext cx="2257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53" name="Freihand 352">
                  <a:extLst>
                    <a:ext uri="{FF2B5EF4-FFF2-40B4-BE49-F238E27FC236}">
                      <a16:creationId xmlns:a16="http://schemas.microsoft.com/office/drawing/2014/main" id="{073BB461-A294-45D7-9BE2-F457B39B1F49}"/>
                    </a:ext>
                  </a:extLst>
                </p14:cNvPr>
                <p14:cNvContentPartPr/>
                <p14:nvPr/>
              </p14:nvContentPartPr>
              <p14:xfrm>
                <a:off x="9013979" y="1211011"/>
                <a:ext cx="352800" cy="109440"/>
              </p14:xfrm>
            </p:contentPart>
          </mc:Choice>
          <mc:Fallback>
            <p:pic>
              <p:nvPicPr>
                <p:cNvPr id="353" name="Freihand 352">
                  <a:extLst>
                    <a:ext uri="{FF2B5EF4-FFF2-40B4-BE49-F238E27FC236}">
                      <a16:creationId xmlns:a16="http://schemas.microsoft.com/office/drawing/2014/main" id="{073BB461-A294-45D7-9BE2-F457B39B1F49}"/>
                    </a:ext>
                  </a:extLst>
                </p:cNvPr>
                <p:cNvPicPr/>
                <p:nvPr/>
              </p:nvPicPr>
              <p:blipFill>
                <a:blip r:embed="rId577"/>
                <a:stretch>
                  <a:fillRect/>
                </a:stretch>
              </p:blipFill>
              <p:spPr>
                <a:xfrm>
                  <a:off x="9009659" y="1206691"/>
                  <a:ext cx="361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4" name="Freihand 353">
                  <a:extLst>
                    <a:ext uri="{FF2B5EF4-FFF2-40B4-BE49-F238E27FC236}">
                      <a16:creationId xmlns:a16="http://schemas.microsoft.com/office/drawing/2014/main" id="{B2EA603B-4A38-40E7-AEA7-E9CE6E029555}"/>
                    </a:ext>
                  </a:extLst>
                </p14:cNvPr>
                <p14:cNvContentPartPr/>
                <p14:nvPr/>
              </p14:nvContentPartPr>
              <p14:xfrm>
                <a:off x="9400259" y="1107691"/>
                <a:ext cx="192600" cy="114480"/>
              </p14:xfrm>
            </p:contentPart>
          </mc:Choice>
          <mc:Fallback>
            <p:pic>
              <p:nvPicPr>
                <p:cNvPr id="354" name="Freihand 353">
                  <a:extLst>
                    <a:ext uri="{FF2B5EF4-FFF2-40B4-BE49-F238E27FC236}">
                      <a16:creationId xmlns:a16="http://schemas.microsoft.com/office/drawing/2014/main" id="{B2EA603B-4A38-40E7-AEA7-E9CE6E029555}"/>
                    </a:ext>
                  </a:extLst>
                </p:cNvPr>
                <p:cNvPicPr/>
                <p:nvPr/>
              </p:nvPicPr>
              <p:blipFill>
                <a:blip r:embed="rId579"/>
                <a:stretch>
                  <a:fillRect/>
                </a:stretch>
              </p:blipFill>
              <p:spPr>
                <a:xfrm>
                  <a:off x="9395939" y="1103371"/>
                  <a:ext cx="201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5" name="Freihand 354">
                  <a:extLst>
                    <a:ext uri="{FF2B5EF4-FFF2-40B4-BE49-F238E27FC236}">
                      <a16:creationId xmlns:a16="http://schemas.microsoft.com/office/drawing/2014/main" id="{92205147-A6CF-49A5-8533-8E4B8B1D2C0B}"/>
                    </a:ext>
                  </a:extLst>
                </p14:cNvPr>
                <p14:cNvContentPartPr/>
                <p14:nvPr/>
              </p14:nvContentPartPr>
              <p14:xfrm>
                <a:off x="9946739" y="1013371"/>
                <a:ext cx="25560" cy="135720"/>
              </p14:xfrm>
            </p:contentPart>
          </mc:Choice>
          <mc:Fallback>
            <p:pic>
              <p:nvPicPr>
                <p:cNvPr id="355" name="Freihand 354">
                  <a:extLst>
                    <a:ext uri="{FF2B5EF4-FFF2-40B4-BE49-F238E27FC236}">
                      <a16:creationId xmlns:a16="http://schemas.microsoft.com/office/drawing/2014/main" id="{92205147-A6CF-49A5-8533-8E4B8B1D2C0B}"/>
                    </a:ext>
                  </a:extLst>
                </p:cNvPr>
                <p:cNvPicPr/>
                <p:nvPr/>
              </p:nvPicPr>
              <p:blipFill>
                <a:blip r:embed="rId581"/>
                <a:stretch>
                  <a:fillRect/>
                </a:stretch>
              </p:blipFill>
              <p:spPr>
                <a:xfrm>
                  <a:off x="9942419" y="1009051"/>
                  <a:ext cx="34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6" name="Freihand 355">
                  <a:extLst>
                    <a:ext uri="{FF2B5EF4-FFF2-40B4-BE49-F238E27FC236}">
                      <a16:creationId xmlns:a16="http://schemas.microsoft.com/office/drawing/2014/main" id="{C080CC8A-3A35-43D9-BB87-57EA80249A8E}"/>
                    </a:ext>
                  </a:extLst>
                </p14:cNvPr>
                <p14:cNvContentPartPr/>
                <p14:nvPr/>
              </p14:nvContentPartPr>
              <p14:xfrm>
                <a:off x="9798419" y="971251"/>
                <a:ext cx="217800" cy="79920"/>
              </p14:xfrm>
            </p:contentPart>
          </mc:Choice>
          <mc:Fallback>
            <p:pic>
              <p:nvPicPr>
                <p:cNvPr id="356" name="Freihand 355">
                  <a:extLst>
                    <a:ext uri="{FF2B5EF4-FFF2-40B4-BE49-F238E27FC236}">
                      <a16:creationId xmlns:a16="http://schemas.microsoft.com/office/drawing/2014/main" id="{C080CC8A-3A35-43D9-BB87-57EA80249A8E}"/>
                    </a:ext>
                  </a:extLst>
                </p:cNvPr>
                <p:cNvPicPr/>
                <p:nvPr/>
              </p:nvPicPr>
              <p:blipFill>
                <a:blip r:embed="rId583"/>
                <a:stretch>
                  <a:fillRect/>
                </a:stretch>
              </p:blipFill>
              <p:spPr>
                <a:xfrm>
                  <a:off x="9794099" y="966931"/>
                  <a:ext cx="226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7" name="Freihand 356">
                  <a:extLst>
                    <a:ext uri="{FF2B5EF4-FFF2-40B4-BE49-F238E27FC236}">
                      <a16:creationId xmlns:a16="http://schemas.microsoft.com/office/drawing/2014/main" id="{8C53D32C-FC41-4735-A9B9-0CA6F475EA7C}"/>
                    </a:ext>
                  </a:extLst>
                </p14:cNvPr>
                <p14:cNvContentPartPr/>
                <p14:nvPr/>
              </p14:nvContentPartPr>
              <p14:xfrm>
                <a:off x="10142579" y="950011"/>
                <a:ext cx="12600" cy="138240"/>
              </p14:xfrm>
            </p:contentPart>
          </mc:Choice>
          <mc:Fallback>
            <p:pic>
              <p:nvPicPr>
                <p:cNvPr id="357" name="Freihand 356">
                  <a:extLst>
                    <a:ext uri="{FF2B5EF4-FFF2-40B4-BE49-F238E27FC236}">
                      <a16:creationId xmlns:a16="http://schemas.microsoft.com/office/drawing/2014/main" id="{8C53D32C-FC41-4735-A9B9-0CA6F475EA7C}"/>
                    </a:ext>
                  </a:extLst>
                </p:cNvPr>
                <p:cNvPicPr/>
                <p:nvPr/>
              </p:nvPicPr>
              <p:blipFill>
                <a:blip r:embed="rId585"/>
                <a:stretch>
                  <a:fillRect/>
                </a:stretch>
              </p:blipFill>
              <p:spPr>
                <a:xfrm>
                  <a:off x="10138259" y="945691"/>
                  <a:ext cx="21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8" name="Freihand 357">
                  <a:extLst>
                    <a:ext uri="{FF2B5EF4-FFF2-40B4-BE49-F238E27FC236}">
                      <a16:creationId xmlns:a16="http://schemas.microsoft.com/office/drawing/2014/main" id="{57495CF0-6A67-468F-82D9-8B2BB6C1866B}"/>
                    </a:ext>
                  </a:extLst>
                </p14:cNvPr>
                <p14:cNvContentPartPr/>
                <p14:nvPr/>
              </p14:nvContentPartPr>
              <p14:xfrm>
                <a:off x="10049699" y="930211"/>
                <a:ext cx="177480" cy="29160"/>
              </p14:xfrm>
            </p:contentPart>
          </mc:Choice>
          <mc:Fallback>
            <p:pic>
              <p:nvPicPr>
                <p:cNvPr id="358" name="Freihand 357">
                  <a:extLst>
                    <a:ext uri="{FF2B5EF4-FFF2-40B4-BE49-F238E27FC236}">
                      <a16:creationId xmlns:a16="http://schemas.microsoft.com/office/drawing/2014/main" id="{57495CF0-6A67-468F-82D9-8B2BB6C1866B}"/>
                    </a:ext>
                  </a:extLst>
                </p:cNvPr>
                <p:cNvPicPr/>
                <p:nvPr/>
              </p:nvPicPr>
              <p:blipFill>
                <a:blip r:embed="rId587"/>
                <a:stretch>
                  <a:fillRect/>
                </a:stretch>
              </p:blipFill>
              <p:spPr>
                <a:xfrm>
                  <a:off x="10045379" y="925891"/>
                  <a:ext cx="186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9" name="Freihand 358">
                  <a:extLst>
                    <a:ext uri="{FF2B5EF4-FFF2-40B4-BE49-F238E27FC236}">
                      <a16:creationId xmlns:a16="http://schemas.microsoft.com/office/drawing/2014/main" id="{55F04F9F-60CD-4559-9575-8159D1D5F71D}"/>
                    </a:ext>
                  </a:extLst>
                </p14:cNvPr>
                <p14:cNvContentPartPr/>
                <p14:nvPr/>
              </p14:nvContentPartPr>
              <p14:xfrm>
                <a:off x="10322939" y="1012651"/>
                <a:ext cx="18360" cy="115560"/>
              </p14:xfrm>
            </p:contentPart>
          </mc:Choice>
          <mc:Fallback>
            <p:pic>
              <p:nvPicPr>
                <p:cNvPr id="359" name="Freihand 358">
                  <a:extLst>
                    <a:ext uri="{FF2B5EF4-FFF2-40B4-BE49-F238E27FC236}">
                      <a16:creationId xmlns:a16="http://schemas.microsoft.com/office/drawing/2014/main" id="{55F04F9F-60CD-4559-9575-8159D1D5F71D}"/>
                    </a:ext>
                  </a:extLst>
                </p:cNvPr>
                <p:cNvPicPr/>
                <p:nvPr/>
              </p:nvPicPr>
              <p:blipFill>
                <a:blip r:embed="rId589"/>
                <a:stretch>
                  <a:fillRect/>
                </a:stretch>
              </p:blipFill>
              <p:spPr>
                <a:xfrm>
                  <a:off x="10318619" y="1008331"/>
                  <a:ext cx="270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60" name="Freihand 359">
                  <a:extLst>
                    <a:ext uri="{FF2B5EF4-FFF2-40B4-BE49-F238E27FC236}">
                      <a16:creationId xmlns:a16="http://schemas.microsoft.com/office/drawing/2014/main" id="{D44832EF-D723-4CDA-B0C6-BAAAF7D63F74}"/>
                    </a:ext>
                  </a:extLst>
                </p14:cNvPr>
                <p14:cNvContentPartPr/>
                <p14:nvPr/>
              </p14:nvContentPartPr>
              <p14:xfrm>
                <a:off x="10491419" y="891691"/>
                <a:ext cx="44280" cy="123840"/>
              </p14:xfrm>
            </p:contentPart>
          </mc:Choice>
          <mc:Fallback>
            <p:pic>
              <p:nvPicPr>
                <p:cNvPr id="360" name="Freihand 359">
                  <a:extLst>
                    <a:ext uri="{FF2B5EF4-FFF2-40B4-BE49-F238E27FC236}">
                      <a16:creationId xmlns:a16="http://schemas.microsoft.com/office/drawing/2014/main" id="{D44832EF-D723-4CDA-B0C6-BAAAF7D63F74}"/>
                    </a:ext>
                  </a:extLst>
                </p:cNvPr>
                <p:cNvPicPr/>
                <p:nvPr/>
              </p:nvPicPr>
              <p:blipFill>
                <a:blip r:embed="rId591"/>
                <a:stretch>
                  <a:fillRect/>
                </a:stretch>
              </p:blipFill>
              <p:spPr>
                <a:xfrm>
                  <a:off x="10487099" y="887371"/>
                  <a:ext cx="52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61" name="Freihand 360">
                  <a:extLst>
                    <a:ext uri="{FF2B5EF4-FFF2-40B4-BE49-F238E27FC236}">
                      <a16:creationId xmlns:a16="http://schemas.microsoft.com/office/drawing/2014/main" id="{94766407-A360-44FA-97D2-3F4CB05BFBC8}"/>
                    </a:ext>
                  </a:extLst>
                </p14:cNvPr>
                <p14:cNvContentPartPr/>
                <p14:nvPr/>
              </p14:nvContentPartPr>
              <p14:xfrm>
                <a:off x="10390979" y="839851"/>
                <a:ext cx="140040" cy="65880"/>
              </p14:xfrm>
            </p:contentPart>
          </mc:Choice>
          <mc:Fallback>
            <p:pic>
              <p:nvPicPr>
                <p:cNvPr id="361" name="Freihand 360">
                  <a:extLst>
                    <a:ext uri="{FF2B5EF4-FFF2-40B4-BE49-F238E27FC236}">
                      <a16:creationId xmlns:a16="http://schemas.microsoft.com/office/drawing/2014/main" id="{94766407-A360-44FA-97D2-3F4CB05BFBC8}"/>
                    </a:ext>
                  </a:extLst>
                </p:cNvPr>
                <p:cNvPicPr/>
                <p:nvPr/>
              </p:nvPicPr>
              <p:blipFill>
                <a:blip r:embed="rId593"/>
                <a:stretch>
                  <a:fillRect/>
                </a:stretch>
              </p:blipFill>
              <p:spPr>
                <a:xfrm>
                  <a:off x="10386659" y="835531"/>
                  <a:ext cx="148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62" name="Freihand 361">
                  <a:extLst>
                    <a:ext uri="{FF2B5EF4-FFF2-40B4-BE49-F238E27FC236}">
                      <a16:creationId xmlns:a16="http://schemas.microsoft.com/office/drawing/2014/main" id="{48409B54-7230-4F6C-8B80-B29552BF343E}"/>
                    </a:ext>
                  </a:extLst>
                </p14:cNvPr>
                <p14:cNvContentPartPr/>
                <p14:nvPr/>
              </p14:nvContentPartPr>
              <p14:xfrm>
                <a:off x="10532099" y="790891"/>
                <a:ext cx="213840" cy="162720"/>
              </p14:xfrm>
            </p:contentPart>
          </mc:Choice>
          <mc:Fallback>
            <p:pic>
              <p:nvPicPr>
                <p:cNvPr id="362" name="Freihand 361">
                  <a:extLst>
                    <a:ext uri="{FF2B5EF4-FFF2-40B4-BE49-F238E27FC236}">
                      <a16:creationId xmlns:a16="http://schemas.microsoft.com/office/drawing/2014/main" id="{48409B54-7230-4F6C-8B80-B29552BF343E}"/>
                    </a:ext>
                  </a:extLst>
                </p:cNvPr>
                <p:cNvPicPr/>
                <p:nvPr/>
              </p:nvPicPr>
              <p:blipFill>
                <a:blip r:embed="rId595"/>
                <a:stretch>
                  <a:fillRect/>
                </a:stretch>
              </p:blipFill>
              <p:spPr>
                <a:xfrm>
                  <a:off x="10527779" y="786571"/>
                  <a:ext cx="222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63" name="Freihand 362">
                  <a:extLst>
                    <a:ext uri="{FF2B5EF4-FFF2-40B4-BE49-F238E27FC236}">
                      <a16:creationId xmlns:a16="http://schemas.microsoft.com/office/drawing/2014/main" id="{D53E1654-F19B-4B05-B675-ADC13E35313A}"/>
                    </a:ext>
                  </a:extLst>
                </p14:cNvPr>
                <p14:cNvContentPartPr/>
                <p14:nvPr/>
              </p14:nvContentPartPr>
              <p14:xfrm>
                <a:off x="10682219" y="744451"/>
                <a:ext cx="147960" cy="294120"/>
              </p14:xfrm>
            </p:contentPart>
          </mc:Choice>
          <mc:Fallback>
            <p:pic>
              <p:nvPicPr>
                <p:cNvPr id="363" name="Freihand 362">
                  <a:extLst>
                    <a:ext uri="{FF2B5EF4-FFF2-40B4-BE49-F238E27FC236}">
                      <a16:creationId xmlns:a16="http://schemas.microsoft.com/office/drawing/2014/main" id="{D53E1654-F19B-4B05-B675-ADC13E35313A}"/>
                    </a:ext>
                  </a:extLst>
                </p:cNvPr>
                <p:cNvPicPr/>
                <p:nvPr/>
              </p:nvPicPr>
              <p:blipFill>
                <a:blip r:embed="rId597"/>
                <a:stretch>
                  <a:fillRect/>
                </a:stretch>
              </p:blipFill>
              <p:spPr>
                <a:xfrm>
                  <a:off x="10677899" y="740131"/>
                  <a:ext cx="1566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4" name="Freihand 363">
                  <a:extLst>
                    <a:ext uri="{FF2B5EF4-FFF2-40B4-BE49-F238E27FC236}">
                      <a16:creationId xmlns:a16="http://schemas.microsoft.com/office/drawing/2014/main" id="{6C2BD66C-7123-4C85-B859-DF66D4E6F5FD}"/>
                    </a:ext>
                  </a:extLst>
                </p14:cNvPr>
                <p14:cNvContentPartPr/>
                <p14:nvPr/>
              </p14:nvContentPartPr>
              <p14:xfrm>
                <a:off x="9733619" y="900331"/>
                <a:ext cx="175320" cy="379080"/>
              </p14:xfrm>
            </p:contentPart>
          </mc:Choice>
          <mc:Fallback>
            <p:pic>
              <p:nvPicPr>
                <p:cNvPr id="364" name="Freihand 363">
                  <a:extLst>
                    <a:ext uri="{FF2B5EF4-FFF2-40B4-BE49-F238E27FC236}">
                      <a16:creationId xmlns:a16="http://schemas.microsoft.com/office/drawing/2014/main" id="{6C2BD66C-7123-4C85-B859-DF66D4E6F5FD}"/>
                    </a:ext>
                  </a:extLst>
                </p:cNvPr>
                <p:cNvPicPr/>
                <p:nvPr/>
              </p:nvPicPr>
              <p:blipFill>
                <a:blip r:embed="rId599"/>
                <a:stretch>
                  <a:fillRect/>
                </a:stretch>
              </p:blipFill>
              <p:spPr>
                <a:xfrm>
                  <a:off x="9729299" y="896011"/>
                  <a:ext cx="1839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6" name="Freihand 365">
                  <a:extLst>
                    <a:ext uri="{FF2B5EF4-FFF2-40B4-BE49-F238E27FC236}">
                      <a16:creationId xmlns:a16="http://schemas.microsoft.com/office/drawing/2014/main" id="{2AE20371-B477-472A-8BD7-B7AFE23AEEAD}"/>
                    </a:ext>
                  </a:extLst>
                </p14:cNvPr>
                <p14:cNvContentPartPr/>
                <p14:nvPr/>
              </p14:nvContentPartPr>
              <p14:xfrm>
                <a:off x="7559939" y="2062771"/>
                <a:ext cx="166680" cy="4680"/>
              </p14:xfrm>
            </p:contentPart>
          </mc:Choice>
          <mc:Fallback>
            <p:pic>
              <p:nvPicPr>
                <p:cNvPr id="366" name="Freihand 365">
                  <a:extLst>
                    <a:ext uri="{FF2B5EF4-FFF2-40B4-BE49-F238E27FC236}">
                      <a16:creationId xmlns:a16="http://schemas.microsoft.com/office/drawing/2014/main" id="{2AE20371-B477-472A-8BD7-B7AFE23AEEAD}"/>
                    </a:ext>
                  </a:extLst>
                </p:cNvPr>
                <p:cNvPicPr/>
                <p:nvPr/>
              </p:nvPicPr>
              <p:blipFill>
                <a:blip r:embed="rId601"/>
                <a:stretch>
                  <a:fillRect/>
                </a:stretch>
              </p:blipFill>
              <p:spPr>
                <a:xfrm>
                  <a:off x="7555619" y="2058451"/>
                  <a:ext cx="175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7" name="Freihand 366">
                  <a:extLst>
                    <a:ext uri="{FF2B5EF4-FFF2-40B4-BE49-F238E27FC236}">
                      <a16:creationId xmlns:a16="http://schemas.microsoft.com/office/drawing/2014/main" id="{2E1385AC-B5D9-43E1-9C67-1BAAD6A01B72}"/>
                    </a:ext>
                  </a:extLst>
                </p14:cNvPr>
                <p14:cNvContentPartPr/>
                <p14:nvPr/>
              </p14:nvContentPartPr>
              <p14:xfrm>
                <a:off x="7568939" y="2089771"/>
                <a:ext cx="137160" cy="16200"/>
              </p14:xfrm>
            </p:contentPart>
          </mc:Choice>
          <mc:Fallback>
            <p:pic>
              <p:nvPicPr>
                <p:cNvPr id="367" name="Freihand 366">
                  <a:extLst>
                    <a:ext uri="{FF2B5EF4-FFF2-40B4-BE49-F238E27FC236}">
                      <a16:creationId xmlns:a16="http://schemas.microsoft.com/office/drawing/2014/main" id="{2E1385AC-B5D9-43E1-9C67-1BAAD6A01B72}"/>
                    </a:ext>
                  </a:extLst>
                </p:cNvPr>
                <p:cNvPicPr/>
                <p:nvPr/>
              </p:nvPicPr>
              <p:blipFill>
                <a:blip r:embed="rId603"/>
                <a:stretch>
                  <a:fillRect/>
                </a:stretch>
              </p:blipFill>
              <p:spPr>
                <a:xfrm>
                  <a:off x="7564619" y="2085451"/>
                  <a:ext cx="145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8" name="Freihand 367">
                  <a:extLst>
                    <a:ext uri="{FF2B5EF4-FFF2-40B4-BE49-F238E27FC236}">
                      <a16:creationId xmlns:a16="http://schemas.microsoft.com/office/drawing/2014/main" id="{7BE07268-4D58-4C34-82F1-3F60BDDF7EBF}"/>
                    </a:ext>
                  </a:extLst>
                </p14:cNvPr>
                <p14:cNvContentPartPr/>
                <p14:nvPr/>
              </p14:nvContentPartPr>
              <p14:xfrm>
                <a:off x="7735619" y="1992211"/>
                <a:ext cx="104760" cy="181080"/>
              </p14:xfrm>
            </p:contentPart>
          </mc:Choice>
          <mc:Fallback>
            <p:pic>
              <p:nvPicPr>
                <p:cNvPr id="368" name="Freihand 367">
                  <a:extLst>
                    <a:ext uri="{FF2B5EF4-FFF2-40B4-BE49-F238E27FC236}">
                      <a16:creationId xmlns:a16="http://schemas.microsoft.com/office/drawing/2014/main" id="{7BE07268-4D58-4C34-82F1-3F60BDDF7EBF}"/>
                    </a:ext>
                  </a:extLst>
                </p:cNvPr>
                <p:cNvPicPr/>
                <p:nvPr/>
              </p:nvPicPr>
              <p:blipFill>
                <a:blip r:embed="rId605"/>
                <a:stretch>
                  <a:fillRect/>
                </a:stretch>
              </p:blipFill>
              <p:spPr>
                <a:xfrm>
                  <a:off x="7731299" y="1987891"/>
                  <a:ext cx="113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9" name="Freihand 368">
                  <a:extLst>
                    <a:ext uri="{FF2B5EF4-FFF2-40B4-BE49-F238E27FC236}">
                      <a16:creationId xmlns:a16="http://schemas.microsoft.com/office/drawing/2014/main" id="{54FEA153-D58B-4F0C-AB13-326E6567C0A5}"/>
                    </a:ext>
                  </a:extLst>
                </p14:cNvPr>
                <p14:cNvContentPartPr/>
                <p14:nvPr/>
              </p14:nvContentPartPr>
              <p14:xfrm>
                <a:off x="8030099" y="1955851"/>
                <a:ext cx="140400" cy="141120"/>
              </p14:xfrm>
            </p:contentPart>
          </mc:Choice>
          <mc:Fallback>
            <p:pic>
              <p:nvPicPr>
                <p:cNvPr id="369" name="Freihand 368">
                  <a:extLst>
                    <a:ext uri="{FF2B5EF4-FFF2-40B4-BE49-F238E27FC236}">
                      <a16:creationId xmlns:a16="http://schemas.microsoft.com/office/drawing/2014/main" id="{54FEA153-D58B-4F0C-AB13-326E6567C0A5}"/>
                    </a:ext>
                  </a:extLst>
                </p:cNvPr>
                <p:cNvPicPr/>
                <p:nvPr/>
              </p:nvPicPr>
              <p:blipFill>
                <a:blip r:embed="rId607"/>
                <a:stretch>
                  <a:fillRect/>
                </a:stretch>
              </p:blipFill>
              <p:spPr>
                <a:xfrm>
                  <a:off x="8025779" y="1951531"/>
                  <a:ext cx="149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0" name="Freihand 369">
                  <a:extLst>
                    <a:ext uri="{FF2B5EF4-FFF2-40B4-BE49-F238E27FC236}">
                      <a16:creationId xmlns:a16="http://schemas.microsoft.com/office/drawing/2014/main" id="{1F44EEDA-3DBE-4FAC-8905-6DD9C1DD5A03}"/>
                    </a:ext>
                  </a:extLst>
                </p14:cNvPr>
                <p14:cNvContentPartPr/>
                <p14:nvPr/>
              </p14:nvContentPartPr>
              <p14:xfrm>
                <a:off x="8203259" y="1953691"/>
                <a:ext cx="307440" cy="117000"/>
              </p14:xfrm>
            </p:contentPart>
          </mc:Choice>
          <mc:Fallback>
            <p:pic>
              <p:nvPicPr>
                <p:cNvPr id="370" name="Freihand 369">
                  <a:extLst>
                    <a:ext uri="{FF2B5EF4-FFF2-40B4-BE49-F238E27FC236}">
                      <a16:creationId xmlns:a16="http://schemas.microsoft.com/office/drawing/2014/main" id="{1F44EEDA-3DBE-4FAC-8905-6DD9C1DD5A03}"/>
                    </a:ext>
                  </a:extLst>
                </p:cNvPr>
                <p:cNvPicPr/>
                <p:nvPr/>
              </p:nvPicPr>
              <p:blipFill>
                <a:blip r:embed="rId609"/>
                <a:stretch>
                  <a:fillRect/>
                </a:stretch>
              </p:blipFill>
              <p:spPr>
                <a:xfrm>
                  <a:off x="8198939" y="1949371"/>
                  <a:ext cx="316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3" name="Freihand 372">
                  <a:extLst>
                    <a:ext uri="{FF2B5EF4-FFF2-40B4-BE49-F238E27FC236}">
                      <a16:creationId xmlns:a16="http://schemas.microsoft.com/office/drawing/2014/main" id="{0A873AA3-A3A6-487A-ADC2-1602F9811D9A}"/>
                    </a:ext>
                  </a:extLst>
                </p14:cNvPr>
                <p14:cNvContentPartPr/>
                <p14:nvPr/>
              </p14:nvContentPartPr>
              <p14:xfrm>
                <a:off x="8925419" y="1821211"/>
                <a:ext cx="11520" cy="168840"/>
              </p14:xfrm>
            </p:contentPart>
          </mc:Choice>
          <mc:Fallback>
            <p:pic>
              <p:nvPicPr>
                <p:cNvPr id="373" name="Freihand 372">
                  <a:extLst>
                    <a:ext uri="{FF2B5EF4-FFF2-40B4-BE49-F238E27FC236}">
                      <a16:creationId xmlns:a16="http://schemas.microsoft.com/office/drawing/2014/main" id="{0A873AA3-A3A6-487A-ADC2-1602F9811D9A}"/>
                    </a:ext>
                  </a:extLst>
                </p:cNvPr>
                <p:cNvPicPr/>
                <p:nvPr/>
              </p:nvPicPr>
              <p:blipFill>
                <a:blip r:embed="rId611"/>
                <a:stretch>
                  <a:fillRect/>
                </a:stretch>
              </p:blipFill>
              <p:spPr>
                <a:xfrm>
                  <a:off x="8921099" y="1816891"/>
                  <a:ext cx="20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4" name="Freihand 373">
                  <a:extLst>
                    <a:ext uri="{FF2B5EF4-FFF2-40B4-BE49-F238E27FC236}">
                      <a16:creationId xmlns:a16="http://schemas.microsoft.com/office/drawing/2014/main" id="{745B045C-7B29-4C72-8880-0A4D2662DFD2}"/>
                    </a:ext>
                  </a:extLst>
                </p14:cNvPr>
                <p14:cNvContentPartPr/>
                <p14:nvPr/>
              </p14:nvContentPartPr>
              <p14:xfrm>
                <a:off x="8823179" y="1799971"/>
                <a:ext cx="206640" cy="15120"/>
              </p14:xfrm>
            </p:contentPart>
          </mc:Choice>
          <mc:Fallback>
            <p:pic>
              <p:nvPicPr>
                <p:cNvPr id="374" name="Freihand 373">
                  <a:extLst>
                    <a:ext uri="{FF2B5EF4-FFF2-40B4-BE49-F238E27FC236}">
                      <a16:creationId xmlns:a16="http://schemas.microsoft.com/office/drawing/2014/main" id="{745B045C-7B29-4C72-8880-0A4D2662DFD2}"/>
                    </a:ext>
                  </a:extLst>
                </p:cNvPr>
                <p:cNvPicPr/>
                <p:nvPr/>
              </p:nvPicPr>
              <p:blipFill>
                <a:blip r:embed="rId613"/>
                <a:stretch>
                  <a:fillRect/>
                </a:stretch>
              </p:blipFill>
              <p:spPr>
                <a:xfrm>
                  <a:off x="8818859" y="1795651"/>
                  <a:ext cx="215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6" name="Freihand 375">
                  <a:extLst>
                    <a:ext uri="{FF2B5EF4-FFF2-40B4-BE49-F238E27FC236}">
                      <a16:creationId xmlns:a16="http://schemas.microsoft.com/office/drawing/2014/main" id="{18008EF6-D83A-4895-B9FF-E6DCD859F9BC}"/>
                    </a:ext>
                  </a:extLst>
                </p14:cNvPr>
                <p14:cNvContentPartPr/>
                <p14:nvPr/>
              </p14:nvContentPartPr>
              <p14:xfrm>
                <a:off x="8826419" y="1871251"/>
                <a:ext cx="201240" cy="28080"/>
              </p14:xfrm>
            </p:contentPart>
          </mc:Choice>
          <mc:Fallback>
            <p:pic>
              <p:nvPicPr>
                <p:cNvPr id="376" name="Freihand 375">
                  <a:extLst>
                    <a:ext uri="{FF2B5EF4-FFF2-40B4-BE49-F238E27FC236}">
                      <a16:creationId xmlns:a16="http://schemas.microsoft.com/office/drawing/2014/main" id="{18008EF6-D83A-4895-B9FF-E6DCD859F9BC}"/>
                    </a:ext>
                  </a:extLst>
                </p:cNvPr>
                <p:cNvPicPr/>
                <p:nvPr/>
              </p:nvPicPr>
              <p:blipFill>
                <a:blip r:embed="rId615"/>
                <a:stretch>
                  <a:fillRect/>
                </a:stretch>
              </p:blipFill>
              <p:spPr>
                <a:xfrm>
                  <a:off x="8822099" y="1866931"/>
                  <a:ext cx="209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7" name="Freihand 376">
                  <a:extLst>
                    <a:ext uri="{FF2B5EF4-FFF2-40B4-BE49-F238E27FC236}">
                      <a16:creationId xmlns:a16="http://schemas.microsoft.com/office/drawing/2014/main" id="{FA8A2591-FDB1-4E42-A685-B818D3A1F868}"/>
                    </a:ext>
                  </a:extLst>
                </p14:cNvPr>
                <p14:cNvContentPartPr/>
                <p14:nvPr/>
              </p14:nvContentPartPr>
              <p14:xfrm>
                <a:off x="9142139" y="1799611"/>
                <a:ext cx="10800" cy="135720"/>
              </p14:xfrm>
            </p:contentPart>
          </mc:Choice>
          <mc:Fallback>
            <p:pic>
              <p:nvPicPr>
                <p:cNvPr id="377" name="Freihand 376">
                  <a:extLst>
                    <a:ext uri="{FF2B5EF4-FFF2-40B4-BE49-F238E27FC236}">
                      <a16:creationId xmlns:a16="http://schemas.microsoft.com/office/drawing/2014/main" id="{FA8A2591-FDB1-4E42-A685-B818D3A1F868}"/>
                    </a:ext>
                  </a:extLst>
                </p:cNvPr>
                <p:cNvPicPr/>
                <p:nvPr/>
              </p:nvPicPr>
              <p:blipFill>
                <a:blip r:embed="rId617"/>
                <a:stretch>
                  <a:fillRect/>
                </a:stretch>
              </p:blipFill>
              <p:spPr>
                <a:xfrm>
                  <a:off x="9137819" y="1795291"/>
                  <a:ext cx="19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8" name="Freihand 377">
                  <a:extLst>
                    <a:ext uri="{FF2B5EF4-FFF2-40B4-BE49-F238E27FC236}">
                      <a16:creationId xmlns:a16="http://schemas.microsoft.com/office/drawing/2014/main" id="{7133B037-4716-4C41-A6E1-55C9CCFCA85C}"/>
                    </a:ext>
                  </a:extLst>
                </p14:cNvPr>
                <p14:cNvContentPartPr/>
                <p14:nvPr/>
              </p14:nvContentPartPr>
              <p14:xfrm>
                <a:off x="9043499" y="1762891"/>
                <a:ext cx="174960" cy="42120"/>
              </p14:xfrm>
            </p:contentPart>
          </mc:Choice>
          <mc:Fallback>
            <p:pic>
              <p:nvPicPr>
                <p:cNvPr id="378" name="Freihand 377">
                  <a:extLst>
                    <a:ext uri="{FF2B5EF4-FFF2-40B4-BE49-F238E27FC236}">
                      <a16:creationId xmlns:a16="http://schemas.microsoft.com/office/drawing/2014/main" id="{7133B037-4716-4C41-A6E1-55C9CCFCA85C}"/>
                    </a:ext>
                  </a:extLst>
                </p:cNvPr>
                <p:cNvPicPr/>
                <p:nvPr/>
              </p:nvPicPr>
              <p:blipFill>
                <a:blip r:embed="rId619"/>
                <a:stretch>
                  <a:fillRect/>
                </a:stretch>
              </p:blipFill>
              <p:spPr>
                <a:xfrm>
                  <a:off x="9039179" y="1758571"/>
                  <a:ext cx="183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9" name="Freihand 378">
                  <a:extLst>
                    <a:ext uri="{FF2B5EF4-FFF2-40B4-BE49-F238E27FC236}">
                      <a16:creationId xmlns:a16="http://schemas.microsoft.com/office/drawing/2014/main" id="{8D628AB6-B312-4E8C-902F-125238358B77}"/>
                    </a:ext>
                  </a:extLst>
                </p14:cNvPr>
                <p14:cNvContentPartPr/>
                <p14:nvPr/>
              </p14:nvContentPartPr>
              <p14:xfrm>
                <a:off x="9436979" y="1772611"/>
                <a:ext cx="33480" cy="138960"/>
              </p14:xfrm>
            </p:contentPart>
          </mc:Choice>
          <mc:Fallback>
            <p:pic>
              <p:nvPicPr>
                <p:cNvPr id="379" name="Freihand 378">
                  <a:extLst>
                    <a:ext uri="{FF2B5EF4-FFF2-40B4-BE49-F238E27FC236}">
                      <a16:creationId xmlns:a16="http://schemas.microsoft.com/office/drawing/2014/main" id="{8D628AB6-B312-4E8C-902F-125238358B77}"/>
                    </a:ext>
                  </a:extLst>
                </p:cNvPr>
                <p:cNvPicPr/>
                <p:nvPr/>
              </p:nvPicPr>
              <p:blipFill>
                <a:blip r:embed="rId621"/>
                <a:stretch>
                  <a:fillRect/>
                </a:stretch>
              </p:blipFill>
              <p:spPr>
                <a:xfrm>
                  <a:off x="9432659" y="1768291"/>
                  <a:ext cx="42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0" name="Freihand 379">
                  <a:extLst>
                    <a:ext uri="{FF2B5EF4-FFF2-40B4-BE49-F238E27FC236}">
                      <a16:creationId xmlns:a16="http://schemas.microsoft.com/office/drawing/2014/main" id="{1A27E183-DA82-478F-8550-444868B2897B}"/>
                    </a:ext>
                  </a:extLst>
                </p14:cNvPr>
                <p14:cNvContentPartPr/>
                <p14:nvPr/>
              </p14:nvContentPartPr>
              <p14:xfrm>
                <a:off x="9433019" y="1721851"/>
                <a:ext cx="55440" cy="5040"/>
              </p14:xfrm>
            </p:contentPart>
          </mc:Choice>
          <mc:Fallback>
            <p:pic>
              <p:nvPicPr>
                <p:cNvPr id="380" name="Freihand 379">
                  <a:extLst>
                    <a:ext uri="{FF2B5EF4-FFF2-40B4-BE49-F238E27FC236}">
                      <a16:creationId xmlns:a16="http://schemas.microsoft.com/office/drawing/2014/main" id="{1A27E183-DA82-478F-8550-444868B2897B}"/>
                    </a:ext>
                  </a:extLst>
                </p:cNvPr>
                <p:cNvPicPr/>
                <p:nvPr/>
              </p:nvPicPr>
              <p:blipFill>
                <a:blip r:embed="rId623"/>
                <a:stretch>
                  <a:fillRect/>
                </a:stretch>
              </p:blipFill>
              <p:spPr>
                <a:xfrm>
                  <a:off x="9428699" y="1717531"/>
                  <a:ext cx="64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1" name="Freihand 380">
                  <a:extLst>
                    <a:ext uri="{FF2B5EF4-FFF2-40B4-BE49-F238E27FC236}">
                      <a16:creationId xmlns:a16="http://schemas.microsoft.com/office/drawing/2014/main" id="{0EA4D782-CE63-469F-B2F8-60460087D918}"/>
                    </a:ext>
                  </a:extLst>
                </p14:cNvPr>
                <p14:cNvContentPartPr/>
                <p14:nvPr/>
              </p14:nvContentPartPr>
              <p14:xfrm>
                <a:off x="9535259" y="1761091"/>
                <a:ext cx="133560" cy="135360"/>
              </p14:xfrm>
            </p:contentPart>
          </mc:Choice>
          <mc:Fallback>
            <p:pic>
              <p:nvPicPr>
                <p:cNvPr id="381" name="Freihand 380">
                  <a:extLst>
                    <a:ext uri="{FF2B5EF4-FFF2-40B4-BE49-F238E27FC236}">
                      <a16:creationId xmlns:a16="http://schemas.microsoft.com/office/drawing/2014/main" id="{0EA4D782-CE63-469F-B2F8-60460087D918}"/>
                    </a:ext>
                  </a:extLst>
                </p:cNvPr>
                <p:cNvPicPr/>
                <p:nvPr/>
              </p:nvPicPr>
              <p:blipFill>
                <a:blip r:embed="rId625"/>
                <a:stretch>
                  <a:fillRect/>
                </a:stretch>
              </p:blipFill>
              <p:spPr>
                <a:xfrm>
                  <a:off x="9530939" y="1756771"/>
                  <a:ext cx="142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2" name="Freihand 381">
                  <a:extLst>
                    <a:ext uri="{FF2B5EF4-FFF2-40B4-BE49-F238E27FC236}">
                      <a16:creationId xmlns:a16="http://schemas.microsoft.com/office/drawing/2014/main" id="{170FE90F-D96B-4232-9A81-BFA9267A7D00}"/>
                    </a:ext>
                  </a:extLst>
                </p14:cNvPr>
                <p14:cNvContentPartPr/>
                <p14:nvPr/>
              </p14:nvContentPartPr>
              <p14:xfrm>
                <a:off x="9892379" y="1727251"/>
                <a:ext cx="182160" cy="107280"/>
              </p14:xfrm>
            </p:contentPart>
          </mc:Choice>
          <mc:Fallback>
            <p:pic>
              <p:nvPicPr>
                <p:cNvPr id="382" name="Freihand 381">
                  <a:extLst>
                    <a:ext uri="{FF2B5EF4-FFF2-40B4-BE49-F238E27FC236}">
                      <a16:creationId xmlns:a16="http://schemas.microsoft.com/office/drawing/2014/main" id="{170FE90F-D96B-4232-9A81-BFA9267A7D00}"/>
                    </a:ext>
                  </a:extLst>
                </p:cNvPr>
                <p:cNvPicPr/>
                <p:nvPr/>
              </p:nvPicPr>
              <p:blipFill>
                <a:blip r:embed="rId627"/>
                <a:stretch>
                  <a:fillRect/>
                </a:stretch>
              </p:blipFill>
              <p:spPr>
                <a:xfrm>
                  <a:off x="9888059" y="1722931"/>
                  <a:ext cx="190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3" name="Freihand 382">
                  <a:extLst>
                    <a:ext uri="{FF2B5EF4-FFF2-40B4-BE49-F238E27FC236}">
                      <a16:creationId xmlns:a16="http://schemas.microsoft.com/office/drawing/2014/main" id="{1067ABCF-05C3-4AD4-81A2-5D3E71FE88DC}"/>
                    </a:ext>
                  </a:extLst>
                </p14:cNvPr>
                <p14:cNvContentPartPr/>
                <p14:nvPr/>
              </p14:nvContentPartPr>
              <p14:xfrm>
                <a:off x="10307819" y="1655611"/>
                <a:ext cx="146160" cy="301320"/>
              </p14:xfrm>
            </p:contentPart>
          </mc:Choice>
          <mc:Fallback>
            <p:pic>
              <p:nvPicPr>
                <p:cNvPr id="383" name="Freihand 382">
                  <a:extLst>
                    <a:ext uri="{FF2B5EF4-FFF2-40B4-BE49-F238E27FC236}">
                      <a16:creationId xmlns:a16="http://schemas.microsoft.com/office/drawing/2014/main" id="{1067ABCF-05C3-4AD4-81A2-5D3E71FE88DC}"/>
                    </a:ext>
                  </a:extLst>
                </p:cNvPr>
                <p:cNvPicPr/>
                <p:nvPr/>
              </p:nvPicPr>
              <p:blipFill>
                <a:blip r:embed="rId629"/>
                <a:stretch>
                  <a:fillRect/>
                </a:stretch>
              </p:blipFill>
              <p:spPr>
                <a:xfrm>
                  <a:off x="10303499" y="1651291"/>
                  <a:ext cx="1548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4" name="Freihand 383">
                  <a:extLst>
                    <a:ext uri="{FF2B5EF4-FFF2-40B4-BE49-F238E27FC236}">
                      <a16:creationId xmlns:a16="http://schemas.microsoft.com/office/drawing/2014/main" id="{B5424927-2EE7-4518-9A76-0BF78E00C0B6}"/>
                    </a:ext>
                  </a:extLst>
                </p14:cNvPr>
                <p14:cNvContentPartPr/>
                <p14:nvPr/>
              </p14:nvContentPartPr>
              <p14:xfrm>
                <a:off x="10466579" y="1650571"/>
                <a:ext cx="105120" cy="95040"/>
              </p14:xfrm>
            </p:contentPart>
          </mc:Choice>
          <mc:Fallback>
            <p:pic>
              <p:nvPicPr>
                <p:cNvPr id="384" name="Freihand 383">
                  <a:extLst>
                    <a:ext uri="{FF2B5EF4-FFF2-40B4-BE49-F238E27FC236}">
                      <a16:creationId xmlns:a16="http://schemas.microsoft.com/office/drawing/2014/main" id="{B5424927-2EE7-4518-9A76-0BF78E00C0B6}"/>
                    </a:ext>
                  </a:extLst>
                </p:cNvPr>
                <p:cNvPicPr/>
                <p:nvPr/>
              </p:nvPicPr>
              <p:blipFill>
                <a:blip r:embed="rId631"/>
                <a:stretch>
                  <a:fillRect/>
                </a:stretch>
              </p:blipFill>
              <p:spPr>
                <a:xfrm>
                  <a:off x="10462259" y="1646251"/>
                  <a:ext cx="113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5" name="Freihand 384">
                  <a:extLst>
                    <a:ext uri="{FF2B5EF4-FFF2-40B4-BE49-F238E27FC236}">
                      <a16:creationId xmlns:a16="http://schemas.microsoft.com/office/drawing/2014/main" id="{C4B915DA-DED7-4DFC-82AB-C5EA5EB652D7}"/>
                    </a:ext>
                  </a:extLst>
                </p14:cNvPr>
                <p14:cNvContentPartPr/>
                <p14:nvPr/>
              </p14:nvContentPartPr>
              <p14:xfrm>
                <a:off x="10584299" y="1603411"/>
                <a:ext cx="146880" cy="113760"/>
              </p14:xfrm>
            </p:contentPart>
          </mc:Choice>
          <mc:Fallback>
            <p:pic>
              <p:nvPicPr>
                <p:cNvPr id="385" name="Freihand 384">
                  <a:extLst>
                    <a:ext uri="{FF2B5EF4-FFF2-40B4-BE49-F238E27FC236}">
                      <a16:creationId xmlns:a16="http://schemas.microsoft.com/office/drawing/2014/main" id="{C4B915DA-DED7-4DFC-82AB-C5EA5EB652D7}"/>
                    </a:ext>
                  </a:extLst>
                </p:cNvPr>
                <p:cNvPicPr/>
                <p:nvPr/>
              </p:nvPicPr>
              <p:blipFill>
                <a:blip r:embed="rId633"/>
                <a:stretch>
                  <a:fillRect/>
                </a:stretch>
              </p:blipFill>
              <p:spPr>
                <a:xfrm>
                  <a:off x="10579979" y="1599091"/>
                  <a:ext cx="1555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6" name="Freihand 385">
                  <a:extLst>
                    <a:ext uri="{FF2B5EF4-FFF2-40B4-BE49-F238E27FC236}">
                      <a16:creationId xmlns:a16="http://schemas.microsoft.com/office/drawing/2014/main" id="{36662650-A6AC-46F6-9EE4-B9AD7805A1BC}"/>
                    </a:ext>
                  </a:extLst>
                </p14:cNvPr>
                <p14:cNvContentPartPr/>
                <p14:nvPr/>
              </p14:nvContentPartPr>
              <p14:xfrm>
                <a:off x="10736579" y="1567051"/>
                <a:ext cx="116280" cy="122760"/>
              </p14:xfrm>
            </p:contentPart>
          </mc:Choice>
          <mc:Fallback>
            <p:pic>
              <p:nvPicPr>
                <p:cNvPr id="386" name="Freihand 385">
                  <a:extLst>
                    <a:ext uri="{FF2B5EF4-FFF2-40B4-BE49-F238E27FC236}">
                      <a16:creationId xmlns:a16="http://schemas.microsoft.com/office/drawing/2014/main" id="{36662650-A6AC-46F6-9EE4-B9AD7805A1BC}"/>
                    </a:ext>
                  </a:extLst>
                </p:cNvPr>
                <p:cNvPicPr/>
                <p:nvPr/>
              </p:nvPicPr>
              <p:blipFill>
                <a:blip r:embed="rId635"/>
                <a:stretch>
                  <a:fillRect/>
                </a:stretch>
              </p:blipFill>
              <p:spPr>
                <a:xfrm>
                  <a:off x="10732259" y="1562731"/>
                  <a:ext cx="124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7" name="Freihand 386">
                  <a:extLst>
                    <a:ext uri="{FF2B5EF4-FFF2-40B4-BE49-F238E27FC236}">
                      <a16:creationId xmlns:a16="http://schemas.microsoft.com/office/drawing/2014/main" id="{52AB13E6-DE81-4E36-8A50-C1D6D93188A2}"/>
                    </a:ext>
                  </a:extLst>
                </p14:cNvPr>
                <p14:cNvContentPartPr/>
                <p14:nvPr/>
              </p14:nvContentPartPr>
              <p14:xfrm>
                <a:off x="10881659" y="1547251"/>
                <a:ext cx="21240" cy="106560"/>
              </p14:xfrm>
            </p:contentPart>
          </mc:Choice>
          <mc:Fallback>
            <p:pic>
              <p:nvPicPr>
                <p:cNvPr id="387" name="Freihand 386">
                  <a:extLst>
                    <a:ext uri="{FF2B5EF4-FFF2-40B4-BE49-F238E27FC236}">
                      <a16:creationId xmlns:a16="http://schemas.microsoft.com/office/drawing/2014/main" id="{52AB13E6-DE81-4E36-8A50-C1D6D93188A2}"/>
                    </a:ext>
                  </a:extLst>
                </p:cNvPr>
                <p:cNvPicPr/>
                <p:nvPr/>
              </p:nvPicPr>
              <p:blipFill>
                <a:blip r:embed="rId637"/>
                <a:stretch>
                  <a:fillRect/>
                </a:stretch>
              </p:blipFill>
              <p:spPr>
                <a:xfrm>
                  <a:off x="10877339" y="1542931"/>
                  <a:ext cx="29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8" name="Freihand 387">
                  <a:extLst>
                    <a:ext uri="{FF2B5EF4-FFF2-40B4-BE49-F238E27FC236}">
                      <a16:creationId xmlns:a16="http://schemas.microsoft.com/office/drawing/2014/main" id="{48262CED-4489-42A5-BD50-87AF95FC648E}"/>
                    </a:ext>
                  </a:extLst>
                </p14:cNvPr>
                <p14:cNvContentPartPr/>
                <p14:nvPr/>
              </p14:nvContentPartPr>
              <p14:xfrm>
                <a:off x="10935659" y="1425931"/>
                <a:ext cx="99720" cy="225360"/>
              </p14:xfrm>
            </p:contentPart>
          </mc:Choice>
          <mc:Fallback>
            <p:pic>
              <p:nvPicPr>
                <p:cNvPr id="388" name="Freihand 387">
                  <a:extLst>
                    <a:ext uri="{FF2B5EF4-FFF2-40B4-BE49-F238E27FC236}">
                      <a16:creationId xmlns:a16="http://schemas.microsoft.com/office/drawing/2014/main" id="{48262CED-4489-42A5-BD50-87AF95FC648E}"/>
                    </a:ext>
                  </a:extLst>
                </p:cNvPr>
                <p:cNvPicPr/>
                <p:nvPr/>
              </p:nvPicPr>
              <p:blipFill>
                <a:blip r:embed="rId639"/>
                <a:stretch>
                  <a:fillRect/>
                </a:stretch>
              </p:blipFill>
              <p:spPr>
                <a:xfrm>
                  <a:off x="10931339" y="1421611"/>
                  <a:ext cx="108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9" name="Freihand 388">
                  <a:extLst>
                    <a:ext uri="{FF2B5EF4-FFF2-40B4-BE49-F238E27FC236}">
                      <a16:creationId xmlns:a16="http://schemas.microsoft.com/office/drawing/2014/main" id="{AA316F1E-1CF2-4BE4-8E84-AAD17749FCC9}"/>
                    </a:ext>
                  </a:extLst>
                </p14:cNvPr>
                <p14:cNvContentPartPr/>
                <p14:nvPr/>
              </p14:nvContentPartPr>
              <p14:xfrm>
                <a:off x="11049059" y="1433851"/>
                <a:ext cx="32760" cy="189360"/>
              </p14:xfrm>
            </p:contentPart>
          </mc:Choice>
          <mc:Fallback>
            <p:pic>
              <p:nvPicPr>
                <p:cNvPr id="389" name="Freihand 388">
                  <a:extLst>
                    <a:ext uri="{FF2B5EF4-FFF2-40B4-BE49-F238E27FC236}">
                      <a16:creationId xmlns:a16="http://schemas.microsoft.com/office/drawing/2014/main" id="{AA316F1E-1CF2-4BE4-8E84-AAD17749FCC9}"/>
                    </a:ext>
                  </a:extLst>
                </p:cNvPr>
                <p:cNvPicPr/>
                <p:nvPr/>
              </p:nvPicPr>
              <p:blipFill>
                <a:blip r:embed="rId641"/>
                <a:stretch>
                  <a:fillRect/>
                </a:stretch>
              </p:blipFill>
              <p:spPr>
                <a:xfrm>
                  <a:off x="11044739" y="1429531"/>
                  <a:ext cx="414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0" name="Freihand 389">
                  <a:extLst>
                    <a:ext uri="{FF2B5EF4-FFF2-40B4-BE49-F238E27FC236}">
                      <a16:creationId xmlns:a16="http://schemas.microsoft.com/office/drawing/2014/main" id="{62393D01-F729-4E09-B3D4-8CA988F81094}"/>
                    </a:ext>
                  </a:extLst>
                </p14:cNvPr>
                <p14:cNvContentPartPr/>
                <p14:nvPr/>
              </p14:nvContentPartPr>
              <p14:xfrm>
                <a:off x="11087939" y="1498651"/>
                <a:ext cx="108000" cy="110880"/>
              </p14:xfrm>
            </p:contentPart>
          </mc:Choice>
          <mc:Fallback>
            <p:pic>
              <p:nvPicPr>
                <p:cNvPr id="390" name="Freihand 389">
                  <a:extLst>
                    <a:ext uri="{FF2B5EF4-FFF2-40B4-BE49-F238E27FC236}">
                      <a16:creationId xmlns:a16="http://schemas.microsoft.com/office/drawing/2014/main" id="{62393D01-F729-4E09-B3D4-8CA988F81094}"/>
                    </a:ext>
                  </a:extLst>
                </p:cNvPr>
                <p:cNvPicPr/>
                <p:nvPr/>
              </p:nvPicPr>
              <p:blipFill>
                <a:blip r:embed="rId643"/>
                <a:stretch>
                  <a:fillRect/>
                </a:stretch>
              </p:blipFill>
              <p:spPr>
                <a:xfrm>
                  <a:off x="11083619" y="1494331"/>
                  <a:ext cx="1166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1" name="Freihand 390">
                  <a:extLst>
                    <a:ext uri="{FF2B5EF4-FFF2-40B4-BE49-F238E27FC236}">
                      <a16:creationId xmlns:a16="http://schemas.microsoft.com/office/drawing/2014/main" id="{F2139F64-ABA1-4A29-B2CF-B277A63DCF9D}"/>
                    </a:ext>
                  </a:extLst>
                </p14:cNvPr>
                <p14:cNvContentPartPr/>
                <p14:nvPr/>
              </p14:nvContentPartPr>
              <p14:xfrm>
                <a:off x="10848179" y="1361491"/>
                <a:ext cx="34560" cy="3240"/>
              </p14:xfrm>
            </p:contentPart>
          </mc:Choice>
          <mc:Fallback>
            <p:pic>
              <p:nvPicPr>
                <p:cNvPr id="391" name="Freihand 390">
                  <a:extLst>
                    <a:ext uri="{FF2B5EF4-FFF2-40B4-BE49-F238E27FC236}">
                      <a16:creationId xmlns:a16="http://schemas.microsoft.com/office/drawing/2014/main" id="{F2139F64-ABA1-4A29-B2CF-B277A63DCF9D}"/>
                    </a:ext>
                  </a:extLst>
                </p:cNvPr>
                <p:cNvPicPr/>
                <p:nvPr/>
              </p:nvPicPr>
              <p:blipFill>
                <a:blip r:embed="rId645"/>
                <a:stretch>
                  <a:fillRect/>
                </a:stretch>
              </p:blipFill>
              <p:spPr>
                <a:xfrm>
                  <a:off x="10843859" y="1357171"/>
                  <a:ext cx="432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2" name="Freihand 391">
                  <a:extLst>
                    <a:ext uri="{FF2B5EF4-FFF2-40B4-BE49-F238E27FC236}">
                      <a16:creationId xmlns:a16="http://schemas.microsoft.com/office/drawing/2014/main" id="{E2818DF1-BD2C-4617-8909-CFFBB2C624CF}"/>
                    </a:ext>
                  </a:extLst>
                </p14:cNvPr>
                <p14:cNvContentPartPr/>
                <p14:nvPr/>
              </p14:nvContentPartPr>
              <p14:xfrm>
                <a:off x="8137379" y="2217211"/>
                <a:ext cx="383400" cy="235440"/>
              </p14:xfrm>
            </p:contentPart>
          </mc:Choice>
          <mc:Fallback>
            <p:pic>
              <p:nvPicPr>
                <p:cNvPr id="392" name="Freihand 391">
                  <a:extLst>
                    <a:ext uri="{FF2B5EF4-FFF2-40B4-BE49-F238E27FC236}">
                      <a16:creationId xmlns:a16="http://schemas.microsoft.com/office/drawing/2014/main" id="{E2818DF1-BD2C-4617-8909-CFFBB2C624CF}"/>
                    </a:ext>
                  </a:extLst>
                </p:cNvPr>
                <p:cNvPicPr/>
                <p:nvPr/>
              </p:nvPicPr>
              <p:blipFill>
                <a:blip r:embed="rId647"/>
                <a:stretch>
                  <a:fillRect/>
                </a:stretch>
              </p:blipFill>
              <p:spPr>
                <a:xfrm>
                  <a:off x="8133059" y="2212891"/>
                  <a:ext cx="3920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3" name="Freihand 392">
                  <a:extLst>
                    <a:ext uri="{FF2B5EF4-FFF2-40B4-BE49-F238E27FC236}">
                      <a16:creationId xmlns:a16="http://schemas.microsoft.com/office/drawing/2014/main" id="{15A5701E-C527-4F28-BF70-644FC991B980}"/>
                    </a:ext>
                  </a:extLst>
                </p14:cNvPr>
                <p14:cNvContentPartPr/>
                <p14:nvPr/>
              </p14:nvContentPartPr>
              <p14:xfrm>
                <a:off x="8552819" y="2253571"/>
                <a:ext cx="144360" cy="107640"/>
              </p14:xfrm>
            </p:contentPart>
          </mc:Choice>
          <mc:Fallback>
            <p:pic>
              <p:nvPicPr>
                <p:cNvPr id="393" name="Freihand 392">
                  <a:extLst>
                    <a:ext uri="{FF2B5EF4-FFF2-40B4-BE49-F238E27FC236}">
                      <a16:creationId xmlns:a16="http://schemas.microsoft.com/office/drawing/2014/main" id="{15A5701E-C527-4F28-BF70-644FC991B980}"/>
                    </a:ext>
                  </a:extLst>
                </p:cNvPr>
                <p:cNvPicPr/>
                <p:nvPr/>
              </p:nvPicPr>
              <p:blipFill>
                <a:blip r:embed="rId649"/>
                <a:stretch>
                  <a:fillRect/>
                </a:stretch>
              </p:blipFill>
              <p:spPr>
                <a:xfrm>
                  <a:off x="8548499" y="2249251"/>
                  <a:ext cx="153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4" name="Freihand 393">
                  <a:extLst>
                    <a:ext uri="{FF2B5EF4-FFF2-40B4-BE49-F238E27FC236}">
                      <a16:creationId xmlns:a16="http://schemas.microsoft.com/office/drawing/2014/main" id="{A58EB8B8-1419-4CD0-A183-483818353F2E}"/>
                    </a:ext>
                  </a:extLst>
                </p14:cNvPr>
                <p14:cNvContentPartPr/>
                <p14:nvPr/>
              </p14:nvContentPartPr>
              <p14:xfrm>
                <a:off x="8722379" y="2243851"/>
                <a:ext cx="336600" cy="92160"/>
              </p14:xfrm>
            </p:contentPart>
          </mc:Choice>
          <mc:Fallback>
            <p:pic>
              <p:nvPicPr>
                <p:cNvPr id="394" name="Freihand 393">
                  <a:extLst>
                    <a:ext uri="{FF2B5EF4-FFF2-40B4-BE49-F238E27FC236}">
                      <a16:creationId xmlns:a16="http://schemas.microsoft.com/office/drawing/2014/main" id="{A58EB8B8-1419-4CD0-A183-483818353F2E}"/>
                    </a:ext>
                  </a:extLst>
                </p:cNvPr>
                <p:cNvPicPr/>
                <p:nvPr/>
              </p:nvPicPr>
              <p:blipFill>
                <a:blip r:embed="rId651"/>
                <a:stretch>
                  <a:fillRect/>
                </a:stretch>
              </p:blipFill>
              <p:spPr>
                <a:xfrm>
                  <a:off x="8718059" y="2239531"/>
                  <a:ext cx="345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9" name="Freihand 398">
                  <a:extLst>
                    <a:ext uri="{FF2B5EF4-FFF2-40B4-BE49-F238E27FC236}">
                      <a16:creationId xmlns:a16="http://schemas.microsoft.com/office/drawing/2014/main" id="{C2138E29-EA44-4D34-952A-A5EF7A2DBBC7}"/>
                    </a:ext>
                  </a:extLst>
                </p14:cNvPr>
                <p14:cNvContentPartPr/>
                <p14:nvPr/>
              </p14:nvContentPartPr>
              <p14:xfrm>
                <a:off x="9079139" y="2191651"/>
                <a:ext cx="155160" cy="108360"/>
              </p14:xfrm>
            </p:contentPart>
          </mc:Choice>
          <mc:Fallback>
            <p:pic>
              <p:nvPicPr>
                <p:cNvPr id="399" name="Freihand 398">
                  <a:extLst>
                    <a:ext uri="{FF2B5EF4-FFF2-40B4-BE49-F238E27FC236}">
                      <a16:creationId xmlns:a16="http://schemas.microsoft.com/office/drawing/2014/main" id="{C2138E29-EA44-4D34-952A-A5EF7A2DBBC7}"/>
                    </a:ext>
                  </a:extLst>
                </p:cNvPr>
                <p:cNvPicPr/>
                <p:nvPr/>
              </p:nvPicPr>
              <p:blipFill>
                <a:blip r:embed="rId653"/>
                <a:stretch>
                  <a:fillRect/>
                </a:stretch>
              </p:blipFill>
              <p:spPr>
                <a:xfrm>
                  <a:off x="9074819" y="2187331"/>
                  <a:ext cx="163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1" name="Freihand 400">
                  <a:extLst>
                    <a:ext uri="{FF2B5EF4-FFF2-40B4-BE49-F238E27FC236}">
                      <a16:creationId xmlns:a16="http://schemas.microsoft.com/office/drawing/2014/main" id="{18BF8C8E-7207-41CC-85C8-9CD4175517C0}"/>
                    </a:ext>
                  </a:extLst>
                </p14:cNvPr>
                <p14:cNvContentPartPr/>
                <p14:nvPr/>
              </p14:nvContentPartPr>
              <p14:xfrm>
                <a:off x="9471179" y="2063491"/>
                <a:ext cx="133200" cy="175320"/>
              </p14:xfrm>
            </p:contentPart>
          </mc:Choice>
          <mc:Fallback>
            <p:pic>
              <p:nvPicPr>
                <p:cNvPr id="401" name="Freihand 400">
                  <a:extLst>
                    <a:ext uri="{FF2B5EF4-FFF2-40B4-BE49-F238E27FC236}">
                      <a16:creationId xmlns:a16="http://schemas.microsoft.com/office/drawing/2014/main" id="{18BF8C8E-7207-41CC-85C8-9CD4175517C0}"/>
                    </a:ext>
                  </a:extLst>
                </p:cNvPr>
                <p:cNvPicPr/>
                <p:nvPr/>
              </p:nvPicPr>
              <p:blipFill>
                <a:blip r:embed="rId655"/>
                <a:stretch>
                  <a:fillRect/>
                </a:stretch>
              </p:blipFill>
              <p:spPr>
                <a:xfrm>
                  <a:off x="9466859" y="2059171"/>
                  <a:ext cx="1418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2" name="Freihand 401">
                  <a:extLst>
                    <a:ext uri="{FF2B5EF4-FFF2-40B4-BE49-F238E27FC236}">
                      <a16:creationId xmlns:a16="http://schemas.microsoft.com/office/drawing/2014/main" id="{67C1D0BB-29AF-47A6-A2CB-7DA642FD7C63}"/>
                    </a:ext>
                  </a:extLst>
                </p14:cNvPr>
                <p14:cNvContentPartPr/>
                <p14:nvPr/>
              </p14:nvContentPartPr>
              <p14:xfrm>
                <a:off x="9649019" y="2119291"/>
                <a:ext cx="161280" cy="93240"/>
              </p14:xfrm>
            </p:contentPart>
          </mc:Choice>
          <mc:Fallback>
            <p:pic>
              <p:nvPicPr>
                <p:cNvPr id="402" name="Freihand 401">
                  <a:extLst>
                    <a:ext uri="{FF2B5EF4-FFF2-40B4-BE49-F238E27FC236}">
                      <a16:creationId xmlns:a16="http://schemas.microsoft.com/office/drawing/2014/main" id="{67C1D0BB-29AF-47A6-A2CB-7DA642FD7C63}"/>
                    </a:ext>
                  </a:extLst>
                </p:cNvPr>
                <p:cNvPicPr/>
                <p:nvPr/>
              </p:nvPicPr>
              <p:blipFill>
                <a:blip r:embed="rId657"/>
                <a:stretch>
                  <a:fillRect/>
                </a:stretch>
              </p:blipFill>
              <p:spPr>
                <a:xfrm>
                  <a:off x="9644699" y="2114971"/>
                  <a:ext cx="169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3" name="Freihand 402">
                  <a:extLst>
                    <a:ext uri="{FF2B5EF4-FFF2-40B4-BE49-F238E27FC236}">
                      <a16:creationId xmlns:a16="http://schemas.microsoft.com/office/drawing/2014/main" id="{2889188D-14C4-44DC-ACF7-3360A4512F89}"/>
                    </a:ext>
                  </a:extLst>
                </p14:cNvPr>
                <p14:cNvContentPartPr/>
                <p14:nvPr/>
              </p14:nvContentPartPr>
              <p14:xfrm>
                <a:off x="9826139" y="2023891"/>
                <a:ext cx="46440" cy="186840"/>
              </p14:xfrm>
            </p:contentPart>
          </mc:Choice>
          <mc:Fallback>
            <p:pic>
              <p:nvPicPr>
                <p:cNvPr id="403" name="Freihand 402">
                  <a:extLst>
                    <a:ext uri="{FF2B5EF4-FFF2-40B4-BE49-F238E27FC236}">
                      <a16:creationId xmlns:a16="http://schemas.microsoft.com/office/drawing/2014/main" id="{2889188D-14C4-44DC-ACF7-3360A4512F89}"/>
                    </a:ext>
                  </a:extLst>
                </p:cNvPr>
                <p:cNvPicPr/>
                <p:nvPr/>
              </p:nvPicPr>
              <p:blipFill>
                <a:blip r:embed="rId659"/>
                <a:stretch>
                  <a:fillRect/>
                </a:stretch>
              </p:blipFill>
              <p:spPr>
                <a:xfrm>
                  <a:off x="9821819" y="2019571"/>
                  <a:ext cx="55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4" name="Freihand 403">
                  <a:extLst>
                    <a:ext uri="{FF2B5EF4-FFF2-40B4-BE49-F238E27FC236}">
                      <a16:creationId xmlns:a16="http://schemas.microsoft.com/office/drawing/2014/main" id="{D53D1BAB-CAAC-45ED-ACC4-07B339AA5149}"/>
                    </a:ext>
                  </a:extLst>
                </p14:cNvPr>
                <p14:cNvContentPartPr/>
                <p14:nvPr/>
              </p14:nvContentPartPr>
              <p14:xfrm>
                <a:off x="9773579" y="2058091"/>
                <a:ext cx="148680" cy="44640"/>
              </p14:xfrm>
            </p:contentPart>
          </mc:Choice>
          <mc:Fallback>
            <p:pic>
              <p:nvPicPr>
                <p:cNvPr id="404" name="Freihand 403">
                  <a:extLst>
                    <a:ext uri="{FF2B5EF4-FFF2-40B4-BE49-F238E27FC236}">
                      <a16:creationId xmlns:a16="http://schemas.microsoft.com/office/drawing/2014/main" id="{D53D1BAB-CAAC-45ED-ACC4-07B339AA5149}"/>
                    </a:ext>
                  </a:extLst>
                </p:cNvPr>
                <p:cNvPicPr/>
                <p:nvPr/>
              </p:nvPicPr>
              <p:blipFill>
                <a:blip r:embed="rId661"/>
                <a:stretch>
                  <a:fillRect/>
                </a:stretch>
              </p:blipFill>
              <p:spPr>
                <a:xfrm>
                  <a:off x="9769259" y="2053771"/>
                  <a:ext cx="157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6" name="Freihand 405">
                  <a:extLst>
                    <a:ext uri="{FF2B5EF4-FFF2-40B4-BE49-F238E27FC236}">
                      <a16:creationId xmlns:a16="http://schemas.microsoft.com/office/drawing/2014/main" id="{170F13DE-74BC-4927-ACC5-D30E716FA32C}"/>
                    </a:ext>
                  </a:extLst>
                </p14:cNvPr>
                <p14:cNvContentPartPr/>
                <p14:nvPr/>
              </p14:nvContentPartPr>
              <p14:xfrm>
                <a:off x="10073819" y="2049811"/>
                <a:ext cx="130680" cy="119880"/>
              </p14:xfrm>
            </p:contentPart>
          </mc:Choice>
          <mc:Fallback>
            <p:pic>
              <p:nvPicPr>
                <p:cNvPr id="406" name="Freihand 405">
                  <a:extLst>
                    <a:ext uri="{FF2B5EF4-FFF2-40B4-BE49-F238E27FC236}">
                      <a16:creationId xmlns:a16="http://schemas.microsoft.com/office/drawing/2014/main" id="{170F13DE-74BC-4927-ACC5-D30E716FA32C}"/>
                    </a:ext>
                  </a:extLst>
                </p:cNvPr>
                <p:cNvPicPr/>
                <p:nvPr/>
              </p:nvPicPr>
              <p:blipFill>
                <a:blip r:embed="rId663"/>
                <a:stretch>
                  <a:fillRect/>
                </a:stretch>
              </p:blipFill>
              <p:spPr>
                <a:xfrm>
                  <a:off x="10069499" y="2045491"/>
                  <a:ext cx="139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7" name="Freihand 406">
                  <a:extLst>
                    <a:ext uri="{FF2B5EF4-FFF2-40B4-BE49-F238E27FC236}">
                      <a16:creationId xmlns:a16="http://schemas.microsoft.com/office/drawing/2014/main" id="{187A172B-2EAA-4E6F-A7A7-FAF7E09E61DB}"/>
                    </a:ext>
                  </a:extLst>
                </p14:cNvPr>
                <p14:cNvContentPartPr/>
                <p14:nvPr/>
              </p14:nvContentPartPr>
              <p14:xfrm>
                <a:off x="10219259" y="1959811"/>
                <a:ext cx="140760" cy="176400"/>
              </p14:xfrm>
            </p:contentPart>
          </mc:Choice>
          <mc:Fallback>
            <p:pic>
              <p:nvPicPr>
                <p:cNvPr id="407" name="Freihand 406">
                  <a:extLst>
                    <a:ext uri="{FF2B5EF4-FFF2-40B4-BE49-F238E27FC236}">
                      <a16:creationId xmlns:a16="http://schemas.microsoft.com/office/drawing/2014/main" id="{187A172B-2EAA-4E6F-A7A7-FAF7E09E61DB}"/>
                    </a:ext>
                  </a:extLst>
                </p:cNvPr>
                <p:cNvPicPr/>
                <p:nvPr/>
              </p:nvPicPr>
              <p:blipFill>
                <a:blip r:embed="rId665"/>
                <a:stretch>
                  <a:fillRect/>
                </a:stretch>
              </p:blipFill>
              <p:spPr>
                <a:xfrm>
                  <a:off x="10214939" y="1955491"/>
                  <a:ext cx="149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8" name="Freihand 407">
                  <a:extLst>
                    <a:ext uri="{FF2B5EF4-FFF2-40B4-BE49-F238E27FC236}">
                      <a16:creationId xmlns:a16="http://schemas.microsoft.com/office/drawing/2014/main" id="{DFBCAE33-773B-40F3-BABE-B59C66F27972}"/>
                    </a:ext>
                  </a:extLst>
                </p14:cNvPr>
                <p14:cNvContentPartPr/>
                <p14:nvPr/>
              </p14:nvContentPartPr>
              <p14:xfrm>
                <a:off x="10415459" y="1925251"/>
                <a:ext cx="80280" cy="137520"/>
              </p14:xfrm>
            </p:contentPart>
          </mc:Choice>
          <mc:Fallback>
            <p:pic>
              <p:nvPicPr>
                <p:cNvPr id="408" name="Freihand 407">
                  <a:extLst>
                    <a:ext uri="{FF2B5EF4-FFF2-40B4-BE49-F238E27FC236}">
                      <a16:creationId xmlns:a16="http://schemas.microsoft.com/office/drawing/2014/main" id="{DFBCAE33-773B-40F3-BABE-B59C66F27972}"/>
                    </a:ext>
                  </a:extLst>
                </p:cNvPr>
                <p:cNvPicPr/>
                <p:nvPr/>
              </p:nvPicPr>
              <p:blipFill>
                <a:blip r:embed="rId667"/>
                <a:stretch>
                  <a:fillRect/>
                </a:stretch>
              </p:blipFill>
              <p:spPr>
                <a:xfrm>
                  <a:off x="10411139" y="1920931"/>
                  <a:ext cx="88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9" name="Freihand 408">
                  <a:extLst>
                    <a:ext uri="{FF2B5EF4-FFF2-40B4-BE49-F238E27FC236}">
                      <a16:creationId xmlns:a16="http://schemas.microsoft.com/office/drawing/2014/main" id="{4C376E83-46E4-42DC-970D-76B0BF7BC626}"/>
                    </a:ext>
                  </a:extLst>
                </p14:cNvPr>
                <p14:cNvContentPartPr/>
                <p14:nvPr/>
              </p14:nvContentPartPr>
              <p14:xfrm>
                <a:off x="10276139" y="1968811"/>
                <a:ext cx="32760" cy="15840"/>
              </p14:xfrm>
            </p:contentPart>
          </mc:Choice>
          <mc:Fallback>
            <p:pic>
              <p:nvPicPr>
                <p:cNvPr id="409" name="Freihand 408">
                  <a:extLst>
                    <a:ext uri="{FF2B5EF4-FFF2-40B4-BE49-F238E27FC236}">
                      <a16:creationId xmlns:a16="http://schemas.microsoft.com/office/drawing/2014/main" id="{4C376E83-46E4-42DC-970D-76B0BF7BC626}"/>
                    </a:ext>
                  </a:extLst>
                </p:cNvPr>
                <p:cNvPicPr/>
                <p:nvPr/>
              </p:nvPicPr>
              <p:blipFill>
                <a:blip r:embed="rId669"/>
                <a:stretch>
                  <a:fillRect/>
                </a:stretch>
              </p:blipFill>
              <p:spPr>
                <a:xfrm>
                  <a:off x="10271819" y="1964491"/>
                  <a:ext cx="414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0" name="Freihand 409">
                  <a:extLst>
                    <a:ext uri="{FF2B5EF4-FFF2-40B4-BE49-F238E27FC236}">
                      <a16:creationId xmlns:a16="http://schemas.microsoft.com/office/drawing/2014/main" id="{317EEC91-7508-426A-86D6-97320306D43B}"/>
                    </a:ext>
                  </a:extLst>
                </p14:cNvPr>
                <p14:cNvContentPartPr/>
                <p14:nvPr/>
              </p14:nvContentPartPr>
              <p14:xfrm>
                <a:off x="10680059" y="1880971"/>
                <a:ext cx="141840" cy="165240"/>
              </p14:xfrm>
            </p:contentPart>
          </mc:Choice>
          <mc:Fallback>
            <p:pic>
              <p:nvPicPr>
                <p:cNvPr id="410" name="Freihand 409">
                  <a:extLst>
                    <a:ext uri="{FF2B5EF4-FFF2-40B4-BE49-F238E27FC236}">
                      <a16:creationId xmlns:a16="http://schemas.microsoft.com/office/drawing/2014/main" id="{317EEC91-7508-426A-86D6-97320306D43B}"/>
                    </a:ext>
                  </a:extLst>
                </p:cNvPr>
                <p:cNvPicPr/>
                <p:nvPr/>
              </p:nvPicPr>
              <p:blipFill>
                <a:blip r:embed="rId671"/>
                <a:stretch>
                  <a:fillRect/>
                </a:stretch>
              </p:blipFill>
              <p:spPr>
                <a:xfrm>
                  <a:off x="10675739" y="1876651"/>
                  <a:ext cx="150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11" name="Freihand 410">
                  <a:extLst>
                    <a:ext uri="{FF2B5EF4-FFF2-40B4-BE49-F238E27FC236}">
                      <a16:creationId xmlns:a16="http://schemas.microsoft.com/office/drawing/2014/main" id="{58BDF03F-D7D3-4390-A82C-77C53F8420A2}"/>
                    </a:ext>
                  </a:extLst>
                </p14:cNvPr>
                <p14:cNvContentPartPr/>
                <p14:nvPr/>
              </p14:nvContentPartPr>
              <p14:xfrm>
                <a:off x="10689779" y="1861531"/>
                <a:ext cx="21240" cy="3960"/>
              </p14:xfrm>
            </p:contentPart>
          </mc:Choice>
          <mc:Fallback>
            <p:pic>
              <p:nvPicPr>
                <p:cNvPr id="411" name="Freihand 410">
                  <a:extLst>
                    <a:ext uri="{FF2B5EF4-FFF2-40B4-BE49-F238E27FC236}">
                      <a16:creationId xmlns:a16="http://schemas.microsoft.com/office/drawing/2014/main" id="{58BDF03F-D7D3-4390-A82C-77C53F8420A2}"/>
                    </a:ext>
                  </a:extLst>
                </p:cNvPr>
                <p:cNvPicPr/>
                <p:nvPr/>
              </p:nvPicPr>
              <p:blipFill>
                <a:blip r:embed="rId673"/>
                <a:stretch>
                  <a:fillRect/>
                </a:stretch>
              </p:blipFill>
              <p:spPr>
                <a:xfrm>
                  <a:off x="10685459" y="1857211"/>
                  <a:ext cx="298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2" name="Freihand 411">
                  <a:extLst>
                    <a:ext uri="{FF2B5EF4-FFF2-40B4-BE49-F238E27FC236}">
                      <a16:creationId xmlns:a16="http://schemas.microsoft.com/office/drawing/2014/main" id="{E3BC653B-958C-4838-A57A-8A259EDB7D90}"/>
                    </a:ext>
                  </a:extLst>
                </p14:cNvPr>
                <p14:cNvContentPartPr/>
                <p14:nvPr/>
              </p14:nvContentPartPr>
              <p14:xfrm>
                <a:off x="10988939" y="1897531"/>
                <a:ext cx="7560" cy="85320"/>
              </p14:xfrm>
            </p:contentPart>
          </mc:Choice>
          <mc:Fallback>
            <p:pic>
              <p:nvPicPr>
                <p:cNvPr id="412" name="Freihand 411">
                  <a:extLst>
                    <a:ext uri="{FF2B5EF4-FFF2-40B4-BE49-F238E27FC236}">
                      <a16:creationId xmlns:a16="http://schemas.microsoft.com/office/drawing/2014/main" id="{E3BC653B-958C-4838-A57A-8A259EDB7D90}"/>
                    </a:ext>
                  </a:extLst>
                </p:cNvPr>
                <p:cNvPicPr/>
                <p:nvPr/>
              </p:nvPicPr>
              <p:blipFill>
                <a:blip r:embed="rId675"/>
                <a:stretch>
                  <a:fillRect/>
                </a:stretch>
              </p:blipFill>
              <p:spPr>
                <a:xfrm>
                  <a:off x="10984619" y="1893211"/>
                  <a:ext cx="16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13" name="Freihand 412">
                  <a:extLst>
                    <a:ext uri="{FF2B5EF4-FFF2-40B4-BE49-F238E27FC236}">
                      <a16:creationId xmlns:a16="http://schemas.microsoft.com/office/drawing/2014/main" id="{D3F4C3FB-F4BC-4AD8-BFF7-D6B2F1D50F04}"/>
                    </a:ext>
                  </a:extLst>
                </p14:cNvPr>
                <p14:cNvContentPartPr/>
                <p14:nvPr/>
              </p14:nvContentPartPr>
              <p14:xfrm>
                <a:off x="10964819" y="1843171"/>
                <a:ext cx="53640" cy="37800"/>
              </p14:xfrm>
            </p:contentPart>
          </mc:Choice>
          <mc:Fallback>
            <p:pic>
              <p:nvPicPr>
                <p:cNvPr id="413" name="Freihand 412">
                  <a:extLst>
                    <a:ext uri="{FF2B5EF4-FFF2-40B4-BE49-F238E27FC236}">
                      <a16:creationId xmlns:a16="http://schemas.microsoft.com/office/drawing/2014/main" id="{D3F4C3FB-F4BC-4AD8-BFF7-D6B2F1D50F04}"/>
                    </a:ext>
                  </a:extLst>
                </p:cNvPr>
                <p:cNvPicPr/>
                <p:nvPr/>
              </p:nvPicPr>
              <p:blipFill>
                <a:blip r:embed="rId677"/>
                <a:stretch>
                  <a:fillRect/>
                </a:stretch>
              </p:blipFill>
              <p:spPr>
                <a:xfrm>
                  <a:off x="10960499" y="1838851"/>
                  <a:ext cx="62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4" name="Freihand 413">
                  <a:extLst>
                    <a:ext uri="{FF2B5EF4-FFF2-40B4-BE49-F238E27FC236}">
                      <a16:creationId xmlns:a16="http://schemas.microsoft.com/office/drawing/2014/main" id="{43E4BBCB-3B83-441C-8D9F-9BDBC2F67207}"/>
                    </a:ext>
                  </a:extLst>
                </p14:cNvPr>
                <p14:cNvContentPartPr/>
                <p14:nvPr/>
              </p14:nvContentPartPr>
              <p14:xfrm>
                <a:off x="11054819" y="1894651"/>
                <a:ext cx="95040" cy="102600"/>
              </p14:xfrm>
            </p:contentPart>
          </mc:Choice>
          <mc:Fallback>
            <p:pic>
              <p:nvPicPr>
                <p:cNvPr id="414" name="Freihand 413">
                  <a:extLst>
                    <a:ext uri="{FF2B5EF4-FFF2-40B4-BE49-F238E27FC236}">
                      <a16:creationId xmlns:a16="http://schemas.microsoft.com/office/drawing/2014/main" id="{43E4BBCB-3B83-441C-8D9F-9BDBC2F67207}"/>
                    </a:ext>
                  </a:extLst>
                </p:cNvPr>
                <p:cNvPicPr/>
                <p:nvPr/>
              </p:nvPicPr>
              <p:blipFill>
                <a:blip r:embed="rId679"/>
                <a:stretch>
                  <a:fillRect/>
                </a:stretch>
              </p:blipFill>
              <p:spPr>
                <a:xfrm>
                  <a:off x="11050499" y="1890331"/>
                  <a:ext cx="103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7" name="Freihand 416">
                  <a:extLst>
                    <a:ext uri="{FF2B5EF4-FFF2-40B4-BE49-F238E27FC236}">
                      <a16:creationId xmlns:a16="http://schemas.microsoft.com/office/drawing/2014/main" id="{5D75B567-FC46-4F16-9340-4A826E778FB1}"/>
                    </a:ext>
                  </a:extLst>
                </p14:cNvPr>
                <p14:cNvContentPartPr/>
                <p14:nvPr/>
              </p14:nvContentPartPr>
              <p14:xfrm>
                <a:off x="8291819" y="2658931"/>
                <a:ext cx="148320" cy="140760"/>
              </p14:xfrm>
            </p:contentPart>
          </mc:Choice>
          <mc:Fallback>
            <p:pic>
              <p:nvPicPr>
                <p:cNvPr id="417" name="Freihand 416">
                  <a:extLst>
                    <a:ext uri="{FF2B5EF4-FFF2-40B4-BE49-F238E27FC236}">
                      <a16:creationId xmlns:a16="http://schemas.microsoft.com/office/drawing/2014/main" id="{5D75B567-FC46-4F16-9340-4A826E778FB1}"/>
                    </a:ext>
                  </a:extLst>
                </p:cNvPr>
                <p:cNvPicPr/>
                <p:nvPr/>
              </p:nvPicPr>
              <p:blipFill>
                <a:blip r:embed="rId681"/>
                <a:stretch>
                  <a:fillRect/>
                </a:stretch>
              </p:blipFill>
              <p:spPr>
                <a:xfrm>
                  <a:off x="8287499" y="2654611"/>
                  <a:ext cx="156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8" name="Freihand 417">
                  <a:extLst>
                    <a:ext uri="{FF2B5EF4-FFF2-40B4-BE49-F238E27FC236}">
                      <a16:creationId xmlns:a16="http://schemas.microsoft.com/office/drawing/2014/main" id="{FD3C71F0-5AA8-4BC3-89C0-F5E0316AC1A4}"/>
                    </a:ext>
                  </a:extLst>
                </p14:cNvPr>
                <p14:cNvContentPartPr/>
                <p14:nvPr/>
              </p14:nvContentPartPr>
              <p14:xfrm>
                <a:off x="8436899" y="2557411"/>
                <a:ext cx="266040" cy="191160"/>
              </p14:xfrm>
            </p:contentPart>
          </mc:Choice>
          <mc:Fallback>
            <p:pic>
              <p:nvPicPr>
                <p:cNvPr id="418" name="Freihand 417">
                  <a:extLst>
                    <a:ext uri="{FF2B5EF4-FFF2-40B4-BE49-F238E27FC236}">
                      <a16:creationId xmlns:a16="http://schemas.microsoft.com/office/drawing/2014/main" id="{FD3C71F0-5AA8-4BC3-89C0-F5E0316AC1A4}"/>
                    </a:ext>
                  </a:extLst>
                </p:cNvPr>
                <p:cNvPicPr/>
                <p:nvPr/>
              </p:nvPicPr>
              <p:blipFill>
                <a:blip r:embed="rId683"/>
                <a:stretch>
                  <a:fillRect/>
                </a:stretch>
              </p:blipFill>
              <p:spPr>
                <a:xfrm>
                  <a:off x="8432579" y="2553091"/>
                  <a:ext cx="274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9" name="Freihand 418">
                  <a:extLst>
                    <a:ext uri="{FF2B5EF4-FFF2-40B4-BE49-F238E27FC236}">
                      <a16:creationId xmlns:a16="http://schemas.microsoft.com/office/drawing/2014/main" id="{959744D3-162F-47C0-8354-54DC64215781}"/>
                    </a:ext>
                  </a:extLst>
                </p14:cNvPr>
                <p14:cNvContentPartPr/>
                <p14:nvPr/>
              </p14:nvContentPartPr>
              <p14:xfrm>
                <a:off x="8948099" y="2447251"/>
                <a:ext cx="247320" cy="223560"/>
              </p14:xfrm>
            </p:contentPart>
          </mc:Choice>
          <mc:Fallback>
            <p:pic>
              <p:nvPicPr>
                <p:cNvPr id="419" name="Freihand 418">
                  <a:extLst>
                    <a:ext uri="{FF2B5EF4-FFF2-40B4-BE49-F238E27FC236}">
                      <a16:creationId xmlns:a16="http://schemas.microsoft.com/office/drawing/2014/main" id="{959744D3-162F-47C0-8354-54DC64215781}"/>
                    </a:ext>
                  </a:extLst>
                </p:cNvPr>
                <p:cNvPicPr/>
                <p:nvPr/>
              </p:nvPicPr>
              <p:blipFill>
                <a:blip r:embed="rId685"/>
                <a:stretch>
                  <a:fillRect/>
                </a:stretch>
              </p:blipFill>
              <p:spPr>
                <a:xfrm>
                  <a:off x="8943779" y="2442931"/>
                  <a:ext cx="2559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0" name="Freihand 419">
                  <a:extLst>
                    <a:ext uri="{FF2B5EF4-FFF2-40B4-BE49-F238E27FC236}">
                      <a16:creationId xmlns:a16="http://schemas.microsoft.com/office/drawing/2014/main" id="{FFBF86BF-61F3-454B-94A1-A01DA2467054}"/>
                    </a:ext>
                  </a:extLst>
                </p14:cNvPr>
                <p14:cNvContentPartPr/>
                <p14:nvPr/>
              </p14:nvContentPartPr>
              <p14:xfrm>
                <a:off x="9239339" y="2509531"/>
                <a:ext cx="91080" cy="88920"/>
              </p14:xfrm>
            </p:contentPart>
          </mc:Choice>
          <mc:Fallback>
            <p:pic>
              <p:nvPicPr>
                <p:cNvPr id="420" name="Freihand 419">
                  <a:extLst>
                    <a:ext uri="{FF2B5EF4-FFF2-40B4-BE49-F238E27FC236}">
                      <a16:creationId xmlns:a16="http://schemas.microsoft.com/office/drawing/2014/main" id="{FFBF86BF-61F3-454B-94A1-A01DA2467054}"/>
                    </a:ext>
                  </a:extLst>
                </p:cNvPr>
                <p:cNvPicPr/>
                <p:nvPr/>
              </p:nvPicPr>
              <p:blipFill>
                <a:blip r:embed="rId687"/>
                <a:stretch>
                  <a:fillRect/>
                </a:stretch>
              </p:blipFill>
              <p:spPr>
                <a:xfrm>
                  <a:off x="9235019" y="2505211"/>
                  <a:ext cx="99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1" name="Freihand 420">
                  <a:extLst>
                    <a:ext uri="{FF2B5EF4-FFF2-40B4-BE49-F238E27FC236}">
                      <a16:creationId xmlns:a16="http://schemas.microsoft.com/office/drawing/2014/main" id="{4C59E0AB-675F-4246-A710-FEB3DE828E76}"/>
                    </a:ext>
                  </a:extLst>
                </p14:cNvPr>
                <p14:cNvContentPartPr/>
                <p14:nvPr/>
              </p14:nvContentPartPr>
              <p14:xfrm>
                <a:off x="9580259" y="2482171"/>
                <a:ext cx="259200" cy="65520"/>
              </p14:xfrm>
            </p:contentPart>
          </mc:Choice>
          <mc:Fallback>
            <p:pic>
              <p:nvPicPr>
                <p:cNvPr id="421" name="Freihand 420">
                  <a:extLst>
                    <a:ext uri="{FF2B5EF4-FFF2-40B4-BE49-F238E27FC236}">
                      <a16:creationId xmlns:a16="http://schemas.microsoft.com/office/drawing/2014/main" id="{4C59E0AB-675F-4246-A710-FEB3DE828E76}"/>
                    </a:ext>
                  </a:extLst>
                </p:cNvPr>
                <p:cNvPicPr/>
                <p:nvPr/>
              </p:nvPicPr>
              <p:blipFill>
                <a:blip r:embed="rId689"/>
                <a:stretch>
                  <a:fillRect/>
                </a:stretch>
              </p:blipFill>
              <p:spPr>
                <a:xfrm>
                  <a:off x="9575939" y="2477851"/>
                  <a:ext cx="26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2" name="Freihand 421">
                  <a:extLst>
                    <a:ext uri="{FF2B5EF4-FFF2-40B4-BE49-F238E27FC236}">
                      <a16:creationId xmlns:a16="http://schemas.microsoft.com/office/drawing/2014/main" id="{B6026AD9-8630-4D42-A903-63FC528F2F40}"/>
                    </a:ext>
                  </a:extLst>
                </p14:cNvPr>
                <p14:cNvContentPartPr/>
                <p14:nvPr/>
              </p14:nvContentPartPr>
              <p14:xfrm>
                <a:off x="9871139" y="2372731"/>
                <a:ext cx="209880" cy="313200"/>
              </p14:xfrm>
            </p:contentPart>
          </mc:Choice>
          <mc:Fallback>
            <p:pic>
              <p:nvPicPr>
                <p:cNvPr id="422" name="Freihand 421">
                  <a:extLst>
                    <a:ext uri="{FF2B5EF4-FFF2-40B4-BE49-F238E27FC236}">
                      <a16:creationId xmlns:a16="http://schemas.microsoft.com/office/drawing/2014/main" id="{B6026AD9-8630-4D42-A903-63FC528F2F40}"/>
                    </a:ext>
                  </a:extLst>
                </p:cNvPr>
                <p:cNvPicPr/>
                <p:nvPr/>
              </p:nvPicPr>
              <p:blipFill>
                <a:blip r:embed="rId691"/>
                <a:stretch>
                  <a:fillRect/>
                </a:stretch>
              </p:blipFill>
              <p:spPr>
                <a:xfrm>
                  <a:off x="9866819" y="2368411"/>
                  <a:ext cx="2185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3" name="Freihand 422">
                  <a:extLst>
                    <a:ext uri="{FF2B5EF4-FFF2-40B4-BE49-F238E27FC236}">
                      <a16:creationId xmlns:a16="http://schemas.microsoft.com/office/drawing/2014/main" id="{C3906C97-37E7-4C20-9EBF-12EDE720BD12}"/>
                    </a:ext>
                  </a:extLst>
                </p14:cNvPr>
                <p14:cNvContentPartPr/>
                <p14:nvPr/>
              </p14:nvContentPartPr>
              <p14:xfrm>
                <a:off x="10286579" y="2339611"/>
                <a:ext cx="397800" cy="114840"/>
              </p14:xfrm>
            </p:contentPart>
          </mc:Choice>
          <mc:Fallback>
            <p:pic>
              <p:nvPicPr>
                <p:cNvPr id="423" name="Freihand 422">
                  <a:extLst>
                    <a:ext uri="{FF2B5EF4-FFF2-40B4-BE49-F238E27FC236}">
                      <a16:creationId xmlns:a16="http://schemas.microsoft.com/office/drawing/2014/main" id="{C3906C97-37E7-4C20-9EBF-12EDE720BD12}"/>
                    </a:ext>
                  </a:extLst>
                </p:cNvPr>
                <p:cNvPicPr/>
                <p:nvPr/>
              </p:nvPicPr>
              <p:blipFill>
                <a:blip r:embed="rId693"/>
                <a:stretch>
                  <a:fillRect/>
                </a:stretch>
              </p:blipFill>
              <p:spPr>
                <a:xfrm>
                  <a:off x="10282259" y="2335291"/>
                  <a:ext cx="406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4" name="Freihand 423">
                  <a:extLst>
                    <a:ext uri="{FF2B5EF4-FFF2-40B4-BE49-F238E27FC236}">
                      <a16:creationId xmlns:a16="http://schemas.microsoft.com/office/drawing/2014/main" id="{F251160D-9504-49A9-8340-0FD912086841}"/>
                    </a:ext>
                  </a:extLst>
                </p14:cNvPr>
                <p14:cNvContentPartPr/>
                <p14:nvPr/>
              </p14:nvContentPartPr>
              <p14:xfrm>
                <a:off x="10657019" y="2240251"/>
                <a:ext cx="117000" cy="149040"/>
              </p14:xfrm>
            </p:contentPart>
          </mc:Choice>
          <mc:Fallback>
            <p:pic>
              <p:nvPicPr>
                <p:cNvPr id="424" name="Freihand 423">
                  <a:extLst>
                    <a:ext uri="{FF2B5EF4-FFF2-40B4-BE49-F238E27FC236}">
                      <a16:creationId xmlns:a16="http://schemas.microsoft.com/office/drawing/2014/main" id="{F251160D-9504-49A9-8340-0FD912086841}"/>
                    </a:ext>
                  </a:extLst>
                </p:cNvPr>
                <p:cNvPicPr/>
                <p:nvPr/>
              </p:nvPicPr>
              <p:blipFill>
                <a:blip r:embed="rId695"/>
                <a:stretch>
                  <a:fillRect/>
                </a:stretch>
              </p:blipFill>
              <p:spPr>
                <a:xfrm>
                  <a:off x="10652699" y="2235931"/>
                  <a:ext cx="125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5" name="Freihand 424">
                  <a:extLst>
                    <a:ext uri="{FF2B5EF4-FFF2-40B4-BE49-F238E27FC236}">
                      <a16:creationId xmlns:a16="http://schemas.microsoft.com/office/drawing/2014/main" id="{8335AF34-2115-4B07-B276-55620422990E}"/>
                    </a:ext>
                  </a:extLst>
                </p14:cNvPr>
                <p14:cNvContentPartPr/>
                <p14:nvPr/>
              </p14:nvContentPartPr>
              <p14:xfrm>
                <a:off x="10796339" y="2273731"/>
                <a:ext cx="122760" cy="95760"/>
              </p14:xfrm>
            </p:contentPart>
          </mc:Choice>
          <mc:Fallback>
            <p:pic>
              <p:nvPicPr>
                <p:cNvPr id="425" name="Freihand 424">
                  <a:extLst>
                    <a:ext uri="{FF2B5EF4-FFF2-40B4-BE49-F238E27FC236}">
                      <a16:creationId xmlns:a16="http://schemas.microsoft.com/office/drawing/2014/main" id="{8335AF34-2115-4B07-B276-55620422990E}"/>
                    </a:ext>
                  </a:extLst>
                </p:cNvPr>
                <p:cNvPicPr/>
                <p:nvPr/>
              </p:nvPicPr>
              <p:blipFill>
                <a:blip r:embed="rId697"/>
                <a:stretch>
                  <a:fillRect/>
                </a:stretch>
              </p:blipFill>
              <p:spPr>
                <a:xfrm>
                  <a:off x="10792019" y="2269411"/>
                  <a:ext cx="131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6" name="Freihand 425">
                  <a:extLst>
                    <a:ext uri="{FF2B5EF4-FFF2-40B4-BE49-F238E27FC236}">
                      <a16:creationId xmlns:a16="http://schemas.microsoft.com/office/drawing/2014/main" id="{BA89D1CD-DBF9-432C-AEDC-76BCE1EADD64}"/>
                    </a:ext>
                  </a:extLst>
                </p14:cNvPr>
                <p14:cNvContentPartPr/>
                <p14:nvPr/>
              </p14:nvContentPartPr>
              <p14:xfrm>
                <a:off x="10948619" y="2240611"/>
                <a:ext cx="339840" cy="80280"/>
              </p14:xfrm>
            </p:contentPart>
          </mc:Choice>
          <mc:Fallback>
            <p:pic>
              <p:nvPicPr>
                <p:cNvPr id="426" name="Freihand 425">
                  <a:extLst>
                    <a:ext uri="{FF2B5EF4-FFF2-40B4-BE49-F238E27FC236}">
                      <a16:creationId xmlns:a16="http://schemas.microsoft.com/office/drawing/2014/main" id="{BA89D1CD-DBF9-432C-AEDC-76BCE1EADD64}"/>
                    </a:ext>
                  </a:extLst>
                </p:cNvPr>
                <p:cNvPicPr/>
                <p:nvPr/>
              </p:nvPicPr>
              <p:blipFill>
                <a:blip r:embed="rId699"/>
                <a:stretch>
                  <a:fillRect/>
                </a:stretch>
              </p:blipFill>
              <p:spPr>
                <a:xfrm>
                  <a:off x="10944299" y="2236291"/>
                  <a:ext cx="34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7" name="Freihand 426">
                  <a:extLst>
                    <a:ext uri="{FF2B5EF4-FFF2-40B4-BE49-F238E27FC236}">
                      <a16:creationId xmlns:a16="http://schemas.microsoft.com/office/drawing/2014/main" id="{FEE70D44-F31F-4F3A-87ED-F865D48155BE}"/>
                    </a:ext>
                  </a:extLst>
                </p14:cNvPr>
                <p14:cNvContentPartPr/>
                <p14:nvPr/>
              </p14:nvContentPartPr>
              <p14:xfrm>
                <a:off x="11316179" y="2170051"/>
                <a:ext cx="102240" cy="97200"/>
              </p14:xfrm>
            </p:contentPart>
          </mc:Choice>
          <mc:Fallback>
            <p:pic>
              <p:nvPicPr>
                <p:cNvPr id="427" name="Freihand 426">
                  <a:extLst>
                    <a:ext uri="{FF2B5EF4-FFF2-40B4-BE49-F238E27FC236}">
                      <a16:creationId xmlns:a16="http://schemas.microsoft.com/office/drawing/2014/main" id="{FEE70D44-F31F-4F3A-87ED-F865D48155BE}"/>
                    </a:ext>
                  </a:extLst>
                </p:cNvPr>
                <p:cNvPicPr/>
                <p:nvPr/>
              </p:nvPicPr>
              <p:blipFill>
                <a:blip r:embed="rId701"/>
                <a:stretch>
                  <a:fillRect/>
                </a:stretch>
              </p:blipFill>
              <p:spPr>
                <a:xfrm>
                  <a:off x="11311859" y="2165731"/>
                  <a:ext cx="11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8" name="Freihand 427">
                  <a:extLst>
                    <a:ext uri="{FF2B5EF4-FFF2-40B4-BE49-F238E27FC236}">
                      <a16:creationId xmlns:a16="http://schemas.microsoft.com/office/drawing/2014/main" id="{E4D4919A-3C2E-4BAD-86F3-12C1861ABD16}"/>
                    </a:ext>
                  </a:extLst>
                </p14:cNvPr>
                <p14:cNvContentPartPr/>
                <p14:nvPr/>
              </p14:nvContentPartPr>
              <p14:xfrm>
                <a:off x="11514539" y="2000851"/>
                <a:ext cx="53640" cy="47520"/>
              </p14:xfrm>
            </p:contentPart>
          </mc:Choice>
          <mc:Fallback>
            <p:pic>
              <p:nvPicPr>
                <p:cNvPr id="428" name="Freihand 427">
                  <a:extLst>
                    <a:ext uri="{FF2B5EF4-FFF2-40B4-BE49-F238E27FC236}">
                      <a16:creationId xmlns:a16="http://schemas.microsoft.com/office/drawing/2014/main" id="{E4D4919A-3C2E-4BAD-86F3-12C1861ABD16}"/>
                    </a:ext>
                  </a:extLst>
                </p:cNvPr>
                <p:cNvPicPr/>
                <p:nvPr/>
              </p:nvPicPr>
              <p:blipFill>
                <a:blip r:embed="rId703"/>
                <a:stretch>
                  <a:fillRect/>
                </a:stretch>
              </p:blipFill>
              <p:spPr>
                <a:xfrm>
                  <a:off x="11510219" y="1996531"/>
                  <a:ext cx="62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9" name="Freihand 428">
                  <a:extLst>
                    <a:ext uri="{FF2B5EF4-FFF2-40B4-BE49-F238E27FC236}">
                      <a16:creationId xmlns:a16="http://schemas.microsoft.com/office/drawing/2014/main" id="{A64D9080-2E8E-44AA-A3B0-2212D7E566BC}"/>
                    </a:ext>
                  </a:extLst>
                </p14:cNvPr>
                <p14:cNvContentPartPr/>
                <p14:nvPr/>
              </p14:nvContentPartPr>
              <p14:xfrm>
                <a:off x="11546939" y="2149891"/>
                <a:ext cx="43200" cy="84600"/>
              </p14:xfrm>
            </p:contentPart>
          </mc:Choice>
          <mc:Fallback>
            <p:pic>
              <p:nvPicPr>
                <p:cNvPr id="429" name="Freihand 428">
                  <a:extLst>
                    <a:ext uri="{FF2B5EF4-FFF2-40B4-BE49-F238E27FC236}">
                      <a16:creationId xmlns:a16="http://schemas.microsoft.com/office/drawing/2014/main" id="{A64D9080-2E8E-44AA-A3B0-2212D7E566BC}"/>
                    </a:ext>
                  </a:extLst>
                </p:cNvPr>
                <p:cNvPicPr/>
                <p:nvPr/>
              </p:nvPicPr>
              <p:blipFill>
                <a:blip r:embed="rId705"/>
                <a:stretch>
                  <a:fillRect/>
                </a:stretch>
              </p:blipFill>
              <p:spPr>
                <a:xfrm>
                  <a:off x="11542619" y="2145571"/>
                  <a:ext cx="51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1" name="Freihand 430">
                  <a:extLst>
                    <a:ext uri="{FF2B5EF4-FFF2-40B4-BE49-F238E27FC236}">
                      <a16:creationId xmlns:a16="http://schemas.microsoft.com/office/drawing/2014/main" id="{9C9C06C6-2C2A-4AB9-AA9C-655A4D63E155}"/>
                    </a:ext>
                  </a:extLst>
                </p14:cNvPr>
                <p14:cNvContentPartPr/>
                <p14:nvPr/>
              </p14:nvContentPartPr>
              <p14:xfrm>
                <a:off x="11496899" y="1949731"/>
                <a:ext cx="74880" cy="140760"/>
              </p14:xfrm>
            </p:contentPart>
          </mc:Choice>
          <mc:Fallback>
            <p:pic>
              <p:nvPicPr>
                <p:cNvPr id="431" name="Freihand 430">
                  <a:extLst>
                    <a:ext uri="{FF2B5EF4-FFF2-40B4-BE49-F238E27FC236}">
                      <a16:creationId xmlns:a16="http://schemas.microsoft.com/office/drawing/2014/main" id="{9C9C06C6-2C2A-4AB9-AA9C-655A4D63E155}"/>
                    </a:ext>
                  </a:extLst>
                </p:cNvPr>
                <p:cNvPicPr/>
                <p:nvPr/>
              </p:nvPicPr>
              <p:blipFill>
                <a:blip r:embed="rId707"/>
                <a:stretch>
                  <a:fillRect/>
                </a:stretch>
              </p:blipFill>
              <p:spPr>
                <a:xfrm>
                  <a:off x="11492579" y="1945411"/>
                  <a:ext cx="83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2" name="Freihand 431">
                  <a:extLst>
                    <a:ext uri="{FF2B5EF4-FFF2-40B4-BE49-F238E27FC236}">
                      <a16:creationId xmlns:a16="http://schemas.microsoft.com/office/drawing/2014/main" id="{6AA42FA5-4FB2-4ED4-AAFA-25832D960282}"/>
                    </a:ext>
                  </a:extLst>
                </p14:cNvPr>
                <p14:cNvContentPartPr/>
                <p14:nvPr/>
              </p14:nvContentPartPr>
              <p14:xfrm>
                <a:off x="11501579" y="1926331"/>
                <a:ext cx="57240" cy="150840"/>
              </p14:xfrm>
            </p:contentPart>
          </mc:Choice>
          <mc:Fallback>
            <p:pic>
              <p:nvPicPr>
                <p:cNvPr id="432" name="Freihand 431">
                  <a:extLst>
                    <a:ext uri="{FF2B5EF4-FFF2-40B4-BE49-F238E27FC236}">
                      <a16:creationId xmlns:a16="http://schemas.microsoft.com/office/drawing/2014/main" id="{6AA42FA5-4FB2-4ED4-AAFA-25832D960282}"/>
                    </a:ext>
                  </a:extLst>
                </p:cNvPr>
                <p:cNvPicPr/>
                <p:nvPr/>
              </p:nvPicPr>
              <p:blipFill>
                <a:blip r:embed="rId709"/>
                <a:stretch>
                  <a:fillRect/>
                </a:stretch>
              </p:blipFill>
              <p:spPr>
                <a:xfrm>
                  <a:off x="11497259" y="1922011"/>
                  <a:ext cx="65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3" name="Freihand 432">
                  <a:extLst>
                    <a:ext uri="{FF2B5EF4-FFF2-40B4-BE49-F238E27FC236}">
                      <a16:creationId xmlns:a16="http://schemas.microsoft.com/office/drawing/2014/main" id="{2B32F8B2-AC82-4B7C-BDCA-A571985219D5}"/>
                    </a:ext>
                  </a:extLst>
                </p14:cNvPr>
                <p14:cNvContentPartPr/>
                <p14:nvPr/>
              </p14:nvContentPartPr>
              <p14:xfrm>
                <a:off x="11518499" y="2190211"/>
                <a:ext cx="30960" cy="33840"/>
              </p14:xfrm>
            </p:contentPart>
          </mc:Choice>
          <mc:Fallback>
            <p:pic>
              <p:nvPicPr>
                <p:cNvPr id="433" name="Freihand 432">
                  <a:extLst>
                    <a:ext uri="{FF2B5EF4-FFF2-40B4-BE49-F238E27FC236}">
                      <a16:creationId xmlns:a16="http://schemas.microsoft.com/office/drawing/2014/main" id="{2B32F8B2-AC82-4B7C-BDCA-A571985219D5}"/>
                    </a:ext>
                  </a:extLst>
                </p:cNvPr>
                <p:cNvPicPr/>
                <p:nvPr/>
              </p:nvPicPr>
              <p:blipFill>
                <a:blip r:embed="rId711"/>
                <a:stretch>
                  <a:fillRect/>
                </a:stretch>
              </p:blipFill>
              <p:spPr>
                <a:xfrm>
                  <a:off x="11514179" y="2185891"/>
                  <a:ext cx="39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5" name="Freihand 434">
                  <a:extLst>
                    <a:ext uri="{FF2B5EF4-FFF2-40B4-BE49-F238E27FC236}">
                      <a16:creationId xmlns:a16="http://schemas.microsoft.com/office/drawing/2014/main" id="{6AE0A49A-FAC6-46E6-BD93-637CFD1F4AD9}"/>
                    </a:ext>
                  </a:extLst>
                </p14:cNvPr>
                <p14:cNvContentPartPr/>
                <p14:nvPr/>
              </p14:nvContentPartPr>
              <p14:xfrm>
                <a:off x="7731299" y="3008851"/>
                <a:ext cx="101520" cy="172440"/>
              </p14:xfrm>
            </p:contentPart>
          </mc:Choice>
          <mc:Fallback>
            <p:pic>
              <p:nvPicPr>
                <p:cNvPr id="435" name="Freihand 434">
                  <a:extLst>
                    <a:ext uri="{FF2B5EF4-FFF2-40B4-BE49-F238E27FC236}">
                      <a16:creationId xmlns:a16="http://schemas.microsoft.com/office/drawing/2014/main" id="{6AE0A49A-FAC6-46E6-BD93-637CFD1F4AD9}"/>
                    </a:ext>
                  </a:extLst>
                </p:cNvPr>
                <p:cNvPicPr/>
                <p:nvPr/>
              </p:nvPicPr>
              <p:blipFill>
                <a:blip r:embed="rId713"/>
                <a:stretch>
                  <a:fillRect/>
                </a:stretch>
              </p:blipFill>
              <p:spPr>
                <a:xfrm>
                  <a:off x="7726979" y="3004531"/>
                  <a:ext cx="110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6" name="Freihand 435">
                  <a:extLst>
                    <a:ext uri="{FF2B5EF4-FFF2-40B4-BE49-F238E27FC236}">
                      <a16:creationId xmlns:a16="http://schemas.microsoft.com/office/drawing/2014/main" id="{6BEEEEE3-E031-4F4D-A953-67569297F2E3}"/>
                    </a:ext>
                  </a:extLst>
                </p14:cNvPr>
                <p14:cNvContentPartPr/>
                <p14:nvPr/>
              </p14:nvContentPartPr>
              <p14:xfrm>
                <a:off x="7845059" y="2985091"/>
                <a:ext cx="168840" cy="148320"/>
              </p14:xfrm>
            </p:contentPart>
          </mc:Choice>
          <mc:Fallback>
            <p:pic>
              <p:nvPicPr>
                <p:cNvPr id="436" name="Freihand 435">
                  <a:extLst>
                    <a:ext uri="{FF2B5EF4-FFF2-40B4-BE49-F238E27FC236}">
                      <a16:creationId xmlns:a16="http://schemas.microsoft.com/office/drawing/2014/main" id="{6BEEEEE3-E031-4F4D-A953-67569297F2E3}"/>
                    </a:ext>
                  </a:extLst>
                </p:cNvPr>
                <p:cNvPicPr/>
                <p:nvPr/>
              </p:nvPicPr>
              <p:blipFill>
                <a:blip r:embed="rId715"/>
                <a:stretch>
                  <a:fillRect/>
                </a:stretch>
              </p:blipFill>
              <p:spPr>
                <a:xfrm>
                  <a:off x="7840739" y="2980771"/>
                  <a:ext cx="1774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7" name="Freihand 436">
                  <a:extLst>
                    <a:ext uri="{FF2B5EF4-FFF2-40B4-BE49-F238E27FC236}">
                      <a16:creationId xmlns:a16="http://schemas.microsoft.com/office/drawing/2014/main" id="{30A6E240-0330-4BA4-9441-8DE14C64FD93}"/>
                    </a:ext>
                  </a:extLst>
                </p14:cNvPr>
                <p14:cNvContentPartPr/>
                <p14:nvPr/>
              </p14:nvContentPartPr>
              <p14:xfrm>
                <a:off x="8015699" y="2942251"/>
                <a:ext cx="121680" cy="128880"/>
              </p14:xfrm>
            </p:contentPart>
          </mc:Choice>
          <mc:Fallback>
            <p:pic>
              <p:nvPicPr>
                <p:cNvPr id="437" name="Freihand 436">
                  <a:extLst>
                    <a:ext uri="{FF2B5EF4-FFF2-40B4-BE49-F238E27FC236}">
                      <a16:creationId xmlns:a16="http://schemas.microsoft.com/office/drawing/2014/main" id="{30A6E240-0330-4BA4-9441-8DE14C64FD93}"/>
                    </a:ext>
                  </a:extLst>
                </p:cNvPr>
                <p:cNvPicPr/>
                <p:nvPr/>
              </p:nvPicPr>
              <p:blipFill>
                <a:blip r:embed="rId717"/>
                <a:stretch>
                  <a:fillRect/>
                </a:stretch>
              </p:blipFill>
              <p:spPr>
                <a:xfrm>
                  <a:off x="8011379" y="2937931"/>
                  <a:ext cx="130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8" name="Freihand 437">
                  <a:extLst>
                    <a:ext uri="{FF2B5EF4-FFF2-40B4-BE49-F238E27FC236}">
                      <a16:creationId xmlns:a16="http://schemas.microsoft.com/office/drawing/2014/main" id="{9AF203C2-175A-48B3-B482-CFED61CB7AEB}"/>
                    </a:ext>
                  </a:extLst>
                </p14:cNvPr>
                <p14:cNvContentPartPr/>
                <p14:nvPr/>
              </p14:nvContentPartPr>
              <p14:xfrm>
                <a:off x="7915259" y="2898691"/>
                <a:ext cx="360" cy="360"/>
              </p14:xfrm>
            </p:contentPart>
          </mc:Choice>
          <mc:Fallback>
            <p:pic>
              <p:nvPicPr>
                <p:cNvPr id="438" name="Freihand 437">
                  <a:extLst>
                    <a:ext uri="{FF2B5EF4-FFF2-40B4-BE49-F238E27FC236}">
                      <a16:creationId xmlns:a16="http://schemas.microsoft.com/office/drawing/2014/main" id="{9AF203C2-175A-48B3-B482-CFED61CB7AEB}"/>
                    </a:ext>
                  </a:extLst>
                </p:cNvPr>
                <p:cNvPicPr/>
                <p:nvPr/>
              </p:nvPicPr>
              <p:blipFill>
                <a:blip r:embed="rId719"/>
                <a:stretch>
                  <a:fillRect/>
                </a:stretch>
              </p:blipFill>
              <p:spPr>
                <a:xfrm>
                  <a:off x="7910939" y="2894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0" name="Freihand 439">
                  <a:extLst>
                    <a:ext uri="{FF2B5EF4-FFF2-40B4-BE49-F238E27FC236}">
                      <a16:creationId xmlns:a16="http://schemas.microsoft.com/office/drawing/2014/main" id="{900A8D80-812A-4C6B-8071-DBEE64D649F6}"/>
                    </a:ext>
                  </a:extLst>
                </p14:cNvPr>
                <p14:cNvContentPartPr/>
                <p14:nvPr/>
              </p14:nvContentPartPr>
              <p14:xfrm>
                <a:off x="8265539" y="2910211"/>
                <a:ext cx="314280" cy="133920"/>
              </p14:xfrm>
            </p:contentPart>
          </mc:Choice>
          <mc:Fallback>
            <p:pic>
              <p:nvPicPr>
                <p:cNvPr id="440" name="Freihand 439">
                  <a:extLst>
                    <a:ext uri="{FF2B5EF4-FFF2-40B4-BE49-F238E27FC236}">
                      <a16:creationId xmlns:a16="http://schemas.microsoft.com/office/drawing/2014/main" id="{900A8D80-812A-4C6B-8071-DBEE64D649F6}"/>
                    </a:ext>
                  </a:extLst>
                </p:cNvPr>
                <p:cNvPicPr/>
                <p:nvPr/>
              </p:nvPicPr>
              <p:blipFill>
                <a:blip r:embed="rId721"/>
                <a:stretch>
                  <a:fillRect/>
                </a:stretch>
              </p:blipFill>
              <p:spPr>
                <a:xfrm>
                  <a:off x="8261219" y="2905891"/>
                  <a:ext cx="322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1" name="Freihand 440">
                  <a:extLst>
                    <a:ext uri="{FF2B5EF4-FFF2-40B4-BE49-F238E27FC236}">
                      <a16:creationId xmlns:a16="http://schemas.microsoft.com/office/drawing/2014/main" id="{94C8324B-3993-47A0-BFBE-0E14000D77BE}"/>
                    </a:ext>
                  </a:extLst>
                </p14:cNvPr>
                <p14:cNvContentPartPr/>
                <p14:nvPr/>
              </p14:nvContentPartPr>
              <p14:xfrm>
                <a:off x="8721659" y="2908051"/>
                <a:ext cx="113040" cy="69120"/>
              </p14:xfrm>
            </p:contentPart>
          </mc:Choice>
          <mc:Fallback>
            <p:pic>
              <p:nvPicPr>
                <p:cNvPr id="441" name="Freihand 440">
                  <a:extLst>
                    <a:ext uri="{FF2B5EF4-FFF2-40B4-BE49-F238E27FC236}">
                      <a16:creationId xmlns:a16="http://schemas.microsoft.com/office/drawing/2014/main" id="{94C8324B-3993-47A0-BFBE-0E14000D77BE}"/>
                    </a:ext>
                  </a:extLst>
                </p:cNvPr>
                <p:cNvPicPr/>
                <p:nvPr/>
              </p:nvPicPr>
              <p:blipFill>
                <a:blip r:embed="rId723"/>
                <a:stretch>
                  <a:fillRect/>
                </a:stretch>
              </p:blipFill>
              <p:spPr>
                <a:xfrm>
                  <a:off x="8717339" y="2903731"/>
                  <a:ext cx="121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2" name="Freihand 441">
                  <a:extLst>
                    <a:ext uri="{FF2B5EF4-FFF2-40B4-BE49-F238E27FC236}">
                      <a16:creationId xmlns:a16="http://schemas.microsoft.com/office/drawing/2014/main" id="{0A8DDACD-4D59-494A-AB84-C0C341436ECB}"/>
                    </a:ext>
                  </a:extLst>
                </p14:cNvPr>
                <p14:cNvContentPartPr/>
                <p14:nvPr/>
              </p14:nvContentPartPr>
              <p14:xfrm>
                <a:off x="8866379" y="2865571"/>
                <a:ext cx="168840" cy="96480"/>
              </p14:xfrm>
            </p:contentPart>
          </mc:Choice>
          <mc:Fallback>
            <p:pic>
              <p:nvPicPr>
                <p:cNvPr id="442" name="Freihand 441">
                  <a:extLst>
                    <a:ext uri="{FF2B5EF4-FFF2-40B4-BE49-F238E27FC236}">
                      <a16:creationId xmlns:a16="http://schemas.microsoft.com/office/drawing/2014/main" id="{0A8DDACD-4D59-494A-AB84-C0C341436ECB}"/>
                    </a:ext>
                  </a:extLst>
                </p:cNvPr>
                <p:cNvPicPr/>
                <p:nvPr/>
              </p:nvPicPr>
              <p:blipFill>
                <a:blip r:embed="rId725"/>
                <a:stretch>
                  <a:fillRect/>
                </a:stretch>
              </p:blipFill>
              <p:spPr>
                <a:xfrm>
                  <a:off x="8862059" y="2861251"/>
                  <a:ext cx="17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3" name="Freihand 442">
                  <a:extLst>
                    <a:ext uri="{FF2B5EF4-FFF2-40B4-BE49-F238E27FC236}">
                      <a16:creationId xmlns:a16="http://schemas.microsoft.com/office/drawing/2014/main" id="{CEE2A2D0-FAAF-48F8-B3BC-234FDAB6E75B}"/>
                    </a:ext>
                  </a:extLst>
                </p14:cNvPr>
                <p14:cNvContentPartPr/>
                <p14:nvPr/>
              </p14:nvContentPartPr>
              <p14:xfrm>
                <a:off x="9048899" y="2804371"/>
                <a:ext cx="160920" cy="128880"/>
              </p14:xfrm>
            </p:contentPart>
          </mc:Choice>
          <mc:Fallback>
            <p:pic>
              <p:nvPicPr>
                <p:cNvPr id="443" name="Freihand 442">
                  <a:extLst>
                    <a:ext uri="{FF2B5EF4-FFF2-40B4-BE49-F238E27FC236}">
                      <a16:creationId xmlns:a16="http://schemas.microsoft.com/office/drawing/2014/main" id="{CEE2A2D0-FAAF-48F8-B3BC-234FDAB6E75B}"/>
                    </a:ext>
                  </a:extLst>
                </p:cNvPr>
                <p:cNvPicPr/>
                <p:nvPr/>
              </p:nvPicPr>
              <p:blipFill>
                <a:blip r:embed="rId727"/>
                <a:stretch>
                  <a:fillRect/>
                </a:stretch>
              </p:blipFill>
              <p:spPr>
                <a:xfrm>
                  <a:off x="9044579" y="2800051"/>
                  <a:ext cx="169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4" name="Freihand 443">
                  <a:extLst>
                    <a:ext uri="{FF2B5EF4-FFF2-40B4-BE49-F238E27FC236}">
                      <a16:creationId xmlns:a16="http://schemas.microsoft.com/office/drawing/2014/main" id="{760CA03B-5211-4D0F-B89F-5AD4948186D1}"/>
                    </a:ext>
                  </a:extLst>
                </p14:cNvPr>
                <p14:cNvContentPartPr/>
                <p14:nvPr/>
              </p14:nvContentPartPr>
              <p14:xfrm>
                <a:off x="9341219" y="2814811"/>
                <a:ext cx="93240" cy="108720"/>
              </p14:xfrm>
            </p:contentPart>
          </mc:Choice>
          <mc:Fallback>
            <p:pic>
              <p:nvPicPr>
                <p:cNvPr id="444" name="Freihand 443">
                  <a:extLst>
                    <a:ext uri="{FF2B5EF4-FFF2-40B4-BE49-F238E27FC236}">
                      <a16:creationId xmlns:a16="http://schemas.microsoft.com/office/drawing/2014/main" id="{760CA03B-5211-4D0F-B89F-5AD4948186D1}"/>
                    </a:ext>
                  </a:extLst>
                </p:cNvPr>
                <p:cNvPicPr/>
                <p:nvPr/>
              </p:nvPicPr>
              <p:blipFill>
                <a:blip r:embed="rId729"/>
                <a:stretch>
                  <a:fillRect/>
                </a:stretch>
              </p:blipFill>
              <p:spPr>
                <a:xfrm>
                  <a:off x="9336899" y="2810491"/>
                  <a:ext cx="101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5" name="Freihand 444">
                  <a:extLst>
                    <a:ext uri="{FF2B5EF4-FFF2-40B4-BE49-F238E27FC236}">
                      <a16:creationId xmlns:a16="http://schemas.microsoft.com/office/drawing/2014/main" id="{D6AA1160-8BB9-47DA-B97B-20291214663A}"/>
                    </a:ext>
                  </a:extLst>
                </p14:cNvPr>
                <p14:cNvContentPartPr/>
                <p14:nvPr/>
              </p14:nvContentPartPr>
              <p14:xfrm>
                <a:off x="9475499" y="2828851"/>
                <a:ext cx="284040" cy="48960"/>
              </p14:xfrm>
            </p:contentPart>
          </mc:Choice>
          <mc:Fallback>
            <p:pic>
              <p:nvPicPr>
                <p:cNvPr id="445" name="Freihand 444">
                  <a:extLst>
                    <a:ext uri="{FF2B5EF4-FFF2-40B4-BE49-F238E27FC236}">
                      <a16:creationId xmlns:a16="http://schemas.microsoft.com/office/drawing/2014/main" id="{D6AA1160-8BB9-47DA-B97B-20291214663A}"/>
                    </a:ext>
                  </a:extLst>
                </p:cNvPr>
                <p:cNvPicPr/>
                <p:nvPr/>
              </p:nvPicPr>
              <p:blipFill>
                <a:blip r:embed="rId731"/>
                <a:stretch>
                  <a:fillRect/>
                </a:stretch>
              </p:blipFill>
              <p:spPr>
                <a:xfrm>
                  <a:off x="9471179" y="2824531"/>
                  <a:ext cx="292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6" name="Freihand 445">
                  <a:extLst>
                    <a:ext uri="{FF2B5EF4-FFF2-40B4-BE49-F238E27FC236}">
                      <a16:creationId xmlns:a16="http://schemas.microsoft.com/office/drawing/2014/main" id="{B5C9453D-97E6-4259-A058-2BE62A0D9A5E}"/>
                    </a:ext>
                  </a:extLst>
                </p14:cNvPr>
                <p14:cNvContentPartPr/>
                <p14:nvPr/>
              </p14:nvContentPartPr>
              <p14:xfrm>
                <a:off x="9790139" y="2786731"/>
                <a:ext cx="96840" cy="77040"/>
              </p14:xfrm>
            </p:contentPart>
          </mc:Choice>
          <mc:Fallback>
            <p:pic>
              <p:nvPicPr>
                <p:cNvPr id="446" name="Freihand 445">
                  <a:extLst>
                    <a:ext uri="{FF2B5EF4-FFF2-40B4-BE49-F238E27FC236}">
                      <a16:creationId xmlns:a16="http://schemas.microsoft.com/office/drawing/2014/main" id="{B5C9453D-97E6-4259-A058-2BE62A0D9A5E}"/>
                    </a:ext>
                  </a:extLst>
                </p:cNvPr>
                <p:cNvPicPr/>
                <p:nvPr/>
              </p:nvPicPr>
              <p:blipFill>
                <a:blip r:embed="rId733"/>
                <a:stretch>
                  <a:fillRect/>
                </a:stretch>
              </p:blipFill>
              <p:spPr>
                <a:xfrm>
                  <a:off x="9785819" y="2782411"/>
                  <a:ext cx="105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7" name="Freihand 446">
                  <a:extLst>
                    <a:ext uri="{FF2B5EF4-FFF2-40B4-BE49-F238E27FC236}">
                      <a16:creationId xmlns:a16="http://schemas.microsoft.com/office/drawing/2014/main" id="{AB1C332A-D048-41BC-9245-806221DFA1A4}"/>
                    </a:ext>
                  </a:extLst>
                </p14:cNvPr>
                <p14:cNvContentPartPr/>
                <p14:nvPr/>
              </p14:nvContentPartPr>
              <p14:xfrm>
                <a:off x="10068059" y="2732371"/>
                <a:ext cx="113400" cy="78120"/>
              </p14:xfrm>
            </p:contentPart>
          </mc:Choice>
          <mc:Fallback>
            <p:pic>
              <p:nvPicPr>
                <p:cNvPr id="447" name="Freihand 446">
                  <a:extLst>
                    <a:ext uri="{FF2B5EF4-FFF2-40B4-BE49-F238E27FC236}">
                      <a16:creationId xmlns:a16="http://schemas.microsoft.com/office/drawing/2014/main" id="{AB1C332A-D048-41BC-9245-806221DFA1A4}"/>
                    </a:ext>
                  </a:extLst>
                </p:cNvPr>
                <p:cNvPicPr/>
                <p:nvPr/>
              </p:nvPicPr>
              <p:blipFill>
                <a:blip r:embed="rId735"/>
                <a:stretch>
                  <a:fillRect/>
                </a:stretch>
              </p:blipFill>
              <p:spPr>
                <a:xfrm>
                  <a:off x="10063739" y="2728051"/>
                  <a:ext cx="122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8" name="Freihand 447">
                  <a:extLst>
                    <a:ext uri="{FF2B5EF4-FFF2-40B4-BE49-F238E27FC236}">
                      <a16:creationId xmlns:a16="http://schemas.microsoft.com/office/drawing/2014/main" id="{65494882-0DA2-4829-BA78-6C0A7B82155D}"/>
                    </a:ext>
                  </a:extLst>
                </p14:cNvPr>
                <p14:cNvContentPartPr/>
                <p14:nvPr/>
              </p14:nvContentPartPr>
              <p14:xfrm>
                <a:off x="10219619" y="2729131"/>
                <a:ext cx="73800" cy="69120"/>
              </p14:xfrm>
            </p:contentPart>
          </mc:Choice>
          <mc:Fallback>
            <p:pic>
              <p:nvPicPr>
                <p:cNvPr id="448" name="Freihand 447">
                  <a:extLst>
                    <a:ext uri="{FF2B5EF4-FFF2-40B4-BE49-F238E27FC236}">
                      <a16:creationId xmlns:a16="http://schemas.microsoft.com/office/drawing/2014/main" id="{65494882-0DA2-4829-BA78-6C0A7B82155D}"/>
                    </a:ext>
                  </a:extLst>
                </p:cNvPr>
                <p:cNvPicPr/>
                <p:nvPr/>
              </p:nvPicPr>
              <p:blipFill>
                <a:blip r:embed="rId737"/>
                <a:stretch>
                  <a:fillRect/>
                </a:stretch>
              </p:blipFill>
              <p:spPr>
                <a:xfrm>
                  <a:off x="10215299" y="2724811"/>
                  <a:ext cx="82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1" name="Freihand 450">
                  <a:extLst>
                    <a:ext uri="{FF2B5EF4-FFF2-40B4-BE49-F238E27FC236}">
                      <a16:creationId xmlns:a16="http://schemas.microsoft.com/office/drawing/2014/main" id="{F704112F-6523-45D3-9C25-304968402B44}"/>
                    </a:ext>
                  </a:extLst>
                </p14:cNvPr>
                <p14:cNvContentPartPr/>
                <p14:nvPr/>
              </p14:nvContentPartPr>
              <p14:xfrm>
                <a:off x="10315019" y="2703571"/>
                <a:ext cx="152280" cy="72720"/>
              </p14:xfrm>
            </p:contentPart>
          </mc:Choice>
          <mc:Fallback>
            <p:pic>
              <p:nvPicPr>
                <p:cNvPr id="451" name="Freihand 450">
                  <a:extLst>
                    <a:ext uri="{FF2B5EF4-FFF2-40B4-BE49-F238E27FC236}">
                      <a16:creationId xmlns:a16="http://schemas.microsoft.com/office/drawing/2014/main" id="{F704112F-6523-45D3-9C25-304968402B44}"/>
                    </a:ext>
                  </a:extLst>
                </p:cNvPr>
                <p:cNvPicPr/>
                <p:nvPr/>
              </p:nvPicPr>
              <p:blipFill>
                <a:blip r:embed="rId739"/>
                <a:stretch>
                  <a:fillRect/>
                </a:stretch>
              </p:blipFill>
              <p:spPr>
                <a:xfrm>
                  <a:off x="10310699" y="2699251"/>
                  <a:ext cx="160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2" name="Freihand 451">
                  <a:extLst>
                    <a:ext uri="{FF2B5EF4-FFF2-40B4-BE49-F238E27FC236}">
                      <a16:creationId xmlns:a16="http://schemas.microsoft.com/office/drawing/2014/main" id="{B268F302-B0EA-4C7F-940F-6BB6AE82AB2C}"/>
                    </a:ext>
                  </a:extLst>
                </p14:cNvPr>
                <p14:cNvContentPartPr/>
                <p14:nvPr/>
              </p14:nvContentPartPr>
              <p14:xfrm>
                <a:off x="10498259" y="2626891"/>
                <a:ext cx="249480" cy="95040"/>
              </p14:xfrm>
            </p:contentPart>
          </mc:Choice>
          <mc:Fallback>
            <p:pic>
              <p:nvPicPr>
                <p:cNvPr id="452" name="Freihand 451">
                  <a:extLst>
                    <a:ext uri="{FF2B5EF4-FFF2-40B4-BE49-F238E27FC236}">
                      <a16:creationId xmlns:a16="http://schemas.microsoft.com/office/drawing/2014/main" id="{B268F302-B0EA-4C7F-940F-6BB6AE82AB2C}"/>
                    </a:ext>
                  </a:extLst>
                </p:cNvPr>
                <p:cNvPicPr/>
                <p:nvPr/>
              </p:nvPicPr>
              <p:blipFill>
                <a:blip r:embed="rId741"/>
                <a:stretch>
                  <a:fillRect/>
                </a:stretch>
              </p:blipFill>
              <p:spPr>
                <a:xfrm>
                  <a:off x="10493939" y="2622571"/>
                  <a:ext cx="258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3" name="Freihand 452">
                  <a:extLst>
                    <a:ext uri="{FF2B5EF4-FFF2-40B4-BE49-F238E27FC236}">
                      <a16:creationId xmlns:a16="http://schemas.microsoft.com/office/drawing/2014/main" id="{F7DC904D-1B1A-4D85-89EA-3DB00FDB89F2}"/>
                    </a:ext>
                  </a:extLst>
                </p14:cNvPr>
                <p14:cNvContentPartPr/>
                <p14:nvPr/>
              </p14:nvContentPartPr>
              <p14:xfrm>
                <a:off x="10777979" y="2627611"/>
                <a:ext cx="360" cy="360"/>
              </p14:xfrm>
            </p:contentPart>
          </mc:Choice>
          <mc:Fallback>
            <p:pic>
              <p:nvPicPr>
                <p:cNvPr id="453" name="Freihand 452">
                  <a:extLst>
                    <a:ext uri="{FF2B5EF4-FFF2-40B4-BE49-F238E27FC236}">
                      <a16:creationId xmlns:a16="http://schemas.microsoft.com/office/drawing/2014/main" id="{F7DC904D-1B1A-4D85-89EA-3DB00FDB89F2}"/>
                    </a:ext>
                  </a:extLst>
                </p:cNvPr>
                <p:cNvPicPr/>
                <p:nvPr/>
              </p:nvPicPr>
              <p:blipFill>
                <a:blip r:embed="rId719"/>
                <a:stretch>
                  <a:fillRect/>
                </a:stretch>
              </p:blipFill>
              <p:spPr>
                <a:xfrm>
                  <a:off x="10773659" y="2623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54" name="Freihand 453">
                  <a:extLst>
                    <a:ext uri="{FF2B5EF4-FFF2-40B4-BE49-F238E27FC236}">
                      <a16:creationId xmlns:a16="http://schemas.microsoft.com/office/drawing/2014/main" id="{E868A28F-FAE5-4F4C-B097-235EB1BFAFE2}"/>
                    </a:ext>
                  </a:extLst>
                </p14:cNvPr>
                <p14:cNvContentPartPr/>
                <p14:nvPr/>
              </p14:nvContentPartPr>
              <p14:xfrm>
                <a:off x="10792739" y="2539051"/>
                <a:ext cx="295560" cy="148320"/>
              </p14:xfrm>
            </p:contentPart>
          </mc:Choice>
          <mc:Fallback>
            <p:pic>
              <p:nvPicPr>
                <p:cNvPr id="454" name="Freihand 453">
                  <a:extLst>
                    <a:ext uri="{FF2B5EF4-FFF2-40B4-BE49-F238E27FC236}">
                      <a16:creationId xmlns:a16="http://schemas.microsoft.com/office/drawing/2014/main" id="{E868A28F-FAE5-4F4C-B097-235EB1BFAFE2}"/>
                    </a:ext>
                  </a:extLst>
                </p:cNvPr>
                <p:cNvPicPr/>
                <p:nvPr/>
              </p:nvPicPr>
              <p:blipFill>
                <a:blip r:embed="rId744"/>
                <a:stretch>
                  <a:fillRect/>
                </a:stretch>
              </p:blipFill>
              <p:spPr>
                <a:xfrm>
                  <a:off x="10788419" y="2534731"/>
                  <a:ext cx="304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5" name="Freihand 454">
                  <a:extLst>
                    <a:ext uri="{FF2B5EF4-FFF2-40B4-BE49-F238E27FC236}">
                      <a16:creationId xmlns:a16="http://schemas.microsoft.com/office/drawing/2014/main" id="{0AA8895E-8536-4DD3-9C98-FE4F2719FFEB}"/>
                    </a:ext>
                  </a:extLst>
                </p14:cNvPr>
                <p14:cNvContentPartPr/>
                <p14:nvPr/>
              </p14:nvContentPartPr>
              <p14:xfrm>
                <a:off x="11064179" y="2537971"/>
                <a:ext cx="190440" cy="93600"/>
              </p14:xfrm>
            </p:contentPart>
          </mc:Choice>
          <mc:Fallback>
            <p:pic>
              <p:nvPicPr>
                <p:cNvPr id="455" name="Freihand 454">
                  <a:extLst>
                    <a:ext uri="{FF2B5EF4-FFF2-40B4-BE49-F238E27FC236}">
                      <a16:creationId xmlns:a16="http://schemas.microsoft.com/office/drawing/2014/main" id="{0AA8895E-8536-4DD3-9C98-FE4F2719FFEB}"/>
                    </a:ext>
                  </a:extLst>
                </p:cNvPr>
                <p:cNvPicPr/>
                <p:nvPr/>
              </p:nvPicPr>
              <p:blipFill>
                <a:blip r:embed="rId746"/>
                <a:stretch>
                  <a:fillRect/>
                </a:stretch>
              </p:blipFill>
              <p:spPr>
                <a:xfrm>
                  <a:off x="11059859" y="2533651"/>
                  <a:ext cx="199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7" name="Freihand 456">
                  <a:extLst>
                    <a:ext uri="{FF2B5EF4-FFF2-40B4-BE49-F238E27FC236}">
                      <a16:creationId xmlns:a16="http://schemas.microsoft.com/office/drawing/2014/main" id="{2A45BCD2-1A15-462D-93B4-400620F5C035}"/>
                    </a:ext>
                  </a:extLst>
                </p14:cNvPr>
                <p14:cNvContentPartPr/>
                <p14:nvPr/>
              </p14:nvContentPartPr>
              <p14:xfrm>
                <a:off x="8157899" y="3290011"/>
                <a:ext cx="105840" cy="160920"/>
              </p14:xfrm>
            </p:contentPart>
          </mc:Choice>
          <mc:Fallback>
            <p:pic>
              <p:nvPicPr>
                <p:cNvPr id="457" name="Freihand 456">
                  <a:extLst>
                    <a:ext uri="{FF2B5EF4-FFF2-40B4-BE49-F238E27FC236}">
                      <a16:creationId xmlns:a16="http://schemas.microsoft.com/office/drawing/2014/main" id="{2A45BCD2-1A15-462D-93B4-400620F5C035}"/>
                    </a:ext>
                  </a:extLst>
                </p:cNvPr>
                <p:cNvPicPr/>
                <p:nvPr/>
              </p:nvPicPr>
              <p:blipFill>
                <a:blip r:embed="rId748"/>
                <a:stretch>
                  <a:fillRect/>
                </a:stretch>
              </p:blipFill>
              <p:spPr>
                <a:xfrm>
                  <a:off x="8153579" y="3285691"/>
                  <a:ext cx="114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8" name="Freihand 457">
                  <a:extLst>
                    <a:ext uri="{FF2B5EF4-FFF2-40B4-BE49-F238E27FC236}">
                      <a16:creationId xmlns:a16="http://schemas.microsoft.com/office/drawing/2014/main" id="{FA7BE459-1765-40EA-B038-5A9AE90B4BCC}"/>
                    </a:ext>
                  </a:extLst>
                </p14:cNvPr>
                <p14:cNvContentPartPr/>
                <p14:nvPr/>
              </p14:nvContentPartPr>
              <p14:xfrm>
                <a:off x="8299739" y="3266611"/>
                <a:ext cx="68400" cy="73080"/>
              </p14:xfrm>
            </p:contentPart>
          </mc:Choice>
          <mc:Fallback>
            <p:pic>
              <p:nvPicPr>
                <p:cNvPr id="458" name="Freihand 457">
                  <a:extLst>
                    <a:ext uri="{FF2B5EF4-FFF2-40B4-BE49-F238E27FC236}">
                      <a16:creationId xmlns:a16="http://schemas.microsoft.com/office/drawing/2014/main" id="{FA7BE459-1765-40EA-B038-5A9AE90B4BCC}"/>
                    </a:ext>
                  </a:extLst>
                </p:cNvPr>
                <p:cNvPicPr/>
                <p:nvPr/>
              </p:nvPicPr>
              <p:blipFill>
                <a:blip r:embed="rId750"/>
                <a:stretch>
                  <a:fillRect/>
                </a:stretch>
              </p:blipFill>
              <p:spPr>
                <a:xfrm>
                  <a:off x="8295419" y="3262291"/>
                  <a:ext cx="77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9" name="Freihand 458">
                  <a:extLst>
                    <a:ext uri="{FF2B5EF4-FFF2-40B4-BE49-F238E27FC236}">
                      <a16:creationId xmlns:a16="http://schemas.microsoft.com/office/drawing/2014/main" id="{8596608F-EF12-41D5-A5D0-60C703FADBBA}"/>
                    </a:ext>
                  </a:extLst>
                </p14:cNvPr>
                <p14:cNvContentPartPr/>
                <p14:nvPr/>
              </p14:nvContentPartPr>
              <p14:xfrm>
                <a:off x="8378939" y="3238531"/>
                <a:ext cx="77400" cy="61200"/>
              </p14:xfrm>
            </p:contentPart>
          </mc:Choice>
          <mc:Fallback>
            <p:pic>
              <p:nvPicPr>
                <p:cNvPr id="459" name="Freihand 458">
                  <a:extLst>
                    <a:ext uri="{FF2B5EF4-FFF2-40B4-BE49-F238E27FC236}">
                      <a16:creationId xmlns:a16="http://schemas.microsoft.com/office/drawing/2014/main" id="{8596608F-EF12-41D5-A5D0-60C703FADBBA}"/>
                    </a:ext>
                  </a:extLst>
                </p:cNvPr>
                <p:cNvPicPr/>
                <p:nvPr/>
              </p:nvPicPr>
              <p:blipFill>
                <a:blip r:embed="rId752"/>
                <a:stretch>
                  <a:fillRect/>
                </a:stretch>
              </p:blipFill>
              <p:spPr>
                <a:xfrm>
                  <a:off x="8374619" y="3234211"/>
                  <a:ext cx="86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0" name="Freihand 459">
                  <a:extLst>
                    <a:ext uri="{FF2B5EF4-FFF2-40B4-BE49-F238E27FC236}">
                      <a16:creationId xmlns:a16="http://schemas.microsoft.com/office/drawing/2014/main" id="{80F132E5-0DC5-4422-AAE0-D40BE94A438F}"/>
                    </a:ext>
                  </a:extLst>
                </p14:cNvPr>
                <p14:cNvContentPartPr/>
                <p14:nvPr/>
              </p14:nvContentPartPr>
              <p14:xfrm>
                <a:off x="8528339" y="3209011"/>
                <a:ext cx="109800" cy="81720"/>
              </p14:xfrm>
            </p:contentPart>
          </mc:Choice>
          <mc:Fallback>
            <p:pic>
              <p:nvPicPr>
                <p:cNvPr id="460" name="Freihand 459">
                  <a:extLst>
                    <a:ext uri="{FF2B5EF4-FFF2-40B4-BE49-F238E27FC236}">
                      <a16:creationId xmlns:a16="http://schemas.microsoft.com/office/drawing/2014/main" id="{80F132E5-0DC5-4422-AAE0-D40BE94A438F}"/>
                    </a:ext>
                  </a:extLst>
                </p:cNvPr>
                <p:cNvPicPr/>
                <p:nvPr/>
              </p:nvPicPr>
              <p:blipFill>
                <a:blip r:embed="rId754"/>
                <a:stretch>
                  <a:fillRect/>
                </a:stretch>
              </p:blipFill>
              <p:spPr>
                <a:xfrm>
                  <a:off x="8524019" y="3204691"/>
                  <a:ext cx="118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1" name="Freihand 460">
                  <a:extLst>
                    <a:ext uri="{FF2B5EF4-FFF2-40B4-BE49-F238E27FC236}">
                      <a16:creationId xmlns:a16="http://schemas.microsoft.com/office/drawing/2014/main" id="{C0F4E478-3FC1-44F9-946A-7A7F07ECF7F9}"/>
                    </a:ext>
                  </a:extLst>
                </p14:cNvPr>
                <p14:cNvContentPartPr/>
                <p14:nvPr/>
              </p14:nvContentPartPr>
              <p14:xfrm>
                <a:off x="8640659" y="3182371"/>
                <a:ext cx="95040" cy="84600"/>
              </p14:xfrm>
            </p:contentPart>
          </mc:Choice>
          <mc:Fallback>
            <p:pic>
              <p:nvPicPr>
                <p:cNvPr id="461" name="Freihand 460">
                  <a:extLst>
                    <a:ext uri="{FF2B5EF4-FFF2-40B4-BE49-F238E27FC236}">
                      <a16:creationId xmlns:a16="http://schemas.microsoft.com/office/drawing/2014/main" id="{C0F4E478-3FC1-44F9-946A-7A7F07ECF7F9}"/>
                    </a:ext>
                  </a:extLst>
                </p:cNvPr>
                <p:cNvPicPr/>
                <p:nvPr/>
              </p:nvPicPr>
              <p:blipFill>
                <a:blip r:embed="rId756"/>
                <a:stretch>
                  <a:fillRect/>
                </a:stretch>
              </p:blipFill>
              <p:spPr>
                <a:xfrm>
                  <a:off x="8636339" y="3178051"/>
                  <a:ext cx="103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62" name="Freihand 461">
                  <a:extLst>
                    <a:ext uri="{FF2B5EF4-FFF2-40B4-BE49-F238E27FC236}">
                      <a16:creationId xmlns:a16="http://schemas.microsoft.com/office/drawing/2014/main" id="{C065D665-EE96-493B-A5F7-B3031E1E24F7}"/>
                    </a:ext>
                  </a:extLst>
                </p14:cNvPr>
                <p14:cNvContentPartPr/>
                <p14:nvPr/>
              </p14:nvContentPartPr>
              <p14:xfrm>
                <a:off x="8740739" y="3174451"/>
                <a:ext cx="98280" cy="79560"/>
              </p14:xfrm>
            </p:contentPart>
          </mc:Choice>
          <mc:Fallback>
            <p:pic>
              <p:nvPicPr>
                <p:cNvPr id="462" name="Freihand 461">
                  <a:extLst>
                    <a:ext uri="{FF2B5EF4-FFF2-40B4-BE49-F238E27FC236}">
                      <a16:creationId xmlns:a16="http://schemas.microsoft.com/office/drawing/2014/main" id="{C065D665-EE96-493B-A5F7-B3031E1E24F7}"/>
                    </a:ext>
                  </a:extLst>
                </p:cNvPr>
                <p:cNvPicPr/>
                <p:nvPr/>
              </p:nvPicPr>
              <p:blipFill>
                <a:blip r:embed="rId758"/>
                <a:stretch>
                  <a:fillRect/>
                </a:stretch>
              </p:blipFill>
              <p:spPr>
                <a:xfrm>
                  <a:off x="8736419" y="3170131"/>
                  <a:ext cx="106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63" name="Freihand 462">
                  <a:extLst>
                    <a:ext uri="{FF2B5EF4-FFF2-40B4-BE49-F238E27FC236}">
                      <a16:creationId xmlns:a16="http://schemas.microsoft.com/office/drawing/2014/main" id="{BF116338-1D93-4AB2-806B-9624B31921F7}"/>
                    </a:ext>
                  </a:extLst>
                </p14:cNvPr>
                <p14:cNvContentPartPr/>
                <p14:nvPr/>
              </p14:nvContentPartPr>
              <p14:xfrm>
                <a:off x="8860619" y="3160771"/>
                <a:ext cx="85320" cy="73080"/>
              </p14:xfrm>
            </p:contentPart>
          </mc:Choice>
          <mc:Fallback>
            <p:pic>
              <p:nvPicPr>
                <p:cNvPr id="463" name="Freihand 462">
                  <a:extLst>
                    <a:ext uri="{FF2B5EF4-FFF2-40B4-BE49-F238E27FC236}">
                      <a16:creationId xmlns:a16="http://schemas.microsoft.com/office/drawing/2014/main" id="{BF116338-1D93-4AB2-806B-9624B31921F7}"/>
                    </a:ext>
                  </a:extLst>
                </p:cNvPr>
                <p:cNvPicPr/>
                <p:nvPr/>
              </p:nvPicPr>
              <p:blipFill>
                <a:blip r:embed="rId760"/>
                <a:stretch>
                  <a:fillRect/>
                </a:stretch>
              </p:blipFill>
              <p:spPr>
                <a:xfrm>
                  <a:off x="8856299" y="3156451"/>
                  <a:ext cx="93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64" name="Freihand 463">
                  <a:extLst>
                    <a:ext uri="{FF2B5EF4-FFF2-40B4-BE49-F238E27FC236}">
                      <a16:creationId xmlns:a16="http://schemas.microsoft.com/office/drawing/2014/main" id="{8C7FE263-E796-40F8-BBD3-9166143CF26A}"/>
                    </a:ext>
                  </a:extLst>
                </p14:cNvPr>
                <p14:cNvContentPartPr/>
                <p14:nvPr/>
              </p14:nvContentPartPr>
              <p14:xfrm>
                <a:off x="9061139" y="3200011"/>
                <a:ext cx="19800" cy="122760"/>
              </p14:xfrm>
            </p:contentPart>
          </mc:Choice>
          <mc:Fallback>
            <p:pic>
              <p:nvPicPr>
                <p:cNvPr id="464" name="Freihand 463">
                  <a:extLst>
                    <a:ext uri="{FF2B5EF4-FFF2-40B4-BE49-F238E27FC236}">
                      <a16:creationId xmlns:a16="http://schemas.microsoft.com/office/drawing/2014/main" id="{8C7FE263-E796-40F8-BBD3-9166143CF26A}"/>
                    </a:ext>
                  </a:extLst>
                </p:cNvPr>
                <p:cNvPicPr/>
                <p:nvPr/>
              </p:nvPicPr>
              <p:blipFill>
                <a:blip r:embed="rId762"/>
                <a:stretch>
                  <a:fillRect/>
                </a:stretch>
              </p:blipFill>
              <p:spPr>
                <a:xfrm>
                  <a:off x="9056819" y="3195691"/>
                  <a:ext cx="28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65" name="Freihand 464">
                  <a:extLst>
                    <a:ext uri="{FF2B5EF4-FFF2-40B4-BE49-F238E27FC236}">
                      <a16:creationId xmlns:a16="http://schemas.microsoft.com/office/drawing/2014/main" id="{3C4DA23A-FEDC-48C2-AE8C-BE3376A09D37}"/>
                    </a:ext>
                  </a:extLst>
                </p14:cNvPr>
                <p14:cNvContentPartPr/>
                <p14:nvPr/>
              </p14:nvContentPartPr>
              <p14:xfrm>
                <a:off x="9135299" y="3101011"/>
                <a:ext cx="73800" cy="125640"/>
              </p14:xfrm>
            </p:contentPart>
          </mc:Choice>
          <mc:Fallback>
            <p:pic>
              <p:nvPicPr>
                <p:cNvPr id="465" name="Freihand 464">
                  <a:extLst>
                    <a:ext uri="{FF2B5EF4-FFF2-40B4-BE49-F238E27FC236}">
                      <a16:creationId xmlns:a16="http://schemas.microsoft.com/office/drawing/2014/main" id="{3C4DA23A-FEDC-48C2-AE8C-BE3376A09D37}"/>
                    </a:ext>
                  </a:extLst>
                </p:cNvPr>
                <p:cNvPicPr/>
                <p:nvPr/>
              </p:nvPicPr>
              <p:blipFill>
                <a:blip r:embed="rId764"/>
                <a:stretch>
                  <a:fillRect/>
                </a:stretch>
              </p:blipFill>
              <p:spPr>
                <a:xfrm>
                  <a:off x="9130979" y="3096691"/>
                  <a:ext cx="82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66" name="Freihand 465">
                  <a:extLst>
                    <a:ext uri="{FF2B5EF4-FFF2-40B4-BE49-F238E27FC236}">
                      <a16:creationId xmlns:a16="http://schemas.microsoft.com/office/drawing/2014/main" id="{3FF79828-2FE3-4A0F-A8A3-320D590921DC}"/>
                    </a:ext>
                  </a:extLst>
                </p14:cNvPr>
                <p14:cNvContentPartPr/>
                <p14:nvPr/>
              </p14:nvContentPartPr>
              <p14:xfrm>
                <a:off x="9249419" y="3056011"/>
                <a:ext cx="184680" cy="137520"/>
              </p14:xfrm>
            </p:contentPart>
          </mc:Choice>
          <mc:Fallback>
            <p:pic>
              <p:nvPicPr>
                <p:cNvPr id="466" name="Freihand 465">
                  <a:extLst>
                    <a:ext uri="{FF2B5EF4-FFF2-40B4-BE49-F238E27FC236}">
                      <a16:creationId xmlns:a16="http://schemas.microsoft.com/office/drawing/2014/main" id="{3FF79828-2FE3-4A0F-A8A3-320D590921DC}"/>
                    </a:ext>
                  </a:extLst>
                </p:cNvPr>
                <p:cNvPicPr/>
                <p:nvPr/>
              </p:nvPicPr>
              <p:blipFill>
                <a:blip r:embed="rId766"/>
                <a:stretch>
                  <a:fillRect/>
                </a:stretch>
              </p:blipFill>
              <p:spPr>
                <a:xfrm>
                  <a:off x="9245099" y="3051691"/>
                  <a:ext cx="193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67" name="Freihand 466">
                  <a:extLst>
                    <a:ext uri="{FF2B5EF4-FFF2-40B4-BE49-F238E27FC236}">
                      <a16:creationId xmlns:a16="http://schemas.microsoft.com/office/drawing/2014/main" id="{5B1EAA3E-4A32-45C2-B0C6-DBCFB420A07A}"/>
                    </a:ext>
                  </a:extLst>
                </p14:cNvPr>
                <p14:cNvContentPartPr/>
                <p14:nvPr/>
              </p14:nvContentPartPr>
              <p14:xfrm>
                <a:off x="9348419" y="3106771"/>
                <a:ext cx="102960" cy="15840"/>
              </p14:xfrm>
            </p:contentPart>
          </mc:Choice>
          <mc:Fallback>
            <p:pic>
              <p:nvPicPr>
                <p:cNvPr id="467" name="Freihand 466">
                  <a:extLst>
                    <a:ext uri="{FF2B5EF4-FFF2-40B4-BE49-F238E27FC236}">
                      <a16:creationId xmlns:a16="http://schemas.microsoft.com/office/drawing/2014/main" id="{5B1EAA3E-4A32-45C2-B0C6-DBCFB420A07A}"/>
                    </a:ext>
                  </a:extLst>
                </p:cNvPr>
                <p:cNvPicPr/>
                <p:nvPr/>
              </p:nvPicPr>
              <p:blipFill>
                <a:blip r:embed="rId768"/>
                <a:stretch>
                  <a:fillRect/>
                </a:stretch>
              </p:blipFill>
              <p:spPr>
                <a:xfrm>
                  <a:off x="9344099" y="3102451"/>
                  <a:ext cx="1116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8" name="Freihand 467">
                  <a:extLst>
                    <a:ext uri="{FF2B5EF4-FFF2-40B4-BE49-F238E27FC236}">
                      <a16:creationId xmlns:a16="http://schemas.microsoft.com/office/drawing/2014/main" id="{9FC6F299-3951-4CB2-9300-D65CBB0084DB}"/>
                    </a:ext>
                  </a:extLst>
                </p14:cNvPr>
                <p14:cNvContentPartPr/>
                <p14:nvPr/>
              </p14:nvContentPartPr>
              <p14:xfrm>
                <a:off x="9593579" y="2999131"/>
                <a:ext cx="169920" cy="171000"/>
              </p14:xfrm>
            </p:contentPart>
          </mc:Choice>
          <mc:Fallback>
            <p:pic>
              <p:nvPicPr>
                <p:cNvPr id="468" name="Freihand 467">
                  <a:extLst>
                    <a:ext uri="{FF2B5EF4-FFF2-40B4-BE49-F238E27FC236}">
                      <a16:creationId xmlns:a16="http://schemas.microsoft.com/office/drawing/2014/main" id="{9FC6F299-3951-4CB2-9300-D65CBB0084DB}"/>
                    </a:ext>
                  </a:extLst>
                </p:cNvPr>
                <p:cNvPicPr/>
                <p:nvPr/>
              </p:nvPicPr>
              <p:blipFill>
                <a:blip r:embed="rId770"/>
                <a:stretch>
                  <a:fillRect/>
                </a:stretch>
              </p:blipFill>
              <p:spPr>
                <a:xfrm>
                  <a:off x="9589259" y="2994811"/>
                  <a:ext cx="1785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69" name="Freihand 468">
                  <a:extLst>
                    <a:ext uri="{FF2B5EF4-FFF2-40B4-BE49-F238E27FC236}">
                      <a16:creationId xmlns:a16="http://schemas.microsoft.com/office/drawing/2014/main" id="{9B585218-A56F-47A6-B667-768952724AD5}"/>
                    </a:ext>
                  </a:extLst>
                </p14:cNvPr>
                <p14:cNvContentPartPr/>
                <p14:nvPr/>
              </p14:nvContentPartPr>
              <p14:xfrm>
                <a:off x="9625259" y="2973571"/>
                <a:ext cx="32760" cy="5040"/>
              </p14:xfrm>
            </p:contentPart>
          </mc:Choice>
          <mc:Fallback>
            <p:pic>
              <p:nvPicPr>
                <p:cNvPr id="469" name="Freihand 468">
                  <a:extLst>
                    <a:ext uri="{FF2B5EF4-FFF2-40B4-BE49-F238E27FC236}">
                      <a16:creationId xmlns:a16="http://schemas.microsoft.com/office/drawing/2014/main" id="{9B585218-A56F-47A6-B667-768952724AD5}"/>
                    </a:ext>
                  </a:extLst>
                </p:cNvPr>
                <p:cNvPicPr/>
                <p:nvPr/>
              </p:nvPicPr>
              <p:blipFill>
                <a:blip r:embed="rId772"/>
                <a:stretch>
                  <a:fillRect/>
                </a:stretch>
              </p:blipFill>
              <p:spPr>
                <a:xfrm>
                  <a:off x="9620939" y="2969251"/>
                  <a:ext cx="41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0" name="Freihand 469">
                  <a:extLst>
                    <a:ext uri="{FF2B5EF4-FFF2-40B4-BE49-F238E27FC236}">
                      <a16:creationId xmlns:a16="http://schemas.microsoft.com/office/drawing/2014/main" id="{27E609CA-45F9-4683-A467-08E052C62357}"/>
                    </a:ext>
                  </a:extLst>
                </p14:cNvPr>
                <p14:cNvContentPartPr/>
                <p14:nvPr/>
              </p14:nvContentPartPr>
              <p14:xfrm>
                <a:off x="9947459" y="3045931"/>
                <a:ext cx="19080" cy="93600"/>
              </p14:xfrm>
            </p:contentPart>
          </mc:Choice>
          <mc:Fallback>
            <p:pic>
              <p:nvPicPr>
                <p:cNvPr id="470" name="Freihand 469">
                  <a:extLst>
                    <a:ext uri="{FF2B5EF4-FFF2-40B4-BE49-F238E27FC236}">
                      <a16:creationId xmlns:a16="http://schemas.microsoft.com/office/drawing/2014/main" id="{27E609CA-45F9-4683-A467-08E052C62357}"/>
                    </a:ext>
                  </a:extLst>
                </p:cNvPr>
                <p:cNvPicPr/>
                <p:nvPr/>
              </p:nvPicPr>
              <p:blipFill>
                <a:blip r:embed="rId774"/>
                <a:stretch>
                  <a:fillRect/>
                </a:stretch>
              </p:blipFill>
              <p:spPr>
                <a:xfrm>
                  <a:off x="9943139" y="3041611"/>
                  <a:ext cx="27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1" name="Freihand 470">
                  <a:extLst>
                    <a:ext uri="{FF2B5EF4-FFF2-40B4-BE49-F238E27FC236}">
                      <a16:creationId xmlns:a16="http://schemas.microsoft.com/office/drawing/2014/main" id="{5242009B-24F4-42D2-93DD-2640AF20EC2F}"/>
                    </a:ext>
                  </a:extLst>
                </p14:cNvPr>
                <p14:cNvContentPartPr/>
                <p14:nvPr/>
              </p14:nvContentPartPr>
              <p14:xfrm>
                <a:off x="9941699" y="2994811"/>
                <a:ext cx="59400" cy="25200"/>
              </p14:xfrm>
            </p:contentPart>
          </mc:Choice>
          <mc:Fallback>
            <p:pic>
              <p:nvPicPr>
                <p:cNvPr id="471" name="Freihand 470">
                  <a:extLst>
                    <a:ext uri="{FF2B5EF4-FFF2-40B4-BE49-F238E27FC236}">
                      <a16:creationId xmlns:a16="http://schemas.microsoft.com/office/drawing/2014/main" id="{5242009B-24F4-42D2-93DD-2640AF20EC2F}"/>
                    </a:ext>
                  </a:extLst>
                </p:cNvPr>
                <p:cNvPicPr/>
                <p:nvPr/>
              </p:nvPicPr>
              <p:blipFill>
                <a:blip r:embed="rId776"/>
                <a:stretch>
                  <a:fillRect/>
                </a:stretch>
              </p:blipFill>
              <p:spPr>
                <a:xfrm>
                  <a:off x="9937379" y="2990491"/>
                  <a:ext cx="68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72" name="Freihand 471">
                  <a:extLst>
                    <a:ext uri="{FF2B5EF4-FFF2-40B4-BE49-F238E27FC236}">
                      <a16:creationId xmlns:a16="http://schemas.microsoft.com/office/drawing/2014/main" id="{0CC75C71-967D-41CC-9176-9144AD8416BD}"/>
                    </a:ext>
                  </a:extLst>
                </p14:cNvPr>
                <p14:cNvContentPartPr/>
                <p14:nvPr/>
              </p14:nvContentPartPr>
              <p14:xfrm>
                <a:off x="10006139" y="3034771"/>
                <a:ext cx="83160" cy="92520"/>
              </p14:xfrm>
            </p:contentPart>
          </mc:Choice>
          <mc:Fallback>
            <p:pic>
              <p:nvPicPr>
                <p:cNvPr id="472" name="Freihand 471">
                  <a:extLst>
                    <a:ext uri="{FF2B5EF4-FFF2-40B4-BE49-F238E27FC236}">
                      <a16:creationId xmlns:a16="http://schemas.microsoft.com/office/drawing/2014/main" id="{0CC75C71-967D-41CC-9176-9144AD8416BD}"/>
                    </a:ext>
                  </a:extLst>
                </p:cNvPr>
                <p:cNvPicPr/>
                <p:nvPr/>
              </p:nvPicPr>
              <p:blipFill>
                <a:blip r:embed="rId778"/>
                <a:stretch>
                  <a:fillRect/>
                </a:stretch>
              </p:blipFill>
              <p:spPr>
                <a:xfrm>
                  <a:off x="10001819" y="3030451"/>
                  <a:ext cx="918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73" name="Freihand 472">
                  <a:extLst>
                    <a:ext uri="{FF2B5EF4-FFF2-40B4-BE49-F238E27FC236}">
                      <a16:creationId xmlns:a16="http://schemas.microsoft.com/office/drawing/2014/main" id="{DFDD26DE-4C82-4F35-8D09-FD4CD81B37DC}"/>
                    </a:ext>
                  </a:extLst>
                </p14:cNvPr>
                <p14:cNvContentPartPr/>
                <p14:nvPr/>
              </p14:nvContentPartPr>
              <p14:xfrm>
                <a:off x="10242299" y="3003091"/>
                <a:ext cx="262080" cy="90000"/>
              </p14:xfrm>
            </p:contentPart>
          </mc:Choice>
          <mc:Fallback>
            <p:pic>
              <p:nvPicPr>
                <p:cNvPr id="473" name="Freihand 472">
                  <a:extLst>
                    <a:ext uri="{FF2B5EF4-FFF2-40B4-BE49-F238E27FC236}">
                      <a16:creationId xmlns:a16="http://schemas.microsoft.com/office/drawing/2014/main" id="{DFDD26DE-4C82-4F35-8D09-FD4CD81B37DC}"/>
                    </a:ext>
                  </a:extLst>
                </p:cNvPr>
                <p:cNvPicPr/>
                <p:nvPr/>
              </p:nvPicPr>
              <p:blipFill>
                <a:blip r:embed="rId780"/>
                <a:stretch>
                  <a:fillRect/>
                </a:stretch>
              </p:blipFill>
              <p:spPr>
                <a:xfrm>
                  <a:off x="10237979" y="2998771"/>
                  <a:ext cx="2707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74" name="Freihand 473">
                  <a:extLst>
                    <a:ext uri="{FF2B5EF4-FFF2-40B4-BE49-F238E27FC236}">
                      <a16:creationId xmlns:a16="http://schemas.microsoft.com/office/drawing/2014/main" id="{4A8F9A5C-1227-4236-981B-878A9BBFE429}"/>
                    </a:ext>
                  </a:extLst>
                </p14:cNvPr>
                <p14:cNvContentPartPr/>
                <p14:nvPr/>
              </p14:nvContentPartPr>
              <p14:xfrm>
                <a:off x="10568099" y="2891131"/>
                <a:ext cx="164520" cy="151200"/>
              </p14:xfrm>
            </p:contentPart>
          </mc:Choice>
          <mc:Fallback>
            <p:pic>
              <p:nvPicPr>
                <p:cNvPr id="474" name="Freihand 473">
                  <a:extLst>
                    <a:ext uri="{FF2B5EF4-FFF2-40B4-BE49-F238E27FC236}">
                      <a16:creationId xmlns:a16="http://schemas.microsoft.com/office/drawing/2014/main" id="{4A8F9A5C-1227-4236-981B-878A9BBFE429}"/>
                    </a:ext>
                  </a:extLst>
                </p:cNvPr>
                <p:cNvPicPr/>
                <p:nvPr/>
              </p:nvPicPr>
              <p:blipFill>
                <a:blip r:embed="rId782"/>
                <a:stretch>
                  <a:fillRect/>
                </a:stretch>
              </p:blipFill>
              <p:spPr>
                <a:xfrm>
                  <a:off x="10563779" y="2886811"/>
                  <a:ext cx="173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75" name="Freihand 474">
                  <a:extLst>
                    <a:ext uri="{FF2B5EF4-FFF2-40B4-BE49-F238E27FC236}">
                      <a16:creationId xmlns:a16="http://schemas.microsoft.com/office/drawing/2014/main" id="{AA38CC08-C4CF-40E0-8C90-1031F6D91664}"/>
                    </a:ext>
                  </a:extLst>
                </p14:cNvPr>
                <p14:cNvContentPartPr/>
                <p14:nvPr/>
              </p14:nvContentPartPr>
              <p14:xfrm>
                <a:off x="10880579" y="2909131"/>
                <a:ext cx="114480" cy="117360"/>
              </p14:xfrm>
            </p:contentPart>
          </mc:Choice>
          <mc:Fallback>
            <p:pic>
              <p:nvPicPr>
                <p:cNvPr id="475" name="Freihand 474">
                  <a:extLst>
                    <a:ext uri="{FF2B5EF4-FFF2-40B4-BE49-F238E27FC236}">
                      <a16:creationId xmlns:a16="http://schemas.microsoft.com/office/drawing/2014/main" id="{AA38CC08-C4CF-40E0-8C90-1031F6D91664}"/>
                    </a:ext>
                  </a:extLst>
                </p:cNvPr>
                <p:cNvPicPr/>
                <p:nvPr/>
              </p:nvPicPr>
              <p:blipFill>
                <a:blip r:embed="rId784"/>
                <a:stretch>
                  <a:fillRect/>
                </a:stretch>
              </p:blipFill>
              <p:spPr>
                <a:xfrm>
                  <a:off x="10876259" y="2904811"/>
                  <a:ext cx="123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76" name="Freihand 475">
                  <a:extLst>
                    <a:ext uri="{FF2B5EF4-FFF2-40B4-BE49-F238E27FC236}">
                      <a16:creationId xmlns:a16="http://schemas.microsoft.com/office/drawing/2014/main" id="{FF68C8FB-3276-4B57-B271-3CCE2FA06D70}"/>
                    </a:ext>
                  </a:extLst>
                </p14:cNvPr>
                <p14:cNvContentPartPr/>
                <p14:nvPr/>
              </p14:nvContentPartPr>
              <p14:xfrm>
                <a:off x="11008379" y="2912011"/>
                <a:ext cx="112320" cy="83880"/>
              </p14:xfrm>
            </p:contentPart>
          </mc:Choice>
          <mc:Fallback>
            <p:pic>
              <p:nvPicPr>
                <p:cNvPr id="476" name="Freihand 475">
                  <a:extLst>
                    <a:ext uri="{FF2B5EF4-FFF2-40B4-BE49-F238E27FC236}">
                      <a16:creationId xmlns:a16="http://schemas.microsoft.com/office/drawing/2014/main" id="{FF68C8FB-3276-4B57-B271-3CCE2FA06D70}"/>
                    </a:ext>
                  </a:extLst>
                </p:cNvPr>
                <p:cNvPicPr/>
                <p:nvPr/>
              </p:nvPicPr>
              <p:blipFill>
                <a:blip r:embed="rId786"/>
                <a:stretch>
                  <a:fillRect/>
                </a:stretch>
              </p:blipFill>
              <p:spPr>
                <a:xfrm>
                  <a:off x="11004059" y="2907691"/>
                  <a:ext cx="120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77" name="Freihand 476">
                  <a:extLst>
                    <a:ext uri="{FF2B5EF4-FFF2-40B4-BE49-F238E27FC236}">
                      <a16:creationId xmlns:a16="http://schemas.microsoft.com/office/drawing/2014/main" id="{2FB915E8-E43A-4EA5-87A2-FC46A37AF395}"/>
                    </a:ext>
                  </a:extLst>
                </p14:cNvPr>
                <p14:cNvContentPartPr/>
                <p14:nvPr/>
              </p14:nvContentPartPr>
              <p14:xfrm>
                <a:off x="11154179" y="2894011"/>
                <a:ext cx="95760" cy="93960"/>
              </p14:xfrm>
            </p:contentPart>
          </mc:Choice>
          <mc:Fallback>
            <p:pic>
              <p:nvPicPr>
                <p:cNvPr id="477" name="Freihand 476">
                  <a:extLst>
                    <a:ext uri="{FF2B5EF4-FFF2-40B4-BE49-F238E27FC236}">
                      <a16:creationId xmlns:a16="http://schemas.microsoft.com/office/drawing/2014/main" id="{2FB915E8-E43A-4EA5-87A2-FC46A37AF395}"/>
                    </a:ext>
                  </a:extLst>
                </p:cNvPr>
                <p:cNvPicPr/>
                <p:nvPr/>
              </p:nvPicPr>
              <p:blipFill>
                <a:blip r:embed="rId788"/>
                <a:stretch>
                  <a:fillRect/>
                </a:stretch>
              </p:blipFill>
              <p:spPr>
                <a:xfrm>
                  <a:off x="11149859" y="2889691"/>
                  <a:ext cx="104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78" name="Freihand 477">
                  <a:extLst>
                    <a:ext uri="{FF2B5EF4-FFF2-40B4-BE49-F238E27FC236}">
                      <a16:creationId xmlns:a16="http://schemas.microsoft.com/office/drawing/2014/main" id="{CFE79B1F-50B5-41C3-B5B2-4C9C4B9A620C}"/>
                    </a:ext>
                  </a:extLst>
                </p14:cNvPr>
                <p14:cNvContentPartPr/>
                <p14:nvPr/>
              </p14:nvContentPartPr>
              <p14:xfrm>
                <a:off x="11275859" y="2873851"/>
                <a:ext cx="17280" cy="90360"/>
              </p14:xfrm>
            </p:contentPart>
          </mc:Choice>
          <mc:Fallback>
            <p:pic>
              <p:nvPicPr>
                <p:cNvPr id="478" name="Freihand 477">
                  <a:extLst>
                    <a:ext uri="{FF2B5EF4-FFF2-40B4-BE49-F238E27FC236}">
                      <a16:creationId xmlns:a16="http://schemas.microsoft.com/office/drawing/2014/main" id="{CFE79B1F-50B5-41C3-B5B2-4C9C4B9A620C}"/>
                    </a:ext>
                  </a:extLst>
                </p:cNvPr>
                <p:cNvPicPr/>
                <p:nvPr/>
              </p:nvPicPr>
              <p:blipFill>
                <a:blip r:embed="rId790"/>
                <a:stretch>
                  <a:fillRect/>
                </a:stretch>
              </p:blipFill>
              <p:spPr>
                <a:xfrm>
                  <a:off x="11271539" y="2869531"/>
                  <a:ext cx="2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9" name="Freihand 478">
                  <a:extLst>
                    <a:ext uri="{FF2B5EF4-FFF2-40B4-BE49-F238E27FC236}">
                      <a16:creationId xmlns:a16="http://schemas.microsoft.com/office/drawing/2014/main" id="{3C46D8A8-5BD2-473A-9726-F534E45B8390}"/>
                    </a:ext>
                  </a:extLst>
                </p14:cNvPr>
                <p14:cNvContentPartPr/>
                <p14:nvPr/>
              </p14:nvContentPartPr>
              <p14:xfrm>
                <a:off x="11320859" y="2836411"/>
                <a:ext cx="179280" cy="88920"/>
              </p14:xfrm>
            </p:contentPart>
          </mc:Choice>
          <mc:Fallback>
            <p:pic>
              <p:nvPicPr>
                <p:cNvPr id="479" name="Freihand 478">
                  <a:extLst>
                    <a:ext uri="{FF2B5EF4-FFF2-40B4-BE49-F238E27FC236}">
                      <a16:creationId xmlns:a16="http://schemas.microsoft.com/office/drawing/2014/main" id="{3C46D8A8-5BD2-473A-9726-F534E45B8390}"/>
                    </a:ext>
                  </a:extLst>
                </p:cNvPr>
                <p:cNvPicPr/>
                <p:nvPr/>
              </p:nvPicPr>
              <p:blipFill>
                <a:blip r:embed="rId792"/>
                <a:stretch>
                  <a:fillRect/>
                </a:stretch>
              </p:blipFill>
              <p:spPr>
                <a:xfrm>
                  <a:off x="11316539" y="2832091"/>
                  <a:ext cx="187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0" name="Freihand 479">
                  <a:extLst>
                    <a:ext uri="{FF2B5EF4-FFF2-40B4-BE49-F238E27FC236}">
                      <a16:creationId xmlns:a16="http://schemas.microsoft.com/office/drawing/2014/main" id="{DB4AD9D8-018D-4C20-9A11-4DE8E1D93E90}"/>
                    </a:ext>
                  </a:extLst>
                </p14:cNvPr>
                <p14:cNvContentPartPr/>
                <p14:nvPr/>
              </p14:nvContentPartPr>
              <p14:xfrm>
                <a:off x="11389619" y="2728771"/>
                <a:ext cx="23040" cy="3240"/>
              </p14:xfrm>
            </p:contentPart>
          </mc:Choice>
          <mc:Fallback>
            <p:pic>
              <p:nvPicPr>
                <p:cNvPr id="480" name="Freihand 479">
                  <a:extLst>
                    <a:ext uri="{FF2B5EF4-FFF2-40B4-BE49-F238E27FC236}">
                      <a16:creationId xmlns:a16="http://schemas.microsoft.com/office/drawing/2014/main" id="{DB4AD9D8-018D-4C20-9A11-4DE8E1D93E90}"/>
                    </a:ext>
                  </a:extLst>
                </p:cNvPr>
                <p:cNvPicPr/>
                <p:nvPr/>
              </p:nvPicPr>
              <p:blipFill>
                <a:blip r:embed="rId794"/>
                <a:stretch>
                  <a:fillRect/>
                </a:stretch>
              </p:blipFill>
              <p:spPr>
                <a:xfrm>
                  <a:off x="11385299" y="2724451"/>
                  <a:ext cx="316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1" name="Freihand 480">
                  <a:extLst>
                    <a:ext uri="{FF2B5EF4-FFF2-40B4-BE49-F238E27FC236}">
                      <a16:creationId xmlns:a16="http://schemas.microsoft.com/office/drawing/2014/main" id="{D97FEAAD-537F-4AD0-9D50-60898155E5C7}"/>
                    </a:ext>
                  </a:extLst>
                </p14:cNvPr>
                <p14:cNvContentPartPr/>
                <p14:nvPr/>
              </p14:nvContentPartPr>
              <p14:xfrm>
                <a:off x="8534459" y="3475771"/>
                <a:ext cx="25560" cy="161280"/>
              </p14:xfrm>
            </p:contentPart>
          </mc:Choice>
          <mc:Fallback>
            <p:pic>
              <p:nvPicPr>
                <p:cNvPr id="481" name="Freihand 480">
                  <a:extLst>
                    <a:ext uri="{FF2B5EF4-FFF2-40B4-BE49-F238E27FC236}">
                      <a16:creationId xmlns:a16="http://schemas.microsoft.com/office/drawing/2014/main" id="{D97FEAAD-537F-4AD0-9D50-60898155E5C7}"/>
                    </a:ext>
                  </a:extLst>
                </p:cNvPr>
                <p:cNvPicPr/>
                <p:nvPr/>
              </p:nvPicPr>
              <p:blipFill>
                <a:blip r:embed="rId796"/>
                <a:stretch>
                  <a:fillRect/>
                </a:stretch>
              </p:blipFill>
              <p:spPr>
                <a:xfrm>
                  <a:off x="8530139" y="3471451"/>
                  <a:ext cx="34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82" name="Freihand 481">
                  <a:extLst>
                    <a:ext uri="{FF2B5EF4-FFF2-40B4-BE49-F238E27FC236}">
                      <a16:creationId xmlns:a16="http://schemas.microsoft.com/office/drawing/2014/main" id="{063B8A2F-BBF9-4F33-8927-46D540327EE1}"/>
                    </a:ext>
                  </a:extLst>
                </p14:cNvPr>
                <p14:cNvContentPartPr/>
                <p14:nvPr/>
              </p14:nvContentPartPr>
              <p14:xfrm>
                <a:off x="8489099" y="3545611"/>
                <a:ext cx="136440" cy="40680"/>
              </p14:xfrm>
            </p:contentPart>
          </mc:Choice>
          <mc:Fallback>
            <p:pic>
              <p:nvPicPr>
                <p:cNvPr id="482" name="Freihand 481">
                  <a:extLst>
                    <a:ext uri="{FF2B5EF4-FFF2-40B4-BE49-F238E27FC236}">
                      <a16:creationId xmlns:a16="http://schemas.microsoft.com/office/drawing/2014/main" id="{063B8A2F-BBF9-4F33-8927-46D540327EE1}"/>
                    </a:ext>
                  </a:extLst>
                </p:cNvPr>
                <p:cNvPicPr/>
                <p:nvPr/>
              </p:nvPicPr>
              <p:blipFill>
                <a:blip r:embed="rId798"/>
                <a:stretch>
                  <a:fillRect/>
                </a:stretch>
              </p:blipFill>
              <p:spPr>
                <a:xfrm>
                  <a:off x="8484779" y="3541291"/>
                  <a:ext cx="145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83" name="Freihand 482">
                  <a:extLst>
                    <a:ext uri="{FF2B5EF4-FFF2-40B4-BE49-F238E27FC236}">
                      <a16:creationId xmlns:a16="http://schemas.microsoft.com/office/drawing/2014/main" id="{50AB7A41-2340-47F4-AD12-8923DA0B5F5E}"/>
                    </a:ext>
                  </a:extLst>
                </p14:cNvPr>
                <p14:cNvContentPartPr/>
                <p14:nvPr/>
              </p14:nvContentPartPr>
              <p14:xfrm>
                <a:off x="8629859" y="3524011"/>
                <a:ext cx="83160" cy="69120"/>
              </p14:xfrm>
            </p:contentPart>
          </mc:Choice>
          <mc:Fallback>
            <p:pic>
              <p:nvPicPr>
                <p:cNvPr id="483" name="Freihand 482">
                  <a:extLst>
                    <a:ext uri="{FF2B5EF4-FFF2-40B4-BE49-F238E27FC236}">
                      <a16:creationId xmlns:a16="http://schemas.microsoft.com/office/drawing/2014/main" id="{50AB7A41-2340-47F4-AD12-8923DA0B5F5E}"/>
                    </a:ext>
                  </a:extLst>
                </p:cNvPr>
                <p:cNvPicPr/>
                <p:nvPr/>
              </p:nvPicPr>
              <p:blipFill>
                <a:blip r:embed="rId800"/>
                <a:stretch>
                  <a:fillRect/>
                </a:stretch>
              </p:blipFill>
              <p:spPr>
                <a:xfrm>
                  <a:off x="8625539" y="3519691"/>
                  <a:ext cx="91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4" name="Freihand 483">
                  <a:extLst>
                    <a:ext uri="{FF2B5EF4-FFF2-40B4-BE49-F238E27FC236}">
                      <a16:creationId xmlns:a16="http://schemas.microsoft.com/office/drawing/2014/main" id="{9A97C36A-1B5D-42D0-912D-12E81B65F9A4}"/>
                    </a:ext>
                  </a:extLst>
                </p14:cNvPr>
                <p14:cNvContentPartPr/>
                <p14:nvPr/>
              </p14:nvContentPartPr>
              <p14:xfrm>
                <a:off x="8869259" y="3480091"/>
                <a:ext cx="105840" cy="84600"/>
              </p14:xfrm>
            </p:contentPart>
          </mc:Choice>
          <mc:Fallback>
            <p:pic>
              <p:nvPicPr>
                <p:cNvPr id="484" name="Freihand 483">
                  <a:extLst>
                    <a:ext uri="{FF2B5EF4-FFF2-40B4-BE49-F238E27FC236}">
                      <a16:creationId xmlns:a16="http://schemas.microsoft.com/office/drawing/2014/main" id="{9A97C36A-1B5D-42D0-912D-12E81B65F9A4}"/>
                    </a:ext>
                  </a:extLst>
                </p:cNvPr>
                <p:cNvPicPr/>
                <p:nvPr/>
              </p:nvPicPr>
              <p:blipFill>
                <a:blip r:embed="rId802"/>
                <a:stretch>
                  <a:fillRect/>
                </a:stretch>
              </p:blipFill>
              <p:spPr>
                <a:xfrm>
                  <a:off x="8864939" y="3475771"/>
                  <a:ext cx="114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5" name="Freihand 484">
                  <a:extLst>
                    <a:ext uri="{FF2B5EF4-FFF2-40B4-BE49-F238E27FC236}">
                      <a16:creationId xmlns:a16="http://schemas.microsoft.com/office/drawing/2014/main" id="{C88647AB-AA5B-4006-8879-52276678BBD6}"/>
                    </a:ext>
                  </a:extLst>
                </p14:cNvPr>
                <p14:cNvContentPartPr/>
                <p14:nvPr/>
              </p14:nvContentPartPr>
              <p14:xfrm>
                <a:off x="9001019" y="3477571"/>
                <a:ext cx="338040" cy="62280"/>
              </p14:xfrm>
            </p:contentPart>
          </mc:Choice>
          <mc:Fallback>
            <p:pic>
              <p:nvPicPr>
                <p:cNvPr id="485" name="Freihand 484">
                  <a:extLst>
                    <a:ext uri="{FF2B5EF4-FFF2-40B4-BE49-F238E27FC236}">
                      <a16:creationId xmlns:a16="http://schemas.microsoft.com/office/drawing/2014/main" id="{C88647AB-AA5B-4006-8879-52276678BBD6}"/>
                    </a:ext>
                  </a:extLst>
                </p:cNvPr>
                <p:cNvPicPr/>
                <p:nvPr/>
              </p:nvPicPr>
              <p:blipFill>
                <a:blip r:embed="rId804"/>
                <a:stretch>
                  <a:fillRect/>
                </a:stretch>
              </p:blipFill>
              <p:spPr>
                <a:xfrm>
                  <a:off x="8996699" y="3473251"/>
                  <a:ext cx="346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86" name="Freihand 485">
                  <a:extLst>
                    <a:ext uri="{FF2B5EF4-FFF2-40B4-BE49-F238E27FC236}">
                      <a16:creationId xmlns:a16="http://schemas.microsoft.com/office/drawing/2014/main" id="{2D0FA550-57C3-47F3-BBEF-AC7E188B3B43}"/>
                    </a:ext>
                  </a:extLst>
                </p14:cNvPr>
                <p14:cNvContentPartPr/>
                <p14:nvPr/>
              </p14:nvContentPartPr>
              <p14:xfrm>
                <a:off x="9359219" y="3408091"/>
                <a:ext cx="167760" cy="108000"/>
              </p14:xfrm>
            </p:contentPart>
          </mc:Choice>
          <mc:Fallback>
            <p:pic>
              <p:nvPicPr>
                <p:cNvPr id="486" name="Freihand 485">
                  <a:extLst>
                    <a:ext uri="{FF2B5EF4-FFF2-40B4-BE49-F238E27FC236}">
                      <a16:creationId xmlns:a16="http://schemas.microsoft.com/office/drawing/2014/main" id="{2D0FA550-57C3-47F3-BBEF-AC7E188B3B43}"/>
                    </a:ext>
                  </a:extLst>
                </p:cNvPr>
                <p:cNvPicPr/>
                <p:nvPr/>
              </p:nvPicPr>
              <p:blipFill>
                <a:blip r:embed="rId806"/>
                <a:stretch>
                  <a:fillRect/>
                </a:stretch>
              </p:blipFill>
              <p:spPr>
                <a:xfrm>
                  <a:off x="9354899" y="3403771"/>
                  <a:ext cx="176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87" name="Freihand 486">
                  <a:extLst>
                    <a:ext uri="{FF2B5EF4-FFF2-40B4-BE49-F238E27FC236}">
                      <a16:creationId xmlns:a16="http://schemas.microsoft.com/office/drawing/2014/main" id="{C8C5D499-3E84-4398-80E5-1049566C62E8}"/>
                    </a:ext>
                  </a:extLst>
                </p14:cNvPr>
                <p14:cNvContentPartPr/>
                <p14:nvPr/>
              </p14:nvContentPartPr>
              <p14:xfrm>
                <a:off x="9653699" y="3329971"/>
                <a:ext cx="126000" cy="160560"/>
              </p14:xfrm>
            </p:contentPart>
          </mc:Choice>
          <mc:Fallback>
            <p:pic>
              <p:nvPicPr>
                <p:cNvPr id="487" name="Freihand 486">
                  <a:extLst>
                    <a:ext uri="{FF2B5EF4-FFF2-40B4-BE49-F238E27FC236}">
                      <a16:creationId xmlns:a16="http://schemas.microsoft.com/office/drawing/2014/main" id="{C8C5D499-3E84-4398-80E5-1049566C62E8}"/>
                    </a:ext>
                  </a:extLst>
                </p:cNvPr>
                <p:cNvPicPr/>
                <p:nvPr/>
              </p:nvPicPr>
              <p:blipFill>
                <a:blip r:embed="rId808"/>
                <a:stretch>
                  <a:fillRect/>
                </a:stretch>
              </p:blipFill>
              <p:spPr>
                <a:xfrm>
                  <a:off x="9649379" y="3325651"/>
                  <a:ext cx="134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88" name="Freihand 487">
                  <a:extLst>
                    <a:ext uri="{FF2B5EF4-FFF2-40B4-BE49-F238E27FC236}">
                      <a16:creationId xmlns:a16="http://schemas.microsoft.com/office/drawing/2014/main" id="{055C73D5-DA42-48F6-8086-E33570D8DD04}"/>
                    </a:ext>
                  </a:extLst>
                </p14:cNvPr>
                <p14:cNvContentPartPr/>
                <p14:nvPr/>
              </p14:nvContentPartPr>
              <p14:xfrm>
                <a:off x="9779699" y="3361291"/>
                <a:ext cx="92880" cy="74520"/>
              </p14:xfrm>
            </p:contentPart>
          </mc:Choice>
          <mc:Fallback>
            <p:pic>
              <p:nvPicPr>
                <p:cNvPr id="488" name="Freihand 487">
                  <a:extLst>
                    <a:ext uri="{FF2B5EF4-FFF2-40B4-BE49-F238E27FC236}">
                      <a16:creationId xmlns:a16="http://schemas.microsoft.com/office/drawing/2014/main" id="{055C73D5-DA42-48F6-8086-E33570D8DD04}"/>
                    </a:ext>
                  </a:extLst>
                </p:cNvPr>
                <p:cNvPicPr/>
                <p:nvPr/>
              </p:nvPicPr>
              <p:blipFill>
                <a:blip r:embed="rId810"/>
                <a:stretch>
                  <a:fillRect/>
                </a:stretch>
              </p:blipFill>
              <p:spPr>
                <a:xfrm>
                  <a:off x="9775379" y="3356971"/>
                  <a:ext cx="101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89" name="Freihand 488">
                  <a:extLst>
                    <a:ext uri="{FF2B5EF4-FFF2-40B4-BE49-F238E27FC236}">
                      <a16:creationId xmlns:a16="http://schemas.microsoft.com/office/drawing/2014/main" id="{90526F46-1B5A-4621-9780-EA5F3854710C}"/>
                    </a:ext>
                  </a:extLst>
                </p14:cNvPr>
                <p14:cNvContentPartPr/>
                <p14:nvPr/>
              </p14:nvContentPartPr>
              <p14:xfrm>
                <a:off x="10075259" y="3335011"/>
                <a:ext cx="159480" cy="75960"/>
              </p14:xfrm>
            </p:contentPart>
          </mc:Choice>
          <mc:Fallback>
            <p:pic>
              <p:nvPicPr>
                <p:cNvPr id="489" name="Freihand 488">
                  <a:extLst>
                    <a:ext uri="{FF2B5EF4-FFF2-40B4-BE49-F238E27FC236}">
                      <a16:creationId xmlns:a16="http://schemas.microsoft.com/office/drawing/2014/main" id="{90526F46-1B5A-4621-9780-EA5F3854710C}"/>
                    </a:ext>
                  </a:extLst>
                </p:cNvPr>
                <p:cNvPicPr/>
                <p:nvPr/>
              </p:nvPicPr>
              <p:blipFill>
                <a:blip r:embed="rId812"/>
                <a:stretch>
                  <a:fillRect/>
                </a:stretch>
              </p:blipFill>
              <p:spPr>
                <a:xfrm>
                  <a:off x="10070939" y="3330691"/>
                  <a:ext cx="168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0" name="Freihand 489">
                  <a:extLst>
                    <a:ext uri="{FF2B5EF4-FFF2-40B4-BE49-F238E27FC236}">
                      <a16:creationId xmlns:a16="http://schemas.microsoft.com/office/drawing/2014/main" id="{BA6355F3-806D-470A-A9A8-6A54AC134428}"/>
                    </a:ext>
                  </a:extLst>
                </p14:cNvPr>
                <p14:cNvContentPartPr/>
                <p14:nvPr/>
              </p14:nvContentPartPr>
              <p14:xfrm>
                <a:off x="10375859" y="3225571"/>
                <a:ext cx="275400" cy="245160"/>
              </p14:xfrm>
            </p:contentPart>
          </mc:Choice>
          <mc:Fallback>
            <p:pic>
              <p:nvPicPr>
                <p:cNvPr id="490" name="Freihand 489">
                  <a:extLst>
                    <a:ext uri="{FF2B5EF4-FFF2-40B4-BE49-F238E27FC236}">
                      <a16:creationId xmlns:a16="http://schemas.microsoft.com/office/drawing/2014/main" id="{BA6355F3-806D-470A-A9A8-6A54AC134428}"/>
                    </a:ext>
                  </a:extLst>
                </p:cNvPr>
                <p:cNvPicPr/>
                <p:nvPr/>
              </p:nvPicPr>
              <p:blipFill>
                <a:blip r:embed="rId814"/>
                <a:stretch>
                  <a:fillRect/>
                </a:stretch>
              </p:blipFill>
              <p:spPr>
                <a:xfrm>
                  <a:off x="10371539" y="3221251"/>
                  <a:ext cx="284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1" name="Freihand 490">
                  <a:extLst>
                    <a:ext uri="{FF2B5EF4-FFF2-40B4-BE49-F238E27FC236}">
                      <a16:creationId xmlns:a16="http://schemas.microsoft.com/office/drawing/2014/main" id="{25152680-F796-4204-9866-9046A0F22443}"/>
                    </a:ext>
                  </a:extLst>
                </p14:cNvPr>
                <p14:cNvContentPartPr/>
                <p14:nvPr/>
              </p14:nvContentPartPr>
              <p14:xfrm>
                <a:off x="10821539" y="3133051"/>
                <a:ext cx="193680" cy="181440"/>
              </p14:xfrm>
            </p:contentPart>
          </mc:Choice>
          <mc:Fallback>
            <p:pic>
              <p:nvPicPr>
                <p:cNvPr id="491" name="Freihand 490">
                  <a:extLst>
                    <a:ext uri="{FF2B5EF4-FFF2-40B4-BE49-F238E27FC236}">
                      <a16:creationId xmlns:a16="http://schemas.microsoft.com/office/drawing/2014/main" id="{25152680-F796-4204-9866-9046A0F22443}"/>
                    </a:ext>
                  </a:extLst>
                </p:cNvPr>
                <p:cNvPicPr/>
                <p:nvPr/>
              </p:nvPicPr>
              <p:blipFill>
                <a:blip r:embed="rId816"/>
                <a:stretch>
                  <a:fillRect/>
                </a:stretch>
              </p:blipFill>
              <p:spPr>
                <a:xfrm>
                  <a:off x="10817219" y="3128731"/>
                  <a:ext cx="202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2" name="Freihand 491">
                  <a:extLst>
                    <a:ext uri="{FF2B5EF4-FFF2-40B4-BE49-F238E27FC236}">
                      <a16:creationId xmlns:a16="http://schemas.microsoft.com/office/drawing/2014/main" id="{F4E60947-DC66-4431-80B8-8E96C95BC6C7}"/>
                    </a:ext>
                  </a:extLst>
                </p14:cNvPr>
                <p14:cNvContentPartPr/>
                <p14:nvPr/>
              </p14:nvContentPartPr>
              <p14:xfrm>
                <a:off x="10773659" y="3167971"/>
                <a:ext cx="101520" cy="4320"/>
              </p14:xfrm>
            </p:contentPart>
          </mc:Choice>
          <mc:Fallback>
            <p:pic>
              <p:nvPicPr>
                <p:cNvPr id="492" name="Freihand 491">
                  <a:extLst>
                    <a:ext uri="{FF2B5EF4-FFF2-40B4-BE49-F238E27FC236}">
                      <a16:creationId xmlns:a16="http://schemas.microsoft.com/office/drawing/2014/main" id="{F4E60947-DC66-4431-80B8-8E96C95BC6C7}"/>
                    </a:ext>
                  </a:extLst>
                </p:cNvPr>
                <p:cNvPicPr/>
                <p:nvPr/>
              </p:nvPicPr>
              <p:blipFill>
                <a:blip r:embed="rId818"/>
                <a:stretch>
                  <a:fillRect/>
                </a:stretch>
              </p:blipFill>
              <p:spPr>
                <a:xfrm>
                  <a:off x="10769339" y="3163651"/>
                  <a:ext cx="110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3" name="Freihand 492">
                  <a:extLst>
                    <a:ext uri="{FF2B5EF4-FFF2-40B4-BE49-F238E27FC236}">
                      <a16:creationId xmlns:a16="http://schemas.microsoft.com/office/drawing/2014/main" id="{7A467D47-659E-459A-8143-77875ACBAF61}"/>
                    </a:ext>
                  </a:extLst>
                </p14:cNvPr>
                <p14:cNvContentPartPr/>
                <p14:nvPr/>
              </p14:nvContentPartPr>
              <p14:xfrm>
                <a:off x="10997219" y="3209371"/>
                <a:ext cx="128160" cy="58680"/>
              </p14:xfrm>
            </p:contentPart>
          </mc:Choice>
          <mc:Fallback>
            <p:pic>
              <p:nvPicPr>
                <p:cNvPr id="493" name="Freihand 492">
                  <a:extLst>
                    <a:ext uri="{FF2B5EF4-FFF2-40B4-BE49-F238E27FC236}">
                      <a16:creationId xmlns:a16="http://schemas.microsoft.com/office/drawing/2014/main" id="{7A467D47-659E-459A-8143-77875ACBAF61}"/>
                    </a:ext>
                  </a:extLst>
                </p:cNvPr>
                <p:cNvPicPr/>
                <p:nvPr/>
              </p:nvPicPr>
              <p:blipFill>
                <a:blip r:embed="rId820"/>
                <a:stretch>
                  <a:fillRect/>
                </a:stretch>
              </p:blipFill>
              <p:spPr>
                <a:xfrm>
                  <a:off x="10992899" y="3205051"/>
                  <a:ext cx="136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94" name="Freihand 493">
                  <a:extLst>
                    <a:ext uri="{FF2B5EF4-FFF2-40B4-BE49-F238E27FC236}">
                      <a16:creationId xmlns:a16="http://schemas.microsoft.com/office/drawing/2014/main" id="{A900D3CE-7127-4118-9AB4-A82FA01D5579}"/>
                    </a:ext>
                  </a:extLst>
                </p14:cNvPr>
                <p14:cNvContentPartPr/>
                <p14:nvPr/>
              </p14:nvContentPartPr>
              <p14:xfrm>
                <a:off x="11140499" y="3130891"/>
                <a:ext cx="230760" cy="120240"/>
              </p14:xfrm>
            </p:contentPart>
          </mc:Choice>
          <mc:Fallback>
            <p:pic>
              <p:nvPicPr>
                <p:cNvPr id="494" name="Freihand 493">
                  <a:extLst>
                    <a:ext uri="{FF2B5EF4-FFF2-40B4-BE49-F238E27FC236}">
                      <a16:creationId xmlns:a16="http://schemas.microsoft.com/office/drawing/2014/main" id="{A900D3CE-7127-4118-9AB4-A82FA01D5579}"/>
                    </a:ext>
                  </a:extLst>
                </p:cNvPr>
                <p:cNvPicPr/>
                <p:nvPr/>
              </p:nvPicPr>
              <p:blipFill>
                <a:blip r:embed="rId822"/>
                <a:stretch>
                  <a:fillRect/>
                </a:stretch>
              </p:blipFill>
              <p:spPr>
                <a:xfrm>
                  <a:off x="11136179" y="3126571"/>
                  <a:ext cx="239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96" name="Freihand 495">
                  <a:extLst>
                    <a:ext uri="{FF2B5EF4-FFF2-40B4-BE49-F238E27FC236}">
                      <a16:creationId xmlns:a16="http://schemas.microsoft.com/office/drawing/2014/main" id="{91999237-D455-4AFA-AB73-F9BE904F9205}"/>
                    </a:ext>
                  </a:extLst>
                </p14:cNvPr>
                <p14:cNvContentPartPr/>
                <p14:nvPr/>
              </p14:nvContentPartPr>
              <p14:xfrm>
                <a:off x="9205139" y="3770251"/>
                <a:ext cx="144000" cy="149760"/>
              </p14:xfrm>
            </p:contentPart>
          </mc:Choice>
          <mc:Fallback>
            <p:pic>
              <p:nvPicPr>
                <p:cNvPr id="496" name="Freihand 495">
                  <a:extLst>
                    <a:ext uri="{FF2B5EF4-FFF2-40B4-BE49-F238E27FC236}">
                      <a16:creationId xmlns:a16="http://schemas.microsoft.com/office/drawing/2014/main" id="{91999237-D455-4AFA-AB73-F9BE904F9205}"/>
                    </a:ext>
                  </a:extLst>
                </p:cNvPr>
                <p:cNvPicPr/>
                <p:nvPr/>
              </p:nvPicPr>
              <p:blipFill>
                <a:blip r:embed="rId824"/>
                <a:stretch>
                  <a:fillRect/>
                </a:stretch>
              </p:blipFill>
              <p:spPr>
                <a:xfrm>
                  <a:off x="9200819" y="3765931"/>
                  <a:ext cx="152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97" name="Freihand 496">
                  <a:extLst>
                    <a:ext uri="{FF2B5EF4-FFF2-40B4-BE49-F238E27FC236}">
                      <a16:creationId xmlns:a16="http://schemas.microsoft.com/office/drawing/2014/main" id="{28A4A6B9-0077-49EF-A132-536F48A40A74}"/>
                    </a:ext>
                  </a:extLst>
                </p14:cNvPr>
                <p14:cNvContentPartPr/>
                <p14:nvPr/>
              </p14:nvContentPartPr>
              <p14:xfrm>
                <a:off x="9403499" y="3738931"/>
                <a:ext cx="132480" cy="120240"/>
              </p14:xfrm>
            </p:contentPart>
          </mc:Choice>
          <mc:Fallback>
            <p:pic>
              <p:nvPicPr>
                <p:cNvPr id="497" name="Freihand 496">
                  <a:extLst>
                    <a:ext uri="{FF2B5EF4-FFF2-40B4-BE49-F238E27FC236}">
                      <a16:creationId xmlns:a16="http://schemas.microsoft.com/office/drawing/2014/main" id="{28A4A6B9-0077-49EF-A132-536F48A40A74}"/>
                    </a:ext>
                  </a:extLst>
                </p:cNvPr>
                <p:cNvPicPr/>
                <p:nvPr/>
              </p:nvPicPr>
              <p:blipFill>
                <a:blip r:embed="rId826"/>
                <a:stretch>
                  <a:fillRect/>
                </a:stretch>
              </p:blipFill>
              <p:spPr>
                <a:xfrm>
                  <a:off x="9399179" y="3734611"/>
                  <a:ext cx="141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98" name="Freihand 497">
                  <a:extLst>
                    <a:ext uri="{FF2B5EF4-FFF2-40B4-BE49-F238E27FC236}">
                      <a16:creationId xmlns:a16="http://schemas.microsoft.com/office/drawing/2014/main" id="{13459E87-AE3C-45C4-B10E-059342919CA5}"/>
                    </a:ext>
                  </a:extLst>
                </p14:cNvPr>
                <p14:cNvContentPartPr/>
                <p14:nvPr/>
              </p14:nvContentPartPr>
              <p14:xfrm>
                <a:off x="9514739" y="3715891"/>
                <a:ext cx="221760" cy="114840"/>
              </p14:xfrm>
            </p:contentPart>
          </mc:Choice>
          <mc:Fallback>
            <p:pic>
              <p:nvPicPr>
                <p:cNvPr id="498" name="Freihand 497">
                  <a:extLst>
                    <a:ext uri="{FF2B5EF4-FFF2-40B4-BE49-F238E27FC236}">
                      <a16:creationId xmlns:a16="http://schemas.microsoft.com/office/drawing/2014/main" id="{13459E87-AE3C-45C4-B10E-059342919CA5}"/>
                    </a:ext>
                  </a:extLst>
                </p:cNvPr>
                <p:cNvPicPr/>
                <p:nvPr/>
              </p:nvPicPr>
              <p:blipFill>
                <a:blip r:embed="rId828"/>
                <a:stretch>
                  <a:fillRect/>
                </a:stretch>
              </p:blipFill>
              <p:spPr>
                <a:xfrm>
                  <a:off x="9510419" y="3711571"/>
                  <a:ext cx="230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99" name="Freihand 498">
                  <a:extLst>
                    <a:ext uri="{FF2B5EF4-FFF2-40B4-BE49-F238E27FC236}">
                      <a16:creationId xmlns:a16="http://schemas.microsoft.com/office/drawing/2014/main" id="{EA375323-D12D-47A2-9A81-0D5D34EF6DC9}"/>
                    </a:ext>
                  </a:extLst>
                </p14:cNvPr>
                <p14:cNvContentPartPr/>
                <p14:nvPr/>
              </p14:nvContentPartPr>
              <p14:xfrm>
                <a:off x="9763139" y="3679531"/>
                <a:ext cx="254520" cy="115560"/>
              </p14:xfrm>
            </p:contentPart>
          </mc:Choice>
          <mc:Fallback>
            <p:pic>
              <p:nvPicPr>
                <p:cNvPr id="499" name="Freihand 498">
                  <a:extLst>
                    <a:ext uri="{FF2B5EF4-FFF2-40B4-BE49-F238E27FC236}">
                      <a16:creationId xmlns:a16="http://schemas.microsoft.com/office/drawing/2014/main" id="{EA375323-D12D-47A2-9A81-0D5D34EF6DC9}"/>
                    </a:ext>
                  </a:extLst>
                </p:cNvPr>
                <p:cNvPicPr/>
                <p:nvPr/>
              </p:nvPicPr>
              <p:blipFill>
                <a:blip r:embed="rId830"/>
                <a:stretch>
                  <a:fillRect/>
                </a:stretch>
              </p:blipFill>
              <p:spPr>
                <a:xfrm>
                  <a:off x="9758819" y="3675211"/>
                  <a:ext cx="263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0" name="Freihand 499">
                  <a:extLst>
                    <a:ext uri="{FF2B5EF4-FFF2-40B4-BE49-F238E27FC236}">
                      <a16:creationId xmlns:a16="http://schemas.microsoft.com/office/drawing/2014/main" id="{BA45F97D-C584-43B7-9CE1-E0A4ECFC22AB}"/>
                    </a:ext>
                  </a:extLst>
                </p14:cNvPr>
                <p14:cNvContentPartPr/>
                <p14:nvPr/>
              </p14:nvContentPartPr>
              <p14:xfrm>
                <a:off x="10015499" y="3588091"/>
                <a:ext cx="23040" cy="43200"/>
              </p14:xfrm>
            </p:contentPart>
          </mc:Choice>
          <mc:Fallback>
            <p:pic>
              <p:nvPicPr>
                <p:cNvPr id="500" name="Freihand 499">
                  <a:extLst>
                    <a:ext uri="{FF2B5EF4-FFF2-40B4-BE49-F238E27FC236}">
                      <a16:creationId xmlns:a16="http://schemas.microsoft.com/office/drawing/2014/main" id="{BA45F97D-C584-43B7-9CE1-E0A4ECFC22AB}"/>
                    </a:ext>
                  </a:extLst>
                </p:cNvPr>
                <p:cNvPicPr/>
                <p:nvPr/>
              </p:nvPicPr>
              <p:blipFill>
                <a:blip r:embed="rId832"/>
                <a:stretch>
                  <a:fillRect/>
                </a:stretch>
              </p:blipFill>
              <p:spPr>
                <a:xfrm>
                  <a:off x="10011179" y="3583771"/>
                  <a:ext cx="31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1" name="Freihand 500">
                  <a:extLst>
                    <a:ext uri="{FF2B5EF4-FFF2-40B4-BE49-F238E27FC236}">
                      <a16:creationId xmlns:a16="http://schemas.microsoft.com/office/drawing/2014/main" id="{BF69F5AA-55F1-458C-9D9C-27F2B31C19EE}"/>
                    </a:ext>
                  </a:extLst>
                </p14:cNvPr>
                <p14:cNvContentPartPr/>
                <p14:nvPr/>
              </p14:nvContentPartPr>
              <p14:xfrm>
                <a:off x="10068419" y="3655051"/>
                <a:ext cx="144720" cy="74520"/>
              </p14:xfrm>
            </p:contentPart>
          </mc:Choice>
          <mc:Fallback>
            <p:pic>
              <p:nvPicPr>
                <p:cNvPr id="501" name="Freihand 500">
                  <a:extLst>
                    <a:ext uri="{FF2B5EF4-FFF2-40B4-BE49-F238E27FC236}">
                      <a16:creationId xmlns:a16="http://schemas.microsoft.com/office/drawing/2014/main" id="{BF69F5AA-55F1-458C-9D9C-27F2B31C19EE}"/>
                    </a:ext>
                  </a:extLst>
                </p:cNvPr>
                <p:cNvPicPr/>
                <p:nvPr/>
              </p:nvPicPr>
              <p:blipFill>
                <a:blip r:embed="rId834"/>
                <a:stretch>
                  <a:fillRect/>
                </a:stretch>
              </p:blipFill>
              <p:spPr>
                <a:xfrm>
                  <a:off x="10064099" y="3650731"/>
                  <a:ext cx="153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2" name="Freihand 501">
                  <a:extLst>
                    <a:ext uri="{FF2B5EF4-FFF2-40B4-BE49-F238E27FC236}">
                      <a16:creationId xmlns:a16="http://schemas.microsoft.com/office/drawing/2014/main" id="{3C89C8EE-04CE-44A4-83BD-CE048AFEC876}"/>
                    </a:ext>
                  </a:extLst>
                </p14:cNvPr>
                <p14:cNvContentPartPr/>
                <p14:nvPr/>
              </p14:nvContentPartPr>
              <p14:xfrm>
                <a:off x="10072019" y="3641731"/>
                <a:ext cx="107280" cy="88560"/>
              </p14:xfrm>
            </p:contentPart>
          </mc:Choice>
          <mc:Fallback>
            <p:pic>
              <p:nvPicPr>
                <p:cNvPr id="502" name="Freihand 501">
                  <a:extLst>
                    <a:ext uri="{FF2B5EF4-FFF2-40B4-BE49-F238E27FC236}">
                      <a16:creationId xmlns:a16="http://schemas.microsoft.com/office/drawing/2014/main" id="{3C89C8EE-04CE-44A4-83BD-CE048AFEC876}"/>
                    </a:ext>
                  </a:extLst>
                </p:cNvPr>
                <p:cNvPicPr/>
                <p:nvPr/>
              </p:nvPicPr>
              <p:blipFill>
                <a:blip r:embed="rId836"/>
                <a:stretch>
                  <a:fillRect/>
                </a:stretch>
              </p:blipFill>
              <p:spPr>
                <a:xfrm>
                  <a:off x="10067699" y="3637411"/>
                  <a:ext cx="1159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4" name="Freihand 503">
                  <a:extLst>
                    <a:ext uri="{FF2B5EF4-FFF2-40B4-BE49-F238E27FC236}">
                      <a16:creationId xmlns:a16="http://schemas.microsoft.com/office/drawing/2014/main" id="{07A94289-9FC2-4406-BD7E-57AD85F304D7}"/>
                    </a:ext>
                  </a:extLst>
                </p14:cNvPr>
                <p14:cNvContentPartPr/>
                <p14:nvPr/>
              </p14:nvContentPartPr>
              <p14:xfrm>
                <a:off x="4964339" y="2743531"/>
                <a:ext cx="835200" cy="49680"/>
              </p14:xfrm>
            </p:contentPart>
          </mc:Choice>
          <mc:Fallback>
            <p:pic>
              <p:nvPicPr>
                <p:cNvPr id="504" name="Freihand 503">
                  <a:extLst>
                    <a:ext uri="{FF2B5EF4-FFF2-40B4-BE49-F238E27FC236}">
                      <a16:creationId xmlns:a16="http://schemas.microsoft.com/office/drawing/2014/main" id="{07A94289-9FC2-4406-BD7E-57AD85F304D7}"/>
                    </a:ext>
                  </a:extLst>
                </p:cNvPr>
                <p:cNvPicPr/>
                <p:nvPr/>
              </p:nvPicPr>
              <p:blipFill>
                <a:blip r:embed="rId838"/>
                <a:stretch>
                  <a:fillRect/>
                </a:stretch>
              </p:blipFill>
              <p:spPr>
                <a:xfrm>
                  <a:off x="4960019" y="2739211"/>
                  <a:ext cx="843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05" name="Freihand 504">
                  <a:extLst>
                    <a:ext uri="{FF2B5EF4-FFF2-40B4-BE49-F238E27FC236}">
                      <a16:creationId xmlns:a16="http://schemas.microsoft.com/office/drawing/2014/main" id="{539FFC30-CDF1-4EFF-8582-1E882CA0BF6A}"/>
                    </a:ext>
                  </a:extLst>
                </p14:cNvPr>
                <p14:cNvContentPartPr/>
                <p14:nvPr/>
              </p14:nvContentPartPr>
              <p14:xfrm>
                <a:off x="2858699" y="2071771"/>
                <a:ext cx="929880" cy="66600"/>
              </p14:xfrm>
            </p:contentPart>
          </mc:Choice>
          <mc:Fallback>
            <p:pic>
              <p:nvPicPr>
                <p:cNvPr id="505" name="Freihand 504">
                  <a:extLst>
                    <a:ext uri="{FF2B5EF4-FFF2-40B4-BE49-F238E27FC236}">
                      <a16:creationId xmlns:a16="http://schemas.microsoft.com/office/drawing/2014/main" id="{539FFC30-CDF1-4EFF-8582-1E882CA0BF6A}"/>
                    </a:ext>
                  </a:extLst>
                </p:cNvPr>
                <p:cNvPicPr/>
                <p:nvPr/>
              </p:nvPicPr>
              <p:blipFill>
                <a:blip r:embed="rId840"/>
                <a:stretch>
                  <a:fillRect/>
                </a:stretch>
              </p:blipFill>
              <p:spPr>
                <a:xfrm>
                  <a:off x="2854379" y="2067451"/>
                  <a:ext cx="938520" cy="75240"/>
                </a:xfrm>
                <a:prstGeom prst="rect">
                  <a:avLst/>
                </a:prstGeom>
              </p:spPr>
            </p:pic>
          </mc:Fallback>
        </mc:AlternateContent>
      </p:grpSp>
    </p:spTree>
    <p:extLst>
      <p:ext uri="{BB962C8B-B14F-4D97-AF65-F5344CB8AC3E}">
        <p14:creationId xmlns:p14="http://schemas.microsoft.com/office/powerpoint/2010/main" val="8320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p>
              <a:p>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en-US" sz="20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Title 1"/>
              <p:cNvSpPr txBox="1">
                <a:spLocks noRot="1" noChangeAspect="1" noMove="1" noResize="1" noEditPoints="1" noAdjustHandles="1" noChangeArrowheads="1" noChangeShapeType="1" noTextEdit="1"/>
              </p:cNvSpPr>
              <p:nvPr/>
            </p:nvSpPr>
            <p:spPr>
              <a:xfrm>
                <a:off x="9423" y="9422"/>
                <a:ext cx="12192000" cy="392900"/>
              </a:xfrm>
              <a:prstGeom prst="rect">
                <a:avLst/>
              </a:prstGeom>
              <a:blipFill>
                <a:blip r:embed="rId3"/>
                <a:stretch>
                  <a:fillRect t="-7813" b="-82813"/>
                </a:stretch>
              </a:blipFill>
            </p:spPr>
            <p:txBody>
              <a:bodyPr/>
              <a:lstStyle/>
              <a:p>
                <a:r>
                  <a:rPr lang="de-DE">
                    <a:noFill/>
                  </a:rPr>
                  <a:t> </a:t>
                </a:r>
              </a:p>
            </p:txBody>
          </p:sp>
        </mc:Fallback>
      </mc:AlternateContent>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71D5D5A7-7CCE-F405-297B-35D6B30AA3D6}"/>
              </a:ext>
            </a:extLst>
          </p:cNvPr>
          <p:cNvPicPr>
            <a:picLocks noChangeAspect="1"/>
          </p:cNvPicPr>
          <p:nvPr/>
        </p:nvPicPr>
        <p:blipFill>
          <a:blip r:embed="rId4"/>
          <a:stretch>
            <a:fillRect/>
          </a:stretch>
        </p:blipFill>
        <p:spPr>
          <a:xfrm>
            <a:off x="140504" y="926618"/>
            <a:ext cx="6146800" cy="187960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4F11DF13-7B70-4E4D-8204-F239FCBA356E}"/>
                  </a:ext>
                </a:extLst>
              </p14:cNvPr>
              <p14:cNvContentPartPr/>
              <p14:nvPr/>
            </p14:nvContentPartPr>
            <p14:xfrm>
              <a:off x="5227499" y="676771"/>
              <a:ext cx="829800" cy="34920"/>
            </p14:xfrm>
          </p:contentPart>
        </mc:Choice>
        <mc:Fallback>
          <p:pic>
            <p:nvPicPr>
              <p:cNvPr id="2" name="Freihand 1">
                <a:extLst>
                  <a:ext uri="{FF2B5EF4-FFF2-40B4-BE49-F238E27FC236}">
                    <a16:creationId xmlns:a16="http://schemas.microsoft.com/office/drawing/2014/main" id="{4F11DF13-7B70-4E4D-8204-F239FCBA356E}"/>
                  </a:ext>
                </a:extLst>
              </p:cNvPr>
              <p:cNvPicPr/>
              <p:nvPr/>
            </p:nvPicPr>
            <p:blipFill>
              <a:blip r:embed="rId6"/>
              <a:stretch>
                <a:fillRect/>
              </a:stretch>
            </p:blipFill>
            <p:spPr>
              <a:xfrm>
                <a:off x="5223179" y="672451"/>
                <a:ext cx="838440" cy="43560"/>
              </a:xfrm>
              <a:prstGeom prst="rect">
                <a:avLst/>
              </a:prstGeom>
            </p:spPr>
          </p:pic>
        </mc:Fallback>
      </mc:AlternateContent>
      <p:grpSp>
        <p:nvGrpSpPr>
          <p:cNvPr id="33" name="Gruppieren 32">
            <a:extLst>
              <a:ext uri="{FF2B5EF4-FFF2-40B4-BE49-F238E27FC236}">
                <a16:creationId xmlns:a16="http://schemas.microsoft.com/office/drawing/2014/main" id="{63412AA4-DB4B-4EC9-8990-1A129A933130}"/>
              </a:ext>
            </a:extLst>
          </p:cNvPr>
          <p:cNvGrpSpPr/>
          <p:nvPr/>
        </p:nvGrpSpPr>
        <p:grpSpPr>
          <a:xfrm>
            <a:off x="2845379" y="485611"/>
            <a:ext cx="174240" cy="354960"/>
            <a:chOff x="2845379" y="485611"/>
            <a:chExt cx="174240" cy="354960"/>
          </a:xfrm>
        </p:grpSpPr>
        <mc:AlternateContent xmlns:mc="http://schemas.openxmlformats.org/markup-compatibility/2006">
          <mc:Choice xmlns:p14="http://schemas.microsoft.com/office/powerpoint/2010/main" Requires="p14">
            <p:contentPart p14:bwMode="auto" r:id="rId7">
              <p14:nvContentPartPr>
                <p14:cNvPr id="31" name="Freihand 30">
                  <a:extLst>
                    <a:ext uri="{FF2B5EF4-FFF2-40B4-BE49-F238E27FC236}">
                      <a16:creationId xmlns:a16="http://schemas.microsoft.com/office/drawing/2014/main" id="{894EBA68-82E2-48C9-AC21-9FBC9F974401}"/>
                    </a:ext>
                  </a:extLst>
                </p14:cNvPr>
                <p14:cNvContentPartPr/>
                <p14:nvPr/>
              </p14:nvContentPartPr>
              <p14:xfrm>
                <a:off x="2906219" y="485611"/>
                <a:ext cx="10440" cy="288000"/>
              </p14:xfrm>
            </p:contentPart>
          </mc:Choice>
          <mc:Fallback>
            <p:pic>
              <p:nvPicPr>
                <p:cNvPr id="31" name="Freihand 30">
                  <a:extLst>
                    <a:ext uri="{FF2B5EF4-FFF2-40B4-BE49-F238E27FC236}">
                      <a16:creationId xmlns:a16="http://schemas.microsoft.com/office/drawing/2014/main" id="{894EBA68-82E2-48C9-AC21-9FBC9F974401}"/>
                    </a:ext>
                  </a:extLst>
                </p:cNvPr>
                <p:cNvPicPr/>
                <p:nvPr/>
              </p:nvPicPr>
              <p:blipFill>
                <a:blip r:embed="rId8"/>
                <a:stretch>
                  <a:fillRect/>
                </a:stretch>
              </p:blipFill>
              <p:spPr>
                <a:xfrm>
                  <a:off x="2901899" y="481291"/>
                  <a:ext cx="190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2" name="Freihand 31">
                  <a:extLst>
                    <a:ext uri="{FF2B5EF4-FFF2-40B4-BE49-F238E27FC236}">
                      <a16:creationId xmlns:a16="http://schemas.microsoft.com/office/drawing/2014/main" id="{D305CBF5-08E0-4A44-A715-1476AB4FC58F}"/>
                    </a:ext>
                  </a:extLst>
                </p14:cNvPr>
                <p14:cNvContentPartPr/>
                <p14:nvPr/>
              </p14:nvContentPartPr>
              <p14:xfrm>
                <a:off x="2845379" y="618451"/>
                <a:ext cx="174240" cy="222120"/>
              </p14:xfrm>
            </p:contentPart>
          </mc:Choice>
          <mc:Fallback>
            <p:pic>
              <p:nvPicPr>
                <p:cNvPr id="32" name="Freihand 31">
                  <a:extLst>
                    <a:ext uri="{FF2B5EF4-FFF2-40B4-BE49-F238E27FC236}">
                      <a16:creationId xmlns:a16="http://schemas.microsoft.com/office/drawing/2014/main" id="{D305CBF5-08E0-4A44-A715-1476AB4FC58F}"/>
                    </a:ext>
                  </a:extLst>
                </p:cNvPr>
                <p:cNvPicPr/>
                <p:nvPr/>
              </p:nvPicPr>
              <p:blipFill>
                <a:blip r:embed="rId10"/>
                <a:stretch>
                  <a:fillRect/>
                </a:stretch>
              </p:blipFill>
              <p:spPr>
                <a:xfrm>
                  <a:off x="2841059" y="614131"/>
                  <a:ext cx="182880" cy="230760"/>
                </a:xfrm>
                <a:prstGeom prst="rect">
                  <a:avLst/>
                </a:prstGeom>
              </p:spPr>
            </p:pic>
          </mc:Fallback>
        </mc:AlternateContent>
      </p:grpSp>
      <p:grpSp>
        <p:nvGrpSpPr>
          <p:cNvPr id="123" name="Gruppieren 122">
            <a:extLst>
              <a:ext uri="{FF2B5EF4-FFF2-40B4-BE49-F238E27FC236}">
                <a16:creationId xmlns:a16="http://schemas.microsoft.com/office/drawing/2014/main" id="{3DEAD58A-5AC0-48CE-A220-FC2649CCD387}"/>
              </a:ext>
            </a:extLst>
          </p:cNvPr>
          <p:cNvGrpSpPr/>
          <p:nvPr/>
        </p:nvGrpSpPr>
        <p:grpSpPr>
          <a:xfrm>
            <a:off x="4838699" y="535291"/>
            <a:ext cx="167400" cy="313560"/>
            <a:chOff x="4838699" y="535291"/>
            <a:chExt cx="167400" cy="313560"/>
          </a:xfrm>
        </p:grpSpPr>
        <mc:AlternateContent xmlns:mc="http://schemas.openxmlformats.org/markup-compatibility/2006">
          <mc:Choice xmlns:p14="http://schemas.microsoft.com/office/powerpoint/2010/main" Requires="p14">
            <p:contentPart p14:bwMode="auto" r:id="rId11">
              <p14:nvContentPartPr>
                <p14:cNvPr id="121" name="Freihand 120">
                  <a:extLst>
                    <a:ext uri="{FF2B5EF4-FFF2-40B4-BE49-F238E27FC236}">
                      <a16:creationId xmlns:a16="http://schemas.microsoft.com/office/drawing/2014/main" id="{C97973CF-A011-4BEA-904C-E2AE02D5EAD5}"/>
                    </a:ext>
                  </a:extLst>
                </p14:cNvPr>
                <p14:cNvContentPartPr/>
                <p14:nvPr/>
              </p14:nvContentPartPr>
              <p14:xfrm>
                <a:off x="4903139" y="535291"/>
                <a:ext cx="23040" cy="249480"/>
              </p14:xfrm>
            </p:contentPart>
          </mc:Choice>
          <mc:Fallback>
            <p:pic>
              <p:nvPicPr>
                <p:cNvPr id="121" name="Freihand 120">
                  <a:extLst>
                    <a:ext uri="{FF2B5EF4-FFF2-40B4-BE49-F238E27FC236}">
                      <a16:creationId xmlns:a16="http://schemas.microsoft.com/office/drawing/2014/main" id="{C97973CF-A011-4BEA-904C-E2AE02D5EAD5}"/>
                    </a:ext>
                  </a:extLst>
                </p:cNvPr>
                <p:cNvPicPr/>
                <p:nvPr/>
              </p:nvPicPr>
              <p:blipFill>
                <a:blip r:embed="rId12"/>
                <a:stretch>
                  <a:fillRect/>
                </a:stretch>
              </p:blipFill>
              <p:spPr>
                <a:xfrm>
                  <a:off x="4898819" y="530971"/>
                  <a:ext cx="31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2" name="Freihand 121">
                  <a:extLst>
                    <a:ext uri="{FF2B5EF4-FFF2-40B4-BE49-F238E27FC236}">
                      <a16:creationId xmlns:a16="http://schemas.microsoft.com/office/drawing/2014/main" id="{07DDA6A4-8837-401A-82D4-3B9F515DDD95}"/>
                    </a:ext>
                  </a:extLst>
                </p14:cNvPr>
                <p14:cNvContentPartPr/>
                <p14:nvPr/>
              </p14:nvContentPartPr>
              <p14:xfrm>
                <a:off x="4838699" y="639691"/>
                <a:ext cx="167400" cy="209160"/>
              </p14:xfrm>
            </p:contentPart>
          </mc:Choice>
          <mc:Fallback>
            <p:pic>
              <p:nvPicPr>
                <p:cNvPr id="122" name="Freihand 121">
                  <a:extLst>
                    <a:ext uri="{FF2B5EF4-FFF2-40B4-BE49-F238E27FC236}">
                      <a16:creationId xmlns:a16="http://schemas.microsoft.com/office/drawing/2014/main" id="{07DDA6A4-8837-401A-82D4-3B9F515DDD95}"/>
                    </a:ext>
                  </a:extLst>
                </p:cNvPr>
                <p:cNvPicPr/>
                <p:nvPr/>
              </p:nvPicPr>
              <p:blipFill>
                <a:blip r:embed="rId14"/>
                <a:stretch>
                  <a:fillRect/>
                </a:stretch>
              </p:blipFill>
              <p:spPr>
                <a:xfrm>
                  <a:off x="4834379" y="635371"/>
                  <a:ext cx="176040" cy="21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355" name="Freihand 354">
                <a:extLst>
                  <a:ext uri="{FF2B5EF4-FFF2-40B4-BE49-F238E27FC236}">
                    <a16:creationId xmlns:a16="http://schemas.microsoft.com/office/drawing/2014/main" id="{6BE03668-2E9F-4345-8CBA-BFD36D4E38EB}"/>
                  </a:ext>
                </a:extLst>
              </p14:cNvPr>
              <p14:cNvContentPartPr/>
              <p14:nvPr/>
            </p14:nvContentPartPr>
            <p14:xfrm>
              <a:off x="6855779" y="2560651"/>
              <a:ext cx="1321560" cy="1589400"/>
            </p14:xfrm>
          </p:contentPart>
        </mc:Choice>
        <mc:Fallback>
          <p:pic>
            <p:nvPicPr>
              <p:cNvPr id="355" name="Freihand 354">
                <a:extLst>
                  <a:ext uri="{FF2B5EF4-FFF2-40B4-BE49-F238E27FC236}">
                    <a16:creationId xmlns:a16="http://schemas.microsoft.com/office/drawing/2014/main" id="{6BE03668-2E9F-4345-8CBA-BFD36D4E38EB}"/>
                  </a:ext>
                </a:extLst>
              </p:cNvPr>
              <p:cNvPicPr/>
              <p:nvPr/>
            </p:nvPicPr>
            <p:blipFill>
              <a:blip r:embed="rId16"/>
              <a:stretch>
                <a:fillRect/>
              </a:stretch>
            </p:blipFill>
            <p:spPr>
              <a:xfrm>
                <a:off x="6851459" y="2556331"/>
                <a:ext cx="1330200" cy="159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7" name="Freihand 356">
                <a:extLst>
                  <a:ext uri="{FF2B5EF4-FFF2-40B4-BE49-F238E27FC236}">
                    <a16:creationId xmlns:a16="http://schemas.microsoft.com/office/drawing/2014/main" id="{014112CF-A8F0-44F3-8537-92E14147F1AE}"/>
                  </a:ext>
                </a:extLst>
              </p14:cNvPr>
              <p14:cNvContentPartPr/>
              <p14:nvPr/>
            </p14:nvContentPartPr>
            <p14:xfrm>
              <a:off x="6164579" y="715651"/>
              <a:ext cx="1291320" cy="63360"/>
            </p14:xfrm>
          </p:contentPart>
        </mc:Choice>
        <mc:Fallback>
          <p:pic>
            <p:nvPicPr>
              <p:cNvPr id="357" name="Freihand 356">
                <a:extLst>
                  <a:ext uri="{FF2B5EF4-FFF2-40B4-BE49-F238E27FC236}">
                    <a16:creationId xmlns:a16="http://schemas.microsoft.com/office/drawing/2014/main" id="{014112CF-A8F0-44F3-8537-92E14147F1AE}"/>
                  </a:ext>
                </a:extLst>
              </p:cNvPr>
              <p:cNvPicPr/>
              <p:nvPr/>
            </p:nvPicPr>
            <p:blipFill>
              <a:blip r:embed="rId18"/>
              <a:stretch>
                <a:fillRect/>
              </a:stretch>
            </p:blipFill>
            <p:spPr>
              <a:xfrm>
                <a:off x="6160259" y="711331"/>
                <a:ext cx="1299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58" name="Freihand 357">
                <a:extLst>
                  <a:ext uri="{FF2B5EF4-FFF2-40B4-BE49-F238E27FC236}">
                    <a16:creationId xmlns:a16="http://schemas.microsoft.com/office/drawing/2014/main" id="{D1ACA6C9-2A98-4CB2-B3DA-33C2A940A5E5}"/>
                  </a:ext>
                </a:extLst>
              </p14:cNvPr>
              <p14:cNvContentPartPr/>
              <p14:nvPr/>
            </p14:nvContentPartPr>
            <p14:xfrm>
              <a:off x="5115179" y="316051"/>
              <a:ext cx="1014840" cy="550800"/>
            </p14:xfrm>
          </p:contentPart>
        </mc:Choice>
        <mc:Fallback>
          <p:pic>
            <p:nvPicPr>
              <p:cNvPr id="358" name="Freihand 357">
                <a:extLst>
                  <a:ext uri="{FF2B5EF4-FFF2-40B4-BE49-F238E27FC236}">
                    <a16:creationId xmlns:a16="http://schemas.microsoft.com/office/drawing/2014/main" id="{D1ACA6C9-2A98-4CB2-B3DA-33C2A940A5E5}"/>
                  </a:ext>
                </a:extLst>
              </p:cNvPr>
              <p:cNvPicPr/>
              <p:nvPr/>
            </p:nvPicPr>
            <p:blipFill>
              <a:blip r:embed="rId20"/>
              <a:stretch>
                <a:fillRect/>
              </a:stretch>
            </p:blipFill>
            <p:spPr>
              <a:xfrm>
                <a:off x="5110859" y="311731"/>
                <a:ext cx="102348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09" name="Freihand 508">
                <a:extLst>
                  <a:ext uri="{FF2B5EF4-FFF2-40B4-BE49-F238E27FC236}">
                    <a16:creationId xmlns:a16="http://schemas.microsoft.com/office/drawing/2014/main" id="{E136C6C6-DFEF-4A58-9796-1990A0310A9D}"/>
                  </a:ext>
                </a:extLst>
              </p14:cNvPr>
              <p14:cNvContentPartPr/>
              <p14:nvPr/>
            </p14:nvContentPartPr>
            <p14:xfrm>
              <a:off x="6140099" y="329731"/>
              <a:ext cx="909720" cy="474840"/>
            </p14:xfrm>
          </p:contentPart>
        </mc:Choice>
        <mc:Fallback>
          <p:pic>
            <p:nvPicPr>
              <p:cNvPr id="509" name="Freihand 508">
                <a:extLst>
                  <a:ext uri="{FF2B5EF4-FFF2-40B4-BE49-F238E27FC236}">
                    <a16:creationId xmlns:a16="http://schemas.microsoft.com/office/drawing/2014/main" id="{E136C6C6-DFEF-4A58-9796-1990A0310A9D}"/>
                  </a:ext>
                </a:extLst>
              </p:cNvPr>
              <p:cNvPicPr/>
              <p:nvPr/>
            </p:nvPicPr>
            <p:blipFill>
              <a:blip r:embed="rId22"/>
              <a:stretch>
                <a:fillRect/>
              </a:stretch>
            </p:blipFill>
            <p:spPr>
              <a:xfrm>
                <a:off x="6135779" y="325411"/>
                <a:ext cx="91836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10" name="Freihand 509">
                <a:extLst>
                  <a:ext uri="{FF2B5EF4-FFF2-40B4-BE49-F238E27FC236}">
                    <a16:creationId xmlns:a16="http://schemas.microsoft.com/office/drawing/2014/main" id="{706162B7-E57E-4893-B57E-1FBB580C54E6}"/>
                  </a:ext>
                </a:extLst>
              </p14:cNvPr>
              <p14:cNvContentPartPr/>
              <p14:nvPr/>
            </p14:nvContentPartPr>
            <p14:xfrm>
              <a:off x="7012739" y="2616811"/>
              <a:ext cx="1100520" cy="1355760"/>
            </p14:xfrm>
          </p:contentPart>
        </mc:Choice>
        <mc:Fallback>
          <p:pic>
            <p:nvPicPr>
              <p:cNvPr id="510" name="Freihand 509">
                <a:extLst>
                  <a:ext uri="{FF2B5EF4-FFF2-40B4-BE49-F238E27FC236}">
                    <a16:creationId xmlns:a16="http://schemas.microsoft.com/office/drawing/2014/main" id="{706162B7-E57E-4893-B57E-1FBB580C54E6}"/>
                  </a:ext>
                </a:extLst>
              </p:cNvPr>
              <p:cNvPicPr/>
              <p:nvPr/>
            </p:nvPicPr>
            <p:blipFill>
              <a:blip r:embed="rId24"/>
              <a:stretch>
                <a:fillRect/>
              </a:stretch>
            </p:blipFill>
            <p:spPr>
              <a:xfrm>
                <a:off x="7008419" y="2612491"/>
                <a:ext cx="1109160" cy="1364400"/>
              </a:xfrm>
              <a:prstGeom prst="rect">
                <a:avLst/>
              </a:prstGeom>
            </p:spPr>
          </p:pic>
        </mc:Fallback>
      </mc:AlternateContent>
      <p:grpSp>
        <p:nvGrpSpPr>
          <p:cNvPr id="578" name="Gruppieren 577">
            <a:extLst>
              <a:ext uri="{FF2B5EF4-FFF2-40B4-BE49-F238E27FC236}">
                <a16:creationId xmlns:a16="http://schemas.microsoft.com/office/drawing/2014/main" id="{C86EE663-708B-4A3F-BB76-3F7C1A0A20DC}"/>
              </a:ext>
            </a:extLst>
          </p:cNvPr>
          <p:cNvGrpSpPr/>
          <p:nvPr/>
        </p:nvGrpSpPr>
        <p:grpSpPr>
          <a:xfrm>
            <a:off x="66539" y="1655611"/>
            <a:ext cx="11450160" cy="4822920"/>
            <a:chOff x="66539" y="1655611"/>
            <a:chExt cx="11450160" cy="4822920"/>
          </a:xfrm>
        </p:grpSpPr>
        <mc:AlternateContent xmlns:mc="http://schemas.openxmlformats.org/markup-compatibility/2006">
          <mc:Choice xmlns:p14="http://schemas.microsoft.com/office/powerpoint/2010/main" Requires="p14">
            <p:contentPart p14:bwMode="auto" r:id="rId25">
              <p14:nvContentPartPr>
                <p14:cNvPr id="211" name="Freihand 210">
                  <a:extLst>
                    <a:ext uri="{FF2B5EF4-FFF2-40B4-BE49-F238E27FC236}">
                      <a16:creationId xmlns:a16="http://schemas.microsoft.com/office/drawing/2014/main" id="{4EBA9003-19D7-4445-B36F-60B9E8E9BDBA}"/>
                    </a:ext>
                  </a:extLst>
                </p14:cNvPr>
                <p14:cNvContentPartPr/>
                <p14:nvPr/>
              </p14:nvContentPartPr>
              <p14:xfrm>
                <a:off x="92459" y="1869091"/>
                <a:ext cx="299160" cy="26640"/>
              </p14:xfrm>
            </p:contentPart>
          </mc:Choice>
          <mc:Fallback>
            <p:pic>
              <p:nvPicPr>
                <p:cNvPr id="211" name="Freihand 210">
                  <a:extLst>
                    <a:ext uri="{FF2B5EF4-FFF2-40B4-BE49-F238E27FC236}">
                      <a16:creationId xmlns:a16="http://schemas.microsoft.com/office/drawing/2014/main" id="{4EBA9003-19D7-4445-B36F-60B9E8E9BDBA}"/>
                    </a:ext>
                  </a:extLst>
                </p:cNvPr>
                <p:cNvPicPr/>
                <p:nvPr/>
              </p:nvPicPr>
              <p:blipFill>
                <a:blip r:embed="rId26"/>
                <a:stretch>
                  <a:fillRect/>
                </a:stretch>
              </p:blipFill>
              <p:spPr>
                <a:xfrm>
                  <a:off x="88139" y="1864771"/>
                  <a:ext cx="307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2" name="Freihand 211">
                  <a:extLst>
                    <a:ext uri="{FF2B5EF4-FFF2-40B4-BE49-F238E27FC236}">
                      <a16:creationId xmlns:a16="http://schemas.microsoft.com/office/drawing/2014/main" id="{502185EF-6937-49D0-827F-C8ADDFD61689}"/>
                    </a:ext>
                  </a:extLst>
                </p14:cNvPr>
                <p14:cNvContentPartPr/>
                <p14:nvPr/>
              </p14:nvContentPartPr>
              <p14:xfrm>
                <a:off x="331859" y="1810051"/>
                <a:ext cx="179280" cy="162360"/>
              </p14:xfrm>
            </p:contentPart>
          </mc:Choice>
          <mc:Fallback>
            <p:pic>
              <p:nvPicPr>
                <p:cNvPr id="212" name="Freihand 211">
                  <a:extLst>
                    <a:ext uri="{FF2B5EF4-FFF2-40B4-BE49-F238E27FC236}">
                      <a16:creationId xmlns:a16="http://schemas.microsoft.com/office/drawing/2014/main" id="{502185EF-6937-49D0-827F-C8ADDFD61689}"/>
                    </a:ext>
                  </a:extLst>
                </p:cNvPr>
                <p:cNvPicPr/>
                <p:nvPr/>
              </p:nvPicPr>
              <p:blipFill>
                <a:blip r:embed="rId28"/>
                <a:stretch>
                  <a:fillRect/>
                </a:stretch>
              </p:blipFill>
              <p:spPr>
                <a:xfrm>
                  <a:off x="327539" y="1805731"/>
                  <a:ext cx="187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6" name="Freihand 275">
                  <a:extLst>
                    <a:ext uri="{FF2B5EF4-FFF2-40B4-BE49-F238E27FC236}">
                      <a16:creationId xmlns:a16="http://schemas.microsoft.com/office/drawing/2014/main" id="{CA426DC7-E708-420D-AABA-7420D4DF8AB6}"/>
                    </a:ext>
                  </a:extLst>
                </p14:cNvPr>
                <p14:cNvContentPartPr/>
                <p14:nvPr/>
              </p14:nvContentPartPr>
              <p14:xfrm>
                <a:off x="5301659" y="1981771"/>
                <a:ext cx="433440" cy="17640"/>
              </p14:xfrm>
            </p:contentPart>
          </mc:Choice>
          <mc:Fallback>
            <p:pic>
              <p:nvPicPr>
                <p:cNvPr id="276" name="Freihand 275">
                  <a:extLst>
                    <a:ext uri="{FF2B5EF4-FFF2-40B4-BE49-F238E27FC236}">
                      <a16:creationId xmlns:a16="http://schemas.microsoft.com/office/drawing/2014/main" id="{CA426DC7-E708-420D-AABA-7420D4DF8AB6}"/>
                    </a:ext>
                  </a:extLst>
                </p:cNvPr>
                <p:cNvPicPr/>
                <p:nvPr/>
              </p:nvPicPr>
              <p:blipFill>
                <a:blip r:embed="rId30"/>
                <a:stretch>
                  <a:fillRect/>
                </a:stretch>
              </p:blipFill>
              <p:spPr>
                <a:xfrm>
                  <a:off x="5297339" y="1977451"/>
                  <a:ext cx="442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8" name="Freihand 107">
                  <a:extLst>
                    <a:ext uri="{FF2B5EF4-FFF2-40B4-BE49-F238E27FC236}">
                      <a16:creationId xmlns:a16="http://schemas.microsoft.com/office/drawing/2014/main" id="{9A802A11-F20C-409B-8B82-32715118E577}"/>
                    </a:ext>
                  </a:extLst>
                </p14:cNvPr>
                <p14:cNvContentPartPr/>
                <p14:nvPr/>
              </p14:nvContentPartPr>
              <p14:xfrm>
                <a:off x="2818019" y="2613931"/>
                <a:ext cx="372240" cy="8640"/>
              </p14:xfrm>
            </p:contentPart>
          </mc:Choice>
          <mc:Fallback>
            <p:pic>
              <p:nvPicPr>
                <p:cNvPr id="108" name="Freihand 107">
                  <a:extLst>
                    <a:ext uri="{FF2B5EF4-FFF2-40B4-BE49-F238E27FC236}">
                      <a16:creationId xmlns:a16="http://schemas.microsoft.com/office/drawing/2014/main" id="{9A802A11-F20C-409B-8B82-32715118E577}"/>
                    </a:ext>
                  </a:extLst>
                </p:cNvPr>
                <p:cNvPicPr/>
                <p:nvPr/>
              </p:nvPicPr>
              <p:blipFill>
                <a:blip r:embed="rId32"/>
                <a:stretch>
                  <a:fillRect/>
                </a:stretch>
              </p:blipFill>
              <p:spPr>
                <a:xfrm>
                  <a:off x="2813699" y="2609611"/>
                  <a:ext cx="380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1" name="Freihand 190">
                  <a:extLst>
                    <a:ext uri="{FF2B5EF4-FFF2-40B4-BE49-F238E27FC236}">
                      <a16:creationId xmlns:a16="http://schemas.microsoft.com/office/drawing/2014/main" id="{A8760A01-7AB2-4A58-888F-C2608974BBAB}"/>
                    </a:ext>
                  </a:extLst>
                </p14:cNvPr>
                <p14:cNvContentPartPr/>
                <p14:nvPr/>
              </p14:nvContentPartPr>
              <p14:xfrm>
                <a:off x="4809179" y="2589091"/>
                <a:ext cx="403560" cy="25560"/>
              </p14:xfrm>
            </p:contentPart>
          </mc:Choice>
          <mc:Fallback>
            <p:pic>
              <p:nvPicPr>
                <p:cNvPr id="191" name="Freihand 190">
                  <a:extLst>
                    <a:ext uri="{FF2B5EF4-FFF2-40B4-BE49-F238E27FC236}">
                      <a16:creationId xmlns:a16="http://schemas.microsoft.com/office/drawing/2014/main" id="{A8760A01-7AB2-4A58-888F-C2608974BBAB}"/>
                    </a:ext>
                  </a:extLst>
                </p:cNvPr>
                <p:cNvPicPr/>
                <p:nvPr/>
              </p:nvPicPr>
              <p:blipFill>
                <a:blip r:embed="rId34"/>
                <a:stretch>
                  <a:fillRect/>
                </a:stretch>
              </p:blipFill>
              <p:spPr>
                <a:xfrm>
                  <a:off x="4804859" y="2584771"/>
                  <a:ext cx="412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 name="Freihand 2">
                  <a:extLst>
                    <a:ext uri="{FF2B5EF4-FFF2-40B4-BE49-F238E27FC236}">
                      <a16:creationId xmlns:a16="http://schemas.microsoft.com/office/drawing/2014/main" id="{6233E2C9-A83A-47A4-8C73-29E9F4BD0A95}"/>
                    </a:ext>
                  </a:extLst>
                </p14:cNvPr>
                <p14:cNvContentPartPr/>
                <p14:nvPr/>
              </p14:nvContentPartPr>
              <p14:xfrm>
                <a:off x="150779" y="3028651"/>
                <a:ext cx="109080" cy="122040"/>
              </p14:xfrm>
            </p:contentPart>
          </mc:Choice>
          <mc:Fallback>
            <p:pic>
              <p:nvPicPr>
                <p:cNvPr id="3" name="Freihand 2">
                  <a:extLst>
                    <a:ext uri="{FF2B5EF4-FFF2-40B4-BE49-F238E27FC236}">
                      <a16:creationId xmlns:a16="http://schemas.microsoft.com/office/drawing/2014/main" id="{6233E2C9-A83A-47A4-8C73-29E9F4BD0A95}"/>
                    </a:ext>
                  </a:extLst>
                </p:cNvPr>
                <p:cNvPicPr/>
                <p:nvPr/>
              </p:nvPicPr>
              <p:blipFill>
                <a:blip r:embed="rId36"/>
                <a:stretch>
                  <a:fillRect/>
                </a:stretch>
              </p:blipFill>
              <p:spPr>
                <a:xfrm>
                  <a:off x="146459" y="3024331"/>
                  <a:ext cx="117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 name="Freihand 4">
                  <a:extLst>
                    <a:ext uri="{FF2B5EF4-FFF2-40B4-BE49-F238E27FC236}">
                      <a16:creationId xmlns:a16="http://schemas.microsoft.com/office/drawing/2014/main" id="{0E187C72-EC26-4822-9E85-64BF312A59BA}"/>
                    </a:ext>
                  </a:extLst>
                </p14:cNvPr>
                <p14:cNvContentPartPr/>
                <p14:nvPr/>
              </p14:nvContentPartPr>
              <p14:xfrm>
                <a:off x="147899" y="3028651"/>
                <a:ext cx="34200" cy="185400"/>
              </p14:xfrm>
            </p:contentPart>
          </mc:Choice>
          <mc:Fallback>
            <p:pic>
              <p:nvPicPr>
                <p:cNvPr id="5" name="Freihand 4">
                  <a:extLst>
                    <a:ext uri="{FF2B5EF4-FFF2-40B4-BE49-F238E27FC236}">
                      <a16:creationId xmlns:a16="http://schemas.microsoft.com/office/drawing/2014/main" id="{0E187C72-EC26-4822-9E85-64BF312A59BA}"/>
                    </a:ext>
                  </a:extLst>
                </p:cNvPr>
                <p:cNvPicPr/>
                <p:nvPr/>
              </p:nvPicPr>
              <p:blipFill>
                <a:blip r:embed="rId38"/>
                <a:stretch>
                  <a:fillRect/>
                </a:stretch>
              </p:blipFill>
              <p:spPr>
                <a:xfrm>
                  <a:off x="143579" y="3024331"/>
                  <a:ext cx="428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 name="Freihand 6">
                  <a:extLst>
                    <a:ext uri="{FF2B5EF4-FFF2-40B4-BE49-F238E27FC236}">
                      <a16:creationId xmlns:a16="http://schemas.microsoft.com/office/drawing/2014/main" id="{35A28294-8C29-4DE7-8F9A-D969D9DDBC75}"/>
                    </a:ext>
                  </a:extLst>
                </p14:cNvPr>
                <p14:cNvContentPartPr/>
                <p14:nvPr/>
              </p14:nvContentPartPr>
              <p14:xfrm>
                <a:off x="156179" y="3025411"/>
                <a:ext cx="160920" cy="9720"/>
              </p14:xfrm>
            </p:contentPart>
          </mc:Choice>
          <mc:Fallback>
            <p:pic>
              <p:nvPicPr>
                <p:cNvPr id="7" name="Freihand 6">
                  <a:extLst>
                    <a:ext uri="{FF2B5EF4-FFF2-40B4-BE49-F238E27FC236}">
                      <a16:creationId xmlns:a16="http://schemas.microsoft.com/office/drawing/2014/main" id="{35A28294-8C29-4DE7-8F9A-D969D9DDBC75}"/>
                    </a:ext>
                  </a:extLst>
                </p:cNvPr>
                <p:cNvPicPr/>
                <p:nvPr/>
              </p:nvPicPr>
              <p:blipFill>
                <a:blip r:embed="rId40"/>
                <a:stretch>
                  <a:fillRect/>
                </a:stretch>
              </p:blipFill>
              <p:spPr>
                <a:xfrm>
                  <a:off x="151859" y="3021091"/>
                  <a:ext cx="169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 name="Freihand 7">
                  <a:extLst>
                    <a:ext uri="{FF2B5EF4-FFF2-40B4-BE49-F238E27FC236}">
                      <a16:creationId xmlns:a16="http://schemas.microsoft.com/office/drawing/2014/main" id="{DC3D72B1-144B-4C77-8614-3C628CB47092}"/>
                    </a:ext>
                  </a:extLst>
                </p14:cNvPr>
                <p14:cNvContentPartPr/>
                <p14:nvPr/>
              </p14:nvContentPartPr>
              <p14:xfrm>
                <a:off x="147539" y="3092731"/>
                <a:ext cx="141120" cy="107280"/>
              </p14:xfrm>
            </p:contentPart>
          </mc:Choice>
          <mc:Fallback>
            <p:pic>
              <p:nvPicPr>
                <p:cNvPr id="8" name="Freihand 7">
                  <a:extLst>
                    <a:ext uri="{FF2B5EF4-FFF2-40B4-BE49-F238E27FC236}">
                      <a16:creationId xmlns:a16="http://schemas.microsoft.com/office/drawing/2014/main" id="{DC3D72B1-144B-4C77-8614-3C628CB47092}"/>
                    </a:ext>
                  </a:extLst>
                </p:cNvPr>
                <p:cNvPicPr/>
                <p:nvPr/>
              </p:nvPicPr>
              <p:blipFill>
                <a:blip r:embed="rId42"/>
                <a:stretch>
                  <a:fillRect/>
                </a:stretch>
              </p:blipFill>
              <p:spPr>
                <a:xfrm>
                  <a:off x="143219" y="3088411"/>
                  <a:ext cx="149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 name="Freihand 8">
                  <a:extLst>
                    <a:ext uri="{FF2B5EF4-FFF2-40B4-BE49-F238E27FC236}">
                      <a16:creationId xmlns:a16="http://schemas.microsoft.com/office/drawing/2014/main" id="{B7076C71-56C7-4394-9A33-40ECA561DB85}"/>
                    </a:ext>
                  </a:extLst>
                </p14:cNvPr>
                <p14:cNvContentPartPr/>
                <p14:nvPr/>
              </p14:nvContentPartPr>
              <p14:xfrm>
                <a:off x="323939" y="3050251"/>
                <a:ext cx="155520" cy="133920"/>
              </p14:xfrm>
            </p:contentPart>
          </mc:Choice>
          <mc:Fallback>
            <p:pic>
              <p:nvPicPr>
                <p:cNvPr id="9" name="Freihand 8">
                  <a:extLst>
                    <a:ext uri="{FF2B5EF4-FFF2-40B4-BE49-F238E27FC236}">
                      <a16:creationId xmlns:a16="http://schemas.microsoft.com/office/drawing/2014/main" id="{B7076C71-56C7-4394-9A33-40ECA561DB85}"/>
                    </a:ext>
                  </a:extLst>
                </p:cNvPr>
                <p:cNvPicPr/>
                <p:nvPr/>
              </p:nvPicPr>
              <p:blipFill>
                <a:blip r:embed="rId44"/>
                <a:stretch>
                  <a:fillRect/>
                </a:stretch>
              </p:blipFill>
              <p:spPr>
                <a:xfrm>
                  <a:off x="319619" y="3045931"/>
                  <a:ext cx="164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 name="Freihand 9">
                  <a:extLst>
                    <a:ext uri="{FF2B5EF4-FFF2-40B4-BE49-F238E27FC236}">
                      <a16:creationId xmlns:a16="http://schemas.microsoft.com/office/drawing/2014/main" id="{71EA5EFB-9F38-4B87-9F92-4F6A98C8BB02}"/>
                    </a:ext>
                  </a:extLst>
                </p14:cNvPr>
                <p14:cNvContentPartPr/>
                <p14:nvPr/>
              </p14:nvContentPartPr>
              <p14:xfrm>
                <a:off x="618419" y="3112891"/>
                <a:ext cx="86040" cy="207720"/>
              </p14:xfrm>
            </p:contentPart>
          </mc:Choice>
          <mc:Fallback>
            <p:pic>
              <p:nvPicPr>
                <p:cNvPr id="10" name="Freihand 9">
                  <a:extLst>
                    <a:ext uri="{FF2B5EF4-FFF2-40B4-BE49-F238E27FC236}">
                      <a16:creationId xmlns:a16="http://schemas.microsoft.com/office/drawing/2014/main" id="{71EA5EFB-9F38-4B87-9F92-4F6A98C8BB02}"/>
                    </a:ext>
                  </a:extLst>
                </p:cNvPr>
                <p:cNvPicPr/>
                <p:nvPr/>
              </p:nvPicPr>
              <p:blipFill>
                <a:blip r:embed="rId46"/>
                <a:stretch>
                  <a:fillRect/>
                </a:stretch>
              </p:blipFill>
              <p:spPr>
                <a:xfrm>
                  <a:off x="614099" y="3108571"/>
                  <a:ext cx="94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1" name="Freihand 10">
                  <a:extLst>
                    <a:ext uri="{FF2B5EF4-FFF2-40B4-BE49-F238E27FC236}">
                      <a16:creationId xmlns:a16="http://schemas.microsoft.com/office/drawing/2014/main" id="{C122BE22-D514-4AFB-9BC6-4DADA617F599}"/>
                    </a:ext>
                  </a:extLst>
                </p14:cNvPr>
                <p14:cNvContentPartPr/>
                <p14:nvPr/>
              </p14:nvContentPartPr>
              <p14:xfrm>
                <a:off x="756299" y="3095971"/>
                <a:ext cx="21240" cy="79920"/>
              </p14:xfrm>
            </p:contentPart>
          </mc:Choice>
          <mc:Fallback>
            <p:pic>
              <p:nvPicPr>
                <p:cNvPr id="11" name="Freihand 10">
                  <a:extLst>
                    <a:ext uri="{FF2B5EF4-FFF2-40B4-BE49-F238E27FC236}">
                      <a16:creationId xmlns:a16="http://schemas.microsoft.com/office/drawing/2014/main" id="{C122BE22-D514-4AFB-9BC6-4DADA617F599}"/>
                    </a:ext>
                  </a:extLst>
                </p:cNvPr>
                <p:cNvPicPr/>
                <p:nvPr/>
              </p:nvPicPr>
              <p:blipFill>
                <a:blip r:embed="rId48"/>
                <a:stretch>
                  <a:fillRect/>
                </a:stretch>
              </p:blipFill>
              <p:spPr>
                <a:xfrm>
                  <a:off x="751979" y="3091651"/>
                  <a:ext cx="29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a:extLst>
                    <a:ext uri="{FF2B5EF4-FFF2-40B4-BE49-F238E27FC236}">
                      <a16:creationId xmlns:a16="http://schemas.microsoft.com/office/drawing/2014/main" id="{FB76F11E-BF15-4957-8FA7-EF75310CA5DB}"/>
                    </a:ext>
                  </a:extLst>
                </p14:cNvPr>
                <p14:cNvContentPartPr/>
                <p14:nvPr/>
              </p14:nvContentPartPr>
              <p14:xfrm>
                <a:off x="811739" y="3089851"/>
                <a:ext cx="244800" cy="82440"/>
              </p14:xfrm>
            </p:contentPart>
          </mc:Choice>
          <mc:Fallback>
            <p:pic>
              <p:nvPicPr>
                <p:cNvPr id="13" name="Freihand 12">
                  <a:extLst>
                    <a:ext uri="{FF2B5EF4-FFF2-40B4-BE49-F238E27FC236}">
                      <a16:creationId xmlns:a16="http://schemas.microsoft.com/office/drawing/2014/main" id="{FB76F11E-BF15-4957-8FA7-EF75310CA5DB}"/>
                    </a:ext>
                  </a:extLst>
                </p:cNvPr>
                <p:cNvPicPr/>
                <p:nvPr/>
              </p:nvPicPr>
              <p:blipFill>
                <a:blip r:embed="rId50"/>
                <a:stretch>
                  <a:fillRect/>
                </a:stretch>
              </p:blipFill>
              <p:spPr>
                <a:xfrm>
                  <a:off x="807419" y="3085531"/>
                  <a:ext cx="253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a:extLst>
                    <a:ext uri="{FF2B5EF4-FFF2-40B4-BE49-F238E27FC236}">
                      <a16:creationId xmlns:a16="http://schemas.microsoft.com/office/drawing/2014/main" id="{5235F6A7-98CC-4B2B-8505-709B0DB14E02}"/>
                    </a:ext>
                  </a:extLst>
                </p14:cNvPr>
                <p14:cNvContentPartPr/>
                <p14:nvPr/>
              </p14:nvContentPartPr>
              <p14:xfrm>
                <a:off x="992099" y="3002371"/>
                <a:ext cx="360" cy="360"/>
              </p14:xfrm>
            </p:contentPart>
          </mc:Choice>
          <mc:Fallback>
            <p:pic>
              <p:nvPicPr>
                <p:cNvPr id="14" name="Freihand 13">
                  <a:extLst>
                    <a:ext uri="{FF2B5EF4-FFF2-40B4-BE49-F238E27FC236}">
                      <a16:creationId xmlns:a16="http://schemas.microsoft.com/office/drawing/2014/main" id="{5235F6A7-98CC-4B2B-8505-709B0DB14E02}"/>
                    </a:ext>
                  </a:extLst>
                </p:cNvPr>
                <p:cNvPicPr/>
                <p:nvPr/>
              </p:nvPicPr>
              <p:blipFill>
                <a:blip r:embed="rId52"/>
                <a:stretch>
                  <a:fillRect/>
                </a:stretch>
              </p:blipFill>
              <p:spPr>
                <a:xfrm>
                  <a:off x="987779" y="2998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0E1E18A9-13D3-4292-8DB4-746ADAC39938}"/>
                    </a:ext>
                  </a:extLst>
                </p14:cNvPr>
                <p14:cNvContentPartPr/>
                <p14:nvPr/>
              </p14:nvContentPartPr>
              <p14:xfrm>
                <a:off x="1178939" y="3054571"/>
                <a:ext cx="105120" cy="97200"/>
              </p14:xfrm>
            </p:contentPart>
          </mc:Choice>
          <mc:Fallback>
            <p:pic>
              <p:nvPicPr>
                <p:cNvPr id="15" name="Freihand 14">
                  <a:extLst>
                    <a:ext uri="{FF2B5EF4-FFF2-40B4-BE49-F238E27FC236}">
                      <a16:creationId xmlns:a16="http://schemas.microsoft.com/office/drawing/2014/main" id="{0E1E18A9-13D3-4292-8DB4-746ADAC39938}"/>
                    </a:ext>
                  </a:extLst>
                </p:cNvPr>
                <p:cNvPicPr/>
                <p:nvPr/>
              </p:nvPicPr>
              <p:blipFill>
                <a:blip r:embed="rId54"/>
                <a:stretch>
                  <a:fillRect/>
                </a:stretch>
              </p:blipFill>
              <p:spPr>
                <a:xfrm>
                  <a:off x="1174619" y="3050251"/>
                  <a:ext cx="113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 name="Freihand 15">
                  <a:extLst>
                    <a:ext uri="{FF2B5EF4-FFF2-40B4-BE49-F238E27FC236}">
                      <a16:creationId xmlns:a16="http://schemas.microsoft.com/office/drawing/2014/main" id="{57814D89-0311-4A23-B383-8BBEC0782272}"/>
                    </a:ext>
                  </a:extLst>
                </p14:cNvPr>
                <p14:cNvContentPartPr/>
                <p14:nvPr/>
              </p14:nvContentPartPr>
              <p14:xfrm>
                <a:off x="1351379" y="3021091"/>
                <a:ext cx="54360" cy="104400"/>
              </p14:xfrm>
            </p:contentPart>
          </mc:Choice>
          <mc:Fallback>
            <p:pic>
              <p:nvPicPr>
                <p:cNvPr id="16" name="Freihand 15">
                  <a:extLst>
                    <a:ext uri="{FF2B5EF4-FFF2-40B4-BE49-F238E27FC236}">
                      <a16:creationId xmlns:a16="http://schemas.microsoft.com/office/drawing/2014/main" id="{57814D89-0311-4A23-B383-8BBEC0782272}"/>
                    </a:ext>
                  </a:extLst>
                </p:cNvPr>
                <p:cNvPicPr/>
                <p:nvPr/>
              </p:nvPicPr>
              <p:blipFill>
                <a:blip r:embed="rId56"/>
                <a:stretch>
                  <a:fillRect/>
                </a:stretch>
              </p:blipFill>
              <p:spPr>
                <a:xfrm>
                  <a:off x="1347059" y="3016771"/>
                  <a:ext cx="63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9" name="Freihand 18">
                  <a:extLst>
                    <a:ext uri="{FF2B5EF4-FFF2-40B4-BE49-F238E27FC236}">
                      <a16:creationId xmlns:a16="http://schemas.microsoft.com/office/drawing/2014/main" id="{8081FC1A-0A18-41E9-B9D6-CAD63830442E}"/>
                    </a:ext>
                  </a:extLst>
                </p14:cNvPr>
                <p14:cNvContentPartPr/>
                <p14:nvPr/>
              </p14:nvContentPartPr>
              <p14:xfrm>
                <a:off x="1460099" y="3063571"/>
                <a:ext cx="106200" cy="5040"/>
              </p14:xfrm>
            </p:contentPart>
          </mc:Choice>
          <mc:Fallback>
            <p:pic>
              <p:nvPicPr>
                <p:cNvPr id="19" name="Freihand 18">
                  <a:extLst>
                    <a:ext uri="{FF2B5EF4-FFF2-40B4-BE49-F238E27FC236}">
                      <a16:creationId xmlns:a16="http://schemas.microsoft.com/office/drawing/2014/main" id="{8081FC1A-0A18-41E9-B9D6-CAD63830442E}"/>
                    </a:ext>
                  </a:extLst>
                </p:cNvPr>
                <p:cNvPicPr/>
                <p:nvPr/>
              </p:nvPicPr>
              <p:blipFill>
                <a:blip r:embed="rId58"/>
                <a:stretch>
                  <a:fillRect/>
                </a:stretch>
              </p:blipFill>
              <p:spPr>
                <a:xfrm>
                  <a:off x="1455779" y="3059251"/>
                  <a:ext cx="114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0" name="Freihand 19">
                  <a:extLst>
                    <a:ext uri="{FF2B5EF4-FFF2-40B4-BE49-F238E27FC236}">
                      <a16:creationId xmlns:a16="http://schemas.microsoft.com/office/drawing/2014/main" id="{FB0928CB-0B9D-4C28-95EF-DC06AE486E5C}"/>
                    </a:ext>
                  </a:extLst>
                </p14:cNvPr>
                <p14:cNvContentPartPr/>
                <p14:nvPr/>
              </p14:nvContentPartPr>
              <p14:xfrm>
                <a:off x="1457579" y="3072211"/>
                <a:ext cx="125640" cy="17640"/>
              </p14:xfrm>
            </p:contentPart>
          </mc:Choice>
          <mc:Fallback>
            <p:pic>
              <p:nvPicPr>
                <p:cNvPr id="20" name="Freihand 19">
                  <a:extLst>
                    <a:ext uri="{FF2B5EF4-FFF2-40B4-BE49-F238E27FC236}">
                      <a16:creationId xmlns:a16="http://schemas.microsoft.com/office/drawing/2014/main" id="{FB0928CB-0B9D-4C28-95EF-DC06AE486E5C}"/>
                    </a:ext>
                  </a:extLst>
                </p:cNvPr>
                <p:cNvPicPr/>
                <p:nvPr/>
              </p:nvPicPr>
              <p:blipFill>
                <a:blip r:embed="rId60"/>
                <a:stretch>
                  <a:fillRect/>
                </a:stretch>
              </p:blipFill>
              <p:spPr>
                <a:xfrm>
                  <a:off x="1453259" y="3067891"/>
                  <a:ext cx="134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1" name="Freihand 20">
                  <a:extLst>
                    <a:ext uri="{FF2B5EF4-FFF2-40B4-BE49-F238E27FC236}">
                      <a16:creationId xmlns:a16="http://schemas.microsoft.com/office/drawing/2014/main" id="{BD36DFE9-8D03-45A8-BFB8-34E5998E9244}"/>
                    </a:ext>
                  </a:extLst>
                </p14:cNvPr>
                <p14:cNvContentPartPr/>
                <p14:nvPr/>
              </p14:nvContentPartPr>
              <p14:xfrm>
                <a:off x="1502219" y="2942611"/>
                <a:ext cx="99000" cy="98640"/>
              </p14:xfrm>
            </p:contentPart>
          </mc:Choice>
          <mc:Fallback>
            <p:pic>
              <p:nvPicPr>
                <p:cNvPr id="21" name="Freihand 20">
                  <a:extLst>
                    <a:ext uri="{FF2B5EF4-FFF2-40B4-BE49-F238E27FC236}">
                      <a16:creationId xmlns:a16="http://schemas.microsoft.com/office/drawing/2014/main" id="{BD36DFE9-8D03-45A8-BFB8-34E5998E9244}"/>
                    </a:ext>
                  </a:extLst>
                </p:cNvPr>
                <p:cNvPicPr/>
                <p:nvPr/>
              </p:nvPicPr>
              <p:blipFill>
                <a:blip r:embed="rId62"/>
                <a:stretch>
                  <a:fillRect/>
                </a:stretch>
              </p:blipFill>
              <p:spPr>
                <a:xfrm>
                  <a:off x="1497899" y="2938291"/>
                  <a:ext cx="107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2" name="Freihand 21">
                  <a:extLst>
                    <a:ext uri="{FF2B5EF4-FFF2-40B4-BE49-F238E27FC236}">
                      <a16:creationId xmlns:a16="http://schemas.microsoft.com/office/drawing/2014/main" id="{D914DDE3-79D5-4D32-A940-AE3C7B3EE52F}"/>
                    </a:ext>
                  </a:extLst>
                </p14:cNvPr>
                <p14:cNvContentPartPr/>
                <p14:nvPr/>
              </p14:nvContentPartPr>
              <p14:xfrm>
                <a:off x="1693019" y="3008851"/>
                <a:ext cx="6840" cy="94320"/>
              </p14:xfrm>
            </p:contentPart>
          </mc:Choice>
          <mc:Fallback>
            <p:pic>
              <p:nvPicPr>
                <p:cNvPr id="22" name="Freihand 21">
                  <a:extLst>
                    <a:ext uri="{FF2B5EF4-FFF2-40B4-BE49-F238E27FC236}">
                      <a16:creationId xmlns:a16="http://schemas.microsoft.com/office/drawing/2014/main" id="{D914DDE3-79D5-4D32-A940-AE3C7B3EE52F}"/>
                    </a:ext>
                  </a:extLst>
                </p:cNvPr>
                <p:cNvPicPr/>
                <p:nvPr/>
              </p:nvPicPr>
              <p:blipFill>
                <a:blip r:embed="rId64"/>
                <a:stretch>
                  <a:fillRect/>
                </a:stretch>
              </p:blipFill>
              <p:spPr>
                <a:xfrm>
                  <a:off x="1688699" y="3004531"/>
                  <a:ext cx="1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 name="Freihand 22">
                  <a:extLst>
                    <a:ext uri="{FF2B5EF4-FFF2-40B4-BE49-F238E27FC236}">
                      <a16:creationId xmlns:a16="http://schemas.microsoft.com/office/drawing/2014/main" id="{13D35F21-F0F2-48B0-A7AC-1B572FA009FE}"/>
                    </a:ext>
                  </a:extLst>
                </p14:cNvPr>
                <p14:cNvContentPartPr/>
                <p14:nvPr/>
              </p14:nvContentPartPr>
              <p14:xfrm>
                <a:off x="1627499" y="2987611"/>
                <a:ext cx="152640" cy="9000"/>
              </p14:xfrm>
            </p:contentPart>
          </mc:Choice>
          <mc:Fallback>
            <p:pic>
              <p:nvPicPr>
                <p:cNvPr id="23" name="Freihand 22">
                  <a:extLst>
                    <a:ext uri="{FF2B5EF4-FFF2-40B4-BE49-F238E27FC236}">
                      <a16:creationId xmlns:a16="http://schemas.microsoft.com/office/drawing/2014/main" id="{13D35F21-F0F2-48B0-A7AC-1B572FA009FE}"/>
                    </a:ext>
                  </a:extLst>
                </p:cNvPr>
                <p:cNvPicPr/>
                <p:nvPr/>
              </p:nvPicPr>
              <p:blipFill>
                <a:blip r:embed="rId66"/>
                <a:stretch>
                  <a:fillRect/>
                </a:stretch>
              </p:blipFill>
              <p:spPr>
                <a:xfrm>
                  <a:off x="1623179" y="2983291"/>
                  <a:ext cx="161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4" name="Freihand 23">
                  <a:extLst>
                    <a:ext uri="{FF2B5EF4-FFF2-40B4-BE49-F238E27FC236}">
                      <a16:creationId xmlns:a16="http://schemas.microsoft.com/office/drawing/2014/main" id="{DBFCF6ED-893B-4753-A1E8-9097BBBFBD4A}"/>
                    </a:ext>
                  </a:extLst>
                </p14:cNvPr>
                <p14:cNvContentPartPr/>
                <p14:nvPr/>
              </p14:nvContentPartPr>
              <p14:xfrm>
                <a:off x="1627499" y="3030811"/>
                <a:ext cx="137880" cy="18360"/>
              </p14:xfrm>
            </p:contentPart>
          </mc:Choice>
          <mc:Fallback>
            <p:pic>
              <p:nvPicPr>
                <p:cNvPr id="24" name="Freihand 23">
                  <a:extLst>
                    <a:ext uri="{FF2B5EF4-FFF2-40B4-BE49-F238E27FC236}">
                      <a16:creationId xmlns:a16="http://schemas.microsoft.com/office/drawing/2014/main" id="{DBFCF6ED-893B-4753-A1E8-9097BBBFBD4A}"/>
                    </a:ext>
                  </a:extLst>
                </p:cNvPr>
                <p:cNvPicPr/>
                <p:nvPr/>
              </p:nvPicPr>
              <p:blipFill>
                <a:blip r:embed="rId68"/>
                <a:stretch>
                  <a:fillRect/>
                </a:stretch>
              </p:blipFill>
              <p:spPr>
                <a:xfrm>
                  <a:off x="1623179" y="3026491"/>
                  <a:ext cx="146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5" name="Freihand 24">
                  <a:extLst>
                    <a:ext uri="{FF2B5EF4-FFF2-40B4-BE49-F238E27FC236}">
                      <a16:creationId xmlns:a16="http://schemas.microsoft.com/office/drawing/2014/main" id="{1E8F81F8-3F23-431B-A0AB-1B860FCD20E8}"/>
                    </a:ext>
                  </a:extLst>
                </p14:cNvPr>
                <p14:cNvContentPartPr/>
                <p14:nvPr/>
              </p14:nvContentPartPr>
              <p14:xfrm>
                <a:off x="1855019" y="2998411"/>
                <a:ext cx="3960" cy="128520"/>
              </p14:xfrm>
            </p:contentPart>
          </mc:Choice>
          <mc:Fallback>
            <p:pic>
              <p:nvPicPr>
                <p:cNvPr id="25" name="Freihand 24">
                  <a:extLst>
                    <a:ext uri="{FF2B5EF4-FFF2-40B4-BE49-F238E27FC236}">
                      <a16:creationId xmlns:a16="http://schemas.microsoft.com/office/drawing/2014/main" id="{1E8F81F8-3F23-431B-A0AB-1B860FCD20E8}"/>
                    </a:ext>
                  </a:extLst>
                </p:cNvPr>
                <p:cNvPicPr/>
                <p:nvPr/>
              </p:nvPicPr>
              <p:blipFill>
                <a:blip r:embed="rId70"/>
                <a:stretch>
                  <a:fillRect/>
                </a:stretch>
              </p:blipFill>
              <p:spPr>
                <a:xfrm>
                  <a:off x="1850699" y="2994091"/>
                  <a:ext cx="12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6" name="Freihand 25">
                  <a:extLst>
                    <a:ext uri="{FF2B5EF4-FFF2-40B4-BE49-F238E27FC236}">
                      <a16:creationId xmlns:a16="http://schemas.microsoft.com/office/drawing/2014/main" id="{CAFAFB69-D79C-427B-A268-8A943953D59C}"/>
                    </a:ext>
                  </a:extLst>
                </p14:cNvPr>
                <p14:cNvContentPartPr/>
                <p14:nvPr/>
              </p14:nvContentPartPr>
              <p14:xfrm>
                <a:off x="1768619" y="2980051"/>
                <a:ext cx="183960" cy="7560"/>
              </p14:xfrm>
            </p:contentPart>
          </mc:Choice>
          <mc:Fallback>
            <p:pic>
              <p:nvPicPr>
                <p:cNvPr id="26" name="Freihand 25">
                  <a:extLst>
                    <a:ext uri="{FF2B5EF4-FFF2-40B4-BE49-F238E27FC236}">
                      <a16:creationId xmlns:a16="http://schemas.microsoft.com/office/drawing/2014/main" id="{CAFAFB69-D79C-427B-A268-8A943953D59C}"/>
                    </a:ext>
                  </a:extLst>
                </p:cNvPr>
                <p:cNvPicPr/>
                <p:nvPr/>
              </p:nvPicPr>
              <p:blipFill>
                <a:blip r:embed="rId72"/>
                <a:stretch>
                  <a:fillRect/>
                </a:stretch>
              </p:blipFill>
              <p:spPr>
                <a:xfrm>
                  <a:off x="1764299" y="2975731"/>
                  <a:ext cx="192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 name="Freihand 27">
                  <a:extLst>
                    <a:ext uri="{FF2B5EF4-FFF2-40B4-BE49-F238E27FC236}">
                      <a16:creationId xmlns:a16="http://schemas.microsoft.com/office/drawing/2014/main" id="{BEA7FB47-CDF4-419E-855D-4D543366DE3C}"/>
                    </a:ext>
                  </a:extLst>
                </p14:cNvPr>
                <p14:cNvContentPartPr/>
                <p14:nvPr/>
              </p14:nvContentPartPr>
              <p14:xfrm>
                <a:off x="1999739" y="3046291"/>
                <a:ext cx="132480" cy="9360"/>
              </p14:xfrm>
            </p:contentPart>
          </mc:Choice>
          <mc:Fallback>
            <p:pic>
              <p:nvPicPr>
                <p:cNvPr id="28" name="Freihand 27">
                  <a:extLst>
                    <a:ext uri="{FF2B5EF4-FFF2-40B4-BE49-F238E27FC236}">
                      <a16:creationId xmlns:a16="http://schemas.microsoft.com/office/drawing/2014/main" id="{BEA7FB47-CDF4-419E-855D-4D543366DE3C}"/>
                    </a:ext>
                  </a:extLst>
                </p:cNvPr>
                <p:cNvPicPr/>
                <p:nvPr/>
              </p:nvPicPr>
              <p:blipFill>
                <a:blip r:embed="rId74"/>
                <a:stretch>
                  <a:fillRect/>
                </a:stretch>
              </p:blipFill>
              <p:spPr>
                <a:xfrm>
                  <a:off x="1995419" y="3041971"/>
                  <a:ext cx="141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 name="Freihand 28">
                  <a:extLst>
                    <a:ext uri="{FF2B5EF4-FFF2-40B4-BE49-F238E27FC236}">
                      <a16:creationId xmlns:a16="http://schemas.microsoft.com/office/drawing/2014/main" id="{5270223C-1429-4B6C-8145-A165A5131B9E}"/>
                    </a:ext>
                  </a:extLst>
                </p14:cNvPr>
                <p14:cNvContentPartPr/>
                <p14:nvPr/>
              </p14:nvContentPartPr>
              <p14:xfrm>
                <a:off x="1988579" y="3073651"/>
                <a:ext cx="144360" cy="5400"/>
              </p14:xfrm>
            </p:contentPart>
          </mc:Choice>
          <mc:Fallback>
            <p:pic>
              <p:nvPicPr>
                <p:cNvPr id="29" name="Freihand 28">
                  <a:extLst>
                    <a:ext uri="{FF2B5EF4-FFF2-40B4-BE49-F238E27FC236}">
                      <a16:creationId xmlns:a16="http://schemas.microsoft.com/office/drawing/2014/main" id="{5270223C-1429-4B6C-8145-A165A5131B9E}"/>
                    </a:ext>
                  </a:extLst>
                </p:cNvPr>
                <p:cNvPicPr/>
                <p:nvPr/>
              </p:nvPicPr>
              <p:blipFill>
                <a:blip r:embed="rId76"/>
                <a:stretch>
                  <a:fillRect/>
                </a:stretch>
              </p:blipFill>
              <p:spPr>
                <a:xfrm>
                  <a:off x="1984259" y="3069331"/>
                  <a:ext cx="153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 name="Freihand 29">
                  <a:extLst>
                    <a:ext uri="{FF2B5EF4-FFF2-40B4-BE49-F238E27FC236}">
                      <a16:creationId xmlns:a16="http://schemas.microsoft.com/office/drawing/2014/main" id="{EDDA0267-A8CD-4D80-8781-295799DCFCEA}"/>
                    </a:ext>
                  </a:extLst>
                </p14:cNvPr>
                <p14:cNvContentPartPr/>
                <p14:nvPr/>
              </p14:nvContentPartPr>
              <p14:xfrm>
                <a:off x="2137259" y="3008491"/>
                <a:ext cx="102960" cy="134280"/>
              </p14:xfrm>
            </p:contentPart>
          </mc:Choice>
          <mc:Fallback>
            <p:pic>
              <p:nvPicPr>
                <p:cNvPr id="30" name="Freihand 29">
                  <a:extLst>
                    <a:ext uri="{FF2B5EF4-FFF2-40B4-BE49-F238E27FC236}">
                      <a16:creationId xmlns:a16="http://schemas.microsoft.com/office/drawing/2014/main" id="{EDDA0267-A8CD-4D80-8781-295799DCFCEA}"/>
                    </a:ext>
                  </a:extLst>
                </p:cNvPr>
                <p:cNvPicPr/>
                <p:nvPr/>
              </p:nvPicPr>
              <p:blipFill>
                <a:blip r:embed="rId78"/>
                <a:stretch>
                  <a:fillRect/>
                </a:stretch>
              </p:blipFill>
              <p:spPr>
                <a:xfrm>
                  <a:off x="2132939" y="3004171"/>
                  <a:ext cx="111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5" name="Freihand 34">
                  <a:extLst>
                    <a:ext uri="{FF2B5EF4-FFF2-40B4-BE49-F238E27FC236}">
                      <a16:creationId xmlns:a16="http://schemas.microsoft.com/office/drawing/2014/main" id="{2B4A51A5-C32E-4752-8F74-9961E095BBE7}"/>
                    </a:ext>
                  </a:extLst>
                </p14:cNvPr>
                <p14:cNvContentPartPr/>
                <p14:nvPr/>
              </p14:nvContentPartPr>
              <p14:xfrm>
                <a:off x="2323019" y="2984371"/>
                <a:ext cx="41760" cy="121320"/>
              </p14:xfrm>
            </p:contentPart>
          </mc:Choice>
          <mc:Fallback>
            <p:pic>
              <p:nvPicPr>
                <p:cNvPr id="35" name="Freihand 34">
                  <a:extLst>
                    <a:ext uri="{FF2B5EF4-FFF2-40B4-BE49-F238E27FC236}">
                      <a16:creationId xmlns:a16="http://schemas.microsoft.com/office/drawing/2014/main" id="{2B4A51A5-C32E-4752-8F74-9961E095BBE7}"/>
                    </a:ext>
                  </a:extLst>
                </p:cNvPr>
                <p:cNvPicPr/>
                <p:nvPr/>
              </p:nvPicPr>
              <p:blipFill>
                <a:blip r:embed="rId80"/>
                <a:stretch>
                  <a:fillRect/>
                </a:stretch>
              </p:blipFill>
              <p:spPr>
                <a:xfrm>
                  <a:off x="2318699" y="2980051"/>
                  <a:ext cx="50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C5B1996C-8DA9-41E2-BAA5-F2FA0EEEB115}"/>
                    </a:ext>
                  </a:extLst>
                </p14:cNvPr>
                <p14:cNvContentPartPr/>
                <p14:nvPr/>
              </p14:nvContentPartPr>
              <p14:xfrm>
                <a:off x="2329499" y="2977531"/>
                <a:ext cx="112680" cy="14400"/>
              </p14:xfrm>
            </p:contentPart>
          </mc:Choice>
          <mc:Fallback>
            <p:pic>
              <p:nvPicPr>
                <p:cNvPr id="36" name="Freihand 35">
                  <a:extLst>
                    <a:ext uri="{FF2B5EF4-FFF2-40B4-BE49-F238E27FC236}">
                      <a16:creationId xmlns:a16="http://schemas.microsoft.com/office/drawing/2014/main" id="{C5B1996C-8DA9-41E2-BAA5-F2FA0EEEB115}"/>
                    </a:ext>
                  </a:extLst>
                </p:cNvPr>
                <p:cNvPicPr/>
                <p:nvPr/>
              </p:nvPicPr>
              <p:blipFill>
                <a:blip r:embed="rId82"/>
                <a:stretch>
                  <a:fillRect/>
                </a:stretch>
              </p:blipFill>
              <p:spPr>
                <a:xfrm>
                  <a:off x="2325179" y="2973211"/>
                  <a:ext cx="121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08AFE9C6-5D50-4151-AEE5-D7058084B0C8}"/>
                    </a:ext>
                  </a:extLst>
                </p14:cNvPr>
                <p14:cNvContentPartPr/>
                <p14:nvPr/>
              </p14:nvContentPartPr>
              <p14:xfrm>
                <a:off x="2299259" y="3030811"/>
                <a:ext cx="150840" cy="79200"/>
              </p14:xfrm>
            </p:contentPart>
          </mc:Choice>
          <mc:Fallback>
            <p:pic>
              <p:nvPicPr>
                <p:cNvPr id="37" name="Freihand 36">
                  <a:extLst>
                    <a:ext uri="{FF2B5EF4-FFF2-40B4-BE49-F238E27FC236}">
                      <a16:creationId xmlns:a16="http://schemas.microsoft.com/office/drawing/2014/main" id="{08AFE9C6-5D50-4151-AEE5-D7058084B0C8}"/>
                    </a:ext>
                  </a:extLst>
                </p:cNvPr>
                <p:cNvPicPr/>
                <p:nvPr/>
              </p:nvPicPr>
              <p:blipFill>
                <a:blip r:embed="rId84"/>
                <a:stretch>
                  <a:fillRect/>
                </a:stretch>
              </p:blipFill>
              <p:spPr>
                <a:xfrm>
                  <a:off x="2294939" y="3026491"/>
                  <a:ext cx="159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45736A69-ED43-4212-A9BA-DF73744727C5}"/>
                    </a:ext>
                  </a:extLst>
                </p14:cNvPr>
                <p14:cNvContentPartPr/>
                <p14:nvPr/>
              </p14:nvContentPartPr>
              <p14:xfrm>
                <a:off x="2500859" y="3025771"/>
                <a:ext cx="106200" cy="11520"/>
              </p14:xfrm>
            </p:contentPart>
          </mc:Choice>
          <mc:Fallback>
            <p:pic>
              <p:nvPicPr>
                <p:cNvPr id="38" name="Freihand 37">
                  <a:extLst>
                    <a:ext uri="{FF2B5EF4-FFF2-40B4-BE49-F238E27FC236}">
                      <a16:creationId xmlns:a16="http://schemas.microsoft.com/office/drawing/2014/main" id="{45736A69-ED43-4212-A9BA-DF73744727C5}"/>
                    </a:ext>
                  </a:extLst>
                </p:cNvPr>
                <p:cNvPicPr/>
                <p:nvPr/>
              </p:nvPicPr>
              <p:blipFill>
                <a:blip r:embed="rId86"/>
                <a:stretch>
                  <a:fillRect/>
                </a:stretch>
              </p:blipFill>
              <p:spPr>
                <a:xfrm>
                  <a:off x="2496539" y="3021451"/>
                  <a:ext cx="114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F0462F30-FB70-4D81-8DCC-E0F4A94389EF}"/>
                    </a:ext>
                  </a:extLst>
                </p14:cNvPr>
                <p14:cNvContentPartPr/>
                <p14:nvPr/>
              </p14:nvContentPartPr>
              <p14:xfrm>
                <a:off x="2495459" y="3059971"/>
                <a:ext cx="71640" cy="19800"/>
              </p14:xfrm>
            </p:contentPart>
          </mc:Choice>
          <mc:Fallback>
            <p:pic>
              <p:nvPicPr>
                <p:cNvPr id="39" name="Freihand 38">
                  <a:extLst>
                    <a:ext uri="{FF2B5EF4-FFF2-40B4-BE49-F238E27FC236}">
                      <a16:creationId xmlns:a16="http://schemas.microsoft.com/office/drawing/2014/main" id="{F0462F30-FB70-4D81-8DCC-E0F4A94389EF}"/>
                    </a:ext>
                  </a:extLst>
                </p:cNvPr>
                <p:cNvPicPr/>
                <p:nvPr/>
              </p:nvPicPr>
              <p:blipFill>
                <a:blip r:embed="rId88"/>
                <a:stretch>
                  <a:fillRect/>
                </a:stretch>
              </p:blipFill>
              <p:spPr>
                <a:xfrm>
                  <a:off x="2491139" y="3055651"/>
                  <a:ext cx="80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 name="Freihand 39">
                  <a:extLst>
                    <a:ext uri="{FF2B5EF4-FFF2-40B4-BE49-F238E27FC236}">
                      <a16:creationId xmlns:a16="http://schemas.microsoft.com/office/drawing/2014/main" id="{0FB79BD7-C3E7-482E-9591-126BA0A8519A}"/>
                    </a:ext>
                  </a:extLst>
                </p14:cNvPr>
                <p14:cNvContentPartPr/>
                <p14:nvPr/>
              </p14:nvContentPartPr>
              <p14:xfrm>
                <a:off x="2504099" y="2886811"/>
                <a:ext cx="88560" cy="102240"/>
              </p14:xfrm>
            </p:contentPart>
          </mc:Choice>
          <mc:Fallback>
            <p:pic>
              <p:nvPicPr>
                <p:cNvPr id="40" name="Freihand 39">
                  <a:extLst>
                    <a:ext uri="{FF2B5EF4-FFF2-40B4-BE49-F238E27FC236}">
                      <a16:creationId xmlns:a16="http://schemas.microsoft.com/office/drawing/2014/main" id="{0FB79BD7-C3E7-482E-9591-126BA0A8519A}"/>
                    </a:ext>
                  </a:extLst>
                </p:cNvPr>
                <p:cNvPicPr/>
                <p:nvPr/>
              </p:nvPicPr>
              <p:blipFill>
                <a:blip r:embed="rId90"/>
                <a:stretch>
                  <a:fillRect/>
                </a:stretch>
              </p:blipFill>
              <p:spPr>
                <a:xfrm>
                  <a:off x="2499779" y="2882491"/>
                  <a:ext cx="97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580937DF-8E61-4023-938B-4B0BB3B7CB07}"/>
                    </a:ext>
                  </a:extLst>
                </p14:cNvPr>
                <p14:cNvContentPartPr/>
                <p14:nvPr/>
              </p14:nvContentPartPr>
              <p14:xfrm>
                <a:off x="2692019" y="3002731"/>
                <a:ext cx="17280" cy="78480"/>
              </p14:xfrm>
            </p:contentPart>
          </mc:Choice>
          <mc:Fallback>
            <p:pic>
              <p:nvPicPr>
                <p:cNvPr id="41" name="Freihand 40">
                  <a:extLst>
                    <a:ext uri="{FF2B5EF4-FFF2-40B4-BE49-F238E27FC236}">
                      <a16:creationId xmlns:a16="http://schemas.microsoft.com/office/drawing/2014/main" id="{580937DF-8E61-4023-938B-4B0BB3B7CB07}"/>
                    </a:ext>
                  </a:extLst>
                </p:cNvPr>
                <p:cNvPicPr/>
                <p:nvPr/>
              </p:nvPicPr>
              <p:blipFill>
                <a:blip r:embed="rId92"/>
                <a:stretch>
                  <a:fillRect/>
                </a:stretch>
              </p:blipFill>
              <p:spPr>
                <a:xfrm>
                  <a:off x="2687699" y="2998411"/>
                  <a:ext cx="25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Freihand 41">
                  <a:extLst>
                    <a:ext uri="{FF2B5EF4-FFF2-40B4-BE49-F238E27FC236}">
                      <a16:creationId xmlns:a16="http://schemas.microsoft.com/office/drawing/2014/main" id="{97FB2C0C-D7B7-4A71-81EF-312EDC647779}"/>
                    </a:ext>
                  </a:extLst>
                </p14:cNvPr>
                <p14:cNvContentPartPr/>
                <p14:nvPr/>
              </p14:nvContentPartPr>
              <p14:xfrm>
                <a:off x="2641619" y="2960251"/>
                <a:ext cx="145440" cy="20160"/>
              </p14:xfrm>
            </p:contentPart>
          </mc:Choice>
          <mc:Fallback>
            <p:pic>
              <p:nvPicPr>
                <p:cNvPr id="42" name="Freihand 41">
                  <a:extLst>
                    <a:ext uri="{FF2B5EF4-FFF2-40B4-BE49-F238E27FC236}">
                      <a16:creationId xmlns:a16="http://schemas.microsoft.com/office/drawing/2014/main" id="{97FB2C0C-D7B7-4A71-81EF-312EDC647779}"/>
                    </a:ext>
                  </a:extLst>
                </p:cNvPr>
                <p:cNvPicPr/>
                <p:nvPr/>
              </p:nvPicPr>
              <p:blipFill>
                <a:blip r:embed="rId94"/>
                <a:stretch>
                  <a:fillRect/>
                </a:stretch>
              </p:blipFill>
              <p:spPr>
                <a:xfrm>
                  <a:off x="2637299" y="2955931"/>
                  <a:ext cx="154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3" name="Freihand 42">
                  <a:extLst>
                    <a:ext uri="{FF2B5EF4-FFF2-40B4-BE49-F238E27FC236}">
                      <a16:creationId xmlns:a16="http://schemas.microsoft.com/office/drawing/2014/main" id="{74B1F228-88B9-4C01-8C53-5B6DC722D18D}"/>
                    </a:ext>
                  </a:extLst>
                </p14:cNvPr>
                <p14:cNvContentPartPr/>
                <p14:nvPr/>
              </p14:nvContentPartPr>
              <p14:xfrm>
                <a:off x="2639459" y="3027931"/>
                <a:ext cx="111960" cy="7920"/>
              </p14:xfrm>
            </p:contentPart>
          </mc:Choice>
          <mc:Fallback>
            <p:pic>
              <p:nvPicPr>
                <p:cNvPr id="43" name="Freihand 42">
                  <a:extLst>
                    <a:ext uri="{FF2B5EF4-FFF2-40B4-BE49-F238E27FC236}">
                      <a16:creationId xmlns:a16="http://schemas.microsoft.com/office/drawing/2014/main" id="{74B1F228-88B9-4C01-8C53-5B6DC722D18D}"/>
                    </a:ext>
                  </a:extLst>
                </p:cNvPr>
                <p:cNvPicPr/>
                <p:nvPr/>
              </p:nvPicPr>
              <p:blipFill>
                <a:blip r:embed="rId96"/>
                <a:stretch>
                  <a:fillRect/>
                </a:stretch>
              </p:blipFill>
              <p:spPr>
                <a:xfrm>
                  <a:off x="2635139" y="3023611"/>
                  <a:ext cx="120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4" name="Freihand 43">
                  <a:extLst>
                    <a:ext uri="{FF2B5EF4-FFF2-40B4-BE49-F238E27FC236}">
                      <a16:creationId xmlns:a16="http://schemas.microsoft.com/office/drawing/2014/main" id="{8E506F19-3035-48EA-B3F8-E261355591AF}"/>
                    </a:ext>
                  </a:extLst>
                </p14:cNvPr>
                <p14:cNvContentPartPr/>
                <p14:nvPr/>
              </p14:nvContentPartPr>
              <p14:xfrm>
                <a:off x="2819099" y="2973571"/>
                <a:ext cx="22680" cy="109440"/>
              </p14:xfrm>
            </p:contentPart>
          </mc:Choice>
          <mc:Fallback>
            <p:pic>
              <p:nvPicPr>
                <p:cNvPr id="44" name="Freihand 43">
                  <a:extLst>
                    <a:ext uri="{FF2B5EF4-FFF2-40B4-BE49-F238E27FC236}">
                      <a16:creationId xmlns:a16="http://schemas.microsoft.com/office/drawing/2014/main" id="{8E506F19-3035-48EA-B3F8-E261355591AF}"/>
                    </a:ext>
                  </a:extLst>
                </p:cNvPr>
                <p:cNvPicPr/>
                <p:nvPr/>
              </p:nvPicPr>
              <p:blipFill>
                <a:blip r:embed="rId98"/>
                <a:stretch>
                  <a:fillRect/>
                </a:stretch>
              </p:blipFill>
              <p:spPr>
                <a:xfrm>
                  <a:off x="2814779" y="2969251"/>
                  <a:ext cx="31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 name="Freihand 44">
                  <a:extLst>
                    <a:ext uri="{FF2B5EF4-FFF2-40B4-BE49-F238E27FC236}">
                      <a16:creationId xmlns:a16="http://schemas.microsoft.com/office/drawing/2014/main" id="{2333A1F5-237D-48F5-B544-981C34E30667}"/>
                    </a:ext>
                  </a:extLst>
                </p14:cNvPr>
                <p14:cNvContentPartPr/>
                <p14:nvPr/>
              </p14:nvContentPartPr>
              <p14:xfrm>
                <a:off x="2761499" y="2966371"/>
                <a:ext cx="124200" cy="10800"/>
              </p14:xfrm>
            </p:contentPart>
          </mc:Choice>
          <mc:Fallback>
            <p:pic>
              <p:nvPicPr>
                <p:cNvPr id="45" name="Freihand 44">
                  <a:extLst>
                    <a:ext uri="{FF2B5EF4-FFF2-40B4-BE49-F238E27FC236}">
                      <a16:creationId xmlns:a16="http://schemas.microsoft.com/office/drawing/2014/main" id="{2333A1F5-237D-48F5-B544-981C34E30667}"/>
                    </a:ext>
                  </a:extLst>
                </p:cNvPr>
                <p:cNvPicPr/>
                <p:nvPr/>
              </p:nvPicPr>
              <p:blipFill>
                <a:blip r:embed="rId100"/>
                <a:stretch>
                  <a:fillRect/>
                </a:stretch>
              </p:blipFill>
              <p:spPr>
                <a:xfrm>
                  <a:off x="2757179" y="2962051"/>
                  <a:ext cx="132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 name="Freihand 45">
                  <a:extLst>
                    <a:ext uri="{FF2B5EF4-FFF2-40B4-BE49-F238E27FC236}">
                      <a16:creationId xmlns:a16="http://schemas.microsoft.com/office/drawing/2014/main" id="{D2BAB7D0-1665-4043-BD46-5DC7B0D63130}"/>
                    </a:ext>
                  </a:extLst>
                </p14:cNvPr>
                <p14:cNvContentPartPr/>
                <p14:nvPr/>
              </p14:nvContentPartPr>
              <p14:xfrm>
                <a:off x="2945099" y="3026851"/>
                <a:ext cx="122400" cy="21240"/>
              </p14:xfrm>
            </p:contentPart>
          </mc:Choice>
          <mc:Fallback>
            <p:pic>
              <p:nvPicPr>
                <p:cNvPr id="46" name="Freihand 45">
                  <a:extLst>
                    <a:ext uri="{FF2B5EF4-FFF2-40B4-BE49-F238E27FC236}">
                      <a16:creationId xmlns:a16="http://schemas.microsoft.com/office/drawing/2014/main" id="{D2BAB7D0-1665-4043-BD46-5DC7B0D63130}"/>
                    </a:ext>
                  </a:extLst>
                </p:cNvPr>
                <p:cNvPicPr/>
                <p:nvPr/>
              </p:nvPicPr>
              <p:blipFill>
                <a:blip r:embed="rId102"/>
                <a:stretch>
                  <a:fillRect/>
                </a:stretch>
              </p:blipFill>
              <p:spPr>
                <a:xfrm>
                  <a:off x="2940779" y="3022531"/>
                  <a:ext cx="131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92BE0897-ED35-41EA-B2D1-4C31F4919454}"/>
                    </a:ext>
                  </a:extLst>
                </p14:cNvPr>
                <p14:cNvContentPartPr/>
                <p14:nvPr/>
              </p14:nvContentPartPr>
              <p14:xfrm>
                <a:off x="2955539" y="3052771"/>
                <a:ext cx="145080" cy="7200"/>
              </p14:xfrm>
            </p:contentPart>
          </mc:Choice>
          <mc:Fallback>
            <p:pic>
              <p:nvPicPr>
                <p:cNvPr id="47" name="Freihand 46">
                  <a:extLst>
                    <a:ext uri="{FF2B5EF4-FFF2-40B4-BE49-F238E27FC236}">
                      <a16:creationId xmlns:a16="http://schemas.microsoft.com/office/drawing/2014/main" id="{92BE0897-ED35-41EA-B2D1-4C31F4919454}"/>
                    </a:ext>
                  </a:extLst>
                </p:cNvPr>
                <p:cNvPicPr/>
                <p:nvPr/>
              </p:nvPicPr>
              <p:blipFill>
                <a:blip r:embed="rId104"/>
                <a:stretch>
                  <a:fillRect/>
                </a:stretch>
              </p:blipFill>
              <p:spPr>
                <a:xfrm>
                  <a:off x="2951219" y="3048451"/>
                  <a:ext cx="153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 name="Freihand 47">
                  <a:extLst>
                    <a:ext uri="{FF2B5EF4-FFF2-40B4-BE49-F238E27FC236}">
                      <a16:creationId xmlns:a16="http://schemas.microsoft.com/office/drawing/2014/main" id="{CBD8AA4C-B24F-4037-9C9F-AFC7237A930C}"/>
                    </a:ext>
                  </a:extLst>
                </p14:cNvPr>
                <p14:cNvContentPartPr/>
                <p14:nvPr/>
              </p14:nvContentPartPr>
              <p14:xfrm>
                <a:off x="3179099" y="2975731"/>
                <a:ext cx="97560" cy="96840"/>
              </p14:xfrm>
            </p:contentPart>
          </mc:Choice>
          <mc:Fallback>
            <p:pic>
              <p:nvPicPr>
                <p:cNvPr id="48" name="Freihand 47">
                  <a:extLst>
                    <a:ext uri="{FF2B5EF4-FFF2-40B4-BE49-F238E27FC236}">
                      <a16:creationId xmlns:a16="http://schemas.microsoft.com/office/drawing/2014/main" id="{CBD8AA4C-B24F-4037-9C9F-AFC7237A930C}"/>
                    </a:ext>
                  </a:extLst>
                </p:cNvPr>
                <p:cNvPicPr/>
                <p:nvPr/>
              </p:nvPicPr>
              <p:blipFill>
                <a:blip r:embed="rId106"/>
                <a:stretch>
                  <a:fillRect/>
                </a:stretch>
              </p:blipFill>
              <p:spPr>
                <a:xfrm>
                  <a:off x="3174779" y="2971411"/>
                  <a:ext cx="106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B88E739E-6150-4ECD-B4CF-6935DFAF9DF7}"/>
                    </a:ext>
                  </a:extLst>
                </p14:cNvPr>
                <p14:cNvContentPartPr/>
                <p14:nvPr/>
              </p14:nvContentPartPr>
              <p14:xfrm>
                <a:off x="3197099" y="2945491"/>
                <a:ext cx="95760" cy="12960"/>
              </p14:xfrm>
            </p:contentPart>
          </mc:Choice>
          <mc:Fallback>
            <p:pic>
              <p:nvPicPr>
                <p:cNvPr id="49" name="Freihand 48">
                  <a:extLst>
                    <a:ext uri="{FF2B5EF4-FFF2-40B4-BE49-F238E27FC236}">
                      <a16:creationId xmlns:a16="http://schemas.microsoft.com/office/drawing/2014/main" id="{B88E739E-6150-4ECD-B4CF-6935DFAF9DF7}"/>
                    </a:ext>
                  </a:extLst>
                </p:cNvPr>
                <p:cNvPicPr/>
                <p:nvPr/>
              </p:nvPicPr>
              <p:blipFill>
                <a:blip r:embed="rId108"/>
                <a:stretch>
                  <a:fillRect/>
                </a:stretch>
              </p:blipFill>
              <p:spPr>
                <a:xfrm>
                  <a:off x="3192779" y="2941171"/>
                  <a:ext cx="104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86D9A4CA-B8F4-49B6-B32E-7C7B245BA560}"/>
                    </a:ext>
                  </a:extLst>
                </p14:cNvPr>
                <p14:cNvContentPartPr/>
                <p14:nvPr/>
              </p14:nvContentPartPr>
              <p14:xfrm>
                <a:off x="3317699" y="3024691"/>
                <a:ext cx="20520" cy="102960"/>
              </p14:xfrm>
            </p:contentPart>
          </mc:Choice>
          <mc:Fallback>
            <p:pic>
              <p:nvPicPr>
                <p:cNvPr id="50" name="Freihand 49">
                  <a:extLst>
                    <a:ext uri="{FF2B5EF4-FFF2-40B4-BE49-F238E27FC236}">
                      <a16:creationId xmlns:a16="http://schemas.microsoft.com/office/drawing/2014/main" id="{86D9A4CA-B8F4-49B6-B32E-7C7B245BA560}"/>
                    </a:ext>
                  </a:extLst>
                </p:cNvPr>
                <p:cNvPicPr/>
                <p:nvPr/>
              </p:nvPicPr>
              <p:blipFill>
                <a:blip r:embed="rId110"/>
                <a:stretch>
                  <a:fillRect/>
                </a:stretch>
              </p:blipFill>
              <p:spPr>
                <a:xfrm>
                  <a:off x="3313379" y="3020371"/>
                  <a:ext cx="29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 name="Freihand 50">
                  <a:extLst>
                    <a:ext uri="{FF2B5EF4-FFF2-40B4-BE49-F238E27FC236}">
                      <a16:creationId xmlns:a16="http://schemas.microsoft.com/office/drawing/2014/main" id="{C2364614-A845-4ED6-A606-EEE92A6F7A15}"/>
                    </a:ext>
                  </a:extLst>
                </p14:cNvPr>
                <p14:cNvContentPartPr/>
                <p14:nvPr/>
              </p14:nvContentPartPr>
              <p14:xfrm>
                <a:off x="3356579" y="2944051"/>
                <a:ext cx="100080" cy="151920"/>
              </p14:xfrm>
            </p:contentPart>
          </mc:Choice>
          <mc:Fallback>
            <p:pic>
              <p:nvPicPr>
                <p:cNvPr id="51" name="Freihand 50">
                  <a:extLst>
                    <a:ext uri="{FF2B5EF4-FFF2-40B4-BE49-F238E27FC236}">
                      <a16:creationId xmlns:a16="http://schemas.microsoft.com/office/drawing/2014/main" id="{C2364614-A845-4ED6-A606-EEE92A6F7A15}"/>
                    </a:ext>
                  </a:extLst>
                </p:cNvPr>
                <p:cNvPicPr/>
                <p:nvPr/>
              </p:nvPicPr>
              <p:blipFill>
                <a:blip r:embed="rId112"/>
                <a:stretch>
                  <a:fillRect/>
                </a:stretch>
              </p:blipFill>
              <p:spPr>
                <a:xfrm>
                  <a:off x="3352259" y="2939731"/>
                  <a:ext cx="108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2" name="Freihand 51">
                  <a:extLst>
                    <a:ext uri="{FF2B5EF4-FFF2-40B4-BE49-F238E27FC236}">
                      <a16:creationId xmlns:a16="http://schemas.microsoft.com/office/drawing/2014/main" id="{5D6D93CC-5A51-46AD-8C8F-E1587F2BC638}"/>
                    </a:ext>
                  </a:extLst>
                </p14:cNvPr>
                <p14:cNvContentPartPr/>
                <p14:nvPr/>
              </p14:nvContentPartPr>
              <p14:xfrm>
                <a:off x="3488699" y="2951251"/>
                <a:ext cx="86760" cy="129600"/>
              </p14:xfrm>
            </p:contentPart>
          </mc:Choice>
          <mc:Fallback>
            <p:pic>
              <p:nvPicPr>
                <p:cNvPr id="52" name="Freihand 51">
                  <a:extLst>
                    <a:ext uri="{FF2B5EF4-FFF2-40B4-BE49-F238E27FC236}">
                      <a16:creationId xmlns:a16="http://schemas.microsoft.com/office/drawing/2014/main" id="{5D6D93CC-5A51-46AD-8C8F-E1587F2BC638}"/>
                    </a:ext>
                  </a:extLst>
                </p:cNvPr>
                <p:cNvPicPr/>
                <p:nvPr/>
              </p:nvPicPr>
              <p:blipFill>
                <a:blip r:embed="rId114"/>
                <a:stretch>
                  <a:fillRect/>
                </a:stretch>
              </p:blipFill>
              <p:spPr>
                <a:xfrm>
                  <a:off x="3484379" y="2946931"/>
                  <a:ext cx="95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3" name="Freihand 52">
                  <a:extLst>
                    <a:ext uri="{FF2B5EF4-FFF2-40B4-BE49-F238E27FC236}">
                      <a16:creationId xmlns:a16="http://schemas.microsoft.com/office/drawing/2014/main" id="{32BC5F53-84A0-4CC2-AB6A-97D28F867C75}"/>
                    </a:ext>
                  </a:extLst>
                </p14:cNvPr>
                <p14:cNvContentPartPr/>
                <p14:nvPr/>
              </p14:nvContentPartPr>
              <p14:xfrm>
                <a:off x="3512459" y="2937931"/>
                <a:ext cx="99000" cy="720"/>
              </p14:xfrm>
            </p:contentPart>
          </mc:Choice>
          <mc:Fallback>
            <p:pic>
              <p:nvPicPr>
                <p:cNvPr id="53" name="Freihand 52">
                  <a:extLst>
                    <a:ext uri="{FF2B5EF4-FFF2-40B4-BE49-F238E27FC236}">
                      <a16:creationId xmlns:a16="http://schemas.microsoft.com/office/drawing/2014/main" id="{32BC5F53-84A0-4CC2-AB6A-97D28F867C75}"/>
                    </a:ext>
                  </a:extLst>
                </p:cNvPr>
                <p:cNvPicPr/>
                <p:nvPr/>
              </p:nvPicPr>
              <p:blipFill>
                <a:blip r:embed="rId116"/>
                <a:stretch>
                  <a:fillRect/>
                </a:stretch>
              </p:blipFill>
              <p:spPr>
                <a:xfrm>
                  <a:off x="3508139" y="2933611"/>
                  <a:ext cx="1076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4" name="Freihand 53">
                  <a:extLst>
                    <a:ext uri="{FF2B5EF4-FFF2-40B4-BE49-F238E27FC236}">
                      <a16:creationId xmlns:a16="http://schemas.microsoft.com/office/drawing/2014/main" id="{F949B9F2-B8BA-4E61-9EB6-2D2052A919F3}"/>
                    </a:ext>
                  </a:extLst>
                </p14:cNvPr>
                <p14:cNvContentPartPr/>
                <p14:nvPr/>
              </p14:nvContentPartPr>
              <p14:xfrm>
                <a:off x="2932139" y="2984011"/>
                <a:ext cx="137880" cy="16200"/>
              </p14:xfrm>
            </p:contentPart>
          </mc:Choice>
          <mc:Fallback>
            <p:pic>
              <p:nvPicPr>
                <p:cNvPr id="54" name="Freihand 53">
                  <a:extLst>
                    <a:ext uri="{FF2B5EF4-FFF2-40B4-BE49-F238E27FC236}">
                      <a16:creationId xmlns:a16="http://schemas.microsoft.com/office/drawing/2014/main" id="{F949B9F2-B8BA-4E61-9EB6-2D2052A919F3}"/>
                    </a:ext>
                  </a:extLst>
                </p:cNvPr>
                <p:cNvPicPr/>
                <p:nvPr/>
              </p:nvPicPr>
              <p:blipFill>
                <a:blip r:embed="rId118"/>
                <a:stretch>
                  <a:fillRect/>
                </a:stretch>
              </p:blipFill>
              <p:spPr>
                <a:xfrm>
                  <a:off x="2927819" y="2979691"/>
                  <a:ext cx="146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6" name="Freihand 55">
                  <a:extLst>
                    <a:ext uri="{FF2B5EF4-FFF2-40B4-BE49-F238E27FC236}">
                      <a16:creationId xmlns:a16="http://schemas.microsoft.com/office/drawing/2014/main" id="{7DC33336-DC4A-4372-9F82-143D15380B2C}"/>
                    </a:ext>
                  </a:extLst>
                </p14:cNvPr>
                <p14:cNvContentPartPr/>
                <p14:nvPr/>
              </p14:nvContentPartPr>
              <p14:xfrm>
                <a:off x="2423099" y="2996251"/>
                <a:ext cx="83520" cy="102600"/>
              </p14:xfrm>
            </p:contentPart>
          </mc:Choice>
          <mc:Fallback>
            <p:pic>
              <p:nvPicPr>
                <p:cNvPr id="56" name="Freihand 55">
                  <a:extLst>
                    <a:ext uri="{FF2B5EF4-FFF2-40B4-BE49-F238E27FC236}">
                      <a16:creationId xmlns:a16="http://schemas.microsoft.com/office/drawing/2014/main" id="{7DC33336-DC4A-4372-9F82-143D15380B2C}"/>
                    </a:ext>
                  </a:extLst>
                </p:cNvPr>
                <p:cNvPicPr/>
                <p:nvPr/>
              </p:nvPicPr>
              <p:blipFill>
                <a:blip r:embed="rId120"/>
                <a:stretch>
                  <a:fillRect/>
                </a:stretch>
              </p:blipFill>
              <p:spPr>
                <a:xfrm>
                  <a:off x="2418779" y="2991931"/>
                  <a:ext cx="92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7" name="Freihand 56">
                  <a:extLst>
                    <a:ext uri="{FF2B5EF4-FFF2-40B4-BE49-F238E27FC236}">
                      <a16:creationId xmlns:a16="http://schemas.microsoft.com/office/drawing/2014/main" id="{047A4350-4DF6-411C-A88B-D44B1F2B6914}"/>
                    </a:ext>
                  </a:extLst>
                </p14:cNvPr>
                <p14:cNvContentPartPr/>
                <p14:nvPr/>
              </p14:nvContentPartPr>
              <p14:xfrm>
                <a:off x="3756899" y="2958091"/>
                <a:ext cx="15840" cy="99000"/>
              </p14:xfrm>
            </p:contentPart>
          </mc:Choice>
          <mc:Fallback>
            <p:pic>
              <p:nvPicPr>
                <p:cNvPr id="57" name="Freihand 56">
                  <a:extLst>
                    <a:ext uri="{FF2B5EF4-FFF2-40B4-BE49-F238E27FC236}">
                      <a16:creationId xmlns:a16="http://schemas.microsoft.com/office/drawing/2014/main" id="{047A4350-4DF6-411C-A88B-D44B1F2B6914}"/>
                    </a:ext>
                  </a:extLst>
                </p:cNvPr>
                <p:cNvPicPr/>
                <p:nvPr/>
              </p:nvPicPr>
              <p:blipFill>
                <a:blip r:embed="rId122"/>
                <a:stretch>
                  <a:fillRect/>
                </a:stretch>
              </p:blipFill>
              <p:spPr>
                <a:xfrm>
                  <a:off x="3752579" y="2953771"/>
                  <a:ext cx="24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8" name="Freihand 57">
                  <a:extLst>
                    <a:ext uri="{FF2B5EF4-FFF2-40B4-BE49-F238E27FC236}">
                      <a16:creationId xmlns:a16="http://schemas.microsoft.com/office/drawing/2014/main" id="{B0C80136-AC9B-4036-8DDF-3E17792ACB98}"/>
                    </a:ext>
                  </a:extLst>
                </p14:cNvPr>
                <p14:cNvContentPartPr/>
                <p14:nvPr/>
              </p14:nvContentPartPr>
              <p14:xfrm>
                <a:off x="3761939" y="2931811"/>
                <a:ext cx="110520" cy="10440"/>
              </p14:xfrm>
            </p:contentPart>
          </mc:Choice>
          <mc:Fallback>
            <p:pic>
              <p:nvPicPr>
                <p:cNvPr id="58" name="Freihand 57">
                  <a:extLst>
                    <a:ext uri="{FF2B5EF4-FFF2-40B4-BE49-F238E27FC236}">
                      <a16:creationId xmlns:a16="http://schemas.microsoft.com/office/drawing/2014/main" id="{B0C80136-AC9B-4036-8DDF-3E17792ACB98}"/>
                    </a:ext>
                  </a:extLst>
                </p:cNvPr>
                <p:cNvPicPr/>
                <p:nvPr/>
              </p:nvPicPr>
              <p:blipFill>
                <a:blip r:embed="rId124"/>
                <a:stretch>
                  <a:fillRect/>
                </a:stretch>
              </p:blipFill>
              <p:spPr>
                <a:xfrm>
                  <a:off x="3757619" y="2927491"/>
                  <a:ext cx="119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5F71035F-CAFF-4011-9E63-1839E4BE5BA2}"/>
                    </a:ext>
                  </a:extLst>
                </p14:cNvPr>
                <p14:cNvContentPartPr/>
                <p14:nvPr/>
              </p14:nvContentPartPr>
              <p14:xfrm>
                <a:off x="3767339" y="2971771"/>
                <a:ext cx="113040" cy="81000"/>
              </p14:xfrm>
            </p:contentPart>
          </mc:Choice>
          <mc:Fallback>
            <p:pic>
              <p:nvPicPr>
                <p:cNvPr id="59" name="Freihand 58">
                  <a:extLst>
                    <a:ext uri="{FF2B5EF4-FFF2-40B4-BE49-F238E27FC236}">
                      <a16:creationId xmlns:a16="http://schemas.microsoft.com/office/drawing/2014/main" id="{5F71035F-CAFF-4011-9E63-1839E4BE5BA2}"/>
                    </a:ext>
                  </a:extLst>
                </p:cNvPr>
                <p:cNvPicPr/>
                <p:nvPr/>
              </p:nvPicPr>
              <p:blipFill>
                <a:blip r:embed="rId126"/>
                <a:stretch>
                  <a:fillRect/>
                </a:stretch>
              </p:blipFill>
              <p:spPr>
                <a:xfrm>
                  <a:off x="3763019" y="2967451"/>
                  <a:ext cx="121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0" name="Freihand 59">
                  <a:extLst>
                    <a:ext uri="{FF2B5EF4-FFF2-40B4-BE49-F238E27FC236}">
                      <a16:creationId xmlns:a16="http://schemas.microsoft.com/office/drawing/2014/main" id="{AC7572E1-29CB-4063-AEE4-5102495AD0FD}"/>
                    </a:ext>
                  </a:extLst>
                </p14:cNvPr>
                <p14:cNvContentPartPr/>
                <p14:nvPr/>
              </p14:nvContentPartPr>
              <p14:xfrm>
                <a:off x="3672659" y="3011731"/>
                <a:ext cx="2160" cy="38160"/>
              </p14:xfrm>
            </p:contentPart>
          </mc:Choice>
          <mc:Fallback>
            <p:pic>
              <p:nvPicPr>
                <p:cNvPr id="60" name="Freihand 59">
                  <a:extLst>
                    <a:ext uri="{FF2B5EF4-FFF2-40B4-BE49-F238E27FC236}">
                      <a16:creationId xmlns:a16="http://schemas.microsoft.com/office/drawing/2014/main" id="{AC7572E1-29CB-4063-AEE4-5102495AD0FD}"/>
                    </a:ext>
                  </a:extLst>
                </p:cNvPr>
                <p:cNvPicPr/>
                <p:nvPr/>
              </p:nvPicPr>
              <p:blipFill>
                <a:blip r:embed="rId128"/>
                <a:stretch>
                  <a:fillRect/>
                </a:stretch>
              </p:blipFill>
              <p:spPr>
                <a:xfrm>
                  <a:off x="3668339" y="3007411"/>
                  <a:ext cx="10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1" name="Freihand 60">
                  <a:extLst>
                    <a:ext uri="{FF2B5EF4-FFF2-40B4-BE49-F238E27FC236}">
                      <a16:creationId xmlns:a16="http://schemas.microsoft.com/office/drawing/2014/main" id="{6448D9D2-D69C-494E-BF98-C57B38112311}"/>
                    </a:ext>
                  </a:extLst>
                </p14:cNvPr>
                <p14:cNvContentPartPr/>
                <p14:nvPr/>
              </p14:nvContentPartPr>
              <p14:xfrm>
                <a:off x="3649979" y="3102091"/>
                <a:ext cx="10080" cy="44280"/>
              </p14:xfrm>
            </p:contentPart>
          </mc:Choice>
          <mc:Fallback>
            <p:pic>
              <p:nvPicPr>
                <p:cNvPr id="61" name="Freihand 60">
                  <a:extLst>
                    <a:ext uri="{FF2B5EF4-FFF2-40B4-BE49-F238E27FC236}">
                      <a16:creationId xmlns:a16="http://schemas.microsoft.com/office/drawing/2014/main" id="{6448D9D2-D69C-494E-BF98-C57B38112311}"/>
                    </a:ext>
                  </a:extLst>
                </p:cNvPr>
                <p:cNvPicPr/>
                <p:nvPr/>
              </p:nvPicPr>
              <p:blipFill>
                <a:blip r:embed="rId130"/>
                <a:stretch>
                  <a:fillRect/>
                </a:stretch>
              </p:blipFill>
              <p:spPr>
                <a:xfrm>
                  <a:off x="3645659" y="3097771"/>
                  <a:ext cx="18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2" name="Freihand 61">
                  <a:extLst>
                    <a:ext uri="{FF2B5EF4-FFF2-40B4-BE49-F238E27FC236}">
                      <a16:creationId xmlns:a16="http://schemas.microsoft.com/office/drawing/2014/main" id="{093A7E43-6B07-4834-9B65-226DEE11B6E3}"/>
                    </a:ext>
                  </a:extLst>
                </p14:cNvPr>
                <p14:cNvContentPartPr/>
                <p14:nvPr/>
              </p14:nvContentPartPr>
              <p14:xfrm>
                <a:off x="3933299" y="2927851"/>
                <a:ext cx="123480" cy="120240"/>
              </p14:xfrm>
            </p:contentPart>
          </mc:Choice>
          <mc:Fallback>
            <p:pic>
              <p:nvPicPr>
                <p:cNvPr id="62" name="Freihand 61">
                  <a:extLst>
                    <a:ext uri="{FF2B5EF4-FFF2-40B4-BE49-F238E27FC236}">
                      <a16:creationId xmlns:a16="http://schemas.microsoft.com/office/drawing/2014/main" id="{093A7E43-6B07-4834-9B65-226DEE11B6E3}"/>
                    </a:ext>
                  </a:extLst>
                </p:cNvPr>
                <p:cNvPicPr/>
                <p:nvPr/>
              </p:nvPicPr>
              <p:blipFill>
                <a:blip r:embed="rId132"/>
                <a:stretch>
                  <a:fillRect/>
                </a:stretch>
              </p:blipFill>
              <p:spPr>
                <a:xfrm>
                  <a:off x="3928979" y="2923531"/>
                  <a:ext cx="132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4" name="Freihand 63">
                  <a:extLst>
                    <a:ext uri="{FF2B5EF4-FFF2-40B4-BE49-F238E27FC236}">
                      <a16:creationId xmlns:a16="http://schemas.microsoft.com/office/drawing/2014/main" id="{739D608F-62F8-4E19-BEF4-5CB2F3F5A7D1}"/>
                    </a:ext>
                  </a:extLst>
                </p14:cNvPr>
                <p14:cNvContentPartPr/>
                <p14:nvPr/>
              </p14:nvContentPartPr>
              <p14:xfrm>
                <a:off x="4080899" y="2981131"/>
                <a:ext cx="158040" cy="12600"/>
              </p14:xfrm>
            </p:contentPart>
          </mc:Choice>
          <mc:Fallback>
            <p:pic>
              <p:nvPicPr>
                <p:cNvPr id="64" name="Freihand 63">
                  <a:extLst>
                    <a:ext uri="{FF2B5EF4-FFF2-40B4-BE49-F238E27FC236}">
                      <a16:creationId xmlns:a16="http://schemas.microsoft.com/office/drawing/2014/main" id="{739D608F-62F8-4E19-BEF4-5CB2F3F5A7D1}"/>
                    </a:ext>
                  </a:extLst>
                </p:cNvPr>
                <p:cNvPicPr/>
                <p:nvPr/>
              </p:nvPicPr>
              <p:blipFill>
                <a:blip r:embed="rId134"/>
                <a:stretch>
                  <a:fillRect/>
                </a:stretch>
              </p:blipFill>
              <p:spPr>
                <a:xfrm>
                  <a:off x="4076579" y="2976811"/>
                  <a:ext cx="166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5" name="Freihand 64">
                  <a:extLst>
                    <a:ext uri="{FF2B5EF4-FFF2-40B4-BE49-F238E27FC236}">
                      <a16:creationId xmlns:a16="http://schemas.microsoft.com/office/drawing/2014/main" id="{63FA05E1-7706-4DC1-AF9E-E8A68B480B4D}"/>
                    </a:ext>
                  </a:extLst>
                </p14:cNvPr>
                <p14:cNvContentPartPr/>
                <p14:nvPr/>
              </p14:nvContentPartPr>
              <p14:xfrm>
                <a:off x="4123019" y="3030811"/>
                <a:ext cx="91080" cy="6480"/>
              </p14:xfrm>
            </p:contentPart>
          </mc:Choice>
          <mc:Fallback>
            <p:pic>
              <p:nvPicPr>
                <p:cNvPr id="65" name="Freihand 64">
                  <a:extLst>
                    <a:ext uri="{FF2B5EF4-FFF2-40B4-BE49-F238E27FC236}">
                      <a16:creationId xmlns:a16="http://schemas.microsoft.com/office/drawing/2014/main" id="{63FA05E1-7706-4DC1-AF9E-E8A68B480B4D}"/>
                    </a:ext>
                  </a:extLst>
                </p:cNvPr>
                <p:cNvPicPr/>
                <p:nvPr/>
              </p:nvPicPr>
              <p:blipFill>
                <a:blip r:embed="rId136"/>
                <a:stretch>
                  <a:fillRect/>
                </a:stretch>
              </p:blipFill>
              <p:spPr>
                <a:xfrm>
                  <a:off x="4118699" y="3026491"/>
                  <a:ext cx="99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6" name="Freihand 65">
                  <a:extLst>
                    <a:ext uri="{FF2B5EF4-FFF2-40B4-BE49-F238E27FC236}">
                      <a16:creationId xmlns:a16="http://schemas.microsoft.com/office/drawing/2014/main" id="{BC85694F-0D21-418C-BBFD-37542188AC73}"/>
                    </a:ext>
                  </a:extLst>
                </p14:cNvPr>
                <p14:cNvContentPartPr/>
                <p14:nvPr/>
              </p14:nvContentPartPr>
              <p14:xfrm>
                <a:off x="4099259" y="2881051"/>
                <a:ext cx="126720" cy="96120"/>
              </p14:xfrm>
            </p:contentPart>
          </mc:Choice>
          <mc:Fallback>
            <p:pic>
              <p:nvPicPr>
                <p:cNvPr id="66" name="Freihand 65">
                  <a:extLst>
                    <a:ext uri="{FF2B5EF4-FFF2-40B4-BE49-F238E27FC236}">
                      <a16:creationId xmlns:a16="http://schemas.microsoft.com/office/drawing/2014/main" id="{BC85694F-0D21-418C-BBFD-37542188AC73}"/>
                    </a:ext>
                  </a:extLst>
                </p:cNvPr>
                <p:cNvPicPr/>
                <p:nvPr/>
              </p:nvPicPr>
              <p:blipFill>
                <a:blip r:embed="rId138"/>
                <a:stretch>
                  <a:fillRect/>
                </a:stretch>
              </p:blipFill>
              <p:spPr>
                <a:xfrm>
                  <a:off x="4094939" y="2876731"/>
                  <a:ext cx="135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7" name="Freihand 66">
                  <a:extLst>
                    <a:ext uri="{FF2B5EF4-FFF2-40B4-BE49-F238E27FC236}">
                      <a16:creationId xmlns:a16="http://schemas.microsoft.com/office/drawing/2014/main" id="{81B940DC-7700-4DE5-9014-519EE09D5881}"/>
                    </a:ext>
                  </a:extLst>
                </p14:cNvPr>
                <p14:cNvContentPartPr/>
                <p14:nvPr/>
              </p14:nvContentPartPr>
              <p14:xfrm>
                <a:off x="4312379" y="2956651"/>
                <a:ext cx="6120" cy="104400"/>
              </p14:xfrm>
            </p:contentPart>
          </mc:Choice>
          <mc:Fallback>
            <p:pic>
              <p:nvPicPr>
                <p:cNvPr id="67" name="Freihand 66">
                  <a:extLst>
                    <a:ext uri="{FF2B5EF4-FFF2-40B4-BE49-F238E27FC236}">
                      <a16:creationId xmlns:a16="http://schemas.microsoft.com/office/drawing/2014/main" id="{81B940DC-7700-4DE5-9014-519EE09D5881}"/>
                    </a:ext>
                  </a:extLst>
                </p:cNvPr>
                <p:cNvPicPr/>
                <p:nvPr/>
              </p:nvPicPr>
              <p:blipFill>
                <a:blip r:embed="rId140"/>
                <a:stretch>
                  <a:fillRect/>
                </a:stretch>
              </p:blipFill>
              <p:spPr>
                <a:xfrm>
                  <a:off x="4308059" y="2952331"/>
                  <a:ext cx="14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8" name="Freihand 67">
                  <a:extLst>
                    <a:ext uri="{FF2B5EF4-FFF2-40B4-BE49-F238E27FC236}">
                      <a16:creationId xmlns:a16="http://schemas.microsoft.com/office/drawing/2014/main" id="{9D383EC3-F592-46C8-BFD1-E91A6BD60277}"/>
                    </a:ext>
                  </a:extLst>
                </p14:cNvPr>
                <p14:cNvContentPartPr/>
                <p14:nvPr/>
              </p14:nvContentPartPr>
              <p14:xfrm>
                <a:off x="4237499" y="2935411"/>
                <a:ext cx="144720" cy="66600"/>
              </p14:xfrm>
            </p:contentPart>
          </mc:Choice>
          <mc:Fallback>
            <p:pic>
              <p:nvPicPr>
                <p:cNvPr id="68" name="Freihand 67">
                  <a:extLst>
                    <a:ext uri="{FF2B5EF4-FFF2-40B4-BE49-F238E27FC236}">
                      <a16:creationId xmlns:a16="http://schemas.microsoft.com/office/drawing/2014/main" id="{9D383EC3-F592-46C8-BFD1-E91A6BD60277}"/>
                    </a:ext>
                  </a:extLst>
                </p:cNvPr>
                <p:cNvPicPr/>
                <p:nvPr/>
              </p:nvPicPr>
              <p:blipFill>
                <a:blip r:embed="rId142"/>
                <a:stretch>
                  <a:fillRect/>
                </a:stretch>
              </p:blipFill>
              <p:spPr>
                <a:xfrm>
                  <a:off x="4233179" y="2931091"/>
                  <a:ext cx="153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9" name="Freihand 68">
                  <a:extLst>
                    <a:ext uri="{FF2B5EF4-FFF2-40B4-BE49-F238E27FC236}">
                      <a16:creationId xmlns:a16="http://schemas.microsoft.com/office/drawing/2014/main" id="{45B67DFD-4D99-4209-96D7-A6CA67F55C8B}"/>
                    </a:ext>
                  </a:extLst>
                </p14:cNvPr>
                <p14:cNvContentPartPr/>
                <p14:nvPr/>
              </p14:nvContentPartPr>
              <p14:xfrm>
                <a:off x="4429019" y="2948371"/>
                <a:ext cx="12960" cy="117720"/>
              </p14:xfrm>
            </p:contentPart>
          </mc:Choice>
          <mc:Fallback>
            <p:pic>
              <p:nvPicPr>
                <p:cNvPr id="69" name="Freihand 68">
                  <a:extLst>
                    <a:ext uri="{FF2B5EF4-FFF2-40B4-BE49-F238E27FC236}">
                      <a16:creationId xmlns:a16="http://schemas.microsoft.com/office/drawing/2014/main" id="{45B67DFD-4D99-4209-96D7-A6CA67F55C8B}"/>
                    </a:ext>
                  </a:extLst>
                </p:cNvPr>
                <p:cNvPicPr/>
                <p:nvPr/>
              </p:nvPicPr>
              <p:blipFill>
                <a:blip r:embed="rId144"/>
                <a:stretch>
                  <a:fillRect/>
                </a:stretch>
              </p:blipFill>
              <p:spPr>
                <a:xfrm>
                  <a:off x="4424699" y="2944051"/>
                  <a:ext cx="216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0" name="Freihand 69">
                  <a:extLst>
                    <a:ext uri="{FF2B5EF4-FFF2-40B4-BE49-F238E27FC236}">
                      <a16:creationId xmlns:a16="http://schemas.microsoft.com/office/drawing/2014/main" id="{521243F2-1CE3-4F98-9DF1-E7865715E818}"/>
                    </a:ext>
                  </a:extLst>
                </p14:cNvPr>
                <p14:cNvContentPartPr/>
                <p14:nvPr/>
              </p14:nvContentPartPr>
              <p14:xfrm>
                <a:off x="4370339" y="2924971"/>
                <a:ext cx="141120" cy="14760"/>
              </p14:xfrm>
            </p:contentPart>
          </mc:Choice>
          <mc:Fallback>
            <p:pic>
              <p:nvPicPr>
                <p:cNvPr id="70" name="Freihand 69">
                  <a:extLst>
                    <a:ext uri="{FF2B5EF4-FFF2-40B4-BE49-F238E27FC236}">
                      <a16:creationId xmlns:a16="http://schemas.microsoft.com/office/drawing/2014/main" id="{521243F2-1CE3-4F98-9DF1-E7865715E818}"/>
                    </a:ext>
                  </a:extLst>
                </p:cNvPr>
                <p:cNvPicPr/>
                <p:nvPr/>
              </p:nvPicPr>
              <p:blipFill>
                <a:blip r:embed="rId146"/>
                <a:stretch>
                  <a:fillRect/>
                </a:stretch>
              </p:blipFill>
              <p:spPr>
                <a:xfrm>
                  <a:off x="4366019" y="2920651"/>
                  <a:ext cx="149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2" name="Freihand 71">
                  <a:extLst>
                    <a:ext uri="{FF2B5EF4-FFF2-40B4-BE49-F238E27FC236}">
                      <a16:creationId xmlns:a16="http://schemas.microsoft.com/office/drawing/2014/main" id="{8F5F1736-43C4-41C7-99BD-1B2627F82E43}"/>
                    </a:ext>
                  </a:extLst>
                </p14:cNvPr>
                <p14:cNvContentPartPr/>
                <p14:nvPr/>
              </p14:nvContentPartPr>
              <p14:xfrm>
                <a:off x="4560779" y="2998411"/>
                <a:ext cx="114480" cy="4320"/>
              </p14:xfrm>
            </p:contentPart>
          </mc:Choice>
          <mc:Fallback>
            <p:pic>
              <p:nvPicPr>
                <p:cNvPr id="72" name="Freihand 71">
                  <a:extLst>
                    <a:ext uri="{FF2B5EF4-FFF2-40B4-BE49-F238E27FC236}">
                      <a16:creationId xmlns:a16="http://schemas.microsoft.com/office/drawing/2014/main" id="{8F5F1736-43C4-41C7-99BD-1B2627F82E43}"/>
                    </a:ext>
                  </a:extLst>
                </p:cNvPr>
                <p:cNvPicPr/>
                <p:nvPr/>
              </p:nvPicPr>
              <p:blipFill>
                <a:blip r:embed="rId148"/>
                <a:stretch>
                  <a:fillRect/>
                </a:stretch>
              </p:blipFill>
              <p:spPr>
                <a:xfrm>
                  <a:off x="4556459" y="2994091"/>
                  <a:ext cx="1231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3" name="Freihand 72">
                  <a:extLst>
                    <a:ext uri="{FF2B5EF4-FFF2-40B4-BE49-F238E27FC236}">
                      <a16:creationId xmlns:a16="http://schemas.microsoft.com/office/drawing/2014/main" id="{27B2A764-8278-4003-85E2-4B0BD2C37448}"/>
                    </a:ext>
                  </a:extLst>
                </p14:cNvPr>
                <p14:cNvContentPartPr/>
                <p14:nvPr/>
              </p14:nvContentPartPr>
              <p14:xfrm>
                <a:off x="4582379" y="3026491"/>
                <a:ext cx="118440" cy="7200"/>
              </p14:xfrm>
            </p:contentPart>
          </mc:Choice>
          <mc:Fallback>
            <p:pic>
              <p:nvPicPr>
                <p:cNvPr id="73" name="Freihand 72">
                  <a:extLst>
                    <a:ext uri="{FF2B5EF4-FFF2-40B4-BE49-F238E27FC236}">
                      <a16:creationId xmlns:a16="http://schemas.microsoft.com/office/drawing/2014/main" id="{27B2A764-8278-4003-85E2-4B0BD2C37448}"/>
                    </a:ext>
                  </a:extLst>
                </p:cNvPr>
                <p:cNvPicPr/>
                <p:nvPr/>
              </p:nvPicPr>
              <p:blipFill>
                <a:blip r:embed="rId150"/>
                <a:stretch>
                  <a:fillRect/>
                </a:stretch>
              </p:blipFill>
              <p:spPr>
                <a:xfrm>
                  <a:off x="4578059" y="3022171"/>
                  <a:ext cx="127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4" name="Freihand 73">
                  <a:extLst>
                    <a:ext uri="{FF2B5EF4-FFF2-40B4-BE49-F238E27FC236}">
                      <a16:creationId xmlns:a16="http://schemas.microsoft.com/office/drawing/2014/main" id="{BFBEB123-DC3C-4BD7-A00A-BCDE8A64DCC1}"/>
                    </a:ext>
                  </a:extLst>
                </p14:cNvPr>
                <p14:cNvContentPartPr/>
                <p14:nvPr/>
              </p14:nvContentPartPr>
              <p14:xfrm>
                <a:off x="4740419" y="2935411"/>
                <a:ext cx="89280" cy="123480"/>
              </p14:xfrm>
            </p:contentPart>
          </mc:Choice>
          <mc:Fallback>
            <p:pic>
              <p:nvPicPr>
                <p:cNvPr id="74" name="Freihand 73">
                  <a:extLst>
                    <a:ext uri="{FF2B5EF4-FFF2-40B4-BE49-F238E27FC236}">
                      <a16:creationId xmlns:a16="http://schemas.microsoft.com/office/drawing/2014/main" id="{BFBEB123-DC3C-4BD7-A00A-BCDE8A64DCC1}"/>
                    </a:ext>
                  </a:extLst>
                </p:cNvPr>
                <p:cNvPicPr/>
                <p:nvPr/>
              </p:nvPicPr>
              <p:blipFill>
                <a:blip r:embed="rId152"/>
                <a:stretch>
                  <a:fillRect/>
                </a:stretch>
              </p:blipFill>
              <p:spPr>
                <a:xfrm>
                  <a:off x="4736099" y="2931091"/>
                  <a:ext cx="97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75" name="Freihand 74">
                  <a:extLst>
                    <a:ext uri="{FF2B5EF4-FFF2-40B4-BE49-F238E27FC236}">
                      <a16:creationId xmlns:a16="http://schemas.microsoft.com/office/drawing/2014/main" id="{EB492424-DA73-49BF-87FF-03947720D1F3}"/>
                    </a:ext>
                  </a:extLst>
                </p14:cNvPr>
                <p14:cNvContentPartPr/>
                <p14:nvPr/>
              </p14:nvContentPartPr>
              <p14:xfrm>
                <a:off x="4827539" y="3033331"/>
                <a:ext cx="28800" cy="96840"/>
              </p14:xfrm>
            </p:contentPart>
          </mc:Choice>
          <mc:Fallback>
            <p:pic>
              <p:nvPicPr>
                <p:cNvPr id="75" name="Freihand 74">
                  <a:extLst>
                    <a:ext uri="{FF2B5EF4-FFF2-40B4-BE49-F238E27FC236}">
                      <a16:creationId xmlns:a16="http://schemas.microsoft.com/office/drawing/2014/main" id="{EB492424-DA73-49BF-87FF-03947720D1F3}"/>
                    </a:ext>
                  </a:extLst>
                </p:cNvPr>
                <p:cNvPicPr/>
                <p:nvPr/>
              </p:nvPicPr>
              <p:blipFill>
                <a:blip r:embed="rId154"/>
                <a:stretch>
                  <a:fillRect/>
                </a:stretch>
              </p:blipFill>
              <p:spPr>
                <a:xfrm>
                  <a:off x="4823219" y="3029011"/>
                  <a:ext cx="37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6" name="Freihand 75">
                  <a:extLst>
                    <a:ext uri="{FF2B5EF4-FFF2-40B4-BE49-F238E27FC236}">
                      <a16:creationId xmlns:a16="http://schemas.microsoft.com/office/drawing/2014/main" id="{DB55FD72-E772-4659-8B76-F48F5B0C375C}"/>
                    </a:ext>
                  </a:extLst>
                </p14:cNvPr>
                <p14:cNvContentPartPr/>
                <p14:nvPr/>
              </p14:nvContentPartPr>
              <p14:xfrm>
                <a:off x="4873259" y="2927491"/>
                <a:ext cx="106200" cy="115920"/>
              </p14:xfrm>
            </p:contentPart>
          </mc:Choice>
          <mc:Fallback>
            <p:pic>
              <p:nvPicPr>
                <p:cNvPr id="76" name="Freihand 75">
                  <a:extLst>
                    <a:ext uri="{FF2B5EF4-FFF2-40B4-BE49-F238E27FC236}">
                      <a16:creationId xmlns:a16="http://schemas.microsoft.com/office/drawing/2014/main" id="{DB55FD72-E772-4659-8B76-F48F5B0C375C}"/>
                    </a:ext>
                  </a:extLst>
                </p:cNvPr>
                <p:cNvPicPr/>
                <p:nvPr/>
              </p:nvPicPr>
              <p:blipFill>
                <a:blip r:embed="rId156"/>
                <a:stretch>
                  <a:fillRect/>
                </a:stretch>
              </p:blipFill>
              <p:spPr>
                <a:xfrm>
                  <a:off x="4868939" y="2923171"/>
                  <a:ext cx="114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77" name="Freihand 76">
                  <a:extLst>
                    <a:ext uri="{FF2B5EF4-FFF2-40B4-BE49-F238E27FC236}">
                      <a16:creationId xmlns:a16="http://schemas.microsoft.com/office/drawing/2014/main" id="{44191B23-2ABA-4DAC-9A10-B4F1E859DC9D}"/>
                    </a:ext>
                  </a:extLst>
                </p14:cNvPr>
                <p14:cNvContentPartPr/>
                <p14:nvPr/>
              </p14:nvContentPartPr>
              <p14:xfrm>
                <a:off x="4978739" y="2921731"/>
                <a:ext cx="95400" cy="139320"/>
              </p14:xfrm>
            </p:contentPart>
          </mc:Choice>
          <mc:Fallback>
            <p:pic>
              <p:nvPicPr>
                <p:cNvPr id="77" name="Freihand 76">
                  <a:extLst>
                    <a:ext uri="{FF2B5EF4-FFF2-40B4-BE49-F238E27FC236}">
                      <a16:creationId xmlns:a16="http://schemas.microsoft.com/office/drawing/2014/main" id="{44191B23-2ABA-4DAC-9A10-B4F1E859DC9D}"/>
                    </a:ext>
                  </a:extLst>
                </p:cNvPr>
                <p:cNvPicPr/>
                <p:nvPr/>
              </p:nvPicPr>
              <p:blipFill>
                <a:blip r:embed="rId158"/>
                <a:stretch>
                  <a:fillRect/>
                </a:stretch>
              </p:blipFill>
              <p:spPr>
                <a:xfrm>
                  <a:off x="4974419" y="2917411"/>
                  <a:ext cx="104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8" name="Freihand 77">
                  <a:extLst>
                    <a:ext uri="{FF2B5EF4-FFF2-40B4-BE49-F238E27FC236}">
                      <a16:creationId xmlns:a16="http://schemas.microsoft.com/office/drawing/2014/main" id="{2A67C28D-7BE1-44B3-9F79-E1C283F15FF3}"/>
                    </a:ext>
                  </a:extLst>
                </p14:cNvPr>
                <p14:cNvContentPartPr/>
                <p14:nvPr/>
              </p14:nvContentPartPr>
              <p14:xfrm>
                <a:off x="4994579" y="2922451"/>
                <a:ext cx="107280" cy="2880"/>
              </p14:xfrm>
            </p:contentPart>
          </mc:Choice>
          <mc:Fallback>
            <p:pic>
              <p:nvPicPr>
                <p:cNvPr id="78" name="Freihand 77">
                  <a:extLst>
                    <a:ext uri="{FF2B5EF4-FFF2-40B4-BE49-F238E27FC236}">
                      <a16:creationId xmlns:a16="http://schemas.microsoft.com/office/drawing/2014/main" id="{2A67C28D-7BE1-44B3-9F79-E1C283F15FF3}"/>
                    </a:ext>
                  </a:extLst>
                </p:cNvPr>
                <p:cNvPicPr/>
                <p:nvPr/>
              </p:nvPicPr>
              <p:blipFill>
                <a:blip r:embed="rId160"/>
                <a:stretch>
                  <a:fillRect/>
                </a:stretch>
              </p:blipFill>
              <p:spPr>
                <a:xfrm>
                  <a:off x="4990259" y="2918131"/>
                  <a:ext cx="1159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9" name="Freihand 78">
                  <a:extLst>
                    <a:ext uri="{FF2B5EF4-FFF2-40B4-BE49-F238E27FC236}">
                      <a16:creationId xmlns:a16="http://schemas.microsoft.com/office/drawing/2014/main" id="{D79B2FEC-4395-4714-9134-B4B00E1D3C51}"/>
                    </a:ext>
                  </a:extLst>
                </p14:cNvPr>
                <p14:cNvContentPartPr/>
                <p14:nvPr/>
              </p14:nvContentPartPr>
              <p14:xfrm>
                <a:off x="5151539" y="2965651"/>
                <a:ext cx="120240" cy="11160"/>
              </p14:xfrm>
            </p:contentPart>
          </mc:Choice>
          <mc:Fallback>
            <p:pic>
              <p:nvPicPr>
                <p:cNvPr id="79" name="Freihand 78">
                  <a:extLst>
                    <a:ext uri="{FF2B5EF4-FFF2-40B4-BE49-F238E27FC236}">
                      <a16:creationId xmlns:a16="http://schemas.microsoft.com/office/drawing/2014/main" id="{D79B2FEC-4395-4714-9134-B4B00E1D3C51}"/>
                    </a:ext>
                  </a:extLst>
                </p:cNvPr>
                <p:cNvPicPr/>
                <p:nvPr/>
              </p:nvPicPr>
              <p:blipFill>
                <a:blip r:embed="rId162"/>
                <a:stretch>
                  <a:fillRect/>
                </a:stretch>
              </p:blipFill>
              <p:spPr>
                <a:xfrm>
                  <a:off x="5147219" y="2961331"/>
                  <a:ext cx="128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0" name="Freihand 79">
                  <a:extLst>
                    <a:ext uri="{FF2B5EF4-FFF2-40B4-BE49-F238E27FC236}">
                      <a16:creationId xmlns:a16="http://schemas.microsoft.com/office/drawing/2014/main" id="{90E06B1D-056E-4596-9B49-D3E0CBFCF6C7}"/>
                    </a:ext>
                  </a:extLst>
                </p14:cNvPr>
                <p14:cNvContentPartPr/>
                <p14:nvPr/>
              </p14:nvContentPartPr>
              <p14:xfrm>
                <a:off x="5148299" y="3002371"/>
                <a:ext cx="124200" cy="9720"/>
              </p14:xfrm>
            </p:contentPart>
          </mc:Choice>
          <mc:Fallback>
            <p:pic>
              <p:nvPicPr>
                <p:cNvPr id="80" name="Freihand 79">
                  <a:extLst>
                    <a:ext uri="{FF2B5EF4-FFF2-40B4-BE49-F238E27FC236}">
                      <a16:creationId xmlns:a16="http://schemas.microsoft.com/office/drawing/2014/main" id="{90E06B1D-056E-4596-9B49-D3E0CBFCF6C7}"/>
                    </a:ext>
                  </a:extLst>
                </p:cNvPr>
                <p:cNvPicPr/>
                <p:nvPr/>
              </p:nvPicPr>
              <p:blipFill>
                <a:blip r:embed="rId164"/>
                <a:stretch>
                  <a:fillRect/>
                </a:stretch>
              </p:blipFill>
              <p:spPr>
                <a:xfrm>
                  <a:off x="5143979" y="2998051"/>
                  <a:ext cx="1328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1" name="Freihand 80">
                  <a:extLst>
                    <a:ext uri="{FF2B5EF4-FFF2-40B4-BE49-F238E27FC236}">
                      <a16:creationId xmlns:a16="http://schemas.microsoft.com/office/drawing/2014/main" id="{3DE22ED0-FD9E-4D61-B9D3-95A881CFE310}"/>
                    </a:ext>
                  </a:extLst>
                </p14:cNvPr>
                <p14:cNvContentPartPr/>
                <p14:nvPr/>
              </p14:nvContentPartPr>
              <p14:xfrm>
                <a:off x="5285819" y="2938651"/>
                <a:ext cx="70920" cy="112320"/>
              </p14:xfrm>
            </p:contentPart>
          </mc:Choice>
          <mc:Fallback>
            <p:pic>
              <p:nvPicPr>
                <p:cNvPr id="81" name="Freihand 80">
                  <a:extLst>
                    <a:ext uri="{FF2B5EF4-FFF2-40B4-BE49-F238E27FC236}">
                      <a16:creationId xmlns:a16="http://schemas.microsoft.com/office/drawing/2014/main" id="{3DE22ED0-FD9E-4D61-B9D3-95A881CFE310}"/>
                    </a:ext>
                  </a:extLst>
                </p:cNvPr>
                <p:cNvPicPr/>
                <p:nvPr/>
              </p:nvPicPr>
              <p:blipFill>
                <a:blip r:embed="rId166"/>
                <a:stretch>
                  <a:fillRect/>
                </a:stretch>
              </p:blipFill>
              <p:spPr>
                <a:xfrm>
                  <a:off x="5281499" y="2934331"/>
                  <a:ext cx="79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82" name="Freihand 81">
                  <a:extLst>
                    <a:ext uri="{FF2B5EF4-FFF2-40B4-BE49-F238E27FC236}">
                      <a16:creationId xmlns:a16="http://schemas.microsoft.com/office/drawing/2014/main" id="{A8A04BE3-F41C-4B30-BD5D-DB7A609B5B2A}"/>
                    </a:ext>
                  </a:extLst>
                </p14:cNvPr>
                <p14:cNvContentPartPr/>
                <p14:nvPr/>
              </p14:nvContentPartPr>
              <p14:xfrm>
                <a:off x="5410019" y="2920291"/>
                <a:ext cx="79200" cy="132840"/>
              </p14:xfrm>
            </p:contentPart>
          </mc:Choice>
          <mc:Fallback>
            <p:pic>
              <p:nvPicPr>
                <p:cNvPr id="82" name="Freihand 81">
                  <a:extLst>
                    <a:ext uri="{FF2B5EF4-FFF2-40B4-BE49-F238E27FC236}">
                      <a16:creationId xmlns:a16="http://schemas.microsoft.com/office/drawing/2014/main" id="{A8A04BE3-F41C-4B30-BD5D-DB7A609B5B2A}"/>
                    </a:ext>
                  </a:extLst>
                </p:cNvPr>
                <p:cNvPicPr/>
                <p:nvPr/>
              </p:nvPicPr>
              <p:blipFill>
                <a:blip r:embed="rId168"/>
                <a:stretch>
                  <a:fillRect/>
                </a:stretch>
              </p:blipFill>
              <p:spPr>
                <a:xfrm>
                  <a:off x="5405699" y="2915971"/>
                  <a:ext cx="87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83" name="Freihand 82">
                  <a:extLst>
                    <a:ext uri="{FF2B5EF4-FFF2-40B4-BE49-F238E27FC236}">
                      <a16:creationId xmlns:a16="http://schemas.microsoft.com/office/drawing/2014/main" id="{740B576A-0A72-4777-A679-44E1F116958A}"/>
                    </a:ext>
                  </a:extLst>
                </p14:cNvPr>
                <p14:cNvContentPartPr/>
                <p14:nvPr/>
              </p14:nvContentPartPr>
              <p14:xfrm>
                <a:off x="5497139" y="3026851"/>
                <a:ext cx="43920" cy="70560"/>
              </p14:xfrm>
            </p:contentPart>
          </mc:Choice>
          <mc:Fallback>
            <p:pic>
              <p:nvPicPr>
                <p:cNvPr id="83" name="Freihand 82">
                  <a:extLst>
                    <a:ext uri="{FF2B5EF4-FFF2-40B4-BE49-F238E27FC236}">
                      <a16:creationId xmlns:a16="http://schemas.microsoft.com/office/drawing/2014/main" id="{740B576A-0A72-4777-A679-44E1F116958A}"/>
                    </a:ext>
                  </a:extLst>
                </p:cNvPr>
                <p:cNvPicPr/>
                <p:nvPr/>
              </p:nvPicPr>
              <p:blipFill>
                <a:blip r:embed="rId170"/>
                <a:stretch>
                  <a:fillRect/>
                </a:stretch>
              </p:blipFill>
              <p:spPr>
                <a:xfrm>
                  <a:off x="5492819" y="3022531"/>
                  <a:ext cx="52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4" name="Freihand 83">
                  <a:extLst>
                    <a:ext uri="{FF2B5EF4-FFF2-40B4-BE49-F238E27FC236}">
                      <a16:creationId xmlns:a16="http://schemas.microsoft.com/office/drawing/2014/main" id="{5F5F9E24-DD6D-44F2-8E46-E73EF665DCA0}"/>
                    </a:ext>
                  </a:extLst>
                </p14:cNvPr>
                <p14:cNvContentPartPr/>
                <p14:nvPr/>
              </p14:nvContentPartPr>
              <p14:xfrm>
                <a:off x="5540699" y="2922811"/>
                <a:ext cx="129960" cy="101880"/>
              </p14:xfrm>
            </p:contentPart>
          </mc:Choice>
          <mc:Fallback>
            <p:pic>
              <p:nvPicPr>
                <p:cNvPr id="84" name="Freihand 83">
                  <a:extLst>
                    <a:ext uri="{FF2B5EF4-FFF2-40B4-BE49-F238E27FC236}">
                      <a16:creationId xmlns:a16="http://schemas.microsoft.com/office/drawing/2014/main" id="{5F5F9E24-DD6D-44F2-8E46-E73EF665DCA0}"/>
                    </a:ext>
                  </a:extLst>
                </p:cNvPr>
                <p:cNvPicPr/>
                <p:nvPr/>
              </p:nvPicPr>
              <p:blipFill>
                <a:blip r:embed="rId172"/>
                <a:stretch>
                  <a:fillRect/>
                </a:stretch>
              </p:blipFill>
              <p:spPr>
                <a:xfrm>
                  <a:off x="5536379" y="2918491"/>
                  <a:ext cx="138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5" name="Freihand 84">
                  <a:extLst>
                    <a:ext uri="{FF2B5EF4-FFF2-40B4-BE49-F238E27FC236}">
                      <a16:creationId xmlns:a16="http://schemas.microsoft.com/office/drawing/2014/main" id="{FDB042DC-793E-449E-8705-F244BD9CD70F}"/>
                    </a:ext>
                  </a:extLst>
                </p14:cNvPr>
                <p14:cNvContentPartPr/>
                <p14:nvPr/>
              </p14:nvContentPartPr>
              <p14:xfrm>
                <a:off x="5670299" y="2930011"/>
                <a:ext cx="106920" cy="117720"/>
              </p14:xfrm>
            </p:contentPart>
          </mc:Choice>
          <mc:Fallback>
            <p:pic>
              <p:nvPicPr>
                <p:cNvPr id="85" name="Freihand 84">
                  <a:extLst>
                    <a:ext uri="{FF2B5EF4-FFF2-40B4-BE49-F238E27FC236}">
                      <a16:creationId xmlns:a16="http://schemas.microsoft.com/office/drawing/2014/main" id="{FDB042DC-793E-449E-8705-F244BD9CD70F}"/>
                    </a:ext>
                  </a:extLst>
                </p:cNvPr>
                <p:cNvPicPr/>
                <p:nvPr/>
              </p:nvPicPr>
              <p:blipFill>
                <a:blip r:embed="rId174"/>
                <a:stretch>
                  <a:fillRect/>
                </a:stretch>
              </p:blipFill>
              <p:spPr>
                <a:xfrm>
                  <a:off x="5665979" y="2925691"/>
                  <a:ext cx="115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6" name="Freihand 85">
                  <a:extLst>
                    <a:ext uri="{FF2B5EF4-FFF2-40B4-BE49-F238E27FC236}">
                      <a16:creationId xmlns:a16="http://schemas.microsoft.com/office/drawing/2014/main" id="{E085E741-6CFA-4299-8DE5-1D408DCBF79C}"/>
                    </a:ext>
                  </a:extLst>
                </p14:cNvPr>
                <p14:cNvContentPartPr/>
                <p14:nvPr/>
              </p14:nvContentPartPr>
              <p14:xfrm>
                <a:off x="5828339" y="2940811"/>
                <a:ext cx="61920" cy="97920"/>
              </p14:xfrm>
            </p:contentPart>
          </mc:Choice>
          <mc:Fallback>
            <p:pic>
              <p:nvPicPr>
                <p:cNvPr id="86" name="Freihand 85">
                  <a:extLst>
                    <a:ext uri="{FF2B5EF4-FFF2-40B4-BE49-F238E27FC236}">
                      <a16:creationId xmlns:a16="http://schemas.microsoft.com/office/drawing/2014/main" id="{E085E741-6CFA-4299-8DE5-1D408DCBF79C}"/>
                    </a:ext>
                  </a:extLst>
                </p:cNvPr>
                <p:cNvPicPr/>
                <p:nvPr/>
              </p:nvPicPr>
              <p:blipFill>
                <a:blip r:embed="rId176"/>
                <a:stretch>
                  <a:fillRect/>
                </a:stretch>
              </p:blipFill>
              <p:spPr>
                <a:xfrm>
                  <a:off x="5824019" y="2936491"/>
                  <a:ext cx="70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7" name="Freihand 86">
                  <a:extLst>
                    <a:ext uri="{FF2B5EF4-FFF2-40B4-BE49-F238E27FC236}">
                      <a16:creationId xmlns:a16="http://schemas.microsoft.com/office/drawing/2014/main" id="{DD18A4BC-04C3-4236-8504-A20EEAFF259F}"/>
                    </a:ext>
                  </a:extLst>
                </p14:cNvPr>
                <p14:cNvContentPartPr/>
                <p14:nvPr/>
              </p14:nvContentPartPr>
              <p14:xfrm>
                <a:off x="5959379" y="2918491"/>
                <a:ext cx="123120" cy="112680"/>
              </p14:xfrm>
            </p:contentPart>
          </mc:Choice>
          <mc:Fallback>
            <p:pic>
              <p:nvPicPr>
                <p:cNvPr id="87" name="Freihand 86">
                  <a:extLst>
                    <a:ext uri="{FF2B5EF4-FFF2-40B4-BE49-F238E27FC236}">
                      <a16:creationId xmlns:a16="http://schemas.microsoft.com/office/drawing/2014/main" id="{DD18A4BC-04C3-4236-8504-A20EEAFF259F}"/>
                    </a:ext>
                  </a:extLst>
                </p:cNvPr>
                <p:cNvPicPr/>
                <p:nvPr/>
              </p:nvPicPr>
              <p:blipFill>
                <a:blip r:embed="rId178"/>
                <a:stretch>
                  <a:fillRect/>
                </a:stretch>
              </p:blipFill>
              <p:spPr>
                <a:xfrm>
                  <a:off x="5955059" y="2914171"/>
                  <a:ext cx="131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8" name="Freihand 87">
                  <a:extLst>
                    <a:ext uri="{FF2B5EF4-FFF2-40B4-BE49-F238E27FC236}">
                      <a16:creationId xmlns:a16="http://schemas.microsoft.com/office/drawing/2014/main" id="{E0668ABD-6627-4D3B-A360-6028DACF8C91}"/>
                    </a:ext>
                  </a:extLst>
                </p14:cNvPr>
                <p14:cNvContentPartPr/>
                <p14:nvPr/>
              </p14:nvContentPartPr>
              <p14:xfrm>
                <a:off x="6069899" y="2980771"/>
                <a:ext cx="31320" cy="97200"/>
              </p14:xfrm>
            </p:contentPart>
          </mc:Choice>
          <mc:Fallback>
            <p:pic>
              <p:nvPicPr>
                <p:cNvPr id="88" name="Freihand 87">
                  <a:extLst>
                    <a:ext uri="{FF2B5EF4-FFF2-40B4-BE49-F238E27FC236}">
                      <a16:creationId xmlns:a16="http://schemas.microsoft.com/office/drawing/2014/main" id="{E0668ABD-6627-4D3B-A360-6028DACF8C91}"/>
                    </a:ext>
                  </a:extLst>
                </p:cNvPr>
                <p:cNvPicPr/>
                <p:nvPr/>
              </p:nvPicPr>
              <p:blipFill>
                <a:blip r:embed="rId180"/>
                <a:stretch>
                  <a:fillRect/>
                </a:stretch>
              </p:blipFill>
              <p:spPr>
                <a:xfrm>
                  <a:off x="6065579" y="2976451"/>
                  <a:ext cx="39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9" name="Freihand 88">
                  <a:extLst>
                    <a:ext uri="{FF2B5EF4-FFF2-40B4-BE49-F238E27FC236}">
                      <a16:creationId xmlns:a16="http://schemas.microsoft.com/office/drawing/2014/main" id="{893D595F-C849-4690-BE5A-CF4184915B48}"/>
                    </a:ext>
                  </a:extLst>
                </p14:cNvPr>
                <p14:cNvContentPartPr/>
                <p14:nvPr/>
              </p14:nvContentPartPr>
              <p14:xfrm>
                <a:off x="6159179" y="2894011"/>
                <a:ext cx="89280" cy="140040"/>
              </p14:xfrm>
            </p:contentPart>
          </mc:Choice>
          <mc:Fallback>
            <p:pic>
              <p:nvPicPr>
                <p:cNvPr id="89" name="Freihand 88">
                  <a:extLst>
                    <a:ext uri="{FF2B5EF4-FFF2-40B4-BE49-F238E27FC236}">
                      <a16:creationId xmlns:a16="http://schemas.microsoft.com/office/drawing/2014/main" id="{893D595F-C849-4690-BE5A-CF4184915B48}"/>
                    </a:ext>
                  </a:extLst>
                </p:cNvPr>
                <p:cNvPicPr/>
                <p:nvPr/>
              </p:nvPicPr>
              <p:blipFill>
                <a:blip r:embed="rId182"/>
                <a:stretch>
                  <a:fillRect/>
                </a:stretch>
              </p:blipFill>
              <p:spPr>
                <a:xfrm>
                  <a:off x="6154859" y="2889691"/>
                  <a:ext cx="97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0" name="Freihand 89">
                  <a:extLst>
                    <a:ext uri="{FF2B5EF4-FFF2-40B4-BE49-F238E27FC236}">
                      <a16:creationId xmlns:a16="http://schemas.microsoft.com/office/drawing/2014/main" id="{6461D5FC-AAB0-4E1D-8701-73A68B9F8550}"/>
                    </a:ext>
                  </a:extLst>
                </p14:cNvPr>
                <p14:cNvContentPartPr/>
                <p14:nvPr/>
              </p14:nvContentPartPr>
              <p14:xfrm>
                <a:off x="6254579" y="2915971"/>
                <a:ext cx="75960" cy="115200"/>
              </p14:xfrm>
            </p:contentPart>
          </mc:Choice>
          <mc:Fallback>
            <p:pic>
              <p:nvPicPr>
                <p:cNvPr id="90" name="Freihand 89">
                  <a:extLst>
                    <a:ext uri="{FF2B5EF4-FFF2-40B4-BE49-F238E27FC236}">
                      <a16:creationId xmlns:a16="http://schemas.microsoft.com/office/drawing/2014/main" id="{6461D5FC-AAB0-4E1D-8701-73A68B9F8550}"/>
                    </a:ext>
                  </a:extLst>
                </p:cNvPr>
                <p:cNvPicPr/>
                <p:nvPr/>
              </p:nvPicPr>
              <p:blipFill>
                <a:blip r:embed="rId184"/>
                <a:stretch>
                  <a:fillRect/>
                </a:stretch>
              </p:blipFill>
              <p:spPr>
                <a:xfrm>
                  <a:off x="6250259" y="2911651"/>
                  <a:ext cx="84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1" name="Freihand 90">
                  <a:extLst>
                    <a:ext uri="{FF2B5EF4-FFF2-40B4-BE49-F238E27FC236}">
                      <a16:creationId xmlns:a16="http://schemas.microsoft.com/office/drawing/2014/main" id="{E87311A6-BA71-467E-8834-74EE72A4DD8B}"/>
                    </a:ext>
                  </a:extLst>
                </p14:cNvPr>
                <p14:cNvContentPartPr/>
                <p14:nvPr/>
              </p14:nvContentPartPr>
              <p14:xfrm>
                <a:off x="6281219" y="2895811"/>
                <a:ext cx="94320" cy="13680"/>
              </p14:xfrm>
            </p:contentPart>
          </mc:Choice>
          <mc:Fallback>
            <p:pic>
              <p:nvPicPr>
                <p:cNvPr id="91" name="Freihand 90">
                  <a:extLst>
                    <a:ext uri="{FF2B5EF4-FFF2-40B4-BE49-F238E27FC236}">
                      <a16:creationId xmlns:a16="http://schemas.microsoft.com/office/drawing/2014/main" id="{E87311A6-BA71-467E-8834-74EE72A4DD8B}"/>
                    </a:ext>
                  </a:extLst>
                </p:cNvPr>
                <p:cNvPicPr/>
                <p:nvPr/>
              </p:nvPicPr>
              <p:blipFill>
                <a:blip r:embed="rId186"/>
                <a:stretch>
                  <a:fillRect/>
                </a:stretch>
              </p:blipFill>
              <p:spPr>
                <a:xfrm>
                  <a:off x="6276899" y="2891491"/>
                  <a:ext cx="102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2" name="Freihand 91">
                  <a:extLst>
                    <a:ext uri="{FF2B5EF4-FFF2-40B4-BE49-F238E27FC236}">
                      <a16:creationId xmlns:a16="http://schemas.microsoft.com/office/drawing/2014/main" id="{68F91C1B-D4F9-4FB2-84CC-D82AE2AD10FC}"/>
                    </a:ext>
                  </a:extLst>
                </p14:cNvPr>
                <p14:cNvContentPartPr/>
                <p14:nvPr/>
              </p14:nvContentPartPr>
              <p14:xfrm>
                <a:off x="6502259" y="2947291"/>
                <a:ext cx="164880" cy="5040"/>
              </p14:xfrm>
            </p:contentPart>
          </mc:Choice>
          <mc:Fallback>
            <p:pic>
              <p:nvPicPr>
                <p:cNvPr id="92" name="Freihand 91">
                  <a:extLst>
                    <a:ext uri="{FF2B5EF4-FFF2-40B4-BE49-F238E27FC236}">
                      <a16:creationId xmlns:a16="http://schemas.microsoft.com/office/drawing/2014/main" id="{68F91C1B-D4F9-4FB2-84CC-D82AE2AD10FC}"/>
                    </a:ext>
                  </a:extLst>
                </p:cNvPr>
                <p:cNvPicPr/>
                <p:nvPr/>
              </p:nvPicPr>
              <p:blipFill>
                <a:blip r:embed="rId188"/>
                <a:stretch>
                  <a:fillRect/>
                </a:stretch>
              </p:blipFill>
              <p:spPr>
                <a:xfrm>
                  <a:off x="6497939" y="2942971"/>
                  <a:ext cx="173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3" name="Freihand 92">
                  <a:extLst>
                    <a:ext uri="{FF2B5EF4-FFF2-40B4-BE49-F238E27FC236}">
                      <a16:creationId xmlns:a16="http://schemas.microsoft.com/office/drawing/2014/main" id="{B340F2B5-1848-4CAC-B4FF-CDC16A7AD3EB}"/>
                    </a:ext>
                  </a:extLst>
                </p14:cNvPr>
                <p14:cNvContentPartPr/>
                <p14:nvPr/>
              </p14:nvContentPartPr>
              <p14:xfrm>
                <a:off x="6504779" y="2975011"/>
                <a:ext cx="192960" cy="7920"/>
              </p14:xfrm>
            </p:contentPart>
          </mc:Choice>
          <mc:Fallback>
            <p:pic>
              <p:nvPicPr>
                <p:cNvPr id="93" name="Freihand 92">
                  <a:extLst>
                    <a:ext uri="{FF2B5EF4-FFF2-40B4-BE49-F238E27FC236}">
                      <a16:creationId xmlns:a16="http://schemas.microsoft.com/office/drawing/2014/main" id="{B340F2B5-1848-4CAC-B4FF-CDC16A7AD3EB}"/>
                    </a:ext>
                  </a:extLst>
                </p:cNvPr>
                <p:cNvPicPr/>
                <p:nvPr/>
              </p:nvPicPr>
              <p:blipFill>
                <a:blip r:embed="rId190"/>
                <a:stretch>
                  <a:fillRect/>
                </a:stretch>
              </p:blipFill>
              <p:spPr>
                <a:xfrm>
                  <a:off x="6500459" y="2970691"/>
                  <a:ext cx="2016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4" name="Freihand 93">
                  <a:extLst>
                    <a:ext uri="{FF2B5EF4-FFF2-40B4-BE49-F238E27FC236}">
                      <a16:creationId xmlns:a16="http://schemas.microsoft.com/office/drawing/2014/main" id="{95F1B91A-7615-41E4-863E-1245BC463C86}"/>
                    </a:ext>
                  </a:extLst>
                </p14:cNvPr>
                <p14:cNvContentPartPr/>
                <p14:nvPr/>
              </p14:nvContentPartPr>
              <p14:xfrm>
                <a:off x="6686579" y="2890411"/>
                <a:ext cx="104760" cy="148680"/>
              </p14:xfrm>
            </p:contentPart>
          </mc:Choice>
          <mc:Fallback>
            <p:pic>
              <p:nvPicPr>
                <p:cNvPr id="94" name="Freihand 93">
                  <a:extLst>
                    <a:ext uri="{FF2B5EF4-FFF2-40B4-BE49-F238E27FC236}">
                      <a16:creationId xmlns:a16="http://schemas.microsoft.com/office/drawing/2014/main" id="{95F1B91A-7615-41E4-863E-1245BC463C86}"/>
                    </a:ext>
                  </a:extLst>
                </p:cNvPr>
                <p:cNvPicPr/>
                <p:nvPr/>
              </p:nvPicPr>
              <p:blipFill>
                <a:blip r:embed="rId192"/>
                <a:stretch>
                  <a:fillRect/>
                </a:stretch>
              </p:blipFill>
              <p:spPr>
                <a:xfrm>
                  <a:off x="6682259" y="2886091"/>
                  <a:ext cx="113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9" name="Freihand 108">
                  <a:extLst>
                    <a:ext uri="{FF2B5EF4-FFF2-40B4-BE49-F238E27FC236}">
                      <a16:creationId xmlns:a16="http://schemas.microsoft.com/office/drawing/2014/main" id="{8874EAA9-0A86-4CC6-B77F-40DE3E3C5EB5}"/>
                    </a:ext>
                  </a:extLst>
                </p14:cNvPr>
                <p14:cNvContentPartPr/>
                <p14:nvPr/>
              </p14:nvContentPartPr>
              <p14:xfrm>
                <a:off x="529499" y="3490891"/>
                <a:ext cx="102240" cy="81360"/>
              </p14:xfrm>
            </p:contentPart>
          </mc:Choice>
          <mc:Fallback>
            <p:pic>
              <p:nvPicPr>
                <p:cNvPr id="109" name="Freihand 108">
                  <a:extLst>
                    <a:ext uri="{FF2B5EF4-FFF2-40B4-BE49-F238E27FC236}">
                      <a16:creationId xmlns:a16="http://schemas.microsoft.com/office/drawing/2014/main" id="{8874EAA9-0A86-4CC6-B77F-40DE3E3C5EB5}"/>
                    </a:ext>
                  </a:extLst>
                </p:cNvPr>
                <p:cNvPicPr/>
                <p:nvPr/>
              </p:nvPicPr>
              <p:blipFill>
                <a:blip r:embed="rId194"/>
                <a:stretch>
                  <a:fillRect/>
                </a:stretch>
              </p:blipFill>
              <p:spPr>
                <a:xfrm>
                  <a:off x="525179" y="3486571"/>
                  <a:ext cx="11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0" name="Freihand 109">
                  <a:extLst>
                    <a:ext uri="{FF2B5EF4-FFF2-40B4-BE49-F238E27FC236}">
                      <a16:creationId xmlns:a16="http://schemas.microsoft.com/office/drawing/2014/main" id="{F3C771AA-D75A-4487-AB28-2BA807863A79}"/>
                    </a:ext>
                  </a:extLst>
                </p14:cNvPr>
                <p14:cNvContentPartPr/>
                <p14:nvPr/>
              </p14:nvContentPartPr>
              <p14:xfrm>
                <a:off x="1174259" y="3400531"/>
                <a:ext cx="151920" cy="119160"/>
              </p14:xfrm>
            </p:contentPart>
          </mc:Choice>
          <mc:Fallback>
            <p:pic>
              <p:nvPicPr>
                <p:cNvPr id="110" name="Freihand 109">
                  <a:extLst>
                    <a:ext uri="{FF2B5EF4-FFF2-40B4-BE49-F238E27FC236}">
                      <a16:creationId xmlns:a16="http://schemas.microsoft.com/office/drawing/2014/main" id="{F3C771AA-D75A-4487-AB28-2BA807863A79}"/>
                    </a:ext>
                  </a:extLst>
                </p:cNvPr>
                <p:cNvPicPr/>
                <p:nvPr/>
              </p:nvPicPr>
              <p:blipFill>
                <a:blip r:embed="rId196"/>
                <a:stretch>
                  <a:fillRect/>
                </a:stretch>
              </p:blipFill>
              <p:spPr>
                <a:xfrm>
                  <a:off x="1169939" y="3396211"/>
                  <a:ext cx="16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1" name="Freihand 110">
                  <a:extLst>
                    <a:ext uri="{FF2B5EF4-FFF2-40B4-BE49-F238E27FC236}">
                      <a16:creationId xmlns:a16="http://schemas.microsoft.com/office/drawing/2014/main" id="{2D9FDD85-6649-4CC5-ACDD-96C1654DA314}"/>
                    </a:ext>
                  </a:extLst>
                </p14:cNvPr>
                <p14:cNvContentPartPr/>
                <p14:nvPr/>
              </p14:nvContentPartPr>
              <p14:xfrm>
                <a:off x="1354259" y="3387571"/>
                <a:ext cx="93240" cy="132840"/>
              </p14:xfrm>
            </p:contentPart>
          </mc:Choice>
          <mc:Fallback>
            <p:pic>
              <p:nvPicPr>
                <p:cNvPr id="111" name="Freihand 110">
                  <a:extLst>
                    <a:ext uri="{FF2B5EF4-FFF2-40B4-BE49-F238E27FC236}">
                      <a16:creationId xmlns:a16="http://schemas.microsoft.com/office/drawing/2014/main" id="{2D9FDD85-6649-4CC5-ACDD-96C1654DA314}"/>
                    </a:ext>
                  </a:extLst>
                </p:cNvPr>
                <p:cNvPicPr/>
                <p:nvPr/>
              </p:nvPicPr>
              <p:blipFill>
                <a:blip r:embed="rId198"/>
                <a:stretch>
                  <a:fillRect/>
                </a:stretch>
              </p:blipFill>
              <p:spPr>
                <a:xfrm>
                  <a:off x="1349939" y="3383251"/>
                  <a:ext cx="101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2" name="Freihand 111">
                  <a:extLst>
                    <a:ext uri="{FF2B5EF4-FFF2-40B4-BE49-F238E27FC236}">
                      <a16:creationId xmlns:a16="http://schemas.microsoft.com/office/drawing/2014/main" id="{7ED808BC-E512-4A72-8468-075DDC677D7D}"/>
                    </a:ext>
                  </a:extLst>
                </p14:cNvPr>
                <p14:cNvContentPartPr/>
                <p14:nvPr/>
              </p14:nvContentPartPr>
              <p14:xfrm>
                <a:off x="1537139" y="3415651"/>
                <a:ext cx="80280" cy="12600"/>
              </p14:xfrm>
            </p:contentPart>
          </mc:Choice>
          <mc:Fallback>
            <p:pic>
              <p:nvPicPr>
                <p:cNvPr id="112" name="Freihand 111">
                  <a:extLst>
                    <a:ext uri="{FF2B5EF4-FFF2-40B4-BE49-F238E27FC236}">
                      <a16:creationId xmlns:a16="http://schemas.microsoft.com/office/drawing/2014/main" id="{7ED808BC-E512-4A72-8468-075DDC677D7D}"/>
                    </a:ext>
                  </a:extLst>
                </p:cNvPr>
                <p:cNvPicPr/>
                <p:nvPr/>
              </p:nvPicPr>
              <p:blipFill>
                <a:blip r:embed="rId200"/>
                <a:stretch>
                  <a:fillRect/>
                </a:stretch>
              </p:blipFill>
              <p:spPr>
                <a:xfrm>
                  <a:off x="1532819" y="3411331"/>
                  <a:ext cx="88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3" name="Freihand 112">
                  <a:extLst>
                    <a:ext uri="{FF2B5EF4-FFF2-40B4-BE49-F238E27FC236}">
                      <a16:creationId xmlns:a16="http://schemas.microsoft.com/office/drawing/2014/main" id="{9E57C041-519E-4F8C-9B40-F3BFA0895668}"/>
                    </a:ext>
                  </a:extLst>
                </p14:cNvPr>
                <p14:cNvContentPartPr/>
                <p14:nvPr/>
              </p14:nvContentPartPr>
              <p14:xfrm>
                <a:off x="1533539" y="3444091"/>
                <a:ext cx="113760" cy="13320"/>
              </p14:xfrm>
            </p:contentPart>
          </mc:Choice>
          <mc:Fallback>
            <p:pic>
              <p:nvPicPr>
                <p:cNvPr id="113" name="Freihand 112">
                  <a:extLst>
                    <a:ext uri="{FF2B5EF4-FFF2-40B4-BE49-F238E27FC236}">
                      <a16:creationId xmlns:a16="http://schemas.microsoft.com/office/drawing/2014/main" id="{9E57C041-519E-4F8C-9B40-F3BFA0895668}"/>
                    </a:ext>
                  </a:extLst>
                </p:cNvPr>
                <p:cNvPicPr/>
                <p:nvPr/>
              </p:nvPicPr>
              <p:blipFill>
                <a:blip r:embed="rId202"/>
                <a:stretch>
                  <a:fillRect/>
                </a:stretch>
              </p:blipFill>
              <p:spPr>
                <a:xfrm>
                  <a:off x="1529219" y="3439771"/>
                  <a:ext cx="122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4" name="Freihand 113">
                  <a:extLst>
                    <a:ext uri="{FF2B5EF4-FFF2-40B4-BE49-F238E27FC236}">
                      <a16:creationId xmlns:a16="http://schemas.microsoft.com/office/drawing/2014/main" id="{5CFD4091-2AAC-46E7-AA3A-313198DA90C4}"/>
                    </a:ext>
                  </a:extLst>
                </p14:cNvPr>
                <p14:cNvContentPartPr/>
                <p14:nvPr/>
              </p14:nvContentPartPr>
              <p14:xfrm>
                <a:off x="1680419" y="3378571"/>
                <a:ext cx="25560" cy="106560"/>
              </p14:xfrm>
            </p:contentPart>
          </mc:Choice>
          <mc:Fallback>
            <p:pic>
              <p:nvPicPr>
                <p:cNvPr id="114" name="Freihand 113">
                  <a:extLst>
                    <a:ext uri="{FF2B5EF4-FFF2-40B4-BE49-F238E27FC236}">
                      <a16:creationId xmlns:a16="http://schemas.microsoft.com/office/drawing/2014/main" id="{5CFD4091-2AAC-46E7-AA3A-313198DA90C4}"/>
                    </a:ext>
                  </a:extLst>
                </p:cNvPr>
                <p:cNvPicPr/>
                <p:nvPr/>
              </p:nvPicPr>
              <p:blipFill>
                <a:blip r:embed="rId204"/>
                <a:stretch>
                  <a:fillRect/>
                </a:stretch>
              </p:blipFill>
              <p:spPr>
                <a:xfrm>
                  <a:off x="1676099" y="3374251"/>
                  <a:ext cx="34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 name="Freihand 114">
                  <a:extLst>
                    <a:ext uri="{FF2B5EF4-FFF2-40B4-BE49-F238E27FC236}">
                      <a16:creationId xmlns:a16="http://schemas.microsoft.com/office/drawing/2014/main" id="{D13434A0-1E8A-4200-81D8-DCD00DD7EF60}"/>
                    </a:ext>
                  </a:extLst>
                </p14:cNvPr>
                <p14:cNvContentPartPr/>
                <p14:nvPr/>
              </p14:nvContentPartPr>
              <p14:xfrm>
                <a:off x="1621739" y="3351571"/>
                <a:ext cx="167760" cy="70560"/>
              </p14:xfrm>
            </p:contentPart>
          </mc:Choice>
          <mc:Fallback>
            <p:pic>
              <p:nvPicPr>
                <p:cNvPr id="115" name="Freihand 114">
                  <a:extLst>
                    <a:ext uri="{FF2B5EF4-FFF2-40B4-BE49-F238E27FC236}">
                      <a16:creationId xmlns:a16="http://schemas.microsoft.com/office/drawing/2014/main" id="{D13434A0-1E8A-4200-81D8-DCD00DD7EF60}"/>
                    </a:ext>
                  </a:extLst>
                </p:cNvPr>
                <p:cNvPicPr/>
                <p:nvPr/>
              </p:nvPicPr>
              <p:blipFill>
                <a:blip r:embed="rId206"/>
                <a:stretch>
                  <a:fillRect/>
                </a:stretch>
              </p:blipFill>
              <p:spPr>
                <a:xfrm>
                  <a:off x="1617419" y="3347251"/>
                  <a:ext cx="176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 name="Freihand 115">
                  <a:extLst>
                    <a:ext uri="{FF2B5EF4-FFF2-40B4-BE49-F238E27FC236}">
                      <a16:creationId xmlns:a16="http://schemas.microsoft.com/office/drawing/2014/main" id="{E1108F40-03EB-45A8-A527-332477E94884}"/>
                    </a:ext>
                  </a:extLst>
                </p14:cNvPr>
                <p14:cNvContentPartPr/>
                <p14:nvPr/>
              </p14:nvContentPartPr>
              <p14:xfrm>
                <a:off x="1792019" y="3337891"/>
                <a:ext cx="133920" cy="146160"/>
              </p14:xfrm>
            </p:contentPart>
          </mc:Choice>
          <mc:Fallback>
            <p:pic>
              <p:nvPicPr>
                <p:cNvPr id="116" name="Freihand 115">
                  <a:extLst>
                    <a:ext uri="{FF2B5EF4-FFF2-40B4-BE49-F238E27FC236}">
                      <a16:creationId xmlns:a16="http://schemas.microsoft.com/office/drawing/2014/main" id="{E1108F40-03EB-45A8-A527-332477E94884}"/>
                    </a:ext>
                  </a:extLst>
                </p:cNvPr>
                <p:cNvPicPr/>
                <p:nvPr/>
              </p:nvPicPr>
              <p:blipFill>
                <a:blip r:embed="rId208"/>
                <a:stretch>
                  <a:fillRect/>
                </a:stretch>
              </p:blipFill>
              <p:spPr>
                <a:xfrm>
                  <a:off x="1787699" y="3333571"/>
                  <a:ext cx="142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7" name="Freihand 116">
                  <a:extLst>
                    <a:ext uri="{FF2B5EF4-FFF2-40B4-BE49-F238E27FC236}">
                      <a16:creationId xmlns:a16="http://schemas.microsoft.com/office/drawing/2014/main" id="{06EE5B25-E543-4EF7-848C-9BF72809212D}"/>
                    </a:ext>
                  </a:extLst>
                </p14:cNvPr>
                <p14:cNvContentPartPr/>
                <p14:nvPr/>
              </p14:nvContentPartPr>
              <p14:xfrm>
                <a:off x="2020979" y="3393691"/>
                <a:ext cx="146880" cy="17640"/>
              </p14:xfrm>
            </p:contentPart>
          </mc:Choice>
          <mc:Fallback>
            <p:pic>
              <p:nvPicPr>
                <p:cNvPr id="117" name="Freihand 116">
                  <a:extLst>
                    <a:ext uri="{FF2B5EF4-FFF2-40B4-BE49-F238E27FC236}">
                      <a16:creationId xmlns:a16="http://schemas.microsoft.com/office/drawing/2014/main" id="{06EE5B25-E543-4EF7-848C-9BF72809212D}"/>
                    </a:ext>
                  </a:extLst>
                </p:cNvPr>
                <p:cNvPicPr/>
                <p:nvPr/>
              </p:nvPicPr>
              <p:blipFill>
                <a:blip r:embed="rId210"/>
                <a:stretch>
                  <a:fillRect/>
                </a:stretch>
              </p:blipFill>
              <p:spPr>
                <a:xfrm>
                  <a:off x="2016659" y="3389371"/>
                  <a:ext cx="155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8" name="Freihand 117">
                  <a:extLst>
                    <a:ext uri="{FF2B5EF4-FFF2-40B4-BE49-F238E27FC236}">
                      <a16:creationId xmlns:a16="http://schemas.microsoft.com/office/drawing/2014/main" id="{DEB44913-3E4B-4F74-BFC7-DC5023B2ED26}"/>
                    </a:ext>
                  </a:extLst>
                </p14:cNvPr>
                <p14:cNvContentPartPr/>
                <p14:nvPr/>
              </p14:nvContentPartPr>
              <p14:xfrm>
                <a:off x="2038619" y="3449131"/>
                <a:ext cx="131400" cy="4320"/>
              </p14:xfrm>
            </p:contentPart>
          </mc:Choice>
          <mc:Fallback>
            <p:pic>
              <p:nvPicPr>
                <p:cNvPr id="118" name="Freihand 117">
                  <a:extLst>
                    <a:ext uri="{FF2B5EF4-FFF2-40B4-BE49-F238E27FC236}">
                      <a16:creationId xmlns:a16="http://schemas.microsoft.com/office/drawing/2014/main" id="{DEB44913-3E4B-4F74-BFC7-DC5023B2ED26}"/>
                    </a:ext>
                  </a:extLst>
                </p:cNvPr>
                <p:cNvPicPr/>
                <p:nvPr/>
              </p:nvPicPr>
              <p:blipFill>
                <a:blip r:embed="rId212"/>
                <a:stretch>
                  <a:fillRect/>
                </a:stretch>
              </p:blipFill>
              <p:spPr>
                <a:xfrm>
                  <a:off x="2034299" y="3444811"/>
                  <a:ext cx="140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9" name="Freihand 118">
                  <a:extLst>
                    <a:ext uri="{FF2B5EF4-FFF2-40B4-BE49-F238E27FC236}">
                      <a16:creationId xmlns:a16="http://schemas.microsoft.com/office/drawing/2014/main" id="{742015FF-616F-40FB-A88F-B04119D8BE6E}"/>
                    </a:ext>
                  </a:extLst>
                </p14:cNvPr>
                <p14:cNvContentPartPr/>
                <p14:nvPr/>
              </p14:nvContentPartPr>
              <p14:xfrm>
                <a:off x="2128619" y="3345451"/>
                <a:ext cx="129240" cy="210600"/>
              </p14:xfrm>
            </p:contentPart>
          </mc:Choice>
          <mc:Fallback>
            <p:pic>
              <p:nvPicPr>
                <p:cNvPr id="119" name="Freihand 118">
                  <a:extLst>
                    <a:ext uri="{FF2B5EF4-FFF2-40B4-BE49-F238E27FC236}">
                      <a16:creationId xmlns:a16="http://schemas.microsoft.com/office/drawing/2014/main" id="{742015FF-616F-40FB-A88F-B04119D8BE6E}"/>
                    </a:ext>
                  </a:extLst>
                </p:cNvPr>
                <p:cNvPicPr/>
                <p:nvPr/>
              </p:nvPicPr>
              <p:blipFill>
                <a:blip r:embed="rId214"/>
                <a:stretch>
                  <a:fillRect/>
                </a:stretch>
              </p:blipFill>
              <p:spPr>
                <a:xfrm>
                  <a:off x="2124299" y="3341131"/>
                  <a:ext cx="1378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4" name="Freihand 123">
                  <a:extLst>
                    <a:ext uri="{FF2B5EF4-FFF2-40B4-BE49-F238E27FC236}">
                      <a16:creationId xmlns:a16="http://schemas.microsoft.com/office/drawing/2014/main" id="{E252D17B-4065-40B8-A40B-514C09A818C8}"/>
                    </a:ext>
                  </a:extLst>
                </p14:cNvPr>
                <p14:cNvContentPartPr/>
                <p14:nvPr/>
              </p14:nvContentPartPr>
              <p14:xfrm>
                <a:off x="2317259" y="3336091"/>
                <a:ext cx="8640" cy="138600"/>
              </p14:xfrm>
            </p:contentPart>
          </mc:Choice>
          <mc:Fallback>
            <p:pic>
              <p:nvPicPr>
                <p:cNvPr id="124" name="Freihand 123">
                  <a:extLst>
                    <a:ext uri="{FF2B5EF4-FFF2-40B4-BE49-F238E27FC236}">
                      <a16:creationId xmlns:a16="http://schemas.microsoft.com/office/drawing/2014/main" id="{E252D17B-4065-40B8-A40B-514C09A818C8}"/>
                    </a:ext>
                  </a:extLst>
                </p:cNvPr>
                <p:cNvPicPr/>
                <p:nvPr/>
              </p:nvPicPr>
              <p:blipFill>
                <a:blip r:embed="rId216"/>
                <a:stretch>
                  <a:fillRect/>
                </a:stretch>
              </p:blipFill>
              <p:spPr>
                <a:xfrm>
                  <a:off x="2312939" y="3331771"/>
                  <a:ext cx="17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5" name="Freihand 124">
                  <a:extLst>
                    <a:ext uri="{FF2B5EF4-FFF2-40B4-BE49-F238E27FC236}">
                      <a16:creationId xmlns:a16="http://schemas.microsoft.com/office/drawing/2014/main" id="{F0C422C6-0EAC-4FCA-BFD3-04D7DD6FC5F8}"/>
                    </a:ext>
                  </a:extLst>
                </p14:cNvPr>
                <p14:cNvContentPartPr/>
                <p14:nvPr/>
              </p14:nvContentPartPr>
              <p14:xfrm>
                <a:off x="2308259" y="3346891"/>
                <a:ext cx="115560" cy="9720"/>
              </p14:xfrm>
            </p:contentPart>
          </mc:Choice>
          <mc:Fallback>
            <p:pic>
              <p:nvPicPr>
                <p:cNvPr id="125" name="Freihand 124">
                  <a:extLst>
                    <a:ext uri="{FF2B5EF4-FFF2-40B4-BE49-F238E27FC236}">
                      <a16:creationId xmlns:a16="http://schemas.microsoft.com/office/drawing/2014/main" id="{F0C422C6-0EAC-4FCA-BFD3-04D7DD6FC5F8}"/>
                    </a:ext>
                  </a:extLst>
                </p:cNvPr>
                <p:cNvPicPr/>
                <p:nvPr/>
              </p:nvPicPr>
              <p:blipFill>
                <a:blip r:embed="rId218"/>
                <a:stretch>
                  <a:fillRect/>
                </a:stretch>
              </p:blipFill>
              <p:spPr>
                <a:xfrm>
                  <a:off x="2303939" y="3342571"/>
                  <a:ext cx="124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6" name="Freihand 125">
                  <a:extLst>
                    <a:ext uri="{FF2B5EF4-FFF2-40B4-BE49-F238E27FC236}">
                      <a16:creationId xmlns:a16="http://schemas.microsoft.com/office/drawing/2014/main" id="{6C919EB4-D534-4DAA-9DC2-FE137EFB173F}"/>
                    </a:ext>
                  </a:extLst>
                </p14:cNvPr>
                <p14:cNvContentPartPr/>
                <p14:nvPr/>
              </p14:nvContentPartPr>
              <p14:xfrm>
                <a:off x="2296019" y="3390091"/>
                <a:ext cx="106200" cy="93600"/>
              </p14:xfrm>
            </p:contentPart>
          </mc:Choice>
          <mc:Fallback>
            <p:pic>
              <p:nvPicPr>
                <p:cNvPr id="126" name="Freihand 125">
                  <a:extLst>
                    <a:ext uri="{FF2B5EF4-FFF2-40B4-BE49-F238E27FC236}">
                      <a16:creationId xmlns:a16="http://schemas.microsoft.com/office/drawing/2014/main" id="{6C919EB4-D534-4DAA-9DC2-FE137EFB173F}"/>
                    </a:ext>
                  </a:extLst>
                </p:cNvPr>
                <p:cNvPicPr/>
                <p:nvPr/>
              </p:nvPicPr>
              <p:blipFill>
                <a:blip r:embed="rId220"/>
                <a:stretch>
                  <a:fillRect/>
                </a:stretch>
              </p:blipFill>
              <p:spPr>
                <a:xfrm>
                  <a:off x="2291699" y="3385771"/>
                  <a:ext cx="114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7" name="Freihand 126">
                  <a:extLst>
                    <a:ext uri="{FF2B5EF4-FFF2-40B4-BE49-F238E27FC236}">
                      <a16:creationId xmlns:a16="http://schemas.microsoft.com/office/drawing/2014/main" id="{FE22180F-62BC-42E0-A3B2-2AF5E88E27BC}"/>
                    </a:ext>
                  </a:extLst>
                </p14:cNvPr>
                <p14:cNvContentPartPr/>
                <p14:nvPr/>
              </p14:nvContentPartPr>
              <p14:xfrm>
                <a:off x="2423099" y="3344371"/>
                <a:ext cx="95400" cy="100440"/>
              </p14:xfrm>
            </p:contentPart>
          </mc:Choice>
          <mc:Fallback>
            <p:pic>
              <p:nvPicPr>
                <p:cNvPr id="127" name="Freihand 126">
                  <a:extLst>
                    <a:ext uri="{FF2B5EF4-FFF2-40B4-BE49-F238E27FC236}">
                      <a16:creationId xmlns:a16="http://schemas.microsoft.com/office/drawing/2014/main" id="{FE22180F-62BC-42E0-A3B2-2AF5E88E27BC}"/>
                    </a:ext>
                  </a:extLst>
                </p:cNvPr>
                <p:cNvPicPr/>
                <p:nvPr/>
              </p:nvPicPr>
              <p:blipFill>
                <a:blip r:embed="rId222"/>
                <a:stretch>
                  <a:fillRect/>
                </a:stretch>
              </p:blipFill>
              <p:spPr>
                <a:xfrm>
                  <a:off x="2418779" y="3340051"/>
                  <a:ext cx="104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8" name="Freihand 127">
                  <a:extLst>
                    <a:ext uri="{FF2B5EF4-FFF2-40B4-BE49-F238E27FC236}">
                      <a16:creationId xmlns:a16="http://schemas.microsoft.com/office/drawing/2014/main" id="{5E08CED7-6527-4CE5-9E50-9707B865C35E}"/>
                    </a:ext>
                  </a:extLst>
                </p14:cNvPr>
                <p14:cNvContentPartPr/>
                <p14:nvPr/>
              </p14:nvContentPartPr>
              <p14:xfrm>
                <a:off x="2550179" y="3376411"/>
                <a:ext cx="95040" cy="14040"/>
              </p14:xfrm>
            </p:contentPart>
          </mc:Choice>
          <mc:Fallback>
            <p:pic>
              <p:nvPicPr>
                <p:cNvPr id="128" name="Freihand 127">
                  <a:extLst>
                    <a:ext uri="{FF2B5EF4-FFF2-40B4-BE49-F238E27FC236}">
                      <a16:creationId xmlns:a16="http://schemas.microsoft.com/office/drawing/2014/main" id="{5E08CED7-6527-4CE5-9E50-9707B865C35E}"/>
                    </a:ext>
                  </a:extLst>
                </p:cNvPr>
                <p:cNvPicPr/>
                <p:nvPr/>
              </p:nvPicPr>
              <p:blipFill>
                <a:blip r:embed="rId224"/>
                <a:stretch>
                  <a:fillRect/>
                </a:stretch>
              </p:blipFill>
              <p:spPr>
                <a:xfrm>
                  <a:off x="2545859" y="3372091"/>
                  <a:ext cx="103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9" name="Freihand 128">
                  <a:extLst>
                    <a:ext uri="{FF2B5EF4-FFF2-40B4-BE49-F238E27FC236}">
                      <a16:creationId xmlns:a16="http://schemas.microsoft.com/office/drawing/2014/main" id="{71443CD8-84B0-4DF9-9B2F-7AF980C7EF68}"/>
                    </a:ext>
                  </a:extLst>
                </p14:cNvPr>
                <p14:cNvContentPartPr/>
                <p14:nvPr/>
              </p14:nvContentPartPr>
              <p14:xfrm>
                <a:off x="2557379" y="3401251"/>
                <a:ext cx="84600" cy="14040"/>
              </p14:xfrm>
            </p:contentPart>
          </mc:Choice>
          <mc:Fallback>
            <p:pic>
              <p:nvPicPr>
                <p:cNvPr id="129" name="Freihand 128">
                  <a:extLst>
                    <a:ext uri="{FF2B5EF4-FFF2-40B4-BE49-F238E27FC236}">
                      <a16:creationId xmlns:a16="http://schemas.microsoft.com/office/drawing/2014/main" id="{71443CD8-84B0-4DF9-9B2F-7AF980C7EF68}"/>
                    </a:ext>
                  </a:extLst>
                </p:cNvPr>
                <p:cNvPicPr/>
                <p:nvPr/>
              </p:nvPicPr>
              <p:blipFill>
                <a:blip r:embed="rId226"/>
                <a:stretch>
                  <a:fillRect/>
                </a:stretch>
              </p:blipFill>
              <p:spPr>
                <a:xfrm>
                  <a:off x="2553059" y="3396931"/>
                  <a:ext cx="93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0" name="Freihand 129">
                  <a:extLst>
                    <a:ext uri="{FF2B5EF4-FFF2-40B4-BE49-F238E27FC236}">
                      <a16:creationId xmlns:a16="http://schemas.microsoft.com/office/drawing/2014/main" id="{ABFF3480-3B04-4530-ACEC-5E2E0AD65BF5}"/>
                    </a:ext>
                  </a:extLst>
                </p14:cNvPr>
                <p14:cNvContentPartPr/>
                <p14:nvPr/>
              </p14:nvContentPartPr>
              <p14:xfrm>
                <a:off x="2557379" y="3241771"/>
                <a:ext cx="95760" cy="95760"/>
              </p14:xfrm>
            </p:contentPart>
          </mc:Choice>
          <mc:Fallback>
            <p:pic>
              <p:nvPicPr>
                <p:cNvPr id="130" name="Freihand 129">
                  <a:extLst>
                    <a:ext uri="{FF2B5EF4-FFF2-40B4-BE49-F238E27FC236}">
                      <a16:creationId xmlns:a16="http://schemas.microsoft.com/office/drawing/2014/main" id="{ABFF3480-3B04-4530-ACEC-5E2E0AD65BF5}"/>
                    </a:ext>
                  </a:extLst>
                </p:cNvPr>
                <p:cNvPicPr/>
                <p:nvPr/>
              </p:nvPicPr>
              <p:blipFill>
                <a:blip r:embed="rId228"/>
                <a:stretch>
                  <a:fillRect/>
                </a:stretch>
              </p:blipFill>
              <p:spPr>
                <a:xfrm>
                  <a:off x="2553059" y="3237451"/>
                  <a:ext cx="104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1" name="Freihand 130">
                  <a:extLst>
                    <a:ext uri="{FF2B5EF4-FFF2-40B4-BE49-F238E27FC236}">
                      <a16:creationId xmlns:a16="http://schemas.microsoft.com/office/drawing/2014/main" id="{B33445CC-CD2D-405C-A2E8-BC6CFA2B470D}"/>
                    </a:ext>
                  </a:extLst>
                </p14:cNvPr>
                <p14:cNvContentPartPr/>
                <p14:nvPr/>
              </p14:nvContentPartPr>
              <p14:xfrm>
                <a:off x="2706419" y="3320611"/>
                <a:ext cx="27720" cy="105840"/>
              </p14:xfrm>
            </p:contentPart>
          </mc:Choice>
          <mc:Fallback>
            <p:pic>
              <p:nvPicPr>
                <p:cNvPr id="131" name="Freihand 130">
                  <a:extLst>
                    <a:ext uri="{FF2B5EF4-FFF2-40B4-BE49-F238E27FC236}">
                      <a16:creationId xmlns:a16="http://schemas.microsoft.com/office/drawing/2014/main" id="{B33445CC-CD2D-405C-A2E8-BC6CFA2B470D}"/>
                    </a:ext>
                  </a:extLst>
                </p:cNvPr>
                <p:cNvPicPr/>
                <p:nvPr/>
              </p:nvPicPr>
              <p:blipFill>
                <a:blip r:embed="rId230"/>
                <a:stretch>
                  <a:fillRect/>
                </a:stretch>
              </p:blipFill>
              <p:spPr>
                <a:xfrm>
                  <a:off x="2702099" y="3316291"/>
                  <a:ext cx="36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2" name="Freihand 131">
                  <a:extLst>
                    <a:ext uri="{FF2B5EF4-FFF2-40B4-BE49-F238E27FC236}">
                      <a16:creationId xmlns:a16="http://schemas.microsoft.com/office/drawing/2014/main" id="{B8F72FE4-9C1E-4190-B4F6-AEC4105ED21C}"/>
                    </a:ext>
                  </a:extLst>
                </p14:cNvPr>
                <p14:cNvContentPartPr/>
                <p14:nvPr/>
              </p14:nvContentPartPr>
              <p14:xfrm>
                <a:off x="2641619" y="3315571"/>
                <a:ext cx="148680" cy="20160"/>
              </p14:xfrm>
            </p:contentPart>
          </mc:Choice>
          <mc:Fallback>
            <p:pic>
              <p:nvPicPr>
                <p:cNvPr id="132" name="Freihand 131">
                  <a:extLst>
                    <a:ext uri="{FF2B5EF4-FFF2-40B4-BE49-F238E27FC236}">
                      <a16:creationId xmlns:a16="http://schemas.microsoft.com/office/drawing/2014/main" id="{B8F72FE4-9C1E-4190-B4F6-AEC4105ED21C}"/>
                    </a:ext>
                  </a:extLst>
                </p:cNvPr>
                <p:cNvPicPr/>
                <p:nvPr/>
              </p:nvPicPr>
              <p:blipFill>
                <a:blip r:embed="rId232"/>
                <a:stretch>
                  <a:fillRect/>
                </a:stretch>
              </p:blipFill>
              <p:spPr>
                <a:xfrm>
                  <a:off x="2637299" y="3311251"/>
                  <a:ext cx="157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3" name="Freihand 132">
                  <a:extLst>
                    <a:ext uri="{FF2B5EF4-FFF2-40B4-BE49-F238E27FC236}">
                      <a16:creationId xmlns:a16="http://schemas.microsoft.com/office/drawing/2014/main" id="{FF80EA9D-1CD7-4EF5-8BF8-3C5D6CD61E1E}"/>
                    </a:ext>
                  </a:extLst>
                </p14:cNvPr>
                <p14:cNvContentPartPr/>
                <p14:nvPr/>
              </p14:nvContentPartPr>
              <p14:xfrm>
                <a:off x="2641619" y="3372091"/>
                <a:ext cx="126720" cy="1800"/>
              </p14:xfrm>
            </p:contentPart>
          </mc:Choice>
          <mc:Fallback>
            <p:pic>
              <p:nvPicPr>
                <p:cNvPr id="133" name="Freihand 132">
                  <a:extLst>
                    <a:ext uri="{FF2B5EF4-FFF2-40B4-BE49-F238E27FC236}">
                      <a16:creationId xmlns:a16="http://schemas.microsoft.com/office/drawing/2014/main" id="{FF80EA9D-1CD7-4EF5-8BF8-3C5D6CD61E1E}"/>
                    </a:ext>
                  </a:extLst>
                </p:cNvPr>
                <p:cNvPicPr/>
                <p:nvPr/>
              </p:nvPicPr>
              <p:blipFill>
                <a:blip r:embed="rId234"/>
                <a:stretch>
                  <a:fillRect/>
                </a:stretch>
              </p:blipFill>
              <p:spPr>
                <a:xfrm>
                  <a:off x="2637299" y="3367771"/>
                  <a:ext cx="1353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4" name="Freihand 133">
                  <a:extLst>
                    <a:ext uri="{FF2B5EF4-FFF2-40B4-BE49-F238E27FC236}">
                      <a16:creationId xmlns:a16="http://schemas.microsoft.com/office/drawing/2014/main" id="{1CC74177-C880-4B36-A61B-2F2B7CEA4C99}"/>
                    </a:ext>
                  </a:extLst>
                </p14:cNvPr>
                <p14:cNvContentPartPr/>
                <p14:nvPr/>
              </p14:nvContentPartPr>
              <p14:xfrm>
                <a:off x="2803619" y="3323851"/>
                <a:ext cx="27000" cy="99720"/>
              </p14:xfrm>
            </p:contentPart>
          </mc:Choice>
          <mc:Fallback>
            <p:pic>
              <p:nvPicPr>
                <p:cNvPr id="134" name="Freihand 133">
                  <a:extLst>
                    <a:ext uri="{FF2B5EF4-FFF2-40B4-BE49-F238E27FC236}">
                      <a16:creationId xmlns:a16="http://schemas.microsoft.com/office/drawing/2014/main" id="{1CC74177-C880-4B36-A61B-2F2B7CEA4C99}"/>
                    </a:ext>
                  </a:extLst>
                </p:cNvPr>
                <p:cNvPicPr/>
                <p:nvPr/>
              </p:nvPicPr>
              <p:blipFill>
                <a:blip r:embed="rId236"/>
                <a:stretch>
                  <a:fillRect/>
                </a:stretch>
              </p:blipFill>
              <p:spPr>
                <a:xfrm>
                  <a:off x="2799299" y="3319531"/>
                  <a:ext cx="35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5" name="Freihand 134">
                  <a:extLst>
                    <a:ext uri="{FF2B5EF4-FFF2-40B4-BE49-F238E27FC236}">
                      <a16:creationId xmlns:a16="http://schemas.microsoft.com/office/drawing/2014/main" id="{97BFEE45-0177-4A46-B4FE-81305F8F38A4}"/>
                    </a:ext>
                  </a:extLst>
                </p14:cNvPr>
                <p14:cNvContentPartPr/>
                <p14:nvPr/>
              </p14:nvContentPartPr>
              <p14:xfrm>
                <a:off x="2766539" y="3303691"/>
                <a:ext cx="143640" cy="6480"/>
              </p14:xfrm>
            </p:contentPart>
          </mc:Choice>
          <mc:Fallback>
            <p:pic>
              <p:nvPicPr>
                <p:cNvPr id="135" name="Freihand 134">
                  <a:extLst>
                    <a:ext uri="{FF2B5EF4-FFF2-40B4-BE49-F238E27FC236}">
                      <a16:creationId xmlns:a16="http://schemas.microsoft.com/office/drawing/2014/main" id="{97BFEE45-0177-4A46-B4FE-81305F8F38A4}"/>
                    </a:ext>
                  </a:extLst>
                </p:cNvPr>
                <p:cNvPicPr/>
                <p:nvPr/>
              </p:nvPicPr>
              <p:blipFill>
                <a:blip r:embed="rId238"/>
                <a:stretch>
                  <a:fillRect/>
                </a:stretch>
              </p:blipFill>
              <p:spPr>
                <a:xfrm>
                  <a:off x="2762219" y="3299371"/>
                  <a:ext cx="152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9417C56F-677F-4E1F-AC15-EECD80D9B006}"/>
                    </a:ext>
                  </a:extLst>
                </p14:cNvPr>
                <p14:cNvContentPartPr/>
                <p14:nvPr/>
              </p14:nvContentPartPr>
              <p14:xfrm>
                <a:off x="2950859" y="3349411"/>
                <a:ext cx="127440" cy="7200"/>
              </p14:xfrm>
            </p:contentPart>
          </mc:Choice>
          <mc:Fallback>
            <p:pic>
              <p:nvPicPr>
                <p:cNvPr id="137" name="Freihand 136">
                  <a:extLst>
                    <a:ext uri="{FF2B5EF4-FFF2-40B4-BE49-F238E27FC236}">
                      <a16:creationId xmlns:a16="http://schemas.microsoft.com/office/drawing/2014/main" id="{9417C56F-677F-4E1F-AC15-EECD80D9B006}"/>
                    </a:ext>
                  </a:extLst>
                </p:cNvPr>
                <p:cNvPicPr/>
                <p:nvPr/>
              </p:nvPicPr>
              <p:blipFill>
                <a:blip r:embed="rId240"/>
                <a:stretch>
                  <a:fillRect/>
                </a:stretch>
              </p:blipFill>
              <p:spPr>
                <a:xfrm>
                  <a:off x="2946539" y="3345091"/>
                  <a:ext cx="136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7B95F461-880E-4F35-BCC5-C2C5DD2B44C8}"/>
                    </a:ext>
                  </a:extLst>
                </p14:cNvPr>
                <p14:cNvContentPartPr/>
                <p14:nvPr/>
              </p14:nvContentPartPr>
              <p14:xfrm>
                <a:off x="2967059" y="3364171"/>
                <a:ext cx="132120" cy="15480"/>
              </p14:xfrm>
            </p:contentPart>
          </mc:Choice>
          <mc:Fallback>
            <p:pic>
              <p:nvPicPr>
                <p:cNvPr id="138" name="Freihand 137">
                  <a:extLst>
                    <a:ext uri="{FF2B5EF4-FFF2-40B4-BE49-F238E27FC236}">
                      <a16:creationId xmlns:a16="http://schemas.microsoft.com/office/drawing/2014/main" id="{7B95F461-880E-4F35-BCC5-C2C5DD2B44C8}"/>
                    </a:ext>
                  </a:extLst>
                </p:cNvPr>
                <p:cNvPicPr/>
                <p:nvPr/>
              </p:nvPicPr>
              <p:blipFill>
                <a:blip r:embed="rId242"/>
                <a:stretch>
                  <a:fillRect/>
                </a:stretch>
              </p:blipFill>
              <p:spPr>
                <a:xfrm>
                  <a:off x="2962739" y="3359851"/>
                  <a:ext cx="140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307EAD86-5933-42AA-9408-67398D615A3C}"/>
                    </a:ext>
                  </a:extLst>
                </p14:cNvPr>
                <p14:cNvContentPartPr/>
                <p14:nvPr/>
              </p14:nvContentPartPr>
              <p14:xfrm>
                <a:off x="3147419" y="3305851"/>
                <a:ext cx="96480" cy="76320"/>
              </p14:xfrm>
            </p:contentPart>
          </mc:Choice>
          <mc:Fallback>
            <p:pic>
              <p:nvPicPr>
                <p:cNvPr id="139" name="Freihand 138">
                  <a:extLst>
                    <a:ext uri="{FF2B5EF4-FFF2-40B4-BE49-F238E27FC236}">
                      <a16:creationId xmlns:a16="http://schemas.microsoft.com/office/drawing/2014/main" id="{307EAD86-5933-42AA-9408-67398D615A3C}"/>
                    </a:ext>
                  </a:extLst>
                </p:cNvPr>
                <p:cNvPicPr/>
                <p:nvPr/>
              </p:nvPicPr>
              <p:blipFill>
                <a:blip r:embed="rId244"/>
                <a:stretch>
                  <a:fillRect/>
                </a:stretch>
              </p:blipFill>
              <p:spPr>
                <a:xfrm>
                  <a:off x="3143099" y="3301531"/>
                  <a:ext cx="105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D3BCC6FD-0AD4-43A8-9EA7-AA74784C8F97}"/>
                    </a:ext>
                  </a:extLst>
                </p14:cNvPr>
                <p14:cNvContentPartPr/>
                <p14:nvPr/>
              </p14:nvContentPartPr>
              <p14:xfrm>
                <a:off x="3260099" y="3371731"/>
                <a:ext cx="27720" cy="67320"/>
              </p14:xfrm>
            </p:contentPart>
          </mc:Choice>
          <mc:Fallback>
            <p:pic>
              <p:nvPicPr>
                <p:cNvPr id="140" name="Freihand 139">
                  <a:extLst>
                    <a:ext uri="{FF2B5EF4-FFF2-40B4-BE49-F238E27FC236}">
                      <a16:creationId xmlns:a16="http://schemas.microsoft.com/office/drawing/2014/main" id="{D3BCC6FD-0AD4-43A8-9EA7-AA74784C8F97}"/>
                    </a:ext>
                  </a:extLst>
                </p:cNvPr>
                <p:cNvPicPr/>
                <p:nvPr/>
              </p:nvPicPr>
              <p:blipFill>
                <a:blip r:embed="rId246"/>
                <a:stretch>
                  <a:fillRect/>
                </a:stretch>
              </p:blipFill>
              <p:spPr>
                <a:xfrm>
                  <a:off x="3255779" y="3367411"/>
                  <a:ext cx="36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C9CB5DCC-EE60-4303-A338-B955DE7CB620}"/>
                    </a:ext>
                  </a:extLst>
                </p14:cNvPr>
                <p14:cNvContentPartPr/>
                <p14:nvPr/>
              </p14:nvContentPartPr>
              <p14:xfrm>
                <a:off x="3317339" y="3269131"/>
                <a:ext cx="78120" cy="103320"/>
              </p14:xfrm>
            </p:contentPart>
          </mc:Choice>
          <mc:Fallback>
            <p:pic>
              <p:nvPicPr>
                <p:cNvPr id="141" name="Freihand 140">
                  <a:extLst>
                    <a:ext uri="{FF2B5EF4-FFF2-40B4-BE49-F238E27FC236}">
                      <a16:creationId xmlns:a16="http://schemas.microsoft.com/office/drawing/2014/main" id="{C9CB5DCC-EE60-4303-A338-B955DE7CB620}"/>
                    </a:ext>
                  </a:extLst>
                </p:cNvPr>
                <p:cNvPicPr/>
                <p:nvPr/>
              </p:nvPicPr>
              <p:blipFill>
                <a:blip r:embed="rId248"/>
                <a:stretch>
                  <a:fillRect/>
                </a:stretch>
              </p:blipFill>
              <p:spPr>
                <a:xfrm>
                  <a:off x="3313019" y="3264811"/>
                  <a:ext cx="86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66F184B1-E5E1-4E27-90D7-CC55FE826112}"/>
                    </a:ext>
                  </a:extLst>
                </p14:cNvPr>
                <p14:cNvContentPartPr/>
                <p14:nvPr/>
              </p14:nvContentPartPr>
              <p14:xfrm>
                <a:off x="3427859" y="3254731"/>
                <a:ext cx="124200" cy="139320"/>
              </p14:xfrm>
            </p:contentPart>
          </mc:Choice>
          <mc:Fallback>
            <p:pic>
              <p:nvPicPr>
                <p:cNvPr id="142" name="Freihand 141">
                  <a:extLst>
                    <a:ext uri="{FF2B5EF4-FFF2-40B4-BE49-F238E27FC236}">
                      <a16:creationId xmlns:a16="http://schemas.microsoft.com/office/drawing/2014/main" id="{66F184B1-E5E1-4E27-90D7-CC55FE826112}"/>
                    </a:ext>
                  </a:extLst>
                </p:cNvPr>
                <p:cNvPicPr/>
                <p:nvPr/>
              </p:nvPicPr>
              <p:blipFill>
                <a:blip r:embed="rId250"/>
                <a:stretch>
                  <a:fillRect/>
                </a:stretch>
              </p:blipFill>
              <p:spPr>
                <a:xfrm>
                  <a:off x="3423539" y="3250411"/>
                  <a:ext cx="132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3" name="Freihand 142">
                  <a:extLst>
                    <a:ext uri="{FF2B5EF4-FFF2-40B4-BE49-F238E27FC236}">
                      <a16:creationId xmlns:a16="http://schemas.microsoft.com/office/drawing/2014/main" id="{834598A7-DF42-4BA3-A036-4D873832B51B}"/>
                    </a:ext>
                  </a:extLst>
                </p14:cNvPr>
                <p14:cNvContentPartPr/>
                <p14:nvPr/>
              </p14:nvContentPartPr>
              <p14:xfrm>
                <a:off x="3599219" y="3323131"/>
                <a:ext cx="23760" cy="42480"/>
              </p14:xfrm>
            </p:contentPart>
          </mc:Choice>
          <mc:Fallback>
            <p:pic>
              <p:nvPicPr>
                <p:cNvPr id="143" name="Freihand 142">
                  <a:extLst>
                    <a:ext uri="{FF2B5EF4-FFF2-40B4-BE49-F238E27FC236}">
                      <a16:creationId xmlns:a16="http://schemas.microsoft.com/office/drawing/2014/main" id="{834598A7-DF42-4BA3-A036-4D873832B51B}"/>
                    </a:ext>
                  </a:extLst>
                </p:cNvPr>
                <p:cNvPicPr/>
                <p:nvPr/>
              </p:nvPicPr>
              <p:blipFill>
                <a:blip r:embed="rId252"/>
                <a:stretch>
                  <a:fillRect/>
                </a:stretch>
              </p:blipFill>
              <p:spPr>
                <a:xfrm>
                  <a:off x="3594899" y="3318811"/>
                  <a:ext cx="32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4" name="Freihand 143">
                  <a:extLst>
                    <a:ext uri="{FF2B5EF4-FFF2-40B4-BE49-F238E27FC236}">
                      <a16:creationId xmlns:a16="http://schemas.microsoft.com/office/drawing/2014/main" id="{19123601-CFE2-4880-8AEB-1506519FED53}"/>
                    </a:ext>
                  </a:extLst>
                </p14:cNvPr>
                <p14:cNvContentPartPr/>
                <p14:nvPr/>
              </p14:nvContentPartPr>
              <p14:xfrm>
                <a:off x="3586979" y="3435451"/>
                <a:ext cx="27000" cy="37080"/>
              </p14:xfrm>
            </p:contentPart>
          </mc:Choice>
          <mc:Fallback>
            <p:pic>
              <p:nvPicPr>
                <p:cNvPr id="144" name="Freihand 143">
                  <a:extLst>
                    <a:ext uri="{FF2B5EF4-FFF2-40B4-BE49-F238E27FC236}">
                      <a16:creationId xmlns:a16="http://schemas.microsoft.com/office/drawing/2014/main" id="{19123601-CFE2-4880-8AEB-1506519FED53}"/>
                    </a:ext>
                  </a:extLst>
                </p:cNvPr>
                <p:cNvPicPr/>
                <p:nvPr/>
              </p:nvPicPr>
              <p:blipFill>
                <a:blip r:embed="rId254"/>
                <a:stretch>
                  <a:fillRect/>
                </a:stretch>
              </p:blipFill>
              <p:spPr>
                <a:xfrm>
                  <a:off x="3582659" y="3431131"/>
                  <a:ext cx="35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6" name="Freihand 145">
                  <a:extLst>
                    <a:ext uri="{FF2B5EF4-FFF2-40B4-BE49-F238E27FC236}">
                      <a16:creationId xmlns:a16="http://schemas.microsoft.com/office/drawing/2014/main" id="{59966573-67FA-4DE4-B2DB-CDA67E289FD2}"/>
                    </a:ext>
                  </a:extLst>
                </p14:cNvPr>
                <p14:cNvContentPartPr/>
                <p14:nvPr/>
              </p14:nvContentPartPr>
              <p14:xfrm>
                <a:off x="3719819" y="3275611"/>
                <a:ext cx="10800" cy="103320"/>
              </p14:xfrm>
            </p:contentPart>
          </mc:Choice>
          <mc:Fallback>
            <p:pic>
              <p:nvPicPr>
                <p:cNvPr id="146" name="Freihand 145">
                  <a:extLst>
                    <a:ext uri="{FF2B5EF4-FFF2-40B4-BE49-F238E27FC236}">
                      <a16:creationId xmlns:a16="http://schemas.microsoft.com/office/drawing/2014/main" id="{59966573-67FA-4DE4-B2DB-CDA67E289FD2}"/>
                    </a:ext>
                  </a:extLst>
                </p:cNvPr>
                <p:cNvPicPr/>
                <p:nvPr/>
              </p:nvPicPr>
              <p:blipFill>
                <a:blip r:embed="rId256"/>
                <a:stretch>
                  <a:fillRect/>
                </a:stretch>
              </p:blipFill>
              <p:spPr>
                <a:xfrm>
                  <a:off x="3715499" y="3271291"/>
                  <a:ext cx="19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7" name="Freihand 146">
                  <a:extLst>
                    <a:ext uri="{FF2B5EF4-FFF2-40B4-BE49-F238E27FC236}">
                      <a16:creationId xmlns:a16="http://schemas.microsoft.com/office/drawing/2014/main" id="{8465C5FC-0F97-4A70-BA1C-531846DF0B5F}"/>
                    </a:ext>
                  </a:extLst>
                </p14:cNvPr>
                <p14:cNvContentPartPr/>
                <p14:nvPr/>
              </p14:nvContentPartPr>
              <p14:xfrm>
                <a:off x="3726299" y="3256531"/>
                <a:ext cx="102960" cy="13320"/>
              </p14:xfrm>
            </p:contentPart>
          </mc:Choice>
          <mc:Fallback>
            <p:pic>
              <p:nvPicPr>
                <p:cNvPr id="147" name="Freihand 146">
                  <a:extLst>
                    <a:ext uri="{FF2B5EF4-FFF2-40B4-BE49-F238E27FC236}">
                      <a16:creationId xmlns:a16="http://schemas.microsoft.com/office/drawing/2014/main" id="{8465C5FC-0F97-4A70-BA1C-531846DF0B5F}"/>
                    </a:ext>
                  </a:extLst>
                </p:cNvPr>
                <p:cNvPicPr/>
                <p:nvPr/>
              </p:nvPicPr>
              <p:blipFill>
                <a:blip r:embed="rId258"/>
                <a:stretch>
                  <a:fillRect/>
                </a:stretch>
              </p:blipFill>
              <p:spPr>
                <a:xfrm>
                  <a:off x="3721979" y="3252211"/>
                  <a:ext cx="111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8" name="Freihand 147">
                  <a:extLst>
                    <a:ext uri="{FF2B5EF4-FFF2-40B4-BE49-F238E27FC236}">
                      <a16:creationId xmlns:a16="http://schemas.microsoft.com/office/drawing/2014/main" id="{BBD52D4A-B6F6-4F4F-9713-8072B60FC8B4}"/>
                    </a:ext>
                  </a:extLst>
                </p14:cNvPr>
                <p14:cNvContentPartPr/>
                <p14:nvPr/>
              </p14:nvContentPartPr>
              <p14:xfrm>
                <a:off x="3738539" y="3302611"/>
                <a:ext cx="100800" cy="63000"/>
              </p14:xfrm>
            </p:contentPart>
          </mc:Choice>
          <mc:Fallback>
            <p:pic>
              <p:nvPicPr>
                <p:cNvPr id="148" name="Freihand 147">
                  <a:extLst>
                    <a:ext uri="{FF2B5EF4-FFF2-40B4-BE49-F238E27FC236}">
                      <a16:creationId xmlns:a16="http://schemas.microsoft.com/office/drawing/2014/main" id="{BBD52D4A-B6F6-4F4F-9713-8072B60FC8B4}"/>
                    </a:ext>
                  </a:extLst>
                </p:cNvPr>
                <p:cNvPicPr/>
                <p:nvPr/>
              </p:nvPicPr>
              <p:blipFill>
                <a:blip r:embed="rId260"/>
                <a:stretch>
                  <a:fillRect/>
                </a:stretch>
              </p:blipFill>
              <p:spPr>
                <a:xfrm>
                  <a:off x="3734219" y="3298291"/>
                  <a:ext cx="1094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49" name="Freihand 148">
                  <a:extLst>
                    <a:ext uri="{FF2B5EF4-FFF2-40B4-BE49-F238E27FC236}">
                      <a16:creationId xmlns:a16="http://schemas.microsoft.com/office/drawing/2014/main" id="{BB87AE0A-DC22-4085-A8B1-0B0EB58C16F4}"/>
                    </a:ext>
                  </a:extLst>
                </p14:cNvPr>
                <p14:cNvContentPartPr/>
                <p14:nvPr/>
              </p14:nvContentPartPr>
              <p14:xfrm>
                <a:off x="3905579" y="3263011"/>
                <a:ext cx="107280" cy="95760"/>
              </p14:xfrm>
            </p:contentPart>
          </mc:Choice>
          <mc:Fallback>
            <p:pic>
              <p:nvPicPr>
                <p:cNvPr id="149" name="Freihand 148">
                  <a:extLst>
                    <a:ext uri="{FF2B5EF4-FFF2-40B4-BE49-F238E27FC236}">
                      <a16:creationId xmlns:a16="http://schemas.microsoft.com/office/drawing/2014/main" id="{BB87AE0A-DC22-4085-A8B1-0B0EB58C16F4}"/>
                    </a:ext>
                  </a:extLst>
                </p:cNvPr>
                <p:cNvPicPr/>
                <p:nvPr/>
              </p:nvPicPr>
              <p:blipFill>
                <a:blip r:embed="rId262"/>
                <a:stretch>
                  <a:fillRect/>
                </a:stretch>
              </p:blipFill>
              <p:spPr>
                <a:xfrm>
                  <a:off x="3901259" y="3258691"/>
                  <a:ext cx="115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0" name="Freihand 149">
                  <a:extLst>
                    <a:ext uri="{FF2B5EF4-FFF2-40B4-BE49-F238E27FC236}">
                      <a16:creationId xmlns:a16="http://schemas.microsoft.com/office/drawing/2014/main" id="{DA21A3B6-C133-4542-991A-39514110988F}"/>
                    </a:ext>
                  </a:extLst>
                </p14:cNvPr>
                <p14:cNvContentPartPr/>
                <p14:nvPr/>
              </p14:nvContentPartPr>
              <p14:xfrm>
                <a:off x="4095299" y="3291091"/>
                <a:ext cx="77400" cy="5040"/>
              </p14:xfrm>
            </p:contentPart>
          </mc:Choice>
          <mc:Fallback>
            <p:pic>
              <p:nvPicPr>
                <p:cNvPr id="150" name="Freihand 149">
                  <a:extLst>
                    <a:ext uri="{FF2B5EF4-FFF2-40B4-BE49-F238E27FC236}">
                      <a16:creationId xmlns:a16="http://schemas.microsoft.com/office/drawing/2014/main" id="{DA21A3B6-C133-4542-991A-39514110988F}"/>
                    </a:ext>
                  </a:extLst>
                </p:cNvPr>
                <p:cNvPicPr/>
                <p:nvPr/>
              </p:nvPicPr>
              <p:blipFill>
                <a:blip r:embed="rId264"/>
                <a:stretch>
                  <a:fillRect/>
                </a:stretch>
              </p:blipFill>
              <p:spPr>
                <a:xfrm>
                  <a:off x="4090979" y="3286771"/>
                  <a:ext cx="86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1" name="Freihand 150">
                  <a:extLst>
                    <a:ext uri="{FF2B5EF4-FFF2-40B4-BE49-F238E27FC236}">
                      <a16:creationId xmlns:a16="http://schemas.microsoft.com/office/drawing/2014/main" id="{E90E0EE4-F6CE-47E2-ADB4-6E209F2127FB}"/>
                    </a:ext>
                  </a:extLst>
                </p14:cNvPr>
                <p14:cNvContentPartPr/>
                <p14:nvPr/>
              </p14:nvContentPartPr>
              <p14:xfrm>
                <a:off x="4079099" y="3305491"/>
                <a:ext cx="100800" cy="15840"/>
              </p14:xfrm>
            </p:contentPart>
          </mc:Choice>
          <mc:Fallback>
            <p:pic>
              <p:nvPicPr>
                <p:cNvPr id="151" name="Freihand 150">
                  <a:extLst>
                    <a:ext uri="{FF2B5EF4-FFF2-40B4-BE49-F238E27FC236}">
                      <a16:creationId xmlns:a16="http://schemas.microsoft.com/office/drawing/2014/main" id="{E90E0EE4-F6CE-47E2-ADB4-6E209F2127FB}"/>
                    </a:ext>
                  </a:extLst>
                </p:cNvPr>
                <p:cNvPicPr/>
                <p:nvPr/>
              </p:nvPicPr>
              <p:blipFill>
                <a:blip r:embed="rId266"/>
                <a:stretch>
                  <a:fillRect/>
                </a:stretch>
              </p:blipFill>
              <p:spPr>
                <a:xfrm>
                  <a:off x="4074779" y="3301171"/>
                  <a:ext cx="109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2" name="Freihand 151">
                  <a:extLst>
                    <a:ext uri="{FF2B5EF4-FFF2-40B4-BE49-F238E27FC236}">
                      <a16:creationId xmlns:a16="http://schemas.microsoft.com/office/drawing/2014/main" id="{14184558-A2EA-44BC-97CF-DE48DCE80201}"/>
                    </a:ext>
                  </a:extLst>
                </p14:cNvPr>
                <p14:cNvContentPartPr/>
                <p14:nvPr/>
              </p14:nvContentPartPr>
              <p14:xfrm>
                <a:off x="4079099" y="3155371"/>
                <a:ext cx="212400" cy="191520"/>
              </p14:xfrm>
            </p:contentPart>
          </mc:Choice>
          <mc:Fallback>
            <p:pic>
              <p:nvPicPr>
                <p:cNvPr id="152" name="Freihand 151">
                  <a:extLst>
                    <a:ext uri="{FF2B5EF4-FFF2-40B4-BE49-F238E27FC236}">
                      <a16:creationId xmlns:a16="http://schemas.microsoft.com/office/drawing/2014/main" id="{14184558-A2EA-44BC-97CF-DE48DCE80201}"/>
                    </a:ext>
                  </a:extLst>
                </p:cNvPr>
                <p:cNvPicPr/>
                <p:nvPr/>
              </p:nvPicPr>
              <p:blipFill>
                <a:blip r:embed="rId268"/>
                <a:stretch>
                  <a:fillRect/>
                </a:stretch>
              </p:blipFill>
              <p:spPr>
                <a:xfrm>
                  <a:off x="4074779" y="3151051"/>
                  <a:ext cx="221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3" name="Freihand 152">
                  <a:extLst>
                    <a:ext uri="{FF2B5EF4-FFF2-40B4-BE49-F238E27FC236}">
                      <a16:creationId xmlns:a16="http://schemas.microsoft.com/office/drawing/2014/main" id="{59A295AE-E53B-45A9-9AEF-3CA17D531E11}"/>
                    </a:ext>
                  </a:extLst>
                </p14:cNvPr>
                <p14:cNvContentPartPr/>
                <p14:nvPr/>
              </p14:nvContentPartPr>
              <p14:xfrm>
                <a:off x="4210139" y="3203971"/>
                <a:ext cx="119160" cy="79920"/>
              </p14:xfrm>
            </p:contentPart>
          </mc:Choice>
          <mc:Fallback>
            <p:pic>
              <p:nvPicPr>
                <p:cNvPr id="153" name="Freihand 152">
                  <a:extLst>
                    <a:ext uri="{FF2B5EF4-FFF2-40B4-BE49-F238E27FC236}">
                      <a16:creationId xmlns:a16="http://schemas.microsoft.com/office/drawing/2014/main" id="{59A295AE-E53B-45A9-9AEF-3CA17D531E11}"/>
                    </a:ext>
                  </a:extLst>
                </p:cNvPr>
                <p:cNvPicPr/>
                <p:nvPr/>
              </p:nvPicPr>
              <p:blipFill>
                <a:blip r:embed="rId270"/>
                <a:stretch>
                  <a:fillRect/>
                </a:stretch>
              </p:blipFill>
              <p:spPr>
                <a:xfrm>
                  <a:off x="4205819" y="3199651"/>
                  <a:ext cx="127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4" name="Freihand 153">
                  <a:extLst>
                    <a:ext uri="{FF2B5EF4-FFF2-40B4-BE49-F238E27FC236}">
                      <a16:creationId xmlns:a16="http://schemas.microsoft.com/office/drawing/2014/main" id="{DE766CF6-9852-4465-BC26-5A6F81E92D29}"/>
                    </a:ext>
                  </a:extLst>
                </p14:cNvPr>
                <p14:cNvContentPartPr/>
                <p14:nvPr/>
              </p14:nvContentPartPr>
              <p14:xfrm>
                <a:off x="4332539" y="3223771"/>
                <a:ext cx="149400" cy="129240"/>
              </p14:xfrm>
            </p:contentPart>
          </mc:Choice>
          <mc:Fallback>
            <p:pic>
              <p:nvPicPr>
                <p:cNvPr id="154" name="Freihand 153">
                  <a:extLst>
                    <a:ext uri="{FF2B5EF4-FFF2-40B4-BE49-F238E27FC236}">
                      <a16:creationId xmlns:a16="http://schemas.microsoft.com/office/drawing/2014/main" id="{DE766CF6-9852-4465-BC26-5A6F81E92D29}"/>
                    </a:ext>
                  </a:extLst>
                </p:cNvPr>
                <p:cNvPicPr/>
                <p:nvPr/>
              </p:nvPicPr>
              <p:blipFill>
                <a:blip r:embed="rId272"/>
                <a:stretch>
                  <a:fillRect/>
                </a:stretch>
              </p:blipFill>
              <p:spPr>
                <a:xfrm>
                  <a:off x="4328219" y="3219451"/>
                  <a:ext cx="158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5" name="Freihand 154">
                  <a:extLst>
                    <a:ext uri="{FF2B5EF4-FFF2-40B4-BE49-F238E27FC236}">
                      <a16:creationId xmlns:a16="http://schemas.microsoft.com/office/drawing/2014/main" id="{6CFF0C88-734A-42CF-9AD6-68B05AFECF22}"/>
                    </a:ext>
                  </a:extLst>
                </p14:cNvPr>
                <p14:cNvContentPartPr/>
                <p14:nvPr/>
              </p14:nvContentPartPr>
              <p14:xfrm>
                <a:off x="4536299" y="3247891"/>
                <a:ext cx="134640" cy="10440"/>
              </p14:xfrm>
            </p:contentPart>
          </mc:Choice>
          <mc:Fallback>
            <p:pic>
              <p:nvPicPr>
                <p:cNvPr id="155" name="Freihand 154">
                  <a:extLst>
                    <a:ext uri="{FF2B5EF4-FFF2-40B4-BE49-F238E27FC236}">
                      <a16:creationId xmlns:a16="http://schemas.microsoft.com/office/drawing/2014/main" id="{6CFF0C88-734A-42CF-9AD6-68B05AFECF22}"/>
                    </a:ext>
                  </a:extLst>
                </p:cNvPr>
                <p:cNvPicPr/>
                <p:nvPr/>
              </p:nvPicPr>
              <p:blipFill>
                <a:blip r:embed="rId274"/>
                <a:stretch>
                  <a:fillRect/>
                </a:stretch>
              </p:blipFill>
              <p:spPr>
                <a:xfrm>
                  <a:off x="4531979" y="3243571"/>
                  <a:ext cx="143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6" name="Freihand 155">
                  <a:extLst>
                    <a:ext uri="{FF2B5EF4-FFF2-40B4-BE49-F238E27FC236}">
                      <a16:creationId xmlns:a16="http://schemas.microsoft.com/office/drawing/2014/main" id="{C516C0D1-FD17-45CD-8CDC-712B958804A0}"/>
                    </a:ext>
                  </a:extLst>
                </p14:cNvPr>
                <p14:cNvContentPartPr/>
                <p14:nvPr/>
              </p14:nvContentPartPr>
              <p14:xfrm>
                <a:off x="4560779" y="3274531"/>
                <a:ext cx="137160" cy="9360"/>
              </p14:xfrm>
            </p:contentPart>
          </mc:Choice>
          <mc:Fallback>
            <p:pic>
              <p:nvPicPr>
                <p:cNvPr id="156" name="Freihand 155">
                  <a:extLst>
                    <a:ext uri="{FF2B5EF4-FFF2-40B4-BE49-F238E27FC236}">
                      <a16:creationId xmlns:a16="http://schemas.microsoft.com/office/drawing/2014/main" id="{C516C0D1-FD17-45CD-8CDC-712B958804A0}"/>
                    </a:ext>
                  </a:extLst>
                </p:cNvPr>
                <p:cNvPicPr/>
                <p:nvPr/>
              </p:nvPicPr>
              <p:blipFill>
                <a:blip r:embed="rId276"/>
                <a:stretch>
                  <a:fillRect/>
                </a:stretch>
              </p:blipFill>
              <p:spPr>
                <a:xfrm>
                  <a:off x="4556459" y="3270211"/>
                  <a:ext cx="145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7" name="Freihand 156">
                  <a:extLst>
                    <a:ext uri="{FF2B5EF4-FFF2-40B4-BE49-F238E27FC236}">
                      <a16:creationId xmlns:a16="http://schemas.microsoft.com/office/drawing/2014/main" id="{A38BE2CF-923B-4414-B278-EBFF16E77447}"/>
                    </a:ext>
                  </a:extLst>
                </p14:cNvPr>
                <p14:cNvContentPartPr/>
                <p14:nvPr/>
              </p14:nvContentPartPr>
              <p14:xfrm>
                <a:off x="4716659" y="3219451"/>
                <a:ext cx="54360" cy="72360"/>
              </p14:xfrm>
            </p:contentPart>
          </mc:Choice>
          <mc:Fallback>
            <p:pic>
              <p:nvPicPr>
                <p:cNvPr id="157" name="Freihand 156">
                  <a:extLst>
                    <a:ext uri="{FF2B5EF4-FFF2-40B4-BE49-F238E27FC236}">
                      <a16:creationId xmlns:a16="http://schemas.microsoft.com/office/drawing/2014/main" id="{A38BE2CF-923B-4414-B278-EBFF16E77447}"/>
                    </a:ext>
                  </a:extLst>
                </p:cNvPr>
                <p:cNvPicPr/>
                <p:nvPr/>
              </p:nvPicPr>
              <p:blipFill>
                <a:blip r:embed="rId278"/>
                <a:stretch>
                  <a:fillRect/>
                </a:stretch>
              </p:blipFill>
              <p:spPr>
                <a:xfrm>
                  <a:off x="4712339" y="3215131"/>
                  <a:ext cx="63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8" name="Freihand 157">
                  <a:extLst>
                    <a:ext uri="{FF2B5EF4-FFF2-40B4-BE49-F238E27FC236}">
                      <a16:creationId xmlns:a16="http://schemas.microsoft.com/office/drawing/2014/main" id="{C48D3E66-ED20-4322-97AE-44961E29A8F3}"/>
                    </a:ext>
                  </a:extLst>
                </p14:cNvPr>
                <p14:cNvContentPartPr/>
                <p14:nvPr/>
              </p14:nvContentPartPr>
              <p14:xfrm>
                <a:off x="4782179" y="3307651"/>
                <a:ext cx="32760" cy="60120"/>
              </p14:xfrm>
            </p:contentPart>
          </mc:Choice>
          <mc:Fallback>
            <p:pic>
              <p:nvPicPr>
                <p:cNvPr id="158" name="Freihand 157">
                  <a:extLst>
                    <a:ext uri="{FF2B5EF4-FFF2-40B4-BE49-F238E27FC236}">
                      <a16:creationId xmlns:a16="http://schemas.microsoft.com/office/drawing/2014/main" id="{C48D3E66-ED20-4322-97AE-44961E29A8F3}"/>
                    </a:ext>
                  </a:extLst>
                </p:cNvPr>
                <p:cNvPicPr/>
                <p:nvPr/>
              </p:nvPicPr>
              <p:blipFill>
                <a:blip r:embed="rId280"/>
                <a:stretch>
                  <a:fillRect/>
                </a:stretch>
              </p:blipFill>
              <p:spPr>
                <a:xfrm>
                  <a:off x="4777859" y="3303331"/>
                  <a:ext cx="41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9" name="Freihand 158">
                  <a:extLst>
                    <a:ext uri="{FF2B5EF4-FFF2-40B4-BE49-F238E27FC236}">
                      <a16:creationId xmlns:a16="http://schemas.microsoft.com/office/drawing/2014/main" id="{F943DD32-146A-4F15-AE34-85BB9D8AEB0A}"/>
                    </a:ext>
                  </a:extLst>
                </p14:cNvPr>
                <p14:cNvContentPartPr/>
                <p14:nvPr/>
              </p14:nvContentPartPr>
              <p14:xfrm>
                <a:off x="4820339" y="3197491"/>
                <a:ext cx="101520" cy="99720"/>
              </p14:xfrm>
            </p:contentPart>
          </mc:Choice>
          <mc:Fallback>
            <p:pic>
              <p:nvPicPr>
                <p:cNvPr id="159" name="Freihand 158">
                  <a:extLst>
                    <a:ext uri="{FF2B5EF4-FFF2-40B4-BE49-F238E27FC236}">
                      <a16:creationId xmlns:a16="http://schemas.microsoft.com/office/drawing/2014/main" id="{F943DD32-146A-4F15-AE34-85BB9D8AEB0A}"/>
                    </a:ext>
                  </a:extLst>
                </p:cNvPr>
                <p:cNvPicPr/>
                <p:nvPr/>
              </p:nvPicPr>
              <p:blipFill>
                <a:blip r:embed="rId282"/>
                <a:stretch>
                  <a:fillRect/>
                </a:stretch>
              </p:blipFill>
              <p:spPr>
                <a:xfrm>
                  <a:off x="4816019" y="3193171"/>
                  <a:ext cx="110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0" name="Freihand 159">
                  <a:extLst>
                    <a:ext uri="{FF2B5EF4-FFF2-40B4-BE49-F238E27FC236}">
                      <a16:creationId xmlns:a16="http://schemas.microsoft.com/office/drawing/2014/main" id="{92159F44-02DD-4DB3-8853-01EB10C9BF1C}"/>
                    </a:ext>
                  </a:extLst>
                </p14:cNvPr>
                <p14:cNvContentPartPr/>
                <p14:nvPr/>
              </p14:nvContentPartPr>
              <p14:xfrm>
                <a:off x="4910339" y="3212251"/>
                <a:ext cx="83880" cy="104400"/>
              </p14:xfrm>
            </p:contentPart>
          </mc:Choice>
          <mc:Fallback>
            <p:pic>
              <p:nvPicPr>
                <p:cNvPr id="160" name="Freihand 159">
                  <a:extLst>
                    <a:ext uri="{FF2B5EF4-FFF2-40B4-BE49-F238E27FC236}">
                      <a16:creationId xmlns:a16="http://schemas.microsoft.com/office/drawing/2014/main" id="{92159F44-02DD-4DB3-8853-01EB10C9BF1C}"/>
                    </a:ext>
                  </a:extLst>
                </p:cNvPr>
                <p:cNvPicPr/>
                <p:nvPr/>
              </p:nvPicPr>
              <p:blipFill>
                <a:blip r:embed="rId284"/>
                <a:stretch>
                  <a:fillRect/>
                </a:stretch>
              </p:blipFill>
              <p:spPr>
                <a:xfrm>
                  <a:off x="4906019" y="3207931"/>
                  <a:ext cx="92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1" name="Freihand 160">
                  <a:extLst>
                    <a:ext uri="{FF2B5EF4-FFF2-40B4-BE49-F238E27FC236}">
                      <a16:creationId xmlns:a16="http://schemas.microsoft.com/office/drawing/2014/main" id="{F2DB3F80-5CD3-4A18-A5BE-CAF4DB95ED08}"/>
                    </a:ext>
                  </a:extLst>
                </p14:cNvPr>
                <p14:cNvContentPartPr/>
                <p14:nvPr/>
              </p14:nvContentPartPr>
              <p14:xfrm>
                <a:off x="4936979" y="3199651"/>
                <a:ext cx="124200" cy="1800"/>
              </p14:xfrm>
            </p:contentPart>
          </mc:Choice>
          <mc:Fallback>
            <p:pic>
              <p:nvPicPr>
                <p:cNvPr id="161" name="Freihand 160">
                  <a:extLst>
                    <a:ext uri="{FF2B5EF4-FFF2-40B4-BE49-F238E27FC236}">
                      <a16:creationId xmlns:a16="http://schemas.microsoft.com/office/drawing/2014/main" id="{F2DB3F80-5CD3-4A18-A5BE-CAF4DB95ED08}"/>
                    </a:ext>
                  </a:extLst>
                </p:cNvPr>
                <p:cNvPicPr/>
                <p:nvPr/>
              </p:nvPicPr>
              <p:blipFill>
                <a:blip r:embed="rId286"/>
                <a:stretch>
                  <a:fillRect/>
                </a:stretch>
              </p:blipFill>
              <p:spPr>
                <a:xfrm>
                  <a:off x="4932659" y="3195331"/>
                  <a:ext cx="1328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2" name="Freihand 161">
                  <a:extLst>
                    <a:ext uri="{FF2B5EF4-FFF2-40B4-BE49-F238E27FC236}">
                      <a16:creationId xmlns:a16="http://schemas.microsoft.com/office/drawing/2014/main" id="{1EB694AD-A5EF-49B4-B25C-641D77944C91}"/>
                    </a:ext>
                  </a:extLst>
                </p14:cNvPr>
                <p14:cNvContentPartPr/>
                <p14:nvPr/>
              </p14:nvContentPartPr>
              <p14:xfrm>
                <a:off x="5160539" y="3202891"/>
                <a:ext cx="132120" cy="6480"/>
              </p14:xfrm>
            </p:contentPart>
          </mc:Choice>
          <mc:Fallback>
            <p:pic>
              <p:nvPicPr>
                <p:cNvPr id="162" name="Freihand 161">
                  <a:extLst>
                    <a:ext uri="{FF2B5EF4-FFF2-40B4-BE49-F238E27FC236}">
                      <a16:creationId xmlns:a16="http://schemas.microsoft.com/office/drawing/2014/main" id="{1EB694AD-A5EF-49B4-B25C-641D77944C91}"/>
                    </a:ext>
                  </a:extLst>
                </p:cNvPr>
                <p:cNvPicPr/>
                <p:nvPr/>
              </p:nvPicPr>
              <p:blipFill>
                <a:blip r:embed="rId288"/>
                <a:stretch>
                  <a:fillRect/>
                </a:stretch>
              </p:blipFill>
              <p:spPr>
                <a:xfrm>
                  <a:off x="5156219" y="3198571"/>
                  <a:ext cx="140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3" name="Freihand 162">
                  <a:extLst>
                    <a:ext uri="{FF2B5EF4-FFF2-40B4-BE49-F238E27FC236}">
                      <a16:creationId xmlns:a16="http://schemas.microsoft.com/office/drawing/2014/main" id="{D47BDA31-137B-4C77-84F2-897DD25BC0A3}"/>
                    </a:ext>
                  </a:extLst>
                </p14:cNvPr>
                <p14:cNvContentPartPr/>
                <p14:nvPr/>
              </p14:nvContentPartPr>
              <p14:xfrm>
                <a:off x="5148299" y="3169051"/>
                <a:ext cx="209520" cy="131760"/>
              </p14:xfrm>
            </p:contentPart>
          </mc:Choice>
          <mc:Fallback>
            <p:pic>
              <p:nvPicPr>
                <p:cNvPr id="163" name="Freihand 162">
                  <a:extLst>
                    <a:ext uri="{FF2B5EF4-FFF2-40B4-BE49-F238E27FC236}">
                      <a16:creationId xmlns:a16="http://schemas.microsoft.com/office/drawing/2014/main" id="{D47BDA31-137B-4C77-84F2-897DD25BC0A3}"/>
                    </a:ext>
                  </a:extLst>
                </p:cNvPr>
                <p:cNvPicPr/>
                <p:nvPr/>
              </p:nvPicPr>
              <p:blipFill>
                <a:blip r:embed="rId290"/>
                <a:stretch>
                  <a:fillRect/>
                </a:stretch>
              </p:blipFill>
              <p:spPr>
                <a:xfrm>
                  <a:off x="5143979" y="3164731"/>
                  <a:ext cx="218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4" name="Freihand 163">
                  <a:extLst>
                    <a:ext uri="{FF2B5EF4-FFF2-40B4-BE49-F238E27FC236}">
                      <a16:creationId xmlns:a16="http://schemas.microsoft.com/office/drawing/2014/main" id="{A8FFABEB-80C1-46AF-8AE4-6D891D106A3E}"/>
                    </a:ext>
                  </a:extLst>
                </p14:cNvPr>
                <p14:cNvContentPartPr/>
                <p14:nvPr/>
              </p14:nvContentPartPr>
              <p14:xfrm>
                <a:off x="5429099" y="3194611"/>
                <a:ext cx="136440" cy="69480"/>
              </p14:xfrm>
            </p:contentPart>
          </mc:Choice>
          <mc:Fallback>
            <p:pic>
              <p:nvPicPr>
                <p:cNvPr id="164" name="Freihand 163">
                  <a:extLst>
                    <a:ext uri="{FF2B5EF4-FFF2-40B4-BE49-F238E27FC236}">
                      <a16:creationId xmlns:a16="http://schemas.microsoft.com/office/drawing/2014/main" id="{A8FFABEB-80C1-46AF-8AE4-6D891D106A3E}"/>
                    </a:ext>
                  </a:extLst>
                </p:cNvPr>
                <p:cNvPicPr/>
                <p:nvPr/>
              </p:nvPicPr>
              <p:blipFill>
                <a:blip r:embed="rId292"/>
                <a:stretch>
                  <a:fillRect/>
                </a:stretch>
              </p:blipFill>
              <p:spPr>
                <a:xfrm>
                  <a:off x="5424779" y="3190291"/>
                  <a:ext cx="145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5" name="Freihand 164">
                  <a:extLst>
                    <a:ext uri="{FF2B5EF4-FFF2-40B4-BE49-F238E27FC236}">
                      <a16:creationId xmlns:a16="http://schemas.microsoft.com/office/drawing/2014/main" id="{5F83DDB0-D8E2-4C18-A551-2CBE5FA6A531}"/>
                    </a:ext>
                  </a:extLst>
                </p14:cNvPr>
                <p14:cNvContentPartPr/>
                <p14:nvPr/>
              </p14:nvContentPartPr>
              <p14:xfrm>
                <a:off x="5555459" y="3161491"/>
                <a:ext cx="65880" cy="31320"/>
              </p14:xfrm>
            </p:contentPart>
          </mc:Choice>
          <mc:Fallback>
            <p:pic>
              <p:nvPicPr>
                <p:cNvPr id="165" name="Freihand 164">
                  <a:extLst>
                    <a:ext uri="{FF2B5EF4-FFF2-40B4-BE49-F238E27FC236}">
                      <a16:creationId xmlns:a16="http://schemas.microsoft.com/office/drawing/2014/main" id="{5F83DDB0-D8E2-4C18-A551-2CBE5FA6A531}"/>
                    </a:ext>
                  </a:extLst>
                </p:cNvPr>
                <p:cNvPicPr/>
                <p:nvPr/>
              </p:nvPicPr>
              <p:blipFill>
                <a:blip r:embed="rId294"/>
                <a:stretch>
                  <a:fillRect/>
                </a:stretch>
              </p:blipFill>
              <p:spPr>
                <a:xfrm>
                  <a:off x="5551139" y="3157171"/>
                  <a:ext cx="74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6" name="Freihand 165">
                  <a:extLst>
                    <a:ext uri="{FF2B5EF4-FFF2-40B4-BE49-F238E27FC236}">
                      <a16:creationId xmlns:a16="http://schemas.microsoft.com/office/drawing/2014/main" id="{30198D6D-CE72-4D3E-A614-5E1B2CCB5F16}"/>
                    </a:ext>
                  </a:extLst>
                </p14:cNvPr>
                <p14:cNvContentPartPr/>
                <p14:nvPr/>
              </p14:nvContentPartPr>
              <p14:xfrm>
                <a:off x="5543219" y="3250771"/>
                <a:ext cx="9000" cy="72360"/>
              </p14:xfrm>
            </p:contentPart>
          </mc:Choice>
          <mc:Fallback>
            <p:pic>
              <p:nvPicPr>
                <p:cNvPr id="166" name="Freihand 165">
                  <a:extLst>
                    <a:ext uri="{FF2B5EF4-FFF2-40B4-BE49-F238E27FC236}">
                      <a16:creationId xmlns:a16="http://schemas.microsoft.com/office/drawing/2014/main" id="{30198D6D-CE72-4D3E-A614-5E1B2CCB5F16}"/>
                    </a:ext>
                  </a:extLst>
                </p:cNvPr>
                <p:cNvPicPr/>
                <p:nvPr/>
              </p:nvPicPr>
              <p:blipFill>
                <a:blip r:embed="rId296"/>
                <a:stretch>
                  <a:fillRect/>
                </a:stretch>
              </p:blipFill>
              <p:spPr>
                <a:xfrm>
                  <a:off x="5538899" y="3246451"/>
                  <a:ext cx="17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7" name="Freihand 166">
                  <a:extLst>
                    <a:ext uri="{FF2B5EF4-FFF2-40B4-BE49-F238E27FC236}">
                      <a16:creationId xmlns:a16="http://schemas.microsoft.com/office/drawing/2014/main" id="{2E6FFFB7-1606-40FC-964B-13B0C6B2E9D5}"/>
                    </a:ext>
                  </a:extLst>
                </p14:cNvPr>
                <p14:cNvContentPartPr/>
                <p14:nvPr/>
              </p14:nvContentPartPr>
              <p14:xfrm>
                <a:off x="5573099" y="3161851"/>
                <a:ext cx="82800" cy="122760"/>
              </p14:xfrm>
            </p:contentPart>
          </mc:Choice>
          <mc:Fallback>
            <p:pic>
              <p:nvPicPr>
                <p:cNvPr id="167" name="Freihand 166">
                  <a:extLst>
                    <a:ext uri="{FF2B5EF4-FFF2-40B4-BE49-F238E27FC236}">
                      <a16:creationId xmlns:a16="http://schemas.microsoft.com/office/drawing/2014/main" id="{2E6FFFB7-1606-40FC-964B-13B0C6B2E9D5}"/>
                    </a:ext>
                  </a:extLst>
                </p:cNvPr>
                <p:cNvPicPr/>
                <p:nvPr/>
              </p:nvPicPr>
              <p:blipFill>
                <a:blip r:embed="rId298"/>
                <a:stretch>
                  <a:fillRect/>
                </a:stretch>
              </p:blipFill>
              <p:spPr>
                <a:xfrm>
                  <a:off x="5568779" y="3157531"/>
                  <a:ext cx="914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8" name="Freihand 167">
                  <a:extLst>
                    <a:ext uri="{FF2B5EF4-FFF2-40B4-BE49-F238E27FC236}">
                      <a16:creationId xmlns:a16="http://schemas.microsoft.com/office/drawing/2014/main" id="{ADFF0117-9E4A-4DB2-A85B-EFB923911DBD}"/>
                    </a:ext>
                  </a:extLst>
                </p14:cNvPr>
                <p14:cNvContentPartPr/>
                <p14:nvPr/>
              </p14:nvContentPartPr>
              <p14:xfrm>
                <a:off x="5578859" y="3175531"/>
                <a:ext cx="185400" cy="81000"/>
              </p14:xfrm>
            </p:contentPart>
          </mc:Choice>
          <mc:Fallback>
            <p:pic>
              <p:nvPicPr>
                <p:cNvPr id="168" name="Freihand 167">
                  <a:extLst>
                    <a:ext uri="{FF2B5EF4-FFF2-40B4-BE49-F238E27FC236}">
                      <a16:creationId xmlns:a16="http://schemas.microsoft.com/office/drawing/2014/main" id="{ADFF0117-9E4A-4DB2-A85B-EFB923911DBD}"/>
                    </a:ext>
                  </a:extLst>
                </p:cNvPr>
                <p:cNvPicPr/>
                <p:nvPr/>
              </p:nvPicPr>
              <p:blipFill>
                <a:blip r:embed="rId300"/>
                <a:stretch>
                  <a:fillRect/>
                </a:stretch>
              </p:blipFill>
              <p:spPr>
                <a:xfrm>
                  <a:off x="5574539" y="3171211"/>
                  <a:ext cx="194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 name="Freihand 168">
                  <a:extLst>
                    <a:ext uri="{FF2B5EF4-FFF2-40B4-BE49-F238E27FC236}">
                      <a16:creationId xmlns:a16="http://schemas.microsoft.com/office/drawing/2014/main" id="{B91AEEF7-ECBB-4FB7-8558-9AB2B164F7E5}"/>
                    </a:ext>
                  </a:extLst>
                </p14:cNvPr>
                <p14:cNvContentPartPr/>
                <p14:nvPr/>
              </p14:nvContentPartPr>
              <p14:xfrm>
                <a:off x="5682179" y="3162571"/>
                <a:ext cx="113760" cy="10800"/>
              </p14:xfrm>
            </p:contentPart>
          </mc:Choice>
          <mc:Fallback>
            <p:pic>
              <p:nvPicPr>
                <p:cNvPr id="169" name="Freihand 168">
                  <a:extLst>
                    <a:ext uri="{FF2B5EF4-FFF2-40B4-BE49-F238E27FC236}">
                      <a16:creationId xmlns:a16="http://schemas.microsoft.com/office/drawing/2014/main" id="{B91AEEF7-ECBB-4FB7-8558-9AB2B164F7E5}"/>
                    </a:ext>
                  </a:extLst>
                </p:cNvPr>
                <p:cNvPicPr/>
                <p:nvPr/>
              </p:nvPicPr>
              <p:blipFill>
                <a:blip r:embed="rId302"/>
                <a:stretch>
                  <a:fillRect/>
                </a:stretch>
              </p:blipFill>
              <p:spPr>
                <a:xfrm>
                  <a:off x="5677859" y="3158251"/>
                  <a:ext cx="122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0" name="Freihand 169">
                  <a:extLst>
                    <a:ext uri="{FF2B5EF4-FFF2-40B4-BE49-F238E27FC236}">
                      <a16:creationId xmlns:a16="http://schemas.microsoft.com/office/drawing/2014/main" id="{D0C62016-F975-4B77-A89B-4B2C060BAEB6}"/>
                    </a:ext>
                  </a:extLst>
                </p14:cNvPr>
                <p14:cNvContentPartPr/>
                <p14:nvPr/>
              </p14:nvContentPartPr>
              <p14:xfrm>
                <a:off x="5840579" y="3153211"/>
                <a:ext cx="96480" cy="111600"/>
              </p14:xfrm>
            </p:contentPart>
          </mc:Choice>
          <mc:Fallback>
            <p:pic>
              <p:nvPicPr>
                <p:cNvPr id="170" name="Freihand 169">
                  <a:extLst>
                    <a:ext uri="{FF2B5EF4-FFF2-40B4-BE49-F238E27FC236}">
                      <a16:creationId xmlns:a16="http://schemas.microsoft.com/office/drawing/2014/main" id="{D0C62016-F975-4B77-A89B-4B2C060BAEB6}"/>
                    </a:ext>
                  </a:extLst>
                </p:cNvPr>
                <p:cNvPicPr/>
                <p:nvPr/>
              </p:nvPicPr>
              <p:blipFill>
                <a:blip r:embed="rId304"/>
                <a:stretch>
                  <a:fillRect/>
                </a:stretch>
              </p:blipFill>
              <p:spPr>
                <a:xfrm>
                  <a:off x="5836259" y="3148891"/>
                  <a:ext cx="105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2" name="Freihand 171">
                  <a:extLst>
                    <a:ext uri="{FF2B5EF4-FFF2-40B4-BE49-F238E27FC236}">
                      <a16:creationId xmlns:a16="http://schemas.microsoft.com/office/drawing/2014/main" id="{5F177CBD-95A2-4D6E-B409-C2B8077B0B83}"/>
                    </a:ext>
                  </a:extLst>
                </p14:cNvPr>
                <p14:cNvContentPartPr/>
                <p14:nvPr/>
              </p14:nvContentPartPr>
              <p14:xfrm>
                <a:off x="6029219" y="3134491"/>
                <a:ext cx="116640" cy="100080"/>
              </p14:xfrm>
            </p:contentPart>
          </mc:Choice>
          <mc:Fallback>
            <p:pic>
              <p:nvPicPr>
                <p:cNvPr id="172" name="Freihand 171">
                  <a:extLst>
                    <a:ext uri="{FF2B5EF4-FFF2-40B4-BE49-F238E27FC236}">
                      <a16:creationId xmlns:a16="http://schemas.microsoft.com/office/drawing/2014/main" id="{5F177CBD-95A2-4D6E-B409-C2B8077B0B83}"/>
                    </a:ext>
                  </a:extLst>
                </p:cNvPr>
                <p:cNvPicPr/>
                <p:nvPr/>
              </p:nvPicPr>
              <p:blipFill>
                <a:blip r:embed="rId306"/>
                <a:stretch>
                  <a:fillRect/>
                </a:stretch>
              </p:blipFill>
              <p:spPr>
                <a:xfrm>
                  <a:off x="6024899" y="3130171"/>
                  <a:ext cx="125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3" name="Freihand 172">
                  <a:extLst>
                    <a:ext uri="{FF2B5EF4-FFF2-40B4-BE49-F238E27FC236}">
                      <a16:creationId xmlns:a16="http://schemas.microsoft.com/office/drawing/2014/main" id="{990ECDD2-7D60-4113-BFE4-335A5BFB4435}"/>
                    </a:ext>
                  </a:extLst>
                </p14:cNvPr>
                <p14:cNvContentPartPr/>
                <p14:nvPr/>
              </p14:nvContentPartPr>
              <p14:xfrm>
                <a:off x="6155939" y="3192811"/>
                <a:ext cx="12600" cy="83160"/>
              </p14:xfrm>
            </p:contentPart>
          </mc:Choice>
          <mc:Fallback>
            <p:pic>
              <p:nvPicPr>
                <p:cNvPr id="173" name="Freihand 172">
                  <a:extLst>
                    <a:ext uri="{FF2B5EF4-FFF2-40B4-BE49-F238E27FC236}">
                      <a16:creationId xmlns:a16="http://schemas.microsoft.com/office/drawing/2014/main" id="{990ECDD2-7D60-4113-BFE4-335A5BFB4435}"/>
                    </a:ext>
                  </a:extLst>
                </p:cNvPr>
                <p:cNvPicPr/>
                <p:nvPr/>
              </p:nvPicPr>
              <p:blipFill>
                <a:blip r:embed="rId308"/>
                <a:stretch>
                  <a:fillRect/>
                </a:stretch>
              </p:blipFill>
              <p:spPr>
                <a:xfrm>
                  <a:off x="6151619" y="3188491"/>
                  <a:ext cx="21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 name="Freihand 173">
                  <a:extLst>
                    <a:ext uri="{FF2B5EF4-FFF2-40B4-BE49-F238E27FC236}">
                      <a16:creationId xmlns:a16="http://schemas.microsoft.com/office/drawing/2014/main" id="{4B1AAA7D-5E18-4BDA-B006-4E261A908E61}"/>
                    </a:ext>
                  </a:extLst>
                </p14:cNvPr>
                <p14:cNvContentPartPr/>
                <p14:nvPr/>
              </p14:nvContentPartPr>
              <p14:xfrm>
                <a:off x="6176099" y="3124411"/>
                <a:ext cx="103320" cy="103680"/>
              </p14:xfrm>
            </p:contentPart>
          </mc:Choice>
          <mc:Fallback>
            <p:pic>
              <p:nvPicPr>
                <p:cNvPr id="174" name="Freihand 173">
                  <a:extLst>
                    <a:ext uri="{FF2B5EF4-FFF2-40B4-BE49-F238E27FC236}">
                      <a16:creationId xmlns:a16="http://schemas.microsoft.com/office/drawing/2014/main" id="{4B1AAA7D-5E18-4BDA-B006-4E261A908E61}"/>
                    </a:ext>
                  </a:extLst>
                </p:cNvPr>
                <p:cNvPicPr/>
                <p:nvPr/>
              </p:nvPicPr>
              <p:blipFill>
                <a:blip r:embed="rId310"/>
                <a:stretch>
                  <a:fillRect/>
                </a:stretch>
              </p:blipFill>
              <p:spPr>
                <a:xfrm>
                  <a:off x="6171779" y="3120091"/>
                  <a:ext cx="111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5" name="Freihand 174">
                  <a:extLst>
                    <a:ext uri="{FF2B5EF4-FFF2-40B4-BE49-F238E27FC236}">
                      <a16:creationId xmlns:a16="http://schemas.microsoft.com/office/drawing/2014/main" id="{69A41C35-5A56-41C3-B927-ECA828DA1F4F}"/>
                    </a:ext>
                  </a:extLst>
                </p14:cNvPr>
                <p14:cNvContentPartPr/>
                <p14:nvPr/>
              </p14:nvContentPartPr>
              <p14:xfrm>
                <a:off x="6274019" y="3106051"/>
                <a:ext cx="137880" cy="128880"/>
              </p14:xfrm>
            </p:contentPart>
          </mc:Choice>
          <mc:Fallback>
            <p:pic>
              <p:nvPicPr>
                <p:cNvPr id="175" name="Freihand 174">
                  <a:extLst>
                    <a:ext uri="{FF2B5EF4-FFF2-40B4-BE49-F238E27FC236}">
                      <a16:creationId xmlns:a16="http://schemas.microsoft.com/office/drawing/2014/main" id="{69A41C35-5A56-41C3-B927-ECA828DA1F4F}"/>
                    </a:ext>
                  </a:extLst>
                </p:cNvPr>
                <p:cNvPicPr/>
                <p:nvPr/>
              </p:nvPicPr>
              <p:blipFill>
                <a:blip r:embed="rId312"/>
                <a:stretch>
                  <a:fillRect/>
                </a:stretch>
              </p:blipFill>
              <p:spPr>
                <a:xfrm>
                  <a:off x="6269699" y="3101731"/>
                  <a:ext cx="146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6" name="Freihand 175">
                  <a:extLst>
                    <a:ext uri="{FF2B5EF4-FFF2-40B4-BE49-F238E27FC236}">
                      <a16:creationId xmlns:a16="http://schemas.microsoft.com/office/drawing/2014/main" id="{B685E8AC-98A4-4E30-8186-FF75E913EABB}"/>
                    </a:ext>
                  </a:extLst>
                </p14:cNvPr>
                <p14:cNvContentPartPr/>
                <p14:nvPr/>
              </p14:nvContentPartPr>
              <p14:xfrm>
                <a:off x="6554099" y="3155011"/>
                <a:ext cx="142920" cy="1800"/>
              </p14:xfrm>
            </p:contentPart>
          </mc:Choice>
          <mc:Fallback>
            <p:pic>
              <p:nvPicPr>
                <p:cNvPr id="176" name="Freihand 175">
                  <a:extLst>
                    <a:ext uri="{FF2B5EF4-FFF2-40B4-BE49-F238E27FC236}">
                      <a16:creationId xmlns:a16="http://schemas.microsoft.com/office/drawing/2014/main" id="{B685E8AC-98A4-4E30-8186-FF75E913EABB}"/>
                    </a:ext>
                  </a:extLst>
                </p:cNvPr>
                <p:cNvPicPr/>
                <p:nvPr/>
              </p:nvPicPr>
              <p:blipFill>
                <a:blip r:embed="rId314"/>
                <a:stretch>
                  <a:fillRect/>
                </a:stretch>
              </p:blipFill>
              <p:spPr>
                <a:xfrm>
                  <a:off x="6549779" y="3150691"/>
                  <a:ext cx="1515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7" name="Freihand 176">
                  <a:extLst>
                    <a:ext uri="{FF2B5EF4-FFF2-40B4-BE49-F238E27FC236}">
                      <a16:creationId xmlns:a16="http://schemas.microsoft.com/office/drawing/2014/main" id="{D4083BDE-9C05-4D11-BE72-FEB98065155B}"/>
                    </a:ext>
                  </a:extLst>
                </p14:cNvPr>
                <p14:cNvContentPartPr/>
                <p14:nvPr/>
              </p14:nvContentPartPr>
              <p14:xfrm>
                <a:off x="6554099" y="3181291"/>
                <a:ext cx="167760" cy="15480"/>
              </p14:xfrm>
            </p:contentPart>
          </mc:Choice>
          <mc:Fallback>
            <p:pic>
              <p:nvPicPr>
                <p:cNvPr id="177" name="Freihand 176">
                  <a:extLst>
                    <a:ext uri="{FF2B5EF4-FFF2-40B4-BE49-F238E27FC236}">
                      <a16:creationId xmlns:a16="http://schemas.microsoft.com/office/drawing/2014/main" id="{D4083BDE-9C05-4D11-BE72-FEB98065155B}"/>
                    </a:ext>
                  </a:extLst>
                </p:cNvPr>
                <p:cNvPicPr/>
                <p:nvPr/>
              </p:nvPicPr>
              <p:blipFill>
                <a:blip r:embed="rId316"/>
                <a:stretch>
                  <a:fillRect/>
                </a:stretch>
              </p:blipFill>
              <p:spPr>
                <a:xfrm>
                  <a:off x="6549779" y="3176971"/>
                  <a:ext cx="176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8" name="Freihand 177">
                  <a:extLst>
                    <a:ext uri="{FF2B5EF4-FFF2-40B4-BE49-F238E27FC236}">
                      <a16:creationId xmlns:a16="http://schemas.microsoft.com/office/drawing/2014/main" id="{A264E693-90DF-46C0-81C0-5D75D619F81F}"/>
                    </a:ext>
                  </a:extLst>
                </p14:cNvPr>
                <p14:cNvContentPartPr/>
                <p14:nvPr/>
              </p14:nvContentPartPr>
              <p14:xfrm>
                <a:off x="6677939" y="3102091"/>
                <a:ext cx="91440" cy="138600"/>
              </p14:xfrm>
            </p:contentPart>
          </mc:Choice>
          <mc:Fallback>
            <p:pic>
              <p:nvPicPr>
                <p:cNvPr id="178" name="Freihand 177">
                  <a:extLst>
                    <a:ext uri="{FF2B5EF4-FFF2-40B4-BE49-F238E27FC236}">
                      <a16:creationId xmlns:a16="http://schemas.microsoft.com/office/drawing/2014/main" id="{A264E693-90DF-46C0-81C0-5D75D619F81F}"/>
                    </a:ext>
                  </a:extLst>
                </p:cNvPr>
                <p:cNvPicPr/>
                <p:nvPr/>
              </p:nvPicPr>
              <p:blipFill>
                <a:blip r:embed="rId318"/>
                <a:stretch>
                  <a:fillRect/>
                </a:stretch>
              </p:blipFill>
              <p:spPr>
                <a:xfrm>
                  <a:off x="6673619" y="3097771"/>
                  <a:ext cx="100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87BD8ECA-B599-4412-BC29-9D49A1A11B06}"/>
                    </a:ext>
                  </a:extLst>
                </p14:cNvPr>
                <p14:cNvContentPartPr/>
                <p14:nvPr/>
              </p14:nvContentPartPr>
              <p14:xfrm>
                <a:off x="93179" y="3862051"/>
                <a:ext cx="205920" cy="135000"/>
              </p14:xfrm>
            </p:contentPart>
          </mc:Choice>
          <mc:Fallback>
            <p:pic>
              <p:nvPicPr>
                <p:cNvPr id="192" name="Freihand 191">
                  <a:extLst>
                    <a:ext uri="{FF2B5EF4-FFF2-40B4-BE49-F238E27FC236}">
                      <a16:creationId xmlns:a16="http://schemas.microsoft.com/office/drawing/2014/main" id="{87BD8ECA-B599-4412-BC29-9D49A1A11B06}"/>
                    </a:ext>
                  </a:extLst>
                </p:cNvPr>
                <p:cNvPicPr/>
                <p:nvPr/>
              </p:nvPicPr>
              <p:blipFill>
                <a:blip r:embed="rId320"/>
                <a:stretch>
                  <a:fillRect/>
                </a:stretch>
              </p:blipFill>
              <p:spPr>
                <a:xfrm>
                  <a:off x="88859" y="3857731"/>
                  <a:ext cx="214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3" name="Freihand 192">
                  <a:extLst>
                    <a:ext uri="{FF2B5EF4-FFF2-40B4-BE49-F238E27FC236}">
                      <a16:creationId xmlns:a16="http://schemas.microsoft.com/office/drawing/2014/main" id="{6C4C3F7E-2B9D-4309-9731-AD43AA1FC677}"/>
                    </a:ext>
                  </a:extLst>
                </p14:cNvPr>
                <p14:cNvContentPartPr/>
                <p14:nvPr/>
              </p14:nvContentPartPr>
              <p14:xfrm>
                <a:off x="300539" y="3839011"/>
                <a:ext cx="32400" cy="158040"/>
              </p14:xfrm>
            </p:contentPart>
          </mc:Choice>
          <mc:Fallback>
            <p:pic>
              <p:nvPicPr>
                <p:cNvPr id="193" name="Freihand 192">
                  <a:extLst>
                    <a:ext uri="{FF2B5EF4-FFF2-40B4-BE49-F238E27FC236}">
                      <a16:creationId xmlns:a16="http://schemas.microsoft.com/office/drawing/2014/main" id="{6C4C3F7E-2B9D-4309-9731-AD43AA1FC677}"/>
                    </a:ext>
                  </a:extLst>
                </p:cNvPr>
                <p:cNvPicPr/>
                <p:nvPr/>
              </p:nvPicPr>
              <p:blipFill>
                <a:blip r:embed="rId322"/>
                <a:stretch>
                  <a:fillRect/>
                </a:stretch>
              </p:blipFill>
              <p:spPr>
                <a:xfrm>
                  <a:off x="296219" y="3834691"/>
                  <a:ext cx="41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DE7BB60E-3D28-4BE3-9446-F331E0AA4321}"/>
                    </a:ext>
                  </a:extLst>
                </p14:cNvPr>
                <p14:cNvContentPartPr/>
                <p14:nvPr/>
              </p14:nvContentPartPr>
              <p14:xfrm>
                <a:off x="309899" y="3840091"/>
                <a:ext cx="119160" cy="124560"/>
              </p14:xfrm>
            </p:contentPart>
          </mc:Choice>
          <mc:Fallback>
            <p:pic>
              <p:nvPicPr>
                <p:cNvPr id="194" name="Freihand 193">
                  <a:extLst>
                    <a:ext uri="{FF2B5EF4-FFF2-40B4-BE49-F238E27FC236}">
                      <a16:creationId xmlns:a16="http://schemas.microsoft.com/office/drawing/2014/main" id="{DE7BB60E-3D28-4BE3-9446-F331E0AA4321}"/>
                    </a:ext>
                  </a:extLst>
                </p:cNvPr>
                <p:cNvPicPr/>
                <p:nvPr/>
              </p:nvPicPr>
              <p:blipFill>
                <a:blip r:embed="rId324"/>
                <a:stretch>
                  <a:fillRect/>
                </a:stretch>
              </p:blipFill>
              <p:spPr>
                <a:xfrm>
                  <a:off x="305579" y="3835771"/>
                  <a:ext cx="127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6" name="Freihand 195">
                  <a:extLst>
                    <a:ext uri="{FF2B5EF4-FFF2-40B4-BE49-F238E27FC236}">
                      <a16:creationId xmlns:a16="http://schemas.microsoft.com/office/drawing/2014/main" id="{AF0AE0A1-4CAB-417B-AC74-CFAF7F6BC4F0}"/>
                    </a:ext>
                  </a:extLst>
                </p14:cNvPr>
                <p14:cNvContentPartPr/>
                <p14:nvPr/>
              </p14:nvContentPartPr>
              <p14:xfrm>
                <a:off x="784379" y="3795451"/>
                <a:ext cx="62640" cy="88920"/>
              </p14:xfrm>
            </p:contentPart>
          </mc:Choice>
          <mc:Fallback>
            <p:pic>
              <p:nvPicPr>
                <p:cNvPr id="196" name="Freihand 195">
                  <a:extLst>
                    <a:ext uri="{FF2B5EF4-FFF2-40B4-BE49-F238E27FC236}">
                      <a16:creationId xmlns:a16="http://schemas.microsoft.com/office/drawing/2014/main" id="{AF0AE0A1-4CAB-417B-AC74-CFAF7F6BC4F0}"/>
                    </a:ext>
                  </a:extLst>
                </p:cNvPr>
                <p:cNvPicPr/>
                <p:nvPr/>
              </p:nvPicPr>
              <p:blipFill>
                <a:blip r:embed="rId326"/>
                <a:stretch>
                  <a:fillRect/>
                </a:stretch>
              </p:blipFill>
              <p:spPr>
                <a:xfrm>
                  <a:off x="780059" y="3791131"/>
                  <a:ext cx="71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Freihand 196">
                  <a:extLst>
                    <a:ext uri="{FF2B5EF4-FFF2-40B4-BE49-F238E27FC236}">
                      <a16:creationId xmlns:a16="http://schemas.microsoft.com/office/drawing/2014/main" id="{30EA0C9B-C9AA-4804-9D12-B1BF9B6B8A79}"/>
                    </a:ext>
                  </a:extLst>
                </p14:cNvPr>
                <p14:cNvContentPartPr/>
                <p14:nvPr/>
              </p14:nvContentPartPr>
              <p14:xfrm>
                <a:off x="1174259" y="3794731"/>
                <a:ext cx="1080" cy="71640"/>
              </p14:xfrm>
            </p:contentPart>
          </mc:Choice>
          <mc:Fallback>
            <p:pic>
              <p:nvPicPr>
                <p:cNvPr id="197" name="Freihand 196">
                  <a:extLst>
                    <a:ext uri="{FF2B5EF4-FFF2-40B4-BE49-F238E27FC236}">
                      <a16:creationId xmlns:a16="http://schemas.microsoft.com/office/drawing/2014/main" id="{30EA0C9B-C9AA-4804-9D12-B1BF9B6B8A79}"/>
                    </a:ext>
                  </a:extLst>
                </p:cNvPr>
                <p:cNvPicPr/>
                <p:nvPr/>
              </p:nvPicPr>
              <p:blipFill>
                <a:blip r:embed="rId328"/>
                <a:stretch>
                  <a:fillRect/>
                </a:stretch>
              </p:blipFill>
              <p:spPr>
                <a:xfrm>
                  <a:off x="1169939" y="3790411"/>
                  <a:ext cx="9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Freihand 197">
                  <a:extLst>
                    <a:ext uri="{FF2B5EF4-FFF2-40B4-BE49-F238E27FC236}">
                      <a16:creationId xmlns:a16="http://schemas.microsoft.com/office/drawing/2014/main" id="{0C6DBF23-E79F-48EE-81FF-DBE9DFEA84D4}"/>
                    </a:ext>
                  </a:extLst>
                </p14:cNvPr>
                <p14:cNvContentPartPr/>
                <p14:nvPr/>
              </p14:nvContentPartPr>
              <p14:xfrm>
                <a:off x="1168859" y="3754411"/>
                <a:ext cx="123480" cy="29160"/>
              </p14:xfrm>
            </p:contentPart>
          </mc:Choice>
          <mc:Fallback>
            <p:pic>
              <p:nvPicPr>
                <p:cNvPr id="198" name="Freihand 197">
                  <a:extLst>
                    <a:ext uri="{FF2B5EF4-FFF2-40B4-BE49-F238E27FC236}">
                      <a16:creationId xmlns:a16="http://schemas.microsoft.com/office/drawing/2014/main" id="{0C6DBF23-E79F-48EE-81FF-DBE9DFEA84D4}"/>
                    </a:ext>
                  </a:extLst>
                </p:cNvPr>
                <p:cNvPicPr/>
                <p:nvPr/>
              </p:nvPicPr>
              <p:blipFill>
                <a:blip r:embed="rId330"/>
                <a:stretch>
                  <a:fillRect/>
                </a:stretch>
              </p:blipFill>
              <p:spPr>
                <a:xfrm>
                  <a:off x="1164539" y="3750091"/>
                  <a:ext cx="132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Freihand 198">
                  <a:extLst>
                    <a:ext uri="{FF2B5EF4-FFF2-40B4-BE49-F238E27FC236}">
                      <a16:creationId xmlns:a16="http://schemas.microsoft.com/office/drawing/2014/main" id="{48B62FCA-0D29-4187-A740-5C93B6AAEEDF}"/>
                    </a:ext>
                  </a:extLst>
                </p14:cNvPr>
                <p14:cNvContentPartPr/>
                <p14:nvPr/>
              </p14:nvContentPartPr>
              <p14:xfrm>
                <a:off x="1159859" y="3808411"/>
                <a:ext cx="134640" cy="99000"/>
              </p14:xfrm>
            </p:contentPart>
          </mc:Choice>
          <mc:Fallback>
            <p:pic>
              <p:nvPicPr>
                <p:cNvPr id="199" name="Freihand 198">
                  <a:extLst>
                    <a:ext uri="{FF2B5EF4-FFF2-40B4-BE49-F238E27FC236}">
                      <a16:creationId xmlns:a16="http://schemas.microsoft.com/office/drawing/2014/main" id="{48B62FCA-0D29-4187-A740-5C93B6AAEEDF}"/>
                    </a:ext>
                  </a:extLst>
                </p:cNvPr>
                <p:cNvPicPr/>
                <p:nvPr/>
              </p:nvPicPr>
              <p:blipFill>
                <a:blip r:embed="rId332"/>
                <a:stretch>
                  <a:fillRect/>
                </a:stretch>
              </p:blipFill>
              <p:spPr>
                <a:xfrm>
                  <a:off x="1155539" y="3804091"/>
                  <a:ext cx="143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Freihand 199">
                  <a:extLst>
                    <a:ext uri="{FF2B5EF4-FFF2-40B4-BE49-F238E27FC236}">
                      <a16:creationId xmlns:a16="http://schemas.microsoft.com/office/drawing/2014/main" id="{AAF3E947-848F-48CB-AC43-A88966B08FC9}"/>
                    </a:ext>
                  </a:extLst>
                </p14:cNvPr>
                <p14:cNvContentPartPr/>
                <p14:nvPr/>
              </p14:nvContentPartPr>
              <p14:xfrm>
                <a:off x="1342739" y="3799771"/>
                <a:ext cx="111960" cy="101880"/>
              </p14:xfrm>
            </p:contentPart>
          </mc:Choice>
          <mc:Fallback>
            <p:pic>
              <p:nvPicPr>
                <p:cNvPr id="200" name="Freihand 199">
                  <a:extLst>
                    <a:ext uri="{FF2B5EF4-FFF2-40B4-BE49-F238E27FC236}">
                      <a16:creationId xmlns:a16="http://schemas.microsoft.com/office/drawing/2014/main" id="{AAF3E947-848F-48CB-AC43-A88966B08FC9}"/>
                    </a:ext>
                  </a:extLst>
                </p:cNvPr>
                <p:cNvPicPr/>
                <p:nvPr/>
              </p:nvPicPr>
              <p:blipFill>
                <a:blip r:embed="rId334"/>
                <a:stretch>
                  <a:fillRect/>
                </a:stretch>
              </p:blipFill>
              <p:spPr>
                <a:xfrm>
                  <a:off x="1338419" y="3795451"/>
                  <a:ext cx="120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Freihand 200">
                  <a:extLst>
                    <a:ext uri="{FF2B5EF4-FFF2-40B4-BE49-F238E27FC236}">
                      <a16:creationId xmlns:a16="http://schemas.microsoft.com/office/drawing/2014/main" id="{3F40981E-B1F5-4218-816D-BD2660117CBF}"/>
                    </a:ext>
                  </a:extLst>
                </p14:cNvPr>
                <p14:cNvContentPartPr/>
                <p14:nvPr/>
              </p14:nvContentPartPr>
              <p14:xfrm>
                <a:off x="1512659" y="3813451"/>
                <a:ext cx="93240" cy="20160"/>
              </p14:xfrm>
            </p:contentPart>
          </mc:Choice>
          <mc:Fallback>
            <p:pic>
              <p:nvPicPr>
                <p:cNvPr id="201" name="Freihand 200">
                  <a:extLst>
                    <a:ext uri="{FF2B5EF4-FFF2-40B4-BE49-F238E27FC236}">
                      <a16:creationId xmlns:a16="http://schemas.microsoft.com/office/drawing/2014/main" id="{3F40981E-B1F5-4218-816D-BD2660117CBF}"/>
                    </a:ext>
                  </a:extLst>
                </p:cNvPr>
                <p:cNvPicPr/>
                <p:nvPr/>
              </p:nvPicPr>
              <p:blipFill>
                <a:blip r:embed="rId336"/>
                <a:stretch>
                  <a:fillRect/>
                </a:stretch>
              </p:blipFill>
              <p:spPr>
                <a:xfrm>
                  <a:off x="1508339" y="3809131"/>
                  <a:ext cx="101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2" name="Freihand 201">
                  <a:extLst>
                    <a:ext uri="{FF2B5EF4-FFF2-40B4-BE49-F238E27FC236}">
                      <a16:creationId xmlns:a16="http://schemas.microsoft.com/office/drawing/2014/main" id="{00C32161-F43B-46BF-A47E-DD42A9B35638}"/>
                    </a:ext>
                  </a:extLst>
                </p14:cNvPr>
                <p14:cNvContentPartPr/>
                <p14:nvPr/>
              </p14:nvContentPartPr>
              <p14:xfrm>
                <a:off x="1529579" y="3865651"/>
                <a:ext cx="66600" cy="7920"/>
              </p14:xfrm>
            </p:contentPart>
          </mc:Choice>
          <mc:Fallback>
            <p:pic>
              <p:nvPicPr>
                <p:cNvPr id="202" name="Freihand 201">
                  <a:extLst>
                    <a:ext uri="{FF2B5EF4-FFF2-40B4-BE49-F238E27FC236}">
                      <a16:creationId xmlns:a16="http://schemas.microsoft.com/office/drawing/2014/main" id="{00C32161-F43B-46BF-A47E-DD42A9B35638}"/>
                    </a:ext>
                  </a:extLst>
                </p:cNvPr>
                <p:cNvPicPr/>
                <p:nvPr/>
              </p:nvPicPr>
              <p:blipFill>
                <a:blip r:embed="rId338"/>
                <a:stretch>
                  <a:fillRect/>
                </a:stretch>
              </p:blipFill>
              <p:spPr>
                <a:xfrm>
                  <a:off x="1525259" y="3861331"/>
                  <a:ext cx="752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Freihand 202">
                  <a:extLst>
                    <a:ext uri="{FF2B5EF4-FFF2-40B4-BE49-F238E27FC236}">
                      <a16:creationId xmlns:a16="http://schemas.microsoft.com/office/drawing/2014/main" id="{5622430E-2B77-4DB2-A9DD-D29901DC8AFC}"/>
                    </a:ext>
                  </a:extLst>
                </p14:cNvPr>
                <p14:cNvContentPartPr/>
                <p14:nvPr/>
              </p14:nvContentPartPr>
              <p14:xfrm>
                <a:off x="1513379" y="3715171"/>
                <a:ext cx="238320" cy="170280"/>
              </p14:xfrm>
            </p:contentPart>
          </mc:Choice>
          <mc:Fallback>
            <p:pic>
              <p:nvPicPr>
                <p:cNvPr id="203" name="Freihand 202">
                  <a:extLst>
                    <a:ext uri="{FF2B5EF4-FFF2-40B4-BE49-F238E27FC236}">
                      <a16:creationId xmlns:a16="http://schemas.microsoft.com/office/drawing/2014/main" id="{5622430E-2B77-4DB2-A9DD-D29901DC8AFC}"/>
                    </a:ext>
                  </a:extLst>
                </p:cNvPr>
                <p:cNvPicPr/>
                <p:nvPr/>
              </p:nvPicPr>
              <p:blipFill>
                <a:blip r:embed="rId340"/>
                <a:stretch>
                  <a:fillRect/>
                </a:stretch>
              </p:blipFill>
              <p:spPr>
                <a:xfrm>
                  <a:off x="1509059" y="3710851"/>
                  <a:ext cx="2469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Freihand 203">
                  <a:extLst>
                    <a:ext uri="{FF2B5EF4-FFF2-40B4-BE49-F238E27FC236}">
                      <a16:creationId xmlns:a16="http://schemas.microsoft.com/office/drawing/2014/main" id="{585C6F62-E389-48D1-A289-F545493F6AAF}"/>
                    </a:ext>
                  </a:extLst>
                </p14:cNvPr>
                <p14:cNvContentPartPr/>
                <p14:nvPr/>
              </p14:nvContentPartPr>
              <p14:xfrm>
                <a:off x="1655219" y="3759091"/>
                <a:ext cx="148680" cy="14040"/>
              </p14:xfrm>
            </p:contentPart>
          </mc:Choice>
          <mc:Fallback>
            <p:pic>
              <p:nvPicPr>
                <p:cNvPr id="204" name="Freihand 203">
                  <a:extLst>
                    <a:ext uri="{FF2B5EF4-FFF2-40B4-BE49-F238E27FC236}">
                      <a16:creationId xmlns:a16="http://schemas.microsoft.com/office/drawing/2014/main" id="{585C6F62-E389-48D1-A289-F545493F6AAF}"/>
                    </a:ext>
                  </a:extLst>
                </p:cNvPr>
                <p:cNvPicPr/>
                <p:nvPr/>
              </p:nvPicPr>
              <p:blipFill>
                <a:blip r:embed="rId342"/>
                <a:stretch>
                  <a:fillRect/>
                </a:stretch>
              </p:blipFill>
              <p:spPr>
                <a:xfrm>
                  <a:off x="1650899" y="3754771"/>
                  <a:ext cx="157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B1DDA7C8-7D68-4D4A-AB4E-B271A1CAC39E}"/>
                    </a:ext>
                  </a:extLst>
                </p14:cNvPr>
                <p14:cNvContentPartPr/>
                <p14:nvPr/>
              </p14:nvContentPartPr>
              <p14:xfrm>
                <a:off x="1650899" y="3813811"/>
                <a:ext cx="132120" cy="6120"/>
              </p14:xfrm>
            </p:contentPart>
          </mc:Choice>
          <mc:Fallback>
            <p:pic>
              <p:nvPicPr>
                <p:cNvPr id="205" name="Freihand 204">
                  <a:extLst>
                    <a:ext uri="{FF2B5EF4-FFF2-40B4-BE49-F238E27FC236}">
                      <a16:creationId xmlns:a16="http://schemas.microsoft.com/office/drawing/2014/main" id="{B1DDA7C8-7D68-4D4A-AB4E-B271A1CAC39E}"/>
                    </a:ext>
                  </a:extLst>
                </p:cNvPr>
                <p:cNvPicPr/>
                <p:nvPr/>
              </p:nvPicPr>
              <p:blipFill>
                <a:blip r:embed="rId344"/>
                <a:stretch>
                  <a:fillRect/>
                </a:stretch>
              </p:blipFill>
              <p:spPr>
                <a:xfrm>
                  <a:off x="1646579" y="3809491"/>
                  <a:ext cx="140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86C7240F-8225-413B-B34E-3F856F169818}"/>
                    </a:ext>
                  </a:extLst>
                </p14:cNvPr>
                <p14:cNvContentPartPr/>
                <p14:nvPr/>
              </p14:nvContentPartPr>
              <p14:xfrm>
                <a:off x="1775099" y="3746851"/>
                <a:ext cx="150120" cy="131760"/>
              </p14:xfrm>
            </p:contentPart>
          </mc:Choice>
          <mc:Fallback>
            <p:pic>
              <p:nvPicPr>
                <p:cNvPr id="206" name="Freihand 205">
                  <a:extLst>
                    <a:ext uri="{FF2B5EF4-FFF2-40B4-BE49-F238E27FC236}">
                      <a16:creationId xmlns:a16="http://schemas.microsoft.com/office/drawing/2014/main" id="{86C7240F-8225-413B-B34E-3F856F169818}"/>
                    </a:ext>
                  </a:extLst>
                </p:cNvPr>
                <p:cNvPicPr/>
                <p:nvPr/>
              </p:nvPicPr>
              <p:blipFill>
                <a:blip r:embed="rId346"/>
                <a:stretch>
                  <a:fillRect/>
                </a:stretch>
              </p:blipFill>
              <p:spPr>
                <a:xfrm>
                  <a:off x="1770779" y="3742531"/>
                  <a:ext cx="158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184AEA9C-5F28-479B-9215-F57D4A9A0CA6}"/>
                    </a:ext>
                  </a:extLst>
                </p14:cNvPr>
                <p14:cNvContentPartPr/>
                <p14:nvPr/>
              </p14:nvContentPartPr>
              <p14:xfrm>
                <a:off x="2043659" y="3783211"/>
                <a:ext cx="125640" cy="18720"/>
              </p14:xfrm>
            </p:contentPart>
          </mc:Choice>
          <mc:Fallback>
            <p:pic>
              <p:nvPicPr>
                <p:cNvPr id="207" name="Freihand 206">
                  <a:extLst>
                    <a:ext uri="{FF2B5EF4-FFF2-40B4-BE49-F238E27FC236}">
                      <a16:creationId xmlns:a16="http://schemas.microsoft.com/office/drawing/2014/main" id="{184AEA9C-5F28-479B-9215-F57D4A9A0CA6}"/>
                    </a:ext>
                  </a:extLst>
                </p:cNvPr>
                <p:cNvPicPr/>
                <p:nvPr/>
              </p:nvPicPr>
              <p:blipFill>
                <a:blip r:embed="rId348"/>
                <a:stretch>
                  <a:fillRect/>
                </a:stretch>
              </p:blipFill>
              <p:spPr>
                <a:xfrm>
                  <a:off x="2039339" y="3778891"/>
                  <a:ext cx="134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61D63016-54DB-4B90-9C7B-8762EF17BEF6}"/>
                    </a:ext>
                  </a:extLst>
                </p14:cNvPr>
                <p14:cNvContentPartPr/>
                <p14:nvPr/>
              </p14:nvContentPartPr>
              <p14:xfrm>
                <a:off x="2038619" y="3819931"/>
                <a:ext cx="104760" cy="5040"/>
              </p14:xfrm>
            </p:contentPart>
          </mc:Choice>
          <mc:Fallback>
            <p:pic>
              <p:nvPicPr>
                <p:cNvPr id="208" name="Freihand 207">
                  <a:extLst>
                    <a:ext uri="{FF2B5EF4-FFF2-40B4-BE49-F238E27FC236}">
                      <a16:creationId xmlns:a16="http://schemas.microsoft.com/office/drawing/2014/main" id="{61D63016-54DB-4B90-9C7B-8762EF17BEF6}"/>
                    </a:ext>
                  </a:extLst>
                </p:cNvPr>
                <p:cNvPicPr/>
                <p:nvPr/>
              </p:nvPicPr>
              <p:blipFill>
                <a:blip r:embed="rId350"/>
                <a:stretch>
                  <a:fillRect/>
                </a:stretch>
              </p:blipFill>
              <p:spPr>
                <a:xfrm>
                  <a:off x="2034299" y="3815611"/>
                  <a:ext cx="113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9" name="Freihand 208">
                  <a:extLst>
                    <a:ext uri="{FF2B5EF4-FFF2-40B4-BE49-F238E27FC236}">
                      <a16:creationId xmlns:a16="http://schemas.microsoft.com/office/drawing/2014/main" id="{A8F3AA8C-CD99-4337-945D-A1B72950AD7E}"/>
                    </a:ext>
                  </a:extLst>
                </p14:cNvPr>
                <p14:cNvContentPartPr/>
                <p14:nvPr/>
              </p14:nvContentPartPr>
              <p14:xfrm>
                <a:off x="2121419" y="3743251"/>
                <a:ext cx="147600" cy="200160"/>
              </p14:xfrm>
            </p:contentPart>
          </mc:Choice>
          <mc:Fallback>
            <p:pic>
              <p:nvPicPr>
                <p:cNvPr id="209" name="Freihand 208">
                  <a:extLst>
                    <a:ext uri="{FF2B5EF4-FFF2-40B4-BE49-F238E27FC236}">
                      <a16:creationId xmlns:a16="http://schemas.microsoft.com/office/drawing/2014/main" id="{A8F3AA8C-CD99-4337-945D-A1B72950AD7E}"/>
                    </a:ext>
                  </a:extLst>
                </p:cNvPr>
                <p:cNvPicPr/>
                <p:nvPr/>
              </p:nvPicPr>
              <p:blipFill>
                <a:blip r:embed="rId352"/>
                <a:stretch>
                  <a:fillRect/>
                </a:stretch>
              </p:blipFill>
              <p:spPr>
                <a:xfrm>
                  <a:off x="2117099" y="3738931"/>
                  <a:ext cx="156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4" name="Freihand 213">
                  <a:extLst>
                    <a:ext uri="{FF2B5EF4-FFF2-40B4-BE49-F238E27FC236}">
                      <a16:creationId xmlns:a16="http://schemas.microsoft.com/office/drawing/2014/main" id="{9DE9D26B-EB9C-48BF-9A1E-4B7E5BBA96CF}"/>
                    </a:ext>
                  </a:extLst>
                </p14:cNvPr>
                <p14:cNvContentPartPr/>
                <p14:nvPr/>
              </p14:nvContentPartPr>
              <p14:xfrm>
                <a:off x="2324459" y="3718771"/>
                <a:ext cx="114480" cy="115200"/>
              </p14:xfrm>
            </p:contentPart>
          </mc:Choice>
          <mc:Fallback>
            <p:pic>
              <p:nvPicPr>
                <p:cNvPr id="214" name="Freihand 213">
                  <a:extLst>
                    <a:ext uri="{FF2B5EF4-FFF2-40B4-BE49-F238E27FC236}">
                      <a16:creationId xmlns:a16="http://schemas.microsoft.com/office/drawing/2014/main" id="{9DE9D26B-EB9C-48BF-9A1E-4B7E5BBA96CF}"/>
                    </a:ext>
                  </a:extLst>
                </p:cNvPr>
                <p:cNvPicPr/>
                <p:nvPr/>
              </p:nvPicPr>
              <p:blipFill>
                <a:blip r:embed="rId354"/>
                <a:stretch>
                  <a:fillRect/>
                </a:stretch>
              </p:blipFill>
              <p:spPr>
                <a:xfrm>
                  <a:off x="2320139" y="3714451"/>
                  <a:ext cx="12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5" name="Freihand 214">
                  <a:extLst>
                    <a:ext uri="{FF2B5EF4-FFF2-40B4-BE49-F238E27FC236}">
                      <a16:creationId xmlns:a16="http://schemas.microsoft.com/office/drawing/2014/main" id="{9B5A759E-ACD7-4894-AA66-44A0D73AF6C6}"/>
                    </a:ext>
                  </a:extLst>
                </p14:cNvPr>
                <p14:cNvContentPartPr/>
                <p14:nvPr/>
              </p14:nvContentPartPr>
              <p14:xfrm>
                <a:off x="2460899" y="3715891"/>
                <a:ext cx="92520" cy="129960"/>
              </p14:xfrm>
            </p:contentPart>
          </mc:Choice>
          <mc:Fallback>
            <p:pic>
              <p:nvPicPr>
                <p:cNvPr id="215" name="Freihand 214">
                  <a:extLst>
                    <a:ext uri="{FF2B5EF4-FFF2-40B4-BE49-F238E27FC236}">
                      <a16:creationId xmlns:a16="http://schemas.microsoft.com/office/drawing/2014/main" id="{9B5A759E-ACD7-4894-AA66-44A0D73AF6C6}"/>
                    </a:ext>
                  </a:extLst>
                </p:cNvPr>
                <p:cNvPicPr/>
                <p:nvPr/>
              </p:nvPicPr>
              <p:blipFill>
                <a:blip r:embed="rId356"/>
                <a:stretch>
                  <a:fillRect/>
                </a:stretch>
              </p:blipFill>
              <p:spPr>
                <a:xfrm>
                  <a:off x="2456579" y="3711571"/>
                  <a:ext cx="101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6" name="Freihand 215">
                  <a:extLst>
                    <a:ext uri="{FF2B5EF4-FFF2-40B4-BE49-F238E27FC236}">
                      <a16:creationId xmlns:a16="http://schemas.microsoft.com/office/drawing/2014/main" id="{E5FDE084-EC9B-4F82-8501-EB5996F14A26}"/>
                    </a:ext>
                  </a:extLst>
                </p14:cNvPr>
                <p14:cNvContentPartPr/>
                <p14:nvPr/>
              </p14:nvContentPartPr>
              <p14:xfrm>
                <a:off x="2574659" y="3745771"/>
                <a:ext cx="97560" cy="9000"/>
              </p14:xfrm>
            </p:contentPart>
          </mc:Choice>
          <mc:Fallback>
            <p:pic>
              <p:nvPicPr>
                <p:cNvPr id="216" name="Freihand 215">
                  <a:extLst>
                    <a:ext uri="{FF2B5EF4-FFF2-40B4-BE49-F238E27FC236}">
                      <a16:creationId xmlns:a16="http://schemas.microsoft.com/office/drawing/2014/main" id="{E5FDE084-EC9B-4F82-8501-EB5996F14A26}"/>
                    </a:ext>
                  </a:extLst>
                </p:cNvPr>
                <p:cNvPicPr/>
                <p:nvPr/>
              </p:nvPicPr>
              <p:blipFill>
                <a:blip r:embed="rId358"/>
                <a:stretch>
                  <a:fillRect/>
                </a:stretch>
              </p:blipFill>
              <p:spPr>
                <a:xfrm>
                  <a:off x="2570339" y="3741451"/>
                  <a:ext cx="106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7" name="Freihand 216">
                  <a:extLst>
                    <a:ext uri="{FF2B5EF4-FFF2-40B4-BE49-F238E27FC236}">
                      <a16:creationId xmlns:a16="http://schemas.microsoft.com/office/drawing/2014/main" id="{254B9D17-C9FB-40E0-BF5D-55FF03533017}"/>
                    </a:ext>
                  </a:extLst>
                </p14:cNvPr>
                <p14:cNvContentPartPr/>
                <p14:nvPr/>
              </p14:nvContentPartPr>
              <p14:xfrm>
                <a:off x="2556659" y="3769891"/>
                <a:ext cx="128160" cy="19800"/>
              </p14:xfrm>
            </p:contentPart>
          </mc:Choice>
          <mc:Fallback>
            <p:pic>
              <p:nvPicPr>
                <p:cNvPr id="217" name="Freihand 216">
                  <a:extLst>
                    <a:ext uri="{FF2B5EF4-FFF2-40B4-BE49-F238E27FC236}">
                      <a16:creationId xmlns:a16="http://schemas.microsoft.com/office/drawing/2014/main" id="{254B9D17-C9FB-40E0-BF5D-55FF03533017}"/>
                    </a:ext>
                  </a:extLst>
                </p:cNvPr>
                <p:cNvPicPr/>
                <p:nvPr/>
              </p:nvPicPr>
              <p:blipFill>
                <a:blip r:embed="rId360"/>
                <a:stretch>
                  <a:fillRect/>
                </a:stretch>
              </p:blipFill>
              <p:spPr>
                <a:xfrm>
                  <a:off x="2552339" y="3765571"/>
                  <a:ext cx="136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8" name="Freihand 217">
                  <a:extLst>
                    <a:ext uri="{FF2B5EF4-FFF2-40B4-BE49-F238E27FC236}">
                      <a16:creationId xmlns:a16="http://schemas.microsoft.com/office/drawing/2014/main" id="{1071F40A-AC3A-426F-8672-F97AFC0281D2}"/>
                    </a:ext>
                  </a:extLst>
                </p14:cNvPr>
                <p14:cNvContentPartPr/>
                <p14:nvPr/>
              </p14:nvContentPartPr>
              <p14:xfrm>
                <a:off x="2550179" y="3632011"/>
                <a:ext cx="126000" cy="87480"/>
              </p14:xfrm>
            </p:contentPart>
          </mc:Choice>
          <mc:Fallback>
            <p:pic>
              <p:nvPicPr>
                <p:cNvPr id="218" name="Freihand 217">
                  <a:extLst>
                    <a:ext uri="{FF2B5EF4-FFF2-40B4-BE49-F238E27FC236}">
                      <a16:creationId xmlns:a16="http://schemas.microsoft.com/office/drawing/2014/main" id="{1071F40A-AC3A-426F-8672-F97AFC0281D2}"/>
                    </a:ext>
                  </a:extLst>
                </p:cNvPr>
                <p:cNvPicPr/>
                <p:nvPr/>
              </p:nvPicPr>
              <p:blipFill>
                <a:blip r:embed="rId362"/>
                <a:stretch>
                  <a:fillRect/>
                </a:stretch>
              </p:blipFill>
              <p:spPr>
                <a:xfrm>
                  <a:off x="2545859" y="3627691"/>
                  <a:ext cx="134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9" name="Freihand 218">
                  <a:extLst>
                    <a:ext uri="{FF2B5EF4-FFF2-40B4-BE49-F238E27FC236}">
                      <a16:creationId xmlns:a16="http://schemas.microsoft.com/office/drawing/2014/main" id="{9A9C9CC6-813B-431A-9CA3-5D830DB98BAA}"/>
                    </a:ext>
                  </a:extLst>
                </p14:cNvPr>
                <p14:cNvContentPartPr/>
                <p14:nvPr/>
              </p14:nvContentPartPr>
              <p14:xfrm>
                <a:off x="2742059" y="3675211"/>
                <a:ext cx="23760" cy="106200"/>
              </p14:xfrm>
            </p:contentPart>
          </mc:Choice>
          <mc:Fallback>
            <p:pic>
              <p:nvPicPr>
                <p:cNvPr id="219" name="Freihand 218">
                  <a:extLst>
                    <a:ext uri="{FF2B5EF4-FFF2-40B4-BE49-F238E27FC236}">
                      <a16:creationId xmlns:a16="http://schemas.microsoft.com/office/drawing/2014/main" id="{9A9C9CC6-813B-431A-9CA3-5D830DB98BAA}"/>
                    </a:ext>
                  </a:extLst>
                </p:cNvPr>
                <p:cNvPicPr/>
                <p:nvPr/>
              </p:nvPicPr>
              <p:blipFill>
                <a:blip r:embed="rId364"/>
                <a:stretch>
                  <a:fillRect/>
                </a:stretch>
              </p:blipFill>
              <p:spPr>
                <a:xfrm>
                  <a:off x="2737739" y="3670891"/>
                  <a:ext cx="32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0" name="Freihand 219">
                  <a:extLst>
                    <a:ext uri="{FF2B5EF4-FFF2-40B4-BE49-F238E27FC236}">
                      <a16:creationId xmlns:a16="http://schemas.microsoft.com/office/drawing/2014/main" id="{B1AC48E7-09EE-4A9F-9B78-661AF14CCBCF}"/>
                    </a:ext>
                  </a:extLst>
                </p14:cNvPr>
                <p14:cNvContentPartPr/>
                <p14:nvPr/>
              </p14:nvContentPartPr>
              <p14:xfrm>
                <a:off x="2690219" y="3675211"/>
                <a:ext cx="129240" cy="50040"/>
              </p14:xfrm>
            </p:contentPart>
          </mc:Choice>
          <mc:Fallback>
            <p:pic>
              <p:nvPicPr>
                <p:cNvPr id="220" name="Freihand 219">
                  <a:extLst>
                    <a:ext uri="{FF2B5EF4-FFF2-40B4-BE49-F238E27FC236}">
                      <a16:creationId xmlns:a16="http://schemas.microsoft.com/office/drawing/2014/main" id="{B1AC48E7-09EE-4A9F-9B78-661AF14CCBCF}"/>
                    </a:ext>
                  </a:extLst>
                </p:cNvPr>
                <p:cNvPicPr/>
                <p:nvPr/>
              </p:nvPicPr>
              <p:blipFill>
                <a:blip r:embed="rId366"/>
                <a:stretch>
                  <a:fillRect/>
                </a:stretch>
              </p:blipFill>
              <p:spPr>
                <a:xfrm>
                  <a:off x="2685899" y="3670891"/>
                  <a:ext cx="137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1" name="Freihand 220">
                  <a:extLst>
                    <a:ext uri="{FF2B5EF4-FFF2-40B4-BE49-F238E27FC236}">
                      <a16:creationId xmlns:a16="http://schemas.microsoft.com/office/drawing/2014/main" id="{3E69DD1C-82D1-47AA-A588-DE8BED1B5A5D}"/>
                    </a:ext>
                  </a:extLst>
                </p14:cNvPr>
                <p14:cNvContentPartPr/>
                <p14:nvPr/>
              </p14:nvContentPartPr>
              <p14:xfrm>
                <a:off x="2837459" y="3685291"/>
                <a:ext cx="19800" cy="109080"/>
              </p14:xfrm>
            </p:contentPart>
          </mc:Choice>
          <mc:Fallback>
            <p:pic>
              <p:nvPicPr>
                <p:cNvPr id="221" name="Freihand 220">
                  <a:extLst>
                    <a:ext uri="{FF2B5EF4-FFF2-40B4-BE49-F238E27FC236}">
                      <a16:creationId xmlns:a16="http://schemas.microsoft.com/office/drawing/2014/main" id="{3E69DD1C-82D1-47AA-A588-DE8BED1B5A5D}"/>
                    </a:ext>
                  </a:extLst>
                </p:cNvPr>
                <p:cNvPicPr/>
                <p:nvPr/>
              </p:nvPicPr>
              <p:blipFill>
                <a:blip r:embed="rId368"/>
                <a:stretch>
                  <a:fillRect/>
                </a:stretch>
              </p:blipFill>
              <p:spPr>
                <a:xfrm>
                  <a:off x="2833139" y="3680971"/>
                  <a:ext cx="28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2" name="Freihand 221">
                  <a:extLst>
                    <a:ext uri="{FF2B5EF4-FFF2-40B4-BE49-F238E27FC236}">
                      <a16:creationId xmlns:a16="http://schemas.microsoft.com/office/drawing/2014/main" id="{FBBD9854-FF9D-44D0-B02A-21262B4405B4}"/>
                    </a:ext>
                  </a:extLst>
                </p14:cNvPr>
                <p14:cNvContentPartPr/>
                <p14:nvPr/>
              </p14:nvContentPartPr>
              <p14:xfrm>
                <a:off x="2794619" y="3680611"/>
                <a:ext cx="124200" cy="4320"/>
              </p14:xfrm>
            </p:contentPart>
          </mc:Choice>
          <mc:Fallback>
            <p:pic>
              <p:nvPicPr>
                <p:cNvPr id="222" name="Freihand 221">
                  <a:extLst>
                    <a:ext uri="{FF2B5EF4-FFF2-40B4-BE49-F238E27FC236}">
                      <a16:creationId xmlns:a16="http://schemas.microsoft.com/office/drawing/2014/main" id="{FBBD9854-FF9D-44D0-B02A-21262B4405B4}"/>
                    </a:ext>
                  </a:extLst>
                </p:cNvPr>
                <p:cNvPicPr/>
                <p:nvPr/>
              </p:nvPicPr>
              <p:blipFill>
                <a:blip r:embed="rId370"/>
                <a:stretch>
                  <a:fillRect/>
                </a:stretch>
              </p:blipFill>
              <p:spPr>
                <a:xfrm>
                  <a:off x="2790299" y="3676291"/>
                  <a:ext cx="132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3" name="Freihand 222">
                  <a:extLst>
                    <a:ext uri="{FF2B5EF4-FFF2-40B4-BE49-F238E27FC236}">
                      <a16:creationId xmlns:a16="http://schemas.microsoft.com/office/drawing/2014/main" id="{D5CA81B2-EEC0-46F8-97AB-6AAF2925C455}"/>
                    </a:ext>
                  </a:extLst>
                </p14:cNvPr>
                <p14:cNvContentPartPr/>
                <p14:nvPr/>
              </p14:nvContentPartPr>
              <p14:xfrm>
                <a:off x="2956619" y="3706531"/>
                <a:ext cx="140400" cy="4680"/>
              </p14:xfrm>
            </p:contentPart>
          </mc:Choice>
          <mc:Fallback>
            <p:pic>
              <p:nvPicPr>
                <p:cNvPr id="223" name="Freihand 222">
                  <a:extLst>
                    <a:ext uri="{FF2B5EF4-FFF2-40B4-BE49-F238E27FC236}">
                      <a16:creationId xmlns:a16="http://schemas.microsoft.com/office/drawing/2014/main" id="{D5CA81B2-EEC0-46F8-97AB-6AAF2925C455}"/>
                    </a:ext>
                  </a:extLst>
                </p:cNvPr>
                <p:cNvPicPr/>
                <p:nvPr/>
              </p:nvPicPr>
              <p:blipFill>
                <a:blip r:embed="rId372"/>
                <a:stretch>
                  <a:fillRect/>
                </a:stretch>
              </p:blipFill>
              <p:spPr>
                <a:xfrm>
                  <a:off x="2952299" y="3702211"/>
                  <a:ext cx="149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4" name="Freihand 223">
                  <a:extLst>
                    <a:ext uri="{FF2B5EF4-FFF2-40B4-BE49-F238E27FC236}">
                      <a16:creationId xmlns:a16="http://schemas.microsoft.com/office/drawing/2014/main" id="{48208266-C0FB-4DF5-8FB2-C4F5320F828B}"/>
                    </a:ext>
                  </a:extLst>
                </p14:cNvPr>
                <p14:cNvContentPartPr/>
                <p14:nvPr/>
              </p14:nvContentPartPr>
              <p14:xfrm>
                <a:off x="2976779" y="3715531"/>
                <a:ext cx="134640" cy="12600"/>
              </p14:xfrm>
            </p:contentPart>
          </mc:Choice>
          <mc:Fallback>
            <p:pic>
              <p:nvPicPr>
                <p:cNvPr id="224" name="Freihand 223">
                  <a:extLst>
                    <a:ext uri="{FF2B5EF4-FFF2-40B4-BE49-F238E27FC236}">
                      <a16:creationId xmlns:a16="http://schemas.microsoft.com/office/drawing/2014/main" id="{48208266-C0FB-4DF5-8FB2-C4F5320F828B}"/>
                    </a:ext>
                  </a:extLst>
                </p:cNvPr>
                <p:cNvPicPr/>
                <p:nvPr/>
              </p:nvPicPr>
              <p:blipFill>
                <a:blip r:embed="rId374"/>
                <a:stretch>
                  <a:fillRect/>
                </a:stretch>
              </p:blipFill>
              <p:spPr>
                <a:xfrm>
                  <a:off x="2972459" y="3711211"/>
                  <a:ext cx="143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5" name="Freihand 224">
                  <a:extLst>
                    <a:ext uri="{FF2B5EF4-FFF2-40B4-BE49-F238E27FC236}">
                      <a16:creationId xmlns:a16="http://schemas.microsoft.com/office/drawing/2014/main" id="{04077C9D-B901-47FC-8B5F-220FFE0A7C59}"/>
                    </a:ext>
                  </a:extLst>
                </p14:cNvPr>
                <p14:cNvContentPartPr/>
                <p14:nvPr/>
              </p14:nvContentPartPr>
              <p14:xfrm>
                <a:off x="3188099" y="3626971"/>
                <a:ext cx="106920" cy="133200"/>
              </p14:xfrm>
            </p:contentPart>
          </mc:Choice>
          <mc:Fallback>
            <p:pic>
              <p:nvPicPr>
                <p:cNvPr id="225" name="Freihand 224">
                  <a:extLst>
                    <a:ext uri="{FF2B5EF4-FFF2-40B4-BE49-F238E27FC236}">
                      <a16:creationId xmlns:a16="http://schemas.microsoft.com/office/drawing/2014/main" id="{04077C9D-B901-47FC-8B5F-220FFE0A7C59}"/>
                    </a:ext>
                  </a:extLst>
                </p:cNvPr>
                <p:cNvPicPr/>
                <p:nvPr/>
              </p:nvPicPr>
              <p:blipFill>
                <a:blip r:embed="rId376"/>
                <a:stretch>
                  <a:fillRect/>
                </a:stretch>
              </p:blipFill>
              <p:spPr>
                <a:xfrm>
                  <a:off x="3183779" y="3622651"/>
                  <a:ext cx="115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6" name="Freihand 225">
                  <a:extLst>
                    <a:ext uri="{FF2B5EF4-FFF2-40B4-BE49-F238E27FC236}">
                      <a16:creationId xmlns:a16="http://schemas.microsoft.com/office/drawing/2014/main" id="{ABEB3788-5958-418B-BB19-7961D81F27D2}"/>
                    </a:ext>
                  </a:extLst>
                </p14:cNvPr>
                <p14:cNvContentPartPr/>
                <p14:nvPr/>
              </p14:nvContentPartPr>
              <p14:xfrm>
                <a:off x="3221939" y="3640291"/>
                <a:ext cx="117000" cy="142200"/>
              </p14:xfrm>
            </p:contentPart>
          </mc:Choice>
          <mc:Fallback>
            <p:pic>
              <p:nvPicPr>
                <p:cNvPr id="226" name="Freihand 225">
                  <a:extLst>
                    <a:ext uri="{FF2B5EF4-FFF2-40B4-BE49-F238E27FC236}">
                      <a16:creationId xmlns:a16="http://schemas.microsoft.com/office/drawing/2014/main" id="{ABEB3788-5958-418B-BB19-7961D81F27D2}"/>
                    </a:ext>
                  </a:extLst>
                </p:cNvPr>
                <p:cNvPicPr/>
                <p:nvPr/>
              </p:nvPicPr>
              <p:blipFill>
                <a:blip r:embed="rId378"/>
                <a:stretch>
                  <a:fillRect/>
                </a:stretch>
              </p:blipFill>
              <p:spPr>
                <a:xfrm>
                  <a:off x="3217619" y="3635971"/>
                  <a:ext cx="125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7" name="Freihand 226">
                  <a:extLst>
                    <a:ext uri="{FF2B5EF4-FFF2-40B4-BE49-F238E27FC236}">
                      <a16:creationId xmlns:a16="http://schemas.microsoft.com/office/drawing/2014/main" id="{9AFA7002-8829-46D1-8E10-7248D4AF91ED}"/>
                    </a:ext>
                  </a:extLst>
                </p14:cNvPr>
                <p14:cNvContentPartPr/>
                <p14:nvPr/>
              </p14:nvContentPartPr>
              <p14:xfrm>
                <a:off x="3368459" y="3614731"/>
                <a:ext cx="69120" cy="124920"/>
              </p14:xfrm>
            </p:contentPart>
          </mc:Choice>
          <mc:Fallback>
            <p:pic>
              <p:nvPicPr>
                <p:cNvPr id="227" name="Freihand 226">
                  <a:extLst>
                    <a:ext uri="{FF2B5EF4-FFF2-40B4-BE49-F238E27FC236}">
                      <a16:creationId xmlns:a16="http://schemas.microsoft.com/office/drawing/2014/main" id="{9AFA7002-8829-46D1-8E10-7248D4AF91ED}"/>
                    </a:ext>
                  </a:extLst>
                </p:cNvPr>
                <p:cNvPicPr/>
                <p:nvPr/>
              </p:nvPicPr>
              <p:blipFill>
                <a:blip r:embed="rId380"/>
                <a:stretch>
                  <a:fillRect/>
                </a:stretch>
              </p:blipFill>
              <p:spPr>
                <a:xfrm>
                  <a:off x="3364139" y="3610411"/>
                  <a:ext cx="77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8" name="Freihand 227">
                  <a:extLst>
                    <a:ext uri="{FF2B5EF4-FFF2-40B4-BE49-F238E27FC236}">
                      <a16:creationId xmlns:a16="http://schemas.microsoft.com/office/drawing/2014/main" id="{AD276C82-5C5E-49E4-A678-056367A30FB5}"/>
                    </a:ext>
                  </a:extLst>
                </p14:cNvPr>
                <p14:cNvContentPartPr/>
                <p14:nvPr/>
              </p14:nvContentPartPr>
              <p14:xfrm>
                <a:off x="3380699" y="3633091"/>
                <a:ext cx="172440" cy="120960"/>
              </p14:xfrm>
            </p:contentPart>
          </mc:Choice>
          <mc:Fallback>
            <p:pic>
              <p:nvPicPr>
                <p:cNvPr id="228" name="Freihand 227">
                  <a:extLst>
                    <a:ext uri="{FF2B5EF4-FFF2-40B4-BE49-F238E27FC236}">
                      <a16:creationId xmlns:a16="http://schemas.microsoft.com/office/drawing/2014/main" id="{AD276C82-5C5E-49E4-A678-056367A30FB5}"/>
                    </a:ext>
                  </a:extLst>
                </p:cNvPr>
                <p:cNvPicPr/>
                <p:nvPr/>
              </p:nvPicPr>
              <p:blipFill>
                <a:blip r:embed="rId382"/>
                <a:stretch>
                  <a:fillRect/>
                </a:stretch>
              </p:blipFill>
              <p:spPr>
                <a:xfrm>
                  <a:off x="3376379" y="3628771"/>
                  <a:ext cx="181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9" name="Freihand 228">
                  <a:extLst>
                    <a:ext uri="{FF2B5EF4-FFF2-40B4-BE49-F238E27FC236}">
                      <a16:creationId xmlns:a16="http://schemas.microsoft.com/office/drawing/2014/main" id="{BD9C62CD-469C-42A1-BC1C-E395262FFD44}"/>
                    </a:ext>
                  </a:extLst>
                </p14:cNvPr>
                <p14:cNvContentPartPr/>
                <p14:nvPr/>
              </p14:nvContentPartPr>
              <p14:xfrm>
                <a:off x="3500579" y="3614011"/>
                <a:ext cx="92520" cy="5040"/>
              </p14:xfrm>
            </p:contentPart>
          </mc:Choice>
          <mc:Fallback>
            <p:pic>
              <p:nvPicPr>
                <p:cNvPr id="229" name="Freihand 228">
                  <a:extLst>
                    <a:ext uri="{FF2B5EF4-FFF2-40B4-BE49-F238E27FC236}">
                      <a16:creationId xmlns:a16="http://schemas.microsoft.com/office/drawing/2014/main" id="{BD9C62CD-469C-42A1-BC1C-E395262FFD44}"/>
                    </a:ext>
                  </a:extLst>
                </p:cNvPr>
                <p:cNvPicPr/>
                <p:nvPr/>
              </p:nvPicPr>
              <p:blipFill>
                <a:blip r:embed="rId384"/>
                <a:stretch>
                  <a:fillRect/>
                </a:stretch>
              </p:blipFill>
              <p:spPr>
                <a:xfrm>
                  <a:off x="3496259" y="3609691"/>
                  <a:ext cx="101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0" name="Freihand 229">
                  <a:extLst>
                    <a:ext uri="{FF2B5EF4-FFF2-40B4-BE49-F238E27FC236}">
                      <a16:creationId xmlns:a16="http://schemas.microsoft.com/office/drawing/2014/main" id="{F93DF982-4B0F-48DF-9B59-CE98F41947C8}"/>
                    </a:ext>
                  </a:extLst>
                </p14:cNvPr>
                <p14:cNvContentPartPr/>
                <p14:nvPr/>
              </p14:nvContentPartPr>
              <p14:xfrm>
                <a:off x="3629819" y="3657571"/>
                <a:ext cx="12600" cy="51480"/>
              </p14:xfrm>
            </p:contentPart>
          </mc:Choice>
          <mc:Fallback>
            <p:pic>
              <p:nvPicPr>
                <p:cNvPr id="230" name="Freihand 229">
                  <a:extLst>
                    <a:ext uri="{FF2B5EF4-FFF2-40B4-BE49-F238E27FC236}">
                      <a16:creationId xmlns:a16="http://schemas.microsoft.com/office/drawing/2014/main" id="{F93DF982-4B0F-48DF-9B59-CE98F41947C8}"/>
                    </a:ext>
                  </a:extLst>
                </p:cNvPr>
                <p:cNvPicPr/>
                <p:nvPr/>
              </p:nvPicPr>
              <p:blipFill>
                <a:blip r:embed="rId386"/>
                <a:stretch>
                  <a:fillRect/>
                </a:stretch>
              </p:blipFill>
              <p:spPr>
                <a:xfrm>
                  <a:off x="3625499" y="3653251"/>
                  <a:ext cx="21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1" name="Freihand 230">
                  <a:extLst>
                    <a:ext uri="{FF2B5EF4-FFF2-40B4-BE49-F238E27FC236}">
                      <a16:creationId xmlns:a16="http://schemas.microsoft.com/office/drawing/2014/main" id="{57D72327-8F59-4133-81DC-8B0BC01FF901}"/>
                    </a:ext>
                  </a:extLst>
                </p14:cNvPr>
                <p14:cNvContentPartPr/>
                <p14:nvPr/>
              </p14:nvContentPartPr>
              <p14:xfrm>
                <a:off x="3629099" y="3748651"/>
                <a:ext cx="16560" cy="47160"/>
              </p14:xfrm>
            </p:contentPart>
          </mc:Choice>
          <mc:Fallback>
            <p:pic>
              <p:nvPicPr>
                <p:cNvPr id="231" name="Freihand 230">
                  <a:extLst>
                    <a:ext uri="{FF2B5EF4-FFF2-40B4-BE49-F238E27FC236}">
                      <a16:creationId xmlns:a16="http://schemas.microsoft.com/office/drawing/2014/main" id="{57D72327-8F59-4133-81DC-8B0BC01FF901}"/>
                    </a:ext>
                  </a:extLst>
                </p:cNvPr>
                <p:cNvPicPr/>
                <p:nvPr/>
              </p:nvPicPr>
              <p:blipFill>
                <a:blip r:embed="rId388"/>
                <a:stretch>
                  <a:fillRect/>
                </a:stretch>
              </p:blipFill>
              <p:spPr>
                <a:xfrm>
                  <a:off x="3624779" y="3744331"/>
                  <a:ext cx="25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3" name="Freihand 232">
                  <a:extLst>
                    <a:ext uri="{FF2B5EF4-FFF2-40B4-BE49-F238E27FC236}">
                      <a16:creationId xmlns:a16="http://schemas.microsoft.com/office/drawing/2014/main" id="{263C94E1-CB53-4713-9D08-F7628ECC06A2}"/>
                    </a:ext>
                  </a:extLst>
                </p14:cNvPr>
                <p14:cNvContentPartPr/>
                <p14:nvPr/>
              </p14:nvContentPartPr>
              <p14:xfrm>
                <a:off x="3728459" y="3602131"/>
                <a:ext cx="113040" cy="83880"/>
              </p14:xfrm>
            </p:contentPart>
          </mc:Choice>
          <mc:Fallback>
            <p:pic>
              <p:nvPicPr>
                <p:cNvPr id="233" name="Freihand 232">
                  <a:extLst>
                    <a:ext uri="{FF2B5EF4-FFF2-40B4-BE49-F238E27FC236}">
                      <a16:creationId xmlns:a16="http://schemas.microsoft.com/office/drawing/2014/main" id="{263C94E1-CB53-4713-9D08-F7628ECC06A2}"/>
                    </a:ext>
                  </a:extLst>
                </p:cNvPr>
                <p:cNvPicPr/>
                <p:nvPr/>
              </p:nvPicPr>
              <p:blipFill>
                <a:blip r:embed="rId390"/>
                <a:stretch>
                  <a:fillRect/>
                </a:stretch>
              </p:blipFill>
              <p:spPr>
                <a:xfrm>
                  <a:off x="3724139" y="3597811"/>
                  <a:ext cx="121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4" name="Freihand 233">
                  <a:extLst>
                    <a:ext uri="{FF2B5EF4-FFF2-40B4-BE49-F238E27FC236}">
                      <a16:creationId xmlns:a16="http://schemas.microsoft.com/office/drawing/2014/main" id="{ACBF9B3F-9F1D-402C-A89A-C8B965398544}"/>
                    </a:ext>
                  </a:extLst>
                </p14:cNvPr>
                <p14:cNvContentPartPr/>
                <p14:nvPr/>
              </p14:nvContentPartPr>
              <p14:xfrm>
                <a:off x="3865619" y="3590611"/>
                <a:ext cx="83880" cy="97920"/>
              </p14:xfrm>
            </p:contentPart>
          </mc:Choice>
          <mc:Fallback>
            <p:pic>
              <p:nvPicPr>
                <p:cNvPr id="234" name="Freihand 233">
                  <a:extLst>
                    <a:ext uri="{FF2B5EF4-FFF2-40B4-BE49-F238E27FC236}">
                      <a16:creationId xmlns:a16="http://schemas.microsoft.com/office/drawing/2014/main" id="{ACBF9B3F-9F1D-402C-A89A-C8B965398544}"/>
                    </a:ext>
                  </a:extLst>
                </p:cNvPr>
                <p:cNvPicPr/>
                <p:nvPr/>
              </p:nvPicPr>
              <p:blipFill>
                <a:blip r:embed="rId392"/>
                <a:stretch>
                  <a:fillRect/>
                </a:stretch>
              </p:blipFill>
              <p:spPr>
                <a:xfrm>
                  <a:off x="3861299" y="3586291"/>
                  <a:ext cx="92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5" name="Freihand 234">
                  <a:extLst>
                    <a:ext uri="{FF2B5EF4-FFF2-40B4-BE49-F238E27FC236}">
                      <a16:creationId xmlns:a16="http://schemas.microsoft.com/office/drawing/2014/main" id="{37825692-25DA-4E0B-B306-5CD1FE302F37}"/>
                    </a:ext>
                  </a:extLst>
                </p14:cNvPr>
                <p14:cNvContentPartPr/>
                <p14:nvPr/>
              </p14:nvContentPartPr>
              <p14:xfrm>
                <a:off x="4080899" y="3607531"/>
                <a:ext cx="104040" cy="11160"/>
              </p14:xfrm>
            </p:contentPart>
          </mc:Choice>
          <mc:Fallback>
            <p:pic>
              <p:nvPicPr>
                <p:cNvPr id="235" name="Freihand 234">
                  <a:extLst>
                    <a:ext uri="{FF2B5EF4-FFF2-40B4-BE49-F238E27FC236}">
                      <a16:creationId xmlns:a16="http://schemas.microsoft.com/office/drawing/2014/main" id="{37825692-25DA-4E0B-B306-5CD1FE302F37}"/>
                    </a:ext>
                  </a:extLst>
                </p:cNvPr>
                <p:cNvPicPr/>
                <p:nvPr/>
              </p:nvPicPr>
              <p:blipFill>
                <a:blip r:embed="rId394"/>
                <a:stretch>
                  <a:fillRect/>
                </a:stretch>
              </p:blipFill>
              <p:spPr>
                <a:xfrm>
                  <a:off x="4076579" y="3603211"/>
                  <a:ext cx="112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6" name="Freihand 235">
                  <a:extLst>
                    <a:ext uri="{FF2B5EF4-FFF2-40B4-BE49-F238E27FC236}">
                      <a16:creationId xmlns:a16="http://schemas.microsoft.com/office/drawing/2014/main" id="{9014E2B3-31EA-43CC-A772-6983DB1D3009}"/>
                    </a:ext>
                  </a:extLst>
                </p14:cNvPr>
                <p14:cNvContentPartPr/>
                <p14:nvPr/>
              </p14:nvContentPartPr>
              <p14:xfrm>
                <a:off x="4072619" y="3621571"/>
                <a:ext cx="119160" cy="27360"/>
              </p14:xfrm>
            </p:contentPart>
          </mc:Choice>
          <mc:Fallback>
            <p:pic>
              <p:nvPicPr>
                <p:cNvPr id="236" name="Freihand 235">
                  <a:extLst>
                    <a:ext uri="{FF2B5EF4-FFF2-40B4-BE49-F238E27FC236}">
                      <a16:creationId xmlns:a16="http://schemas.microsoft.com/office/drawing/2014/main" id="{9014E2B3-31EA-43CC-A772-6983DB1D3009}"/>
                    </a:ext>
                  </a:extLst>
                </p:cNvPr>
                <p:cNvPicPr/>
                <p:nvPr/>
              </p:nvPicPr>
              <p:blipFill>
                <a:blip r:embed="rId396"/>
                <a:stretch>
                  <a:fillRect/>
                </a:stretch>
              </p:blipFill>
              <p:spPr>
                <a:xfrm>
                  <a:off x="4068299" y="3617251"/>
                  <a:ext cx="12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7" name="Freihand 236">
                  <a:extLst>
                    <a:ext uri="{FF2B5EF4-FFF2-40B4-BE49-F238E27FC236}">
                      <a16:creationId xmlns:a16="http://schemas.microsoft.com/office/drawing/2014/main" id="{B5468227-8822-4DD3-BFB6-1D12DB67A9EE}"/>
                    </a:ext>
                  </a:extLst>
                </p14:cNvPr>
                <p14:cNvContentPartPr/>
                <p14:nvPr/>
              </p14:nvContentPartPr>
              <p14:xfrm>
                <a:off x="4083059" y="3465691"/>
                <a:ext cx="120600" cy="93960"/>
              </p14:xfrm>
            </p:contentPart>
          </mc:Choice>
          <mc:Fallback>
            <p:pic>
              <p:nvPicPr>
                <p:cNvPr id="237" name="Freihand 236">
                  <a:extLst>
                    <a:ext uri="{FF2B5EF4-FFF2-40B4-BE49-F238E27FC236}">
                      <a16:creationId xmlns:a16="http://schemas.microsoft.com/office/drawing/2014/main" id="{B5468227-8822-4DD3-BFB6-1D12DB67A9EE}"/>
                    </a:ext>
                  </a:extLst>
                </p:cNvPr>
                <p:cNvPicPr/>
                <p:nvPr/>
              </p:nvPicPr>
              <p:blipFill>
                <a:blip r:embed="rId398"/>
                <a:stretch>
                  <a:fillRect/>
                </a:stretch>
              </p:blipFill>
              <p:spPr>
                <a:xfrm>
                  <a:off x="4078739" y="3461371"/>
                  <a:ext cx="129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8" name="Freihand 237">
                  <a:extLst>
                    <a:ext uri="{FF2B5EF4-FFF2-40B4-BE49-F238E27FC236}">
                      <a16:creationId xmlns:a16="http://schemas.microsoft.com/office/drawing/2014/main" id="{FEF07BB0-3CEB-4338-8851-EB58897AC8AE}"/>
                    </a:ext>
                  </a:extLst>
                </p14:cNvPr>
                <p14:cNvContentPartPr/>
                <p14:nvPr/>
              </p14:nvContentPartPr>
              <p14:xfrm>
                <a:off x="4300139" y="3572971"/>
                <a:ext cx="15840" cy="99360"/>
              </p14:xfrm>
            </p:contentPart>
          </mc:Choice>
          <mc:Fallback>
            <p:pic>
              <p:nvPicPr>
                <p:cNvPr id="238" name="Freihand 237">
                  <a:extLst>
                    <a:ext uri="{FF2B5EF4-FFF2-40B4-BE49-F238E27FC236}">
                      <a16:creationId xmlns:a16="http://schemas.microsoft.com/office/drawing/2014/main" id="{FEF07BB0-3CEB-4338-8851-EB58897AC8AE}"/>
                    </a:ext>
                  </a:extLst>
                </p:cNvPr>
                <p:cNvPicPr/>
                <p:nvPr/>
              </p:nvPicPr>
              <p:blipFill>
                <a:blip r:embed="rId400"/>
                <a:stretch>
                  <a:fillRect/>
                </a:stretch>
              </p:blipFill>
              <p:spPr>
                <a:xfrm>
                  <a:off x="4295819" y="3568651"/>
                  <a:ext cx="24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9" name="Freihand 238">
                  <a:extLst>
                    <a:ext uri="{FF2B5EF4-FFF2-40B4-BE49-F238E27FC236}">
                      <a16:creationId xmlns:a16="http://schemas.microsoft.com/office/drawing/2014/main" id="{B27DC00E-CDFD-4159-8951-BE218A77CD97}"/>
                    </a:ext>
                  </a:extLst>
                </p14:cNvPr>
                <p14:cNvContentPartPr/>
                <p14:nvPr/>
              </p14:nvContentPartPr>
              <p14:xfrm>
                <a:off x="4254059" y="3539131"/>
                <a:ext cx="138600" cy="62640"/>
              </p14:xfrm>
            </p:contentPart>
          </mc:Choice>
          <mc:Fallback>
            <p:pic>
              <p:nvPicPr>
                <p:cNvPr id="239" name="Freihand 238">
                  <a:extLst>
                    <a:ext uri="{FF2B5EF4-FFF2-40B4-BE49-F238E27FC236}">
                      <a16:creationId xmlns:a16="http://schemas.microsoft.com/office/drawing/2014/main" id="{B27DC00E-CDFD-4159-8951-BE218A77CD97}"/>
                    </a:ext>
                  </a:extLst>
                </p:cNvPr>
                <p:cNvPicPr/>
                <p:nvPr/>
              </p:nvPicPr>
              <p:blipFill>
                <a:blip r:embed="rId402"/>
                <a:stretch>
                  <a:fillRect/>
                </a:stretch>
              </p:blipFill>
              <p:spPr>
                <a:xfrm>
                  <a:off x="4249739" y="3534811"/>
                  <a:ext cx="147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0" name="Freihand 239">
                  <a:extLst>
                    <a:ext uri="{FF2B5EF4-FFF2-40B4-BE49-F238E27FC236}">
                      <a16:creationId xmlns:a16="http://schemas.microsoft.com/office/drawing/2014/main" id="{5A209ECF-E778-46A9-8E4E-793BB71AC218}"/>
                    </a:ext>
                  </a:extLst>
                </p14:cNvPr>
                <p14:cNvContentPartPr/>
                <p14:nvPr/>
              </p14:nvContentPartPr>
              <p14:xfrm>
                <a:off x="4388339" y="3546691"/>
                <a:ext cx="106560" cy="108000"/>
              </p14:xfrm>
            </p:contentPart>
          </mc:Choice>
          <mc:Fallback>
            <p:pic>
              <p:nvPicPr>
                <p:cNvPr id="240" name="Freihand 239">
                  <a:extLst>
                    <a:ext uri="{FF2B5EF4-FFF2-40B4-BE49-F238E27FC236}">
                      <a16:creationId xmlns:a16="http://schemas.microsoft.com/office/drawing/2014/main" id="{5A209ECF-E778-46A9-8E4E-793BB71AC218}"/>
                    </a:ext>
                  </a:extLst>
                </p:cNvPr>
                <p:cNvPicPr/>
                <p:nvPr/>
              </p:nvPicPr>
              <p:blipFill>
                <a:blip r:embed="rId404"/>
                <a:stretch>
                  <a:fillRect/>
                </a:stretch>
              </p:blipFill>
              <p:spPr>
                <a:xfrm>
                  <a:off x="4384019" y="3542371"/>
                  <a:ext cx="115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1" name="Freihand 240">
                  <a:extLst>
                    <a:ext uri="{FF2B5EF4-FFF2-40B4-BE49-F238E27FC236}">
                      <a16:creationId xmlns:a16="http://schemas.microsoft.com/office/drawing/2014/main" id="{6EC0C4F0-0A39-41A5-B98C-5A95ED1CFD5B}"/>
                    </a:ext>
                  </a:extLst>
                </p14:cNvPr>
                <p14:cNvContentPartPr/>
                <p14:nvPr/>
              </p14:nvContentPartPr>
              <p14:xfrm>
                <a:off x="4582379" y="3576571"/>
                <a:ext cx="116280" cy="3600"/>
              </p14:xfrm>
            </p:contentPart>
          </mc:Choice>
          <mc:Fallback>
            <p:pic>
              <p:nvPicPr>
                <p:cNvPr id="241" name="Freihand 240">
                  <a:extLst>
                    <a:ext uri="{FF2B5EF4-FFF2-40B4-BE49-F238E27FC236}">
                      <a16:creationId xmlns:a16="http://schemas.microsoft.com/office/drawing/2014/main" id="{6EC0C4F0-0A39-41A5-B98C-5A95ED1CFD5B}"/>
                    </a:ext>
                  </a:extLst>
                </p:cNvPr>
                <p:cNvPicPr/>
                <p:nvPr/>
              </p:nvPicPr>
              <p:blipFill>
                <a:blip r:embed="rId406"/>
                <a:stretch>
                  <a:fillRect/>
                </a:stretch>
              </p:blipFill>
              <p:spPr>
                <a:xfrm>
                  <a:off x="4578059" y="3572251"/>
                  <a:ext cx="124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2" name="Freihand 241">
                  <a:extLst>
                    <a:ext uri="{FF2B5EF4-FFF2-40B4-BE49-F238E27FC236}">
                      <a16:creationId xmlns:a16="http://schemas.microsoft.com/office/drawing/2014/main" id="{A590BAB7-C53C-4E70-9A85-A0320A794EB4}"/>
                    </a:ext>
                  </a:extLst>
                </p14:cNvPr>
                <p14:cNvContentPartPr/>
                <p14:nvPr/>
              </p14:nvContentPartPr>
              <p14:xfrm>
                <a:off x="4610099" y="3591691"/>
                <a:ext cx="122400" cy="16560"/>
              </p14:xfrm>
            </p:contentPart>
          </mc:Choice>
          <mc:Fallback>
            <p:pic>
              <p:nvPicPr>
                <p:cNvPr id="242" name="Freihand 241">
                  <a:extLst>
                    <a:ext uri="{FF2B5EF4-FFF2-40B4-BE49-F238E27FC236}">
                      <a16:creationId xmlns:a16="http://schemas.microsoft.com/office/drawing/2014/main" id="{A590BAB7-C53C-4E70-9A85-A0320A794EB4}"/>
                    </a:ext>
                  </a:extLst>
                </p:cNvPr>
                <p:cNvPicPr/>
                <p:nvPr/>
              </p:nvPicPr>
              <p:blipFill>
                <a:blip r:embed="rId408"/>
                <a:stretch>
                  <a:fillRect/>
                </a:stretch>
              </p:blipFill>
              <p:spPr>
                <a:xfrm>
                  <a:off x="4605779" y="3587371"/>
                  <a:ext cx="131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4" name="Freihand 243">
                  <a:extLst>
                    <a:ext uri="{FF2B5EF4-FFF2-40B4-BE49-F238E27FC236}">
                      <a16:creationId xmlns:a16="http://schemas.microsoft.com/office/drawing/2014/main" id="{C2E8174C-4F0D-46E7-97F5-1DC527751EF1}"/>
                    </a:ext>
                  </a:extLst>
                </p14:cNvPr>
                <p14:cNvContentPartPr/>
                <p14:nvPr/>
              </p14:nvContentPartPr>
              <p14:xfrm>
                <a:off x="4781459" y="3511771"/>
                <a:ext cx="69120" cy="116640"/>
              </p14:xfrm>
            </p:contentPart>
          </mc:Choice>
          <mc:Fallback>
            <p:pic>
              <p:nvPicPr>
                <p:cNvPr id="244" name="Freihand 243">
                  <a:extLst>
                    <a:ext uri="{FF2B5EF4-FFF2-40B4-BE49-F238E27FC236}">
                      <a16:creationId xmlns:a16="http://schemas.microsoft.com/office/drawing/2014/main" id="{C2E8174C-4F0D-46E7-97F5-1DC527751EF1}"/>
                    </a:ext>
                  </a:extLst>
                </p:cNvPr>
                <p:cNvPicPr/>
                <p:nvPr/>
              </p:nvPicPr>
              <p:blipFill>
                <a:blip r:embed="rId410"/>
                <a:stretch>
                  <a:fillRect/>
                </a:stretch>
              </p:blipFill>
              <p:spPr>
                <a:xfrm>
                  <a:off x="4777139" y="3507451"/>
                  <a:ext cx="77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5" name="Freihand 244">
                  <a:extLst>
                    <a:ext uri="{FF2B5EF4-FFF2-40B4-BE49-F238E27FC236}">
                      <a16:creationId xmlns:a16="http://schemas.microsoft.com/office/drawing/2014/main" id="{85FA96A3-1B36-4A62-8FF5-083CAFE67688}"/>
                    </a:ext>
                  </a:extLst>
                </p14:cNvPr>
                <p14:cNvContentPartPr/>
                <p14:nvPr/>
              </p14:nvContentPartPr>
              <p14:xfrm>
                <a:off x="4859219" y="3590251"/>
                <a:ext cx="34200" cy="86040"/>
              </p14:xfrm>
            </p:contentPart>
          </mc:Choice>
          <mc:Fallback>
            <p:pic>
              <p:nvPicPr>
                <p:cNvPr id="245" name="Freihand 244">
                  <a:extLst>
                    <a:ext uri="{FF2B5EF4-FFF2-40B4-BE49-F238E27FC236}">
                      <a16:creationId xmlns:a16="http://schemas.microsoft.com/office/drawing/2014/main" id="{85FA96A3-1B36-4A62-8FF5-083CAFE67688}"/>
                    </a:ext>
                  </a:extLst>
                </p:cNvPr>
                <p:cNvPicPr/>
                <p:nvPr/>
              </p:nvPicPr>
              <p:blipFill>
                <a:blip r:embed="rId412"/>
                <a:stretch>
                  <a:fillRect/>
                </a:stretch>
              </p:blipFill>
              <p:spPr>
                <a:xfrm>
                  <a:off x="4854899" y="3585931"/>
                  <a:ext cx="42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6" name="Freihand 245">
                  <a:extLst>
                    <a:ext uri="{FF2B5EF4-FFF2-40B4-BE49-F238E27FC236}">
                      <a16:creationId xmlns:a16="http://schemas.microsoft.com/office/drawing/2014/main" id="{6562B1B8-D2B5-4716-A45F-4FD2DF5CA4A0}"/>
                    </a:ext>
                  </a:extLst>
                </p14:cNvPr>
                <p14:cNvContentPartPr/>
                <p14:nvPr/>
              </p14:nvContentPartPr>
              <p14:xfrm>
                <a:off x="4906379" y="3496291"/>
                <a:ext cx="93600" cy="115200"/>
              </p14:xfrm>
            </p:contentPart>
          </mc:Choice>
          <mc:Fallback>
            <p:pic>
              <p:nvPicPr>
                <p:cNvPr id="246" name="Freihand 245">
                  <a:extLst>
                    <a:ext uri="{FF2B5EF4-FFF2-40B4-BE49-F238E27FC236}">
                      <a16:creationId xmlns:a16="http://schemas.microsoft.com/office/drawing/2014/main" id="{6562B1B8-D2B5-4716-A45F-4FD2DF5CA4A0}"/>
                    </a:ext>
                  </a:extLst>
                </p:cNvPr>
                <p:cNvPicPr/>
                <p:nvPr/>
              </p:nvPicPr>
              <p:blipFill>
                <a:blip r:embed="rId414"/>
                <a:stretch>
                  <a:fillRect/>
                </a:stretch>
              </p:blipFill>
              <p:spPr>
                <a:xfrm>
                  <a:off x="4902059" y="3491971"/>
                  <a:ext cx="102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7" name="Freihand 246">
                  <a:extLst>
                    <a:ext uri="{FF2B5EF4-FFF2-40B4-BE49-F238E27FC236}">
                      <a16:creationId xmlns:a16="http://schemas.microsoft.com/office/drawing/2014/main" id="{C7D4DC96-3967-41ED-BAA1-1DCD144B9C10}"/>
                    </a:ext>
                  </a:extLst>
                </p14:cNvPr>
                <p14:cNvContentPartPr/>
                <p14:nvPr/>
              </p14:nvContentPartPr>
              <p14:xfrm>
                <a:off x="5004659" y="3475051"/>
                <a:ext cx="124560" cy="137520"/>
              </p14:xfrm>
            </p:contentPart>
          </mc:Choice>
          <mc:Fallback>
            <p:pic>
              <p:nvPicPr>
                <p:cNvPr id="247" name="Freihand 246">
                  <a:extLst>
                    <a:ext uri="{FF2B5EF4-FFF2-40B4-BE49-F238E27FC236}">
                      <a16:creationId xmlns:a16="http://schemas.microsoft.com/office/drawing/2014/main" id="{C7D4DC96-3967-41ED-BAA1-1DCD144B9C10}"/>
                    </a:ext>
                  </a:extLst>
                </p:cNvPr>
                <p:cNvPicPr/>
                <p:nvPr/>
              </p:nvPicPr>
              <p:blipFill>
                <a:blip r:embed="rId416"/>
                <a:stretch>
                  <a:fillRect/>
                </a:stretch>
              </p:blipFill>
              <p:spPr>
                <a:xfrm>
                  <a:off x="5000339" y="3470731"/>
                  <a:ext cx="133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8" name="Freihand 247">
                  <a:extLst>
                    <a:ext uri="{FF2B5EF4-FFF2-40B4-BE49-F238E27FC236}">
                      <a16:creationId xmlns:a16="http://schemas.microsoft.com/office/drawing/2014/main" id="{9A75509E-86E0-4F56-B592-8F5124581B2D}"/>
                    </a:ext>
                  </a:extLst>
                </p14:cNvPr>
                <p14:cNvContentPartPr/>
                <p14:nvPr/>
              </p14:nvContentPartPr>
              <p14:xfrm>
                <a:off x="5212019" y="3530131"/>
                <a:ext cx="76320" cy="21960"/>
              </p14:xfrm>
            </p:contentPart>
          </mc:Choice>
          <mc:Fallback>
            <p:pic>
              <p:nvPicPr>
                <p:cNvPr id="248" name="Freihand 247">
                  <a:extLst>
                    <a:ext uri="{FF2B5EF4-FFF2-40B4-BE49-F238E27FC236}">
                      <a16:creationId xmlns:a16="http://schemas.microsoft.com/office/drawing/2014/main" id="{9A75509E-86E0-4F56-B592-8F5124581B2D}"/>
                    </a:ext>
                  </a:extLst>
                </p:cNvPr>
                <p:cNvPicPr/>
                <p:nvPr/>
              </p:nvPicPr>
              <p:blipFill>
                <a:blip r:embed="rId418"/>
                <a:stretch>
                  <a:fillRect/>
                </a:stretch>
              </p:blipFill>
              <p:spPr>
                <a:xfrm>
                  <a:off x="5207699" y="3525811"/>
                  <a:ext cx="84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9" name="Freihand 248">
                  <a:extLst>
                    <a:ext uri="{FF2B5EF4-FFF2-40B4-BE49-F238E27FC236}">
                      <a16:creationId xmlns:a16="http://schemas.microsoft.com/office/drawing/2014/main" id="{1458FCDC-891F-4387-A5AF-84ED0CB3609B}"/>
                    </a:ext>
                  </a:extLst>
                </p14:cNvPr>
                <p14:cNvContentPartPr/>
                <p14:nvPr/>
              </p14:nvContentPartPr>
              <p14:xfrm>
                <a:off x="5204819" y="3495571"/>
                <a:ext cx="173880" cy="110520"/>
              </p14:xfrm>
            </p:contentPart>
          </mc:Choice>
          <mc:Fallback>
            <p:pic>
              <p:nvPicPr>
                <p:cNvPr id="249" name="Freihand 248">
                  <a:extLst>
                    <a:ext uri="{FF2B5EF4-FFF2-40B4-BE49-F238E27FC236}">
                      <a16:creationId xmlns:a16="http://schemas.microsoft.com/office/drawing/2014/main" id="{1458FCDC-891F-4387-A5AF-84ED0CB3609B}"/>
                    </a:ext>
                  </a:extLst>
                </p:cNvPr>
                <p:cNvPicPr/>
                <p:nvPr/>
              </p:nvPicPr>
              <p:blipFill>
                <a:blip r:embed="rId420"/>
                <a:stretch>
                  <a:fillRect/>
                </a:stretch>
              </p:blipFill>
              <p:spPr>
                <a:xfrm>
                  <a:off x="5200499" y="3491251"/>
                  <a:ext cx="182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0" name="Freihand 249">
                  <a:extLst>
                    <a:ext uri="{FF2B5EF4-FFF2-40B4-BE49-F238E27FC236}">
                      <a16:creationId xmlns:a16="http://schemas.microsoft.com/office/drawing/2014/main" id="{63640B7A-D372-4943-92AF-A7F07F2435ED}"/>
                    </a:ext>
                  </a:extLst>
                </p14:cNvPr>
                <p14:cNvContentPartPr/>
                <p14:nvPr/>
              </p14:nvContentPartPr>
              <p14:xfrm>
                <a:off x="5497139" y="3427171"/>
                <a:ext cx="89280" cy="140760"/>
              </p14:xfrm>
            </p:contentPart>
          </mc:Choice>
          <mc:Fallback>
            <p:pic>
              <p:nvPicPr>
                <p:cNvPr id="250" name="Freihand 249">
                  <a:extLst>
                    <a:ext uri="{FF2B5EF4-FFF2-40B4-BE49-F238E27FC236}">
                      <a16:creationId xmlns:a16="http://schemas.microsoft.com/office/drawing/2014/main" id="{63640B7A-D372-4943-92AF-A7F07F2435ED}"/>
                    </a:ext>
                  </a:extLst>
                </p:cNvPr>
                <p:cNvPicPr/>
                <p:nvPr/>
              </p:nvPicPr>
              <p:blipFill>
                <a:blip r:embed="rId422"/>
                <a:stretch>
                  <a:fillRect/>
                </a:stretch>
              </p:blipFill>
              <p:spPr>
                <a:xfrm>
                  <a:off x="5492819" y="3422851"/>
                  <a:ext cx="97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1" name="Freihand 250">
                  <a:extLst>
                    <a:ext uri="{FF2B5EF4-FFF2-40B4-BE49-F238E27FC236}">
                      <a16:creationId xmlns:a16="http://schemas.microsoft.com/office/drawing/2014/main" id="{63EB0A67-5650-458D-A5E5-2F7115AB6391}"/>
                    </a:ext>
                  </a:extLst>
                </p14:cNvPr>
                <p14:cNvContentPartPr/>
                <p14:nvPr/>
              </p14:nvContentPartPr>
              <p14:xfrm>
                <a:off x="5586059" y="3534811"/>
                <a:ext cx="36720" cy="92880"/>
              </p14:xfrm>
            </p:contentPart>
          </mc:Choice>
          <mc:Fallback>
            <p:pic>
              <p:nvPicPr>
                <p:cNvPr id="251" name="Freihand 250">
                  <a:extLst>
                    <a:ext uri="{FF2B5EF4-FFF2-40B4-BE49-F238E27FC236}">
                      <a16:creationId xmlns:a16="http://schemas.microsoft.com/office/drawing/2014/main" id="{63EB0A67-5650-458D-A5E5-2F7115AB6391}"/>
                    </a:ext>
                  </a:extLst>
                </p:cNvPr>
                <p:cNvPicPr/>
                <p:nvPr/>
              </p:nvPicPr>
              <p:blipFill>
                <a:blip r:embed="rId424"/>
                <a:stretch>
                  <a:fillRect/>
                </a:stretch>
              </p:blipFill>
              <p:spPr>
                <a:xfrm>
                  <a:off x="5581739" y="3530491"/>
                  <a:ext cx="45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2" name="Freihand 251">
                  <a:extLst>
                    <a:ext uri="{FF2B5EF4-FFF2-40B4-BE49-F238E27FC236}">
                      <a16:creationId xmlns:a16="http://schemas.microsoft.com/office/drawing/2014/main" id="{146A6133-2A1C-4A97-94D8-C2425675E5A2}"/>
                    </a:ext>
                  </a:extLst>
                </p14:cNvPr>
                <p14:cNvContentPartPr/>
                <p14:nvPr/>
              </p14:nvContentPartPr>
              <p14:xfrm>
                <a:off x="5608739" y="3445531"/>
                <a:ext cx="138960" cy="100800"/>
              </p14:xfrm>
            </p:contentPart>
          </mc:Choice>
          <mc:Fallback>
            <p:pic>
              <p:nvPicPr>
                <p:cNvPr id="252" name="Freihand 251">
                  <a:extLst>
                    <a:ext uri="{FF2B5EF4-FFF2-40B4-BE49-F238E27FC236}">
                      <a16:creationId xmlns:a16="http://schemas.microsoft.com/office/drawing/2014/main" id="{146A6133-2A1C-4A97-94D8-C2425675E5A2}"/>
                    </a:ext>
                  </a:extLst>
                </p:cNvPr>
                <p:cNvPicPr/>
                <p:nvPr/>
              </p:nvPicPr>
              <p:blipFill>
                <a:blip r:embed="rId426"/>
                <a:stretch>
                  <a:fillRect/>
                </a:stretch>
              </p:blipFill>
              <p:spPr>
                <a:xfrm>
                  <a:off x="5604419" y="3441211"/>
                  <a:ext cx="147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3" name="Freihand 252">
                  <a:extLst>
                    <a:ext uri="{FF2B5EF4-FFF2-40B4-BE49-F238E27FC236}">
                      <a16:creationId xmlns:a16="http://schemas.microsoft.com/office/drawing/2014/main" id="{EFB27AA2-5DA8-49F8-90C0-5824F27B7F32}"/>
                    </a:ext>
                  </a:extLst>
                </p14:cNvPr>
                <p14:cNvContentPartPr/>
                <p14:nvPr/>
              </p14:nvContentPartPr>
              <p14:xfrm>
                <a:off x="5739779" y="3443011"/>
                <a:ext cx="142920" cy="115560"/>
              </p14:xfrm>
            </p:contentPart>
          </mc:Choice>
          <mc:Fallback>
            <p:pic>
              <p:nvPicPr>
                <p:cNvPr id="253" name="Freihand 252">
                  <a:extLst>
                    <a:ext uri="{FF2B5EF4-FFF2-40B4-BE49-F238E27FC236}">
                      <a16:creationId xmlns:a16="http://schemas.microsoft.com/office/drawing/2014/main" id="{EFB27AA2-5DA8-49F8-90C0-5824F27B7F32}"/>
                    </a:ext>
                  </a:extLst>
                </p:cNvPr>
                <p:cNvPicPr/>
                <p:nvPr/>
              </p:nvPicPr>
              <p:blipFill>
                <a:blip r:embed="rId428"/>
                <a:stretch>
                  <a:fillRect/>
                </a:stretch>
              </p:blipFill>
              <p:spPr>
                <a:xfrm>
                  <a:off x="5735459" y="3438691"/>
                  <a:ext cx="15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4" name="Freihand 253">
                  <a:extLst>
                    <a:ext uri="{FF2B5EF4-FFF2-40B4-BE49-F238E27FC236}">
                      <a16:creationId xmlns:a16="http://schemas.microsoft.com/office/drawing/2014/main" id="{CA810B71-667B-4A57-A388-85386ECA3C1E}"/>
                    </a:ext>
                  </a:extLst>
                </p14:cNvPr>
                <p14:cNvContentPartPr/>
                <p14:nvPr/>
              </p14:nvContentPartPr>
              <p14:xfrm>
                <a:off x="5923019" y="3450211"/>
                <a:ext cx="61200" cy="100080"/>
              </p14:xfrm>
            </p:contentPart>
          </mc:Choice>
          <mc:Fallback>
            <p:pic>
              <p:nvPicPr>
                <p:cNvPr id="254" name="Freihand 253">
                  <a:extLst>
                    <a:ext uri="{FF2B5EF4-FFF2-40B4-BE49-F238E27FC236}">
                      <a16:creationId xmlns:a16="http://schemas.microsoft.com/office/drawing/2014/main" id="{CA810B71-667B-4A57-A388-85386ECA3C1E}"/>
                    </a:ext>
                  </a:extLst>
                </p:cNvPr>
                <p:cNvPicPr/>
                <p:nvPr/>
              </p:nvPicPr>
              <p:blipFill>
                <a:blip r:embed="rId430"/>
                <a:stretch>
                  <a:fillRect/>
                </a:stretch>
              </p:blipFill>
              <p:spPr>
                <a:xfrm>
                  <a:off x="5918699" y="3445891"/>
                  <a:ext cx="69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5" name="Freihand 254">
                  <a:extLst>
                    <a:ext uri="{FF2B5EF4-FFF2-40B4-BE49-F238E27FC236}">
                      <a16:creationId xmlns:a16="http://schemas.microsoft.com/office/drawing/2014/main" id="{89D39FFD-0073-406C-9F1E-6C146AB3DF12}"/>
                    </a:ext>
                  </a:extLst>
                </p14:cNvPr>
                <p14:cNvContentPartPr/>
                <p14:nvPr/>
              </p14:nvContentPartPr>
              <p14:xfrm>
                <a:off x="6052619" y="3394771"/>
                <a:ext cx="66240" cy="118800"/>
              </p14:xfrm>
            </p:contentPart>
          </mc:Choice>
          <mc:Fallback>
            <p:pic>
              <p:nvPicPr>
                <p:cNvPr id="255" name="Freihand 254">
                  <a:extLst>
                    <a:ext uri="{FF2B5EF4-FFF2-40B4-BE49-F238E27FC236}">
                      <a16:creationId xmlns:a16="http://schemas.microsoft.com/office/drawing/2014/main" id="{89D39FFD-0073-406C-9F1E-6C146AB3DF12}"/>
                    </a:ext>
                  </a:extLst>
                </p:cNvPr>
                <p:cNvPicPr/>
                <p:nvPr/>
              </p:nvPicPr>
              <p:blipFill>
                <a:blip r:embed="rId432"/>
                <a:stretch>
                  <a:fillRect/>
                </a:stretch>
              </p:blipFill>
              <p:spPr>
                <a:xfrm>
                  <a:off x="6048299" y="3390451"/>
                  <a:ext cx="74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6" name="Freihand 255">
                  <a:extLst>
                    <a:ext uri="{FF2B5EF4-FFF2-40B4-BE49-F238E27FC236}">
                      <a16:creationId xmlns:a16="http://schemas.microsoft.com/office/drawing/2014/main" id="{27EAF183-A411-41E1-94AD-2B7326BD05AE}"/>
                    </a:ext>
                  </a:extLst>
                </p14:cNvPr>
                <p14:cNvContentPartPr/>
                <p14:nvPr/>
              </p14:nvContentPartPr>
              <p14:xfrm>
                <a:off x="6086819" y="3391891"/>
                <a:ext cx="85320" cy="163440"/>
              </p14:xfrm>
            </p:contentPart>
          </mc:Choice>
          <mc:Fallback>
            <p:pic>
              <p:nvPicPr>
                <p:cNvPr id="256" name="Freihand 255">
                  <a:extLst>
                    <a:ext uri="{FF2B5EF4-FFF2-40B4-BE49-F238E27FC236}">
                      <a16:creationId xmlns:a16="http://schemas.microsoft.com/office/drawing/2014/main" id="{27EAF183-A411-41E1-94AD-2B7326BD05AE}"/>
                    </a:ext>
                  </a:extLst>
                </p:cNvPr>
                <p:cNvPicPr/>
                <p:nvPr/>
              </p:nvPicPr>
              <p:blipFill>
                <a:blip r:embed="rId434"/>
                <a:stretch>
                  <a:fillRect/>
                </a:stretch>
              </p:blipFill>
              <p:spPr>
                <a:xfrm>
                  <a:off x="6082499" y="3387571"/>
                  <a:ext cx="93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7" name="Freihand 256">
                  <a:extLst>
                    <a:ext uri="{FF2B5EF4-FFF2-40B4-BE49-F238E27FC236}">
                      <a16:creationId xmlns:a16="http://schemas.microsoft.com/office/drawing/2014/main" id="{1F78E24B-6732-4BF1-A274-95C58E3C18F2}"/>
                    </a:ext>
                  </a:extLst>
                </p14:cNvPr>
                <p14:cNvContentPartPr/>
                <p14:nvPr/>
              </p14:nvContentPartPr>
              <p14:xfrm>
                <a:off x="6207419" y="3385771"/>
                <a:ext cx="56520" cy="137160"/>
              </p14:xfrm>
            </p:contentPart>
          </mc:Choice>
          <mc:Fallback>
            <p:pic>
              <p:nvPicPr>
                <p:cNvPr id="257" name="Freihand 256">
                  <a:extLst>
                    <a:ext uri="{FF2B5EF4-FFF2-40B4-BE49-F238E27FC236}">
                      <a16:creationId xmlns:a16="http://schemas.microsoft.com/office/drawing/2014/main" id="{1F78E24B-6732-4BF1-A274-95C58E3C18F2}"/>
                    </a:ext>
                  </a:extLst>
                </p:cNvPr>
                <p:cNvPicPr/>
                <p:nvPr/>
              </p:nvPicPr>
              <p:blipFill>
                <a:blip r:embed="rId436"/>
                <a:stretch>
                  <a:fillRect/>
                </a:stretch>
              </p:blipFill>
              <p:spPr>
                <a:xfrm>
                  <a:off x="6203099" y="3381451"/>
                  <a:ext cx="65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8" name="Freihand 257">
                  <a:extLst>
                    <a:ext uri="{FF2B5EF4-FFF2-40B4-BE49-F238E27FC236}">
                      <a16:creationId xmlns:a16="http://schemas.microsoft.com/office/drawing/2014/main" id="{F3392F74-95B9-491B-BA8A-67834D8F34BC}"/>
                    </a:ext>
                  </a:extLst>
                </p14:cNvPr>
                <p14:cNvContentPartPr/>
                <p14:nvPr/>
              </p14:nvContentPartPr>
              <p14:xfrm>
                <a:off x="6196259" y="3426451"/>
                <a:ext cx="171720" cy="96120"/>
              </p14:xfrm>
            </p:contentPart>
          </mc:Choice>
          <mc:Fallback>
            <p:pic>
              <p:nvPicPr>
                <p:cNvPr id="258" name="Freihand 257">
                  <a:extLst>
                    <a:ext uri="{FF2B5EF4-FFF2-40B4-BE49-F238E27FC236}">
                      <a16:creationId xmlns:a16="http://schemas.microsoft.com/office/drawing/2014/main" id="{F3392F74-95B9-491B-BA8A-67834D8F34BC}"/>
                    </a:ext>
                  </a:extLst>
                </p:cNvPr>
                <p:cNvPicPr/>
                <p:nvPr/>
              </p:nvPicPr>
              <p:blipFill>
                <a:blip r:embed="rId438"/>
                <a:stretch>
                  <a:fillRect/>
                </a:stretch>
              </p:blipFill>
              <p:spPr>
                <a:xfrm>
                  <a:off x="6191939" y="3422131"/>
                  <a:ext cx="1803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9" name="Freihand 258">
                  <a:extLst>
                    <a:ext uri="{FF2B5EF4-FFF2-40B4-BE49-F238E27FC236}">
                      <a16:creationId xmlns:a16="http://schemas.microsoft.com/office/drawing/2014/main" id="{EAFF717C-093B-4EEA-89E6-452059DD122D}"/>
                    </a:ext>
                  </a:extLst>
                </p14:cNvPr>
                <p14:cNvContentPartPr/>
                <p14:nvPr/>
              </p14:nvContentPartPr>
              <p14:xfrm>
                <a:off x="6307859" y="3413491"/>
                <a:ext cx="143640" cy="5040"/>
              </p14:xfrm>
            </p:contentPart>
          </mc:Choice>
          <mc:Fallback>
            <p:pic>
              <p:nvPicPr>
                <p:cNvPr id="259" name="Freihand 258">
                  <a:extLst>
                    <a:ext uri="{FF2B5EF4-FFF2-40B4-BE49-F238E27FC236}">
                      <a16:creationId xmlns:a16="http://schemas.microsoft.com/office/drawing/2014/main" id="{EAFF717C-093B-4EEA-89E6-452059DD122D}"/>
                    </a:ext>
                  </a:extLst>
                </p:cNvPr>
                <p:cNvPicPr/>
                <p:nvPr/>
              </p:nvPicPr>
              <p:blipFill>
                <a:blip r:embed="rId440"/>
                <a:stretch>
                  <a:fillRect/>
                </a:stretch>
              </p:blipFill>
              <p:spPr>
                <a:xfrm>
                  <a:off x="6303539" y="3409171"/>
                  <a:ext cx="152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0" name="Freihand 259">
                  <a:extLst>
                    <a:ext uri="{FF2B5EF4-FFF2-40B4-BE49-F238E27FC236}">
                      <a16:creationId xmlns:a16="http://schemas.microsoft.com/office/drawing/2014/main" id="{4392E2BA-CDD9-488B-845A-937BEE092632}"/>
                    </a:ext>
                  </a:extLst>
                </p14:cNvPr>
                <p14:cNvContentPartPr/>
                <p14:nvPr/>
              </p14:nvContentPartPr>
              <p14:xfrm>
                <a:off x="6549779" y="3452371"/>
                <a:ext cx="149400" cy="38160"/>
              </p14:xfrm>
            </p:contentPart>
          </mc:Choice>
          <mc:Fallback>
            <p:pic>
              <p:nvPicPr>
                <p:cNvPr id="260" name="Freihand 259">
                  <a:extLst>
                    <a:ext uri="{FF2B5EF4-FFF2-40B4-BE49-F238E27FC236}">
                      <a16:creationId xmlns:a16="http://schemas.microsoft.com/office/drawing/2014/main" id="{4392E2BA-CDD9-488B-845A-937BEE092632}"/>
                    </a:ext>
                  </a:extLst>
                </p:cNvPr>
                <p:cNvPicPr/>
                <p:nvPr/>
              </p:nvPicPr>
              <p:blipFill>
                <a:blip r:embed="rId442"/>
                <a:stretch>
                  <a:fillRect/>
                </a:stretch>
              </p:blipFill>
              <p:spPr>
                <a:xfrm>
                  <a:off x="6545459" y="3448051"/>
                  <a:ext cx="158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1" name="Freihand 260">
                  <a:extLst>
                    <a:ext uri="{FF2B5EF4-FFF2-40B4-BE49-F238E27FC236}">
                      <a16:creationId xmlns:a16="http://schemas.microsoft.com/office/drawing/2014/main" id="{7302FF45-D2EE-41A0-BE47-D9BD6B467887}"/>
                    </a:ext>
                  </a:extLst>
                </p14:cNvPr>
                <p14:cNvContentPartPr/>
                <p14:nvPr/>
              </p14:nvContentPartPr>
              <p14:xfrm>
                <a:off x="6679379" y="3404491"/>
                <a:ext cx="98280" cy="129240"/>
              </p14:xfrm>
            </p:contentPart>
          </mc:Choice>
          <mc:Fallback>
            <p:pic>
              <p:nvPicPr>
                <p:cNvPr id="261" name="Freihand 260">
                  <a:extLst>
                    <a:ext uri="{FF2B5EF4-FFF2-40B4-BE49-F238E27FC236}">
                      <a16:creationId xmlns:a16="http://schemas.microsoft.com/office/drawing/2014/main" id="{7302FF45-D2EE-41A0-BE47-D9BD6B467887}"/>
                    </a:ext>
                  </a:extLst>
                </p:cNvPr>
                <p:cNvPicPr/>
                <p:nvPr/>
              </p:nvPicPr>
              <p:blipFill>
                <a:blip r:embed="rId444"/>
                <a:stretch>
                  <a:fillRect/>
                </a:stretch>
              </p:blipFill>
              <p:spPr>
                <a:xfrm>
                  <a:off x="6675059" y="3400171"/>
                  <a:ext cx="106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7" name="Freihand 276">
                  <a:extLst>
                    <a:ext uri="{FF2B5EF4-FFF2-40B4-BE49-F238E27FC236}">
                      <a16:creationId xmlns:a16="http://schemas.microsoft.com/office/drawing/2014/main" id="{F6D04E7B-07E1-44E4-A6A7-DE1513FBFFDF}"/>
                    </a:ext>
                  </a:extLst>
                </p14:cNvPr>
                <p14:cNvContentPartPr/>
                <p14:nvPr/>
              </p14:nvContentPartPr>
              <p14:xfrm>
                <a:off x="66539" y="4221331"/>
                <a:ext cx="180000" cy="163080"/>
              </p14:xfrm>
            </p:contentPart>
          </mc:Choice>
          <mc:Fallback>
            <p:pic>
              <p:nvPicPr>
                <p:cNvPr id="277" name="Freihand 276">
                  <a:extLst>
                    <a:ext uri="{FF2B5EF4-FFF2-40B4-BE49-F238E27FC236}">
                      <a16:creationId xmlns:a16="http://schemas.microsoft.com/office/drawing/2014/main" id="{F6D04E7B-07E1-44E4-A6A7-DE1513FBFFDF}"/>
                    </a:ext>
                  </a:extLst>
                </p:cNvPr>
                <p:cNvPicPr/>
                <p:nvPr/>
              </p:nvPicPr>
              <p:blipFill>
                <a:blip r:embed="rId446"/>
                <a:stretch>
                  <a:fillRect/>
                </a:stretch>
              </p:blipFill>
              <p:spPr>
                <a:xfrm>
                  <a:off x="62219" y="4217011"/>
                  <a:ext cx="1886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8" name="Freihand 277">
                  <a:extLst>
                    <a:ext uri="{FF2B5EF4-FFF2-40B4-BE49-F238E27FC236}">
                      <a16:creationId xmlns:a16="http://schemas.microsoft.com/office/drawing/2014/main" id="{BAC4BC09-9A82-4BC5-8E9F-1095743F7077}"/>
                    </a:ext>
                  </a:extLst>
                </p14:cNvPr>
                <p14:cNvContentPartPr/>
                <p14:nvPr/>
              </p14:nvContentPartPr>
              <p14:xfrm>
                <a:off x="312779" y="4202251"/>
                <a:ext cx="25200" cy="169560"/>
              </p14:xfrm>
            </p:contentPart>
          </mc:Choice>
          <mc:Fallback>
            <p:pic>
              <p:nvPicPr>
                <p:cNvPr id="278" name="Freihand 277">
                  <a:extLst>
                    <a:ext uri="{FF2B5EF4-FFF2-40B4-BE49-F238E27FC236}">
                      <a16:creationId xmlns:a16="http://schemas.microsoft.com/office/drawing/2014/main" id="{BAC4BC09-9A82-4BC5-8E9F-1095743F7077}"/>
                    </a:ext>
                  </a:extLst>
                </p:cNvPr>
                <p:cNvPicPr/>
                <p:nvPr/>
              </p:nvPicPr>
              <p:blipFill>
                <a:blip r:embed="rId448"/>
                <a:stretch>
                  <a:fillRect/>
                </a:stretch>
              </p:blipFill>
              <p:spPr>
                <a:xfrm>
                  <a:off x="308459" y="4197931"/>
                  <a:ext cx="33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9" name="Freihand 278">
                  <a:extLst>
                    <a:ext uri="{FF2B5EF4-FFF2-40B4-BE49-F238E27FC236}">
                      <a16:creationId xmlns:a16="http://schemas.microsoft.com/office/drawing/2014/main" id="{B0B6D13D-B13E-4521-9C06-C52FD993C0CD}"/>
                    </a:ext>
                  </a:extLst>
                </p14:cNvPr>
                <p14:cNvContentPartPr/>
                <p14:nvPr/>
              </p14:nvContentPartPr>
              <p14:xfrm>
                <a:off x="325379" y="4183531"/>
                <a:ext cx="127440" cy="113040"/>
              </p14:xfrm>
            </p:contentPart>
          </mc:Choice>
          <mc:Fallback>
            <p:pic>
              <p:nvPicPr>
                <p:cNvPr id="279" name="Freihand 278">
                  <a:extLst>
                    <a:ext uri="{FF2B5EF4-FFF2-40B4-BE49-F238E27FC236}">
                      <a16:creationId xmlns:a16="http://schemas.microsoft.com/office/drawing/2014/main" id="{B0B6D13D-B13E-4521-9C06-C52FD993C0CD}"/>
                    </a:ext>
                  </a:extLst>
                </p:cNvPr>
                <p:cNvPicPr/>
                <p:nvPr/>
              </p:nvPicPr>
              <p:blipFill>
                <a:blip r:embed="rId450"/>
                <a:stretch>
                  <a:fillRect/>
                </a:stretch>
              </p:blipFill>
              <p:spPr>
                <a:xfrm>
                  <a:off x="321059" y="4179211"/>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0" name="Freihand 279">
                  <a:extLst>
                    <a:ext uri="{FF2B5EF4-FFF2-40B4-BE49-F238E27FC236}">
                      <a16:creationId xmlns:a16="http://schemas.microsoft.com/office/drawing/2014/main" id="{7EB20860-4E2A-47D0-B626-620BE04466D7}"/>
                    </a:ext>
                  </a:extLst>
                </p14:cNvPr>
                <p14:cNvContentPartPr/>
                <p14:nvPr/>
              </p14:nvContentPartPr>
              <p14:xfrm>
                <a:off x="750539" y="4181371"/>
                <a:ext cx="102960" cy="85680"/>
              </p14:xfrm>
            </p:contentPart>
          </mc:Choice>
          <mc:Fallback>
            <p:pic>
              <p:nvPicPr>
                <p:cNvPr id="280" name="Freihand 279">
                  <a:extLst>
                    <a:ext uri="{FF2B5EF4-FFF2-40B4-BE49-F238E27FC236}">
                      <a16:creationId xmlns:a16="http://schemas.microsoft.com/office/drawing/2014/main" id="{7EB20860-4E2A-47D0-B626-620BE04466D7}"/>
                    </a:ext>
                  </a:extLst>
                </p:cNvPr>
                <p:cNvPicPr/>
                <p:nvPr/>
              </p:nvPicPr>
              <p:blipFill>
                <a:blip r:embed="rId452"/>
                <a:stretch>
                  <a:fillRect/>
                </a:stretch>
              </p:blipFill>
              <p:spPr>
                <a:xfrm>
                  <a:off x="746219" y="4177051"/>
                  <a:ext cx="11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2" name="Freihand 281">
                  <a:extLst>
                    <a:ext uri="{FF2B5EF4-FFF2-40B4-BE49-F238E27FC236}">
                      <a16:creationId xmlns:a16="http://schemas.microsoft.com/office/drawing/2014/main" id="{2DA7E008-501C-4AFC-AED5-0B9ABBB38CB0}"/>
                    </a:ext>
                  </a:extLst>
                </p14:cNvPr>
                <p14:cNvContentPartPr/>
                <p14:nvPr/>
              </p14:nvContentPartPr>
              <p14:xfrm>
                <a:off x="1196939" y="4089931"/>
                <a:ext cx="360" cy="360"/>
              </p14:xfrm>
            </p:contentPart>
          </mc:Choice>
          <mc:Fallback>
            <p:pic>
              <p:nvPicPr>
                <p:cNvPr id="282" name="Freihand 281">
                  <a:extLst>
                    <a:ext uri="{FF2B5EF4-FFF2-40B4-BE49-F238E27FC236}">
                      <a16:creationId xmlns:a16="http://schemas.microsoft.com/office/drawing/2014/main" id="{2DA7E008-501C-4AFC-AED5-0B9ABBB38CB0}"/>
                    </a:ext>
                  </a:extLst>
                </p:cNvPr>
                <p:cNvPicPr/>
                <p:nvPr/>
              </p:nvPicPr>
              <p:blipFill>
                <a:blip r:embed="rId52"/>
                <a:stretch>
                  <a:fillRect/>
                </a:stretch>
              </p:blipFill>
              <p:spPr>
                <a:xfrm>
                  <a:off x="1192619" y="4085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83" name="Freihand 282">
                  <a:extLst>
                    <a:ext uri="{FF2B5EF4-FFF2-40B4-BE49-F238E27FC236}">
                      <a16:creationId xmlns:a16="http://schemas.microsoft.com/office/drawing/2014/main" id="{2B6A50D9-D417-43AB-B53A-A0D912995C75}"/>
                    </a:ext>
                  </a:extLst>
                </p14:cNvPr>
                <p14:cNvContentPartPr/>
                <p14:nvPr/>
              </p14:nvContentPartPr>
              <p14:xfrm>
                <a:off x="1166339" y="4088131"/>
                <a:ext cx="30960" cy="139320"/>
              </p14:xfrm>
            </p:contentPart>
          </mc:Choice>
          <mc:Fallback>
            <p:pic>
              <p:nvPicPr>
                <p:cNvPr id="283" name="Freihand 282">
                  <a:extLst>
                    <a:ext uri="{FF2B5EF4-FFF2-40B4-BE49-F238E27FC236}">
                      <a16:creationId xmlns:a16="http://schemas.microsoft.com/office/drawing/2014/main" id="{2B6A50D9-D417-43AB-B53A-A0D912995C75}"/>
                    </a:ext>
                  </a:extLst>
                </p:cNvPr>
                <p:cNvPicPr/>
                <p:nvPr/>
              </p:nvPicPr>
              <p:blipFill>
                <a:blip r:embed="rId455"/>
                <a:stretch>
                  <a:fillRect/>
                </a:stretch>
              </p:blipFill>
              <p:spPr>
                <a:xfrm>
                  <a:off x="1162019" y="4083811"/>
                  <a:ext cx="39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84" name="Freihand 283">
                  <a:extLst>
                    <a:ext uri="{FF2B5EF4-FFF2-40B4-BE49-F238E27FC236}">
                      <a16:creationId xmlns:a16="http://schemas.microsoft.com/office/drawing/2014/main" id="{9ABB0EB9-32E9-4EF3-B697-7770B2C8F40D}"/>
                    </a:ext>
                  </a:extLst>
                </p14:cNvPr>
                <p14:cNvContentPartPr/>
                <p14:nvPr/>
              </p14:nvContentPartPr>
              <p14:xfrm>
                <a:off x="1172099" y="4073011"/>
                <a:ext cx="134640" cy="11520"/>
              </p14:xfrm>
            </p:contentPart>
          </mc:Choice>
          <mc:Fallback>
            <p:pic>
              <p:nvPicPr>
                <p:cNvPr id="284" name="Freihand 283">
                  <a:extLst>
                    <a:ext uri="{FF2B5EF4-FFF2-40B4-BE49-F238E27FC236}">
                      <a16:creationId xmlns:a16="http://schemas.microsoft.com/office/drawing/2014/main" id="{9ABB0EB9-32E9-4EF3-B697-7770B2C8F40D}"/>
                    </a:ext>
                  </a:extLst>
                </p:cNvPr>
                <p:cNvPicPr/>
                <p:nvPr/>
              </p:nvPicPr>
              <p:blipFill>
                <a:blip r:embed="rId457"/>
                <a:stretch>
                  <a:fillRect/>
                </a:stretch>
              </p:blipFill>
              <p:spPr>
                <a:xfrm>
                  <a:off x="1167779" y="4068691"/>
                  <a:ext cx="143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85" name="Freihand 284">
                  <a:extLst>
                    <a:ext uri="{FF2B5EF4-FFF2-40B4-BE49-F238E27FC236}">
                      <a16:creationId xmlns:a16="http://schemas.microsoft.com/office/drawing/2014/main" id="{D06CB20B-3648-4C7C-B74A-0CFDCB4209C3}"/>
                    </a:ext>
                  </a:extLst>
                </p14:cNvPr>
                <p14:cNvContentPartPr/>
                <p14:nvPr/>
              </p14:nvContentPartPr>
              <p14:xfrm>
                <a:off x="1167059" y="4117651"/>
                <a:ext cx="147600" cy="106560"/>
              </p14:xfrm>
            </p:contentPart>
          </mc:Choice>
          <mc:Fallback>
            <p:pic>
              <p:nvPicPr>
                <p:cNvPr id="285" name="Freihand 284">
                  <a:extLst>
                    <a:ext uri="{FF2B5EF4-FFF2-40B4-BE49-F238E27FC236}">
                      <a16:creationId xmlns:a16="http://schemas.microsoft.com/office/drawing/2014/main" id="{D06CB20B-3648-4C7C-B74A-0CFDCB4209C3}"/>
                    </a:ext>
                  </a:extLst>
                </p:cNvPr>
                <p:cNvPicPr/>
                <p:nvPr/>
              </p:nvPicPr>
              <p:blipFill>
                <a:blip r:embed="rId459"/>
                <a:stretch>
                  <a:fillRect/>
                </a:stretch>
              </p:blipFill>
              <p:spPr>
                <a:xfrm>
                  <a:off x="1162739" y="4113331"/>
                  <a:ext cx="156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86" name="Freihand 285">
                  <a:extLst>
                    <a:ext uri="{FF2B5EF4-FFF2-40B4-BE49-F238E27FC236}">
                      <a16:creationId xmlns:a16="http://schemas.microsoft.com/office/drawing/2014/main" id="{EE68F274-82D4-4101-A8BD-56CF1AD5A8D4}"/>
                    </a:ext>
                  </a:extLst>
                </p14:cNvPr>
                <p14:cNvContentPartPr/>
                <p14:nvPr/>
              </p14:nvContentPartPr>
              <p14:xfrm>
                <a:off x="1338059" y="4075891"/>
                <a:ext cx="89280" cy="182160"/>
              </p14:xfrm>
            </p:contentPart>
          </mc:Choice>
          <mc:Fallback>
            <p:pic>
              <p:nvPicPr>
                <p:cNvPr id="286" name="Freihand 285">
                  <a:extLst>
                    <a:ext uri="{FF2B5EF4-FFF2-40B4-BE49-F238E27FC236}">
                      <a16:creationId xmlns:a16="http://schemas.microsoft.com/office/drawing/2014/main" id="{EE68F274-82D4-4101-A8BD-56CF1AD5A8D4}"/>
                    </a:ext>
                  </a:extLst>
                </p:cNvPr>
                <p:cNvPicPr/>
                <p:nvPr/>
              </p:nvPicPr>
              <p:blipFill>
                <a:blip r:embed="rId461"/>
                <a:stretch>
                  <a:fillRect/>
                </a:stretch>
              </p:blipFill>
              <p:spPr>
                <a:xfrm>
                  <a:off x="1333739" y="4071571"/>
                  <a:ext cx="97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88" name="Freihand 287">
                  <a:extLst>
                    <a:ext uri="{FF2B5EF4-FFF2-40B4-BE49-F238E27FC236}">
                      <a16:creationId xmlns:a16="http://schemas.microsoft.com/office/drawing/2014/main" id="{DC71F708-ECA7-4C1E-A2C2-587CBDE0C824}"/>
                    </a:ext>
                  </a:extLst>
                </p14:cNvPr>
                <p14:cNvContentPartPr/>
                <p14:nvPr/>
              </p14:nvContentPartPr>
              <p14:xfrm>
                <a:off x="1336979" y="4078051"/>
                <a:ext cx="100080" cy="146160"/>
              </p14:xfrm>
            </p:contentPart>
          </mc:Choice>
          <mc:Fallback>
            <p:pic>
              <p:nvPicPr>
                <p:cNvPr id="288" name="Freihand 287">
                  <a:extLst>
                    <a:ext uri="{FF2B5EF4-FFF2-40B4-BE49-F238E27FC236}">
                      <a16:creationId xmlns:a16="http://schemas.microsoft.com/office/drawing/2014/main" id="{DC71F708-ECA7-4C1E-A2C2-587CBDE0C824}"/>
                    </a:ext>
                  </a:extLst>
                </p:cNvPr>
                <p:cNvPicPr/>
                <p:nvPr/>
              </p:nvPicPr>
              <p:blipFill>
                <a:blip r:embed="rId463"/>
                <a:stretch>
                  <a:fillRect/>
                </a:stretch>
              </p:blipFill>
              <p:spPr>
                <a:xfrm>
                  <a:off x="1332659" y="4073731"/>
                  <a:ext cx="108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89" name="Freihand 288">
                  <a:extLst>
                    <a:ext uri="{FF2B5EF4-FFF2-40B4-BE49-F238E27FC236}">
                      <a16:creationId xmlns:a16="http://schemas.microsoft.com/office/drawing/2014/main" id="{DAC6E11D-E75D-44AE-AD7E-7381CE2606CA}"/>
                    </a:ext>
                  </a:extLst>
                </p14:cNvPr>
                <p14:cNvContentPartPr/>
                <p14:nvPr/>
              </p14:nvContentPartPr>
              <p14:xfrm>
                <a:off x="1517699" y="4129891"/>
                <a:ext cx="106560" cy="5760"/>
              </p14:xfrm>
            </p:contentPart>
          </mc:Choice>
          <mc:Fallback>
            <p:pic>
              <p:nvPicPr>
                <p:cNvPr id="289" name="Freihand 288">
                  <a:extLst>
                    <a:ext uri="{FF2B5EF4-FFF2-40B4-BE49-F238E27FC236}">
                      <a16:creationId xmlns:a16="http://schemas.microsoft.com/office/drawing/2014/main" id="{DAC6E11D-E75D-44AE-AD7E-7381CE2606CA}"/>
                    </a:ext>
                  </a:extLst>
                </p:cNvPr>
                <p:cNvPicPr/>
                <p:nvPr/>
              </p:nvPicPr>
              <p:blipFill>
                <a:blip r:embed="rId465"/>
                <a:stretch>
                  <a:fillRect/>
                </a:stretch>
              </p:blipFill>
              <p:spPr>
                <a:xfrm>
                  <a:off x="1513379" y="4125571"/>
                  <a:ext cx="115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0" name="Freihand 289">
                  <a:extLst>
                    <a:ext uri="{FF2B5EF4-FFF2-40B4-BE49-F238E27FC236}">
                      <a16:creationId xmlns:a16="http://schemas.microsoft.com/office/drawing/2014/main" id="{23255D25-4337-4335-983B-80CAAB10624B}"/>
                    </a:ext>
                  </a:extLst>
                </p14:cNvPr>
                <p14:cNvContentPartPr/>
                <p14:nvPr/>
              </p14:nvContentPartPr>
              <p14:xfrm>
                <a:off x="1523819" y="4154731"/>
                <a:ext cx="116280" cy="7560"/>
              </p14:xfrm>
            </p:contentPart>
          </mc:Choice>
          <mc:Fallback>
            <p:pic>
              <p:nvPicPr>
                <p:cNvPr id="290" name="Freihand 289">
                  <a:extLst>
                    <a:ext uri="{FF2B5EF4-FFF2-40B4-BE49-F238E27FC236}">
                      <a16:creationId xmlns:a16="http://schemas.microsoft.com/office/drawing/2014/main" id="{23255D25-4337-4335-983B-80CAAB10624B}"/>
                    </a:ext>
                  </a:extLst>
                </p:cNvPr>
                <p:cNvPicPr/>
                <p:nvPr/>
              </p:nvPicPr>
              <p:blipFill>
                <a:blip r:embed="rId467"/>
                <a:stretch>
                  <a:fillRect/>
                </a:stretch>
              </p:blipFill>
              <p:spPr>
                <a:xfrm>
                  <a:off x="1519499" y="4150411"/>
                  <a:ext cx="124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91" name="Freihand 290">
                  <a:extLst>
                    <a:ext uri="{FF2B5EF4-FFF2-40B4-BE49-F238E27FC236}">
                      <a16:creationId xmlns:a16="http://schemas.microsoft.com/office/drawing/2014/main" id="{8F57D2BB-1BCA-44C8-B6E8-5E5147720119}"/>
                    </a:ext>
                  </a:extLst>
                </p14:cNvPr>
                <p14:cNvContentPartPr/>
                <p14:nvPr/>
              </p14:nvContentPartPr>
              <p14:xfrm>
                <a:off x="1732259" y="4072651"/>
                <a:ext cx="11520" cy="139680"/>
              </p14:xfrm>
            </p:contentPart>
          </mc:Choice>
          <mc:Fallback>
            <p:pic>
              <p:nvPicPr>
                <p:cNvPr id="291" name="Freihand 290">
                  <a:extLst>
                    <a:ext uri="{FF2B5EF4-FFF2-40B4-BE49-F238E27FC236}">
                      <a16:creationId xmlns:a16="http://schemas.microsoft.com/office/drawing/2014/main" id="{8F57D2BB-1BCA-44C8-B6E8-5E5147720119}"/>
                    </a:ext>
                  </a:extLst>
                </p:cNvPr>
                <p:cNvPicPr/>
                <p:nvPr/>
              </p:nvPicPr>
              <p:blipFill>
                <a:blip r:embed="rId469"/>
                <a:stretch>
                  <a:fillRect/>
                </a:stretch>
              </p:blipFill>
              <p:spPr>
                <a:xfrm>
                  <a:off x="1727939" y="4068331"/>
                  <a:ext cx="20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92" name="Freihand 291">
                  <a:extLst>
                    <a:ext uri="{FF2B5EF4-FFF2-40B4-BE49-F238E27FC236}">
                      <a16:creationId xmlns:a16="http://schemas.microsoft.com/office/drawing/2014/main" id="{F99C2EF2-78D6-45C3-B42A-6D094DEAB760}"/>
                    </a:ext>
                  </a:extLst>
                </p14:cNvPr>
                <p14:cNvContentPartPr/>
                <p14:nvPr/>
              </p14:nvContentPartPr>
              <p14:xfrm>
                <a:off x="1646219" y="4059331"/>
                <a:ext cx="203040" cy="141480"/>
              </p14:xfrm>
            </p:contentPart>
          </mc:Choice>
          <mc:Fallback>
            <p:pic>
              <p:nvPicPr>
                <p:cNvPr id="292" name="Freihand 291">
                  <a:extLst>
                    <a:ext uri="{FF2B5EF4-FFF2-40B4-BE49-F238E27FC236}">
                      <a16:creationId xmlns:a16="http://schemas.microsoft.com/office/drawing/2014/main" id="{F99C2EF2-78D6-45C3-B42A-6D094DEAB760}"/>
                    </a:ext>
                  </a:extLst>
                </p:cNvPr>
                <p:cNvPicPr/>
                <p:nvPr/>
              </p:nvPicPr>
              <p:blipFill>
                <a:blip r:embed="rId471"/>
                <a:stretch>
                  <a:fillRect/>
                </a:stretch>
              </p:blipFill>
              <p:spPr>
                <a:xfrm>
                  <a:off x="1641899" y="4055011"/>
                  <a:ext cx="211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93" name="Freihand 292">
                  <a:extLst>
                    <a:ext uri="{FF2B5EF4-FFF2-40B4-BE49-F238E27FC236}">
                      <a16:creationId xmlns:a16="http://schemas.microsoft.com/office/drawing/2014/main" id="{555DFDA2-788B-49AF-9241-5AE23A366DEE}"/>
                    </a:ext>
                  </a:extLst>
                </p14:cNvPr>
                <p14:cNvContentPartPr/>
                <p14:nvPr/>
              </p14:nvContentPartPr>
              <p14:xfrm>
                <a:off x="1777259" y="4047091"/>
                <a:ext cx="130680" cy="16920"/>
              </p14:xfrm>
            </p:contentPart>
          </mc:Choice>
          <mc:Fallback>
            <p:pic>
              <p:nvPicPr>
                <p:cNvPr id="293" name="Freihand 292">
                  <a:extLst>
                    <a:ext uri="{FF2B5EF4-FFF2-40B4-BE49-F238E27FC236}">
                      <a16:creationId xmlns:a16="http://schemas.microsoft.com/office/drawing/2014/main" id="{555DFDA2-788B-49AF-9241-5AE23A366DEE}"/>
                    </a:ext>
                  </a:extLst>
                </p:cNvPr>
                <p:cNvPicPr/>
                <p:nvPr/>
              </p:nvPicPr>
              <p:blipFill>
                <a:blip r:embed="rId473"/>
                <a:stretch>
                  <a:fillRect/>
                </a:stretch>
              </p:blipFill>
              <p:spPr>
                <a:xfrm>
                  <a:off x="1772939" y="4042771"/>
                  <a:ext cx="13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95" name="Freihand 294">
                  <a:extLst>
                    <a:ext uri="{FF2B5EF4-FFF2-40B4-BE49-F238E27FC236}">
                      <a16:creationId xmlns:a16="http://schemas.microsoft.com/office/drawing/2014/main" id="{DB284608-6CBA-4A8F-9056-A226E11E9A29}"/>
                    </a:ext>
                  </a:extLst>
                </p14:cNvPr>
                <p14:cNvContentPartPr/>
                <p14:nvPr/>
              </p14:nvContentPartPr>
              <p14:xfrm>
                <a:off x="2020979" y="4083451"/>
                <a:ext cx="131400" cy="13320"/>
              </p14:xfrm>
            </p:contentPart>
          </mc:Choice>
          <mc:Fallback>
            <p:pic>
              <p:nvPicPr>
                <p:cNvPr id="295" name="Freihand 294">
                  <a:extLst>
                    <a:ext uri="{FF2B5EF4-FFF2-40B4-BE49-F238E27FC236}">
                      <a16:creationId xmlns:a16="http://schemas.microsoft.com/office/drawing/2014/main" id="{DB284608-6CBA-4A8F-9056-A226E11E9A29}"/>
                    </a:ext>
                  </a:extLst>
                </p:cNvPr>
                <p:cNvPicPr/>
                <p:nvPr/>
              </p:nvPicPr>
              <p:blipFill>
                <a:blip r:embed="rId475"/>
                <a:stretch>
                  <a:fillRect/>
                </a:stretch>
              </p:blipFill>
              <p:spPr>
                <a:xfrm>
                  <a:off x="2016659" y="4079131"/>
                  <a:ext cx="140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6" name="Freihand 295">
                  <a:extLst>
                    <a:ext uri="{FF2B5EF4-FFF2-40B4-BE49-F238E27FC236}">
                      <a16:creationId xmlns:a16="http://schemas.microsoft.com/office/drawing/2014/main" id="{29454C3C-5D20-46B6-B503-795A92B4236B}"/>
                    </a:ext>
                  </a:extLst>
                </p14:cNvPr>
                <p14:cNvContentPartPr/>
                <p14:nvPr/>
              </p14:nvContentPartPr>
              <p14:xfrm>
                <a:off x="2011259" y="4134931"/>
                <a:ext cx="164520" cy="16920"/>
              </p14:xfrm>
            </p:contentPart>
          </mc:Choice>
          <mc:Fallback>
            <p:pic>
              <p:nvPicPr>
                <p:cNvPr id="296" name="Freihand 295">
                  <a:extLst>
                    <a:ext uri="{FF2B5EF4-FFF2-40B4-BE49-F238E27FC236}">
                      <a16:creationId xmlns:a16="http://schemas.microsoft.com/office/drawing/2014/main" id="{29454C3C-5D20-46B6-B503-795A92B4236B}"/>
                    </a:ext>
                  </a:extLst>
                </p:cNvPr>
                <p:cNvPicPr/>
                <p:nvPr/>
              </p:nvPicPr>
              <p:blipFill>
                <a:blip r:embed="rId477"/>
                <a:stretch>
                  <a:fillRect/>
                </a:stretch>
              </p:blipFill>
              <p:spPr>
                <a:xfrm>
                  <a:off x="2006939" y="4130611"/>
                  <a:ext cx="173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97" name="Freihand 296">
                  <a:extLst>
                    <a:ext uri="{FF2B5EF4-FFF2-40B4-BE49-F238E27FC236}">
                      <a16:creationId xmlns:a16="http://schemas.microsoft.com/office/drawing/2014/main" id="{BB3C29B9-6741-4399-ADFC-BECA09B18756}"/>
                    </a:ext>
                  </a:extLst>
                </p14:cNvPr>
                <p14:cNvContentPartPr/>
                <p14:nvPr/>
              </p14:nvContentPartPr>
              <p14:xfrm>
                <a:off x="2153819" y="4052851"/>
                <a:ext cx="82800" cy="163440"/>
              </p14:xfrm>
            </p:contentPart>
          </mc:Choice>
          <mc:Fallback>
            <p:pic>
              <p:nvPicPr>
                <p:cNvPr id="297" name="Freihand 296">
                  <a:extLst>
                    <a:ext uri="{FF2B5EF4-FFF2-40B4-BE49-F238E27FC236}">
                      <a16:creationId xmlns:a16="http://schemas.microsoft.com/office/drawing/2014/main" id="{BB3C29B9-6741-4399-ADFC-BECA09B18756}"/>
                    </a:ext>
                  </a:extLst>
                </p:cNvPr>
                <p:cNvPicPr/>
                <p:nvPr/>
              </p:nvPicPr>
              <p:blipFill>
                <a:blip r:embed="rId479"/>
                <a:stretch>
                  <a:fillRect/>
                </a:stretch>
              </p:blipFill>
              <p:spPr>
                <a:xfrm>
                  <a:off x="2149499" y="4048531"/>
                  <a:ext cx="91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98" name="Freihand 297">
                  <a:extLst>
                    <a:ext uri="{FF2B5EF4-FFF2-40B4-BE49-F238E27FC236}">
                      <a16:creationId xmlns:a16="http://schemas.microsoft.com/office/drawing/2014/main" id="{61452071-3770-40CB-B856-8CFB275AF4B7}"/>
                    </a:ext>
                  </a:extLst>
                </p14:cNvPr>
                <p14:cNvContentPartPr/>
                <p14:nvPr/>
              </p14:nvContentPartPr>
              <p14:xfrm>
                <a:off x="2299259" y="4033051"/>
                <a:ext cx="135000" cy="93240"/>
              </p14:xfrm>
            </p:contentPart>
          </mc:Choice>
          <mc:Fallback>
            <p:pic>
              <p:nvPicPr>
                <p:cNvPr id="298" name="Freihand 297">
                  <a:extLst>
                    <a:ext uri="{FF2B5EF4-FFF2-40B4-BE49-F238E27FC236}">
                      <a16:creationId xmlns:a16="http://schemas.microsoft.com/office/drawing/2014/main" id="{61452071-3770-40CB-B856-8CFB275AF4B7}"/>
                    </a:ext>
                  </a:extLst>
                </p:cNvPr>
                <p:cNvPicPr/>
                <p:nvPr/>
              </p:nvPicPr>
              <p:blipFill>
                <a:blip r:embed="rId481"/>
                <a:stretch>
                  <a:fillRect/>
                </a:stretch>
              </p:blipFill>
              <p:spPr>
                <a:xfrm>
                  <a:off x="2294939" y="4028731"/>
                  <a:ext cx="143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9" name="Freihand 298">
                  <a:extLst>
                    <a:ext uri="{FF2B5EF4-FFF2-40B4-BE49-F238E27FC236}">
                      <a16:creationId xmlns:a16="http://schemas.microsoft.com/office/drawing/2014/main" id="{1BC6764E-5357-435F-8370-C392C082A035}"/>
                    </a:ext>
                  </a:extLst>
                </p14:cNvPr>
                <p14:cNvContentPartPr/>
                <p14:nvPr/>
              </p14:nvContentPartPr>
              <p14:xfrm>
                <a:off x="2452979" y="4001371"/>
                <a:ext cx="90720" cy="115560"/>
              </p14:xfrm>
            </p:contentPart>
          </mc:Choice>
          <mc:Fallback>
            <p:pic>
              <p:nvPicPr>
                <p:cNvPr id="299" name="Freihand 298">
                  <a:extLst>
                    <a:ext uri="{FF2B5EF4-FFF2-40B4-BE49-F238E27FC236}">
                      <a16:creationId xmlns:a16="http://schemas.microsoft.com/office/drawing/2014/main" id="{1BC6764E-5357-435F-8370-C392C082A035}"/>
                    </a:ext>
                  </a:extLst>
                </p:cNvPr>
                <p:cNvPicPr/>
                <p:nvPr/>
              </p:nvPicPr>
              <p:blipFill>
                <a:blip r:embed="rId483"/>
                <a:stretch>
                  <a:fillRect/>
                </a:stretch>
              </p:blipFill>
              <p:spPr>
                <a:xfrm>
                  <a:off x="2448659" y="3997051"/>
                  <a:ext cx="99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1" name="Freihand 300">
                  <a:extLst>
                    <a:ext uri="{FF2B5EF4-FFF2-40B4-BE49-F238E27FC236}">
                      <a16:creationId xmlns:a16="http://schemas.microsoft.com/office/drawing/2014/main" id="{5CB97951-809F-4DE6-8338-49A7FAD72A1C}"/>
                    </a:ext>
                  </a:extLst>
                </p14:cNvPr>
                <p14:cNvContentPartPr/>
                <p14:nvPr/>
              </p14:nvContentPartPr>
              <p14:xfrm>
                <a:off x="2585099" y="4047811"/>
                <a:ext cx="105480" cy="2880"/>
              </p14:xfrm>
            </p:contentPart>
          </mc:Choice>
          <mc:Fallback>
            <p:pic>
              <p:nvPicPr>
                <p:cNvPr id="301" name="Freihand 300">
                  <a:extLst>
                    <a:ext uri="{FF2B5EF4-FFF2-40B4-BE49-F238E27FC236}">
                      <a16:creationId xmlns:a16="http://schemas.microsoft.com/office/drawing/2014/main" id="{5CB97951-809F-4DE6-8338-49A7FAD72A1C}"/>
                    </a:ext>
                  </a:extLst>
                </p:cNvPr>
                <p:cNvPicPr/>
                <p:nvPr/>
              </p:nvPicPr>
              <p:blipFill>
                <a:blip r:embed="rId485"/>
                <a:stretch>
                  <a:fillRect/>
                </a:stretch>
              </p:blipFill>
              <p:spPr>
                <a:xfrm>
                  <a:off x="2580779" y="4043491"/>
                  <a:ext cx="1141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2" name="Freihand 301">
                  <a:extLst>
                    <a:ext uri="{FF2B5EF4-FFF2-40B4-BE49-F238E27FC236}">
                      <a16:creationId xmlns:a16="http://schemas.microsoft.com/office/drawing/2014/main" id="{3717F75A-08AE-4331-B0A4-47338C29D1D1}"/>
                    </a:ext>
                  </a:extLst>
                </p14:cNvPr>
                <p14:cNvContentPartPr/>
                <p14:nvPr/>
              </p14:nvContentPartPr>
              <p14:xfrm>
                <a:off x="2599499" y="4060411"/>
                <a:ext cx="78840" cy="21960"/>
              </p14:xfrm>
            </p:contentPart>
          </mc:Choice>
          <mc:Fallback>
            <p:pic>
              <p:nvPicPr>
                <p:cNvPr id="302" name="Freihand 301">
                  <a:extLst>
                    <a:ext uri="{FF2B5EF4-FFF2-40B4-BE49-F238E27FC236}">
                      <a16:creationId xmlns:a16="http://schemas.microsoft.com/office/drawing/2014/main" id="{3717F75A-08AE-4331-B0A4-47338C29D1D1}"/>
                    </a:ext>
                  </a:extLst>
                </p:cNvPr>
                <p:cNvPicPr/>
                <p:nvPr/>
              </p:nvPicPr>
              <p:blipFill>
                <a:blip r:embed="rId487"/>
                <a:stretch>
                  <a:fillRect/>
                </a:stretch>
              </p:blipFill>
              <p:spPr>
                <a:xfrm>
                  <a:off x="2595179" y="4056091"/>
                  <a:ext cx="87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3" name="Freihand 302">
                  <a:extLst>
                    <a:ext uri="{FF2B5EF4-FFF2-40B4-BE49-F238E27FC236}">
                      <a16:creationId xmlns:a16="http://schemas.microsoft.com/office/drawing/2014/main" id="{DD3CD621-E727-4174-B475-69CAED5A04AE}"/>
                    </a:ext>
                  </a:extLst>
                </p14:cNvPr>
                <p14:cNvContentPartPr/>
                <p14:nvPr/>
              </p14:nvContentPartPr>
              <p14:xfrm>
                <a:off x="2620739" y="3923611"/>
                <a:ext cx="88560" cy="93600"/>
              </p14:xfrm>
            </p:contentPart>
          </mc:Choice>
          <mc:Fallback>
            <p:pic>
              <p:nvPicPr>
                <p:cNvPr id="303" name="Freihand 302">
                  <a:extLst>
                    <a:ext uri="{FF2B5EF4-FFF2-40B4-BE49-F238E27FC236}">
                      <a16:creationId xmlns:a16="http://schemas.microsoft.com/office/drawing/2014/main" id="{DD3CD621-E727-4174-B475-69CAED5A04AE}"/>
                    </a:ext>
                  </a:extLst>
                </p:cNvPr>
                <p:cNvPicPr/>
                <p:nvPr/>
              </p:nvPicPr>
              <p:blipFill>
                <a:blip r:embed="rId489"/>
                <a:stretch>
                  <a:fillRect/>
                </a:stretch>
              </p:blipFill>
              <p:spPr>
                <a:xfrm>
                  <a:off x="2616419" y="3919291"/>
                  <a:ext cx="97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4" name="Freihand 303">
                  <a:extLst>
                    <a:ext uri="{FF2B5EF4-FFF2-40B4-BE49-F238E27FC236}">
                      <a16:creationId xmlns:a16="http://schemas.microsoft.com/office/drawing/2014/main" id="{F6422D2B-A990-4085-901C-C35DFA01C891}"/>
                    </a:ext>
                  </a:extLst>
                </p14:cNvPr>
                <p14:cNvContentPartPr/>
                <p14:nvPr/>
              </p14:nvContentPartPr>
              <p14:xfrm>
                <a:off x="2760419" y="3968611"/>
                <a:ext cx="30240" cy="123120"/>
              </p14:xfrm>
            </p:contentPart>
          </mc:Choice>
          <mc:Fallback>
            <p:pic>
              <p:nvPicPr>
                <p:cNvPr id="304" name="Freihand 303">
                  <a:extLst>
                    <a:ext uri="{FF2B5EF4-FFF2-40B4-BE49-F238E27FC236}">
                      <a16:creationId xmlns:a16="http://schemas.microsoft.com/office/drawing/2014/main" id="{F6422D2B-A990-4085-901C-C35DFA01C891}"/>
                    </a:ext>
                  </a:extLst>
                </p:cNvPr>
                <p:cNvPicPr/>
                <p:nvPr/>
              </p:nvPicPr>
              <p:blipFill>
                <a:blip r:embed="rId491"/>
                <a:stretch>
                  <a:fillRect/>
                </a:stretch>
              </p:blipFill>
              <p:spPr>
                <a:xfrm>
                  <a:off x="2756099" y="3964291"/>
                  <a:ext cx="3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5" name="Freihand 304">
                  <a:extLst>
                    <a:ext uri="{FF2B5EF4-FFF2-40B4-BE49-F238E27FC236}">
                      <a16:creationId xmlns:a16="http://schemas.microsoft.com/office/drawing/2014/main" id="{FD1CCE48-42C8-4C09-8793-E6D9C6C4B468}"/>
                    </a:ext>
                  </a:extLst>
                </p14:cNvPr>
                <p14:cNvContentPartPr/>
                <p14:nvPr/>
              </p14:nvContentPartPr>
              <p14:xfrm>
                <a:off x="2696699" y="3976171"/>
                <a:ext cx="145080" cy="45000"/>
              </p14:xfrm>
            </p:contentPart>
          </mc:Choice>
          <mc:Fallback>
            <p:pic>
              <p:nvPicPr>
                <p:cNvPr id="305" name="Freihand 304">
                  <a:extLst>
                    <a:ext uri="{FF2B5EF4-FFF2-40B4-BE49-F238E27FC236}">
                      <a16:creationId xmlns:a16="http://schemas.microsoft.com/office/drawing/2014/main" id="{FD1CCE48-42C8-4C09-8793-E6D9C6C4B468}"/>
                    </a:ext>
                  </a:extLst>
                </p:cNvPr>
                <p:cNvPicPr/>
                <p:nvPr/>
              </p:nvPicPr>
              <p:blipFill>
                <a:blip r:embed="rId493"/>
                <a:stretch>
                  <a:fillRect/>
                </a:stretch>
              </p:blipFill>
              <p:spPr>
                <a:xfrm>
                  <a:off x="2692379" y="3971851"/>
                  <a:ext cx="153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6" name="Freihand 305">
                  <a:extLst>
                    <a:ext uri="{FF2B5EF4-FFF2-40B4-BE49-F238E27FC236}">
                      <a16:creationId xmlns:a16="http://schemas.microsoft.com/office/drawing/2014/main" id="{F68E834A-2D63-4613-BC6F-360C26E7288A}"/>
                    </a:ext>
                  </a:extLst>
                </p14:cNvPr>
                <p14:cNvContentPartPr/>
                <p14:nvPr/>
              </p14:nvContentPartPr>
              <p14:xfrm>
                <a:off x="2812619" y="3967891"/>
                <a:ext cx="134640" cy="123480"/>
              </p14:xfrm>
            </p:contentPart>
          </mc:Choice>
          <mc:Fallback>
            <p:pic>
              <p:nvPicPr>
                <p:cNvPr id="306" name="Freihand 305">
                  <a:extLst>
                    <a:ext uri="{FF2B5EF4-FFF2-40B4-BE49-F238E27FC236}">
                      <a16:creationId xmlns:a16="http://schemas.microsoft.com/office/drawing/2014/main" id="{F68E834A-2D63-4613-BC6F-360C26E7288A}"/>
                    </a:ext>
                  </a:extLst>
                </p:cNvPr>
                <p:cNvPicPr/>
                <p:nvPr/>
              </p:nvPicPr>
              <p:blipFill>
                <a:blip r:embed="rId495"/>
                <a:stretch>
                  <a:fillRect/>
                </a:stretch>
              </p:blipFill>
              <p:spPr>
                <a:xfrm>
                  <a:off x="2808299" y="3963571"/>
                  <a:ext cx="143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07" name="Freihand 306">
                  <a:extLst>
                    <a:ext uri="{FF2B5EF4-FFF2-40B4-BE49-F238E27FC236}">
                      <a16:creationId xmlns:a16="http://schemas.microsoft.com/office/drawing/2014/main" id="{0C70E8EF-3F20-4C4A-8F7F-F29AA336A25C}"/>
                    </a:ext>
                  </a:extLst>
                </p14:cNvPr>
                <p14:cNvContentPartPr/>
                <p14:nvPr/>
              </p14:nvContentPartPr>
              <p14:xfrm>
                <a:off x="3055259" y="3994531"/>
                <a:ext cx="80640" cy="8640"/>
              </p14:xfrm>
            </p:contentPart>
          </mc:Choice>
          <mc:Fallback>
            <p:pic>
              <p:nvPicPr>
                <p:cNvPr id="307" name="Freihand 306">
                  <a:extLst>
                    <a:ext uri="{FF2B5EF4-FFF2-40B4-BE49-F238E27FC236}">
                      <a16:creationId xmlns:a16="http://schemas.microsoft.com/office/drawing/2014/main" id="{0C70E8EF-3F20-4C4A-8F7F-F29AA336A25C}"/>
                    </a:ext>
                  </a:extLst>
                </p:cNvPr>
                <p:cNvPicPr/>
                <p:nvPr/>
              </p:nvPicPr>
              <p:blipFill>
                <a:blip r:embed="rId497"/>
                <a:stretch>
                  <a:fillRect/>
                </a:stretch>
              </p:blipFill>
              <p:spPr>
                <a:xfrm>
                  <a:off x="3050939" y="3990211"/>
                  <a:ext cx="89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08" name="Freihand 307">
                  <a:extLst>
                    <a:ext uri="{FF2B5EF4-FFF2-40B4-BE49-F238E27FC236}">
                      <a16:creationId xmlns:a16="http://schemas.microsoft.com/office/drawing/2014/main" id="{042227AE-5D1A-4104-A8D4-4C85505B57DE}"/>
                    </a:ext>
                  </a:extLst>
                </p14:cNvPr>
                <p14:cNvContentPartPr/>
                <p14:nvPr/>
              </p14:nvContentPartPr>
              <p14:xfrm>
                <a:off x="3012419" y="4023331"/>
                <a:ext cx="158040" cy="19440"/>
              </p14:xfrm>
            </p:contentPart>
          </mc:Choice>
          <mc:Fallback>
            <p:pic>
              <p:nvPicPr>
                <p:cNvPr id="308" name="Freihand 307">
                  <a:extLst>
                    <a:ext uri="{FF2B5EF4-FFF2-40B4-BE49-F238E27FC236}">
                      <a16:creationId xmlns:a16="http://schemas.microsoft.com/office/drawing/2014/main" id="{042227AE-5D1A-4104-A8D4-4C85505B57DE}"/>
                    </a:ext>
                  </a:extLst>
                </p:cNvPr>
                <p:cNvPicPr/>
                <p:nvPr/>
              </p:nvPicPr>
              <p:blipFill>
                <a:blip r:embed="rId499"/>
                <a:stretch>
                  <a:fillRect/>
                </a:stretch>
              </p:blipFill>
              <p:spPr>
                <a:xfrm>
                  <a:off x="3008099" y="4019011"/>
                  <a:ext cx="166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9" name="Freihand 308">
                  <a:extLst>
                    <a:ext uri="{FF2B5EF4-FFF2-40B4-BE49-F238E27FC236}">
                      <a16:creationId xmlns:a16="http://schemas.microsoft.com/office/drawing/2014/main" id="{D47AC8F7-D034-454F-9D75-668E5CDFA671}"/>
                    </a:ext>
                  </a:extLst>
                </p14:cNvPr>
                <p14:cNvContentPartPr/>
                <p14:nvPr/>
              </p14:nvContentPartPr>
              <p14:xfrm>
                <a:off x="3243539" y="3970771"/>
                <a:ext cx="93240" cy="73800"/>
              </p14:xfrm>
            </p:contentPart>
          </mc:Choice>
          <mc:Fallback>
            <p:pic>
              <p:nvPicPr>
                <p:cNvPr id="309" name="Freihand 308">
                  <a:extLst>
                    <a:ext uri="{FF2B5EF4-FFF2-40B4-BE49-F238E27FC236}">
                      <a16:creationId xmlns:a16="http://schemas.microsoft.com/office/drawing/2014/main" id="{D47AC8F7-D034-454F-9D75-668E5CDFA671}"/>
                    </a:ext>
                  </a:extLst>
                </p:cNvPr>
                <p:cNvPicPr/>
                <p:nvPr/>
              </p:nvPicPr>
              <p:blipFill>
                <a:blip r:embed="rId501"/>
                <a:stretch>
                  <a:fillRect/>
                </a:stretch>
              </p:blipFill>
              <p:spPr>
                <a:xfrm>
                  <a:off x="3239219" y="3966451"/>
                  <a:ext cx="101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0" name="Freihand 309">
                  <a:extLst>
                    <a:ext uri="{FF2B5EF4-FFF2-40B4-BE49-F238E27FC236}">
                      <a16:creationId xmlns:a16="http://schemas.microsoft.com/office/drawing/2014/main" id="{C5CE4E0B-7685-4985-8FDF-6D7671D71DDF}"/>
                    </a:ext>
                  </a:extLst>
                </p14:cNvPr>
                <p14:cNvContentPartPr/>
                <p14:nvPr/>
              </p14:nvContentPartPr>
              <p14:xfrm>
                <a:off x="3346499" y="4039531"/>
                <a:ext cx="27000" cy="102600"/>
              </p14:xfrm>
            </p:contentPart>
          </mc:Choice>
          <mc:Fallback>
            <p:pic>
              <p:nvPicPr>
                <p:cNvPr id="310" name="Freihand 309">
                  <a:extLst>
                    <a:ext uri="{FF2B5EF4-FFF2-40B4-BE49-F238E27FC236}">
                      <a16:creationId xmlns:a16="http://schemas.microsoft.com/office/drawing/2014/main" id="{C5CE4E0B-7685-4985-8FDF-6D7671D71DDF}"/>
                    </a:ext>
                  </a:extLst>
                </p:cNvPr>
                <p:cNvPicPr/>
                <p:nvPr/>
              </p:nvPicPr>
              <p:blipFill>
                <a:blip r:embed="rId503"/>
                <a:stretch>
                  <a:fillRect/>
                </a:stretch>
              </p:blipFill>
              <p:spPr>
                <a:xfrm>
                  <a:off x="3342179" y="4035211"/>
                  <a:ext cx="35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1" name="Freihand 310">
                  <a:extLst>
                    <a:ext uri="{FF2B5EF4-FFF2-40B4-BE49-F238E27FC236}">
                      <a16:creationId xmlns:a16="http://schemas.microsoft.com/office/drawing/2014/main" id="{67D2FE9F-060C-4338-82BA-FADBA89F5C99}"/>
                    </a:ext>
                  </a:extLst>
                </p14:cNvPr>
                <p14:cNvContentPartPr/>
                <p14:nvPr/>
              </p14:nvContentPartPr>
              <p14:xfrm>
                <a:off x="3379619" y="3926131"/>
                <a:ext cx="84600" cy="125280"/>
              </p14:xfrm>
            </p:contentPart>
          </mc:Choice>
          <mc:Fallback>
            <p:pic>
              <p:nvPicPr>
                <p:cNvPr id="311" name="Freihand 310">
                  <a:extLst>
                    <a:ext uri="{FF2B5EF4-FFF2-40B4-BE49-F238E27FC236}">
                      <a16:creationId xmlns:a16="http://schemas.microsoft.com/office/drawing/2014/main" id="{67D2FE9F-060C-4338-82BA-FADBA89F5C99}"/>
                    </a:ext>
                  </a:extLst>
                </p:cNvPr>
                <p:cNvPicPr/>
                <p:nvPr/>
              </p:nvPicPr>
              <p:blipFill>
                <a:blip r:embed="rId505"/>
                <a:stretch>
                  <a:fillRect/>
                </a:stretch>
              </p:blipFill>
              <p:spPr>
                <a:xfrm>
                  <a:off x="3375299" y="3921811"/>
                  <a:ext cx="93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2" name="Freihand 311">
                  <a:extLst>
                    <a:ext uri="{FF2B5EF4-FFF2-40B4-BE49-F238E27FC236}">
                      <a16:creationId xmlns:a16="http://schemas.microsoft.com/office/drawing/2014/main" id="{80873316-7BC2-464B-9AC1-1CAA09215615}"/>
                    </a:ext>
                  </a:extLst>
                </p14:cNvPr>
                <p14:cNvContentPartPr/>
                <p14:nvPr/>
              </p14:nvContentPartPr>
              <p14:xfrm>
                <a:off x="3490139" y="3908491"/>
                <a:ext cx="123120" cy="139320"/>
              </p14:xfrm>
            </p:contentPart>
          </mc:Choice>
          <mc:Fallback>
            <p:pic>
              <p:nvPicPr>
                <p:cNvPr id="312" name="Freihand 311">
                  <a:extLst>
                    <a:ext uri="{FF2B5EF4-FFF2-40B4-BE49-F238E27FC236}">
                      <a16:creationId xmlns:a16="http://schemas.microsoft.com/office/drawing/2014/main" id="{80873316-7BC2-464B-9AC1-1CAA09215615}"/>
                    </a:ext>
                  </a:extLst>
                </p:cNvPr>
                <p:cNvPicPr/>
                <p:nvPr/>
              </p:nvPicPr>
              <p:blipFill>
                <a:blip r:embed="rId507"/>
                <a:stretch>
                  <a:fillRect/>
                </a:stretch>
              </p:blipFill>
              <p:spPr>
                <a:xfrm>
                  <a:off x="3485819" y="3904171"/>
                  <a:ext cx="131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3" name="Freihand 312">
                  <a:extLst>
                    <a:ext uri="{FF2B5EF4-FFF2-40B4-BE49-F238E27FC236}">
                      <a16:creationId xmlns:a16="http://schemas.microsoft.com/office/drawing/2014/main" id="{A3DC2C03-5E3B-47F2-9026-02A157DD3F79}"/>
                    </a:ext>
                  </a:extLst>
                </p14:cNvPr>
                <p14:cNvContentPartPr/>
                <p14:nvPr/>
              </p14:nvContentPartPr>
              <p14:xfrm>
                <a:off x="3676979" y="3930811"/>
                <a:ext cx="24840" cy="65880"/>
              </p14:xfrm>
            </p:contentPart>
          </mc:Choice>
          <mc:Fallback>
            <p:pic>
              <p:nvPicPr>
                <p:cNvPr id="313" name="Freihand 312">
                  <a:extLst>
                    <a:ext uri="{FF2B5EF4-FFF2-40B4-BE49-F238E27FC236}">
                      <a16:creationId xmlns:a16="http://schemas.microsoft.com/office/drawing/2014/main" id="{A3DC2C03-5E3B-47F2-9026-02A157DD3F79}"/>
                    </a:ext>
                  </a:extLst>
                </p:cNvPr>
                <p:cNvPicPr/>
                <p:nvPr/>
              </p:nvPicPr>
              <p:blipFill>
                <a:blip r:embed="rId509"/>
                <a:stretch>
                  <a:fillRect/>
                </a:stretch>
              </p:blipFill>
              <p:spPr>
                <a:xfrm>
                  <a:off x="3672659" y="3926491"/>
                  <a:ext cx="33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14" name="Freihand 313">
                  <a:extLst>
                    <a:ext uri="{FF2B5EF4-FFF2-40B4-BE49-F238E27FC236}">
                      <a16:creationId xmlns:a16="http://schemas.microsoft.com/office/drawing/2014/main" id="{41DFA5F9-CB4B-495C-8769-AD6EE4F44649}"/>
                    </a:ext>
                  </a:extLst>
                </p14:cNvPr>
                <p14:cNvContentPartPr/>
                <p14:nvPr/>
              </p14:nvContentPartPr>
              <p14:xfrm>
                <a:off x="3689219" y="4029091"/>
                <a:ext cx="12600" cy="65880"/>
              </p14:xfrm>
            </p:contentPart>
          </mc:Choice>
          <mc:Fallback>
            <p:pic>
              <p:nvPicPr>
                <p:cNvPr id="314" name="Freihand 313">
                  <a:extLst>
                    <a:ext uri="{FF2B5EF4-FFF2-40B4-BE49-F238E27FC236}">
                      <a16:creationId xmlns:a16="http://schemas.microsoft.com/office/drawing/2014/main" id="{41DFA5F9-CB4B-495C-8769-AD6EE4F44649}"/>
                    </a:ext>
                  </a:extLst>
                </p:cNvPr>
                <p:cNvPicPr/>
                <p:nvPr/>
              </p:nvPicPr>
              <p:blipFill>
                <a:blip r:embed="rId511"/>
                <a:stretch>
                  <a:fillRect/>
                </a:stretch>
              </p:blipFill>
              <p:spPr>
                <a:xfrm>
                  <a:off x="3684899" y="4024771"/>
                  <a:ext cx="21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15" name="Freihand 314">
                  <a:extLst>
                    <a:ext uri="{FF2B5EF4-FFF2-40B4-BE49-F238E27FC236}">
                      <a16:creationId xmlns:a16="http://schemas.microsoft.com/office/drawing/2014/main" id="{2044E3E5-FFB4-4978-BEB8-96BBA0E9836E}"/>
                    </a:ext>
                  </a:extLst>
                </p14:cNvPr>
                <p14:cNvContentPartPr/>
                <p14:nvPr/>
              </p14:nvContentPartPr>
              <p14:xfrm>
                <a:off x="3773099" y="3884011"/>
                <a:ext cx="131040" cy="107280"/>
              </p14:xfrm>
            </p:contentPart>
          </mc:Choice>
          <mc:Fallback>
            <p:pic>
              <p:nvPicPr>
                <p:cNvPr id="315" name="Freihand 314">
                  <a:extLst>
                    <a:ext uri="{FF2B5EF4-FFF2-40B4-BE49-F238E27FC236}">
                      <a16:creationId xmlns:a16="http://schemas.microsoft.com/office/drawing/2014/main" id="{2044E3E5-FFB4-4978-BEB8-96BBA0E9836E}"/>
                    </a:ext>
                  </a:extLst>
                </p:cNvPr>
                <p:cNvPicPr/>
                <p:nvPr/>
              </p:nvPicPr>
              <p:blipFill>
                <a:blip r:embed="rId513"/>
                <a:stretch>
                  <a:fillRect/>
                </a:stretch>
              </p:blipFill>
              <p:spPr>
                <a:xfrm>
                  <a:off x="3768779" y="3879691"/>
                  <a:ext cx="139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6" name="Freihand 315">
                  <a:extLst>
                    <a:ext uri="{FF2B5EF4-FFF2-40B4-BE49-F238E27FC236}">
                      <a16:creationId xmlns:a16="http://schemas.microsoft.com/office/drawing/2014/main" id="{D82C29E4-70FA-494E-B8CF-F40E759DCFFC}"/>
                    </a:ext>
                  </a:extLst>
                </p14:cNvPr>
                <p14:cNvContentPartPr/>
                <p14:nvPr/>
              </p14:nvContentPartPr>
              <p14:xfrm>
                <a:off x="3895499" y="3868891"/>
                <a:ext cx="99720" cy="125640"/>
              </p14:xfrm>
            </p:contentPart>
          </mc:Choice>
          <mc:Fallback>
            <p:pic>
              <p:nvPicPr>
                <p:cNvPr id="316" name="Freihand 315">
                  <a:extLst>
                    <a:ext uri="{FF2B5EF4-FFF2-40B4-BE49-F238E27FC236}">
                      <a16:creationId xmlns:a16="http://schemas.microsoft.com/office/drawing/2014/main" id="{D82C29E4-70FA-494E-B8CF-F40E759DCFFC}"/>
                    </a:ext>
                  </a:extLst>
                </p:cNvPr>
                <p:cNvPicPr/>
                <p:nvPr/>
              </p:nvPicPr>
              <p:blipFill>
                <a:blip r:embed="rId515"/>
                <a:stretch>
                  <a:fillRect/>
                </a:stretch>
              </p:blipFill>
              <p:spPr>
                <a:xfrm>
                  <a:off x="3891179" y="3864571"/>
                  <a:ext cx="108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7" name="Freihand 316">
                  <a:extLst>
                    <a:ext uri="{FF2B5EF4-FFF2-40B4-BE49-F238E27FC236}">
                      <a16:creationId xmlns:a16="http://schemas.microsoft.com/office/drawing/2014/main" id="{E7AB98BA-9DB0-4A11-A88E-18A44B5FA58D}"/>
                    </a:ext>
                  </a:extLst>
                </p14:cNvPr>
                <p14:cNvContentPartPr/>
                <p14:nvPr/>
              </p14:nvContentPartPr>
              <p14:xfrm>
                <a:off x="4079099" y="3896251"/>
                <a:ext cx="88560" cy="1800"/>
              </p14:xfrm>
            </p:contentPart>
          </mc:Choice>
          <mc:Fallback>
            <p:pic>
              <p:nvPicPr>
                <p:cNvPr id="317" name="Freihand 316">
                  <a:extLst>
                    <a:ext uri="{FF2B5EF4-FFF2-40B4-BE49-F238E27FC236}">
                      <a16:creationId xmlns:a16="http://schemas.microsoft.com/office/drawing/2014/main" id="{E7AB98BA-9DB0-4A11-A88E-18A44B5FA58D}"/>
                    </a:ext>
                  </a:extLst>
                </p:cNvPr>
                <p:cNvPicPr/>
                <p:nvPr/>
              </p:nvPicPr>
              <p:blipFill>
                <a:blip r:embed="rId517"/>
                <a:stretch>
                  <a:fillRect/>
                </a:stretch>
              </p:blipFill>
              <p:spPr>
                <a:xfrm>
                  <a:off x="4074779" y="3891931"/>
                  <a:ext cx="97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8" name="Freihand 317">
                  <a:extLst>
                    <a:ext uri="{FF2B5EF4-FFF2-40B4-BE49-F238E27FC236}">
                      <a16:creationId xmlns:a16="http://schemas.microsoft.com/office/drawing/2014/main" id="{4123F3AE-DB28-43A7-AC91-07E96CF08957}"/>
                    </a:ext>
                  </a:extLst>
                </p14:cNvPr>
                <p14:cNvContentPartPr/>
                <p14:nvPr/>
              </p14:nvContentPartPr>
              <p14:xfrm>
                <a:off x="4105019" y="3918211"/>
                <a:ext cx="107280" cy="10440"/>
              </p14:xfrm>
            </p:contentPart>
          </mc:Choice>
          <mc:Fallback>
            <p:pic>
              <p:nvPicPr>
                <p:cNvPr id="318" name="Freihand 317">
                  <a:extLst>
                    <a:ext uri="{FF2B5EF4-FFF2-40B4-BE49-F238E27FC236}">
                      <a16:creationId xmlns:a16="http://schemas.microsoft.com/office/drawing/2014/main" id="{4123F3AE-DB28-43A7-AC91-07E96CF08957}"/>
                    </a:ext>
                  </a:extLst>
                </p:cNvPr>
                <p:cNvPicPr/>
                <p:nvPr/>
              </p:nvPicPr>
              <p:blipFill>
                <a:blip r:embed="rId519"/>
                <a:stretch>
                  <a:fillRect/>
                </a:stretch>
              </p:blipFill>
              <p:spPr>
                <a:xfrm>
                  <a:off x="4100699" y="3913891"/>
                  <a:ext cx="1159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9" name="Freihand 318">
                  <a:extLst>
                    <a:ext uri="{FF2B5EF4-FFF2-40B4-BE49-F238E27FC236}">
                      <a16:creationId xmlns:a16="http://schemas.microsoft.com/office/drawing/2014/main" id="{F20AB7FE-0184-4C64-AA13-5CC0D251C5AB}"/>
                    </a:ext>
                  </a:extLst>
                </p14:cNvPr>
                <p14:cNvContentPartPr/>
                <p14:nvPr/>
              </p14:nvContentPartPr>
              <p14:xfrm>
                <a:off x="4308059" y="3865291"/>
                <a:ext cx="24840" cy="110160"/>
              </p14:xfrm>
            </p:contentPart>
          </mc:Choice>
          <mc:Fallback>
            <p:pic>
              <p:nvPicPr>
                <p:cNvPr id="319" name="Freihand 318">
                  <a:extLst>
                    <a:ext uri="{FF2B5EF4-FFF2-40B4-BE49-F238E27FC236}">
                      <a16:creationId xmlns:a16="http://schemas.microsoft.com/office/drawing/2014/main" id="{F20AB7FE-0184-4C64-AA13-5CC0D251C5AB}"/>
                    </a:ext>
                  </a:extLst>
                </p:cNvPr>
                <p:cNvPicPr/>
                <p:nvPr/>
              </p:nvPicPr>
              <p:blipFill>
                <a:blip r:embed="rId521"/>
                <a:stretch>
                  <a:fillRect/>
                </a:stretch>
              </p:blipFill>
              <p:spPr>
                <a:xfrm>
                  <a:off x="4303739" y="3860971"/>
                  <a:ext cx="33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2FE1A022-3BB3-49CE-8013-BB1D5F48B68E}"/>
                    </a:ext>
                  </a:extLst>
                </p14:cNvPr>
                <p14:cNvContentPartPr/>
                <p14:nvPr/>
              </p14:nvContentPartPr>
              <p14:xfrm>
                <a:off x="4244339" y="3814171"/>
                <a:ext cx="226080" cy="110880"/>
              </p14:xfrm>
            </p:contentPart>
          </mc:Choice>
          <mc:Fallback>
            <p:pic>
              <p:nvPicPr>
                <p:cNvPr id="320" name="Freihand 319">
                  <a:extLst>
                    <a:ext uri="{FF2B5EF4-FFF2-40B4-BE49-F238E27FC236}">
                      <a16:creationId xmlns:a16="http://schemas.microsoft.com/office/drawing/2014/main" id="{2FE1A022-3BB3-49CE-8013-BB1D5F48B68E}"/>
                    </a:ext>
                  </a:extLst>
                </p:cNvPr>
                <p:cNvPicPr/>
                <p:nvPr/>
              </p:nvPicPr>
              <p:blipFill>
                <a:blip r:embed="rId523"/>
                <a:stretch>
                  <a:fillRect/>
                </a:stretch>
              </p:blipFill>
              <p:spPr>
                <a:xfrm>
                  <a:off x="4240019" y="3809851"/>
                  <a:ext cx="234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1" name="Freihand 320">
                  <a:extLst>
                    <a:ext uri="{FF2B5EF4-FFF2-40B4-BE49-F238E27FC236}">
                      <a16:creationId xmlns:a16="http://schemas.microsoft.com/office/drawing/2014/main" id="{90BE00F5-FF47-4FBE-BEC2-05D8E71765B3}"/>
                    </a:ext>
                  </a:extLst>
                </p14:cNvPr>
                <p14:cNvContentPartPr/>
                <p14:nvPr/>
              </p14:nvContentPartPr>
              <p14:xfrm>
                <a:off x="4398779" y="3796891"/>
                <a:ext cx="139680" cy="19800"/>
              </p14:xfrm>
            </p:contentPart>
          </mc:Choice>
          <mc:Fallback>
            <p:pic>
              <p:nvPicPr>
                <p:cNvPr id="321" name="Freihand 320">
                  <a:extLst>
                    <a:ext uri="{FF2B5EF4-FFF2-40B4-BE49-F238E27FC236}">
                      <a16:creationId xmlns:a16="http://schemas.microsoft.com/office/drawing/2014/main" id="{90BE00F5-FF47-4FBE-BEC2-05D8E71765B3}"/>
                    </a:ext>
                  </a:extLst>
                </p:cNvPr>
                <p:cNvPicPr/>
                <p:nvPr/>
              </p:nvPicPr>
              <p:blipFill>
                <a:blip r:embed="rId525"/>
                <a:stretch>
                  <a:fillRect/>
                </a:stretch>
              </p:blipFill>
              <p:spPr>
                <a:xfrm>
                  <a:off x="4394459" y="3792571"/>
                  <a:ext cx="148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22" name="Freihand 321">
                  <a:extLst>
                    <a:ext uri="{FF2B5EF4-FFF2-40B4-BE49-F238E27FC236}">
                      <a16:creationId xmlns:a16="http://schemas.microsoft.com/office/drawing/2014/main" id="{82E285CC-3915-4367-ABA0-8A9B1D2A0CA6}"/>
                    </a:ext>
                  </a:extLst>
                </p14:cNvPr>
                <p14:cNvContentPartPr/>
                <p14:nvPr/>
              </p14:nvContentPartPr>
              <p14:xfrm>
                <a:off x="4615499" y="3838651"/>
                <a:ext cx="143640" cy="46800"/>
              </p14:xfrm>
            </p:contentPart>
          </mc:Choice>
          <mc:Fallback>
            <p:pic>
              <p:nvPicPr>
                <p:cNvPr id="322" name="Freihand 321">
                  <a:extLst>
                    <a:ext uri="{FF2B5EF4-FFF2-40B4-BE49-F238E27FC236}">
                      <a16:creationId xmlns:a16="http://schemas.microsoft.com/office/drawing/2014/main" id="{82E285CC-3915-4367-ABA0-8A9B1D2A0CA6}"/>
                    </a:ext>
                  </a:extLst>
                </p:cNvPr>
                <p:cNvPicPr/>
                <p:nvPr/>
              </p:nvPicPr>
              <p:blipFill>
                <a:blip r:embed="rId527"/>
                <a:stretch>
                  <a:fillRect/>
                </a:stretch>
              </p:blipFill>
              <p:spPr>
                <a:xfrm>
                  <a:off x="4611179" y="3834331"/>
                  <a:ext cx="152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3" name="Freihand 322">
                  <a:extLst>
                    <a:ext uri="{FF2B5EF4-FFF2-40B4-BE49-F238E27FC236}">
                      <a16:creationId xmlns:a16="http://schemas.microsoft.com/office/drawing/2014/main" id="{88F3697B-C6DB-4EFB-AFBE-774C5621C39A}"/>
                    </a:ext>
                  </a:extLst>
                </p14:cNvPr>
                <p14:cNvContentPartPr/>
                <p14:nvPr/>
              </p14:nvContentPartPr>
              <p14:xfrm>
                <a:off x="4760219" y="3761971"/>
                <a:ext cx="87480" cy="123840"/>
              </p14:xfrm>
            </p:contentPart>
          </mc:Choice>
          <mc:Fallback>
            <p:pic>
              <p:nvPicPr>
                <p:cNvPr id="323" name="Freihand 322">
                  <a:extLst>
                    <a:ext uri="{FF2B5EF4-FFF2-40B4-BE49-F238E27FC236}">
                      <a16:creationId xmlns:a16="http://schemas.microsoft.com/office/drawing/2014/main" id="{88F3697B-C6DB-4EFB-AFBE-774C5621C39A}"/>
                    </a:ext>
                  </a:extLst>
                </p:cNvPr>
                <p:cNvPicPr/>
                <p:nvPr/>
              </p:nvPicPr>
              <p:blipFill>
                <a:blip r:embed="rId529"/>
                <a:stretch>
                  <a:fillRect/>
                </a:stretch>
              </p:blipFill>
              <p:spPr>
                <a:xfrm>
                  <a:off x="4755899" y="3757651"/>
                  <a:ext cx="96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24" name="Freihand 323">
                  <a:extLst>
                    <a:ext uri="{FF2B5EF4-FFF2-40B4-BE49-F238E27FC236}">
                      <a16:creationId xmlns:a16="http://schemas.microsoft.com/office/drawing/2014/main" id="{1F3FEC55-3D73-4392-9A99-BEE7633FE62B}"/>
                    </a:ext>
                  </a:extLst>
                </p14:cNvPr>
                <p14:cNvContentPartPr/>
                <p14:nvPr/>
              </p14:nvContentPartPr>
              <p14:xfrm>
                <a:off x="4830779" y="3872131"/>
                <a:ext cx="41040" cy="87120"/>
              </p14:xfrm>
            </p:contentPart>
          </mc:Choice>
          <mc:Fallback>
            <p:pic>
              <p:nvPicPr>
                <p:cNvPr id="324" name="Freihand 323">
                  <a:extLst>
                    <a:ext uri="{FF2B5EF4-FFF2-40B4-BE49-F238E27FC236}">
                      <a16:creationId xmlns:a16="http://schemas.microsoft.com/office/drawing/2014/main" id="{1F3FEC55-3D73-4392-9A99-BEE7633FE62B}"/>
                    </a:ext>
                  </a:extLst>
                </p:cNvPr>
                <p:cNvPicPr/>
                <p:nvPr/>
              </p:nvPicPr>
              <p:blipFill>
                <a:blip r:embed="rId531"/>
                <a:stretch>
                  <a:fillRect/>
                </a:stretch>
              </p:blipFill>
              <p:spPr>
                <a:xfrm>
                  <a:off x="4826459" y="3867811"/>
                  <a:ext cx="49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25" name="Freihand 324">
                  <a:extLst>
                    <a:ext uri="{FF2B5EF4-FFF2-40B4-BE49-F238E27FC236}">
                      <a16:creationId xmlns:a16="http://schemas.microsoft.com/office/drawing/2014/main" id="{CA0E3B86-5449-4FE0-9411-64D281A4502D}"/>
                    </a:ext>
                  </a:extLst>
                </p14:cNvPr>
                <p14:cNvContentPartPr/>
                <p14:nvPr/>
              </p14:nvContentPartPr>
              <p14:xfrm>
                <a:off x="4890899" y="3741091"/>
                <a:ext cx="109440" cy="155520"/>
              </p14:xfrm>
            </p:contentPart>
          </mc:Choice>
          <mc:Fallback>
            <p:pic>
              <p:nvPicPr>
                <p:cNvPr id="325" name="Freihand 324">
                  <a:extLst>
                    <a:ext uri="{FF2B5EF4-FFF2-40B4-BE49-F238E27FC236}">
                      <a16:creationId xmlns:a16="http://schemas.microsoft.com/office/drawing/2014/main" id="{CA0E3B86-5449-4FE0-9411-64D281A4502D}"/>
                    </a:ext>
                  </a:extLst>
                </p:cNvPr>
                <p:cNvPicPr/>
                <p:nvPr/>
              </p:nvPicPr>
              <p:blipFill>
                <a:blip r:embed="rId533"/>
                <a:stretch>
                  <a:fillRect/>
                </a:stretch>
              </p:blipFill>
              <p:spPr>
                <a:xfrm>
                  <a:off x="4886579" y="3736771"/>
                  <a:ext cx="118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26" name="Freihand 325">
                  <a:extLst>
                    <a:ext uri="{FF2B5EF4-FFF2-40B4-BE49-F238E27FC236}">
                      <a16:creationId xmlns:a16="http://schemas.microsoft.com/office/drawing/2014/main" id="{7EC9D10F-6CEF-44B3-AEB5-CEBE062FDA25}"/>
                    </a:ext>
                  </a:extLst>
                </p14:cNvPr>
                <p14:cNvContentPartPr/>
                <p14:nvPr/>
              </p14:nvContentPartPr>
              <p14:xfrm>
                <a:off x="4990619" y="3787171"/>
                <a:ext cx="113760" cy="112680"/>
              </p14:xfrm>
            </p:contentPart>
          </mc:Choice>
          <mc:Fallback>
            <p:pic>
              <p:nvPicPr>
                <p:cNvPr id="326" name="Freihand 325">
                  <a:extLst>
                    <a:ext uri="{FF2B5EF4-FFF2-40B4-BE49-F238E27FC236}">
                      <a16:creationId xmlns:a16="http://schemas.microsoft.com/office/drawing/2014/main" id="{7EC9D10F-6CEF-44B3-AEB5-CEBE062FDA25}"/>
                    </a:ext>
                  </a:extLst>
                </p:cNvPr>
                <p:cNvPicPr/>
                <p:nvPr/>
              </p:nvPicPr>
              <p:blipFill>
                <a:blip r:embed="rId535"/>
                <a:stretch>
                  <a:fillRect/>
                </a:stretch>
              </p:blipFill>
              <p:spPr>
                <a:xfrm>
                  <a:off x="4986299" y="3782851"/>
                  <a:ext cx="122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7" name="Freihand 326">
                  <a:extLst>
                    <a:ext uri="{FF2B5EF4-FFF2-40B4-BE49-F238E27FC236}">
                      <a16:creationId xmlns:a16="http://schemas.microsoft.com/office/drawing/2014/main" id="{1802AB8B-C94E-460E-B94A-5676DDFBA827}"/>
                    </a:ext>
                  </a:extLst>
                </p14:cNvPr>
                <p14:cNvContentPartPr/>
                <p14:nvPr/>
              </p14:nvContentPartPr>
              <p14:xfrm>
                <a:off x="5028419" y="3755131"/>
                <a:ext cx="344520" cy="58680"/>
              </p14:xfrm>
            </p:contentPart>
          </mc:Choice>
          <mc:Fallback>
            <p:pic>
              <p:nvPicPr>
                <p:cNvPr id="327" name="Freihand 326">
                  <a:extLst>
                    <a:ext uri="{FF2B5EF4-FFF2-40B4-BE49-F238E27FC236}">
                      <a16:creationId xmlns:a16="http://schemas.microsoft.com/office/drawing/2014/main" id="{1802AB8B-C94E-460E-B94A-5676DDFBA827}"/>
                    </a:ext>
                  </a:extLst>
                </p:cNvPr>
                <p:cNvPicPr/>
                <p:nvPr/>
              </p:nvPicPr>
              <p:blipFill>
                <a:blip r:embed="rId537"/>
                <a:stretch>
                  <a:fillRect/>
                </a:stretch>
              </p:blipFill>
              <p:spPr>
                <a:xfrm>
                  <a:off x="5024099" y="3750811"/>
                  <a:ext cx="353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8" name="Freihand 327">
                  <a:extLst>
                    <a:ext uri="{FF2B5EF4-FFF2-40B4-BE49-F238E27FC236}">
                      <a16:creationId xmlns:a16="http://schemas.microsoft.com/office/drawing/2014/main" id="{3F8A8283-51BB-460D-85A0-B77DFCE06E3D}"/>
                    </a:ext>
                  </a:extLst>
                </p14:cNvPr>
                <p14:cNvContentPartPr/>
                <p14:nvPr/>
              </p14:nvContentPartPr>
              <p14:xfrm>
                <a:off x="5221019" y="3826771"/>
                <a:ext cx="162360" cy="16200"/>
              </p14:xfrm>
            </p:contentPart>
          </mc:Choice>
          <mc:Fallback>
            <p:pic>
              <p:nvPicPr>
                <p:cNvPr id="328" name="Freihand 327">
                  <a:extLst>
                    <a:ext uri="{FF2B5EF4-FFF2-40B4-BE49-F238E27FC236}">
                      <a16:creationId xmlns:a16="http://schemas.microsoft.com/office/drawing/2014/main" id="{3F8A8283-51BB-460D-85A0-B77DFCE06E3D}"/>
                    </a:ext>
                  </a:extLst>
                </p:cNvPr>
                <p:cNvPicPr/>
                <p:nvPr/>
              </p:nvPicPr>
              <p:blipFill>
                <a:blip r:embed="rId539"/>
                <a:stretch>
                  <a:fillRect/>
                </a:stretch>
              </p:blipFill>
              <p:spPr>
                <a:xfrm>
                  <a:off x="5216699" y="3822451"/>
                  <a:ext cx="171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9" name="Freihand 328">
                  <a:extLst>
                    <a:ext uri="{FF2B5EF4-FFF2-40B4-BE49-F238E27FC236}">
                      <a16:creationId xmlns:a16="http://schemas.microsoft.com/office/drawing/2014/main" id="{010A9260-BEA9-458F-A7E7-0C55B013F89E}"/>
                    </a:ext>
                  </a:extLst>
                </p14:cNvPr>
                <p14:cNvContentPartPr/>
                <p14:nvPr/>
              </p14:nvContentPartPr>
              <p14:xfrm>
                <a:off x="5385539" y="3746131"/>
                <a:ext cx="87480" cy="142200"/>
              </p14:xfrm>
            </p:contentPart>
          </mc:Choice>
          <mc:Fallback>
            <p:pic>
              <p:nvPicPr>
                <p:cNvPr id="329" name="Freihand 328">
                  <a:extLst>
                    <a:ext uri="{FF2B5EF4-FFF2-40B4-BE49-F238E27FC236}">
                      <a16:creationId xmlns:a16="http://schemas.microsoft.com/office/drawing/2014/main" id="{010A9260-BEA9-458F-A7E7-0C55B013F89E}"/>
                    </a:ext>
                  </a:extLst>
                </p:cNvPr>
                <p:cNvPicPr/>
                <p:nvPr/>
              </p:nvPicPr>
              <p:blipFill>
                <a:blip r:embed="rId541"/>
                <a:stretch>
                  <a:fillRect/>
                </a:stretch>
              </p:blipFill>
              <p:spPr>
                <a:xfrm>
                  <a:off x="5381219" y="3741811"/>
                  <a:ext cx="961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1" name="Freihand 330">
                  <a:extLst>
                    <a:ext uri="{FF2B5EF4-FFF2-40B4-BE49-F238E27FC236}">
                      <a16:creationId xmlns:a16="http://schemas.microsoft.com/office/drawing/2014/main" id="{E3BA772D-CD7F-4142-AE58-84089C67CFEE}"/>
                    </a:ext>
                  </a:extLst>
                </p14:cNvPr>
                <p14:cNvContentPartPr/>
                <p14:nvPr/>
              </p14:nvContentPartPr>
              <p14:xfrm>
                <a:off x="5569859" y="3754771"/>
                <a:ext cx="95760" cy="102960"/>
              </p14:xfrm>
            </p:contentPart>
          </mc:Choice>
          <mc:Fallback>
            <p:pic>
              <p:nvPicPr>
                <p:cNvPr id="331" name="Freihand 330">
                  <a:extLst>
                    <a:ext uri="{FF2B5EF4-FFF2-40B4-BE49-F238E27FC236}">
                      <a16:creationId xmlns:a16="http://schemas.microsoft.com/office/drawing/2014/main" id="{E3BA772D-CD7F-4142-AE58-84089C67CFEE}"/>
                    </a:ext>
                  </a:extLst>
                </p:cNvPr>
                <p:cNvPicPr/>
                <p:nvPr/>
              </p:nvPicPr>
              <p:blipFill>
                <a:blip r:embed="rId543"/>
                <a:stretch>
                  <a:fillRect/>
                </a:stretch>
              </p:blipFill>
              <p:spPr>
                <a:xfrm>
                  <a:off x="5565539" y="3750451"/>
                  <a:ext cx="104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2" name="Freihand 331">
                  <a:extLst>
                    <a:ext uri="{FF2B5EF4-FFF2-40B4-BE49-F238E27FC236}">
                      <a16:creationId xmlns:a16="http://schemas.microsoft.com/office/drawing/2014/main" id="{EC013506-3405-4169-AA7A-1A24C5E9B361}"/>
                    </a:ext>
                  </a:extLst>
                </p14:cNvPr>
                <p14:cNvContentPartPr/>
                <p14:nvPr/>
              </p14:nvContentPartPr>
              <p14:xfrm>
                <a:off x="5667779" y="3776731"/>
                <a:ext cx="29520" cy="162360"/>
              </p14:xfrm>
            </p:contentPart>
          </mc:Choice>
          <mc:Fallback>
            <p:pic>
              <p:nvPicPr>
                <p:cNvPr id="332" name="Freihand 331">
                  <a:extLst>
                    <a:ext uri="{FF2B5EF4-FFF2-40B4-BE49-F238E27FC236}">
                      <a16:creationId xmlns:a16="http://schemas.microsoft.com/office/drawing/2014/main" id="{EC013506-3405-4169-AA7A-1A24C5E9B361}"/>
                    </a:ext>
                  </a:extLst>
                </p:cNvPr>
                <p:cNvPicPr/>
                <p:nvPr/>
              </p:nvPicPr>
              <p:blipFill>
                <a:blip r:embed="rId545"/>
                <a:stretch>
                  <a:fillRect/>
                </a:stretch>
              </p:blipFill>
              <p:spPr>
                <a:xfrm>
                  <a:off x="5663459" y="3772411"/>
                  <a:ext cx="38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3" name="Freihand 332">
                  <a:extLst>
                    <a:ext uri="{FF2B5EF4-FFF2-40B4-BE49-F238E27FC236}">
                      <a16:creationId xmlns:a16="http://schemas.microsoft.com/office/drawing/2014/main" id="{3F5B713C-6B0A-44A2-B40A-93ECDBE6E46B}"/>
                    </a:ext>
                  </a:extLst>
                </p14:cNvPr>
                <p14:cNvContentPartPr/>
                <p14:nvPr/>
              </p14:nvContentPartPr>
              <p14:xfrm>
                <a:off x="5725379" y="3714451"/>
                <a:ext cx="79560" cy="164520"/>
              </p14:xfrm>
            </p:contentPart>
          </mc:Choice>
          <mc:Fallback>
            <p:pic>
              <p:nvPicPr>
                <p:cNvPr id="333" name="Freihand 332">
                  <a:extLst>
                    <a:ext uri="{FF2B5EF4-FFF2-40B4-BE49-F238E27FC236}">
                      <a16:creationId xmlns:a16="http://schemas.microsoft.com/office/drawing/2014/main" id="{3F5B713C-6B0A-44A2-B40A-93ECDBE6E46B}"/>
                    </a:ext>
                  </a:extLst>
                </p:cNvPr>
                <p:cNvPicPr/>
                <p:nvPr/>
              </p:nvPicPr>
              <p:blipFill>
                <a:blip r:embed="rId547"/>
                <a:stretch>
                  <a:fillRect/>
                </a:stretch>
              </p:blipFill>
              <p:spPr>
                <a:xfrm>
                  <a:off x="5721059" y="3710131"/>
                  <a:ext cx="88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4" name="Freihand 333">
                  <a:extLst>
                    <a:ext uri="{FF2B5EF4-FFF2-40B4-BE49-F238E27FC236}">
                      <a16:creationId xmlns:a16="http://schemas.microsoft.com/office/drawing/2014/main" id="{FEDA2D58-EF47-42A9-9854-B327786E374B}"/>
                    </a:ext>
                  </a:extLst>
                </p14:cNvPr>
                <p14:cNvContentPartPr/>
                <p14:nvPr/>
              </p14:nvContentPartPr>
              <p14:xfrm>
                <a:off x="5797379" y="3758011"/>
                <a:ext cx="65880" cy="112680"/>
              </p14:xfrm>
            </p:contentPart>
          </mc:Choice>
          <mc:Fallback>
            <p:pic>
              <p:nvPicPr>
                <p:cNvPr id="334" name="Freihand 333">
                  <a:extLst>
                    <a:ext uri="{FF2B5EF4-FFF2-40B4-BE49-F238E27FC236}">
                      <a16:creationId xmlns:a16="http://schemas.microsoft.com/office/drawing/2014/main" id="{FEDA2D58-EF47-42A9-9854-B327786E374B}"/>
                    </a:ext>
                  </a:extLst>
                </p:cNvPr>
                <p:cNvPicPr/>
                <p:nvPr/>
              </p:nvPicPr>
              <p:blipFill>
                <a:blip r:embed="rId549"/>
                <a:stretch>
                  <a:fillRect/>
                </a:stretch>
              </p:blipFill>
              <p:spPr>
                <a:xfrm>
                  <a:off x="5793059" y="3753691"/>
                  <a:ext cx="74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35" name="Freihand 334">
                  <a:extLst>
                    <a:ext uri="{FF2B5EF4-FFF2-40B4-BE49-F238E27FC236}">
                      <a16:creationId xmlns:a16="http://schemas.microsoft.com/office/drawing/2014/main" id="{9EECBDEA-F093-404D-9F97-468975B5E40D}"/>
                    </a:ext>
                  </a:extLst>
                </p14:cNvPr>
                <p14:cNvContentPartPr/>
                <p14:nvPr/>
              </p14:nvContentPartPr>
              <p14:xfrm>
                <a:off x="5827979" y="3746851"/>
                <a:ext cx="114480" cy="5040"/>
              </p14:xfrm>
            </p:contentPart>
          </mc:Choice>
          <mc:Fallback>
            <p:pic>
              <p:nvPicPr>
                <p:cNvPr id="335" name="Freihand 334">
                  <a:extLst>
                    <a:ext uri="{FF2B5EF4-FFF2-40B4-BE49-F238E27FC236}">
                      <a16:creationId xmlns:a16="http://schemas.microsoft.com/office/drawing/2014/main" id="{9EECBDEA-F093-404D-9F97-468975B5E40D}"/>
                    </a:ext>
                  </a:extLst>
                </p:cNvPr>
                <p:cNvPicPr/>
                <p:nvPr/>
              </p:nvPicPr>
              <p:blipFill>
                <a:blip r:embed="rId551"/>
                <a:stretch>
                  <a:fillRect/>
                </a:stretch>
              </p:blipFill>
              <p:spPr>
                <a:xfrm>
                  <a:off x="5823659" y="3742531"/>
                  <a:ext cx="123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36" name="Freihand 335">
                  <a:extLst>
                    <a:ext uri="{FF2B5EF4-FFF2-40B4-BE49-F238E27FC236}">
                      <a16:creationId xmlns:a16="http://schemas.microsoft.com/office/drawing/2014/main" id="{E849EF25-112C-4A7E-9781-1310FC2D837C}"/>
                    </a:ext>
                  </a:extLst>
                </p14:cNvPr>
                <p14:cNvContentPartPr/>
                <p14:nvPr/>
              </p14:nvContentPartPr>
              <p14:xfrm>
                <a:off x="5988539" y="3743251"/>
                <a:ext cx="80640" cy="121320"/>
              </p14:xfrm>
            </p:contentPart>
          </mc:Choice>
          <mc:Fallback>
            <p:pic>
              <p:nvPicPr>
                <p:cNvPr id="336" name="Freihand 335">
                  <a:extLst>
                    <a:ext uri="{FF2B5EF4-FFF2-40B4-BE49-F238E27FC236}">
                      <a16:creationId xmlns:a16="http://schemas.microsoft.com/office/drawing/2014/main" id="{E849EF25-112C-4A7E-9781-1310FC2D837C}"/>
                    </a:ext>
                  </a:extLst>
                </p:cNvPr>
                <p:cNvPicPr/>
                <p:nvPr/>
              </p:nvPicPr>
              <p:blipFill>
                <a:blip r:embed="rId553"/>
                <a:stretch>
                  <a:fillRect/>
                </a:stretch>
              </p:blipFill>
              <p:spPr>
                <a:xfrm>
                  <a:off x="5984219" y="3738931"/>
                  <a:ext cx="89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7" name="Freihand 336">
                  <a:extLst>
                    <a:ext uri="{FF2B5EF4-FFF2-40B4-BE49-F238E27FC236}">
                      <a16:creationId xmlns:a16="http://schemas.microsoft.com/office/drawing/2014/main" id="{E2FFD977-4793-450F-8BE3-1825B610052D}"/>
                    </a:ext>
                  </a:extLst>
                </p14:cNvPr>
                <p14:cNvContentPartPr/>
                <p14:nvPr/>
              </p14:nvContentPartPr>
              <p14:xfrm>
                <a:off x="6111299" y="3728131"/>
                <a:ext cx="107640" cy="83520"/>
              </p14:xfrm>
            </p:contentPart>
          </mc:Choice>
          <mc:Fallback>
            <p:pic>
              <p:nvPicPr>
                <p:cNvPr id="337" name="Freihand 336">
                  <a:extLst>
                    <a:ext uri="{FF2B5EF4-FFF2-40B4-BE49-F238E27FC236}">
                      <a16:creationId xmlns:a16="http://schemas.microsoft.com/office/drawing/2014/main" id="{E2FFD977-4793-450F-8BE3-1825B610052D}"/>
                    </a:ext>
                  </a:extLst>
                </p:cNvPr>
                <p:cNvPicPr/>
                <p:nvPr/>
              </p:nvPicPr>
              <p:blipFill>
                <a:blip r:embed="rId555"/>
                <a:stretch>
                  <a:fillRect/>
                </a:stretch>
              </p:blipFill>
              <p:spPr>
                <a:xfrm>
                  <a:off x="6106979" y="3723811"/>
                  <a:ext cx="116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8" name="Freihand 337">
                  <a:extLst>
                    <a:ext uri="{FF2B5EF4-FFF2-40B4-BE49-F238E27FC236}">
                      <a16:creationId xmlns:a16="http://schemas.microsoft.com/office/drawing/2014/main" id="{D897300C-9947-4FCD-B036-4B508250A6D4}"/>
                    </a:ext>
                  </a:extLst>
                </p14:cNvPr>
                <p14:cNvContentPartPr/>
                <p14:nvPr/>
              </p14:nvContentPartPr>
              <p14:xfrm>
                <a:off x="6221459" y="3799771"/>
                <a:ext cx="17280" cy="81000"/>
              </p14:xfrm>
            </p:contentPart>
          </mc:Choice>
          <mc:Fallback>
            <p:pic>
              <p:nvPicPr>
                <p:cNvPr id="338" name="Freihand 337">
                  <a:extLst>
                    <a:ext uri="{FF2B5EF4-FFF2-40B4-BE49-F238E27FC236}">
                      <a16:creationId xmlns:a16="http://schemas.microsoft.com/office/drawing/2014/main" id="{D897300C-9947-4FCD-B036-4B508250A6D4}"/>
                    </a:ext>
                  </a:extLst>
                </p:cNvPr>
                <p:cNvPicPr/>
                <p:nvPr/>
              </p:nvPicPr>
              <p:blipFill>
                <a:blip r:embed="rId557"/>
                <a:stretch>
                  <a:fillRect/>
                </a:stretch>
              </p:blipFill>
              <p:spPr>
                <a:xfrm>
                  <a:off x="6217139" y="3795451"/>
                  <a:ext cx="25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9" name="Freihand 338">
                  <a:extLst>
                    <a:ext uri="{FF2B5EF4-FFF2-40B4-BE49-F238E27FC236}">
                      <a16:creationId xmlns:a16="http://schemas.microsoft.com/office/drawing/2014/main" id="{8F78943F-67A0-43A8-91C9-BF3BB3BC2689}"/>
                    </a:ext>
                  </a:extLst>
                </p14:cNvPr>
                <p14:cNvContentPartPr/>
                <p14:nvPr/>
              </p14:nvContentPartPr>
              <p14:xfrm>
                <a:off x="6268259" y="3697531"/>
                <a:ext cx="92160" cy="127080"/>
              </p14:xfrm>
            </p:contentPart>
          </mc:Choice>
          <mc:Fallback>
            <p:pic>
              <p:nvPicPr>
                <p:cNvPr id="339" name="Freihand 338">
                  <a:extLst>
                    <a:ext uri="{FF2B5EF4-FFF2-40B4-BE49-F238E27FC236}">
                      <a16:creationId xmlns:a16="http://schemas.microsoft.com/office/drawing/2014/main" id="{8F78943F-67A0-43A8-91C9-BF3BB3BC2689}"/>
                    </a:ext>
                  </a:extLst>
                </p:cNvPr>
                <p:cNvPicPr/>
                <p:nvPr/>
              </p:nvPicPr>
              <p:blipFill>
                <a:blip r:embed="rId559"/>
                <a:stretch>
                  <a:fillRect/>
                </a:stretch>
              </p:blipFill>
              <p:spPr>
                <a:xfrm>
                  <a:off x="6263939" y="3693211"/>
                  <a:ext cx="100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40" name="Freihand 339">
                  <a:extLst>
                    <a:ext uri="{FF2B5EF4-FFF2-40B4-BE49-F238E27FC236}">
                      <a16:creationId xmlns:a16="http://schemas.microsoft.com/office/drawing/2014/main" id="{82E57E8F-EBE3-4385-8F8B-C02D35D0CA3D}"/>
                    </a:ext>
                  </a:extLst>
                </p14:cNvPr>
                <p14:cNvContentPartPr/>
                <p14:nvPr/>
              </p14:nvContentPartPr>
              <p14:xfrm>
                <a:off x="6362579" y="3708691"/>
                <a:ext cx="154800" cy="122400"/>
              </p14:xfrm>
            </p:contentPart>
          </mc:Choice>
          <mc:Fallback>
            <p:pic>
              <p:nvPicPr>
                <p:cNvPr id="340" name="Freihand 339">
                  <a:extLst>
                    <a:ext uri="{FF2B5EF4-FFF2-40B4-BE49-F238E27FC236}">
                      <a16:creationId xmlns:a16="http://schemas.microsoft.com/office/drawing/2014/main" id="{82E57E8F-EBE3-4385-8F8B-C02D35D0CA3D}"/>
                    </a:ext>
                  </a:extLst>
                </p:cNvPr>
                <p:cNvPicPr/>
                <p:nvPr/>
              </p:nvPicPr>
              <p:blipFill>
                <a:blip r:embed="rId561"/>
                <a:stretch>
                  <a:fillRect/>
                </a:stretch>
              </p:blipFill>
              <p:spPr>
                <a:xfrm>
                  <a:off x="6358259" y="3704371"/>
                  <a:ext cx="163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1" name="Freihand 340">
                  <a:extLst>
                    <a:ext uri="{FF2B5EF4-FFF2-40B4-BE49-F238E27FC236}">
                      <a16:creationId xmlns:a16="http://schemas.microsoft.com/office/drawing/2014/main" id="{2244918B-7F62-42E2-B712-83ABDD03097D}"/>
                    </a:ext>
                  </a:extLst>
                </p14:cNvPr>
                <p14:cNvContentPartPr/>
                <p14:nvPr/>
              </p14:nvContentPartPr>
              <p14:xfrm>
                <a:off x="6559499" y="3713011"/>
                <a:ext cx="152640" cy="67680"/>
              </p14:xfrm>
            </p:contentPart>
          </mc:Choice>
          <mc:Fallback>
            <p:pic>
              <p:nvPicPr>
                <p:cNvPr id="341" name="Freihand 340">
                  <a:extLst>
                    <a:ext uri="{FF2B5EF4-FFF2-40B4-BE49-F238E27FC236}">
                      <a16:creationId xmlns:a16="http://schemas.microsoft.com/office/drawing/2014/main" id="{2244918B-7F62-42E2-B712-83ABDD03097D}"/>
                    </a:ext>
                  </a:extLst>
                </p:cNvPr>
                <p:cNvPicPr/>
                <p:nvPr/>
              </p:nvPicPr>
              <p:blipFill>
                <a:blip r:embed="rId563"/>
                <a:stretch>
                  <a:fillRect/>
                </a:stretch>
              </p:blipFill>
              <p:spPr>
                <a:xfrm>
                  <a:off x="6555179" y="3708691"/>
                  <a:ext cx="161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2" name="Freihand 341">
                  <a:extLst>
                    <a:ext uri="{FF2B5EF4-FFF2-40B4-BE49-F238E27FC236}">
                      <a16:creationId xmlns:a16="http://schemas.microsoft.com/office/drawing/2014/main" id="{FAB6BE5A-7027-461E-955C-C9CF1E8EAAF5}"/>
                    </a:ext>
                  </a:extLst>
                </p14:cNvPr>
                <p14:cNvContentPartPr/>
                <p14:nvPr/>
              </p14:nvContentPartPr>
              <p14:xfrm>
                <a:off x="6713579" y="3653971"/>
                <a:ext cx="96120" cy="169920"/>
              </p14:xfrm>
            </p:contentPart>
          </mc:Choice>
          <mc:Fallback>
            <p:pic>
              <p:nvPicPr>
                <p:cNvPr id="342" name="Freihand 341">
                  <a:extLst>
                    <a:ext uri="{FF2B5EF4-FFF2-40B4-BE49-F238E27FC236}">
                      <a16:creationId xmlns:a16="http://schemas.microsoft.com/office/drawing/2014/main" id="{FAB6BE5A-7027-461E-955C-C9CF1E8EAAF5}"/>
                    </a:ext>
                  </a:extLst>
                </p:cNvPr>
                <p:cNvPicPr/>
                <p:nvPr/>
              </p:nvPicPr>
              <p:blipFill>
                <a:blip r:embed="rId565"/>
                <a:stretch>
                  <a:fillRect/>
                </a:stretch>
              </p:blipFill>
              <p:spPr>
                <a:xfrm>
                  <a:off x="6709259" y="3649651"/>
                  <a:ext cx="1047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96" name="Freihand 95">
                  <a:extLst>
                    <a:ext uri="{FF2B5EF4-FFF2-40B4-BE49-F238E27FC236}">
                      <a16:creationId xmlns:a16="http://schemas.microsoft.com/office/drawing/2014/main" id="{0D222E8C-638B-422F-9FFC-06E8F7ABAB5E}"/>
                    </a:ext>
                  </a:extLst>
                </p14:cNvPr>
                <p14:cNvContentPartPr/>
                <p14:nvPr/>
              </p14:nvContentPartPr>
              <p14:xfrm>
                <a:off x="7042979" y="2895811"/>
                <a:ext cx="14760" cy="118080"/>
              </p14:xfrm>
            </p:contentPart>
          </mc:Choice>
          <mc:Fallback>
            <p:pic>
              <p:nvPicPr>
                <p:cNvPr id="96" name="Freihand 95">
                  <a:extLst>
                    <a:ext uri="{FF2B5EF4-FFF2-40B4-BE49-F238E27FC236}">
                      <a16:creationId xmlns:a16="http://schemas.microsoft.com/office/drawing/2014/main" id="{0D222E8C-638B-422F-9FFC-06E8F7ABAB5E}"/>
                    </a:ext>
                  </a:extLst>
                </p:cNvPr>
                <p:cNvPicPr/>
                <p:nvPr/>
              </p:nvPicPr>
              <p:blipFill>
                <a:blip r:embed="rId567"/>
                <a:stretch>
                  <a:fillRect/>
                </a:stretch>
              </p:blipFill>
              <p:spPr>
                <a:xfrm>
                  <a:off x="7038659" y="2891491"/>
                  <a:ext cx="23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97" name="Freihand 96">
                  <a:extLst>
                    <a:ext uri="{FF2B5EF4-FFF2-40B4-BE49-F238E27FC236}">
                      <a16:creationId xmlns:a16="http://schemas.microsoft.com/office/drawing/2014/main" id="{E16BCD2B-7DCE-4BBB-AF6A-5D5D4715EA4A}"/>
                    </a:ext>
                  </a:extLst>
                </p14:cNvPr>
                <p14:cNvContentPartPr/>
                <p14:nvPr/>
              </p14:nvContentPartPr>
              <p14:xfrm>
                <a:off x="7042979" y="2863411"/>
                <a:ext cx="135720" cy="17280"/>
              </p14:xfrm>
            </p:contentPart>
          </mc:Choice>
          <mc:Fallback>
            <p:pic>
              <p:nvPicPr>
                <p:cNvPr id="97" name="Freihand 96">
                  <a:extLst>
                    <a:ext uri="{FF2B5EF4-FFF2-40B4-BE49-F238E27FC236}">
                      <a16:creationId xmlns:a16="http://schemas.microsoft.com/office/drawing/2014/main" id="{E16BCD2B-7DCE-4BBB-AF6A-5D5D4715EA4A}"/>
                    </a:ext>
                  </a:extLst>
                </p:cNvPr>
                <p:cNvPicPr/>
                <p:nvPr/>
              </p:nvPicPr>
              <p:blipFill>
                <a:blip r:embed="rId569"/>
                <a:stretch>
                  <a:fillRect/>
                </a:stretch>
              </p:blipFill>
              <p:spPr>
                <a:xfrm>
                  <a:off x="7038659" y="2859091"/>
                  <a:ext cx="144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98" name="Freihand 97">
                  <a:extLst>
                    <a:ext uri="{FF2B5EF4-FFF2-40B4-BE49-F238E27FC236}">
                      <a16:creationId xmlns:a16="http://schemas.microsoft.com/office/drawing/2014/main" id="{EA0D2702-53FA-4995-A5A3-5836CC43F3EC}"/>
                    </a:ext>
                  </a:extLst>
                </p14:cNvPr>
                <p14:cNvContentPartPr/>
                <p14:nvPr/>
              </p14:nvContentPartPr>
              <p14:xfrm>
                <a:off x="7043699" y="2901931"/>
                <a:ext cx="160560" cy="85320"/>
              </p14:xfrm>
            </p:contentPart>
          </mc:Choice>
          <mc:Fallback>
            <p:pic>
              <p:nvPicPr>
                <p:cNvPr id="98" name="Freihand 97">
                  <a:extLst>
                    <a:ext uri="{FF2B5EF4-FFF2-40B4-BE49-F238E27FC236}">
                      <a16:creationId xmlns:a16="http://schemas.microsoft.com/office/drawing/2014/main" id="{EA0D2702-53FA-4995-A5A3-5836CC43F3EC}"/>
                    </a:ext>
                  </a:extLst>
                </p:cNvPr>
                <p:cNvPicPr/>
                <p:nvPr/>
              </p:nvPicPr>
              <p:blipFill>
                <a:blip r:embed="rId571"/>
                <a:stretch>
                  <a:fillRect/>
                </a:stretch>
              </p:blipFill>
              <p:spPr>
                <a:xfrm>
                  <a:off x="7039379" y="2897611"/>
                  <a:ext cx="169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99" name="Freihand 98">
                  <a:extLst>
                    <a:ext uri="{FF2B5EF4-FFF2-40B4-BE49-F238E27FC236}">
                      <a16:creationId xmlns:a16="http://schemas.microsoft.com/office/drawing/2014/main" id="{6D4FF9DF-7B1E-4A9D-9D79-71272A4D7599}"/>
                    </a:ext>
                  </a:extLst>
                </p14:cNvPr>
                <p14:cNvContentPartPr/>
                <p14:nvPr/>
              </p14:nvContentPartPr>
              <p14:xfrm>
                <a:off x="7285979" y="2860171"/>
                <a:ext cx="140040" cy="117360"/>
              </p14:xfrm>
            </p:contentPart>
          </mc:Choice>
          <mc:Fallback>
            <p:pic>
              <p:nvPicPr>
                <p:cNvPr id="99" name="Freihand 98">
                  <a:extLst>
                    <a:ext uri="{FF2B5EF4-FFF2-40B4-BE49-F238E27FC236}">
                      <a16:creationId xmlns:a16="http://schemas.microsoft.com/office/drawing/2014/main" id="{6D4FF9DF-7B1E-4A9D-9D79-71272A4D7599}"/>
                    </a:ext>
                  </a:extLst>
                </p:cNvPr>
                <p:cNvPicPr/>
                <p:nvPr/>
              </p:nvPicPr>
              <p:blipFill>
                <a:blip r:embed="rId573"/>
                <a:stretch>
                  <a:fillRect/>
                </a:stretch>
              </p:blipFill>
              <p:spPr>
                <a:xfrm>
                  <a:off x="7281659" y="2855851"/>
                  <a:ext cx="148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00" name="Freihand 99">
                  <a:extLst>
                    <a:ext uri="{FF2B5EF4-FFF2-40B4-BE49-F238E27FC236}">
                      <a16:creationId xmlns:a16="http://schemas.microsoft.com/office/drawing/2014/main" id="{69CE63DC-3132-4714-9B4C-6F04ADB3C3EA}"/>
                    </a:ext>
                  </a:extLst>
                </p14:cNvPr>
                <p14:cNvContentPartPr/>
                <p14:nvPr/>
              </p14:nvContentPartPr>
              <p14:xfrm>
                <a:off x="7466339" y="2906971"/>
                <a:ext cx="104040" cy="7920"/>
              </p14:xfrm>
            </p:contentPart>
          </mc:Choice>
          <mc:Fallback>
            <p:pic>
              <p:nvPicPr>
                <p:cNvPr id="100" name="Freihand 99">
                  <a:extLst>
                    <a:ext uri="{FF2B5EF4-FFF2-40B4-BE49-F238E27FC236}">
                      <a16:creationId xmlns:a16="http://schemas.microsoft.com/office/drawing/2014/main" id="{69CE63DC-3132-4714-9B4C-6F04ADB3C3EA}"/>
                    </a:ext>
                  </a:extLst>
                </p:cNvPr>
                <p:cNvPicPr/>
                <p:nvPr/>
              </p:nvPicPr>
              <p:blipFill>
                <a:blip r:embed="rId575"/>
                <a:stretch>
                  <a:fillRect/>
                </a:stretch>
              </p:blipFill>
              <p:spPr>
                <a:xfrm>
                  <a:off x="7462019" y="2902651"/>
                  <a:ext cx="112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01" name="Freihand 100">
                  <a:extLst>
                    <a:ext uri="{FF2B5EF4-FFF2-40B4-BE49-F238E27FC236}">
                      <a16:creationId xmlns:a16="http://schemas.microsoft.com/office/drawing/2014/main" id="{E3DA53A0-BB8C-4EC7-940C-8EB1F0F6B3A9}"/>
                    </a:ext>
                  </a:extLst>
                </p14:cNvPr>
                <p14:cNvContentPartPr/>
                <p14:nvPr/>
              </p14:nvContentPartPr>
              <p14:xfrm>
                <a:off x="7480019" y="2932531"/>
                <a:ext cx="120240" cy="11520"/>
              </p14:xfrm>
            </p:contentPart>
          </mc:Choice>
          <mc:Fallback>
            <p:pic>
              <p:nvPicPr>
                <p:cNvPr id="101" name="Freihand 100">
                  <a:extLst>
                    <a:ext uri="{FF2B5EF4-FFF2-40B4-BE49-F238E27FC236}">
                      <a16:creationId xmlns:a16="http://schemas.microsoft.com/office/drawing/2014/main" id="{E3DA53A0-BB8C-4EC7-940C-8EB1F0F6B3A9}"/>
                    </a:ext>
                  </a:extLst>
                </p:cNvPr>
                <p:cNvPicPr/>
                <p:nvPr/>
              </p:nvPicPr>
              <p:blipFill>
                <a:blip r:embed="rId577"/>
                <a:stretch>
                  <a:fillRect/>
                </a:stretch>
              </p:blipFill>
              <p:spPr>
                <a:xfrm>
                  <a:off x="7475699" y="2928211"/>
                  <a:ext cx="128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02" name="Freihand 101">
                  <a:extLst>
                    <a:ext uri="{FF2B5EF4-FFF2-40B4-BE49-F238E27FC236}">
                      <a16:creationId xmlns:a16="http://schemas.microsoft.com/office/drawing/2014/main" id="{035DC174-FAA8-44C8-9B93-73A75AC8B29B}"/>
                    </a:ext>
                  </a:extLst>
                </p14:cNvPr>
                <p14:cNvContentPartPr/>
                <p14:nvPr/>
              </p14:nvContentPartPr>
              <p14:xfrm>
                <a:off x="7739579" y="2855131"/>
                <a:ext cx="16560" cy="117720"/>
              </p14:xfrm>
            </p:contentPart>
          </mc:Choice>
          <mc:Fallback>
            <p:pic>
              <p:nvPicPr>
                <p:cNvPr id="102" name="Freihand 101">
                  <a:extLst>
                    <a:ext uri="{FF2B5EF4-FFF2-40B4-BE49-F238E27FC236}">
                      <a16:creationId xmlns:a16="http://schemas.microsoft.com/office/drawing/2014/main" id="{035DC174-FAA8-44C8-9B93-73A75AC8B29B}"/>
                    </a:ext>
                  </a:extLst>
                </p:cNvPr>
                <p:cNvPicPr/>
                <p:nvPr/>
              </p:nvPicPr>
              <p:blipFill>
                <a:blip r:embed="rId579"/>
                <a:stretch>
                  <a:fillRect/>
                </a:stretch>
              </p:blipFill>
              <p:spPr>
                <a:xfrm>
                  <a:off x="7735259" y="2850811"/>
                  <a:ext cx="25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03" name="Freihand 102">
                  <a:extLst>
                    <a:ext uri="{FF2B5EF4-FFF2-40B4-BE49-F238E27FC236}">
                      <a16:creationId xmlns:a16="http://schemas.microsoft.com/office/drawing/2014/main" id="{2E0B7803-8DEF-451E-BD36-CAA9C3C3E7CB}"/>
                    </a:ext>
                  </a:extLst>
                </p14:cNvPr>
                <p14:cNvContentPartPr/>
                <p14:nvPr/>
              </p14:nvContentPartPr>
              <p14:xfrm>
                <a:off x="7646699" y="2826691"/>
                <a:ext cx="192600" cy="60120"/>
              </p14:xfrm>
            </p:contentPart>
          </mc:Choice>
          <mc:Fallback>
            <p:pic>
              <p:nvPicPr>
                <p:cNvPr id="103" name="Freihand 102">
                  <a:extLst>
                    <a:ext uri="{FF2B5EF4-FFF2-40B4-BE49-F238E27FC236}">
                      <a16:creationId xmlns:a16="http://schemas.microsoft.com/office/drawing/2014/main" id="{2E0B7803-8DEF-451E-BD36-CAA9C3C3E7CB}"/>
                    </a:ext>
                  </a:extLst>
                </p:cNvPr>
                <p:cNvPicPr/>
                <p:nvPr/>
              </p:nvPicPr>
              <p:blipFill>
                <a:blip r:embed="rId581"/>
                <a:stretch>
                  <a:fillRect/>
                </a:stretch>
              </p:blipFill>
              <p:spPr>
                <a:xfrm>
                  <a:off x="7642379" y="2822371"/>
                  <a:ext cx="201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04" name="Freihand 103">
                  <a:extLst>
                    <a:ext uri="{FF2B5EF4-FFF2-40B4-BE49-F238E27FC236}">
                      <a16:creationId xmlns:a16="http://schemas.microsoft.com/office/drawing/2014/main" id="{0DAF1DBC-BFFD-434F-8DF6-B1412DA9A5F7}"/>
                    </a:ext>
                  </a:extLst>
                </p14:cNvPr>
                <p14:cNvContentPartPr/>
                <p14:nvPr/>
              </p14:nvContentPartPr>
              <p14:xfrm>
                <a:off x="7909499" y="2827771"/>
                <a:ext cx="9720" cy="127080"/>
              </p14:xfrm>
            </p:contentPart>
          </mc:Choice>
          <mc:Fallback>
            <p:pic>
              <p:nvPicPr>
                <p:cNvPr id="104" name="Freihand 103">
                  <a:extLst>
                    <a:ext uri="{FF2B5EF4-FFF2-40B4-BE49-F238E27FC236}">
                      <a16:creationId xmlns:a16="http://schemas.microsoft.com/office/drawing/2014/main" id="{0DAF1DBC-BFFD-434F-8DF6-B1412DA9A5F7}"/>
                    </a:ext>
                  </a:extLst>
                </p:cNvPr>
                <p:cNvPicPr/>
                <p:nvPr/>
              </p:nvPicPr>
              <p:blipFill>
                <a:blip r:embed="rId583"/>
                <a:stretch>
                  <a:fillRect/>
                </a:stretch>
              </p:blipFill>
              <p:spPr>
                <a:xfrm>
                  <a:off x="7905179" y="2823451"/>
                  <a:ext cx="18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05" name="Freihand 104">
                  <a:extLst>
                    <a:ext uri="{FF2B5EF4-FFF2-40B4-BE49-F238E27FC236}">
                      <a16:creationId xmlns:a16="http://schemas.microsoft.com/office/drawing/2014/main" id="{BFA690D3-8B75-4A8B-99F4-2271EE490F89}"/>
                    </a:ext>
                  </a:extLst>
                </p14:cNvPr>
                <p14:cNvContentPartPr/>
                <p14:nvPr/>
              </p14:nvContentPartPr>
              <p14:xfrm>
                <a:off x="7833539" y="2802931"/>
                <a:ext cx="176040" cy="6840"/>
              </p14:xfrm>
            </p:contentPart>
          </mc:Choice>
          <mc:Fallback>
            <p:pic>
              <p:nvPicPr>
                <p:cNvPr id="105" name="Freihand 104">
                  <a:extLst>
                    <a:ext uri="{FF2B5EF4-FFF2-40B4-BE49-F238E27FC236}">
                      <a16:creationId xmlns:a16="http://schemas.microsoft.com/office/drawing/2014/main" id="{BFA690D3-8B75-4A8B-99F4-2271EE490F89}"/>
                    </a:ext>
                  </a:extLst>
                </p:cNvPr>
                <p:cNvPicPr/>
                <p:nvPr/>
              </p:nvPicPr>
              <p:blipFill>
                <a:blip r:embed="rId585"/>
                <a:stretch>
                  <a:fillRect/>
                </a:stretch>
              </p:blipFill>
              <p:spPr>
                <a:xfrm>
                  <a:off x="7829219" y="2798611"/>
                  <a:ext cx="184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06" name="Freihand 105">
                  <a:extLst>
                    <a:ext uri="{FF2B5EF4-FFF2-40B4-BE49-F238E27FC236}">
                      <a16:creationId xmlns:a16="http://schemas.microsoft.com/office/drawing/2014/main" id="{A9482CFB-D1F7-492A-993C-60A926AC1993}"/>
                    </a:ext>
                  </a:extLst>
                </p14:cNvPr>
                <p14:cNvContentPartPr/>
                <p14:nvPr/>
              </p14:nvContentPartPr>
              <p14:xfrm>
                <a:off x="7411259" y="2730571"/>
                <a:ext cx="161280" cy="108000"/>
              </p14:xfrm>
            </p:contentPart>
          </mc:Choice>
          <mc:Fallback>
            <p:pic>
              <p:nvPicPr>
                <p:cNvPr id="106" name="Freihand 105">
                  <a:extLst>
                    <a:ext uri="{FF2B5EF4-FFF2-40B4-BE49-F238E27FC236}">
                      <a16:creationId xmlns:a16="http://schemas.microsoft.com/office/drawing/2014/main" id="{A9482CFB-D1F7-492A-993C-60A926AC1993}"/>
                    </a:ext>
                  </a:extLst>
                </p:cNvPr>
                <p:cNvPicPr/>
                <p:nvPr/>
              </p:nvPicPr>
              <p:blipFill>
                <a:blip r:embed="rId587"/>
                <a:stretch>
                  <a:fillRect/>
                </a:stretch>
              </p:blipFill>
              <p:spPr>
                <a:xfrm>
                  <a:off x="7406939" y="2726251"/>
                  <a:ext cx="169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80" name="Freihand 179">
                  <a:extLst>
                    <a:ext uri="{FF2B5EF4-FFF2-40B4-BE49-F238E27FC236}">
                      <a16:creationId xmlns:a16="http://schemas.microsoft.com/office/drawing/2014/main" id="{2C671CF2-ACC3-4F84-BC7A-4F4B1E20C283}"/>
                    </a:ext>
                  </a:extLst>
                </p14:cNvPr>
                <p14:cNvContentPartPr/>
                <p14:nvPr/>
              </p14:nvContentPartPr>
              <p14:xfrm>
                <a:off x="7021739" y="3143851"/>
                <a:ext cx="21600" cy="110520"/>
              </p14:xfrm>
            </p:contentPart>
          </mc:Choice>
          <mc:Fallback>
            <p:pic>
              <p:nvPicPr>
                <p:cNvPr id="180" name="Freihand 179">
                  <a:extLst>
                    <a:ext uri="{FF2B5EF4-FFF2-40B4-BE49-F238E27FC236}">
                      <a16:creationId xmlns:a16="http://schemas.microsoft.com/office/drawing/2014/main" id="{2C671CF2-ACC3-4F84-BC7A-4F4B1E20C283}"/>
                    </a:ext>
                  </a:extLst>
                </p:cNvPr>
                <p:cNvPicPr/>
                <p:nvPr/>
              </p:nvPicPr>
              <p:blipFill>
                <a:blip r:embed="rId589"/>
                <a:stretch>
                  <a:fillRect/>
                </a:stretch>
              </p:blipFill>
              <p:spPr>
                <a:xfrm>
                  <a:off x="7017419" y="3139531"/>
                  <a:ext cx="30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81" name="Freihand 180">
                  <a:extLst>
                    <a:ext uri="{FF2B5EF4-FFF2-40B4-BE49-F238E27FC236}">
                      <a16:creationId xmlns:a16="http://schemas.microsoft.com/office/drawing/2014/main" id="{183413B9-3F19-4338-9B89-05533692C885}"/>
                    </a:ext>
                  </a:extLst>
                </p14:cNvPr>
                <p14:cNvContentPartPr/>
                <p14:nvPr/>
              </p14:nvContentPartPr>
              <p14:xfrm>
                <a:off x="7035419" y="3112891"/>
                <a:ext cx="150840" cy="23400"/>
              </p14:xfrm>
            </p:contentPart>
          </mc:Choice>
          <mc:Fallback>
            <p:pic>
              <p:nvPicPr>
                <p:cNvPr id="181" name="Freihand 180">
                  <a:extLst>
                    <a:ext uri="{FF2B5EF4-FFF2-40B4-BE49-F238E27FC236}">
                      <a16:creationId xmlns:a16="http://schemas.microsoft.com/office/drawing/2014/main" id="{183413B9-3F19-4338-9B89-05533692C885}"/>
                    </a:ext>
                  </a:extLst>
                </p:cNvPr>
                <p:cNvPicPr/>
                <p:nvPr/>
              </p:nvPicPr>
              <p:blipFill>
                <a:blip r:embed="rId591"/>
                <a:stretch>
                  <a:fillRect/>
                </a:stretch>
              </p:blipFill>
              <p:spPr>
                <a:xfrm>
                  <a:off x="7031099" y="3108571"/>
                  <a:ext cx="159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82" name="Freihand 181">
                  <a:extLst>
                    <a:ext uri="{FF2B5EF4-FFF2-40B4-BE49-F238E27FC236}">
                      <a16:creationId xmlns:a16="http://schemas.microsoft.com/office/drawing/2014/main" id="{E32C18DA-14D2-4AD6-82FF-A30C1A515D0B}"/>
                    </a:ext>
                  </a:extLst>
                </p14:cNvPr>
                <p14:cNvContentPartPr/>
                <p14:nvPr/>
              </p14:nvContentPartPr>
              <p14:xfrm>
                <a:off x="7023539" y="3166891"/>
                <a:ext cx="162360" cy="97560"/>
              </p14:xfrm>
            </p:contentPart>
          </mc:Choice>
          <mc:Fallback>
            <p:pic>
              <p:nvPicPr>
                <p:cNvPr id="182" name="Freihand 181">
                  <a:extLst>
                    <a:ext uri="{FF2B5EF4-FFF2-40B4-BE49-F238E27FC236}">
                      <a16:creationId xmlns:a16="http://schemas.microsoft.com/office/drawing/2014/main" id="{E32C18DA-14D2-4AD6-82FF-A30C1A515D0B}"/>
                    </a:ext>
                  </a:extLst>
                </p:cNvPr>
                <p:cNvPicPr/>
                <p:nvPr/>
              </p:nvPicPr>
              <p:blipFill>
                <a:blip r:embed="rId593"/>
                <a:stretch>
                  <a:fillRect/>
                </a:stretch>
              </p:blipFill>
              <p:spPr>
                <a:xfrm>
                  <a:off x="7019219" y="3162571"/>
                  <a:ext cx="171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83" name="Freihand 182">
                  <a:extLst>
                    <a:ext uri="{FF2B5EF4-FFF2-40B4-BE49-F238E27FC236}">
                      <a16:creationId xmlns:a16="http://schemas.microsoft.com/office/drawing/2014/main" id="{F55AAD84-3509-4DB5-8C27-56767CDFED19}"/>
                    </a:ext>
                  </a:extLst>
                </p14:cNvPr>
                <p14:cNvContentPartPr/>
                <p14:nvPr/>
              </p14:nvContentPartPr>
              <p14:xfrm>
                <a:off x="7205699" y="3142051"/>
                <a:ext cx="123840" cy="89280"/>
              </p14:xfrm>
            </p:contentPart>
          </mc:Choice>
          <mc:Fallback>
            <p:pic>
              <p:nvPicPr>
                <p:cNvPr id="183" name="Freihand 182">
                  <a:extLst>
                    <a:ext uri="{FF2B5EF4-FFF2-40B4-BE49-F238E27FC236}">
                      <a16:creationId xmlns:a16="http://schemas.microsoft.com/office/drawing/2014/main" id="{F55AAD84-3509-4DB5-8C27-56767CDFED19}"/>
                    </a:ext>
                  </a:extLst>
                </p:cNvPr>
                <p:cNvPicPr/>
                <p:nvPr/>
              </p:nvPicPr>
              <p:blipFill>
                <a:blip r:embed="rId595"/>
                <a:stretch>
                  <a:fillRect/>
                </a:stretch>
              </p:blipFill>
              <p:spPr>
                <a:xfrm>
                  <a:off x="7201379" y="3137731"/>
                  <a:ext cx="132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84" name="Freihand 183">
                  <a:extLst>
                    <a:ext uri="{FF2B5EF4-FFF2-40B4-BE49-F238E27FC236}">
                      <a16:creationId xmlns:a16="http://schemas.microsoft.com/office/drawing/2014/main" id="{F425793C-7745-4910-84C6-16E01EF224CD}"/>
                    </a:ext>
                  </a:extLst>
                </p14:cNvPr>
                <p14:cNvContentPartPr/>
                <p14:nvPr/>
              </p14:nvContentPartPr>
              <p14:xfrm>
                <a:off x="7419179" y="3165451"/>
                <a:ext cx="137880" cy="11160"/>
              </p14:xfrm>
            </p:contentPart>
          </mc:Choice>
          <mc:Fallback>
            <p:pic>
              <p:nvPicPr>
                <p:cNvPr id="184" name="Freihand 183">
                  <a:extLst>
                    <a:ext uri="{FF2B5EF4-FFF2-40B4-BE49-F238E27FC236}">
                      <a16:creationId xmlns:a16="http://schemas.microsoft.com/office/drawing/2014/main" id="{F425793C-7745-4910-84C6-16E01EF224CD}"/>
                    </a:ext>
                  </a:extLst>
                </p:cNvPr>
                <p:cNvPicPr/>
                <p:nvPr/>
              </p:nvPicPr>
              <p:blipFill>
                <a:blip r:embed="rId597"/>
                <a:stretch>
                  <a:fillRect/>
                </a:stretch>
              </p:blipFill>
              <p:spPr>
                <a:xfrm>
                  <a:off x="7414859" y="3161131"/>
                  <a:ext cx="146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85" name="Freihand 184">
                  <a:extLst>
                    <a:ext uri="{FF2B5EF4-FFF2-40B4-BE49-F238E27FC236}">
                      <a16:creationId xmlns:a16="http://schemas.microsoft.com/office/drawing/2014/main" id="{C8B91D73-213C-49AD-973A-42D46F4A07CC}"/>
                    </a:ext>
                  </a:extLst>
                </p14:cNvPr>
                <p14:cNvContentPartPr/>
                <p14:nvPr/>
              </p14:nvContentPartPr>
              <p14:xfrm>
                <a:off x="7424939" y="3189211"/>
                <a:ext cx="107280" cy="25200"/>
              </p14:xfrm>
            </p:contentPart>
          </mc:Choice>
          <mc:Fallback>
            <p:pic>
              <p:nvPicPr>
                <p:cNvPr id="185" name="Freihand 184">
                  <a:extLst>
                    <a:ext uri="{FF2B5EF4-FFF2-40B4-BE49-F238E27FC236}">
                      <a16:creationId xmlns:a16="http://schemas.microsoft.com/office/drawing/2014/main" id="{C8B91D73-213C-49AD-973A-42D46F4A07CC}"/>
                    </a:ext>
                  </a:extLst>
                </p:cNvPr>
                <p:cNvPicPr/>
                <p:nvPr/>
              </p:nvPicPr>
              <p:blipFill>
                <a:blip r:embed="rId599"/>
                <a:stretch>
                  <a:fillRect/>
                </a:stretch>
              </p:blipFill>
              <p:spPr>
                <a:xfrm>
                  <a:off x="7420619" y="3184891"/>
                  <a:ext cx="11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86" name="Freihand 185">
                  <a:extLst>
                    <a:ext uri="{FF2B5EF4-FFF2-40B4-BE49-F238E27FC236}">
                      <a16:creationId xmlns:a16="http://schemas.microsoft.com/office/drawing/2014/main" id="{F0A32A8E-44CB-4D23-8906-FBDB476F5D53}"/>
                    </a:ext>
                  </a:extLst>
                </p14:cNvPr>
                <p14:cNvContentPartPr/>
                <p14:nvPr/>
              </p14:nvContentPartPr>
              <p14:xfrm>
                <a:off x="7424939" y="3051691"/>
                <a:ext cx="119520" cy="93600"/>
              </p14:xfrm>
            </p:contentPart>
          </mc:Choice>
          <mc:Fallback>
            <p:pic>
              <p:nvPicPr>
                <p:cNvPr id="186" name="Freihand 185">
                  <a:extLst>
                    <a:ext uri="{FF2B5EF4-FFF2-40B4-BE49-F238E27FC236}">
                      <a16:creationId xmlns:a16="http://schemas.microsoft.com/office/drawing/2014/main" id="{F0A32A8E-44CB-4D23-8906-FBDB476F5D53}"/>
                    </a:ext>
                  </a:extLst>
                </p:cNvPr>
                <p:cNvPicPr/>
                <p:nvPr/>
              </p:nvPicPr>
              <p:blipFill>
                <a:blip r:embed="rId601"/>
                <a:stretch>
                  <a:fillRect/>
                </a:stretch>
              </p:blipFill>
              <p:spPr>
                <a:xfrm>
                  <a:off x="7420619" y="3047371"/>
                  <a:ext cx="128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87" name="Freihand 186">
                  <a:extLst>
                    <a:ext uri="{FF2B5EF4-FFF2-40B4-BE49-F238E27FC236}">
                      <a16:creationId xmlns:a16="http://schemas.microsoft.com/office/drawing/2014/main" id="{41BF57F8-2159-46C3-BE9A-B59F99196EDD}"/>
                    </a:ext>
                  </a:extLst>
                </p14:cNvPr>
                <p14:cNvContentPartPr/>
                <p14:nvPr/>
              </p14:nvContentPartPr>
              <p14:xfrm>
                <a:off x="7658579" y="3103891"/>
                <a:ext cx="9360" cy="110160"/>
              </p14:xfrm>
            </p:contentPart>
          </mc:Choice>
          <mc:Fallback>
            <p:pic>
              <p:nvPicPr>
                <p:cNvPr id="187" name="Freihand 186">
                  <a:extLst>
                    <a:ext uri="{FF2B5EF4-FFF2-40B4-BE49-F238E27FC236}">
                      <a16:creationId xmlns:a16="http://schemas.microsoft.com/office/drawing/2014/main" id="{41BF57F8-2159-46C3-BE9A-B59F99196EDD}"/>
                    </a:ext>
                  </a:extLst>
                </p:cNvPr>
                <p:cNvPicPr/>
                <p:nvPr/>
              </p:nvPicPr>
              <p:blipFill>
                <a:blip r:embed="rId603"/>
                <a:stretch>
                  <a:fillRect/>
                </a:stretch>
              </p:blipFill>
              <p:spPr>
                <a:xfrm>
                  <a:off x="7654259" y="3099571"/>
                  <a:ext cx="18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88" name="Freihand 187">
                  <a:extLst>
                    <a:ext uri="{FF2B5EF4-FFF2-40B4-BE49-F238E27FC236}">
                      <a16:creationId xmlns:a16="http://schemas.microsoft.com/office/drawing/2014/main" id="{870F9E68-C8EC-419A-8FAC-E67C54BEA866}"/>
                    </a:ext>
                  </a:extLst>
                </p14:cNvPr>
                <p14:cNvContentPartPr/>
                <p14:nvPr/>
              </p14:nvContentPartPr>
              <p14:xfrm>
                <a:off x="7561739" y="3075451"/>
                <a:ext cx="128520" cy="79560"/>
              </p14:xfrm>
            </p:contentPart>
          </mc:Choice>
          <mc:Fallback>
            <p:pic>
              <p:nvPicPr>
                <p:cNvPr id="188" name="Freihand 187">
                  <a:extLst>
                    <a:ext uri="{FF2B5EF4-FFF2-40B4-BE49-F238E27FC236}">
                      <a16:creationId xmlns:a16="http://schemas.microsoft.com/office/drawing/2014/main" id="{870F9E68-C8EC-419A-8FAC-E67C54BEA866}"/>
                    </a:ext>
                  </a:extLst>
                </p:cNvPr>
                <p:cNvPicPr/>
                <p:nvPr/>
              </p:nvPicPr>
              <p:blipFill>
                <a:blip r:embed="rId605"/>
                <a:stretch>
                  <a:fillRect/>
                </a:stretch>
              </p:blipFill>
              <p:spPr>
                <a:xfrm>
                  <a:off x="7557419" y="3071131"/>
                  <a:ext cx="137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89" name="Freihand 188">
                  <a:extLst>
                    <a:ext uri="{FF2B5EF4-FFF2-40B4-BE49-F238E27FC236}">
                      <a16:creationId xmlns:a16="http://schemas.microsoft.com/office/drawing/2014/main" id="{661DB1FF-C30C-4212-9656-96441F9EB765}"/>
                    </a:ext>
                  </a:extLst>
                </p14:cNvPr>
                <p14:cNvContentPartPr/>
                <p14:nvPr/>
              </p14:nvContentPartPr>
              <p14:xfrm>
                <a:off x="7720859" y="3051331"/>
                <a:ext cx="211680" cy="152280"/>
              </p14:xfrm>
            </p:contentPart>
          </mc:Choice>
          <mc:Fallback>
            <p:pic>
              <p:nvPicPr>
                <p:cNvPr id="189" name="Freihand 188">
                  <a:extLst>
                    <a:ext uri="{FF2B5EF4-FFF2-40B4-BE49-F238E27FC236}">
                      <a16:creationId xmlns:a16="http://schemas.microsoft.com/office/drawing/2014/main" id="{661DB1FF-C30C-4212-9656-96441F9EB765}"/>
                    </a:ext>
                  </a:extLst>
                </p:cNvPr>
                <p:cNvPicPr/>
                <p:nvPr/>
              </p:nvPicPr>
              <p:blipFill>
                <a:blip r:embed="rId607"/>
                <a:stretch>
                  <a:fillRect/>
                </a:stretch>
              </p:blipFill>
              <p:spPr>
                <a:xfrm>
                  <a:off x="7716539" y="3047011"/>
                  <a:ext cx="220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62" name="Freihand 261">
                  <a:extLst>
                    <a:ext uri="{FF2B5EF4-FFF2-40B4-BE49-F238E27FC236}">
                      <a16:creationId xmlns:a16="http://schemas.microsoft.com/office/drawing/2014/main" id="{C5B28D3F-870D-4C1D-AA8E-281833E4EDD8}"/>
                    </a:ext>
                  </a:extLst>
                </p14:cNvPr>
                <p14:cNvContentPartPr/>
                <p14:nvPr/>
              </p14:nvContentPartPr>
              <p14:xfrm>
                <a:off x="7028579" y="3388291"/>
                <a:ext cx="11160" cy="64080"/>
              </p14:xfrm>
            </p:contentPart>
          </mc:Choice>
          <mc:Fallback>
            <p:pic>
              <p:nvPicPr>
                <p:cNvPr id="262" name="Freihand 261">
                  <a:extLst>
                    <a:ext uri="{FF2B5EF4-FFF2-40B4-BE49-F238E27FC236}">
                      <a16:creationId xmlns:a16="http://schemas.microsoft.com/office/drawing/2014/main" id="{C5B28D3F-870D-4C1D-AA8E-281833E4EDD8}"/>
                    </a:ext>
                  </a:extLst>
                </p:cNvPr>
                <p:cNvPicPr/>
                <p:nvPr/>
              </p:nvPicPr>
              <p:blipFill>
                <a:blip r:embed="rId609"/>
                <a:stretch>
                  <a:fillRect/>
                </a:stretch>
              </p:blipFill>
              <p:spPr>
                <a:xfrm>
                  <a:off x="7024259" y="3383971"/>
                  <a:ext cx="19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63" name="Freihand 262">
                  <a:extLst>
                    <a:ext uri="{FF2B5EF4-FFF2-40B4-BE49-F238E27FC236}">
                      <a16:creationId xmlns:a16="http://schemas.microsoft.com/office/drawing/2014/main" id="{E6C48F73-0893-460C-ACC2-367FB31171DC}"/>
                    </a:ext>
                  </a:extLst>
                </p14:cNvPr>
                <p14:cNvContentPartPr/>
                <p14:nvPr/>
              </p14:nvContentPartPr>
              <p14:xfrm>
                <a:off x="6998339" y="3356971"/>
                <a:ext cx="128160" cy="140040"/>
              </p14:xfrm>
            </p:contentPart>
          </mc:Choice>
          <mc:Fallback>
            <p:pic>
              <p:nvPicPr>
                <p:cNvPr id="263" name="Freihand 262">
                  <a:extLst>
                    <a:ext uri="{FF2B5EF4-FFF2-40B4-BE49-F238E27FC236}">
                      <a16:creationId xmlns:a16="http://schemas.microsoft.com/office/drawing/2014/main" id="{E6C48F73-0893-460C-ACC2-367FB31171DC}"/>
                    </a:ext>
                  </a:extLst>
                </p:cNvPr>
                <p:cNvPicPr/>
                <p:nvPr/>
              </p:nvPicPr>
              <p:blipFill>
                <a:blip r:embed="rId611"/>
                <a:stretch>
                  <a:fillRect/>
                </a:stretch>
              </p:blipFill>
              <p:spPr>
                <a:xfrm>
                  <a:off x="6994019" y="3352651"/>
                  <a:ext cx="136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64" name="Freihand 263">
                  <a:extLst>
                    <a:ext uri="{FF2B5EF4-FFF2-40B4-BE49-F238E27FC236}">
                      <a16:creationId xmlns:a16="http://schemas.microsoft.com/office/drawing/2014/main" id="{AC416863-B37C-4BF4-BCF0-DB44B9C1E5B6}"/>
                    </a:ext>
                  </a:extLst>
                </p14:cNvPr>
                <p14:cNvContentPartPr/>
                <p14:nvPr/>
              </p14:nvContentPartPr>
              <p14:xfrm>
                <a:off x="7164299" y="3391891"/>
                <a:ext cx="33480" cy="108360"/>
              </p14:xfrm>
            </p:contentPart>
          </mc:Choice>
          <mc:Fallback>
            <p:pic>
              <p:nvPicPr>
                <p:cNvPr id="264" name="Freihand 263">
                  <a:extLst>
                    <a:ext uri="{FF2B5EF4-FFF2-40B4-BE49-F238E27FC236}">
                      <a16:creationId xmlns:a16="http://schemas.microsoft.com/office/drawing/2014/main" id="{AC416863-B37C-4BF4-BCF0-DB44B9C1E5B6}"/>
                    </a:ext>
                  </a:extLst>
                </p:cNvPr>
                <p:cNvPicPr/>
                <p:nvPr/>
              </p:nvPicPr>
              <p:blipFill>
                <a:blip r:embed="rId613"/>
                <a:stretch>
                  <a:fillRect/>
                </a:stretch>
              </p:blipFill>
              <p:spPr>
                <a:xfrm>
                  <a:off x="7159979" y="3387571"/>
                  <a:ext cx="42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65" name="Freihand 264">
                  <a:extLst>
                    <a:ext uri="{FF2B5EF4-FFF2-40B4-BE49-F238E27FC236}">
                      <a16:creationId xmlns:a16="http://schemas.microsoft.com/office/drawing/2014/main" id="{8A6932EA-E158-4B6A-B02B-6CE57D789D86}"/>
                    </a:ext>
                  </a:extLst>
                </p14:cNvPr>
                <p14:cNvContentPartPr/>
                <p14:nvPr/>
              </p14:nvContentPartPr>
              <p14:xfrm>
                <a:off x="7187699" y="3364171"/>
                <a:ext cx="110880" cy="107640"/>
              </p14:xfrm>
            </p:contentPart>
          </mc:Choice>
          <mc:Fallback>
            <p:pic>
              <p:nvPicPr>
                <p:cNvPr id="265" name="Freihand 264">
                  <a:extLst>
                    <a:ext uri="{FF2B5EF4-FFF2-40B4-BE49-F238E27FC236}">
                      <a16:creationId xmlns:a16="http://schemas.microsoft.com/office/drawing/2014/main" id="{8A6932EA-E158-4B6A-B02B-6CE57D789D86}"/>
                    </a:ext>
                  </a:extLst>
                </p:cNvPr>
                <p:cNvPicPr/>
                <p:nvPr/>
              </p:nvPicPr>
              <p:blipFill>
                <a:blip r:embed="rId615"/>
                <a:stretch>
                  <a:fillRect/>
                </a:stretch>
              </p:blipFill>
              <p:spPr>
                <a:xfrm>
                  <a:off x="7183379" y="3359851"/>
                  <a:ext cx="119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68" name="Freihand 267">
                  <a:extLst>
                    <a:ext uri="{FF2B5EF4-FFF2-40B4-BE49-F238E27FC236}">
                      <a16:creationId xmlns:a16="http://schemas.microsoft.com/office/drawing/2014/main" id="{E3DDBFAC-02BB-4146-8A82-7A38C9A1CB4A}"/>
                    </a:ext>
                  </a:extLst>
                </p14:cNvPr>
                <p14:cNvContentPartPr/>
                <p14:nvPr/>
              </p14:nvContentPartPr>
              <p14:xfrm>
                <a:off x="7411259" y="3391171"/>
                <a:ext cx="158400" cy="10440"/>
              </p14:xfrm>
            </p:contentPart>
          </mc:Choice>
          <mc:Fallback>
            <p:pic>
              <p:nvPicPr>
                <p:cNvPr id="268" name="Freihand 267">
                  <a:extLst>
                    <a:ext uri="{FF2B5EF4-FFF2-40B4-BE49-F238E27FC236}">
                      <a16:creationId xmlns:a16="http://schemas.microsoft.com/office/drawing/2014/main" id="{E3DDBFAC-02BB-4146-8A82-7A38C9A1CB4A}"/>
                    </a:ext>
                  </a:extLst>
                </p:cNvPr>
                <p:cNvPicPr/>
                <p:nvPr/>
              </p:nvPicPr>
              <p:blipFill>
                <a:blip r:embed="rId617"/>
                <a:stretch>
                  <a:fillRect/>
                </a:stretch>
              </p:blipFill>
              <p:spPr>
                <a:xfrm>
                  <a:off x="7406939" y="3386851"/>
                  <a:ext cx="167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69" name="Freihand 268">
                  <a:extLst>
                    <a:ext uri="{FF2B5EF4-FFF2-40B4-BE49-F238E27FC236}">
                      <a16:creationId xmlns:a16="http://schemas.microsoft.com/office/drawing/2014/main" id="{EB35F02D-3986-47B0-B820-37FB7086AA83}"/>
                    </a:ext>
                  </a:extLst>
                </p14:cNvPr>
                <p14:cNvContentPartPr/>
                <p14:nvPr/>
              </p14:nvContentPartPr>
              <p14:xfrm>
                <a:off x="7440059" y="3421411"/>
                <a:ext cx="127440" cy="14760"/>
              </p14:xfrm>
            </p:contentPart>
          </mc:Choice>
          <mc:Fallback>
            <p:pic>
              <p:nvPicPr>
                <p:cNvPr id="269" name="Freihand 268">
                  <a:extLst>
                    <a:ext uri="{FF2B5EF4-FFF2-40B4-BE49-F238E27FC236}">
                      <a16:creationId xmlns:a16="http://schemas.microsoft.com/office/drawing/2014/main" id="{EB35F02D-3986-47B0-B820-37FB7086AA83}"/>
                    </a:ext>
                  </a:extLst>
                </p:cNvPr>
                <p:cNvPicPr/>
                <p:nvPr/>
              </p:nvPicPr>
              <p:blipFill>
                <a:blip r:embed="rId619"/>
                <a:stretch>
                  <a:fillRect/>
                </a:stretch>
              </p:blipFill>
              <p:spPr>
                <a:xfrm>
                  <a:off x="7435739" y="3417091"/>
                  <a:ext cx="136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70" name="Freihand 269">
                  <a:extLst>
                    <a:ext uri="{FF2B5EF4-FFF2-40B4-BE49-F238E27FC236}">
                      <a16:creationId xmlns:a16="http://schemas.microsoft.com/office/drawing/2014/main" id="{6D783675-4E99-4916-9554-571639212AC8}"/>
                    </a:ext>
                  </a:extLst>
                </p14:cNvPr>
                <p14:cNvContentPartPr/>
                <p14:nvPr/>
              </p14:nvContentPartPr>
              <p14:xfrm>
                <a:off x="7396499" y="3285331"/>
                <a:ext cx="145440" cy="69840"/>
              </p14:xfrm>
            </p:contentPart>
          </mc:Choice>
          <mc:Fallback>
            <p:pic>
              <p:nvPicPr>
                <p:cNvPr id="270" name="Freihand 269">
                  <a:extLst>
                    <a:ext uri="{FF2B5EF4-FFF2-40B4-BE49-F238E27FC236}">
                      <a16:creationId xmlns:a16="http://schemas.microsoft.com/office/drawing/2014/main" id="{6D783675-4E99-4916-9554-571639212AC8}"/>
                    </a:ext>
                  </a:extLst>
                </p:cNvPr>
                <p:cNvPicPr/>
                <p:nvPr/>
              </p:nvPicPr>
              <p:blipFill>
                <a:blip r:embed="rId621"/>
                <a:stretch>
                  <a:fillRect/>
                </a:stretch>
              </p:blipFill>
              <p:spPr>
                <a:xfrm>
                  <a:off x="7392179" y="3281011"/>
                  <a:ext cx="154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71" name="Freihand 270">
                  <a:extLst>
                    <a:ext uri="{FF2B5EF4-FFF2-40B4-BE49-F238E27FC236}">
                      <a16:creationId xmlns:a16="http://schemas.microsoft.com/office/drawing/2014/main" id="{898889C6-E389-484A-A086-9CF8B8BDC10F}"/>
                    </a:ext>
                  </a:extLst>
                </p14:cNvPr>
                <p14:cNvContentPartPr/>
                <p14:nvPr/>
              </p14:nvContentPartPr>
              <p14:xfrm>
                <a:off x="7684859" y="3339331"/>
                <a:ext cx="27000" cy="100440"/>
              </p14:xfrm>
            </p:contentPart>
          </mc:Choice>
          <mc:Fallback>
            <p:pic>
              <p:nvPicPr>
                <p:cNvPr id="271" name="Freihand 270">
                  <a:extLst>
                    <a:ext uri="{FF2B5EF4-FFF2-40B4-BE49-F238E27FC236}">
                      <a16:creationId xmlns:a16="http://schemas.microsoft.com/office/drawing/2014/main" id="{898889C6-E389-484A-A086-9CF8B8BDC10F}"/>
                    </a:ext>
                  </a:extLst>
                </p:cNvPr>
                <p:cNvPicPr/>
                <p:nvPr/>
              </p:nvPicPr>
              <p:blipFill>
                <a:blip r:embed="rId623"/>
                <a:stretch>
                  <a:fillRect/>
                </a:stretch>
              </p:blipFill>
              <p:spPr>
                <a:xfrm>
                  <a:off x="7680539" y="3335011"/>
                  <a:ext cx="35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72" name="Freihand 271">
                  <a:extLst>
                    <a:ext uri="{FF2B5EF4-FFF2-40B4-BE49-F238E27FC236}">
                      <a16:creationId xmlns:a16="http://schemas.microsoft.com/office/drawing/2014/main" id="{1F5BDF05-855B-41DC-AD82-D457387DB8AA}"/>
                    </a:ext>
                  </a:extLst>
                </p14:cNvPr>
                <p14:cNvContentPartPr/>
                <p14:nvPr/>
              </p14:nvContentPartPr>
              <p14:xfrm>
                <a:off x="7604939" y="3306931"/>
                <a:ext cx="149760" cy="70200"/>
              </p14:xfrm>
            </p:contentPart>
          </mc:Choice>
          <mc:Fallback>
            <p:pic>
              <p:nvPicPr>
                <p:cNvPr id="272" name="Freihand 271">
                  <a:extLst>
                    <a:ext uri="{FF2B5EF4-FFF2-40B4-BE49-F238E27FC236}">
                      <a16:creationId xmlns:a16="http://schemas.microsoft.com/office/drawing/2014/main" id="{1F5BDF05-855B-41DC-AD82-D457387DB8AA}"/>
                    </a:ext>
                  </a:extLst>
                </p:cNvPr>
                <p:cNvPicPr/>
                <p:nvPr/>
              </p:nvPicPr>
              <p:blipFill>
                <a:blip r:embed="rId625"/>
                <a:stretch>
                  <a:fillRect/>
                </a:stretch>
              </p:blipFill>
              <p:spPr>
                <a:xfrm>
                  <a:off x="7600619" y="3302611"/>
                  <a:ext cx="158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73" name="Freihand 272">
                  <a:extLst>
                    <a:ext uri="{FF2B5EF4-FFF2-40B4-BE49-F238E27FC236}">
                      <a16:creationId xmlns:a16="http://schemas.microsoft.com/office/drawing/2014/main" id="{10AFE1EE-2978-4089-B4AF-4CCA1F9C53C9}"/>
                    </a:ext>
                  </a:extLst>
                </p14:cNvPr>
                <p14:cNvContentPartPr/>
                <p14:nvPr/>
              </p14:nvContentPartPr>
              <p14:xfrm>
                <a:off x="7837499" y="3314851"/>
                <a:ext cx="16560" cy="120600"/>
              </p14:xfrm>
            </p:contentPart>
          </mc:Choice>
          <mc:Fallback>
            <p:pic>
              <p:nvPicPr>
                <p:cNvPr id="273" name="Freihand 272">
                  <a:extLst>
                    <a:ext uri="{FF2B5EF4-FFF2-40B4-BE49-F238E27FC236}">
                      <a16:creationId xmlns:a16="http://schemas.microsoft.com/office/drawing/2014/main" id="{10AFE1EE-2978-4089-B4AF-4CCA1F9C53C9}"/>
                    </a:ext>
                  </a:extLst>
                </p:cNvPr>
                <p:cNvPicPr/>
                <p:nvPr/>
              </p:nvPicPr>
              <p:blipFill>
                <a:blip r:embed="rId627"/>
                <a:stretch>
                  <a:fillRect/>
                </a:stretch>
              </p:blipFill>
              <p:spPr>
                <a:xfrm>
                  <a:off x="7833179" y="3310531"/>
                  <a:ext cx="25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74" name="Freihand 273">
                  <a:extLst>
                    <a:ext uri="{FF2B5EF4-FFF2-40B4-BE49-F238E27FC236}">
                      <a16:creationId xmlns:a16="http://schemas.microsoft.com/office/drawing/2014/main" id="{C39E9497-EF79-4F4A-8EF4-0D55ED9FFA64}"/>
                    </a:ext>
                  </a:extLst>
                </p14:cNvPr>
                <p14:cNvContentPartPr/>
                <p14:nvPr/>
              </p14:nvContentPartPr>
              <p14:xfrm>
                <a:off x="7739579" y="3279931"/>
                <a:ext cx="204480" cy="37800"/>
              </p14:xfrm>
            </p:contentPart>
          </mc:Choice>
          <mc:Fallback>
            <p:pic>
              <p:nvPicPr>
                <p:cNvPr id="274" name="Freihand 273">
                  <a:extLst>
                    <a:ext uri="{FF2B5EF4-FFF2-40B4-BE49-F238E27FC236}">
                      <a16:creationId xmlns:a16="http://schemas.microsoft.com/office/drawing/2014/main" id="{C39E9497-EF79-4F4A-8EF4-0D55ED9FFA64}"/>
                    </a:ext>
                  </a:extLst>
                </p:cNvPr>
                <p:cNvPicPr/>
                <p:nvPr/>
              </p:nvPicPr>
              <p:blipFill>
                <a:blip r:embed="rId629"/>
                <a:stretch>
                  <a:fillRect/>
                </a:stretch>
              </p:blipFill>
              <p:spPr>
                <a:xfrm>
                  <a:off x="7735259" y="3275611"/>
                  <a:ext cx="213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3" name="Freihand 342">
                  <a:extLst>
                    <a:ext uri="{FF2B5EF4-FFF2-40B4-BE49-F238E27FC236}">
                      <a16:creationId xmlns:a16="http://schemas.microsoft.com/office/drawing/2014/main" id="{506F4A2D-A9FE-48EF-B016-F153002CF0DA}"/>
                    </a:ext>
                  </a:extLst>
                </p14:cNvPr>
                <p14:cNvContentPartPr/>
                <p14:nvPr/>
              </p14:nvContentPartPr>
              <p14:xfrm>
                <a:off x="7001219" y="3670171"/>
                <a:ext cx="164160" cy="97560"/>
              </p14:xfrm>
            </p:contentPart>
          </mc:Choice>
          <mc:Fallback>
            <p:pic>
              <p:nvPicPr>
                <p:cNvPr id="343" name="Freihand 342">
                  <a:extLst>
                    <a:ext uri="{FF2B5EF4-FFF2-40B4-BE49-F238E27FC236}">
                      <a16:creationId xmlns:a16="http://schemas.microsoft.com/office/drawing/2014/main" id="{506F4A2D-A9FE-48EF-B016-F153002CF0DA}"/>
                    </a:ext>
                  </a:extLst>
                </p:cNvPr>
                <p:cNvPicPr/>
                <p:nvPr/>
              </p:nvPicPr>
              <p:blipFill>
                <a:blip r:embed="rId631"/>
                <a:stretch>
                  <a:fillRect/>
                </a:stretch>
              </p:blipFill>
              <p:spPr>
                <a:xfrm>
                  <a:off x="6996899" y="3665851"/>
                  <a:ext cx="172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4" name="Freihand 343">
                  <a:extLst>
                    <a:ext uri="{FF2B5EF4-FFF2-40B4-BE49-F238E27FC236}">
                      <a16:creationId xmlns:a16="http://schemas.microsoft.com/office/drawing/2014/main" id="{FDE3215C-5045-4AEB-BF3E-C46C8B5D6D7D}"/>
                    </a:ext>
                  </a:extLst>
                </p14:cNvPr>
                <p14:cNvContentPartPr/>
                <p14:nvPr/>
              </p14:nvContentPartPr>
              <p14:xfrm>
                <a:off x="7195619" y="3647131"/>
                <a:ext cx="133920" cy="143280"/>
              </p14:xfrm>
            </p:contentPart>
          </mc:Choice>
          <mc:Fallback>
            <p:pic>
              <p:nvPicPr>
                <p:cNvPr id="344" name="Freihand 343">
                  <a:extLst>
                    <a:ext uri="{FF2B5EF4-FFF2-40B4-BE49-F238E27FC236}">
                      <a16:creationId xmlns:a16="http://schemas.microsoft.com/office/drawing/2014/main" id="{FDE3215C-5045-4AEB-BF3E-C46C8B5D6D7D}"/>
                    </a:ext>
                  </a:extLst>
                </p:cNvPr>
                <p:cNvPicPr/>
                <p:nvPr/>
              </p:nvPicPr>
              <p:blipFill>
                <a:blip r:embed="rId633"/>
                <a:stretch>
                  <a:fillRect/>
                </a:stretch>
              </p:blipFill>
              <p:spPr>
                <a:xfrm>
                  <a:off x="7191299" y="3642811"/>
                  <a:ext cx="142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47" name="Freihand 346">
                  <a:extLst>
                    <a:ext uri="{FF2B5EF4-FFF2-40B4-BE49-F238E27FC236}">
                      <a16:creationId xmlns:a16="http://schemas.microsoft.com/office/drawing/2014/main" id="{53F11985-AAD2-475F-8425-5C28392F03DC}"/>
                    </a:ext>
                  </a:extLst>
                </p14:cNvPr>
                <p14:cNvContentPartPr/>
                <p14:nvPr/>
              </p14:nvContentPartPr>
              <p14:xfrm>
                <a:off x="7443659" y="3677371"/>
                <a:ext cx="194400" cy="11160"/>
              </p14:xfrm>
            </p:contentPart>
          </mc:Choice>
          <mc:Fallback>
            <p:pic>
              <p:nvPicPr>
                <p:cNvPr id="347" name="Freihand 346">
                  <a:extLst>
                    <a:ext uri="{FF2B5EF4-FFF2-40B4-BE49-F238E27FC236}">
                      <a16:creationId xmlns:a16="http://schemas.microsoft.com/office/drawing/2014/main" id="{53F11985-AAD2-475F-8425-5C28392F03DC}"/>
                    </a:ext>
                  </a:extLst>
                </p:cNvPr>
                <p:cNvPicPr/>
                <p:nvPr/>
              </p:nvPicPr>
              <p:blipFill>
                <a:blip r:embed="rId635"/>
                <a:stretch>
                  <a:fillRect/>
                </a:stretch>
              </p:blipFill>
              <p:spPr>
                <a:xfrm>
                  <a:off x="7439339" y="3673051"/>
                  <a:ext cx="203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48" name="Freihand 347">
                  <a:extLst>
                    <a:ext uri="{FF2B5EF4-FFF2-40B4-BE49-F238E27FC236}">
                      <a16:creationId xmlns:a16="http://schemas.microsoft.com/office/drawing/2014/main" id="{FAC600E0-EB09-4C10-9744-5A54662B2BF4}"/>
                    </a:ext>
                  </a:extLst>
                </p14:cNvPr>
                <p14:cNvContentPartPr/>
                <p14:nvPr/>
              </p14:nvContentPartPr>
              <p14:xfrm>
                <a:off x="7478219" y="3698971"/>
                <a:ext cx="184680" cy="12960"/>
              </p14:xfrm>
            </p:contentPart>
          </mc:Choice>
          <mc:Fallback>
            <p:pic>
              <p:nvPicPr>
                <p:cNvPr id="348" name="Freihand 347">
                  <a:extLst>
                    <a:ext uri="{FF2B5EF4-FFF2-40B4-BE49-F238E27FC236}">
                      <a16:creationId xmlns:a16="http://schemas.microsoft.com/office/drawing/2014/main" id="{FAC600E0-EB09-4C10-9744-5A54662B2BF4}"/>
                    </a:ext>
                  </a:extLst>
                </p:cNvPr>
                <p:cNvPicPr/>
                <p:nvPr/>
              </p:nvPicPr>
              <p:blipFill>
                <a:blip r:embed="rId637"/>
                <a:stretch>
                  <a:fillRect/>
                </a:stretch>
              </p:blipFill>
              <p:spPr>
                <a:xfrm>
                  <a:off x="7473899" y="3694651"/>
                  <a:ext cx="19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9" name="Freihand 348">
                  <a:extLst>
                    <a:ext uri="{FF2B5EF4-FFF2-40B4-BE49-F238E27FC236}">
                      <a16:creationId xmlns:a16="http://schemas.microsoft.com/office/drawing/2014/main" id="{E765C424-3596-4941-93AF-F2D7C06ADC10}"/>
                    </a:ext>
                  </a:extLst>
                </p14:cNvPr>
                <p14:cNvContentPartPr/>
                <p14:nvPr/>
              </p14:nvContentPartPr>
              <p14:xfrm>
                <a:off x="7751819" y="3620131"/>
                <a:ext cx="36000" cy="110520"/>
              </p14:xfrm>
            </p:contentPart>
          </mc:Choice>
          <mc:Fallback>
            <p:pic>
              <p:nvPicPr>
                <p:cNvPr id="349" name="Freihand 348">
                  <a:extLst>
                    <a:ext uri="{FF2B5EF4-FFF2-40B4-BE49-F238E27FC236}">
                      <a16:creationId xmlns:a16="http://schemas.microsoft.com/office/drawing/2014/main" id="{E765C424-3596-4941-93AF-F2D7C06ADC10}"/>
                    </a:ext>
                  </a:extLst>
                </p:cNvPr>
                <p:cNvPicPr/>
                <p:nvPr/>
              </p:nvPicPr>
              <p:blipFill>
                <a:blip r:embed="rId639"/>
                <a:stretch>
                  <a:fillRect/>
                </a:stretch>
              </p:blipFill>
              <p:spPr>
                <a:xfrm>
                  <a:off x="7747499" y="3615811"/>
                  <a:ext cx="44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0" name="Freihand 349">
                  <a:extLst>
                    <a:ext uri="{FF2B5EF4-FFF2-40B4-BE49-F238E27FC236}">
                      <a16:creationId xmlns:a16="http://schemas.microsoft.com/office/drawing/2014/main" id="{FDC332FA-CC2A-4BE0-9B48-4F6277E86CB4}"/>
                    </a:ext>
                  </a:extLst>
                </p14:cNvPr>
                <p14:cNvContentPartPr/>
                <p14:nvPr/>
              </p14:nvContentPartPr>
              <p14:xfrm>
                <a:off x="7662539" y="3569731"/>
                <a:ext cx="168480" cy="86040"/>
              </p14:xfrm>
            </p:contentPart>
          </mc:Choice>
          <mc:Fallback>
            <p:pic>
              <p:nvPicPr>
                <p:cNvPr id="350" name="Freihand 349">
                  <a:extLst>
                    <a:ext uri="{FF2B5EF4-FFF2-40B4-BE49-F238E27FC236}">
                      <a16:creationId xmlns:a16="http://schemas.microsoft.com/office/drawing/2014/main" id="{FDC332FA-CC2A-4BE0-9B48-4F6277E86CB4}"/>
                    </a:ext>
                  </a:extLst>
                </p:cNvPr>
                <p:cNvPicPr/>
                <p:nvPr/>
              </p:nvPicPr>
              <p:blipFill>
                <a:blip r:embed="rId641"/>
                <a:stretch>
                  <a:fillRect/>
                </a:stretch>
              </p:blipFill>
              <p:spPr>
                <a:xfrm>
                  <a:off x="7658219" y="3565411"/>
                  <a:ext cx="1771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51" name="Freihand 350">
                  <a:extLst>
                    <a:ext uri="{FF2B5EF4-FFF2-40B4-BE49-F238E27FC236}">
                      <a16:creationId xmlns:a16="http://schemas.microsoft.com/office/drawing/2014/main" id="{5A722A09-AE5D-4AE2-A425-7480506F592A}"/>
                    </a:ext>
                  </a:extLst>
                </p14:cNvPr>
                <p14:cNvContentPartPr/>
                <p14:nvPr/>
              </p14:nvContentPartPr>
              <p14:xfrm>
                <a:off x="7913099" y="3576211"/>
                <a:ext cx="16560" cy="160200"/>
              </p14:xfrm>
            </p:contentPart>
          </mc:Choice>
          <mc:Fallback>
            <p:pic>
              <p:nvPicPr>
                <p:cNvPr id="351" name="Freihand 350">
                  <a:extLst>
                    <a:ext uri="{FF2B5EF4-FFF2-40B4-BE49-F238E27FC236}">
                      <a16:creationId xmlns:a16="http://schemas.microsoft.com/office/drawing/2014/main" id="{5A722A09-AE5D-4AE2-A425-7480506F592A}"/>
                    </a:ext>
                  </a:extLst>
                </p:cNvPr>
                <p:cNvPicPr/>
                <p:nvPr/>
              </p:nvPicPr>
              <p:blipFill>
                <a:blip r:embed="rId643"/>
                <a:stretch>
                  <a:fillRect/>
                </a:stretch>
              </p:blipFill>
              <p:spPr>
                <a:xfrm>
                  <a:off x="7908779" y="3571891"/>
                  <a:ext cx="25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52" name="Freihand 351">
                  <a:extLst>
                    <a:ext uri="{FF2B5EF4-FFF2-40B4-BE49-F238E27FC236}">
                      <a16:creationId xmlns:a16="http://schemas.microsoft.com/office/drawing/2014/main" id="{0B87AED6-1CFC-482E-B2CC-D17B18AA46C7}"/>
                    </a:ext>
                  </a:extLst>
                </p14:cNvPr>
                <p14:cNvContentPartPr/>
                <p14:nvPr/>
              </p14:nvContentPartPr>
              <p14:xfrm>
                <a:off x="7834979" y="3554971"/>
                <a:ext cx="209880" cy="10800"/>
              </p14:xfrm>
            </p:contentPart>
          </mc:Choice>
          <mc:Fallback>
            <p:pic>
              <p:nvPicPr>
                <p:cNvPr id="352" name="Freihand 351">
                  <a:extLst>
                    <a:ext uri="{FF2B5EF4-FFF2-40B4-BE49-F238E27FC236}">
                      <a16:creationId xmlns:a16="http://schemas.microsoft.com/office/drawing/2014/main" id="{0B87AED6-1CFC-482E-B2CC-D17B18AA46C7}"/>
                    </a:ext>
                  </a:extLst>
                </p:cNvPr>
                <p:cNvPicPr/>
                <p:nvPr/>
              </p:nvPicPr>
              <p:blipFill>
                <a:blip r:embed="rId645"/>
                <a:stretch>
                  <a:fillRect/>
                </a:stretch>
              </p:blipFill>
              <p:spPr>
                <a:xfrm>
                  <a:off x="7830659" y="3550651"/>
                  <a:ext cx="218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54" name="Freihand 353">
                  <a:extLst>
                    <a:ext uri="{FF2B5EF4-FFF2-40B4-BE49-F238E27FC236}">
                      <a16:creationId xmlns:a16="http://schemas.microsoft.com/office/drawing/2014/main" id="{1D6F5445-195E-4E5F-BAFA-774CE8BA465D}"/>
                    </a:ext>
                  </a:extLst>
                </p14:cNvPr>
                <p14:cNvContentPartPr/>
                <p14:nvPr/>
              </p14:nvContentPartPr>
              <p14:xfrm>
                <a:off x="5370059" y="2585131"/>
                <a:ext cx="375840" cy="56880"/>
              </p14:xfrm>
            </p:contentPart>
          </mc:Choice>
          <mc:Fallback>
            <p:pic>
              <p:nvPicPr>
                <p:cNvPr id="354" name="Freihand 353">
                  <a:extLst>
                    <a:ext uri="{FF2B5EF4-FFF2-40B4-BE49-F238E27FC236}">
                      <a16:creationId xmlns:a16="http://schemas.microsoft.com/office/drawing/2014/main" id="{1D6F5445-195E-4E5F-BAFA-774CE8BA465D}"/>
                    </a:ext>
                  </a:extLst>
                </p:cNvPr>
                <p:cNvPicPr/>
                <p:nvPr/>
              </p:nvPicPr>
              <p:blipFill>
                <a:blip r:embed="rId647"/>
                <a:stretch>
                  <a:fillRect/>
                </a:stretch>
              </p:blipFill>
              <p:spPr>
                <a:xfrm>
                  <a:off x="5365739" y="2580811"/>
                  <a:ext cx="384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59" name="Freihand 358">
                  <a:extLst>
                    <a:ext uri="{FF2B5EF4-FFF2-40B4-BE49-F238E27FC236}">
                      <a16:creationId xmlns:a16="http://schemas.microsoft.com/office/drawing/2014/main" id="{2030A294-82E7-4949-BF67-9FA6ABC20FDF}"/>
                    </a:ext>
                  </a:extLst>
                </p14:cNvPr>
                <p14:cNvContentPartPr/>
                <p14:nvPr/>
              </p14:nvContentPartPr>
              <p14:xfrm>
                <a:off x="8281739" y="2930011"/>
                <a:ext cx="176760" cy="74520"/>
              </p14:xfrm>
            </p:contentPart>
          </mc:Choice>
          <mc:Fallback>
            <p:pic>
              <p:nvPicPr>
                <p:cNvPr id="359" name="Freihand 358">
                  <a:extLst>
                    <a:ext uri="{FF2B5EF4-FFF2-40B4-BE49-F238E27FC236}">
                      <a16:creationId xmlns:a16="http://schemas.microsoft.com/office/drawing/2014/main" id="{2030A294-82E7-4949-BF67-9FA6ABC20FDF}"/>
                    </a:ext>
                  </a:extLst>
                </p:cNvPr>
                <p:cNvPicPr/>
                <p:nvPr/>
              </p:nvPicPr>
              <p:blipFill>
                <a:blip r:embed="rId649"/>
                <a:stretch>
                  <a:fillRect/>
                </a:stretch>
              </p:blipFill>
              <p:spPr>
                <a:xfrm>
                  <a:off x="8277419" y="2925691"/>
                  <a:ext cx="185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0" name="Freihand 359">
                  <a:extLst>
                    <a:ext uri="{FF2B5EF4-FFF2-40B4-BE49-F238E27FC236}">
                      <a16:creationId xmlns:a16="http://schemas.microsoft.com/office/drawing/2014/main" id="{C119694E-C823-4259-924C-12E73057FBD5}"/>
                    </a:ext>
                  </a:extLst>
                </p14:cNvPr>
                <p14:cNvContentPartPr/>
                <p14:nvPr/>
              </p14:nvContentPartPr>
              <p14:xfrm>
                <a:off x="8286059" y="2987251"/>
                <a:ext cx="164520" cy="58320"/>
              </p14:xfrm>
            </p:contentPart>
          </mc:Choice>
          <mc:Fallback>
            <p:pic>
              <p:nvPicPr>
                <p:cNvPr id="360" name="Freihand 359">
                  <a:extLst>
                    <a:ext uri="{FF2B5EF4-FFF2-40B4-BE49-F238E27FC236}">
                      <a16:creationId xmlns:a16="http://schemas.microsoft.com/office/drawing/2014/main" id="{C119694E-C823-4259-924C-12E73057FBD5}"/>
                    </a:ext>
                  </a:extLst>
                </p:cNvPr>
                <p:cNvPicPr/>
                <p:nvPr/>
              </p:nvPicPr>
              <p:blipFill>
                <a:blip r:embed="rId651"/>
                <a:stretch>
                  <a:fillRect/>
                </a:stretch>
              </p:blipFill>
              <p:spPr>
                <a:xfrm>
                  <a:off x="8281739" y="2982931"/>
                  <a:ext cx="173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1" name="Freihand 360">
                  <a:extLst>
                    <a:ext uri="{FF2B5EF4-FFF2-40B4-BE49-F238E27FC236}">
                      <a16:creationId xmlns:a16="http://schemas.microsoft.com/office/drawing/2014/main" id="{089A711C-7FEB-4048-BE2E-E69E75F24D59}"/>
                    </a:ext>
                  </a:extLst>
                </p14:cNvPr>
                <p14:cNvContentPartPr/>
                <p14:nvPr/>
              </p14:nvContentPartPr>
              <p14:xfrm>
                <a:off x="8446259" y="2850811"/>
                <a:ext cx="144360" cy="204480"/>
              </p14:xfrm>
            </p:contentPart>
          </mc:Choice>
          <mc:Fallback>
            <p:pic>
              <p:nvPicPr>
                <p:cNvPr id="361" name="Freihand 360">
                  <a:extLst>
                    <a:ext uri="{FF2B5EF4-FFF2-40B4-BE49-F238E27FC236}">
                      <a16:creationId xmlns:a16="http://schemas.microsoft.com/office/drawing/2014/main" id="{089A711C-7FEB-4048-BE2E-E69E75F24D59}"/>
                    </a:ext>
                  </a:extLst>
                </p:cNvPr>
                <p:cNvPicPr/>
                <p:nvPr/>
              </p:nvPicPr>
              <p:blipFill>
                <a:blip r:embed="rId653"/>
                <a:stretch>
                  <a:fillRect/>
                </a:stretch>
              </p:blipFill>
              <p:spPr>
                <a:xfrm>
                  <a:off x="8441939" y="2846491"/>
                  <a:ext cx="153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62" name="Freihand 361">
                  <a:extLst>
                    <a:ext uri="{FF2B5EF4-FFF2-40B4-BE49-F238E27FC236}">
                      <a16:creationId xmlns:a16="http://schemas.microsoft.com/office/drawing/2014/main" id="{65F4B214-77CA-4E5F-A771-7216616CEB0E}"/>
                    </a:ext>
                  </a:extLst>
                </p14:cNvPr>
                <p14:cNvContentPartPr/>
                <p14:nvPr/>
              </p14:nvContentPartPr>
              <p14:xfrm>
                <a:off x="8743979" y="2610691"/>
                <a:ext cx="172080" cy="114120"/>
              </p14:xfrm>
            </p:contentPart>
          </mc:Choice>
          <mc:Fallback>
            <p:pic>
              <p:nvPicPr>
                <p:cNvPr id="362" name="Freihand 361">
                  <a:extLst>
                    <a:ext uri="{FF2B5EF4-FFF2-40B4-BE49-F238E27FC236}">
                      <a16:creationId xmlns:a16="http://schemas.microsoft.com/office/drawing/2014/main" id="{65F4B214-77CA-4E5F-A771-7216616CEB0E}"/>
                    </a:ext>
                  </a:extLst>
                </p:cNvPr>
                <p:cNvPicPr/>
                <p:nvPr/>
              </p:nvPicPr>
              <p:blipFill>
                <a:blip r:embed="rId655"/>
                <a:stretch>
                  <a:fillRect/>
                </a:stretch>
              </p:blipFill>
              <p:spPr>
                <a:xfrm>
                  <a:off x="8739659" y="2606371"/>
                  <a:ext cx="180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63" name="Freihand 362">
                  <a:extLst>
                    <a:ext uri="{FF2B5EF4-FFF2-40B4-BE49-F238E27FC236}">
                      <a16:creationId xmlns:a16="http://schemas.microsoft.com/office/drawing/2014/main" id="{6AA49F27-13E3-497E-9D36-96A46A162E52}"/>
                    </a:ext>
                  </a:extLst>
                </p14:cNvPr>
                <p14:cNvContentPartPr/>
                <p14:nvPr/>
              </p14:nvContentPartPr>
              <p14:xfrm>
                <a:off x="8938739" y="2560291"/>
                <a:ext cx="90720" cy="248040"/>
              </p14:xfrm>
            </p:contentPart>
          </mc:Choice>
          <mc:Fallback>
            <p:pic>
              <p:nvPicPr>
                <p:cNvPr id="363" name="Freihand 362">
                  <a:extLst>
                    <a:ext uri="{FF2B5EF4-FFF2-40B4-BE49-F238E27FC236}">
                      <a16:creationId xmlns:a16="http://schemas.microsoft.com/office/drawing/2014/main" id="{6AA49F27-13E3-497E-9D36-96A46A162E52}"/>
                    </a:ext>
                  </a:extLst>
                </p:cNvPr>
                <p:cNvPicPr/>
                <p:nvPr/>
              </p:nvPicPr>
              <p:blipFill>
                <a:blip r:embed="rId657"/>
                <a:stretch>
                  <a:fillRect/>
                </a:stretch>
              </p:blipFill>
              <p:spPr>
                <a:xfrm>
                  <a:off x="8934419" y="2555971"/>
                  <a:ext cx="99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64" name="Freihand 363">
                  <a:extLst>
                    <a:ext uri="{FF2B5EF4-FFF2-40B4-BE49-F238E27FC236}">
                      <a16:creationId xmlns:a16="http://schemas.microsoft.com/office/drawing/2014/main" id="{2C033B5F-E161-4523-A893-28019E1E382F}"/>
                    </a:ext>
                  </a:extLst>
                </p14:cNvPr>
                <p14:cNvContentPartPr/>
                <p14:nvPr/>
              </p14:nvContentPartPr>
              <p14:xfrm>
                <a:off x="9074459" y="2499091"/>
                <a:ext cx="322560" cy="90000"/>
              </p14:xfrm>
            </p:contentPart>
          </mc:Choice>
          <mc:Fallback>
            <p:pic>
              <p:nvPicPr>
                <p:cNvPr id="364" name="Freihand 363">
                  <a:extLst>
                    <a:ext uri="{FF2B5EF4-FFF2-40B4-BE49-F238E27FC236}">
                      <a16:creationId xmlns:a16="http://schemas.microsoft.com/office/drawing/2014/main" id="{2C033B5F-E161-4523-A893-28019E1E382F}"/>
                    </a:ext>
                  </a:extLst>
                </p:cNvPr>
                <p:cNvPicPr/>
                <p:nvPr/>
              </p:nvPicPr>
              <p:blipFill>
                <a:blip r:embed="rId659"/>
                <a:stretch>
                  <a:fillRect/>
                </a:stretch>
              </p:blipFill>
              <p:spPr>
                <a:xfrm>
                  <a:off x="9070139" y="2494771"/>
                  <a:ext cx="331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65" name="Freihand 364">
                  <a:extLst>
                    <a:ext uri="{FF2B5EF4-FFF2-40B4-BE49-F238E27FC236}">
                      <a16:creationId xmlns:a16="http://schemas.microsoft.com/office/drawing/2014/main" id="{BC5156FA-3D6E-4305-A06C-D80612C114DB}"/>
                    </a:ext>
                  </a:extLst>
                </p14:cNvPr>
                <p14:cNvContentPartPr/>
                <p14:nvPr/>
              </p14:nvContentPartPr>
              <p14:xfrm>
                <a:off x="9366419" y="2353651"/>
                <a:ext cx="360" cy="360"/>
              </p14:xfrm>
            </p:contentPart>
          </mc:Choice>
          <mc:Fallback>
            <p:pic>
              <p:nvPicPr>
                <p:cNvPr id="365" name="Freihand 364">
                  <a:extLst>
                    <a:ext uri="{FF2B5EF4-FFF2-40B4-BE49-F238E27FC236}">
                      <a16:creationId xmlns:a16="http://schemas.microsoft.com/office/drawing/2014/main" id="{BC5156FA-3D6E-4305-A06C-D80612C114DB}"/>
                    </a:ext>
                  </a:extLst>
                </p:cNvPr>
                <p:cNvPicPr/>
                <p:nvPr/>
              </p:nvPicPr>
              <p:blipFill>
                <a:blip r:embed="rId52"/>
                <a:stretch>
                  <a:fillRect/>
                </a:stretch>
              </p:blipFill>
              <p:spPr>
                <a:xfrm>
                  <a:off x="9362099" y="2349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66" name="Freihand 365">
                  <a:extLst>
                    <a:ext uri="{FF2B5EF4-FFF2-40B4-BE49-F238E27FC236}">
                      <a16:creationId xmlns:a16="http://schemas.microsoft.com/office/drawing/2014/main" id="{BED92E15-05CD-4092-B166-7EF62F1E2048}"/>
                    </a:ext>
                  </a:extLst>
                </p14:cNvPr>
                <p14:cNvContentPartPr/>
                <p14:nvPr/>
              </p14:nvContentPartPr>
              <p14:xfrm>
                <a:off x="9592139" y="2271211"/>
                <a:ext cx="128160" cy="194040"/>
              </p14:xfrm>
            </p:contentPart>
          </mc:Choice>
          <mc:Fallback>
            <p:pic>
              <p:nvPicPr>
                <p:cNvPr id="366" name="Freihand 365">
                  <a:extLst>
                    <a:ext uri="{FF2B5EF4-FFF2-40B4-BE49-F238E27FC236}">
                      <a16:creationId xmlns:a16="http://schemas.microsoft.com/office/drawing/2014/main" id="{BED92E15-05CD-4092-B166-7EF62F1E2048}"/>
                    </a:ext>
                  </a:extLst>
                </p:cNvPr>
                <p:cNvPicPr/>
                <p:nvPr/>
              </p:nvPicPr>
              <p:blipFill>
                <a:blip r:embed="rId662"/>
                <a:stretch>
                  <a:fillRect/>
                </a:stretch>
              </p:blipFill>
              <p:spPr>
                <a:xfrm>
                  <a:off x="9587819" y="2266891"/>
                  <a:ext cx="136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67" name="Freihand 366">
                  <a:extLst>
                    <a:ext uri="{FF2B5EF4-FFF2-40B4-BE49-F238E27FC236}">
                      <a16:creationId xmlns:a16="http://schemas.microsoft.com/office/drawing/2014/main" id="{7769D51C-F96F-4519-87CB-E2DC01DB1F23}"/>
                    </a:ext>
                  </a:extLst>
                </p14:cNvPr>
                <p14:cNvContentPartPr/>
                <p14:nvPr/>
              </p14:nvContentPartPr>
              <p14:xfrm>
                <a:off x="9727859" y="2302171"/>
                <a:ext cx="86760" cy="91440"/>
              </p14:xfrm>
            </p:contentPart>
          </mc:Choice>
          <mc:Fallback>
            <p:pic>
              <p:nvPicPr>
                <p:cNvPr id="367" name="Freihand 366">
                  <a:extLst>
                    <a:ext uri="{FF2B5EF4-FFF2-40B4-BE49-F238E27FC236}">
                      <a16:creationId xmlns:a16="http://schemas.microsoft.com/office/drawing/2014/main" id="{7769D51C-F96F-4519-87CB-E2DC01DB1F23}"/>
                    </a:ext>
                  </a:extLst>
                </p:cNvPr>
                <p:cNvPicPr/>
                <p:nvPr/>
              </p:nvPicPr>
              <p:blipFill>
                <a:blip r:embed="rId664"/>
                <a:stretch>
                  <a:fillRect/>
                </a:stretch>
              </p:blipFill>
              <p:spPr>
                <a:xfrm>
                  <a:off x="9723539" y="2297851"/>
                  <a:ext cx="95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68" name="Freihand 367">
                  <a:extLst>
                    <a:ext uri="{FF2B5EF4-FFF2-40B4-BE49-F238E27FC236}">
                      <a16:creationId xmlns:a16="http://schemas.microsoft.com/office/drawing/2014/main" id="{7FAE8496-D931-49B8-A5F5-D5A092E76A52}"/>
                    </a:ext>
                  </a:extLst>
                </p14:cNvPr>
                <p14:cNvContentPartPr/>
                <p14:nvPr/>
              </p14:nvContentPartPr>
              <p14:xfrm>
                <a:off x="9847019" y="2158171"/>
                <a:ext cx="143280" cy="199080"/>
              </p14:xfrm>
            </p:contentPart>
          </mc:Choice>
          <mc:Fallback>
            <p:pic>
              <p:nvPicPr>
                <p:cNvPr id="368" name="Freihand 367">
                  <a:extLst>
                    <a:ext uri="{FF2B5EF4-FFF2-40B4-BE49-F238E27FC236}">
                      <a16:creationId xmlns:a16="http://schemas.microsoft.com/office/drawing/2014/main" id="{7FAE8496-D931-49B8-A5F5-D5A092E76A52}"/>
                    </a:ext>
                  </a:extLst>
                </p:cNvPr>
                <p:cNvPicPr/>
                <p:nvPr/>
              </p:nvPicPr>
              <p:blipFill>
                <a:blip r:embed="rId666"/>
                <a:stretch>
                  <a:fillRect/>
                </a:stretch>
              </p:blipFill>
              <p:spPr>
                <a:xfrm>
                  <a:off x="9842699" y="2153851"/>
                  <a:ext cx="151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71" name="Freihand 370">
                  <a:extLst>
                    <a:ext uri="{FF2B5EF4-FFF2-40B4-BE49-F238E27FC236}">
                      <a16:creationId xmlns:a16="http://schemas.microsoft.com/office/drawing/2014/main" id="{EF2D0489-4385-4F9E-8E3B-A1C5FF27C02E}"/>
                    </a:ext>
                  </a:extLst>
                </p14:cNvPr>
                <p14:cNvContentPartPr/>
                <p14:nvPr/>
              </p14:nvContentPartPr>
              <p14:xfrm>
                <a:off x="10150859" y="2132251"/>
                <a:ext cx="100080" cy="218880"/>
              </p14:xfrm>
            </p:contentPart>
          </mc:Choice>
          <mc:Fallback>
            <p:pic>
              <p:nvPicPr>
                <p:cNvPr id="371" name="Freihand 370">
                  <a:extLst>
                    <a:ext uri="{FF2B5EF4-FFF2-40B4-BE49-F238E27FC236}">
                      <a16:creationId xmlns:a16="http://schemas.microsoft.com/office/drawing/2014/main" id="{EF2D0489-4385-4F9E-8E3B-A1C5FF27C02E}"/>
                    </a:ext>
                  </a:extLst>
                </p:cNvPr>
                <p:cNvPicPr/>
                <p:nvPr/>
              </p:nvPicPr>
              <p:blipFill>
                <a:blip r:embed="rId668"/>
                <a:stretch>
                  <a:fillRect/>
                </a:stretch>
              </p:blipFill>
              <p:spPr>
                <a:xfrm>
                  <a:off x="10146539" y="2127931"/>
                  <a:ext cx="108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72" name="Freihand 371">
                  <a:extLst>
                    <a:ext uri="{FF2B5EF4-FFF2-40B4-BE49-F238E27FC236}">
                      <a16:creationId xmlns:a16="http://schemas.microsoft.com/office/drawing/2014/main" id="{B254C8E2-B718-4C4B-A7DA-FFC78579758A}"/>
                    </a:ext>
                  </a:extLst>
                </p14:cNvPr>
                <p14:cNvContentPartPr/>
                <p14:nvPr/>
              </p14:nvContentPartPr>
              <p14:xfrm>
                <a:off x="10256699" y="2041171"/>
                <a:ext cx="68760" cy="145080"/>
              </p14:xfrm>
            </p:contentPart>
          </mc:Choice>
          <mc:Fallback>
            <p:pic>
              <p:nvPicPr>
                <p:cNvPr id="372" name="Freihand 371">
                  <a:extLst>
                    <a:ext uri="{FF2B5EF4-FFF2-40B4-BE49-F238E27FC236}">
                      <a16:creationId xmlns:a16="http://schemas.microsoft.com/office/drawing/2014/main" id="{B254C8E2-B718-4C4B-A7DA-FFC78579758A}"/>
                    </a:ext>
                  </a:extLst>
                </p:cNvPr>
                <p:cNvPicPr/>
                <p:nvPr/>
              </p:nvPicPr>
              <p:blipFill>
                <a:blip r:embed="rId670"/>
                <a:stretch>
                  <a:fillRect/>
                </a:stretch>
              </p:blipFill>
              <p:spPr>
                <a:xfrm>
                  <a:off x="10252379" y="2036851"/>
                  <a:ext cx="77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73" name="Freihand 372">
                  <a:extLst>
                    <a:ext uri="{FF2B5EF4-FFF2-40B4-BE49-F238E27FC236}">
                      <a16:creationId xmlns:a16="http://schemas.microsoft.com/office/drawing/2014/main" id="{38095174-14B3-4740-8003-CFAB61BE786A}"/>
                    </a:ext>
                  </a:extLst>
                </p14:cNvPr>
                <p14:cNvContentPartPr/>
                <p14:nvPr/>
              </p14:nvContentPartPr>
              <p14:xfrm>
                <a:off x="10344539" y="2036491"/>
                <a:ext cx="155520" cy="224280"/>
              </p14:xfrm>
            </p:contentPart>
          </mc:Choice>
          <mc:Fallback>
            <p:pic>
              <p:nvPicPr>
                <p:cNvPr id="373" name="Freihand 372">
                  <a:extLst>
                    <a:ext uri="{FF2B5EF4-FFF2-40B4-BE49-F238E27FC236}">
                      <a16:creationId xmlns:a16="http://schemas.microsoft.com/office/drawing/2014/main" id="{38095174-14B3-4740-8003-CFAB61BE786A}"/>
                    </a:ext>
                  </a:extLst>
                </p:cNvPr>
                <p:cNvPicPr/>
                <p:nvPr/>
              </p:nvPicPr>
              <p:blipFill>
                <a:blip r:embed="rId672"/>
                <a:stretch>
                  <a:fillRect/>
                </a:stretch>
              </p:blipFill>
              <p:spPr>
                <a:xfrm>
                  <a:off x="10340219" y="2032171"/>
                  <a:ext cx="164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74" name="Freihand 373">
                  <a:extLst>
                    <a:ext uri="{FF2B5EF4-FFF2-40B4-BE49-F238E27FC236}">
                      <a16:creationId xmlns:a16="http://schemas.microsoft.com/office/drawing/2014/main" id="{EFD662A6-8B0E-49A1-B783-9A46FA1B1B55}"/>
                    </a:ext>
                  </a:extLst>
                </p14:cNvPr>
                <p14:cNvContentPartPr/>
                <p14:nvPr/>
              </p14:nvContentPartPr>
              <p14:xfrm>
                <a:off x="10528499" y="1961251"/>
                <a:ext cx="159840" cy="96480"/>
              </p14:xfrm>
            </p:contentPart>
          </mc:Choice>
          <mc:Fallback>
            <p:pic>
              <p:nvPicPr>
                <p:cNvPr id="374" name="Freihand 373">
                  <a:extLst>
                    <a:ext uri="{FF2B5EF4-FFF2-40B4-BE49-F238E27FC236}">
                      <a16:creationId xmlns:a16="http://schemas.microsoft.com/office/drawing/2014/main" id="{EFD662A6-8B0E-49A1-B783-9A46FA1B1B55}"/>
                    </a:ext>
                  </a:extLst>
                </p:cNvPr>
                <p:cNvPicPr/>
                <p:nvPr/>
              </p:nvPicPr>
              <p:blipFill>
                <a:blip r:embed="rId674"/>
                <a:stretch>
                  <a:fillRect/>
                </a:stretch>
              </p:blipFill>
              <p:spPr>
                <a:xfrm>
                  <a:off x="10524179" y="1956931"/>
                  <a:ext cx="16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75" name="Freihand 374">
                  <a:extLst>
                    <a:ext uri="{FF2B5EF4-FFF2-40B4-BE49-F238E27FC236}">
                      <a16:creationId xmlns:a16="http://schemas.microsoft.com/office/drawing/2014/main" id="{B0699332-CAC6-40F3-A01D-0EF35A5CBE46}"/>
                    </a:ext>
                  </a:extLst>
                </p14:cNvPr>
                <p14:cNvContentPartPr/>
                <p14:nvPr/>
              </p14:nvContentPartPr>
              <p14:xfrm>
                <a:off x="10726139" y="1924891"/>
                <a:ext cx="75600" cy="91080"/>
              </p14:xfrm>
            </p:contentPart>
          </mc:Choice>
          <mc:Fallback>
            <p:pic>
              <p:nvPicPr>
                <p:cNvPr id="375" name="Freihand 374">
                  <a:extLst>
                    <a:ext uri="{FF2B5EF4-FFF2-40B4-BE49-F238E27FC236}">
                      <a16:creationId xmlns:a16="http://schemas.microsoft.com/office/drawing/2014/main" id="{B0699332-CAC6-40F3-A01D-0EF35A5CBE46}"/>
                    </a:ext>
                  </a:extLst>
                </p:cNvPr>
                <p:cNvPicPr/>
                <p:nvPr/>
              </p:nvPicPr>
              <p:blipFill>
                <a:blip r:embed="rId676"/>
                <a:stretch>
                  <a:fillRect/>
                </a:stretch>
              </p:blipFill>
              <p:spPr>
                <a:xfrm>
                  <a:off x="10721819" y="1920571"/>
                  <a:ext cx="842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76" name="Freihand 375">
                  <a:extLst>
                    <a:ext uri="{FF2B5EF4-FFF2-40B4-BE49-F238E27FC236}">
                      <a16:creationId xmlns:a16="http://schemas.microsoft.com/office/drawing/2014/main" id="{6ACCCB20-14D7-4BDE-8D9C-CB107D1C04E4}"/>
                    </a:ext>
                  </a:extLst>
                </p14:cNvPr>
                <p14:cNvContentPartPr/>
                <p14:nvPr/>
              </p14:nvContentPartPr>
              <p14:xfrm>
                <a:off x="10887419" y="1773691"/>
                <a:ext cx="165960" cy="126000"/>
              </p14:xfrm>
            </p:contentPart>
          </mc:Choice>
          <mc:Fallback>
            <p:pic>
              <p:nvPicPr>
                <p:cNvPr id="376" name="Freihand 375">
                  <a:extLst>
                    <a:ext uri="{FF2B5EF4-FFF2-40B4-BE49-F238E27FC236}">
                      <a16:creationId xmlns:a16="http://schemas.microsoft.com/office/drawing/2014/main" id="{6ACCCB20-14D7-4BDE-8D9C-CB107D1C04E4}"/>
                    </a:ext>
                  </a:extLst>
                </p:cNvPr>
                <p:cNvPicPr/>
                <p:nvPr/>
              </p:nvPicPr>
              <p:blipFill>
                <a:blip r:embed="rId678"/>
                <a:stretch>
                  <a:fillRect/>
                </a:stretch>
              </p:blipFill>
              <p:spPr>
                <a:xfrm>
                  <a:off x="10883099" y="1769371"/>
                  <a:ext cx="174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77" name="Freihand 376">
                  <a:extLst>
                    <a:ext uri="{FF2B5EF4-FFF2-40B4-BE49-F238E27FC236}">
                      <a16:creationId xmlns:a16="http://schemas.microsoft.com/office/drawing/2014/main" id="{2F7BCD8F-F1D2-4BD0-AEA6-AA4F196DA03C}"/>
                    </a:ext>
                  </a:extLst>
                </p14:cNvPr>
                <p14:cNvContentPartPr/>
                <p14:nvPr/>
              </p14:nvContentPartPr>
              <p14:xfrm>
                <a:off x="11036819" y="1774411"/>
                <a:ext cx="146880" cy="91440"/>
              </p14:xfrm>
            </p:contentPart>
          </mc:Choice>
          <mc:Fallback>
            <p:pic>
              <p:nvPicPr>
                <p:cNvPr id="377" name="Freihand 376">
                  <a:extLst>
                    <a:ext uri="{FF2B5EF4-FFF2-40B4-BE49-F238E27FC236}">
                      <a16:creationId xmlns:a16="http://schemas.microsoft.com/office/drawing/2014/main" id="{2F7BCD8F-F1D2-4BD0-AEA6-AA4F196DA03C}"/>
                    </a:ext>
                  </a:extLst>
                </p:cNvPr>
                <p:cNvPicPr/>
                <p:nvPr/>
              </p:nvPicPr>
              <p:blipFill>
                <a:blip r:embed="rId680"/>
                <a:stretch>
                  <a:fillRect/>
                </a:stretch>
              </p:blipFill>
              <p:spPr>
                <a:xfrm>
                  <a:off x="11032499" y="1770091"/>
                  <a:ext cx="155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78" name="Freihand 377">
                  <a:extLst>
                    <a:ext uri="{FF2B5EF4-FFF2-40B4-BE49-F238E27FC236}">
                      <a16:creationId xmlns:a16="http://schemas.microsoft.com/office/drawing/2014/main" id="{1E951E0A-0E62-4A3B-9694-C223A7920316}"/>
                    </a:ext>
                  </a:extLst>
                </p14:cNvPr>
                <p14:cNvContentPartPr/>
                <p14:nvPr/>
              </p14:nvContentPartPr>
              <p14:xfrm>
                <a:off x="11169659" y="1655611"/>
                <a:ext cx="235800" cy="177480"/>
              </p14:xfrm>
            </p:contentPart>
          </mc:Choice>
          <mc:Fallback>
            <p:pic>
              <p:nvPicPr>
                <p:cNvPr id="378" name="Freihand 377">
                  <a:extLst>
                    <a:ext uri="{FF2B5EF4-FFF2-40B4-BE49-F238E27FC236}">
                      <a16:creationId xmlns:a16="http://schemas.microsoft.com/office/drawing/2014/main" id="{1E951E0A-0E62-4A3B-9694-C223A7920316}"/>
                    </a:ext>
                  </a:extLst>
                </p:cNvPr>
                <p:cNvPicPr/>
                <p:nvPr/>
              </p:nvPicPr>
              <p:blipFill>
                <a:blip r:embed="rId682"/>
                <a:stretch>
                  <a:fillRect/>
                </a:stretch>
              </p:blipFill>
              <p:spPr>
                <a:xfrm>
                  <a:off x="11165339" y="1651291"/>
                  <a:ext cx="244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0" name="Freihand 379">
                  <a:extLst>
                    <a:ext uri="{FF2B5EF4-FFF2-40B4-BE49-F238E27FC236}">
                      <a16:creationId xmlns:a16="http://schemas.microsoft.com/office/drawing/2014/main" id="{E1AB3732-B38F-4246-B31D-47E3C9961B84}"/>
                    </a:ext>
                  </a:extLst>
                </p14:cNvPr>
                <p14:cNvContentPartPr/>
                <p14:nvPr/>
              </p14:nvContentPartPr>
              <p14:xfrm>
                <a:off x="8823179" y="2891131"/>
                <a:ext cx="273960" cy="185760"/>
              </p14:xfrm>
            </p:contentPart>
          </mc:Choice>
          <mc:Fallback>
            <p:pic>
              <p:nvPicPr>
                <p:cNvPr id="380" name="Freihand 379">
                  <a:extLst>
                    <a:ext uri="{FF2B5EF4-FFF2-40B4-BE49-F238E27FC236}">
                      <a16:creationId xmlns:a16="http://schemas.microsoft.com/office/drawing/2014/main" id="{E1AB3732-B38F-4246-B31D-47E3C9961B84}"/>
                    </a:ext>
                  </a:extLst>
                </p:cNvPr>
                <p:cNvPicPr/>
                <p:nvPr/>
              </p:nvPicPr>
              <p:blipFill>
                <a:blip r:embed="rId684"/>
                <a:stretch>
                  <a:fillRect/>
                </a:stretch>
              </p:blipFill>
              <p:spPr>
                <a:xfrm>
                  <a:off x="8818859" y="2886811"/>
                  <a:ext cx="282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1" name="Freihand 380">
                  <a:extLst>
                    <a:ext uri="{FF2B5EF4-FFF2-40B4-BE49-F238E27FC236}">
                      <a16:creationId xmlns:a16="http://schemas.microsoft.com/office/drawing/2014/main" id="{899596EC-CE88-4CBC-9351-BF010B0766C7}"/>
                    </a:ext>
                  </a:extLst>
                </p14:cNvPr>
                <p14:cNvContentPartPr/>
                <p14:nvPr/>
              </p14:nvContentPartPr>
              <p14:xfrm>
                <a:off x="9173819" y="2747851"/>
                <a:ext cx="180720" cy="178200"/>
              </p14:xfrm>
            </p:contentPart>
          </mc:Choice>
          <mc:Fallback>
            <p:pic>
              <p:nvPicPr>
                <p:cNvPr id="381" name="Freihand 380">
                  <a:extLst>
                    <a:ext uri="{FF2B5EF4-FFF2-40B4-BE49-F238E27FC236}">
                      <a16:creationId xmlns:a16="http://schemas.microsoft.com/office/drawing/2014/main" id="{899596EC-CE88-4CBC-9351-BF010B0766C7}"/>
                    </a:ext>
                  </a:extLst>
                </p:cNvPr>
                <p:cNvPicPr/>
                <p:nvPr/>
              </p:nvPicPr>
              <p:blipFill>
                <a:blip r:embed="rId686"/>
                <a:stretch>
                  <a:fillRect/>
                </a:stretch>
              </p:blipFill>
              <p:spPr>
                <a:xfrm>
                  <a:off x="9169499" y="2743531"/>
                  <a:ext cx="18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2" name="Freihand 381">
                  <a:extLst>
                    <a:ext uri="{FF2B5EF4-FFF2-40B4-BE49-F238E27FC236}">
                      <a16:creationId xmlns:a16="http://schemas.microsoft.com/office/drawing/2014/main" id="{F4C50B6B-C055-454B-9DFF-D570AD6C3EE6}"/>
                    </a:ext>
                  </a:extLst>
                </p14:cNvPr>
                <p14:cNvContentPartPr/>
                <p14:nvPr/>
              </p14:nvContentPartPr>
              <p14:xfrm>
                <a:off x="9318539" y="2670451"/>
                <a:ext cx="490680" cy="182520"/>
              </p14:xfrm>
            </p:contentPart>
          </mc:Choice>
          <mc:Fallback>
            <p:pic>
              <p:nvPicPr>
                <p:cNvPr id="382" name="Freihand 381">
                  <a:extLst>
                    <a:ext uri="{FF2B5EF4-FFF2-40B4-BE49-F238E27FC236}">
                      <a16:creationId xmlns:a16="http://schemas.microsoft.com/office/drawing/2014/main" id="{F4C50B6B-C055-454B-9DFF-D570AD6C3EE6}"/>
                    </a:ext>
                  </a:extLst>
                </p:cNvPr>
                <p:cNvPicPr/>
                <p:nvPr/>
              </p:nvPicPr>
              <p:blipFill>
                <a:blip r:embed="rId688"/>
                <a:stretch>
                  <a:fillRect/>
                </a:stretch>
              </p:blipFill>
              <p:spPr>
                <a:xfrm>
                  <a:off x="9314219" y="2666131"/>
                  <a:ext cx="499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3" name="Freihand 382">
                  <a:extLst>
                    <a:ext uri="{FF2B5EF4-FFF2-40B4-BE49-F238E27FC236}">
                      <a16:creationId xmlns:a16="http://schemas.microsoft.com/office/drawing/2014/main" id="{6606BDEB-E340-4746-972F-4189CB46F03B}"/>
                    </a:ext>
                  </a:extLst>
                </p14:cNvPr>
                <p14:cNvContentPartPr/>
                <p14:nvPr/>
              </p14:nvContentPartPr>
              <p14:xfrm>
                <a:off x="9791939" y="2616811"/>
                <a:ext cx="17280" cy="6480"/>
              </p14:xfrm>
            </p:contentPart>
          </mc:Choice>
          <mc:Fallback>
            <p:pic>
              <p:nvPicPr>
                <p:cNvPr id="383" name="Freihand 382">
                  <a:extLst>
                    <a:ext uri="{FF2B5EF4-FFF2-40B4-BE49-F238E27FC236}">
                      <a16:creationId xmlns:a16="http://schemas.microsoft.com/office/drawing/2014/main" id="{6606BDEB-E340-4746-972F-4189CB46F03B}"/>
                    </a:ext>
                  </a:extLst>
                </p:cNvPr>
                <p:cNvPicPr/>
                <p:nvPr/>
              </p:nvPicPr>
              <p:blipFill>
                <a:blip r:embed="rId690"/>
                <a:stretch>
                  <a:fillRect/>
                </a:stretch>
              </p:blipFill>
              <p:spPr>
                <a:xfrm>
                  <a:off x="9787619" y="2612491"/>
                  <a:ext cx="259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4" name="Freihand 383">
                  <a:extLst>
                    <a:ext uri="{FF2B5EF4-FFF2-40B4-BE49-F238E27FC236}">
                      <a16:creationId xmlns:a16="http://schemas.microsoft.com/office/drawing/2014/main" id="{5FCB7701-3A11-4968-B423-43F4CD0CC62F}"/>
                    </a:ext>
                  </a:extLst>
                </p14:cNvPr>
                <p14:cNvContentPartPr/>
                <p14:nvPr/>
              </p14:nvContentPartPr>
              <p14:xfrm>
                <a:off x="9833699" y="2459131"/>
                <a:ext cx="197640" cy="204840"/>
              </p14:xfrm>
            </p:contentPart>
          </mc:Choice>
          <mc:Fallback>
            <p:pic>
              <p:nvPicPr>
                <p:cNvPr id="384" name="Freihand 383">
                  <a:extLst>
                    <a:ext uri="{FF2B5EF4-FFF2-40B4-BE49-F238E27FC236}">
                      <a16:creationId xmlns:a16="http://schemas.microsoft.com/office/drawing/2014/main" id="{5FCB7701-3A11-4968-B423-43F4CD0CC62F}"/>
                    </a:ext>
                  </a:extLst>
                </p:cNvPr>
                <p:cNvPicPr/>
                <p:nvPr/>
              </p:nvPicPr>
              <p:blipFill>
                <a:blip r:embed="rId692"/>
                <a:stretch>
                  <a:fillRect/>
                </a:stretch>
              </p:blipFill>
              <p:spPr>
                <a:xfrm>
                  <a:off x="9829379" y="2454811"/>
                  <a:ext cx="206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385" name="Freihand 384">
                  <a:extLst>
                    <a:ext uri="{FF2B5EF4-FFF2-40B4-BE49-F238E27FC236}">
                      <a16:creationId xmlns:a16="http://schemas.microsoft.com/office/drawing/2014/main" id="{FB272F2D-1F8E-40E4-AFC5-CF238FE41CF6}"/>
                    </a:ext>
                  </a:extLst>
                </p14:cNvPr>
                <p14:cNvContentPartPr/>
                <p14:nvPr/>
              </p14:nvContentPartPr>
              <p14:xfrm>
                <a:off x="10207739" y="2403331"/>
                <a:ext cx="134640" cy="120600"/>
              </p14:xfrm>
            </p:contentPart>
          </mc:Choice>
          <mc:Fallback>
            <p:pic>
              <p:nvPicPr>
                <p:cNvPr id="385" name="Freihand 384">
                  <a:extLst>
                    <a:ext uri="{FF2B5EF4-FFF2-40B4-BE49-F238E27FC236}">
                      <a16:creationId xmlns:a16="http://schemas.microsoft.com/office/drawing/2014/main" id="{FB272F2D-1F8E-40E4-AFC5-CF238FE41CF6}"/>
                    </a:ext>
                  </a:extLst>
                </p:cNvPr>
                <p:cNvPicPr/>
                <p:nvPr/>
              </p:nvPicPr>
              <p:blipFill>
                <a:blip r:embed="rId694"/>
                <a:stretch>
                  <a:fillRect/>
                </a:stretch>
              </p:blipFill>
              <p:spPr>
                <a:xfrm>
                  <a:off x="10203419" y="2399011"/>
                  <a:ext cx="143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86" name="Freihand 385">
                  <a:extLst>
                    <a:ext uri="{FF2B5EF4-FFF2-40B4-BE49-F238E27FC236}">
                      <a16:creationId xmlns:a16="http://schemas.microsoft.com/office/drawing/2014/main" id="{397135E3-8064-4684-968F-554A055731E3}"/>
                    </a:ext>
                  </a:extLst>
                </p14:cNvPr>
                <p14:cNvContentPartPr/>
                <p14:nvPr/>
              </p14:nvContentPartPr>
              <p14:xfrm>
                <a:off x="10344179" y="2304691"/>
                <a:ext cx="131760" cy="153360"/>
              </p14:xfrm>
            </p:contentPart>
          </mc:Choice>
          <mc:Fallback>
            <p:pic>
              <p:nvPicPr>
                <p:cNvPr id="386" name="Freihand 385">
                  <a:extLst>
                    <a:ext uri="{FF2B5EF4-FFF2-40B4-BE49-F238E27FC236}">
                      <a16:creationId xmlns:a16="http://schemas.microsoft.com/office/drawing/2014/main" id="{397135E3-8064-4684-968F-554A055731E3}"/>
                    </a:ext>
                  </a:extLst>
                </p:cNvPr>
                <p:cNvPicPr/>
                <p:nvPr/>
              </p:nvPicPr>
              <p:blipFill>
                <a:blip r:embed="rId696"/>
                <a:stretch>
                  <a:fillRect/>
                </a:stretch>
              </p:blipFill>
              <p:spPr>
                <a:xfrm>
                  <a:off x="10339859" y="2300371"/>
                  <a:ext cx="140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87" name="Freihand 386">
                  <a:extLst>
                    <a:ext uri="{FF2B5EF4-FFF2-40B4-BE49-F238E27FC236}">
                      <a16:creationId xmlns:a16="http://schemas.microsoft.com/office/drawing/2014/main" id="{34BE399A-2EE8-4B9A-BCBF-26EC357456F6}"/>
                    </a:ext>
                  </a:extLst>
                </p14:cNvPr>
                <p14:cNvContentPartPr/>
                <p14:nvPr/>
              </p14:nvContentPartPr>
              <p14:xfrm>
                <a:off x="10300259" y="2323771"/>
                <a:ext cx="71640" cy="3240"/>
              </p14:xfrm>
            </p:contentPart>
          </mc:Choice>
          <mc:Fallback>
            <p:pic>
              <p:nvPicPr>
                <p:cNvPr id="387" name="Freihand 386">
                  <a:extLst>
                    <a:ext uri="{FF2B5EF4-FFF2-40B4-BE49-F238E27FC236}">
                      <a16:creationId xmlns:a16="http://schemas.microsoft.com/office/drawing/2014/main" id="{34BE399A-2EE8-4B9A-BCBF-26EC357456F6}"/>
                    </a:ext>
                  </a:extLst>
                </p:cNvPr>
                <p:cNvPicPr/>
                <p:nvPr/>
              </p:nvPicPr>
              <p:blipFill>
                <a:blip r:embed="rId698"/>
                <a:stretch>
                  <a:fillRect/>
                </a:stretch>
              </p:blipFill>
              <p:spPr>
                <a:xfrm>
                  <a:off x="10295939" y="2319451"/>
                  <a:ext cx="802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88" name="Freihand 387">
                  <a:extLst>
                    <a:ext uri="{FF2B5EF4-FFF2-40B4-BE49-F238E27FC236}">
                      <a16:creationId xmlns:a16="http://schemas.microsoft.com/office/drawing/2014/main" id="{A8547DDF-02F8-472E-933F-27D145688B6D}"/>
                    </a:ext>
                  </a:extLst>
                </p14:cNvPr>
                <p14:cNvContentPartPr/>
                <p14:nvPr/>
              </p14:nvContentPartPr>
              <p14:xfrm>
                <a:off x="10455779" y="2194171"/>
                <a:ext cx="297360" cy="190080"/>
              </p14:xfrm>
            </p:contentPart>
          </mc:Choice>
          <mc:Fallback>
            <p:pic>
              <p:nvPicPr>
                <p:cNvPr id="388" name="Freihand 387">
                  <a:extLst>
                    <a:ext uri="{FF2B5EF4-FFF2-40B4-BE49-F238E27FC236}">
                      <a16:creationId xmlns:a16="http://schemas.microsoft.com/office/drawing/2014/main" id="{A8547DDF-02F8-472E-933F-27D145688B6D}"/>
                    </a:ext>
                  </a:extLst>
                </p:cNvPr>
                <p:cNvPicPr/>
                <p:nvPr/>
              </p:nvPicPr>
              <p:blipFill>
                <a:blip r:embed="rId700"/>
                <a:stretch>
                  <a:fillRect/>
                </a:stretch>
              </p:blipFill>
              <p:spPr>
                <a:xfrm>
                  <a:off x="10451459" y="2189851"/>
                  <a:ext cx="3060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89" name="Freihand 388">
                  <a:extLst>
                    <a:ext uri="{FF2B5EF4-FFF2-40B4-BE49-F238E27FC236}">
                      <a16:creationId xmlns:a16="http://schemas.microsoft.com/office/drawing/2014/main" id="{3B657ECB-F8AF-4998-98E9-FE9395F058B2}"/>
                    </a:ext>
                  </a:extLst>
                </p14:cNvPr>
                <p14:cNvContentPartPr/>
                <p14:nvPr/>
              </p14:nvContentPartPr>
              <p14:xfrm>
                <a:off x="10780139" y="2139091"/>
                <a:ext cx="137520" cy="96120"/>
              </p14:xfrm>
            </p:contentPart>
          </mc:Choice>
          <mc:Fallback>
            <p:pic>
              <p:nvPicPr>
                <p:cNvPr id="389" name="Freihand 388">
                  <a:extLst>
                    <a:ext uri="{FF2B5EF4-FFF2-40B4-BE49-F238E27FC236}">
                      <a16:creationId xmlns:a16="http://schemas.microsoft.com/office/drawing/2014/main" id="{3B657ECB-F8AF-4998-98E9-FE9395F058B2}"/>
                    </a:ext>
                  </a:extLst>
                </p:cNvPr>
                <p:cNvPicPr/>
                <p:nvPr/>
              </p:nvPicPr>
              <p:blipFill>
                <a:blip r:embed="rId702"/>
                <a:stretch>
                  <a:fillRect/>
                </a:stretch>
              </p:blipFill>
              <p:spPr>
                <a:xfrm>
                  <a:off x="10775819" y="2134771"/>
                  <a:ext cx="146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90" name="Freihand 389">
                  <a:extLst>
                    <a:ext uri="{FF2B5EF4-FFF2-40B4-BE49-F238E27FC236}">
                      <a16:creationId xmlns:a16="http://schemas.microsoft.com/office/drawing/2014/main" id="{C2DD185F-93A5-4B2B-912A-24B3928E4CC8}"/>
                    </a:ext>
                  </a:extLst>
                </p14:cNvPr>
                <p14:cNvContentPartPr/>
                <p14:nvPr/>
              </p14:nvContentPartPr>
              <p14:xfrm>
                <a:off x="10872299" y="2095171"/>
                <a:ext cx="86040" cy="298080"/>
              </p14:xfrm>
            </p:contentPart>
          </mc:Choice>
          <mc:Fallback>
            <p:pic>
              <p:nvPicPr>
                <p:cNvPr id="390" name="Freihand 389">
                  <a:extLst>
                    <a:ext uri="{FF2B5EF4-FFF2-40B4-BE49-F238E27FC236}">
                      <a16:creationId xmlns:a16="http://schemas.microsoft.com/office/drawing/2014/main" id="{C2DD185F-93A5-4B2B-912A-24B3928E4CC8}"/>
                    </a:ext>
                  </a:extLst>
                </p:cNvPr>
                <p:cNvPicPr/>
                <p:nvPr/>
              </p:nvPicPr>
              <p:blipFill>
                <a:blip r:embed="rId704"/>
                <a:stretch>
                  <a:fillRect/>
                </a:stretch>
              </p:blipFill>
              <p:spPr>
                <a:xfrm>
                  <a:off x="10867979" y="2090851"/>
                  <a:ext cx="946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1" name="Freihand 390">
                  <a:extLst>
                    <a:ext uri="{FF2B5EF4-FFF2-40B4-BE49-F238E27FC236}">
                      <a16:creationId xmlns:a16="http://schemas.microsoft.com/office/drawing/2014/main" id="{80397CC0-0F18-4578-834A-FF01DC97D4B2}"/>
                    </a:ext>
                  </a:extLst>
                </p14:cNvPr>
                <p14:cNvContentPartPr/>
                <p14:nvPr/>
              </p14:nvContentPartPr>
              <p14:xfrm>
                <a:off x="10997579" y="2048731"/>
                <a:ext cx="127440" cy="268920"/>
              </p14:xfrm>
            </p:contentPart>
          </mc:Choice>
          <mc:Fallback>
            <p:pic>
              <p:nvPicPr>
                <p:cNvPr id="391" name="Freihand 390">
                  <a:extLst>
                    <a:ext uri="{FF2B5EF4-FFF2-40B4-BE49-F238E27FC236}">
                      <a16:creationId xmlns:a16="http://schemas.microsoft.com/office/drawing/2014/main" id="{80397CC0-0F18-4578-834A-FF01DC97D4B2}"/>
                    </a:ext>
                  </a:extLst>
                </p:cNvPr>
                <p:cNvPicPr/>
                <p:nvPr/>
              </p:nvPicPr>
              <p:blipFill>
                <a:blip r:embed="rId706"/>
                <a:stretch>
                  <a:fillRect/>
                </a:stretch>
              </p:blipFill>
              <p:spPr>
                <a:xfrm>
                  <a:off x="10993259" y="2044411"/>
                  <a:ext cx="1360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2" name="Freihand 391">
                  <a:extLst>
                    <a:ext uri="{FF2B5EF4-FFF2-40B4-BE49-F238E27FC236}">
                      <a16:creationId xmlns:a16="http://schemas.microsoft.com/office/drawing/2014/main" id="{4F33DBD9-F296-4AD4-B6B0-C7046353B3D9}"/>
                    </a:ext>
                  </a:extLst>
                </p14:cNvPr>
                <p14:cNvContentPartPr/>
                <p14:nvPr/>
              </p14:nvContentPartPr>
              <p14:xfrm>
                <a:off x="11243459" y="1865131"/>
                <a:ext cx="266400" cy="293760"/>
              </p14:xfrm>
            </p:contentPart>
          </mc:Choice>
          <mc:Fallback>
            <p:pic>
              <p:nvPicPr>
                <p:cNvPr id="392" name="Freihand 391">
                  <a:extLst>
                    <a:ext uri="{FF2B5EF4-FFF2-40B4-BE49-F238E27FC236}">
                      <a16:creationId xmlns:a16="http://schemas.microsoft.com/office/drawing/2014/main" id="{4F33DBD9-F296-4AD4-B6B0-C7046353B3D9}"/>
                    </a:ext>
                  </a:extLst>
                </p:cNvPr>
                <p:cNvPicPr/>
                <p:nvPr/>
              </p:nvPicPr>
              <p:blipFill>
                <a:blip r:embed="rId708"/>
                <a:stretch>
                  <a:fillRect/>
                </a:stretch>
              </p:blipFill>
              <p:spPr>
                <a:xfrm>
                  <a:off x="11239139" y="1860811"/>
                  <a:ext cx="2750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3" name="Freihand 392">
                  <a:extLst>
                    <a:ext uri="{FF2B5EF4-FFF2-40B4-BE49-F238E27FC236}">
                      <a16:creationId xmlns:a16="http://schemas.microsoft.com/office/drawing/2014/main" id="{363156E3-2843-4AA2-B178-C03B35ED1A18}"/>
                    </a:ext>
                  </a:extLst>
                </p14:cNvPr>
                <p14:cNvContentPartPr/>
                <p14:nvPr/>
              </p14:nvContentPartPr>
              <p14:xfrm>
                <a:off x="8893019" y="3164731"/>
                <a:ext cx="150840" cy="179640"/>
              </p14:xfrm>
            </p:contentPart>
          </mc:Choice>
          <mc:Fallback>
            <p:pic>
              <p:nvPicPr>
                <p:cNvPr id="393" name="Freihand 392">
                  <a:extLst>
                    <a:ext uri="{FF2B5EF4-FFF2-40B4-BE49-F238E27FC236}">
                      <a16:creationId xmlns:a16="http://schemas.microsoft.com/office/drawing/2014/main" id="{363156E3-2843-4AA2-B178-C03B35ED1A18}"/>
                    </a:ext>
                  </a:extLst>
                </p:cNvPr>
                <p:cNvPicPr/>
                <p:nvPr/>
              </p:nvPicPr>
              <p:blipFill>
                <a:blip r:embed="rId710"/>
                <a:stretch>
                  <a:fillRect/>
                </a:stretch>
              </p:blipFill>
              <p:spPr>
                <a:xfrm>
                  <a:off x="8888699" y="3160411"/>
                  <a:ext cx="159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4" name="Freihand 393">
                  <a:extLst>
                    <a:ext uri="{FF2B5EF4-FFF2-40B4-BE49-F238E27FC236}">
                      <a16:creationId xmlns:a16="http://schemas.microsoft.com/office/drawing/2014/main" id="{55F1EF51-51B2-464C-BB46-AA670AEBDF13}"/>
                    </a:ext>
                  </a:extLst>
                </p14:cNvPr>
                <p14:cNvContentPartPr/>
                <p14:nvPr/>
              </p14:nvContentPartPr>
              <p14:xfrm>
                <a:off x="9019739" y="3119371"/>
                <a:ext cx="134280" cy="147240"/>
              </p14:xfrm>
            </p:contentPart>
          </mc:Choice>
          <mc:Fallback>
            <p:pic>
              <p:nvPicPr>
                <p:cNvPr id="394" name="Freihand 393">
                  <a:extLst>
                    <a:ext uri="{FF2B5EF4-FFF2-40B4-BE49-F238E27FC236}">
                      <a16:creationId xmlns:a16="http://schemas.microsoft.com/office/drawing/2014/main" id="{55F1EF51-51B2-464C-BB46-AA670AEBDF13}"/>
                    </a:ext>
                  </a:extLst>
                </p:cNvPr>
                <p:cNvPicPr/>
                <p:nvPr/>
              </p:nvPicPr>
              <p:blipFill>
                <a:blip r:embed="rId712"/>
                <a:stretch>
                  <a:fillRect/>
                </a:stretch>
              </p:blipFill>
              <p:spPr>
                <a:xfrm>
                  <a:off x="9015419" y="3115051"/>
                  <a:ext cx="142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5" name="Freihand 394">
                  <a:extLst>
                    <a:ext uri="{FF2B5EF4-FFF2-40B4-BE49-F238E27FC236}">
                      <a16:creationId xmlns:a16="http://schemas.microsoft.com/office/drawing/2014/main" id="{41298072-FE10-46C4-A6C4-4C0D4A078FE0}"/>
                    </a:ext>
                  </a:extLst>
                </p14:cNvPr>
                <p14:cNvContentPartPr/>
                <p14:nvPr/>
              </p14:nvContentPartPr>
              <p14:xfrm>
                <a:off x="9160139" y="3148891"/>
                <a:ext cx="65520" cy="81000"/>
              </p14:xfrm>
            </p:contentPart>
          </mc:Choice>
          <mc:Fallback>
            <p:pic>
              <p:nvPicPr>
                <p:cNvPr id="395" name="Freihand 394">
                  <a:extLst>
                    <a:ext uri="{FF2B5EF4-FFF2-40B4-BE49-F238E27FC236}">
                      <a16:creationId xmlns:a16="http://schemas.microsoft.com/office/drawing/2014/main" id="{41298072-FE10-46C4-A6C4-4C0D4A078FE0}"/>
                    </a:ext>
                  </a:extLst>
                </p:cNvPr>
                <p:cNvPicPr/>
                <p:nvPr/>
              </p:nvPicPr>
              <p:blipFill>
                <a:blip r:embed="rId714"/>
                <a:stretch>
                  <a:fillRect/>
                </a:stretch>
              </p:blipFill>
              <p:spPr>
                <a:xfrm>
                  <a:off x="9155819" y="3144571"/>
                  <a:ext cx="74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6" name="Freihand 395">
                  <a:extLst>
                    <a:ext uri="{FF2B5EF4-FFF2-40B4-BE49-F238E27FC236}">
                      <a16:creationId xmlns:a16="http://schemas.microsoft.com/office/drawing/2014/main" id="{0F31EA82-3A94-4C65-85F0-277C8333F0A6}"/>
                    </a:ext>
                  </a:extLst>
                </p14:cNvPr>
                <p14:cNvContentPartPr/>
                <p14:nvPr/>
              </p14:nvContentPartPr>
              <p14:xfrm>
                <a:off x="9256259" y="3112891"/>
                <a:ext cx="74880" cy="82080"/>
              </p14:xfrm>
            </p:contentPart>
          </mc:Choice>
          <mc:Fallback>
            <p:pic>
              <p:nvPicPr>
                <p:cNvPr id="396" name="Freihand 395">
                  <a:extLst>
                    <a:ext uri="{FF2B5EF4-FFF2-40B4-BE49-F238E27FC236}">
                      <a16:creationId xmlns:a16="http://schemas.microsoft.com/office/drawing/2014/main" id="{0F31EA82-3A94-4C65-85F0-277C8333F0A6}"/>
                    </a:ext>
                  </a:extLst>
                </p:cNvPr>
                <p:cNvPicPr/>
                <p:nvPr/>
              </p:nvPicPr>
              <p:blipFill>
                <a:blip r:embed="rId716"/>
                <a:stretch>
                  <a:fillRect/>
                </a:stretch>
              </p:blipFill>
              <p:spPr>
                <a:xfrm>
                  <a:off x="9251939" y="3108571"/>
                  <a:ext cx="83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97" name="Freihand 396">
                  <a:extLst>
                    <a:ext uri="{FF2B5EF4-FFF2-40B4-BE49-F238E27FC236}">
                      <a16:creationId xmlns:a16="http://schemas.microsoft.com/office/drawing/2014/main" id="{CD98274D-419A-423D-AFB7-E1513F14DF37}"/>
                    </a:ext>
                  </a:extLst>
                </p14:cNvPr>
                <p14:cNvContentPartPr/>
                <p14:nvPr/>
              </p14:nvContentPartPr>
              <p14:xfrm>
                <a:off x="9350219" y="3059251"/>
                <a:ext cx="105480" cy="105840"/>
              </p14:xfrm>
            </p:contentPart>
          </mc:Choice>
          <mc:Fallback>
            <p:pic>
              <p:nvPicPr>
                <p:cNvPr id="397" name="Freihand 396">
                  <a:extLst>
                    <a:ext uri="{FF2B5EF4-FFF2-40B4-BE49-F238E27FC236}">
                      <a16:creationId xmlns:a16="http://schemas.microsoft.com/office/drawing/2014/main" id="{CD98274D-419A-423D-AFB7-E1513F14DF37}"/>
                    </a:ext>
                  </a:extLst>
                </p:cNvPr>
                <p:cNvPicPr/>
                <p:nvPr/>
              </p:nvPicPr>
              <p:blipFill>
                <a:blip r:embed="rId718"/>
                <a:stretch>
                  <a:fillRect/>
                </a:stretch>
              </p:blipFill>
              <p:spPr>
                <a:xfrm>
                  <a:off x="9345899" y="3054931"/>
                  <a:ext cx="114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98" name="Freihand 397">
                  <a:extLst>
                    <a:ext uri="{FF2B5EF4-FFF2-40B4-BE49-F238E27FC236}">
                      <a16:creationId xmlns:a16="http://schemas.microsoft.com/office/drawing/2014/main" id="{41AD5C3B-4703-4439-9786-CAD7692861BB}"/>
                    </a:ext>
                  </a:extLst>
                </p14:cNvPr>
                <p14:cNvContentPartPr/>
                <p14:nvPr/>
              </p14:nvContentPartPr>
              <p14:xfrm>
                <a:off x="9468299" y="3013171"/>
                <a:ext cx="220680" cy="99360"/>
              </p14:xfrm>
            </p:contentPart>
          </mc:Choice>
          <mc:Fallback>
            <p:pic>
              <p:nvPicPr>
                <p:cNvPr id="398" name="Freihand 397">
                  <a:extLst>
                    <a:ext uri="{FF2B5EF4-FFF2-40B4-BE49-F238E27FC236}">
                      <a16:creationId xmlns:a16="http://schemas.microsoft.com/office/drawing/2014/main" id="{41AD5C3B-4703-4439-9786-CAD7692861BB}"/>
                    </a:ext>
                  </a:extLst>
                </p:cNvPr>
                <p:cNvPicPr/>
                <p:nvPr/>
              </p:nvPicPr>
              <p:blipFill>
                <a:blip r:embed="rId720"/>
                <a:stretch>
                  <a:fillRect/>
                </a:stretch>
              </p:blipFill>
              <p:spPr>
                <a:xfrm>
                  <a:off x="9463979" y="3008851"/>
                  <a:ext cx="229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99" name="Freihand 398">
                  <a:extLst>
                    <a:ext uri="{FF2B5EF4-FFF2-40B4-BE49-F238E27FC236}">
                      <a16:creationId xmlns:a16="http://schemas.microsoft.com/office/drawing/2014/main" id="{2FDA228E-9C36-465A-AD6B-971316A4C97F}"/>
                    </a:ext>
                  </a:extLst>
                </p14:cNvPr>
                <p14:cNvContentPartPr/>
                <p14:nvPr/>
              </p14:nvContentPartPr>
              <p14:xfrm>
                <a:off x="9648299" y="2923891"/>
                <a:ext cx="55440" cy="29520"/>
              </p14:xfrm>
            </p:contentPart>
          </mc:Choice>
          <mc:Fallback>
            <p:pic>
              <p:nvPicPr>
                <p:cNvPr id="399" name="Freihand 398">
                  <a:extLst>
                    <a:ext uri="{FF2B5EF4-FFF2-40B4-BE49-F238E27FC236}">
                      <a16:creationId xmlns:a16="http://schemas.microsoft.com/office/drawing/2014/main" id="{2FDA228E-9C36-465A-AD6B-971316A4C97F}"/>
                    </a:ext>
                  </a:extLst>
                </p:cNvPr>
                <p:cNvPicPr/>
                <p:nvPr/>
              </p:nvPicPr>
              <p:blipFill>
                <a:blip r:embed="rId722"/>
                <a:stretch>
                  <a:fillRect/>
                </a:stretch>
              </p:blipFill>
              <p:spPr>
                <a:xfrm>
                  <a:off x="9643979" y="2919571"/>
                  <a:ext cx="64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00" name="Freihand 399">
                  <a:extLst>
                    <a:ext uri="{FF2B5EF4-FFF2-40B4-BE49-F238E27FC236}">
                      <a16:creationId xmlns:a16="http://schemas.microsoft.com/office/drawing/2014/main" id="{002C07A8-77FE-4702-9F03-BD78CD1DD7CE}"/>
                    </a:ext>
                  </a:extLst>
                </p14:cNvPr>
                <p14:cNvContentPartPr/>
                <p14:nvPr/>
              </p14:nvContentPartPr>
              <p14:xfrm>
                <a:off x="9706259" y="2944771"/>
                <a:ext cx="128160" cy="214560"/>
              </p14:xfrm>
            </p:contentPart>
          </mc:Choice>
          <mc:Fallback>
            <p:pic>
              <p:nvPicPr>
                <p:cNvPr id="400" name="Freihand 399">
                  <a:extLst>
                    <a:ext uri="{FF2B5EF4-FFF2-40B4-BE49-F238E27FC236}">
                      <a16:creationId xmlns:a16="http://schemas.microsoft.com/office/drawing/2014/main" id="{002C07A8-77FE-4702-9F03-BD78CD1DD7CE}"/>
                    </a:ext>
                  </a:extLst>
                </p:cNvPr>
                <p:cNvPicPr/>
                <p:nvPr/>
              </p:nvPicPr>
              <p:blipFill>
                <a:blip r:embed="rId724"/>
                <a:stretch>
                  <a:fillRect/>
                </a:stretch>
              </p:blipFill>
              <p:spPr>
                <a:xfrm>
                  <a:off x="9701939" y="2940451"/>
                  <a:ext cx="1368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01" name="Freihand 400">
                  <a:extLst>
                    <a:ext uri="{FF2B5EF4-FFF2-40B4-BE49-F238E27FC236}">
                      <a16:creationId xmlns:a16="http://schemas.microsoft.com/office/drawing/2014/main" id="{D6B82B74-D1A9-45E4-A15A-A75BA0A329DA}"/>
                    </a:ext>
                  </a:extLst>
                </p14:cNvPr>
                <p14:cNvContentPartPr/>
                <p14:nvPr/>
              </p14:nvContentPartPr>
              <p14:xfrm>
                <a:off x="10058339" y="2778451"/>
                <a:ext cx="53640" cy="148680"/>
              </p14:xfrm>
            </p:contentPart>
          </mc:Choice>
          <mc:Fallback>
            <p:pic>
              <p:nvPicPr>
                <p:cNvPr id="401" name="Freihand 400">
                  <a:extLst>
                    <a:ext uri="{FF2B5EF4-FFF2-40B4-BE49-F238E27FC236}">
                      <a16:creationId xmlns:a16="http://schemas.microsoft.com/office/drawing/2014/main" id="{D6B82B74-D1A9-45E4-A15A-A75BA0A329DA}"/>
                    </a:ext>
                  </a:extLst>
                </p:cNvPr>
                <p:cNvPicPr/>
                <p:nvPr/>
              </p:nvPicPr>
              <p:blipFill>
                <a:blip r:embed="rId726"/>
                <a:stretch>
                  <a:fillRect/>
                </a:stretch>
              </p:blipFill>
              <p:spPr>
                <a:xfrm>
                  <a:off x="10054019" y="2774131"/>
                  <a:ext cx="62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02" name="Freihand 401">
                  <a:extLst>
                    <a:ext uri="{FF2B5EF4-FFF2-40B4-BE49-F238E27FC236}">
                      <a16:creationId xmlns:a16="http://schemas.microsoft.com/office/drawing/2014/main" id="{AAB78173-291F-4B4F-8C0A-38486D0C7736}"/>
                    </a:ext>
                  </a:extLst>
                </p14:cNvPr>
                <p14:cNvContentPartPr/>
                <p14:nvPr/>
              </p14:nvContentPartPr>
              <p14:xfrm>
                <a:off x="9949259" y="2694931"/>
                <a:ext cx="186840" cy="129960"/>
              </p14:xfrm>
            </p:contentPart>
          </mc:Choice>
          <mc:Fallback>
            <p:pic>
              <p:nvPicPr>
                <p:cNvPr id="402" name="Freihand 401">
                  <a:extLst>
                    <a:ext uri="{FF2B5EF4-FFF2-40B4-BE49-F238E27FC236}">
                      <a16:creationId xmlns:a16="http://schemas.microsoft.com/office/drawing/2014/main" id="{AAB78173-291F-4B4F-8C0A-38486D0C7736}"/>
                    </a:ext>
                  </a:extLst>
                </p:cNvPr>
                <p:cNvPicPr/>
                <p:nvPr/>
              </p:nvPicPr>
              <p:blipFill>
                <a:blip r:embed="rId728"/>
                <a:stretch>
                  <a:fillRect/>
                </a:stretch>
              </p:blipFill>
              <p:spPr>
                <a:xfrm>
                  <a:off x="9944939" y="2690611"/>
                  <a:ext cx="195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03" name="Freihand 402">
                  <a:extLst>
                    <a:ext uri="{FF2B5EF4-FFF2-40B4-BE49-F238E27FC236}">
                      <a16:creationId xmlns:a16="http://schemas.microsoft.com/office/drawing/2014/main" id="{6B121D0B-F990-45C5-A447-A0C6D5FFDBA9}"/>
                    </a:ext>
                  </a:extLst>
                </p14:cNvPr>
                <p14:cNvContentPartPr/>
                <p14:nvPr/>
              </p14:nvContentPartPr>
              <p14:xfrm>
                <a:off x="10273619" y="2663251"/>
                <a:ext cx="54360" cy="157320"/>
              </p14:xfrm>
            </p:contentPart>
          </mc:Choice>
          <mc:Fallback>
            <p:pic>
              <p:nvPicPr>
                <p:cNvPr id="403" name="Freihand 402">
                  <a:extLst>
                    <a:ext uri="{FF2B5EF4-FFF2-40B4-BE49-F238E27FC236}">
                      <a16:creationId xmlns:a16="http://schemas.microsoft.com/office/drawing/2014/main" id="{6B121D0B-F990-45C5-A447-A0C6D5FFDBA9}"/>
                    </a:ext>
                  </a:extLst>
                </p:cNvPr>
                <p:cNvPicPr/>
                <p:nvPr/>
              </p:nvPicPr>
              <p:blipFill>
                <a:blip r:embed="rId730"/>
                <a:stretch>
                  <a:fillRect/>
                </a:stretch>
              </p:blipFill>
              <p:spPr>
                <a:xfrm>
                  <a:off x="10269299" y="2658931"/>
                  <a:ext cx="63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04" name="Freihand 403">
                  <a:extLst>
                    <a:ext uri="{FF2B5EF4-FFF2-40B4-BE49-F238E27FC236}">
                      <a16:creationId xmlns:a16="http://schemas.microsoft.com/office/drawing/2014/main" id="{7BD86961-07B9-4C92-8EA7-F40316EBE5C1}"/>
                    </a:ext>
                  </a:extLst>
                </p14:cNvPr>
                <p14:cNvContentPartPr/>
                <p14:nvPr/>
              </p14:nvContentPartPr>
              <p14:xfrm>
                <a:off x="10124579" y="2545891"/>
                <a:ext cx="321840" cy="159480"/>
              </p14:xfrm>
            </p:contentPart>
          </mc:Choice>
          <mc:Fallback>
            <p:pic>
              <p:nvPicPr>
                <p:cNvPr id="404" name="Freihand 403">
                  <a:extLst>
                    <a:ext uri="{FF2B5EF4-FFF2-40B4-BE49-F238E27FC236}">
                      <a16:creationId xmlns:a16="http://schemas.microsoft.com/office/drawing/2014/main" id="{7BD86961-07B9-4C92-8EA7-F40316EBE5C1}"/>
                    </a:ext>
                  </a:extLst>
                </p:cNvPr>
                <p:cNvPicPr/>
                <p:nvPr/>
              </p:nvPicPr>
              <p:blipFill>
                <a:blip r:embed="rId732"/>
                <a:stretch>
                  <a:fillRect/>
                </a:stretch>
              </p:blipFill>
              <p:spPr>
                <a:xfrm>
                  <a:off x="10120259" y="2541571"/>
                  <a:ext cx="330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06" name="Freihand 405">
                  <a:extLst>
                    <a:ext uri="{FF2B5EF4-FFF2-40B4-BE49-F238E27FC236}">
                      <a16:creationId xmlns:a16="http://schemas.microsoft.com/office/drawing/2014/main" id="{1CCF751D-E0DF-4F0E-AD17-5368E72C99D9}"/>
                    </a:ext>
                  </a:extLst>
                </p14:cNvPr>
                <p14:cNvContentPartPr/>
                <p14:nvPr/>
              </p14:nvContentPartPr>
              <p14:xfrm>
                <a:off x="8601779" y="3571891"/>
                <a:ext cx="259200" cy="74520"/>
              </p14:xfrm>
            </p:contentPart>
          </mc:Choice>
          <mc:Fallback>
            <p:pic>
              <p:nvPicPr>
                <p:cNvPr id="406" name="Freihand 405">
                  <a:extLst>
                    <a:ext uri="{FF2B5EF4-FFF2-40B4-BE49-F238E27FC236}">
                      <a16:creationId xmlns:a16="http://schemas.microsoft.com/office/drawing/2014/main" id="{1CCF751D-E0DF-4F0E-AD17-5368E72C99D9}"/>
                    </a:ext>
                  </a:extLst>
                </p:cNvPr>
                <p:cNvPicPr/>
                <p:nvPr/>
              </p:nvPicPr>
              <p:blipFill>
                <a:blip r:embed="rId734"/>
                <a:stretch>
                  <a:fillRect/>
                </a:stretch>
              </p:blipFill>
              <p:spPr>
                <a:xfrm>
                  <a:off x="8597459" y="3567571"/>
                  <a:ext cx="267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07" name="Freihand 406">
                  <a:extLst>
                    <a:ext uri="{FF2B5EF4-FFF2-40B4-BE49-F238E27FC236}">
                      <a16:creationId xmlns:a16="http://schemas.microsoft.com/office/drawing/2014/main" id="{B72C4545-CD03-48E9-8DEE-D73EC8F46955}"/>
                    </a:ext>
                  </a:extLst>
                </p14:cNvPr>
                <p14:cNvContentPartPr/>
                <p14:nvPr/>
              </p14:nvContentPartPr>
              <p14:xfrm>
                <a:off x="8647859" y="3648931"/>
                <a:ext cx="176760" cy="30240"/>
              </p14:xfrm>
            </p:contentPart>
          </mc:Choice>
          <mc:Fallback>
            <p:pic>
              <p:nvPicPr>
                <p:cNvPr id="407" name="Freihand 406">
                  <a:extLst>
                    <a:ext uri="{FF2B5EF4-FFF2-40B4-BE49-F238E27FC236}">
                      <a16:creationId xmlns:a16="http://schemas.microsoft.com/office/drawing/2014/main" id="{B72C4545-CD03-48E9-8DEE-D73EC8F46955}"/>
                    </a:ext>
                  </a:extLst>
                </p:cNvPr>
                <p:cNvPicPr/>
                <p:nvPr/>
              </p:nvPicPr>
              <p:blipFill>
                <a:blip r:embed="rId736"/>
                <a:stretch>
                  <a:fillRect/>
                </a:stretch>
              </p:blipFill>
              <p:spPr>
                <a:xfrm>
                  <a:off x="8643539" y="3644611"/>
                  <a:ext cx="185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08" name="Freihand 407">
                  <a:extLst>
                    <a:ext uri="{FF2B5EF4-FFF2-40B4-BE49-F238E27FC236}">
                      <a16:creationId xmlns:a16="http://schemas.microsoft.com/office/drawing/2014/main" id="{BAA1B46E-7935-4F5F-9F0C-55C908E64CFB}"/>
                    </a:ext>
                  </a:extLst>
                </p14:cNvPr>
                <p14:cNvContentPartPr/>
                <p14:nvPr/>
              </p14:nvContentPartPr>
              <p14:xfrm>
                <a:off x="8845859" y="3509971"/>
                <a:ext cx="91080" cy="209160"/>
              </p14:xfrm>
            </p:contentPart>
          </mc:Choice>
          <mc:Fallback>
            <p:pic>
              <p:nvPicPr>
                <p:cNvPr id="408" name="Freihand 407">
                  <a:extLst>
                    <a:ext uri="{FF2B5EF4-FFF2-40B4-BE49-F238E27FC236}">
                      <a16:creationId xmlns:a16="http://schemas.microsoft.com/office/drawing/2014/main" id="{BAA1B46E-7935-4F5F-9F0C-55C908E64CFB}"/>
                    </a:ext>
                  </a:extLst>
                </p:cNvPr>
                <p:cNvPicPr/>
                <p:nvPr/>
              </p:nvPicPr>
              <p:blipFill>
                <a:blip r:embed="rId738"/>
                <a:stretch>
                  <a:fillRect/>
                </a:stretch>
              </p:blipFill>
              <p:spPr>
                <a:xfrm>
                  <a:off x="8841539" y="3505651"/>
                  <a:ext cx="99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09" name="Freihand 408">
                  <a:extLst>
                    <a:ext uri="{FF2B5EF4-FFF2-40B4-BE49-F238E27FC236}">
                      <a16:creationId xmlns:a16="http://schemas.microsoft.com/office/drawing/2014/main" id="{41EB47AA-2188-486D-9473-1ABA9E4910B9}"/>
                    </a:ext>
                  </a:extLst>
                </p14:cNvPr>
                <p14:cNvContentPartPr/>
                <p14:nvPr/>
              </p14:nvContentPartPr>
              <p14:xfrm>
                <a:off x="9246539" y="3419971"/>
                <a:ext cx="56880" cy="151560"/>
              </p14:xfrm>
            </p:contentPart>
          </mc:Choice>
          <mc:Fallback>
            <p:pic>
              <p:nvPicPr>
                <p:cNvPr id="409" name="Freihand 408">
                  <a:extLst>
                    <a:ext uri="{FF2B5EF4-FFF2-40B4-BE49-F238E27FC236}">
                      <a16:creationId xmlns:a16="http://schemas.microsoft.com/office/drawing/2014/main" id="{41EB47AA-2188-486D-9473-1ABA9E4910B9}"/>
                    </a:ext>
                  </a:extLst>
                </p:cNvPr>
                <p:cNvPicPr/>
                <p:nvPr/>
              </p:nvPicPr>
              <p:blipFill>
                <a:blip r:embed="rId740"/>
                <a:stretch>
                  <a:fillRect/>
                </a:stretch>
              </p:blipFill>
              <p:spPr>
                <a:xfrm>
                  <a:off x="9242219" y="3415651"/>
                  <a:ext cx="65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10" name="Freihand 409">
                  <a:extLst>
                    <a:ext uri="{FF2B5EF4-FFF2-40B4-BE49-F238E27FC236}">
                      <a16:creationId xmlns:a16="http://schemas.microsoft.com/office/drawing/2014/main" id="{D6747703-28D5-403D-8CA1-68D5F9F28F8B}"/>
                    </a:ext>
                  </a:extLst>
                </p14:cNvPr>
                <p14:cNvContentPartPr/>
                <p14:nvPr/>
              </p14:nvContentPartPr>
              <p14:xfrm>
                <a:off x="9142859" y="3391531"/>
                <a:ext cx="182160" cy="118080"/>
              </p14:xfrm>
            </p:contentPart>
          </mc:Choice>
          <mc:Fallback>
            <p:pic>
              <p:nvPicPr>
                <p:cNvPr id="410" name="Freihand 409">
                  <a:extLst>
                    <a:ext uri="{FF2B5EF4-FFF2-40B4-BE49-F238E27FC236}">
                      <a16:creationId xmlns:a16="http://schemas.microsoft.com/office/drawing/2014/main" id="{D6747703-28D5-403D-8CA1-68D5F9F28F8B}"/>
                    </a:ext>
                  </a:extLst>
                </p:cNvPr>
                <p:cNvPicPr/>
                <p:nvPr/>
              </p:nvPicPr>
              <p:blipFill>
                <a:blip r:embed="rId742"/>
                <a:stretch>
                  <a:fillRect/>
                </a:stretch>
              </p:blipFill>
              <p:spPr>
                <a:xfrm>
                  <a:off x="9138539" y="3387211"/>
                  <a:ext cx="190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11" name="Freihand 410">
                  <a:extLst>
                    <a:ext uri="{FF2B5EF4-FFF2-40B4-BE49-F238E27FC236}">
                      <a16:creationId xmlns:a16="http://schemas.microsoft.com/office/drawing/2014/main" id="{2C09A8A2-5135-409E-9A32-A931BFF0E73A}"/>
                    </a:ext>
                  </a:extLst>
                </p14:cNvPr>
                <p14:cNvContentPartPr/>
                <p14:nvPr/>
              </p14:nvContentPartPr>
              <p14:xfrm>
                <a:off x="9334739" y="3318811"/>
                <a:ext cx="169560" cy="180360"/>
              </p14:xfrm>
            </p:contentPart>
          </mc:Choice>
          <mc:Fallback>
            <p:pic>
              <p:nvPicPr>
                <p:cNvPr id="411" name="Freihand 410">
                  <a:extLst>
                    <a:ext uri="{FF2B5EF4-FFF2-40B4-BE49-F238E27FC236}">
                      <a16:creationId xmlns:a16="http://schemas.microsoft.com/office/drawing/2014/main" id="{2C09A8A2-5135-409E-9A32-A931BFF0E73A}"/>
                    </a:ext>
                  </a:extLst>
                </p:cNvPr>
                <p:cNvPicPr/>
                <p:nvPr/>
              </p:nvPicPr>
              <p:blipFill>
                <a:blip r:embed="rId744"/>
                <a:stretch>
                  <a:fillRect/>
                </a:stretch>
              </p:blipFill>
              <p:spPr>
                <a:xfrm>
                  <a:off x="9330419" y="3314491"/>
                  <a:ext cx="178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12" name="Freihand 411">
                  <a:extLst>
                    <a:ext uri="{FF2B5EF4-FFF2-40B4-BE49-F238E27FC236}">
                      <a16:creationId xmlns:a16="http://schemas.microsoft.com/office/drawing/2014/main" id="{5F6201EA-F2FF-432C-8AAC-8943B5D8A37B}"/>
                    </a:ext>
                  </a:extLst>
                </p14:cNvPr>
                <p14:cNvContentPartPr/>
                <p14:nvPr/>
              </p14:nvContentPartPr>
              <p14:xfrm>
                <a:off x="9564059" y="3401611"/>
                <a:ext cx="35280" cy="105120"/>
              </p14:xfrm>
            </p:contentPart>
          </mc:Choice>
          <mc:Fallback>
            <p:pic>
              <p:nvPicPr>
                <p:cNvPr id="412" name="Freihand 411">
                  <a:extLst>
                    <a:ext uri="{FF2B5EF4-FFF2-40B4-BE49-F238E27FC236}">
                      <a16:creationId xmlns:a16="http://schemas.microsoft.com/office/drawing/2014/main" id="{5F6201EA-F2FF-432C-8AAC-8943B5D8A37B}"/>
                    </a:ext>
                  </a:extLst>
                </p:cNvPr>
                <p:cNvPicPr/>
                <p:nvPr/>
              </p:nvPicPr>
              <p:blipFill>
                <a:blip r:embed="rId746"/>
                <a:stretch>
                  <a:fillRect/>
                </a:stretch>
              </p:blipFill>
              <p:spPr>
                <a:xfrm>
                  <a:off x="9559739" y="3397291"/>
                  <a:ext cx="43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13" name="Freihand 412">
                  <a:extLst>
                    <a:ext uri="{FF2B5EF4-FFF2-40B4-BE49-F238E27FC236}">
                      <a16:creationId xmlns:a16="http://schemas.microsoft.com/office/drawing/2014/main" id="{ACD3E924-8E63-44C9-A048-7C6B448FC199}"/>
                    </a:ext>
                  </a:extLst>
                </p14:cNvPr>
                <p14:cNvContentPartPr/>
                <p14:nvPr/>
              </p14:nvContentPartPr>
              <p14:xfrm>
                <a:off x="9705539" y="3277051"/>
                <a:ext cx="38520" cy="141840"/>
              </p14:xfrm>
            </p:contentPart>
          </mc:Choice>
          <mc:Fallback>
            <p:pic>
              <p:nvPicPr>
                <p:cNvPr id="413" name="Freihand 412">
                  <a:extLst>
                    <a:ext uri="{FF2B5EF4-FFF2-40B4-BE49-F238E27FC236}">
                      <a16:creationId xmlns:a16="http://schemas.microsoft.com/office/drawing/2014/main" id="{ACD3E924-8E63-44C9-A048-7C6B448FC199}"/>
                    </a:ext>
                  </a:extLst>
                </p:cNvPr>
                <p:cNvPicPr/>
                <p:nvPr/>
              </p:nvPicPr>
              <p:blipFill>
                <a:blip r:embed="rId748"/>
                <a:stretch>
                  <a:fillRect/>
                </a:stretch>
              </p:blipFill>
              <p:spPr>
                <a:xfrm>
                  <a:off x="9701219" y="3272731"/>
                  <a:ext cx="47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14" name="Freihand 413">
                  <a:extLst>
                    <a:ext uri="{FF2B5EF4-FFF2-40B4-BE49-F238E27FC236}">
                      <a16:creationId xmlns:a16="http://schemas.microsoft.com/office/drawing/2014/main" id="{25FE1940-145C-42D4-92EC-7CA19E45CB69}"/>
                    </a:ext>
                  </a:extLst>
                </p14:cNvPr>
                <p14:cNvContentPartPr/>
                <p14:nvPr/>
              </p14:nvContentPartPr>
              <p14:xfrm>
                <a:off x="9596819" y="3207211"/>
                <a:ext cx="276840" cy="144720"/>
              </p14:xfrm>
            </p:contentPart>
          </mc:Choice>
          <mc:Fallback>
            <p:pic>
              <p:nvPicPr>
                <p:cNvPr id="414" name="Freihand 413">
                  <a:extLst>
                    <a:ext uri="{FF2B5EF4-FFF2-40B4-BE49-F238E27FC236}">
                      <a16:creationId xmlns:a16="http://schemas.microsoft.com/office/drawing/2014/main" id="{25FE1940-145C-42D4-92EC-7CA19E45CB69}"/>
                    </a:ext>
                  </a:extLst>
                </p:cNvPr>
                <p:cNvPicPr/>
                <p:nvPr/>
              </p:nvPicPr>
              <p:blipFill>
                <a:blip r:embed="rId750"/>
                <a:stretch>
                  <a:fillRect/>
                </a:stretch>
              </p:blipFill>
              <p:spPr>
                <a:xfrm>
                  <a:off x="9592499" y="3202891"/>
                  <a:ext cx="285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15" name="Freihand 414">
                  <a:extLst>
                    <a:ext uri="{FF2B5EF4-FFF2-40B4-BE49-F238E27FC236}">
                      <a16:creationId xmlns:a16="http://schemas.microsoft.com/office/drawing/2014/main" id="{16090C73-7780-4957-80F3-C4AD82D86A7C}"/>
                    </a:ext>
                  </a:extLst>
                </p14:cNvPr>
                <p14:cNvContentPartPr/>
                <p14:nvPr/>
              </p14:nvContentPartPr>
              <p14:xfrm>
                <a:off x="9742619" y="3137731"/>
                <a:ext cx="154800" cy="87120"/>
              </p14:xfrm>
            </p:contentPart>
          </mc:Choice>
          <mc:Fallback>
            <p:pic>
              <p:nvPicPr>
                <p:cNvPr id="415" name="Freihand 414">
                  <a:extLst>
                    <a:ext uri="{FF2B5EF4-FFF2-40B4-BE49-F238E27FC236}">
                      <a16:creationId xmlns:a16="http://schemas.microsoft.com/office/drawing/2014/main" id="{16090C73-7780-4957-80F3-C4AD82D86A7C}"/>
                    </a:ext>
                  </a:extLst>
                </p:cNvPr>
                <p:cNvPicPr/>
                <p:nvPr/>
              </p:nvPicPr>
              <p:blipFill>
                <a:blip r:embed="rId752"/>
                <a:stretch>
                  <a:fillRect/>
                </a:stretch>
              </p:blipFill>
              <p:spPr>
                <a:xfrm>
                  <a:off x="9738299" y="3133411"/>
                  <a:ext cx="163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16" name="Freihand 415">
                  <a:extLst>
                    <a:ext uri="{FF2B5EF4-FFF2-40B4-BE49-F238E27FC236}">
                      <a16:creationId xmlns:a16="http://schemas.microsoft.com/office/drawing/2014/main" id="{1C74BD81-BF48-4907-BEA4-293C7ED8E27D}"/>
                    </a:ext>
                  </a:extLst>
                </p14:cNvPr>
                <p14:cNvContentPartPr/>
                <p14:nvPr/>
              </p14:nvContentPartPr>
              <p14:xfrm>
                <a:off x="9863579" y="3092011"/>
                <a:ext cx="125640" cy="326520"/>
              </p14:xfrm>
            </p:contentPart>
          </mc:Choice>
          <mc:Fallback>
            <p:pic>
              <p:nvPicPr>
                <p:cNvPr id="416" name="Freihand 415">
                  <a:extLst>
                    <a:ext uri="{FF2B5EF4-FFF2-40B4-BE49-F238E27FC236}">
                      <a16:creationId xmlns:a16="http://schemas.microsoft.com/office/drawing/2014/main" id="{1C74BD81-BF48-4907-BEA4-293C7ED8E27D}"/>
                    </a:ext>
                  </a:extLst>
                </p:cNvPr>
                <p:cNvPicPr/>
                <p:nvPr/>
              </p:nvPicPr>
              <p:blipFill>
                <a:blip r:embed="rId754"/>
                <a:stretch>
                  <a:fillRect/>
                </a:stretch>
              </p:blipFill>
              <p:spPr>
                <a:xfrm>
                  <a:off x="9859259" y="3087691"/>
                  <a:ext cx="1342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17" name="Freihand 416">
                  <a:extLst>
                    <a:ext uri="{FF2B5EF4-FFF2-40B4-BE49-F238E27FC236}">
                      <a16:creationId xmlns:a16="http://schemas.microsoft.com/office/drawing/2014/main" id="{6BC5D609-FFD2-4850-BBB1-7F9A26898802}"/>
                    </a:ext>
                  </a:extLst>
                </p14:cNvPr>
                <p14:cNvContentPartPr/>
                <p14:nvPr/>
              </p14:nvContentPartPr>
              <p14:xfrm>
                <a:off x="9066899" y="3347251"/>
                <a:ext cx="193680" cy="277200"/>
              </p14:xfrm>
            </p:contentPart>
          </mc:Choice>
          <mc:Fallback>
            <p:pic>
              <p:nvPicPr>
                <p:cNvPr id="417" name="Freihand 416">
                  <a:extLst>
                    <a:ext uri="{FF2B5EF4-FFF2-40B4-BE49-F238E27FC236}">
                      <a16:creationId xmlns:a16="http://schemas.microsoft.com/office/drawing/2014/main" id="{6BC5D609-FFD2-4850-BBB1-7F9A26898802}"/>
                    </a:ext>
                  </a:extLst>
                </p:cNvPr>
                <p:cNvPicPr/>
                <p:nvPr/>
              </p:nvPicPr>
              <p:blipFill>
                <a:blip r:embed="rId756"/>
                <a:stretch>
                  <a:fillRect/>
                </a:stretch>
              </p:blipFill>
              <p:spPr>
                <a:xfrm>
                  <a:off x="9062579" y="3342931"/>
                  <a:ext cx="2023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18" name="Freihand 417">
                  <a:extLst>
                    <a:ext uri="{FF2B5EF4-FFF2-40B4-BE49-F238E27FC236}">
                      <a16:creationId xmlns:a16="http://schemas.microsoft.com/office/drawing/2014/main" id="{780D57E3-5F2E-4C03-9F04-14A06AE4C7F4}"/>
                    </a:ext>
                  </a:extLst>
                </p14:cNvPr>
                <p14:cNvContentPartPr/>
                <p14:nvPr/>
              </p14:nvContentPartPr>
              <p14:xfrm>
                <a:off x="10131419" y="3089851"/>
                <a:ext cx="55440" cy="128880"/>
              </p14:xfrm>
            </p:contentPart>
          </mc:Choice>
          <mc:Fallback>
            <p:pic>
              <p:nvPicPr>
                <p:cNvPr id="418" name="Freihand 417">
                  <a:extLst>
                    <a:ext uri="{FF2B5EF4-FFF2-40B4-BE49-F238E27FC236}">
                      <a16:creationId xmlns:a16="http://schemas.microsoft.com/office/drawing/2014/main" id="{780D57E3-5F2E-4C03-9F04-14A06AE4C7F4}"/>
                    </a:ext>
                  </a:extLst>
                </p:cNvPr>
                <p:cNvPicPr/>
                <p:nvPr/>
              </p:nvPicPr>
              <p:blipFill>
                <a:blip r:embed="rId758"/>
                <a:stretch>
                  <a:fillRect/>
                </a:stretch>
              </p:blipFill>
              <p:spPr>
                <a:xfrm>
                  <a:off x="10127099" y="3085531"/>
                  <a:ext cx="64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19" name="Freihand 418">
                  <a:extLst>
                    <a:ext uri="{FF2B5EF4-FFF2-40B4-BE49-F238E27FC236}">
                      <a16:creationId xmlns:a16="http://schemas.microsoft.com/office/drawing/2014/main" id="{9EE6AAEF-299D-4834-A298-126CDCA6EBCE}"/>
                    </a:ext>
                  </a:extLst>
                </p14:cNvPr>
                <p14:cNvContentPartPr/>
                <p14:nvPr/>
              </p14:nvContentPartPr>
              <p14:xfrm>
                <a:off x="10095059" y="3048091"/>
                <a:ext cx="54720" cy="10800"/>
              </p14:xfrm>
            </p:contentPart>
          </mc:Choice>
          <mc:Fallback>
            <p:pic>
              <p:nvPicPr>
                <p:cNvPr id="419" name="Freihand 418">
                  <a:extLst>
                    <a:ext uri="{FF2B5EF4-FFF2-40B4-BE49-F238E27FC236}">
                      <a16:creationId xmlns:a16="http://schemas.microsoft.com/office/drawing/2014/main" id="{9EE6AAEF-299D-4834-A298-126CDCA6EBCE}"/>
                    </a:ext>
                  </a:extLst>
                </p:cNvPr>
                <p:cNvPicPr/>
                <p:nvPr/>
              </p:nvPicPr>
              <p:blipFill>
                <a:blip r:embed="rId760"/>
                <a:stretch>
                  <a:fillRect/>
                </a:stretch>
              </p:blipFill>
              <p:spPr>
                <a:xfrm>
                  <a:off x="10090739" y="3043771"/>
                  <a:ext cx="63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20" name="Freihand 419">
                  <a:extLst>
                    <a:ext uri="{FF2B5EF4-FFF2-40B4-BE49-F238E27FC236}">
                      <a16:creationId xmlns:a16="http://schemas.microsoft.com/office/drawing/2014/main" id="{BBA6EFF2-633A-42A7-87F4-7711B521DD8B}"/>
                    </a:ext>
                  </a:extLst>
                </p14:cNvPr>
                <p14:cNvContentPartPr/>
                <p14:nvPr/>
              </p14:nvContentPartPr>
              <p14:xfrm>
                <a:off x="10199099" y="3043411"/>
                <a:ext cx="125640" cy="134280"/>
              </p14:xfrm>
            </p:contentPart>
          </mc:Choice>
          <mc:Fallback>
            <p:pic>
              <p:nvPicPr>
                <p:cNvPr id="420" name="Freihand 419">
                  <a:extLst>
                    <a:ext uri="{FF2B5EF4-FFF2-40B4-BE49-F238E27FC236}">
                      <a16:creationId xmlns:a16="http://schemas.microsoft.com/office/drawing/2014/main" id="{BBA6EFF2-633A-42A7-87F4-7711B521DD8B}"/>
                    </a:ext>
                  </a:extLst>
                </p:cNvPr>
                <p:cNvPicPr/>
                <p:nvPr/>
              </p:nvPicPr>
              <p:blipFill>
                <a:blip r:embed="rId762"/>
                <a:stretch>
                  <a:fillRect/>
                </a:stretch>
              </p:blipFill>
              <p:spPr>
                <a:xfrm>
                  <a:off x="10194779" y="3039091"/>
                  <a:ext cx="134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22" name="Freihand 421">
                  <a:extLst>
                    <a:ext uri="{FF2B5EF4-FFF2-40B4-BE49-F238E27FC236}">
                      <a16:creationId xmlns:a16="http://schemas.microsoft.com/office/drawing/2014/main" id="{FF2D14CC-E582-42B5-992D-789668781002}"/>
                    </a:ext>
                  </a:extLst>
                </p14:cNvPr>
                <p14:cNvContentPartPr/>
                <p14:nvPr/>
              </p14:nvContentPartPr>
              <p14:xfrm>
                <a:off x="10468739" y="2877091"/>
                <a:ext cx="71280" cy="168480"/>
              </p14:xfrm>
            </p:contentPart>
          </mc:Choice>
          <mc:Fallback>
            <p:pic>
              <p:nvPicPr>
                <p:cNvPr id="422" name="Freihand 421">
                  <a:extLst>
                    <a:ext uri="{FF2B5EF4-FFF2-40B4-BE49-F238E27FC236}">
                      <a16:creationId xmlns:a16="http://schemas.microsoft.com/office/drawing/2014/main" id="{FF2D14CC-E582-42B5-992D-789668781002}"/>
                    </a:ext>
                  </a:extLst>
                </p:cNvPr>
                <p:cNvPicPr/>
                <p:nvPr/>
              </p:nvPicPr>
              <p:blipFill>
                <a:blip r:embed="rId764"/>
                <a:stretch>
                  <a:fillRect/>
                </a:stretch>
              </p:blipFill>
              <p:spPr>
                <a:xfrm>
                  <a:off x="10464419" y="2872771"/>
                  <a:ext cx="799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23" name="Freihand 422">
                  <a:extLst>
                    <a:ext uri="{FF2B5EF4-FFF2-40B4-BE49-F238E27FC236}">
                      <a16:creationId xmlns:a16="http://schemas.microsoft.com/office/drawing/2014/main" id="{2B0F8313-D310-43FF-9211-A5E876309C3E}"/>
                    </a:ext>
                  </a:extLst>
                </p14:cNvPr>
                <p14:cNvContentPartPr/>
                <p14:nvPr/>
              </p14:nvContentPartPr>
              <p14:xfrm>
                <a:off x="10451099" y="2783491"/>
                <a:ext cx="208440" cy="192600"/>
              </p14:xfrm>
            </p:contentPart>
          </mc:Choice>
          <mc:Fallback>
            <p:pic>
              <p:nvPicPr>
                <p:cNvPr id="423" name="Freihand 422">
                  <a:extLst>
                    <a:ext uri="{FF2B5EF4-FFF2-40B4-BE49-F238E27FC236}">
                      <a16:creationId xmlns:a16="http://schemas.microsoft.com/office/drawing/2014/main" id="{2B0F8313-D310-43FF-9211-A5E876309C3E}"/>
                    </a:ext>
                  </a:extLst>
                </p:cNvPr>
                <p:cNvPicPr/>
                <p:nvPr/>
              </p:nvPicPr>
              <p:blipFill>
                <a:blip r:embed="rId766"/>
                <a:stretch>
                  <a:fillRect/>
                </a:stretch>
              </p:blipFill>
              <p:spPr>
                <a:xfrm>
                  <a:off x="10446779" y="2779171"/>
                  <a:ext cx="217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24" name="Freihand 423">
                  <a:extLst>
                    <a:ext uri="{FF2B5EF4-FFF2-40B4-BE49-F238E27FC236}">
                      <a16:creationId xmlns:a16="http://schemas.microsoft.com/office/drawing/2014/main" id="{70F80217-5722-4CC2-976A-78C0CE024ED9}"/>
                    </a:ext>
                  </a:extLst>
                </p14:cNvPr>
                <p14:cNvContentPartPr/>
                <p14:nvPr/>
              </p14:nvContentPartPr>
              <p14:xfrm>
                <a:off x="10698059" y="2794291"/>
                <a:ext cx="170280" cy="132480"/>
              </p14:xfrm>
            </p:contentPart>
          </mc:Choice>
          <mc:Fallback>
            <p:pic>
              <p:nvPicPr>
                <p:cNvPr id="424" name="Freihand 423">
                  <a:extLst>
                    <a:ext uri="{FF2B5EF4-FFF2-40B4-BE49-F238E27FC236}">
                      <a16:creationId xmlns:a16="http://schemas.microsoft.com/office/drawing/2014/main" id="{70F80217-5722-4CC2-976A-78C0CE024ED9}"/>
                    </a:ext>
                  </a:extLst>
                </p:cNvPr>
                <p:cNvPicPr/>
                <p:nvPr/>
              </p:nvPicPr>
              <p:blipFill>
                <a:blip r:embed="rId768"/>
                <a:stretch>
                  <a:fillRect/>
                </a:stretch>
              </p:blipFill>
              <p:spPr>
                <a:xfrm>
                  <a:off x="10693739" y="2789971"/>
                  <a:ext cx="178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25" name="Freihand 424">
                  <a:extLst>
                    <a:ext uri="{FF2B5EF4-FFF2-40B4-BE49-F238E27FC236}">
                      <a16:creationId xmlns:a16="http://schemas.microsoft.com/office/drawing/2014/main" id="{AE16CD4C-2A7F-4727-9B2C-5198CF452363}"/>
                    </a:ext>
                  </a:extLst>
                </p14:cNvPr>
                <p14:cNvContentPartPr/>
                <p14:nvPr/>
              </p14:nvContentPartPr>
              <p14:xfrm>
                <a:off x="10908659" y="2651731"/>
                <a:ext cx="298440" cy="139680"/>
              </p14:xfrm>
            </p:contentPart>
          </mc:Choice>
          <mc:Fallback>
            <p:pic>
              <p:nvPicPr>
                <p:cNvPr id="425" name="Freihand 424">
                  <a:extLst>
                    <a:ext uri="{FF2B5EF4-FFF2-40B4-BE49-F238E27FC236}">
                      <a16:creationId xmlns:a16="http://schemas.microsoft.com/office/drawing/2014/main" id="{AE16CD4C-2A7F-4727-9B2C-5198CF452363}"/>
                    </a:ext>
                  </a:extLst>
                </p:cNvPr>
                <p:cNvPicPr/>
                <p:nvPr/>
              </p:nvPicPr>
              <p:blipFill>
                <a:blip r:embed="rId770"/>
                <a:stretch>
                  <a:fillRect/>
                </a:stretch>
              </p:blipFill>
              <p:spPr>
                <a:xfrm>
                  <a:off x="10904339" y="2647411"/>
                  <a:ext cx="307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26" name="Freihand 425">
                  <a:extLst>
                    <a:ext uri="{FF2B5EF4-FFF2-40B4-BE49-F238E27FC236}">
                      <a16:creationId xmlns:a16="http://schemas.microsoft.com/office/drawing/2014/main" id="{BE5666D2-5DF3-4D96-B275-B8ECD2C4C791}"/>
                    </a:ext>
                  </a:extLst>
                </p14:cNvPr>
                <p14:cNvContentPartPr/>
                <p14:nvPr/>
              </p14:nvContentPartPr>
              <p14:xfrm>
                <a:off x="11186579" y="2570731"/>
                <a:ext cx="14760" cy="25920"/>
              </p14:xfrm>
            </p:contentPart>
          </mc:Choice>
          <mc:Fallback>
            <p:pic>
              <p:nvPicPr>
                <p:cNvPr id="426" name="Freihand 425">
                  <a:extLst>
                    <a:ext uri="{FF2B5EF4-FFF2-40B4-BE49-F238E27FC236}">
                      <a16:creationId xmlns:a16="http://schemas.microsoft.com/office/drawing/2014/main" id="{BE5666D2-5DF3-4D96-B275-B8ECD2C4C791}"/>
                    </a:ext>
                  </a:extLst>
                </p:cNvPr>
                <p:cNvPicPr/>
                <p:nvPr/>
              </p:nvPicPr>
              <p:blipFill>
                <a:blip r:embed="rId772"/>
                <a:stretch>
                  <a:fillRect/>
                </a:stretch>
              </p:blipFill>
              <p:spPr>
                <a:xfrm>
                  <a:off x="11182259" y="2566411"/>
                  <a:ext cx="23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27" name="Freihand 426">
                  <a:extLst>
                    <a:ext uri="{FF2B5EF4-FFF2-40B4-BE49-F238E27FC236}">
                      <a16:creationId xmlns:a16="http://schemas.microsoft.com/office/drawing/2014/main" id="{1E3AE150-1628-47C5-AEC9-0339BBC7D277}"/>
                    </a:ext>
                  </a:extLst>
                </p14:cNvPr>
                <p14:cNvContentPartPr/>
                <p14:nvPr/>
              </p14:nvContentPartPr>
              <p14:xfrm>
                <a:off x="11215379" y="2595931"/>
                <a:ext cx="73800" cy="272880"/>
              </p14:xfrm>
            </p:contentPart>
          </mc:Choice>
          <mc:Fallback>
            <p:pic>
              <p:nvPicPr>
                <p:cNvPr id="427" name="Freihand 426">
                  <a:extLst>
                    <a:ext uri="{FF2B5EF4-FFF2-40B4-BE49-F238E27FC236}">
                      <a16:creationId xmlns:a16="http://schemas.microsoft.com/office/drawing/2014/main" id="{1E3AE150-1628-47C5-AEC9-0339BBC7D277}"/>
                    </a:ext>
                  </a:extLst>
                </p:cNvPr>
                <p:cNvPicPr/>
                <p:nvPr/>
              </p:nvPicPr>
              <p:blipFill>
                <a:blip r:embed="rId774"/>
                <a:stretch>
                  <a:fillRect/>
                </a:stretch>
              </p:blipFill>
              <p:spPr>
                <a:xfrm>
                  <a:off x="11211059" y="2591611"/>
                  <a:ext cx="824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28" name="Freihand 427">
                  <a:extLst>
                    <a:ext uri="{FF2B5EF4-FFF2-40B4-BE49-F238E27FC236}">
                      <a16:creationId xmlns:a16="http://schemas.microsoft.com/office/drawing/2014/main" id="{1E107E53-A6E4-4208-BA5C-4A10C8C65B96}"/>
                    </a:ext>
                  </a:extLst>
                </p14:cNvPr>
                <p14:cNvContentPartPr/>
                <p14:nvPr/>
              </p14:nvContentPartPr>
              <p14:xfrm>
                <a:off x="11308979" y="2508091"/>
                <a:ext cx="207720" cy="153720"/>
              </p14:xfrm>
            </p:contentPart>
          </mc:Choice>
          <mc:Fallback>
            <p:pic>
              <p:nvPicPr>
                <p:cNvPr id="428" name="Freihand 427">
                  <a:extLst>
                    <a:ext uri="{FF2B5EF4-FFF2-40B4-BE49-F238E27FC236}">
                      <a16:creationId xmlns:a16="http://schemas.microsoft.com/office/drawing/2014/main" id="{1E107E53-A6E4-4208-BA5C-4A10C8C65B96}"/>
                    </a:ext>
                  </a:extLst>
                </p:cNvPr>
                <p:cNvPicPr/>
                <p:nvPr/>
              </p:nvPicPr>
              <p:blipFill>
                <a:blip r:embed="rId776"/>
                <a:stretch>
                  <a:fillRect/>
                </a:stretch>
              </p:blipFill>
              <p:spPr>
                <a:xfrm>
                  <a:off x="11304659" y="2503771"/>
                  <a:ext cx="216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30" name="Freihand 429">
                  <a:extLst>
                    <a:ext uri="{FF2B5EF4-FFF2-40B4-BE49-F238E27FC236}">
                      <a16:creationId xmlns:a16="http://schemas.microsoft.com/office/drawing/2014/main" id="{5A498904-5A75-47AB-9128-E89E95408B81}"/>
                    </a:ext>
                  </a:extLst>
                </p14:cNvPr>
                <p14:cNvContentPartPr/>
                <p14:nvPr/>
              </p14:nvContentPartPr>
              <p14:xfrm>
                <a:off x="9749099" y="3650731"/>
                <a:ext cx="52920" cy="152640"/>
              </p14:xfrm>
            </p:contentPart>
          </mc:Choice>
          <mc:Fallback>
            <p:pic>
              <p:nvPicPr>
                <p:cNvPr id="430" name="Freihand 429">
                  <a:extLst>
                    <a:ext uri="{FF2B5EF4-FFF2-40B4-BE49-F238E27FC236}">
                      <a16:creationId xmlns:a16="http://schemas.microsoft.com/office/drawing/2014/main" id="{5A498904-5A75-47AB-9128-E89E95408B81}"/>
                    </a:ext>
                  </a:extLst>
                </p:cNvPr>
                <p:cNvPicPr/>
                <p:nvPr/>
              </p:nvPicPr>
              <p:blipFill>
                <a:blip r:embed="rId778"/>
                <a:stretch>
                  <a:fillRect/>
                </a:stretch>
              </p:blipFill>
              <p:spPr>
                <a:xfrm>
                  <a:off x="9744779" y="3646411"/>
                  <a:ext cx="61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31" name="Freihand 430">
                  <a:extLst>
                    <a:ext uri="{FF2B5EF4-FFF2-40B4-BE49-F238E27FC236}">
                      <a16:creationId xmlns:a16="http://schemas.microsoft.com/office/drawing/2014/main" id="{C441E5B1-9CF2-4F10-A176-F5FA1DB449DC}"/>
                    </a:ext>
                  </a:extLst>
                </p14:cNvPr>
                <p14:cNvContentPartPr/>
                <p14:nvPr/>
              </p14:nvContentPartPr>
              <p14:xfrm>
                <a:off x="9741899" y="3610771"/>
                <a:ext cx="146160" cy="164880"/>
              </p14:xfrm>
            </p:contentPart>
          </mc:Choice>
          <mc:Fallback>
            <p:pic>
              <p:nvPicPr>
                <p:cNvPr id="431" name="Freihand 430">
                  <a:extLst>
                    <a:ext uri="{FF2B5EF4-FFF2-40B4-BE49-F238E27FC236}">
                      <a16:creationId xmlns:a16="http://schemas.microsoft.com/office/drawing/2014/main" id="{C441E5B1-9CF2-4F10-A176-F5FA1DB449DC}"/>
                    </a:ext>
                  </a:extLst>
                </p:cNvPr>
                <p:cNvPicPr/>
                <p:nvPr/>
              </p:nvPicPr>
              <p:blipFill>
                <a:blip r:embed="rId780"/>
                <a:stretch>
                  <a:fillRect/>
                </a:stretch>
              </p:blipFill>
              <p:spPr>
                <a:xfrm>
                  <a:off x="9737579" y="3606451"/>
                  <a:ext cx="154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32" name="Freihand 431">
                  <a:extLst>
                    <a:ext uri="{FF2B5EF4-FFF2-40B4-BE49-F238E27FC236}">
                      <a16:creationId xmlns:a16="http://schemas.microsoft.com/office/drawing/2014/main" id="{ED40BFFC-9ABA-485B-955E-A467F2FA6D03}"/>
                    </a:ext>
                  </a:extLst>
                </p14:cNvPr>
                <p14:cNvContentPartPr/>
                <p14:nvPr/>
              </p14:nvContentPartPr>
              <p14:xfrm>
                <a:off x="9918659" y="3629491"/>
                <a:ext cx="136080" cy="97920"/>
              </p14:xfrm>
            </p:contentPart>
          </mc:Choice>
          <mc:Fallback>
            <p:pic>
              <p:nvPicPr>
                <p:cNvPr id="432" name="Freihand 431">
                  <a:extLst>
                    <a:ext uri="{FF2B5EF4-FFF2-40B4-BE49-F238E27FC236}">
                      <a16:creationId xmlns:a16="http://schemas.microsoft.com/office/drawing/2014/main" id="{ED40BFFC-9ABA-485B-955E-A467F2FA6D03}"/>
                    </a:ext>
                  </a:extLst>
                </p:cNvPr>
                <p:cNvPicPr/>
                <p:nvPr/>
              </p:nvPicPr>
              <p:blipFill>
                <a:blip r:embed="rId782"/>
                <a:stretch>
                  <a:fillRect/>
                </a:stretch>
              </p:blipFill>
              <p:spPr>
                <a:xfrm>
                  <a:off x="9914339" y="3625171"/>
                  <a:ext cx="144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33" name="Freihand 432">
                  <a:extLst>
                    <a:ext uri="{FF2B5EF4-FFF2-40B4-BE49-F238E27FC236}">
                      <a16:creationId xmlns:a16="http://schemas.microsoft.com/office/drawing/2014/main" id="{CC73BEDB-7346-447E-BA0E-77A9ECDE4299}"/>
                    </a:ext>
                  </a:extLst>
                </p14:cNvPr>
                <p14:cNvContentPartPr/>
                <p14:nvPr/>
              </p14:nvContentPartPr>
              <p14:xfrm>
                <a:off x="10033139" y="3580891"/>
                <a:ext cx="126000" cy="116280"/>
              </p14:xfrm>
            </p:contentPart>
          </mc:Choice>
          <mc:Fallback>
            <p:pic>
              <p:nvPicPr>
                <p:cNvPr id="433" name="Freihand 432">
                  <a:extLst>
                    <a:ext uri="{FF2B5EF4-FFF2-40B4-BE49-F238E27FC236}">
                      <a16:creationId xmlns:a16="http://schemas.microsoft.com/office/drawing/2014/main" id="{CC73BEDB-7346-447E-BA0E-77A9ECDE4299}"/>
                    </a:ext>
                  </a:extLst>
                </p:cNvPr>
                <p:cNvPicPr/>
                <p:nvPr/>
              </p:nvPicPr>
              <p:blipFill>
                <a:blip r:embed="rId784"/>
                <a:stretch>
                  <a:fillRect/>
                </a:stretch>
              </p:blipFill>
              <p:spPr>
                <a:xfrm>
                  <a:off x="10028819" y="3576571"/>
                  <a:ext cx="134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34" name="Freihand 433">
                  <a:extLst>
                    <a:ext uri="{FF2B5EF4-FFF2-40B4-BE49-F238E27FC236}">
                      <a16:creationId xmlns:a16="http://schemas.microsoft.com/office/drawing/2014/main" id="{32040361-9151-4DFC-A8AE-4BC7A9EF9235}"/>
                    </a:ext>
                  </a:extLst>
                </p14:cNvPr>
                <p14:cNvContentPartPr/>
                <p14:nvPr/>
              </p14:nvContentPartPr>
              <p14:xfrm>
                <a:off x="10101899" y="3452371"/>
                <a:ext cx="136440" cy="165600"/>
              </p14:xfrm>
            </p:contentPart>
          </mc:Choice>
          <mc:Fallback>
            <p:pic>
              <p:nvPicPr>
                <p:cNvPr id="434" name="Freihand 433">
                  <a:extLst>
                    <a:ext uri="{FF2B5EF4-FFF2-40B4-BE49-F238E27FC236}">
                      <a16:creationId xmlns:a16="http://schemas.microsoft.com/office/drawing/2014/main" id="{32040361-9151-4DFC-A8AE-4BC7A9EF9235}"/>
                    </a:ext>
                  </a:extLst>
                </p:cNvPr>
                <p:cNvPicPr/>
                <p:nvPr/>
              </p:nvPicPr>
              <p:blipFill>
                <a:blip r:embed="rId786"/>
                <a:stretch>
                  <a:fillRect/>
                </a:stretch>
              </p:blipFill>
              <p:spPr>
                <a:xfrm>
                  <a:off x="10097579" y="3448051"/>
                  <a:ext cx="145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35" name="Freihand 434">
                  <a:extLst>
                    <a:ext uri="{FF2B5EF4-FFF2-40B4-BE49-F238E27FC236}">
                      <a16:creationId xmlns:a16="http://schemas.microsoft.com/office/drawing/2014/main" id="{CAA4583C-526B-4CD0-962B-989938353F15}"/>
                    </a:ext>
                  </a:extLst>
                </p14:cNvPr>
                <p14:cNvContentPartPr/>
                <p14:nvPr/>
              </p14:nvContentPartPr>
              <p14:xfrm>
                <a:off x="10265699" y="3500611"/>
                <a:ext cx="75600" cy="40320"/>
              </p14:xfrm>
            </p:contentPart>
          </mc:Choice>
          <mc:Fallback>
            <p:pic>
              <p:nvPicPr>
                <p:cNvPr id="435" name="Freihand 434">
                  <a:extLst>
                    <a:ext uri="{FF2B5EF4-FFF2-40B4-BE49-F238E27FC236}">
                      <a16:creationId xmlns:a16="http://schemas.microsoft.com/office/drawing/2014/main" id="{CAA4583C-526B-4CD0-962B-989938353F15}"/>
                    </a:ext>
                  </a:extLst>
                </p:cNvPr>
                <p:cNvPicPr/>
                <p:nvPr/>
              </p:nvPicPr>
              <p:blipFill>
                <a:blip r:embed="rId788"/>
                <a:stretch>
                  <a:fillRect/>
                </a:stretch>
              </p:blipFill>
              <p:spPr>
                <a:xfrm>
                  <a:off x="10261379" y="3496291"/>
                  <a:ext cx="84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36" name="Freihand 435">
                  <a:extLst>
                    <a:ext uri="{FF2B5EF4-FFF2-40B4-BE49-F238E27FC236}">
                      <a16:creationId xmlns:a16="http://schemas.microsoft.com/office/drawing/2014/main" id="{2400E6A2-5EAB-4BDF-9683-E894FDC48492}"/>
                    </a:ext>
                  </a:extLst>
                </p14:cNvPr>
                <p14:cNvContentPartPr/>
                <p14:nvPr/>
              </p14:nvContentPartPr>
              <p14:xfrm>
                <a:off x="10430939" y="3371371"/>
                <a:ext cx="138600" cy="122760"/>
              </p14:xfrm>
            </p:contentPart>
          </mc:Choice>
          <mc:Fallback>
            <p:pic>
              <p:nvPicPr>
                <p:cNvPr id="436" name="Freihand 435">
                  <a:extLst>
                    <a:ext uri="{FF2B5EF4-FFF2-40B4-BE49-F238E27FC236}">
                      <a16:creationId xmlns:a16="http://schemas.microsoft.com/office/drawing/2014/main" id="{2400E6A2-5EAB-4BDF-9683-E894FDC48492}"/>
                    </a:ext>
                  </a:extLst>
                </p:cNvPr>
                <p:cNvPicPr/>
                <p:nvPr/>
              </p:nvPicPr>
              <p:blipFill>
                <a:blip r:embed="rId790"/>
                <a:stretch>
                  <a:fillRect/>
                </a:stretch>
              </p:blipFill>
              <p:spPr>
                <a:xfrm>
                  <a:off x="10426619" y="3367051"/>
                  <a:ext cx="147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37" name="Freihand 436">
                  <a:extLst>
                    <a:ext uri="{FF2B5EF4-FFF2-40B4-BE49-F238E27FC236}">
                      <a16:creationId xmlns:a16="http://schemas.microsoft.com/office/drawing/2014/main" id="{0196D3BC-4E06-49E3-A88C-B43149EBB947}"/>
                    </a:ext>
                  </a:extLst>
                </p14:cNvPr>
                <p14:cNvContentPartPr/>
                <p14:nvPr/>
              </p14:nvContentPartPr>
              <p14:xfrm>
                <a:off x="10555859" y="3243931"/>
                <a:ext cx="263520" cy="328680"/>
              </p14:xfrm>
            </p:contentPart>
          </mc:Choice>
          <mc:Fallback>
            <p:pic>
              <p:nvPicPr>
                <p:cNvPr id="437" name="Freihand 436">
                  <a:extLst>
                    <a:ext uri="{FF2B5EF4-FFF2-40B4-BE49-F238E27FC236}">
                      <a16:creationId xmlns:a16="http://schemas.microsoft.com/office/drawing/2014/main" id="{0196D3BC-4E06-49E3-A88C-B43149EBB947}"/>
                    </a:ext>
                  </a:extLst>
                </p:cNvPr>
                <p:cNvPicPr/>
                <p:nvPr/>
              </p:nvPicPr>
              <p:blipFill>
                <a:blip r:embed="rId792"/>
                <a:stretch>
                  <a:fillRect/>
                </a:stretch>
              </p:blipFill>
              <p:spPr>
                <a:xfrm>
                  <a:off x="10551539" y="3239611"/>
                  <a:ext cx="2721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38" name="Freihand 437">
                  <a:extLst>
                    <a:ext uri="{FF2B5EF4-FFF2-40B4-BE49-F238E27FC236}">
                      <a16:creationId xmlns:a16="http://schemas.microsoft.com/office/drawing/2014/main" id="{BD7AF7A3-4C55-4576-8171-09F06C4F2748}"/>
                    </a:ext>
                  </a:extLst>
                </p14:cNvPr>
                <p14:cNvContentPartPr/>
                <p14:nvPr/>
              </p14:nvContentPartPr>
              <p14:xfrm>
                <a:off x="10841699" y="3100291"/>
                <a:ext cx="118800" cy="212040"/>
              </p14:xfrm>
            </p:contentPart>
          </mc:Choice>
          <mc:Fallback>
            <p:pic>
              <p:nvPicPr>
                <p:cNvPr id="438" name="Freihand 437">
                  <a:extLst>
                    <a:ext uri="{FF2B5EF4-FFF2-40B4-BE49-F238E27FC236}">
                      <a16:creationId xmlns:a16="http://schemas.microsoft.com/office/drawing/2014/main" id="{BD7AF7A3-4C55-4576-8171-09F06C4F2748}"/>
                    </a:ext>
                  </a:extLst>
                </p:cNvPr>
                <p:cNvPicPr/>
                <p:nvPr/>
              </p:nvPicPr>
              <p:blipFill>
                <a:blip r:embed="rId794"/>
                <a:stretch>
                  <a:fillRect/>
                </a:stretch>
              </p:blipFill>
              <p:spPr>
                <a:xfrm>
                  <a:off x="10837379" y="3095971"/>
                  <a:ext cx="1274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39" name="Freihand 438">
                  <a:extLst>
                    <a:ext uri="{FF2B5EF4-FFF2-40B4-BE49-F238E27FC236}">
                      <a16:creationId xmlns:a16="http://schemas.microsoft.com/office/drawing/2014/main" id="{706B5BCB-88FD-4747-A18A-F5C3D1A198D6}"/>
                    </a:ext>
                  </a:extLst>
                </p14:cNvPr>
                <p14:cNvContentPartPr/>
                <p14:nvPr/>
              </p14:nvContentPartPr>
              <p14:xfrm>
                <a:off x="10921979" y="3082651"/>
                <a:ext cx="16560" cy="24120"/>
              </p14:xfrm>
            </p:contentPart>
          </mc:Choice>
          <mc:Fallback>
            <p:pic>
              <p:nvPicPr>
                <p:cNvPr id="439" name="Freihand 438">
                  <a:extLst>
                    <a:ext uri="{FF2B5EF4-FFF2-40B4-BE49-F238E27FC236}">
                      <a16:creationId xmlns:a16="http://schemas.microsoft.com/office/drawing/2014/main" id="{706B5BCB-88FD-4747-A18A-F5C3D1A198D6}"/>
                    </a:ext>
                  </a:extLst>
                </p:cNvPr>
                <p:cNvPicPr/>
                <p:nvPr/>
              </p:nvPicPr>
              <p:blipFill>
                <a:blip r:embed="rId796"/>
                <a:stretch>
                  <a:fillRect/>
                </a:stretch>
              </p:blipFill>
              <p:spPr>
                <a:xfrm>
                  <a:off x="10917659" y="3078331"/>
                  <a:ext cx="252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40" name="Freihand 439">
                  <a:extLst>
                    <a:ext uri="{FF2B5EF4-FFF2-40B4-BE49-F238E27FC236}">
                      <a16:creationId xmlns:a16="http://schemas.microsoft.com/office/drawing/2014/main" id="{45C29AC4-E3AC-4399-9F65-8E3D1ED727EF}"/>
                    </a:ext>
                  </a:extLst>
                </p14:cNvPr>
                <p14:cNvContentPartPr/>
                <p14:nvPr/>
              </p14:nvContentPartPr>
              <p14:xfrm>
                <a:off x="10961579" y="3040891"/>
                <a:ext cx="84240" cy="210960"/>
              </p14:xfrm>
            </p:contentPart>
          </mc:Choice>
          <mc:Fallback>
            <p:pic>
              <p:nvPicPr>
                <p:cNvPr id="440" name="Freihand 439">
                  <a:extLst>
                    <a:ext uri="{FF2B5EF4-FFF2-40B4-BE49-F238E27FC236}">
                      <a16:creationId xmlns:a16="http://schemas.microsoft.com/office/drawing/2014/main" id="{45C29AC4-E3AC-4399-9F65-8E3D1ED727EF}"/>
                    </a:ext>
                  </a:extLst>
                </p:cNvPr>
                <p:cNvPicPr/>
                <p:nvPr/>
              </p:nvPicPr>
              <p:blipFill>
                <a:blip r:embed="rId798"/>
                <a:stretch>
                  <a:fillRect/>
                </a:stretch>
              </p:blipFill>
              <p:spPr>
                <a:xfrm>
                  <a:off x="10957259" y="3036571"/>
                  <a:ext cx="92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41" name="Freihand 440">
                  <a:extLst>
                    <a:ext uri="{FF2B5EF4-FFF2-40B4-BE49-F238E27FC236}">
                      <a16:creationId xmlns:a16="http://schemas.microsoft.com/office/drawing/2014/main" id="{6A825C07-2EB1-4A57-8F7B-4FF2FF541C3D}"/>
                    </a:ext>
                  </a:extLst>
                </p14:cNvPr>
                <p14:cNvContentPartPr/>
                <p14:nvPr/>
              </p14:nvContentPartPr>
              <p14:xfrm>
                <a:off x="11058419" y="3080491"/>
                <a:ext cx="357480" cy="140400"/>
              </p14:xfrm>
            </p:contentPart>
          </mc:Choice>
          <mc:Fallback>
            <p:pic>
              <p:nvPicPr>
                <p:cNvPr id="441" name="Freihand 440">
                  <a:extLst>
                    <a:ext uri="{FF2B5EF4-FFF2-40B4-BE49-F238E27FC236}">
                      <a16:creationId xmlns:a16="http://schemas.microsoft.com/office/drawing/2014/main" id="{6A825C07-2EB1-4A57-8F7B-4FF2FF541C3D}"/>
                    </a:ext>
                  </a:extLst>
                </p:cNvPr>
                <p:cNvPicPr/>
                <p:nvPr/>
              </p:nvPicPr>
              <p:blipFill>
                <a:blip r:embed="rId800"/>
                <a:stretch>
                  <a:fillRect/>
                </a:stretch>
              </p:blipFill>
              <p:spPr>
                <a:xfrm>
                  <a:off x="11054099" y="3076171"/>
                  <a:ext cx="366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42" name="Freihand 441">
                  <a:extLst>
                    <a:ext uri="{FF2B5EF4-FFF2-40B4-BE49-F238E27FC236}">
                      <a16:creationId xmlns:a16="http://schemas.microsoft.com/office/drawing/2014/main" id="{5911D14C-E1AE-4253-81E8-719C6479DE0C}"/>
                    </a:ext>
                  </a:extLst>
                </p14:cNvPr>
                <p14:cNvContentPartPr/>
                <p14:nvPr/>
              </p14:nvContentPartPr>
              <p14:xfrm>
                <a:off x="10835219" y="3036931"/>
                <a:ext cx="2880" cy="21240"/>
              </p14:xfrm>
            </p:contentPart>
          </mc:Choice>
          <mc:Fallback>
            <p:pic>
              <p:nvPicPr>
                <p:cNvPr id="442" name="Freihand 441">
                  <a:extLst>
                    <a:ext uri="{FF2B5EF4-FFF2-40B4-BE49-F238E27FC236}">
                      <a16:creationId xmlns:a16="http://schemas.microsoft.com/office/drawing/2014/main" id="{5911D14C-E1AE-4253-81E8-719C6479DE0C}"/>
                    </a:ext>
                  </a:extLst>
                </p:cNvPr>
                <p:cNvPicPr/>
                <p:nvPr/>
              </p:nvPicPr>
              <p:blipFill>
                <a:blip r:embed="rId802"/>
                <a:stretch>
                  <a:fillRect/>
                </a:stretch>
              </p:blipFill>
              <p:spPr>
                <a:xfrm>
                  <a:off x="10830899" y="3032611"/>
                  <a:ext cx="11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44" name="Freihand 443">
                  <a:extLst>
                    <a:ext uri="{FF2B5EF4-FFF2-40B4-BE49-F238E27FC236}">
                      <a16:creationId xmlns:a16="http://schemas.microsoft.com/office/drawing/2014/main" id="{D0634E6F-77AE-4419-AF34-BAF7E563FA2A}"/>
                    </a:ext>
                  </a:extLst>
                </p14:cNvPr>
                <p14:cNvContentPartPr/>
                <p14:nvPr/>
              </p14:nvContentPartPr>
              <p14:xfrm>
                <a:off x="6758939" y="3802651"/>
                <a:ext cx="2908080" cy="1207800"/>
              </p14:xfrm>
            </p:contentPart>
          </mc:Choice>
          <mc:Fallback>
            <p:pic>
              <p:nvPicPr>
                <p:cNvPr id="444" name="Freihand 443">
                  <a:extLst>
                    <a:ext uri="{FF2B5EF4-FFF2-40B4-BE49-F238E27FC236}">
                      <a16:creationId xmlns:a16="http://schemas.microsoft.com/office/drawing/2014/main" id="{D0634E6F-77AE-4419-AF34-BAF7E563FA2A}"/>
                    </a:ext>
                  </a:extLst>
                </p:cNvPr>
                <p:cNvPicPr/>
                <p:nvPr/>
              </p:nvPicPr>
              <p:blipFill>
                <a:blip r:embed="rId804"/>
                <a:stretch>
                  <a:fillRect/>
                </a:stretch>
              </p:blipFill>
              <p:spPr>
                <a:xfrm>
                  <a:off x="6754619" y="3798331"/>
                  <a:ext cx="2916720" cy="12164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45" name="Freihand 444">
                  <a:extLst>
                    <a:ext uri="{FF2B5EF4-FFF2-40B4-BE49-F238E27FC236}">
                      <a16:creationId xmlns:a16="http://schemas.microsoft.com/office/drawing/2014/main" id="{237703AC-9EB4-4B2D-8EF0-E8EA84C25E8F}"/>
                    </a:ext>
                  </a:extLst>
                </p14:cNvPr>
                <p14:cNvContentPartPr/>
                <p14:nvPr/>
              </p14:nvContentPartPr>
              <p14:xfrm>
                <a:off x="6406139" y="4703731"/>
                <a:ext cx="355680" cy="425880"/>
              </p14:xfrm>
            </p:contentPart>
          </mc:Choice>
          <mc:Fallback>
            <p:pic>
              <p:nvPicPr>
                <p:cNvPr id="445" name="Freihand 444">
                  <a:extLst>
                    <a:ext uri="{FF2B5EF4-FFF2-40B4-BE49-F238E27FC236}">
                      <a16:creationId xmlns:a16="http://schemas.microsoft.com/office/drawing/2014/main" id="{237703AC-9EB4-4B2D-8EF0-E8EA84C25E8F}"/>
                    </a:ext>
                  </a:extLst>
                </p:cNvPr>
                <p:cNvPicPr/>
                <p:nvPr/>
              </p:nvPicPr>
              <p:blipFill>
                <a:blip r:embed="rId806"/>
                <a:stretch>
                  <a:fillRect/>
                </a:stretch>
              </p:blipFill>
              <p:spPr>
                <a:xfrm>
                  <a:off x="6401819" y="4699411"/>
                  <a:ext cx="36432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47" name="Freihand 446">
                  <a:extLst>
                    <a:ext uri="{FF2B5EF4-FFF2-40B4-BE49-F238E27FC236}">
                      <a16:creationId xmlns:a16="http://schemas.microsoft.com/office/drawing/2014/main" id="{4207E04E-ECDE-45B8-A394-FF86D2D75F0A}"/>
                    </a:ext>
                  </a:extLst>
                </p14:cNvPr>
                <p14:cNvContentPartPr/>
                <p14:nvPr/>
              </p14:nvContentPartPr>
              <p14:xfrm>
                <a:off x="3799379" y="5000011"/>
                <a:ext cx="443160" cy="175320"/>
              </p14:xfrm>
            </p:contentPart>
          </mc:Choice>
          <mc:Fallback>
            <p:pic>
              <p:nvPicPr>
                <p:cNvPr id="447" name="Freihand 446">
                  <a:extLst>
                    <a:ext uri="{FF2B5EF4-FFF2-40B4-BE49-F238E27FC236}">
                      <a16:creationId xmlns:a16="http://schemas.microsoft.com/office/drawing/2014/main" id="{4207E04E-ECDE-45B8-A394-FF86D2D75F0A}"/>
                    </a:ext>
                  </a:extLst>
                </p:cNvPr>
                <p:cNvPicPr/>
                <p:nvPr/>
              </p:nvPicPr>
              <p:blipFill>
                <a:blip r:embed="rId808"/>
                <a:stretch>
                  <a:fillRect/>
                </a:stretch>
              </p:blipFill>
              <p:spPr>
                <a:xfrm>
                  <a:off x="3795059" y="4995691"/>
                  <a:ext cx="4518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48" name="Freihand 447">
                  <a:extLst>
                    <a:ext uri="{FF2B5EF4-FFF2-40B4-BE49-F238E27FC236}">
                      <a16:creationId xmlns:a16="http://schemas.microsoft.com/office/drawing/2014/main" id="{016F89EF-FD66-4BE6-8899-F6C26E7AA031}"/>
                    </a:ext>
                  </a:extLst>
                </p14:cNvPr>
                <p14:cNvContentPartPr/>
                <p14:nvPr/>
              </p14:nvContentPartPr>
              <p14:xfrm>
                <a:off x="4420019" y="4946371"/>
                <a:ext cx="406080" cy="141840"/>
              </p14:xfrm>
            </p:contentPart>
          </mc:Choice>
          <mc:Fallback>
            <p:pic>
              <p:nvPicPr>
                <p:cNvPr id="448" name="Freihand 447">
                  <a:extLst>
                    <a:ext uri="{FF2B5EF4-FFF2-40B4-BE49-F238E27FC236}">
                      <a16:creationId xmlns:a16="http://schemas.microsoft.com/office/drawing/2014/main" id="{016F89EF-FD66-4BE6-8899-F6C26E7AA031}"/>
                    </a:ext>
                  </a:extLst>
                </p:cNvPr>
                <p:cNvPicPr/>
                <p:nvPr/>
              </p:nvPicPr>
              <p:blipFill>
                <a:blip r:embed="rId810"/>
                <a:stretch>
                  <a:fillRect/>
                </a:stretch>
              </p:blipFill>
              <p:spPr>
                <a:xfrm>
                  <a:off x="4415699" y="4942051"/>
                  <a:ext cx="414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49" name="Freihand 448">
                  <a:extLst>
                    <a:ext uri="{FF2B5EF4-FFF2-40B4-BE49-F238E27FC236}">
                      <a16:creationId xmlns:a16="http://schemas.microsoft.com/office/drawing/2014/main" id="{BEB89595-1EF8-4821-84E8-B86654C88C73}"/>
                    </a:ext>
                  </a:extLst>
                </p14:cNvPr>
                <p14:cNvContentPartPr/>
                <p14:nvPr/>
              </p14:nvContentPartPr>
              <p14:xfrm>
                <a:off x="4950659" y="4804171"/>
                <a:ext cx="139680" cy="205200"/>
              </p14:xfrm>
            </p:contentPart>
          </mc:Choice>
          <mc:Fallback>
            <p:pic>
              <p:nvPicPr>
                <p:cNvPr id="449" name="Freihand 448">
                  <a:extLst>
                    <a:ext uri="{FF2B5EF4-FFF2-40B4-BE49-F238E27FC236}">
                      <a16:creationId xmlns:a16="http://schemas.microsoft.com/office/drawing/2014/main" id="{BEB89595-1EF8-4821-84E8-B86654C88C73}"/>
                    </a:ext>
                  </a:extLst>
                </p:cNvPr>
                <p:cNvPicPr/>
                <p:nvPr/>
              </p:nvPicPr>
              <p:blipFill>
                <a:blip r:embed="rId812"/>
                <a:stretch>
                  <a:fillRect/>
                </a:stretch>
              </p:blipFill>
              <p:spPr>
                <a:xfrm>
                  <a:off x="4946339" y="4799851"/>
                  <a:ext cx="148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50" name="Freihand 449">
                  <a:extLst>
                    <a:ext uri="{FF2B5EF4-FFF2-40B4-BE49-F238E27FC236}">
                      <a16:creationId xmlns:a16="http://schemas.microsoft.com/office/drawing/2014/main" id="{73F5300E-F0CA-4D4B-A85A-DE05B892111E}"/>
                    </a:ext>
                  </a:extLst>
                </p14:cNvPr>
                <p14:cNvContentPartPr/>
                <p14:nvPr/>
              </p14:nvContentPartPr>
              <p14:xfrm>
                <a:off x="5124539" y="4870411"/>
                <a:ext cx="191520" cy="94680"/>
              </p14:xfrm>
            </p:contentPart>
          </mc:Choice>
          <mc:Fallback>
            <p:pic>
              <p:nvPicPr>
                <p:cNvPr id="450" name="Freihand 449">
                  <a:extLst>
                    <a:ext uri="{FF2B5EF4-FFF2-40B4-BE49-F238E27FC236}">
                      <a16:creationId xmlns:a16="http://schemas.microsoft.com/office/drawing/2014/main" id="{73F5300E-F0CA-4D4B-A85A-DE05B892111E}"/>
                    </a:ext>
                  </a:extLst>
                </p:cNvPr>
                <p:cNvPicPr/>
                <p:nvPr/>
              </p:nvPicPr>
              <p:blipFill>
                <a:blip r:embed="rId814"/>
                <a:stretch>
                  <a:fillRect/>
                </a:stretch>
              </p:blipFill>
              <p:spPr>
                <a:xfrm>
                  <a:off x="5120219" y="4866091"/>
                  <a:ext cx="200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51" name="Freihand 450">
                  <a:extLst>
                    <a:ext uri="{FF2B5EF4-FFF2-40B4-BE49-F238E27FC236}">
                      <a16:creationId xmlns:a16="http://schemas.microsoft.com/office/drawing/2014/main" id="{DE09C8D1-E2A6-4C42-B99A-A2F156A75C85}"/>
                    </a:ext>
                  </a:extLst>
                </p14:cNvPr>
                <p14:cNvContentPartPr/>
                <p14:nvPr/>
              </p14:nvContentPartPr>
              <p14:xfrm>
                <a:off x="5321819" y="4668451"/>
                <a:ext cx="250200" cy="268920"/>
              </p14:xfrm>
            </p:contentPart>
          </mc:Choice>
          <mc:Fallback>
            <p:pic>
              <p:nvPicPr>
                <p:cNvPr id="451" name="Freihand 450">
                  <a:extLst>
                    <a:ext uri="{FF2B5EF4-FFF2-40B4-BE49-F238E27FC236}">
                      <a16:creationId xmlns:a16="http://schemas.microsoft.com/office/drawing/2014/main" id="{DE09C8D1-E2A6-4C42-B99A-A2F156A75C85}"/>
                    </a:ext>
                  </a:extLst>
                </p:cNvPr>
                <p:cNvPicPr/>
                <p:nvPr/>
              </p:nvPicPr>
              <p:blipFill>
                <a:blip r:embed="rId816"/>
                <a:stretch>
                  <a:fillRect/>
                </a:stretch>
              </p:blipFill>
              <p:spPr>
                <a:xfrm>
                  <a:off x="5317499" y="4664131"/>
                  <a:ext cx="258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52" name="Freihand 451">
                  <a:extLst>
                    <a:ext uri="{FF2B5EF4-FFF2-40B4-BE49-F238E27FC236}">
                      <a16:creationId xmlns:a16="http://schemas.microsoft.com/office/drawing/2014/main" id="{917E20EA-68F2-45A3-93D5-D3415AF42AA9}"/>
                    </a:ext>
                  </a:extLst>
                </p14:cNvPr>
                <p14:cNvContentPartPr/>
                <p14:nvPr/>
              </p14:nvContentPartPr>
              <p14:xfrm>
                <a:off x="5721419" y="4760251"/>
                <a:ext cx="217800" cy="115560"/>
              </p14:xfrm>
            </p:contentPart>
          </mc:Choice>
          <mc:Fallback>
            <p:pic>
              <p:nvPicPr>
                <p:cNvPr id="452" name="Freihand 451">
                  <a:extLst>
                    <a:ext uri="{FF2B5EF4-FFF2-40B4-BE49-F238E27FC236}">
                      <a16:creationId xmlns:a16="http://schemas.microsoft.com/office/drawing/2014/main" id="{917E20EA-68F2-45A3-93D5-D3415AF42AA9}"/>
                    </a:ext>
                  </a:extLst>
                </p:cNvPr>
                <p:cNvPicPr/>
                <p:nvPr/>
              </p:nvPicPr>
              <p:blipFill>
                <a:blip r:embed="rId818"/>
                <a:stretch>
                  <a:fillRect/>
                </a:stretch>
              </p:blipFill>
              <p:spPr>
                <a:xfrm>
                  <a:off x="5717099" y="4755931"/>
                  <a:ext cx="226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53" name="Freihand 452">
                  <a:extLst>
                    <a:ext uri="{FF2B5EF4-FFF2-40B4-BE49-F238E27FC236}">
                      <a16:creationId xmlns:a16="http://schemas.microsoft.com/office/drawing/2014/main" id="{8EED6FDB-D9AB-4430-AEA1-9D49BD4C7002}"/>
                    </a:ext>
                  </a:extLst>
                </p14:cNvPr>
                <p14:cNvContentPartPr/>
                <p14:nvPr/>
              </p14:nvContentPartPr>
              <p14:xfrm>
                <a:off x="5965499" y="4750891"/>
                <a:ext cx="270000" cy="265680"/>
              </p14:xfrm>
            </p:contentPart>
          </mc:Choice>
          <mc:Fallback>
            <p:pic>
              <p:nvPicPr>
                <p:cNvPr id="453" name="Freihand 452">
                  <a:extLst>
                    <a:ext uri="{FF2B5EF4-FFF2-40B4-BE49-F238E27FC236}">
                      <a16:creationId xmlns:a16="http://schemas.microsoft.com/office/drawing/2014/main" id="{8EED6FDB-D9AB-4430-AEA1-9D49BD4C7002}"/>
                    </a:ext>
                  </a:extLst>
                </p:cNvPr>
                <p:cNvPicPr/>
                <p:nvPr/>
              </p:nvPicPr>
              <p:blipFill>
                <a:blip r:embed="rId820"/>
                <a:stretch>
                  <a:fillRect/>
                </a:stretch>
              </p:blipFill>
              <p:spPr>
                <a:xfrm>
                  <a:off x="5961179" y="4746571"/>
                  <a:ext cx="2786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54" name="Freihand 453">
                  <a:extLst>
                    <a:ext uri="{FF2B5EF4-FFF2-40B4-BE49-F238E27FC236}">
                      <a16:creationId xmlns:a16="http://schemas.microsoft.com/office/drawing/2014/main" id="{AB322D1C-CF49-4D49-941F-D8D5151C94A5}"/>
                    </a:ext>
                  </a:extLst>
                </p14:cNvPr>
                <p14:cNvContentPartPr/>
                <p14:nvPr/>
              </p14:nvContentPartPr>
              <p14:xfrm>
                <a:off x="6075299" y="4727131"/>
                <a:ext cx="308160" cy="81720"/>
              </p14:xfrm>
            </p:contentPart>
          </mc:Choice>
          <mc:Fallback>
            <p:pic>
              <p:nvPicPr>
                <p:cNvPr id="454" name="Freihand 453">
                  <a:extLst>
                    <a:ext uri="{FF2B5EF4-FFF2-40B4-BE49-F238E27FC236}">
                      <a16:creationId xmlns:a16="http://schemas.microsoft.com/office/drawing/2014/main" id="{AB322D1C-CF49-4D49-941F-D8D5151C94A5}"/>
                    </a:ext>
                  </a:extLst>
                </p:cNvPr>
                <p:cNvPicPr/>
                <p:nvPr/>
              </p:nvPicPr>
              <p:blipFill>
                <a:blip r:embed="rId822"/>
                <a:stretch>
                  <a:fillRect/>
                </a:stretch>
              </p:blipFill>
              <p:spPr>
                <a:xfrm>
                  <a:off x="6070979" y="4722811"/>
                  <a:ext cx="316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55" name="Freihand 454">
                  <a:extLst>
                    <a:ext uri="{FF2B5EF4-FFF2-40B4-BE49-F238E27FC236}">
                      <a16:creationId xmlns:a16="http://schemas.microsoft.com/office/drawing/2014/main" id="{8DA7D84C-2FF4-474A-AC5D-57AE6D2559BC}"/>
                    </a:ext>
                  </a:extLst>
                </p14:cNvPr>
                <p14:cNvContentPartPr/>
                <p14:nvPr/>
              </p14:nvContentPartPr>
              <p14:xfrm>
                <a:off x="6385619" y="4628131"/>
                <a:ext cx="26280" cy="38520"/>
              </p14:xfrm>
            </p:contentPart>
          </mc:Choice>
          <mc:Fallback>
            <p:pic>
              <p:nvPicPr>
                <p:cNvPr id="455" name="Freihand 454">
                  <a:extLst>
                    <a:ext uri="{FF2B5EF4-FFF2-40B4-BE49-F238E27FC236}">
                      <a16:creationId xmlns:a16="http://schemas.microsoft.com/office/drawing/2014/main" id="{8DA7D84C-2FF4-474A-AC5D-57AE6D2559BC}"/>
                    </a:ext>
                  </a:extLst>
                </p:cNvPr>
                <p:cNvPicPr/>
                <p:nvPr/>
              </p:nvPicPr>
              <p:blipFill>
                <a:blip r:embed="rId824"/>
                <a:stretch>
                  <a:fillRect/>
                </a:stretch>
              </p:blipFill>
              <p:spPr>
                <a:xfrm>
                  <a:off x="6381299" y="4623811"/>
                  <a:ext cx="349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56" name="Freihand 455">
                  <a:extLst>
                    <a:ext uri="{FF2B5EF4-FFF2-40B4-BE49-F238E27FC236}">
                      <a16:creationId xmlns:a16="http://schemas.microsoft.com/office/drawing/2014/main" id="{26A09BFF-5133-4621-B3E8-DA8B4AA9F52D}"/>
                    </a:ext>
                  </a:extLst>
                </p14:cNvPr>
                <p14:cNvContentPartPr/>
                <p14:nvPr/>
              </p14:nvContentPartPr>
              <p14:xfrm>
                <a:off x="3410579" y="5406811"/>
                <a:ext cx="257760" cy="103680"/>
              </p14:xfrm>
            </p:contentPart>
          </mc:Choice>
          <mc:Fallback>
            <p:pic>
              <p:nvPicPr>
                <p:cNvPr id="456" name="Freihand 455">
                  <a:extLst>
                    <a:ext uri="{FF2B5EF4-FFF2-40B4-BE49-F238E27FC236}">
                      <a16:creationId xmlns:a16="http://schemas.microsoft.com/office/drawing/2014/main" id="{26A09BFF-5133-4621-B3E8-DA8B4AA9F52D}"/>
                    </a:ext>
                  </a:extLst>
                </p:cNvPr>
                <p:cNvPicPr/>
                <p:nvPr/>
              </p:nvPicPr>
              <p:blipFill>
                <a:blip r:embed="rId826"/>
                <a:stretch>
                  <a:fillRect/>
                </a:stretch>
              </p:blipFill>
              <p:spPr>
                <a:xfrm>
                  <a:off x="3406259" y="5402491"/>
                  <a:ext cx="266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57" name="Freihand 456">
                  <a:extLst>
                    <a:ext uri="{FF2B5EF4-FFF2-40B4-BE49-F238E27FC236}">
                      <a16:creationId xmlns:a16="http://schemas.microsoft.com/office/drawing/2014/main" id="{3ECDAFAC-AA6E-4EF7-9F82-2FA858343E6C}"/>
                    </a:ext>
                  </a:extLst>
                </p14:cNvPr>
                <p14:cNvContentPartPr/>
                <p14:nvPr/>
              </p14:nvContentPartPr>
              <p14:xfrm>
                <a:off x="3633779" y="5317531"/>
                <a:ext cx="35280" cy="26280"/>
              </p14:xfrm>
            </p:contentPart>
          </mc:Choice>
          <mc:Fallback>
            <p:pic>
              <p:nvPicPr>
                <p:cNvPr id="457" name="Freihand 456">
                  <a:extLst>
                    <a:ext uri="{FF2B5EF4-FFF2-40B4-BE49-F238E27FC236}">
                      <a16:creationId xmlns:a16="http://schemas.microsoft.com/office/drawing/2014/main" id="{3ECDAFAC-AA6E-4EF7-9F82-2FA858343E6C}"/>
                    </a:ext>
                  </a:extLst>
                </p:cNvPr>
                <p:cNvPicPr/>
                <p:nvPr/>
              </p:nvPicPr>
              <p:blipFill>
                <a:blip r:embed="rId828"/>
                <a:stretch>
                  <a:fillRect/>
                </a:stretch>
              </p:blipFill>
              <p:spPr>
                <a:xfrm>
                  <a:off x="3629459" y="5313211"/>
                  <a:ext cx="43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58" name="Freihand 457">
                  <a:extLst>
                    <a:ext uri="{FF2B5EF4-FFF2-40B4-BE49-F238E27FC236}">
                      <a16:creationId xmlns:a16="http://schemas.microsoft.com/office/drawing/2014/main" id="{D4899C55-B1F2-4A0D-9599-5CC293DD687B}"/>
                    </a:ext>
                  </a:extLst>
                </p14:cNvPr>
                <p14:cNvContentPartPr/>
                <p14:nvPr/>
              </p14:nvContentPartPr>
              <p14:xfrm>
                <a:off x="3809819" y="5283331"/>
                <a:ext cx="280440" cy="192600"/>
              </p14:xfrm>
            </p:contentPart>
          </mc:Choice>
          <mc:Fallback>
            <p:pic>
              <p:nvPicPr>
                <p:cNvPr id="458" name="Freihand 457">
                  <a:extLst>
                    <a:ext uri="{FF2B5EF4-FFF2-40B4-BE49-F238E27FC236}">
                      <a16:creationId xmlns:a16="http://schemas.microsoft.com/office/drawing/2014/main" id="{D4899C55-B1F2-4A0D-9599-5CC293DD687B}"/>
                    </a:ext>
                  </a:extLst>
                </p:cNvPr>
                <p:cNvPicPr/>
                <p:nvPr/>
              </p:nvPicPr>
              <p:blipFill>
                <a:blip r:embed="rId830"/>
                <a:stretch>
                  <a:fillRect/>
                </a:stretch>
              </p:blipFill>
              <p:spPr>
                <a:xfrm>
                  <a:off x="3805499" y="5279011"/>
                  <a:ext cx="289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59" name="Freihand 458">
                  <a:extLst>
                    <a:ext uri="{FF2B5EF4-FFF2-40B4-BE49-F238E27FC236}">
                      <a16:creationId xmlns:a16="http://schemas.microsoft.com/office/drawing/2014/main" id="{BE92A57E-1296-40D0-8E27-59D2C115FCFD}"/>
                    </a:ext>
                  </a:extLst>
                </p14:cNvPr>
                <p14:cNvContentPartPr/>
                <p14:nvPr/>
              </p14:nvContentPartPr>
              <p14:xfrm>
                <a:off x="4298339" y="5365771"/>
                <a:ext cx="360" cy="360"/>
              </p14:xfrm>
            </p:contentPart>
          </mc:Choice>
          <mc:Fallback>
            <p:pic>
              <p:nvPicPr>
                <p:cNvPr id="459" name="Freihand 458">
                  <a:extLst>
                    <a:ext uri="{FF2B5EF4-FFF2-40B4-BE49-F238E27FC236}">
                      <a16:creationId xmlns:a16="http://schemas.microsoft.com/office/drawing/2014/main" id="{BE92A57E-1296-40D0-8E27-59D2C115FCFD}"/>
                    </a:ext>
                  </a:extLst>
                </p:cNvPr>
                <p:cNvPicPr/>
                <p:nvPr/>
              </p:nvPicPr>
              <p:blipFill>
                <a:blip r:embed="rId52"/>
                <a:stretch>
                  <a:fillRect/>
                </a:stretch>
              </p:blipFill>
              <p:spPr>
                <a:xfrm>
                  <a:off x="4294019" y="5361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60" name="Freihand 459">
                  <a:extLst>
                    <a:ext uri="{FF2B5EF4-FFF2-40B4-BE49-F238E27FC236}">
                      <a16:creationId xmlns:a16="http://schemas.microsoft.com/office/drawing/2014/main" id="{190FC96A-1D89-4A7E-B238-28631D754430}"/>
                    </a:ext>
                  </a:extLst>
                </p14:cNvPr>
                <p14:cNvContentPartPr/>
                <p14:nvPr/>
              </p14:nvContentPartPr>
              <p14:xfrm>
                <a:off x="4222379" y="5334811"/>
                <a:ext cx="106920" cy="214920"/>
              </p14:xfrm>
            </p:contentPart>
          </mc:Choice>
          <mc:Fallback>
            <p:pic>
              <p:nvPicPr>
                <p:cNvPr id="460" name="Freihand 459">
                  <a:extLst>
                    <a:ext uri="{FF2B5EF4-FFF2-40B4-BE49-F238E27FC236}">
                      <a16:creationId xmlns:a16="http://schemas.microsoft.com/office/drawing/2014/main" id="{190FC96A-1D89-4A7E-B238-28631D754430}"/>
                    </a:ext>
                  </a:extLst>
                </p:cNvPr>
                <p:cNvPicPr/>
                <p:nvPr/>
              </p:nvPicPr>
              <p:blipFill>
                <a:blip r:embed="rId833"/>
                <a:stretch>
                  <a:fillRect/>
                </a:stretch>
              </p:blipFill>
              <p:spPr>
                <a:xfrm>
                  <a:off x="4218059" y="5330491"/>
                  <a:ext cx="1155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61" name="Freihand 460">
                  <a:extLst>
                    <a:ext uri="{FF2B5EF4-FFF2-40B4-BE49-F238E27FC236}">
                      <a16:creationId xmlns:a16="http://schemas.microsoft.com/office/drawing/2014/main" id="{F1D5FB5F-78E8-4CDD-AC73-A0BF2339AA63}"/>
                    </a:ext>
                  </a:extLst>
                </p14:cNvPr>
                <p14:cNvContentPartPr/>
                <p14:nvPr/>
              </p14:nvContentPartPr>
              <p14:xfrm>
                <a:off x="4364939" y="5282971"/>
                <a:ext cx="160560" cy="117720"/>
              </p14:xfrm>
            </p:contentPart>
          </mc:Choice>
          <mc:Fallback>
            <p:pic>
              <p:nvPicPr>
                <p:cNvPr id="461" name="Freihand 460">
                  <a:extLst>
                    <a:ext uri="{FF2B5EF4-FFF2-40B4-BE49-F238E27FC236}">
                      <a16:creationId xmlns:a16="http://schemas.microsoft.com/office/drawing/2014/main" id="{F1D5FB5F-78E8-4CDD-AC73-A0BF2339AA63}"/>
                    </a:ext>
                  </a:extLst>
                </p:cNvPr>
                <p:cNvPicPr/>
                <p:nvPr/>
              </p:nvPicPr>
              <p:blipFill>
                <a:blip r:embed="rId835"/>
                <a:stretch>
                  <a:fillRect/>
                </a:stretch>
              </p:blipFill>
              <p:spPr>
                <a:xfrm>
                  <a:off x="4360619" y="5278651"/>
                  <a:ext cx="169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62" name="Freihand 461">
                  <a:extLst>
                    <a:ext uri="{FF2B5EF4-FFF2-40B4-BE49-F238E27FC236}">
                      <a16:creationId xmlns:a16="http://schemas.microsoft.com/office/drawing/2014/main" id="{027624A7-D135-49FA-8468-2157D815D583}"/>
                    </a:ext>
                  </a:extLst>
                </p14:cNvPr>
                <p14:cNvContentPartPr/>
                <p14:nvPr/>
              </p14:nvContentPartPr>
              <p14:xfrm>
                <a:off x="4490939" y="5225011"/>
                <a:ext cx="70560" cy="52920"/>
              </p14:xfrm>
            </p:contentPart>
          </mc:Choice>
          <mc:Fallback>
            <p:pic>
              <p:nvPicPr>
                <p:cNvPr id="462" name="Freihand 461">
                  <a:extLst>
                    <a:ext uri="{FF2B5EF4-FFF2-40B4-BE49-F238E27FC236}">
                      <a16:creationId xmlns:a16="http://schemas.microsoft.com/office/drawing/2014/main" id="{027624A7-D135-49FA-8468-2157D815D583}"/>
                    </a:ext>
                  </a:extLst>
                </p:cNvPr>
                <p:cNvPicPr/>
                <p:nvPr/>
              </p:nvPicPr>
              <p:blipFill>
                <a:blip r:embed="rId837"/>
                <a:stretch>
                  <a:fillRect/>
                </a:stretch>
              </p:blipFill>
              <p:spPr>
                <a:xfrm>
                  <a:off x="4486619" y="5220691"/>
                  <a:ext cx="79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63" name="Freihand 462">
                  <a:extLst>
                    <a:ext uri="{FF2B5EF4-FFF2-40B4-BE49-F238E27FC236}">
                      <a16:creationId xmlns:a16="http://schemas.microsoft.com/office/drawing/2014/main" id="{F6061CA5-B57E-42F0-95A9-97C1C7E61A2F}"/>
                    </a:ext>
                  </a:extLst>
                </p14:cNvPr>
                <p14:cNvContentPartPr/>
                <p14:nvPr/>
              </p14:nvContentPartPr>
              <p14:xfrm>
                <a:off x="4555019" y="5272531"/>
                <a:ext cx="82800" cy="100080"/>
              </p14:xfrm>
            </p:contentPart>
          </mc:Choice>
          <mc:Fallback>
            <p:pic>
              <p:nvPicPr>
                <p:cNvPr id="463" name="Freihand 462">
                  <a:extLst>
                    <a:ext uri="{FF2B5EF4-FFF2-40B4-BE49-F238E27FC236}">
                      <a16:creationId xmlns:a16="http://schemas.microsoft.com/office/drawing/2014/main" id="{F6061CA5-B57E-42F0-95A9-97C1C7E61A2F}"/>
                    </a:ext>
                  </a:extLst>
                </p:cNvPr>
                <p:cNvPicPr/>
                <p:nvPr/>
              </p:nvPicPr>
              <p:blipFill>
                <a:blip r:embed="rId839"/>
                <a:stretch>
                  <a:fillRect/>
                </a:stretch>
              </p:blipFill>
              <p:spPr>
                <a:xfrm>
                  <a:off x="4550699" y="5268211"/>
                  <a:ext cx="91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64" name="Freihand 463">
                  <a:extLst>
                    <a:ext uri="{FF2B5EF4-FFF2-40B4-BE49-F238E27FC236}">
                      <a16:creationId xmlns:a16="http://schemas.microsoft.com/office/drawing/2014/main" id="{CB96407B-D0F3-4DD1-95E4-82A1D85C5BB1}"/>
                    </a:ext>
                  </a:extLst>
                </p14:cNvPr>
                <p14:cNvContentPartPr/>
                <p14:nvPr/>
              </p14:nvContentPartPr>
              <p14:xfrm>
                <a:off x="4650779" y="5261011"/>
                <a:ext cx="207000" cy="98640"/>
              </p14:xfrm>
            </p:contentPart>
          </mc:Choice>
          <mc:Fallback>
            <p:pic>
              <p:nvPicPr>
                <p:cNvPr id="464" name="Freihand 463">
                  <a:extLst>
                    <a:ext uri="{FF2B5EF4-FFF2-40B4-BE49-F238E27FC236}">
                      <a16:creationId xmlns:a16="http://schemas.microsoft.com/office/drawing/2014/main" id="{CB96407B-D0F3-4DD1-95E4-82A1D85C5BB1}"/>
                    </a:ext>
                  </a:extLst>
                </p:cNvPr>
                <p:cNvPicPr/>
                <p:nvPr/>
              </p:nvPicPr>
              <p:blipFill>
                <a:blip r:embed="rId841"/>
                <a:stretch>
                  <a:fillRect/>
                </a:stretch>
              </p:blipFill>
              <p:spPr>
                <a:xfrm>
                  <a:off x="4646459" y="5256691"/>
                  <a:ext cx="215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65" name="Freihand 464">
                  <a:extLst>
                    <a:ext uri="{FF2B5EF4-FFF2-40B4-BE49-F238E27FC236}">
                      <a16:creationId xmlns:a16="http://schemas.microsoft.com/office/drawing/2014/main" id="{16E18DCC-663C-45CE-820D-7AD9B1340F72}"/>
                    </a:ext>
                  </a:extLst>
                </p14:cNvPr>
                <p14:cNvContentPartPr/>
                <p14:nvPr/>
              </p14:nvContentPartPr>
              <p14:xfrm>
                <a:off x="4886219" y="5196211"/>
                <a:ext cx="266040" cy="109800"/>
              </p14:xfrm>
            </p:contentPart>
          </mc:Choice>
          <mc:Fallback>
            <p:pic>
              <p:nvPicPr>
                <p:cNvPr id="465" name="Freihand 464">
                  <a:extLst>
                    <a:ext uri="{FF2B5EF4-FFF2-40B4-BE49-F238E27FC236}">
                      <a16:creationId xmlns:a16="http://schemas.microsoft.com/office/drawing/2014/main" id="{16E18DCC-663C-45CE-820D-7AD9B1340F72}"/>
                    </a:ext>
                  </a:extLst>
                </p:cNvPr>
                <p:cNvPicPr/>
                <p:nvPr/>
              </p:nvPicPr>
              <p:blipFill>
                <a:blip r:embed="rId843"/>
                <a:stretch>
                  <a:fillRect/>
                </a:stretch>
              </p:blipFill>
              <p:spPr>
                <a:xfrm>
                  <a:off x="4881899" y="5191891"/>
                  <a:ext cx="274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66" name="Freihand 465">
                  <a:extLst>
                    <a:ext uri="{FF2B5EF4-FFF2-40B4-BE49-F238E27FC236}">
                      <a16:creationId xmlns:a16="http://schemas.microsoft.com/office/drawing/2014/main" id="{29F8BD3C-8436-4BE5-B294-0D1AD5C30EB0}"/>
                    </a:ext>
                  </a:extLst>
                </p14:cNvPr>
                <p14:cNvContentPartPr/>
                <p14:nvPr/>
              </p14:nvContentPartPr>
              <p14:xfrm>
                <a:off x="5336939" y="5090371"/>
                <a:ext cx="263880" cy="193680"/>
              </p14:xfrm>
            </p:contentPart>
          </mc:Choice>
          <mc:Fallback>
            <p:pic>
              <p:nvPicPr>
                <p:cNvPr id="466" name="Freihand 465">
                  <a:extLst>
                    <a:ext uri="{FF2B5EF4-FFF2-40B4-BE49-F238E27FC236}">
                      <a16:creationId xmlns:a16="http://schemas.microsoft.com/office/drawing/2014/main" id="{29F8BD3C-8436-4BE5-B294-0D1AD5C30EB0}"/>
                    </a:ext>
                  </a:extLst>
                </p:cNvPr>
                <p:cNvPicPr/>
                <p:nvPr/>
              </p:nvPicPr>
              <p:blipFill>
                <a:blip r:embed="rId845"/>
                <a:stretch>
                  <a:fillRect/>
                </a:stretch>
              </p:blipFill>
              <p:spPr>
                <a:xfrm>
                  <a:off x="5332619" y="5086051"/>
                  <a:ext cx="272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67" name="Freihand 466">
                  <a:extLst>
                    <a:ext uri="{FF2B5EF4-FFF2-40B4-BE49-F238E27FC236}">
                      <a16:creationId xmlns:a16="http://schemas.microsoft.com/office/drawing/2014/main" id="{89F4A7BA-F5A4-4BF8-8A52-F016D27A9EE3}"/>
                    </a:ext>
                  </a:extLst>
                </p14:cNvPr>
                <p14:cNvContentPartPr/>
                <p14:nvPr/>
              </p14:nvContentPartPr>
              <p14:xfrm>
                <a:off x="5568059" y="5036371"/>
                <a:ext cx="360" cy="360"/>
              </p14:xfrm>
            </p:contentPart>
          </mc:Choice>
          <mc:Fallback>
            <p:pic>
              <p:nvPicPr>
                <p:cNvPr id="467" name="Freihand 466">
                  <a:extLst>
                    <a:ext uri="{FF2B5EF4-FFF2-40B4-BE49-F238E27FC236}">
                      <a16:creationId xmlns:a16="http://schemas.microsoft.com/office/drawing/2014/main" id="{89F4A7BA-F5A4-4BF8-8A52-F016D27A9EE3}"/>
                    </a:ext>
                  </a:extLst>
                </p:cNvPr>
                <p:cNvPicPr/>
                <p:nvPr/>
              </p:nvPicPr>
              <p:blipFill>
                <a:blip r:embed="rId52"/>
                <a:stretch>
                  <a:fillRect/>
                </a:stretch>
              </p:blipFill>
              <p:spPr>
                <a:xfrm>
                  <a:off x="5563739" y="5032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68" name="Freihand 467">
                  <a:extLst>
                    <a:ext uri="{FF2B5EF4-FFF2-40B4-BE49-F238E27FC236}">
                      <a16:creationId xmlns:a16="http://schemas.microsoft.com/office/drawing/2014/main" id="{A9BDC2C5-8296-47F4-9841-61D873B0C8AA}"/>
                    </a:ext>
                  </a:extLst>
                </p14:cNvPr>
                <p14:cNvContentPartPr/>
                <p14:nvPr/>
              </p14:nvContentPartPr>
              <p14:xfrm>
                <a:off x="5638259" y="5064811"/>
                <a:ext cx="22320" cy="196200"/>
              </p14:xfrm>
            </p:contentPart>
          </mc:Choice>
          <mc:Fallback>
            <p:pic>
              <p:nvPicPr>
                <p:cNvPr id="468" name="Freihand 467">
                  <a:extLst>
                    <a:ext uri="{FF2B5EF4-FFF2-40B4-BE49-F238E27FC236}">
                      <a16:creationId xmlns:a16="http://schemas.microsoft.com/office/drawing/2014/main" id="{A9BDC2C5-8296-47F4-9841-61D873B0C8AA}"/>
                    </a:ext>
                  </a:extLst>
                </p:cNvPr>
                <p:cNvPicPr/>
                <p:nvPr/>
              </p:nvPicPr>
              <p:blipFill>
                <a:blip r:embed="rId848"/>
                <a:stretch>
                  <a:fillRect/>
                </a:stretch>
              </p:blipFill>
              <p:spPr>
                <a:xfrm>
                  <a:off x="5633939" y="5060491"/>
                  <a:ext cx="30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69" name="Freihand 468">
                  <a:extLst>
                    <a:ext uri="{FF2B5EF4-FFF2-40B4-BE49-F238E27FC236}">
                      <a16:creationId xmlns:a16="http://schemas.microsoft.com/office/drawing/2014/main" id="{DE340FD2-AF59-42DF-B064-781734A58DC3}"/>
                    </a:ext>
                  </a:extLst>
                </p14:cNvPr>
                <p14:cNvContentPartPr/>
                <p14:nvPr/>
              </p14:nvContentPartPr>
              <p14:xfrm>
                <a:off x="5680739" y="5101891"/>
                <a:ext cx="316800" cy="129600"/>
              </p14:xfrm>
            </p:contentPart>
          </mc:Choice>
          <mc:Fallback>
            <p:pic>
              <p:nvPicPr>
                <p:cNvPr id="469" name="Freihand 468">
                  <a:extLst>
                    <a:ext uri="{FF2B5EF4-FFF2-40B4-BE49-F238E27FC236}">
                      <a16:creationId xmlns:a16="http://schemas.microsoft.com/office/drawing/2014/main" id="{DE340FD2-AF59-42DF-B064-781734A58DC3}"/>
                    </a:ext>
                  </a:extLst>
                </p:cNvPr>
                <p:cNvPicPr/>
                <p:nvPr/>
              </p:nvPicPr>
              <p:blipFill>
                <a:blip r:embed="rId850"/>
                <a:stretch>
                  <a:fillRect/>
                </a:stretch>
              </p:blipFill>
              <p:spPr>
                <a:xfrm>
                  <a:off x="5676419" y="5097571"/>
                  <a:ext cx="325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70" name="Freihand 469">
                  <a:extLst>
                    <a:ext uri="{FF2B5EF4-FFF2-40B4-BE49-F238E27FC236}">
                      <a16:creationId xmlns:a16="http://schemas.microsoft.com/office/drawing/2014/main" id="{2809DB2B-079B-4E09-90B5-C5AD09285F28}"/>
                    </a:ext>
                  </a:extLst>
                </p14:cNvPr>
                <p14:cNvContentPartPr/>
                <p14:nvPr/>
              </p14:nvContentPartPr>
              <p14:xfrm>
                <a:off x="6014819" y="5091811"/>
                <a:ext cx="176760" cy="83160"/>
              </p14:xfrm>
            </p:contentPart>
          </mc:Choice>
          <mc:Fallback>
            <p:pic>
              <p:nvPicPr>
                <p:cNvPr id="470" name="Freihand 469">
                  <a:extLst>
                    <a:ext uri="{FF2B5EF4-FFF2-40B4-BE49-F238E27FC236}">
                      <a16:creationId xmlns:a16="http://schemas.microsoft.com/office/drawing/2014/main" id="{2809DB2B-079B-4E09-90B5-C5AD09285F28}"/>
                    </a:ext>
                  </a:extLst>
                </p:cNvPr>
                <p:cNvPicPr/>
                <p:nvPr/>
              </p:nvPicPr>
              <p:blipFill>
                <a:blip r:embed="rId852"/>
                <a:stretch>
                  <a:fillRect/>
                </a:stretch>
              </p:blipFill>
              <p:spPr>
                <a:xfrm>
                  <a:off x="6010499" y="5087491"/>
                  <a:ext cx="185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71" name="Freihand 470">
                  <a:extLst>
                    <a:ext uri="{FF2B5EF4-FFF2-40B4-BE49-F238E27FC236}">
                      <a16:creationId xmlns:a16="http://schemas.microsoft.com/office/drawing/2014/main" id="{2BA4C593-E22A-4B1C-B3A4-75233D96DD25}"/>
                    </a:ext>
                  </a:extLst>
                </p14:cNvPr>
                <p14:cNvContentPartPr/>
                <p14:nvPr/>
              </p14:nvContentPartPr>
              <p14:xfrm>
                <a:off x="6196619" y="5064451"/>
                <a:ext cx="80280" cy="99720"/>
              </p14:xfrm>
            </p:contentPart>
          </mc:Choice>
          <mc:Fallback>
            <p:pic>
              <p:nvPicPr>
                <p:cNvPr id="471" name="Freihand 470">
                  <a:extLst>
                    <a:ext uri="{FF2B5EF4-FFF2-40B4-BE49-F238E27FC236}">
                      <a16:creationId xmlns:a16="http://schemas.microsoft.com/office/drawing/2014/main" id="{2BA4C593-E22A-4B1C-B3A4-75233D96DD25}"/>
                    </a:ext>
                  </a:extLst>
                </p:cNvPr>
                <p:cNvPicPr/>
                <p:nvPr/>
              </p:nvPicPr>
              <p:blipFill>
                <a:blip r:embed="rId854"/>
                <a:stretch>
                  <a:fillRect/>
                </a:stretch>
              </p:blipFill>
              <p:spPr>
                <a:xfrm>
                  <a:off x="6192299" y="5060131"/>
                  <a:ext cx="88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73" name="Freihand 472">
                  <a:extLst>
                    <a:ext uri="{FF2B5EF4-FFF2-40B4-BE49-F238E27FC236}">
                      <a16:creationId xmlns:a16="http://schemas.microsoft.com/office/drawing/2014/main" id="{7DADAEAF-6E6F-4F61-9569-535611FD8465}"/>
                    </a:ext>
                  </a:extLst>
                </p14:cNvPr>
                <p14:cNvContentPartPr/>
                <p14:nvPr/>
              </p14:nvContentPartPr>
              <p14:xfrm>
                <a:off x="6264299" y="5097571"/>
                <a:ext cx="63360" cy="225360"/>
              </p14:xfrm>
            </p:contentPart>
          </mc:Choice>
          <mc:Fallback>
            <p:pic>
              <p:nvPicPr>
                <p:cNvPr id="473" name="Freihand 472">
                  <a:extLst>
                    <a:ext uri="{FF2B5EF4-FFF2-40B4-BE49-F238E27FC236}">
                      <a16:creationId xmlns:a16="http://schemas.microsoft.com/office/drawing/2014/main" id="{7DADAEAF-6E6F-4F61-9569-535611FD8465}"/>
                    </a:ext>
                  </a:extLst>
                </p:cNvPr>
                <p:cNvPicPr/>
                <p:nvPr/>
              </p:nvPicPr>
              <p:blipFill>
                <a:blip r:embed="rId856"/>
                <a:stretch>
                  <a:fillRect/>
                </a:stretch>
              </p:blipFill>
              <p:spPr>
                <a:xfrm>
                  <a:off x="6259979" y="5093251"/>
                  <a:ext cx="72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75" name="Freihand 474">
                  <a:extLst>
                    <a:ext uri="{FF2B5EF4-FFF2-40B4-BE49-F238E27FC236}">
                      <a16:creationId xmlns:a16="http://schemas.microsoft.com/office/drawing/2014/main" id="{15A64312-4D96-4E16-884C-17AA33813045}"/>
                    </a:ext>
                  </a:extLst>
                </p14:cNvPr>
                <p14:cNvContentPartPr/>
                <p14:nvPr/>
              </p14:nvContentPartPr>
              <p14:xfrm>
                <a:off x="3558539" y="5861851"/>
                <a:ext cx="154440" cy="116280"/>
              </p14:xfrm>
            </p:contentPart>
          </mc:Choice>
          <mc:Fallback>
            <p:pic>
              <p:nvPicPr>
                <p:cNvPr id="475" name="Freihand 474">
                  <a:extLst>
                    <a:ext uri="{FF2B5EF4-FFF2-40B4-BE49-F238E27FC236}">
                      <a16:creationId xmlns:a16="http://schemas.microsoft.com/office/drawing/2014/main" id="{15A64312-4D96-4E16-884C-17AA33813045}"/>
                    </a:ext>
                  </a:extLst>
                </p:cNvPr>
                <p:cNvPicPr/>
                <p:nvPr/>
              </p:nvPicPr>
              <p:blipFill>
                <a:blip r:embed="rId858"/>
                <a:stretch>
                  <a:fillRect/>
                </a:stretch>
              </p:blipFill>
              <p:spPr>
                <a:xfrm>
                  <a:off x="3554219" y="5857531"/>
                  <a:ext cx="163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76" name="Freihand 475">
                  <a:extLst>
                    <a:ext uri="{FF2B5EF4-FFF2-40B4-BE49-F238E27FC236}">
                      <a16:creationId xmlns:a16="http://schemas.microsoft.com/office/drawing/2014/main" id="{150DE5F4-B001-43A4-B511-A8B6B54A8EAF}"/>
                    </a:ext>
                  </a:extLst>
                </p14:cNvPr>
                <p14:cNvContentPartPr/>
                <p14:nvPr/>
              </p14:nvContentPartPr>
              <p14:xfrm>
                <a:off x="3728459" y="5735491"/>
                <a:ext cx="27000" cy="232200"/>
              </p14:xfrm>
            </p:contentPart>
          </mc:Choice>
          <mc:Fallback>
            <p:pic>
              <p:nvPicPr>
                <p:cNvPr id="476" name="Freihand 475">
                  <a:extLst>
                    <a:ext uri="{FF2B5EF4-FFF2-40B4-BE49-F238E27FC236}">
                      <a16:creationId xmlns:a16="http://schemas.microsoft.com/office/drawing/2014/main" id="{150DE5F4-B001-43A4-B511-A8B6B54A8EAF}"/>
                    </a:ext>
                  </a:extLst>
                </p:cNvPr>
                <p:cNvPicPr/>
                <p:nvPr/>
              </p:nvPicPr>
              <p:blipFill>
                <a:blip r:embed="rId860"/>
                <a:stretch>
                  <a:fillRect/>
                </a:stretch>
              </p:blipFill>
              <p:spPr>
                <a:xfrm>
                  <a:off x="3724139" y="5731171"/>
                  <a:ext cx="35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77" name="Freihand 476">
                  <a:extLst>
                    <a:ext uri="{FF2B5EF4-FFF2-40B4-BE49-F238E27FC236}">
                      <a16:creationId xmlns:a16="http://schemas.microsoft.com/office/drawing/2014/main" id="{8AF35D9B-99F6-4B10-9C24-C552E6C48605}"/>
                    </a:ext>
                  </a:extLst>
                </p14:cNvPr>
                <p14:cNvContentPartPr/>
                <p14:nvPr/>
              </p14:nvContentPartPr>
              <p14:xfrm>
                <a:off x="3836459" y="5670691"/>
                <a:ext cx="165600" cy="250200"/>
              </p14:xfrm>
            </p:contentPart>
          </mc:Choice>
          <mc:Fallback>
            <p:pic>
              <p:nvPicPr>
                <p:cNvPr id="477" name="Freihand 476">
                  <a:extLst>
                    <a:ext uri="{FF2B5EF4-FFF2-40B4-BE49-F238E27FC236}">
                      <a16:creationId xmlns:a16="http://schemas.microsoft.com/office/drawing/2014/main" id="{8AF35D9B-99F6-4B10-9C24-C552E6C48605}"/>
                    </a:ext>
                  </a:extLst>
                </p:cNvPr>
                <p:cNvPicPr/>
                <p:nvPr/>
              </p:nvPicPr>
              <p:blipFill>
                <a:blip r:embed="rId862"/>
                <a:stretch>
                  <a:fillRect/>
                </a:stretch>
              </p:blipFill>
              <p:spPr>
                <a:xfrm>
                  <a:off x="3832139" y="5666371"/>
                  <a:ext cx="174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78" name="Freihand 477">
                  <a:extLst>
                    <a:ext uri="{FF2B5EF4-FFF2-40B4-BE49-F238E27FC236}">
                      <a16:creationId xmlns:a16="http://schemas.microsoft.com/office/drawing/2014/main" id="{D46AA4A9-B5BD-4366-B5B3-EC070556FE34}"/>
                    </a:ext>
                  </a:extLst>
                </p14:cNvPr>
                <p14:cNvContentPartPr/>
                <p14:nvPr/>
              </p14:nvContentPartPr>
              <p14:xfrm>
                <a:off x="4091699" y="5743411"/>
                <a:ext cx="293400" cy="120960"/>
              </p14:xfrm>
            </p:contentPart>
          </mc:Choice>
          <mc:Fallback>
            <p:pic>
              <p:nvPicPr>
                <p:cNvPr id="478" name="Freihand 477">
                  <a:extLst>
                    <a:ext uri="{FF2B5EF4-FFF2-40B4-BE49-F238E27FC236}">
                      <a16:creationId xmlns:a16="http://schemas.microsoft.com/office/drawing/2014/main" id="{D46AA4A9-B5BD-4366-B5B3-EC070556FE34}"/>
                    </a:ext>
                  </a:extLst>
                </p:cNvPr>
                <p:cNvPicPr/>
                <p:nvPr/>
              </p:nvPicPr>
              <p:blipFill>
                <a:blip r:embed="rId864"/>
                <a:stretch>
                  <a:fillRect/>
                </a:stretch>
              </p:blipFill>
              <p:spPr>
                <a:xfrm>
                  <a:off x="4087379" y="5739091"/>
                  <a:ext cx="302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79" name="Freihand 478">
                  <a:extLst>
                    <a:ext uri="{FF2B5EF4-FFF2-40B4-BE49-F238E27FC236}">
                      <a16:creationId xmlns:a16="http://schemas.microsoft.com/office/drawing/2014/main" id="{BDB0AB60-3CC6-40F5-8715-CF5B7CF0CA54}"/>
                    </a:ext>
                  </a:extLst>
                </p14:cNvPr>
                <p14:cNvContentPartPr/>
                <p14:nvPr/>
              </p14:nvContentPartPr>
              <p14:xfrm>
                <a:off x="4377179" y="5624611"/>
                <a:ext cx="217800" cy="389520"/>
              </p14:xfrm>
            </p:contentPart>
          </mc:Choice>
          <mc:Fallback>
            <p:pic>
              <p:nvPicPr>
                <p:cNvPr id="479" name="Freihand 478">
                  <a:extLst>
                    <a:ext uri="{FF2B5EF4-FFF2-40B4-BE49-F238E27FC236}">
                      <a16:creationId xmlns:a16="http://schemas.microsoft.com/office/drawing/2014/main" id="{BDB0AB60-3CC6-40F5-8715-CF5B7CF0CA54}"/>
                    </a:ext>
                  </a:extLst>
                </p:cNvPr>
                <p:cNvPicPr/>
                <p:nvPr/>
              </p:nvPicPr>
              <p:blipFill>
                <a:blip r:embed="rId866"/>
                <a:stretch>
                  <a:fillRect/>
                </a:stretch>
              </p:blipFill>
              <p:spPr>
                <a:xfrm>
                  <a:off x="4372859" y="5620291"/>
                  <a:ext cx="22644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80" name="Freihand 479">
                  <a:extLst>
                    <a:ext uri="{FF2B5EF4-FFF2-40B4-BE49-F238E27FC236}">
                      <a16:creationId xmlns:a16="http://schemas.microsoft.com/office/drawing/2014/main" id="{91F962C7-3FFA-4B10-93F4-8C164E5969FE}"/>
                    </a:ext>
                  </a:extLst>
                </p14:cNvPr>
                <p14:cNvContentPartPr/>
                <p14:nvPr/>
              </p14:nvContentPartPr>
              <p14:xfrm>
                <a:off x="4784699" y="5668891"/>
                <a:ext cx="130680" cy="101520"/>
              </p14:xfrm>
            </p:contentPart>
          </mc:Choice>
          <mc:Fallback>
            <p:pic>
              <p:nvPicPr>
                <p:cNvPr id="480" name="Freihand 479">
                  <a:extLst>
                    <a:ext uri="{FF2B5EF4-FFF2-40B4-BE49-F238E27FC236}">
                      <a16:creationId xmlns:a16="http://schemas.microsoft.com/office/drawing/2014/main" id="{91F962C7-3FFA-4B10-93F4-8C164E5969FE}"/>
                    </a:ext>
                  </a:extLst>
                </p:cNvPr>
                <p:cNvPicPr/>
                <p:nvPr/>
              </p:nvPicPr>
              <p:blipFill>
                <a:blip r:embed="rId868"/>
                <a:stretch>
                  <a:fillRect/>
                </a:stretch>
              </p:blipFill>
              <p:spPr>
                <a:xfrm>
                  <a:off x="4780379" y="5664571"/>
                  <a:ext cx="139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81" name="Freihand 480">
                  <a:extLst>
                    <a:ext uri="{FF2B5EF4-FFF2-40B4-BE49-F238E27FC236}">
                      <a16:creationId xmlns:a16="http://schemas.microsoft.com/office/drawing/2014/main" id="{930F3DB0-E392-4C7A-9F60-0D4D02A0CCA8}"/>
                    </a:ext>
                  </a:extLst>
                </p14:cNvPr>
                <p14:cNvContentPartPr/>
                <p14:nvPr/>
              </p14:nvContentPartPr>
              <p14:xfrm>
                <a:off x="4974059" y="5640811"/>
                <a:ext cx="118080" cy="112680"/>
              </p14:xfrm>
            </p:contentPart>
          </mc:Choice>
          <mc:Fallback>
            <p:pic>
              <p:nvPicPr>
                <p:cNvPr id="481" name="Freihand 480">
                  <a:extLst>
                    <a:ext uri="{FF2B5EF4-FFF2-40B4-BE49-F238E27FC236}">
                      <a16:creationId xmlns:a16="http://schemas.microsoft.com/office/drawing/2014/main" id="{930F3DB0-E392-4C7A-9F60-0D4D02A0CCA8}"/>
                    </a:ext>
                  </a:extLst>
                </p:cNvPr>
                <p:cNvPicPr/>
                <p:nvPr/>
              </p:nvPicPr>
              <p:blipFill>
                <a:blip r:embed="rId870"/>
                <a:stretch>
                  <a:fillRect/>
                </a:stretch>
              </p:blipFill>
              <p:spPr>
                <a:xfrm>
                  <a:off x="4969739" y="5636491"/>
                  <a:ext cx="126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82" name="Freihand 481">
                  <a:extLst>
                    <a:ext uri="{FF2B5EF4-FFF2-40B4-BE49-F238E27FC236}">
                      <a16:creationId xmlns:a16="http://schemas.microsoft.com/office/drawing/2014/main" id="{8B46DBE2-C4B7-4B09-B906-DD28ECB69F64}"/>
                    </a:ext>
                  </a:extLst>
                </p14:cNvPr>
                <p14:cNvContentPartPr/>
                <p14:nvPr/>
              </p14:nvContentPartPr>
              <p14:xfrm>
                <a:off x="5141099" y="5514091"/>
                <a:ext cx="207360" cy="359280"/>
              </p14:xfrm>
            </p:contentPart>
          </mc:Choice>
          <mc:Fallback>
            <p:pic>
              <p:nvPicPr>
                <p:cNvPr id="482" name="Freihand 481">
                  <a:extLst>
                    <a:ext uri="{FF2B5EF4-FFF2-40B4-BE49-F238E27FC236}">
                      <a16:creationId xmlns:a16="http://schemas.microsoft.com/office/drawing/2014/main" id="{8B46DBE2-C4B7-4B09-B906-DD28ECB69F64}"/>
                    </a:ext>
                  </a:extLst>
                </p:cNvPr>
                <p:cNvPicPr/>
                <p:nvPr/>
              </p:nvPicPr>
              <p:blipFill>
                <a:blip r:embed="rId872"/>
                <a:stretch>
                  <a:fillRect/>
                </a:stretch>
              </p:blipFill>
              <p:spPr>
                <a:xfrm>
                  <a:off x="5136779" y="5509771"/>
                  <a:ext cx="21600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83" name="Freihand 482">
                  <a:extLst>
                    <a:ext uri="{FF2B5EF4-FFF2-40B4-BE49-F238E27FC236}">
                      <a16:creationId xmlns:a16="http://schemas.microsoft.com/office/drawing/2014/main" id="{C75F29B4-17D0-4AD5-BED9-A6F20EA8220F}"/>
                    </a:ext>
                  </a:extLst>
                </p14:cNvPr>
                <p14:cNvContentPartPr/>
                <p14:nvPr/>
              </p14:nvContentPartPr>
              <p14:xfrm>
                <a:off x="5513339" y="5484931"/>
                <a:ext cx="308520" cy="187560"/>
              </p14:xfrm>
            </p:contentPart>
          </mc:Choice>
          <mc:Fallback>
            <p:pic>
              <p:nvPicPr>
                <p:cNvPr id="483" name="Freihand 482">
                  <a:extLst>
                    <a:ext uri="{FF2B5EF4-FFF2-40B4-BE49-F238E27FC236}">
                      <a16:creationId xmlns:a16="http://schemas.microsoft.com/office/drawing/2014/main" id="{C75F29B4-17D0-4AD5-BED9-A6F20EA8220F}"/>
                    </a:ext>
                  </a:extLst>
                </p:cNvPr>
                <p:cNvPicPr/>
                <p:nvPr/>
              </p:nvPicPr>
              <p:blipFill>
                <a:blip r:embed="rId874"/>
                <a:stretch>
                  <a:fillRect/>
                </a:stretch>
              </p:blipFill>
              <p:spPr>
                <a:xfrm>
                  <a:off x="5509019" y="5480611"/>
                  <a:ext cx="317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86" name="Freihand 485">
                  <a:extLst>
                    <a:ext uri="{FF2B5EF4-FFF2-40B4-BE49-F238E27FC236}">
                      <a16:creationId xmlns:a16="http://schemas.microsoft.com/office/drawing/2014/main" id="{DEF2E4B9-76DA-469E-AF3D-BB2AAC31D267}"/>
                    </a:ext>
                  </a:extLst>
                </p14:cNvPr>
                <p14:cNvContentPartPr/>
                <p14:nvPr/>
              </p14:nvContentPartPr>
              <p14:xfrm>
                <a:off x="6020579" y="5455411"/>
                <a:ext cx="177840" cy="193680"/>
              </p14:xfrm>
            </p:contentPart>
          </mc:Choice>
          <mc:Fallback>
            <p:pic>
              <p:nvPicPr>
                <p:cNvPr id="486" name="Freihand 485">
                  <a:extLst>
                    <a:ext uri="{FF2B5EF4-FFF2-40B4-BE49-F238E27FC236}">
                      <a16:creationId xmlns:a16="http://schemas.microsoft.com/office/drawing/2014/main" id="{DEF2E4B9-76DA-469E-AF3D-BB2AAC31D267}"/>
                    </a:ext>
                  </a:extLst>
                </p:cNvPr>
                <p:cNvPicPr/>
                <p:nvPr/>
              </p:nvPicPr>
              <p:blipFill>
                <a:blip r:embed="rId876"/>
                <a:stretch>
                  <a:fillRect/>
                </a:stretch>
              </p:blipFill>
              <p:spPr>
                <a:xfrm>
                  <a:off x="6016259" y="5451091"/>
                  <a:ext cx="186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87" name="Freihand 486">
                  <a:extLst>
                    <a:ext uri="{FF2B5EF4-FFF2-40B4-BE49-F238E27FC236}">
                      <a16:creationId xmlns:a16="http://schemas.microsoft.com/office/drawing/2014/main" id="{BA083E63-3343-4057-B2E9-1DF16EC9FF13}"/>
                    </a:ext>
                  </a:extLst>
                </p14:cNvPr>
                <p14:cNvContentPartPr/>
                <p14:nvPr/>
              </p14:nvContentPartPr>
              <p14:xfrm>
                <a:off x="6340619" y="5302051"/>
                <a:ext cx="290880" cy="345240"/>
              </p14:xfrm>
            </p:contentPart>
          </mc:Choice>
          <mc:Fallback>
            <p:pic>
              <p:nvPicPr>
                <p:cNvPr id="487" name="Freihand 486">
                  <a:extLst>
                    <a:ext uri="{FF2B5EF4-FFF2-40B4-BE49-F238E27FC236}">
                      <a16:creationId xmlns:a16="http://schemas.microsoft.com/office/drawing/2014/main" id="{BA083E63-3343-4057-B2E9-1DF16EC9FF13}"/>
                    </a:ext>
                  </a:extLst>
                </p:cNvPr>
                <p:cNvPicPr/>
                <p:nvPr/>
              </p:nvPicPr>
              <p:blipFill>
                <a:blip r:embed="rId878"/>
                <a:stretch>
                  <a:fillRect/>
                </a:stretch>
              </p:blipFill>
              <p:spPr>
                <a:xfrm>
                  <a:off x="6336299" y="5297731"/>
                  <a:ext cx="2995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88" name="Freihand 487">
                  <a:extLst>
                    <a:ext uri="{FF2B5EF4-FFF2-40B4-BE49-F238E27FC236}">
                      <a16:creationId xmlns:a16="http://schemas.microsoft.com/office/drawing/2014/main" id="{D4EE1B0C-E68B-4AD2-BAB5-A3D1BF4CF04E}"/>
                    </a:ext>
                  </a:extLst>
                </p14:cNvPr>
                <p14:cNvContentPartPr/>
                <p14:nvPr/>
              </p14:nvContentPartPr>
              <p14:xfrm>
                <a:off x="6775499" y="5282971"/>
                <a:ext cx="119520" cy="154800"/>
              </p14:xfrm>
            </p:contentPart>
          </mc:Choice>
          <mc:Fallback>
            <p:pic>
              <p:nvPicPr>
                <p:cNvPr id="488" name="Freihand 487">
                  <a:extLst>
                    <a:ext uri="{FF2B5EF4-FFF2-40B4-BE49-F238E27FC236}">
                      <a16:creationId xmlns:a16="http://schemas.microsoft.com/office/drawing/2014/main" id="{D4EE1B0C-E68B-4AD2-BAB5-A3D1BF4CF04E}"/>
                    </a:ext>
                  </a:extLst>
                </p:cNvPr>
                <p:cNvPicPr/>
                <p:nvPr/>
              </p:nvPicPr>
              <p:blipFill>
                <a:blip r:embed="rId880"/>
                <a:stretch>
                  <a:fillRect/>
                </a:stretch>
              </p:blipFill>
              <p:spPr>
                <a:xfrm>
                  <a:off x="6771179" y="5278651"/>
                  <a:ext cx="128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89" name="Freihand 488">
                  <a:extLst>
                    <a:ext uri="{FF2B5EF4-FFF2-40B4-BE49-F238E27FC236}">
                      <a16:creationId xmlns:a16="http://schemas.microsoft.com/office/drawing/2014/main" id="{E1B914FC-1206-4C51-A888-A99DA7ABB9DC}"/>
                    </a:ext>
                  </a:extLst>
                </p14:cNvPr>
                <p14:cNvContentPartPr/>
                <p14:nvPr/>
              </p14:nvContentPartPr>
              <p14:xfrm>
                <a:off x="6912659" y="5218531"/>
                <a:ext cx="343080" cy="198000"/>
              </p14:xfrm>
            </p:contentPart>
          </mc:Choice>
          <mc:Fallback>
            <p:pic>
              <p:nvPicPr>
                <p:cNvPr id="489" name="Freihand 488">
                  <a:extLst>
                    <a:ext uri="{FF2B5EF4-FFF2-40B4-BE49-F238E27FC236}">
                      <a16:creationId xmlns:a16="http://schemas.microsoft.com/office/drawing/2014/main" id="{E1B914FC-1206-4C51-A888-A99DA7ABB9DC}"/>
                    </a:ext>
                  </a:extLst>
                </p:cNvPr>
                <p:cNvPicPr/>
                <p:nvPr/>
              </p:nvPicPr>
              <p:blipFill>
                <a:blip r:embed="rId882"/>
                <a:stretch>
                  <a:fillRect/>
                </a:stretch>
              </p:blipFill>
              <p:spPr>
                <a:xfrm>
                  <a:off x="6908339" y="5214211"/>
                  <a:ext cx="351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490" name="Freihand 489">
                  <a:extLst>
                    <a:ext uri="{FF2B5EF4-FFF2-40B4-BE49-F238E27FC236}">
                      <a16:creationId xmlns:a16="http://schemas.microsoft.com/office/drawing/2014/main" id="{74623323-8B20-4ADD-B173-73AEAAED27F8}"/>
                    </a:ext>
                  </a:extLst>
                </p14:cNvPr>
                <p14:cNvContentPartPr/>
                <p14:nvPr/>
              </p14:nvContentPartPr>
              <p14:xfrm>
                <a:off x="7209659" y="5178211"/>
                <a:ext cx="25560" cy="23400"/>
              </p14:xfrm>
            </p:contentPart>
          </mc:Choice>
          <mc:Fallback>
            <p:pic>
              <p:nvPicPr>
                <p:cNvPr id="490" name="Freihand 489">
                  <a:extLst>
                    <a:ext uri="{FF2B5EF4-FFF2-40B4-BE49-F238E27FC236}">
                      <a16:creationId xmlns:a16="http://schemas.microsoft.com/office/drawing/2014/main" id="{74623323-8B20-4ADD-B173-73AEAAED27F8}"/>
                    </a:ext>
                  </a:extLst>
                </p:cNvPr>
                <p:cNvPicPr/>
                <p:nvPr/>
              </p:nvPicPr>
              <p:blipFill>
                <a:blip r:embed="rId884"/>
                <a:stretch>
                  <a:fillRect/>
                </a:stretch>
              </p:blipFill>
              <p:spPr>
                <a:xfrm>
                  <a:off x="7205339" y="5173891"/>
                  <a:ext cx="34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491" name="Freihand 490">
                  <a:extLst>
                    <a:ext uri="{FF2B5EF4-FFF2-40B4-BE49-F238E27FC236}">
                      <a16:creationId xmlns:a16="http://schemas.microsoft.com/office/drawing/2014/main" id="{F204F977-3508-4C9E-8649-74063C1A6833}"/>
                    </a:ext>
                  </a:extLst>
                </p14:cNvPr>
                <p14:cNvContentPartPr/>
                <p14:nvPr/>
              </p14:nvContentPartPr>
              <p14:xfrm>
                <a:off x="7293179" y="5235811"/>
                <a:ext cx="157320" cy="92160"/>
              </p14:xfrm>
            </p:contentPart>
          </mc:Choice>
          <mc:Fallback>
            <p:pic>
              <p:nvPicPr>
                <p:cNvPr id="491" name="Freihand 490">
                  <a:extLst>
                    <a:ext uri="{FF2B5EF4-FFF2-40B4-BE49-F238E27FC236}">
                      <a16:creationId xmlns:a16="http://schemas.microsoft.com/office/drawing/2014/main" id="{F204F977-3508-4C9E-8649-74063C1A6833}"/>
                    </a:ext>
                  </a:extLst>
                </p:cNvPr>
                <p:cNvPicPr/>
                <p:nvPr/>
              </p:nvPicPr>
              <p:blipFill>
                <a:blip r:embed="rId886"/>
                <a:stretch>
                  <a:fillRect/>
                </a:stretch>
              </p:blipFill>
              <p:spPr>
                <a:xfrm>
                  <a:off x="7288859" y="5231491"/>
                  <a:ext cx="165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93" name="Freihand 492">
                  <a:extLst>
                    <a:ext uri="{FF2B5EF4-FFF2-40B4-BE49-F238E27FC236}">
                      <a16:creationId xmlns:a16="http://schemas.microsoft.com/office/drawing/2014/main" id="{1B8C06B8-21F3-4D7E-8475-B378833A0223}"/>
                    </a:ext>
                  </a:extLst>
                </p14:cNvPr>
                <p14:cNvContentPartPr/>
                <p14:nvPr/>
              </p14:nvContentPartPr>
              <p14:xfrm>
                <a:off x="3865619" y="6079651"/>
                <a:ext cx="124200" cy="190080"/>
              </p14:xfrm>
            </p:contentPart>
          </mc:Choice>
          <mc:Fallback>
            <p:pic>
              <p:nvPicPr>
                <p:cNvPr id="493" name="Freihand 492">
                  <a:extLst>
                    <a:ext uri="{FF2B5EF4-FFF2-40B4-BE49-F238E27FC236}">
                      <a16:creationId xmlns:a16="http://schemas.microsoft.com/office/drawing/2014/main" id="{1B8C06B8-21F3-4D7E-8475-B378833A0223}"/>
                    </a:ext>
                  </a:extLst>
                </p:cNvPr>
                <p:cNvPicPr/>
                <p:nvPr/>
              </p:nvPicPr>
              <p:blipFill>
                <a:blip r:embed="rId888"/>
                <a:stretch>
                  <a:fillRect/>
                </a:stretch>
              </p:blipFill>
              <p:spPr>
                <a:xfrm>
                  <a:off x="3861299" y="6075331"/>
                  <a:ext cx="132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94" name="Freihand 493">
                  <a:extLst>
                    <a:ext uri="{FF2B5EF4-FFF2-40B4-BE49-F238E27FC236}">
                      <a16:creationId xmlns:a16="http://schemas.microsoft.com/office/drawing/2014/main" id="{6AEABF58-B402-4544-B8D6-9EE27B705F16}"/>
                    </a:ext>
                  </a:extLst>
                </p14:cNvPr>
                <p14:cNvContentPartPr/>
                <p14:nvPr/>
              </p14:nvContentPartPr>
              <p14:xfrm>
                <a:off x="3998819" y="6133651"/>
                <a:ext cx="151920" cy="107280"/>
              </p14:xfrm>
            </p:contentPart>
          </mc:Choice>
          <mc:Fallback>
            <p:pic>
              <p:nvPicPr>
                <p:cNvPr id="494" name="Freihand 493">
                  <a:extLst>
                    <a:ext uri="{FF2B5EF4-FFF2-40B4-BE49-F238E27FC236}">
                      <a16:creationId xmlns:a16="http://schemas.microsoft.com/office/drawing/2014/main" id="{6AEABF58-B402-4544-B8D6-9EE27B705F16}"/>
                    </a:ext>
                  </a:extLst>
                </p:cNvPr>
                <p:cNvPicPr/>
                <p:nvPr/>
              </p:nvPicPr>
              <p:blipFill>
                <a:blip r:embed="rId890"/>
                <a:stretch>
                  <a:fillRect/>
                </a:stretch>
              </p:blipFill>
              <p:spPr>
                <a:xfrm>
                  <a:off x="3994499" y="6129331"/>
                  <a:ext cx="160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95" name="Freihand 494">
                  <a:extLst>
                    <a:ext uri="{FF2B5EF4-FFF2-40B4-BE49-F238E27FC236}">
                      <a16:creationId xmlns:a16="http://schemas.microsoft.com/office/drawing/2014/main" id="{2F461CF7-23DD-4BC9-B9FA-995D7C95F334}"/>
                    </a:ext>
                  </a:extLst>
                </p14:cNvPr>
                <p14:cNvContentPartPr/>
                <p14:nvPr/>
              </p14:nvContentPartPr>
              <p14:xfrm>
                <a:off x="4135979" y="6074971"/>
                <a:ext cx="126720" cy="136800"/>
              </p14:xfrm>
            </p:contentPart>
          </mc:Choice>
          <mc:Fallback>
            <p:pic>
              <p:nvPicPr>
                <p:cNvPr id="495" name="Freihand 494">
                  <a:extLst>
                    <a:ext uri="{FF2B5EF4-FFF2-40B4-BE49-F238E27FC236}">
                      <a16:creationId xmlns:a16="http://schemas.microsoft.com/office/drawing/2014/main" id="{2F461CF7-23DD-4BC9-B9FA-995D7C95F334}"/>
                    </a:ext>
                  </a:extLst>
                </p:cNvPr>
                <p:cNvPicPr/>
                <p:nvPr/>
              </p:nvPicPr>
              <p:blipFill>
                <a:blip r:embed="rId892"/>
                <a:stretch>
                  <a:fillRect/>
                </a:stretch>
              </p:blipFill>
              <p:spPr>
                <a:xfrm>
                  <a:off x="4131659" y="6070651"/>
                  <a:ext cx="135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496" name="Freihand 495">
                  <a:extLst>
                    <a:ext uri="{FF2B5EF4-FFF2-40B4-BE49-F238E27FC236}">
                      <a16:creationId xmlns:a16="http://schemas.microsoft.com/office/drawing/2014/main" id="{0BB0E8E1-741B-4D38-889F-0A89EC7D5823}"/>
                    </a:ext>
                  </a:extLst>
                </p14:cNvPr>
                <p14:cNvContentPartPr/>
                <p14:nvPr/>
              </p14:nvContentPartPr>
              <p14:xfrm>
                <a:off x="4411019" y="5996491"/>
                <a:ext cx="101520" cy="179640"/>
              </p14:xfrm>
            </p:contentPart>
          </mc:Choice>
          <mc:Fallback>
            <p:pic>
              <p:nvPicPr>
                <p:cNvPr id="496" name="Freihand 495">
                  <a:extLst>
                    <a:ext uri="{FF2B5EF4-FFF2-40B4-BE49-F238E27FC236}">
                      <a16:creationId xmlns:a16="http://schemas.microsoft.com/office/drawing/2014/main" id="{0BB0E8E1-741B-4D38-889F-0A89EC7D5823}"/>
                    </a:ext>
                  </a:extLst>
                </p:cNvPr>
                <p:cNvPicPr/>
                <p:nvPr/>
              </p:nvPicPr>
              <p:blipFill>
                <a:blip r:embed="rId894"/>
                <a:stretch>
                  <a:fillRect/>
                </a:stretch>
              </p:blipFill>
              <p:spPr>
                <a:xfrm>
                  <a:off x="4406699" y="5992171"/>
                  <a:ext cx="1101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97" name="Freihand 496">
                  <a:extLst>
                    <a:ext uri="{FF2B5EF4-FFF2-40B4-BE49-F238E27FC236}">
                      <a16:creationId xmlns:a16="http://schemas.microsoft.com/office/drawing/2014/main" id="{24F06227-A17A-4215-B855-8055BC32E0E7}"/>
                    </a:ext>
                  </a:extLst>
                </p14:cNvPr>
                <p14:cNvContentPartPr/>
                <p14:nvPr/>
              </p14:nvContentPartPr>
              <p14:xfrm>
                <a:off x="4566179" y="6039691"/>
                <a:ext cx="109440" cy="117000"/>
              </p14:xfrm>
            </p:contentPart>
          </mc:Choice>
          <mc:Fallback>
            <p:pic>
              <p:nvPicPr>
                <p:cNvPr id="497" name="Freihand 496">
                  <a:extLst>
                    <a:ext uri="{FF2B5EF4-FFF2-40B4-BE49-F238E27FC236}">
                      <a16:creationId xmlns:a16="http://schemas.microsoft.com/office/drawing/2014/main" id="{24F06227-A17A-4215-B855-8055BC32E0E7}"/>
                    </a:ext>
                  </a:extLst>
                </p:cNvPr>
                <p:cNvPicPr/>
                <p:nvPr/>
              </p:nvPicPr>
              <p:blipFill>
                <a:blip r:embed="rId896"/>
                <a:stretch>
                  <a:fillRect/>
                </a:stretch>
              </p:blipFill>
              <p:spPr>
                <a:xfrm>
                  <a:off x="4561859" y="6035371"/>
                  <a:ext cx="118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98" name="Freihand 497">
                  <a:extLst>
                    <a:ext uri="{FF2B5EF4-FFF2-40B4-BE49-F238E27FC236}">
                      <a16:creationId xmlns:a16="http://schemas.microsoft.com/office/drawing/2014/main" id="{C2204402-FBF8-4465-8B5E-6CC5AB8D4360}"/>
                    </a:ext>
                  </a:extLst>
                </p14:cNvPr>
                <p14:cNvContentPartPr/>
                <p14:nvPr/>
              </p14:nvContentPartPr>
              <p14:xfrm>
                <a:off x="4708379" y="5988571"/>
                <a:ext cx="78120" cy="133200"/>
              </p14:xfrm>
            </p:contentPart>
          </mc:Choice>
          <mc:Fallback>
            <p:pic>
              <p:nvPicPr>
                <p:cNvPr id="498" name="Freihand 497">
                  <a:extLst>
                    <a:ext uri="{FF2B5EF4-FFF2-40B4-BE49-F238E27FC236}">
                      <a16:creationId xmlns:a16="http://schemas.microsoft.com/office/drawing/2014/main" id="{C2204402-FBF8-4465-8B5E-6CC5AB8D4360}"/>
                    </a:ext>
                  </a:extLst>
                </p:cNvPr>
                <p:cNvPicPr/>
                <p:nvPr/>
              </p:nvPicPr>
              <p:blipFill>
                <a:blip r:embed="rId898"/>
                <a:stretch>
                  <a:fillRect/>
                </a:stretch>
              </p:blipFill>
              <p:spPr>
                <a:xfrm>
                  <a:off x="4704059" y="5984251"/>
                  <a:ext cx="86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99" name="Freihand 498">
                  <a:extLst>
                    <a:ext uri="{FF2B5EF4-FFF2-40B4-BE49-F238E27FC236}">
                      <a16:creationId xmlns:a16="http://schemas.microsoft.com/office/drawing/2014/main" id="{FE5533E6-746E-4425-91D9-34A9E6C2EEF0}"/>
                    </a:ext>
                  </a:extLst>
                </p14:cNvPr>
                <p14:cNvContentPartPr/>
                <p14:nvPr/>
              </p14:nvContentPartPr>
              <p14:xfrm>
                <a:off x="4827539" y="5990371"/>
                <a:ext cx="100080" cy="113400"/>
              </p14:xfrm>
            </p:contentPart>
          </mc:Choice>
          <mc:Fallback>
            <p:pic>
              <p:nvPicPr>
                <p:cNvPr id="499" name="Freihand 498">
                  <a:extLst>
                    <a:ext uri="{FF2B5EF4-FFF2-40B4-BE49-F238E27FC236}">
                      <a16:creationId xmlns:a16="http://schemas.microsoft.com/office/drawing/2014/main" id="{FE5533E6-746E-4425-91D9-34A9E6C2EEF0}"/>
                    </a:ext>
                  </a:extLst>
                </p:cNvPr>
                <p:cNvPicPr/>
                <p:nvPr/>
              </p:nvPicPr>
              <p:blipFill>
                <a:blip r:embed="rId900"/>
                <a:stretch>
                  <a:fillRect/>
                </a:stretch>
              </p:blipFill>
              <p:spPr>
                <a:xfrm>
                  <a:off x="4823219" y="5986051"/>
                  <a:ext cx="108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00" name="Freihand 499">
                  <a:extLst>
                    <a:ext uri="{FF2B5EF4-FFF2-40B4-BE49-F238E27FC236}">
                      <a16:creationId xmlns:a16="http://schemas.microsoft.com/office/drawing/2014/main" id="{D1692595-B1E6-4802-B32C-82ED212AB910}"/>
                    </a:ext>
                  </a:extLst>
                </p14:cNvPr>
                <p14:cNvContentPartPr/>
                <p14:nvPr/>
              </p14:nvContentPartPr>
              <p14:xfrm>
                <a:off x="5151899" y="5875171"/>
                <a:ext cx="145440" cy="192960"/>
              </p14:xfrm>
            </p:contentPart>
          </mc:Choice>
          <mc:Fallback>
            <p:pic>
              <p:nvPicPr>
                <p:cNvPr id="500" name="Freihand 499">
                  <a:extLst>
                    <a:ext uri="{FF2B5EF4-FFF2-40B4-BE49-F238E27FC236}">
                      <a16:creationId xmlns:a16="http://schemas.microsoft.com/office/drawing/2014/main" id="{D1692595-B1E6-4802-B32C-82ED212AB910}"/>
                    </a:ext>
                  </a:extLst>
                </p:cNvPr>
                <p:cNvPicPr/>
                <p:nvPr/>
              </p:nvPicPr>
              <p:blipFill>
                <a:blip r:embed="rId902"/>
                <a:stretch>
                  <a:fillRect/>
                </a:stretch>
              </p:blipFill>
              <p:spPr>
                <a:xfrm>
                  <a:off x="5147579" y="5870851"/>
                  <a:ext cx="1540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01" name="Freihand 500">
                  <a:extLst>
                    <a:ext uri="{FF2B5EF4-FFF2-40B4-BE49-F238E27FC236}">
                      <a16:creationId xmlns:a16="http://schemas.microsoft.com/office/drawing/2014/main" id="{07C70CAC-6FF1-452B-9CD9-5880A4CA7C76}"/>
                    </a:ext>
                  </a:extLst>
                </p14:cNvPr>
                <p14:cNvContentPartPr/>
                <p14:nvPr/>
              </p14:nvContentPartPr>
              <p14:xfrm>
                <a:off x="5272499" y="5948611"/>
                <a:ext cx="114840" cy="95040"/>
              </p14:xfrm>
            </p:contentPart>
          </mc:Choice>
          <mc:Fallback>
            <p:pic>
              <p:nvPicPr>
                <p:cNvPr id="501" name="Freihand 500">
                  <a:extLst>
                    <a:ext uri="{FF2B5EF4-FFF2-40B4-BE49-F238E27FC236}">
                      <a16:creationId xmlns:a16="http://schemas.microsoft.com/office/drawing/2014/main" id="{07C70CAC-6FF1-452B-9CD9-5880A4CA7C76}"/>
                    </a:ext>
                  </a:extLst>
                </p:cNvPr>
                <p:cNvPicPr/>
                <p:nvPr/>
              </p:nvPicPr>
              <p:blipFill>
                <a:blip r:embed="rId904"/>
                <a:stretch>
                  <a:fillRect/>
                </a:stretch>
              </p:blipFill>
              <p:spPr>
                <a:xfrm>
                  <a:off x="5268179" y="5944291"/>
                  <a:ext cx="123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02" name="Freihand 501">
                  <a:extLst>
                    <a:ext uri="{FF2B5EF4-FFF2-40B4-BE49-F238E27FC236}">
                      <a16:creationId xmlns:a16="http://schemas.microsoft.com/office/drawing/2014/main" id="{B67779C6-978F-4710-960F-A4B376AE526E}"/>
                    </a:ext>
                  </a:extLst>
                </p14:cNvPr>
                <p14:cNvContentPartPr/>
                <p14:nvPr/>
              </p14:nvContentPartPr>
              <p14:xfrm>
                <a:off x="5458619" y="5911531"/>
                <a:ext cx="214560" cy="109080"/>
              </p14:xfrm>
            </p:contentPart>
          </mc:Choice>
          <mc:Fallback>
            <p:pic>
              <p:nvPicPr>
                <p:cNvPr id="502" name="Freihand 501">
                  <a:extLst>
                    <a:ext uri="{FF2B5EF4-FFF2-40B4-BE49-F238E27FC236}">
                      <a16:creationId xmlns:a16="http://schemas.microsoft.com/office/drawing/2014/main" id="{B67779C6-978F-4710-960F-A4B376AE526E}"/>
                    </a:ext>
                  </a:extLst>
                </p:cNvPr>
                <p:cNvPicPr/>
                <p:nvPr/>
              </p:nvPicPr>
              <p:blipFill>
                <a:blip r:embed="rId906"/>
                <a:stretch>
                  <a:fillRect/>
                </a:stretch>
              </p:blipFill>
              <p:spPr>
                <a:xfrm>
                  <a:off x="5454299" y="5907211"/>
                  <a:ext cx="223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03" name="Freihand 502">
                  <a:extLst>
                    <a:ext uri="{FF2B5EF4-FFF2-40B4-BE49-F238E27FC236}">
                      <a16:creationId xmlns:a16="http://schemas.microsoft.com/office/drawing/2014/main" id="{65CC4439-7D75-4227-AB78-136EBEB6C836}"/>
                    </a:ext>
                  </a:extLst>
                </p14:cNvPr>
                <p14:cNvContentPartPr/>
                <p14:nvPr/>
              </p14:nvContentPartPr>
              <p14:xfrm>
                <a:off x="5716739" y="5836651"/>
                <a:ext cx="279000" cy="118080"/>
              </p14:xfrm>
            </p:contentPart>
          </mc:Choice>
          <mc:Fallback>
            <p:pic>
              <p:nvPicPr>
                <p:cNvPr id="503" name="Freihand 502">
                  <a:extLst>
                    <a:ext uri="{FF2B5EF4-FFF2-40B4-BE49-F238E27FC236}">
                      <a16:creationId xmlns:a16="http://schemas.microsoft.com/office/drawing/2014/main" id="{65CC4439-7D75-4227-AB78-136EBEB6C836}"/>
                    </a:ext>
                  </a:extLst>
                </p:cNvPr>
                <p:cNvPicPr/>
                <p:nvPr/>
              </p:nvPicPr>
              <p:blipFill>
                <a:blip r:embed="rId908"/>
                <a:stretch>
                  <a:fillRect/>
                </a:stretch>
              </p:blipFill>
              <p:spPr>
                <a:xfrm>
                  <a:off x="5712419" y="5832331"/>
                  <a:ext cx="287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04" name="Freihand 503">
                  <a:extLst>
                    <a:ext uri="{FF2B5EF4-FFF2-40B4-BE49-F238E27FC236}">
                      <a16:creationId xmlns:a16="http://schemas.microsoft.com/office/drawing/2014/main" id="{E8B65F65-7080-46A8-8067-6857B67F3AB5}"/>
                    </a:ext>
                  </a:extLst>
                </p14:cNvPr>
                <p14:cNvContentPartPr/>
                <p14:nvPr/>
              </p14:nvContentPartPr>
              <p14:xfrm>
                <a:off x="6023099" y="5763211"/>
                <a:ext cx="132840" cy="141480"/>
              </p14:xfrm>
            </p:contentPart>
          </mc:Choice>
          <mc:Fallback>
            <p:pic>
              <p:nvPicPr>
                <p:cNvPr id="504" name="Freihand 503">
                  <a:extLst>
                    <a:ext uri="{FF2B5EF4-FFF2-40B4-BE49-F238E27FC236}">
                      <a16:creationId xmlns:a16="http://schemas.microsoft.com/office/drawing/2014/main" id="{E8B65F65-7080-46A8-8067-6857B67F3AB5}"/>
                    </a:ext>
                  </a:extLst>
                </p:cNvPr>
                <p:cNvPicPr/>
                <p:nvPr/>
              </p:nvPicPr>
              <p:blipFill>
                <a:blip r:embed="rId910"/>
                <a:stretch>
                  <a:fillRect/>
                </a:stretch>
              </p:blipFill>
              <p:spPr>
                <a:xfrm>
                  <a:off x="6018779" y="5758891"/>
                  <a:ext cx="141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06" name="Freihand 505">
                  <a:extLst>
                    <a:ext uri="{FF2B5EF4-FFF2-40B4-BE49-F238E27FC236}">
                      <a16:creationId xmlns:a16="http://schemas.microsoft.com/office/drawing/2014/main" id="{AC78617C-8ED2-4321-9FA8-F80CA33006D9}"/>
                    </a:ext>
                  </a:extLst>
                </p14:cNvPr>
                <p14:cNvContentPartPr/>
                <p14:nvPr/>
              </p14:nvContentPartPr>
              <p14:xfrm>
                <a:off x="3516779" y="5561971"/>
                <a:ext cx="4065840" cy="556920"/>
              </p14:xfrm>
            </p:contentPart>
          </mc:Choice>
          <mc:Fallback>
            <p:pic>
              <p:nvPicPr>
                <p:cNvPr id="506" name="Freihand 505">
                  <a:extLst>
                    <a:ext uri="{FF2B5EF4-FFF2-40B4-BE49-F238E27FC236}">
                      <a16:creationId xmlns:a16="http://schemas.microsoft.com/office/drawing/2014/main" id="{AC78617C-8ED2-4321-9FA8-F80CA33006D9}"/>
                    </a:ext>
                  </a:extLst>
                </p:cNvPr>
                <p:cNvPicPr/>
                <p:nvPr/>
              </p:nvPicPr>
              <p:blipFill>
                <a:blip r:embed="rId912"/>
                <a:stretch>
                  <a:fillRect/>
                </a:stretch>
              </p:blipFill>
              <p:spPr>
                <a:xfrm>
                  <a:off x="3512459" y="5557651"/>
                  <a:ext cx="4074480" cy="5655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07" name="Freihand 506">
                  <a:extLst>
                    <a:ext uri="{FF2B5EF4-FFF2-40B4-BE49-F238E27FC236}">
                      <a16:creationId xmlns:a16="http://schemas.microsoft.com/office/drawing/2014/main" id="{79B896CE-9910-424C-B7FC-BA69366AA01B}"/>
                    </a:ext>
                  </a:extLst>
                </p14:cNvPr>
                <p14:cNvContentPartPr/>
                <p14:nvPr/>
              </p14:nvContentPartPr>
              <p14:xfrm>
                <a:off x="3812699" y="5895331"/>
                <a:ext cx="2819520" cy="512640"/>
              </p14:xfrm>
            </p:contentPart>
          </mc:Choice>
          <mc:Fallback>
            <p:pic>
              <p:nvPicPr>
                <p:cNvPr id="507" name="Freihand 506">
                  <a:extLst>
                    <a:ext uri="{FF2B5EF4-FFF2-40B4-BE49-F238E27FC236}">
                      <a16:creationId xmlns:a16="http://schemas.microsoft.com/office/drawing/2014/main" id="{79B896CE-9910-424C-B7FC-BA69366AA01B}"/>
                    </a:ext>
                  </a:extLst>
                </p:cNvPr>
                <p:cNvPicPr/>
                <p:nvPr/>
              </p:nvPicPr>
              <p:blipFill>
                <a:blip r:embed="rId914"/>
                <a:stretch>
                  <a:fillRect/>
                </a:stretch>
              </p:blipFill>
              <p:spPr>
                <a:xfrm>
                  <a:off x="3808379" y="5891011"/>
                  <a:ext cx="282816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12" name="Freihand 511">
                  <a:extLst>
                    <a:ext uri="{FF2B5EF4-FFF2-40B4-BE49-F238E27FC236}">
                      <a16:creationId xmlns:a16="http://schemas.microsoft.com/office/drawing/2014/main" id="{2ED07EB7-E4E0-401D-93C6-578A75510DA5}"/>
                    </a:ext>
                  </a:extLst>
                </p14:cNvPr>
                <p14:cNvContentPartPr/>
                <p14:nvPr/>
              </p14:nvContentPartPr>
              <p14:xfrm>
                <a:off x="771419" y="3786811"/>
                <a:ext cx="6785640" cy="1358280"/>
              </p14:xfrm>
            </p:contentPart>
          </mc:Choice>
          <mc:Fallback>
            <p:pic>
              <p:nvPicPr>
                <p:cNvPr id="512" name="Freihand 511">
                  <a:extLst>
                    <a:ext uri="{FF2B5EF4-FFF2-40B4-BE49-F238E27FC236}">
                      <a16:creationId xmlns:a16="http://schemas.microsoft.com/office/drawing/2014/main" id="{2ED07EB7-E4E0-401D-93C6-578A75510DA5}"/>
                    </a:ext>
                  </a:extLst>
                </p:cNvPr>
                <p:cNvPicPr/>
                <p:nvPr/>
              </p:nvPicPr>
              <p:blipFill>
                <a:blip r:embed="rId916"/>
                <a:stretch>
                  <a:fillRect/>
                </a:stretch>
              </p:blipFill>
              <p:spPr>
                <a:xfrm>
                  <a:off x="767099" y="3782491"/>
                  <a:ext cx="6794280" cy="13669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13" name="Freihand 512">
                  <a:extLst>
                    <a:ext uri="{FF2B5EF4-FFF2-40B4-BE49-F238E27FC236}">
                      <a16:creationId xmlns:a16="http://schemas.microsoft.com/office/drawing/2014/main" id="{3127E625-DCFF-435B-8B4B-3CCEFA49B75C}"/>
                    </a:ext>
                  </a:extLst>
                </p14:cNvPr>
                <p14:cNvContentPartPr/>
                <p14:nvPr/>
              </p14:nvContentPartPr>
              <p14:xfrm>
                <a:off x="960419" y="5018011"/>
                <a:ext cx="136440" cy="202320"/>
              </p14:xfrm>
            </p:contentPart>
          </mc:Choice>
          <mc:Fallback>
            <p:pic>
              <p:nvPicPr>
                <p:cNvPr id="513" name="Freihand 512">
                  <a:extLst>
                    <a:ext uri="{FF2B5EF4-FFF2-40B4-BE49-F238E27FC236}">
                      <a16:creationId xmlns:a16="http://schemas.microsoft.com/office/drawing/2014/main" id="{3127E625-DCFF-435B-8B4B-3CCEFA49B75C}"/>
                    </a:ext>
                  </a:extLst>
                </p:cNvPr>
                <p:cNvPicPr/>
                <p:nvPr/>
              </p:nvPicPr>
              <p:blipFill>
                <a:blip r:embed="rId918"/>
                <a:stretch>
                  <a:fillRect/>
                </a:stretch>
              </p:blipFill>
              <p:spPr>
                <a:xfrm>
                  <a:off x="956099" y="5013691"/>
                  <a:ext cx="1450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14" name="Freihand 513">
                  <a:extLst>
                    <a:ext uri="{FF2B5EF4-FFF2-40B4-BE49-F238E27FC236}">
                      <a16:creationId xmlns:a16="http://schemas.microsoft.com/office/drawing/2014/main" id="{9BD62FF2-78F1-432F-B9B8-D159FE44C994}"/>
                    </a:ext>
                  </a:extLst>
                </p14:cNvPr>
                <p14:cNvContentPartPr/>
                <p14:nvPr/>
              </p14:nvContentPartPr>
              <p14:xfrm>
                <a:off x="1301339" y="4895971"/>
                <a:ext cx="402840" cy="177840"/>
              </p14:xfrm>
            </p:contentPart>
          </mc:Choice>
          <mc:Fallback>
            <p:pic>
              <p:nvPicPr>
                <p:cNvPr id="514" name="Freihand 513">
                  <a:extLst>
                    <a:ext uri="{FF2B5EF4-FFF2-40B4-BE49-F238E27FC236}">
                      <a16:creationId xmlns:a16="http://schemas.microsoft.com/office/drawing/2014/main" id="{9BD62FF2-78F1-432F-B9B8-D159FE44C994}"/>
                    </a:ext>
                  </a:extLst>
                </p:cNvPr>
                <p:cNvPicPr/>
                <p:nvPr/>
              </p:nvPicPr>
              <p:blipFill>
                <a:blip r:embed="rId920"/>
                <a:stretch>
                  <a:fillRect/>
                </a:stretch>
              </p:blipFill>
              <p:spPr>
                <a:xfrm>
                  <a:off x="1297019" y="4891651"/>
                  <a:ext cx="411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15" name="Freihand 514">
                  <a:extLst>
                    <a:ext uri="{FF2B5EF4-FFF2-40B4-BE49-F238E27FC236}">
                      <a16:creationId xmlns:a16="http://schemas.microsoft.com/office/drawing/2014/main" id="{EBCEC752-E2E7-4110-83F5-148E8FBD62C7}"/>
                    </a:ext>
                  </a:extLst>
                </p14:cNvPr>
                <p14:cNvContentPartPr/>
                <p14:nvPr/>
              </p14:nvContentPartPr>
              <p14:xfrm>
                <a:off x="1801739" y="4841971"/>
                <a:ext cx="115560" cy="157320"/>
              </p14:xfrm>
            </p:contentPart>
          </mc:Choice>
          <mc:Fallback>
            <p:pic>
              <p:nvPicPr>
                <p:cNvPr id="515" name="Freihand 514">
                  <a:extLst>
                    <a:ext uri="{FF2B5EF4-FFF2-40B4-BE49-F238E27FC236}">
                      <a16:creationId xmlns:a16="http://schemas.microsoft.com/office/drawing/2014/main" id="{EBCEC752-E2E7-4110-83F5-148E8FBD62C7}"/>
                    </a:ext>
                  </a:extLst>
                </p:cNvPr>
                <p:cNvPicPr/>
                <p:nvPr/>
              </p:nvPicPr>
              <p:blipFill>
                <a:blip r:embed="rId922"/>
                <a:stretch>
                  <a:fillRect/>
                </a:stretch>
              </p:blipFill>
              <p:spPr>
                <a:xfrm>
                  <a:off x="1797419" y="4837651"/>
                  <a:ext cx="124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16" name="Freihand 515">
                  <a:extLst>
                    <a:ext uri="{FF2B5EF4-FFF2-40B4-BE49-F238E27FC236}">
                      <a16:creationId xmlns:a16="http://schemas.microsoft.com/office/drawing/2014/main" id="{CDE6390C-BAA4-4098-80D4-561608E6BCE1}"/>
                    </a:ext>
                  </a:extLst>
                </p14:cNvPr>
                <p14:cNvContentPartPr/>
                <p14:nvPr/>
              </p14:nvContentPartPr>
              <p14:xfrm>
                <a:off x="1895339" y="4760971"/>
                <a:ext cx="164160" cy="186480"/>
              </p14:xfrm>
            </p:contentPart>
          </mc:Choice>
          <mc:Fallback>
            <p:pic>
              <p:nvPicPr>
                <p:cNvPr id="516" name="Freihand 515">
                  <a:extLst>
                    <a:ext uri="{FF2B5EF4-FFF2-40B4-BE49-F238E27FC236}">
                      <a16:creationId xmlns:a16="http://schemas.microsoft.com/office/drawing/2014/main" id="{CDE6390C-BAA4-4098-80D4-561608E6BCE1}"/>
                    </a:ext>
                  </a:extLst>
                </p:cNvPr>
                <p:cNvPicPr/>
                <p:nvPr/>
              </p:nvPicPr>
              <p:blipFill>
                <a:blip r:embed="rId924"/>
                <a:stretch>
                  <a:fillRect/>
                </a:stretch>
              </p:blipFill>
              <p:spPr>
                <a:xfrm>
                  <a:off x="1891019" y="4756651"/>
                  <a:ext cx="172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17" name="Freihand 516">
                  <a:extLst>
                    <a:ext uri="{FF2B5EF4-FFF2-40B4-BE49-F238E27FC236}">
                      <a16:creationId xmlns:a16="http://schemas.microsoft.com/office/drawing/2014/main" id="{4CF31903-2ABD-4D9D-872A-2D93D2671A00}"/>
                    </a:ext>
                  </a:extLst>
                </p14:cNvPr>
                <p14:cNvContentPartPr/>
                <p14:nvPr/>
              </p14:nvContentPartPr>
              <p14:xfrm>
                <a:off x="2075699" y="4660531"/>
                <a:ext cx="330480" cy="261360"/>
              </p14:xfrm>
            </p:contentPart>
          </mc:Choice>
          <mc:Fallback>
            <p:pic>
              <p:nvPicPr>
                <p:cNvPr id="517" name="Freihand 516">
                  <a:extLst>
                    <a:ext uri="{FF2B5EF4-FFF2-40B4-BE49-F238E27FC236}">
                      <a16:creationId xmlns:a16="http://schemas.microsoft.com/office/drawing/2014/main" id="{4CF31903-2ABD-4D9D-872A-2D93D2671A00}"/>
                    </a:ext>
                  </a:extLst>
                </p:cNvPr>
                <p:cNvPicPr/>
                <p:nvPr/>
              </p:nvPicPr>
              <p:blipFill>
                <a:blip r:embed="rId926"/>
                <a:stretch>
                  <a:fillRect/>
                </a:stretch>
              </p:blipFill>
              <p:spPr>
                <a:xfrm>
                  <a:off x="2071379" y="4656211"/>
                  <a:ext cx="3391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18" name="Freihand 517">
                  <a:extLst>
                    <a:ext uri="{FF2B5EF4-FFF2-40B4-BE49-F238E27FC236}">
                      <a16:creationId xmlns:a16="http://schemas.microsoft.com/office/drawing/2014/main" id="{6990B272-6EEE-4FDB-BD50-A3512363C9C1}"/>
                    </a:ext>
                  </a:extLst>
                </p14:cNvPr>
                <p14:cNvContentPartPr/>
                <p14:nvPr/>
              </p14:nvContentPartPr>
              <p14:xfrm>
                <a:off x="2440379" y="4622731"/>
                <a:ext cx="180000" cy="172800"/>
              </p14:xfrm>
            </p:contentPart>
          </mc:Choice>
          <mc:Fallback>
            <p:pic>
              <p:nvPicPr>
                <p:cNvPr id="518" name="Freihand 517">
                  <a:extLst>
                    <a:ext uri="{FF2B5EF4-FFF2-40B4-BE49-F238E27FC236}">
                      <a16:creationId xmlns:a16="http://schemas.microsoft.com/office/drawing/2014/main" id="{6990B272-6EEE-4FDB-BD50-A3512363C9C1}"/>
                    </a:ext>
                  </a:extLst>
                </p:cNvPr>
                <p:cNvPicPr/>
                <p:nvPr/>
              </p:nvPicPr>
              <p:blipFill>
                <a:blip r:embed="rId928"/>
                <a:stretch>
                  <a:fillRect/>
                </a:stretch>
              </p:blipFill>
              <p:spPr>
                <a:xfrm>
                  <a:off x="2436059" y="4618411"/>
                  <a:ext cx="188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19" name="Freihand 518">
                  <a:extLst>
                    <a:ext uri="{FF2B5EF4-FFF2-40B4-BE49-F238E27FC236}">
                      <a16:creationId xmlns:a16="http://schemas.microsoft.com/office/drawing/2014/main" id="{017C91A1-7644-4036-B8F6-B6E132528DFC}"/>
                    </a:ext>
                  </a:extLst>
                </p14:cNvPr>
                <p14:cNvContentPartPr/>
                <p14:nvPr/>
              </p14:nvContentPartPr>
              <p14:xfrm>
                <a:off x="2724059" y="4571971"/>
                <a:ext cx="113400" cy="162360"/>
              </p14:xfrm>
            </p:contentPart>
          </mc:Choice>
          <mc:Fallback>
            <p:pic>
              <p:nvPicPr>
                <p:cNvPr id="519" name="Freihand 518">
                  <a:extLst>
                    <a:ext uri="{FF2B5EF4-FFF2-40B4-BE49-F238E27FC236}">
                      <a16:creationId xmlns:a16="http://schemas.microsoft.com/office/drawing/2014/main" id="{017C91A1-7644-4036-B8F6-B6E132528DFC}"/>
                    </a:ext>
                  </a:extLst>
                </p:cNvPr>
                <p:cNvPicPr/>
                <p:nvPr/>
              </p:nvPicPr>
              <p:blipFill>
                <a:blip r:embed="rId930"/>
                <a:stretch>
                  <a:fillRect/>
                </a:stretch>
              </p:blipFill>
              <p:spPr>
                <a:xfrm>
                  <a:off x="2719739" y="4567651"/>
                  <a:ext cx="122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20" name="Freihand 519">
                  <a:extLst>
                    <a:ext uri="{FF2B5EF4-FFF2-40B4-BE49-F238E27FC236}">
                      <a16:creationId xmlns:a16="http://schemas.microsoft.com/office/drawing/2014/main" id="{1CFCBDB9-862A-40E8-A556-6A37625873EC}"/>
                    </a:ext>
                  </a:extLst>
                </p14:cNvPr>
                <p14:cNvContentPartPr/>
                <p14:nvPr/>
              </p14:nvContentPartPr>
              <p14:xfrm>
                <a:off x="2880659" y="4576291"/>
                <a:ext cx="138600" cy="132120"/>
              </p14:xfrm>
            </p:contentPart>
          </mc:Choice>
          <mc:Fallback>
            <p:pic>
              <p:nvPicPr>
                <p:cNvPr id="520" name="Freihand 519">
                  <a:extLst>
                    <a:ext uri="{FF2B5EF4-FFF2-40B4-BE49-F238E27FC236}">
                      <a16:creationId xmlns:a16="http://schemas.microsoft.com/office/drawing/2014/main" id="{1CFCBDB9-862A-40E8-A556-6A37625873EC}"/>
                    </a:ext>
                  </a:extLst>
                </p:cNvPr>
                <p:cNvPicPr/>
                <p:nvPr/>
              </p:nvPicPr>
              <p:blipFill>
                <a:blip r:embed="rId932"/>
                <a:stretch>
                  <a:fillRect/>
                </a:stretch>
              </p:blipFill>
              <p:spPr>
                <a:xfrm>
                  <a:off x="2876339" y="4571971"/>
                  <a:ext cx="147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21" name="Freihand 520">
                  <a:extLst>
                    <a:ext uri="{FF2B5EF4-FFF2-40B4-BE49-F238E27FC236}">
                      <a16:creationId xmlns:a16="http://schemas.microsoft.com/office/drawing/2014/main" id="{B13AC598-6D2F-43AD-ADAB-1ADEA90185D3}"/>
                    </a:ext>
                  </a:extLst>
                </p14:cNvPr>
                <p14:cNvContentPartPr/>
                <p14:nvPr/>
              </p14:nvContentPartPr>
              <p14:xfrm>
                <a:off x="1332299" y="5242651"/>
                <a:ext cx="109440" cy="165960"/>
              </p14:xfrm>
            </p:contentPart>
          </mc:Choice>
          <mc:Fallback>
            <p:pic>
              <p:nvPicPr>
                <p:cNvPr id="521" name="Freihand 520">
                  <a:extLst>
                    <a:ext uri="{FF2B5EF4-FFF2-40B4-BE49-F238E27FC236}">
                      <a16:creationId xmlns:a16="http://schemas.microsoft.com/office/drawing/2014/main" id="{B13AC598-6D2F-43AD-ADAB-1ADEA90185D3}"/>
                    </a:ext>
                  </a:extLst>
                </p:cNvPr>
                <p:cNvPicPr/>
                <p:nvPr/>
              </p:nvPicPr>
              <p:blipFill>
                <a:blip r:embed="rId934"/>
                <a:stretch>
                  <a:fillRect/>
                </a:stretch>
              </p:blipFill>
              <p:spPr>
                <a:xfrm>
                  <a:off x="1327979" y="5238331"/>
                  <a:ext cx="118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22" name="Freihand 521">
                  <a:extLst>
                    <a:ext uri="{FF2B5EF4-FFF2-40B4-BE49-F238E27FC236}">
                      <a16:creationId xmlns:a16="http://schemas.microsoft.com/office/drawing/2014/main" id="{DF401B49-FAFF-4552-9C45-90A56F6CFD2D}"/>
                    </a:ext>
                  </a:extLst>
                </p14:cNvPr>
                <p14:cNvContentPartPr/>
                <p14:nvPr/>
              </p14:nvContentPartPr>
              <p14:xfrm>
                <a:off x="1452539" y="5227891"/>
                <a:ext cx="243000" cy="119520"/>
              </p14:xfrm>
            </p:contentPart>
          </mc:Choice>
          <mc:Fallback>
            <p:pic>
              <p:nvPicPr>
                <p:cNvPr id="522" name="Freihand 521">
                  <a:extLst>
                    <a:ext uri="{FF2B5EF4-FFF2-40B4-BE49-F238E27FC236}">
                      <a16:creationId xmlns:a16="http://schemas.microsoft.com/office/drawing/2014/main" id="{DF401B49-FAFF-4552-9C45-90A56F6CFD2D}"/>
                    </a:ext>
                  </a:extLst>
                </p:cNvPr>
                <p:cNvPicPr/>
                <p:nvPr/>
              </p:nvPicPr>
              <p:blipFill>
                <a:blip r:embed="rId936"/>
                <a:stretch>
                  <a:fillRect/>
                </a:stretch>
              </p:blipFill>
              <p:spPr>
                <a:xfrm>
                  <a:off x="1448219" y="5223571"/>
                  <a:ext cx="251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23" name="Freihand 522">
                  <a:extLst>
                    <a:ext uri="{FF2B5EF4-FFF2-40B4-BE49-F238E27FC236}">
                      <a16:creationId xmlns:a16="http://schemas.microsoft.com/office/drawing/2014/main" id="{63B53819-4589-4605-8B68-7B6CAD0FB159}"/>
                    </a:ext>
                  </a:extLst>
                </p14:cNvPr>
                <p14:cNvContentPartPr/>
                <p14:nvPr/>
              </p14:nvContentPartPr>
              <p14:xfrm>
                <a:off x="1712099" y="5190451"/>
                <a:ext cx="88920" cy="231120"/>
              </p14:xfrm>
            </p:contentPart>
          </mc:Choice>
          <mc:Fallback>
            <p:pic>
              <p:nvPicPr>
                <p:cNvPr id="523" name="Freihand 522">
                  <a:extLst>
                    <a:ext uri="{FF2B5EF4-FFF2-40B4-BE49-F238E27FC236}">
                      <a16:creationId xmlns:a16="http://schemas.microsoft.com/office/drawing/2014/main" id="{63B53819-4589-4605-8B68-7B6CAD0FB159}"/>
                    </a:ext>
                  </a:extLst>
                </p:cNvPr>
                <p:cNvPicPr/>
                <p:nvPr/>
              </p:nvPicPr>
              <p:blipFill>
                <a:blip r:embed="rId938"/>
                <a:stretch>
                  <a:fillRect/>
                </a:stretch>
              </p:blipFill>
              <p:spPr>
                <a:xfrm>
                  <a:off x="1707779" y="5186131"/>
                  <a:ext cx="97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24" name="Freihand 523">
                  <a:extLst>
                    <a:ext uri="{FF2B5EF4-FFF2-40B4-BE49-F238E27FC236}">
                      <a16:creationId xmlns:a16="http://schemas.microsoft.com/office/drawing/2014/main" id="{540323E6-2EED-4E48-B5FF-96834E7F48F4}"/>
                    </a:ext>
                  </a:extLst>
                </p14:cNvPr>
                <p14:cNvContentPartPr/>
                <p14:nvPr/>
              </p14:nvContentPartPr>
              <p14:xfrm>
                <a:off x="1840979" y="5141851"/>
                <a:ext cx="127080" cy="98280"/>
              </p14:xfrm>
            </p:contentPart>
          </mc:Choice>
          <mc:Fallback>
            <p:pic>
              <p:nvPicPr>
                <p:cNvPr id="524" name="Freihand 523">
                  <a:extLst>
                    <a:ext uri="{FF2B5EF4-FFF2-40B4-BE49-F238E27FC236}">
                      <a16:creationId xmlns:a16="http://schemas.microsoft.com/office/drawing/2014/main" id="{540323E6-2EED-4E48-B5FF-96834E7F48F4}"/>
                    </a:ext>
                  </a:extLst>
                </p:cNvPr>
                <p:cNvPicPr/>
                <p:nvPr/>
              </p:nvPicPr>
              <p:blipFill>
                <a:blip r:embed="rId940"/>
                <a:stretch>
                  <a:fillRect/>
                </a:stretch>
              </p:blipFill>
              <p:spPr>
                <a:xfrm>
                  <a:off x="1836659" y="5137531"/>
                  <a:ext cx="135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25" name="Freihand 524">
                  <a:extLst>
                    <a:ext uri="{FF2B5EF4-FFF2-40B4-BE49-F238E27FC236}">
                      <a16:creationId xmlns:a16="http://schemas.microsoft.com/office/drawing/2014/main" id="{0CD0FDE6-4623-47DD-B583-6556F2EB5F65}"/>
                    </a:ext>
                  </a:extLst>
                </p14:cNvPr>
                <p14:cNvContentPartPr/>
                <p14:nvPr/>
              </p14:nvContentPartPr>
              <p14:xfrm>
                <a:off x="1924859" y="5092891"/>
                <a:ext cx="121680" cy="124200"/>
              </p14:xfrm>
            </p:contentPart>
          </mc:Choice>
          <mc:Fallback>
            <p:pic>
              <p:nvPicPr>
                <p:cNvPr id="525" name="Freihand 524">
                  <a:extLst>
                    <a:ext uri="{FF2B5EF4-FFF2-40B4-BE49-F238E27FC236}">
                      <a16:creationId xmlns:a16="http://schemas.microsoft.com/office/drawing/2014/main" id="{0CD0FDE6-4623-47DD-B583-6556F2EB5F65}"/>
                    </a:ext>
                  </a:extLst>
                </p:cNvPr>
                <p:cNvPicPr/>
                <p:nvPr/>
              </p:nvPicPr>
              <p:blipFill>
                <a:blip r:embed="rId942"/>
                <a:stretch>
                  <a:fillRect/>
                </a:stretch>
              </p:blipFill>
              <p:spPr>
                <a:xfrm>
                  <a:off x="1920539" y="5088571"/>
                  <a:ext cx="130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26" name="Freihand 525">
                  <a:extLst>
                    <a:ext uri="{FF2B5EF4-FFF2-40B4-BE49-F238E27FC236}">
                      <a16:creationId xmlns:a16="http://schemas.microsoft.com/office/drawing/2014/main" id="{6591FCDF-E298-4462-A9B7-FDA434A0E863}"/>
                    </a:ext>
                  </a:extLst>
                </p14:cNvPr>
                <p14:cNvContentPartPr/>
                <p14:nvPr/>
              </p14:nvContentPartPr>
              <p14:xfrm>
                <a:off x="2063099" y="5101171"/>
                <a:ext cx="125640" cy="68040"/>
              </p14:xfrm>
            </p:contentPart>
          </mc:Choice>
          <mc:Fallback>
            <p:pic>
              <p:nvPicPr>
                <p:cNvPr id="526" name="Freihand 525">
                  <a:extLst>
                    <a:ext uri="{FF2B5EF4-FFF2-40B4-BE49-F238E27FC236}">
                      <a16:creationId xmlns:a16="http://schemas.microsoft.com/office/drawing/2014/main" id="{6591FCDF-E298-4462-A9B7-FDA434A0E863}"/>
                    </a:ext>
                  </a:extLst>
                </p:cNvPr>
                <p:cNvPicPr/>
                <p:nvPr/>
              </p:nvPicPr>
              <p:blipFill>
                <a:blip r:embed="rId944"/>
                <a:stretch>
                  <a:fillRect/>
                </a:stretch>
              </p:blipFill>
              <p:spPr>
                <a:xfrm>
                  <a:off x="2058779" y="5096851"/>
                  <a:ext cx="134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27" name="Freihand 526">
                  <a:extLst>
                    <a:ext uri="{FF2B5EF4-FFF2-40B4-BE49-F238E27FC236}">
                      <a16:creationId xmlns:a16="http://schemas.microsoft.com/office/drawing/2014/main" id="{7B60A13A-BC17-4A58-BE5A-02166A4E5A68}"/>
                    </a:ext>
                  </a:extLst>
                </p14:cNvPr>
                <p14:cNvContentPartPr/>
                <p14:nvPr/>
              </p14:nvContentPartPr>
              <p14:xfrm>
                <a:off x="2155259" y="4992091"/>
                <a:ext cx="169560" cy="162000"/>
              </p14:xfrm>
            </p:contentPart>
          </mc:Choice>
          <mc:Fallback>
            <p:pic>
              <p:nvPicPr>
                <p:cNvPr id="527" name="Freihand 526">
                  <a:extLst>
                    <a:ext uri="{FF2B5EF4-FFF2-40B4-BE49-F238E27FC236}">
                      <a16:creationId xmlns:a16="http://schemas.microsoft.com/office/drawing/2014/main" id="{7B60A13A-BC17-4A58-BE5A-02166A4E5A68}"/>
                    </a:ext>
                  </a:extLst>
                </p:cNvPr>
                <p:cNvPicPr/>
                <p:nvPr/>
              </p:nvPicPr>
              <p:blipFill>
                <a:blip r:embed="rId946"/>
                <a:stretch>
                  <a:fillRect/>
                </a:stretch>
              </p:blipFill>
              <p:spPr>
                <a:xfrm>
                  <a:off x="2150939" y="4987771"/>
                  <a:ext cx="178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29" name="Freihand 528">
                  <a:extLst>
                    <a:ext uri="{FF2B5EF4-FFF2-40B4-BE49-F238E27FC236}">
                      <a16:creationId xmlns:a16="http://schemas.microsoft.com/office/drawing/2014/main" id="{485913DC-0A09-4BE1-B5DE-F986845A7A1A}"/>
                    </a:ext>
                  </a:extLst>
                </p14:cNvPr>
                <p14:cNvContentPartPr/>
                <p14:nvPr/>
              </p14:nvContentPartPr>
              <p14:xfrm>
                <a:off x="2415899" y="5009731"/>
                <a:ext cx="181800" cy="54000"/>
              </p14:xfrm>
            </p:contentPart>
          </mc:Choice>
          <mc:Fallback>
            <p:pic>
              <p:nvPicPr>
                <p:cNvPr id="529" name="Freihand 528">
                  <a:extLst>
                    <a:ext uri="{FF2B5EF4-FFF2-40B4-BE49-F238E27FC236}">
                      <a16:creationId xmlns:a16="http://schemas.microsoft.com/office/drawing/2014/main" id="{485913DC-0A09-4BE1-B5DE-F986845A7A1A}"/>
                    </a:ext>
                  </a:extLst>
                </p:cNvPr>
                <p:cNvPicPr/>
                <p:nvPr/>
              </p:nvPicPr>
              <p:blipFill>
                <a:blip r:embed="rId948"/>
                <a:stretch>
                  <a:fillRect/>
                </a:stretch>
              </p:blipFill>
              <p:spPr>
                <a:xfrm>
                  <a:off x="2411579" y="5005411"/>
                  <a:ext cx="190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30" name="Freihand 529">
                  <a:extLst>
                    <a:ext uri="{FF2B5EF4-FFF2-40B4-BE49-F238E27FC236}">
                      <a16:creationId xmlns:a16="http://schemas.microsoft.com/office/drawing/2014/main" id="{20558ECC-2F3A-4A13-A779-84D2D347A13D}"/>
                    </a:ext>
                  </a:extLst>
                </p14:cNvPr>
                <p14:cNvContentPartPr/>
                <p14:nvPr/>
              </p14:nvContentPartPr>
              <p14:xfrm>
                <a:off x="2506619" y="4870771"/>
                <a:ext cx="128880" cy="222120"/>
              </p14:xfrm>
            </p:contentPart>
          </mc:Choice>
          <mc:Fallback>
            <p:pic>
              <p:nvPicPr>
                <p:cNvPr id="530" name="Freihand 529">
                  <a:extLst>
                    <a:ext uri="{FF2B5EF4-FFF2-40B4-BE49-F238E27FC236}">
                      <a16:creationId xmlns:a16="http://schemas.microsoft.com/office/drawing/2014/main" id="{20558ECC-2F3A-4A13-A779-84D2D347A13D}"/>
                    </a:ext>
                  </a:extLst>
                </p:cNvPr>
                <p:cNvPicPr/>
                <p:nvPr/>
              </p:nvPicPr>
              <p:blipFill>
                <a:blip r:embed="rId950"/>
                <a:stretch>
                  <a:fillRect/>
                </a:stretch>
              </p:blipFill>
              <p:spPr>
                <a:xfrm>
                  <a:off x="2502299" y="4866451"/>
                  <a:ext cx="137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31" name="Freihand 530">
                  <a:extLst>
                    <a:ext uri="{FF2B5EF4-FFF2-40B4-BE49-F238E27FC236}">
                      <a16:creationId xmlns:a16="http://schemas.microsoft.com/office/drawing/2014/main" id="{E5F80E63-DC3C-4C29-8C53-99F4321B81EE}"/>
                    </a:ext>
                  </a:extLst>
                </p14:cNvPr>
                <p14:cNvContentPartPr/>
                <p14:nvPr/>
              </p14:nvContentPartPr>
              <p14:xfrm>
                <a:off x="2670419" y="4916131"/>
                <a:ext cx="183240" cy="72720"/>
              </p14:xfrm>
            </p:contentPart>
          </mc:Choice>
          <mc:Fallback>
            <p:pic>
              <p:nvPicPr>
                <p:cNvPr id="531" name="Freihand 530">
                  <a:extLst>
                    <a:ext uri="{FF2B5EF4-FFF2-40B4-BE49-F238E27FC236}">
                      <a16:creationId xmlns:a16="http://schemas.microsoft.com/office/drawing/2014/main" id="{E5F80E63-DC3C-4C29-8C53-99F4321B81EE}"/>
                    </a:ext>
                  </a:extLst>
                </p:cNvPr>
                <p:cNvPicPr/>
                <p:nvPr/>
              </p:nvPicPr>
              <p:blipFill>
                <a:blip r:embed="rId952"/>
                <a:stretch>
                  <a:fillRect/>
                </a:stretch>
              </p:blipFill>
              <p:spPr>
                <a:xfrm>
                  <a:off x="2666099" y="4911811"/>
                  <a:ext cx="191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32" name="Freihand 531">
                  <a:extLst>
                    <a:ext uri="{FF2B5EF4-FFF2-40B4-BE49-F238E27FC236}">
                      <a16:creationId xmlns:a16="http://schemas.microsoft.com/office/drawing/2014/main" id="{44C78040-9912-45EC-B3A0-6DCB36AF4AD7}"/>
                    </a:ext>
                  </a:extLst>
                </p14:cNvPr>
                <p14:cNvContentPartPr/>
                <p14:nvPr/>
              </p14:nvContentPartPr>
              <p14:xfrm>
                <a:off x="2996219" y="4753411"/>
                <a:ext cx="248040" cy="159840"/>
              </p14:xfrm>
            </p:contentPart>
          </mc:Choice>
          <mc:Fallback>
            <p:pic>
              <p:nvPicPr>
                <p:cNvPr id="532" name="Freihand 531">
                  <a:extLst>
                    <a:ext uri="{FF2B5EF4-FFF2-40B4-BE49-F238E27FC236}">
                      <a16:creationId xmlns:a16="http://schemas.microsoft.com/office/drawing/2014/main" id="{44C78040-9912-45EC-B3A0-6DCB36AF4AD7}"/>
                    </a:ext>
                  </a:extLst>
                </p:cNvPr>
                <p:cNvPicPr/>
                <p:nvPr/>
              </p:nvPicPr>
              <p:blipFill>
                <a:blip r:embed="rId954"/>
                <a:stretch>
                  <a:fillRect/>
                </a:stretch>
              </p:blipFill>
              <p:spPr>
                <a:xfrm>
                  <a:off x="2991899" y="4749091"/>
                  <a:ext cx="256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34" name="Freihand 533">
                  <a:extLst>
                    <a:ext uri="{FF2B5EF4-FFF2-40B4-BE49-F238E27FC236}">
                      <a16:creationId xmlns:a16="http://schemas.microsoft.com/office/drawing/2014/main" id="{B99E09A1-750B-475E-A866-108E76244595}"/>
                    </a:ext>
                  </a:extLst>
                </p14:cNvPr>
                <p14:cNvContentPartPr/>
                <p14:nvPr/>
              </p14:nvContentPartPr>
              <p14:xfrm>
                <a:off x="708419" y="5614891"/>
                <a:ext cx="208800" cy="136440"/>
              </p14:xfrm>
            </p:contentPart>
          </mc:Choice>
          <mc:Fallback>
            <p:pic>
              <p:nvPicPr>
                <p:cNvPr id="534" name="Freihand 533">
                  <a:extLst>
                    <a:ext uri="{FF2B5EF4-FFF2-40B4-BE49-F238E27FC236}">
                      <a16:creationId xmlns:a16="http://schemas.microsoft.com/office/drawing/2014/main" id="{B99E09A1-750B-475E-A866-108E76244595}"/>
                    </a:ext>
                  </a:extLst>
                </p:cNvPr>
                <p:cNvPicPr/>
                <p:nvPr/>
              </p:nvPicPr>
              <p:blipFill>
                <a:blip r:embed="rId956"/>
                <a:stretch>
                  <a:fillRect/>
                </a:stretch>
              </p:blipFill>
              <p:spPr>
                <a:xfrm>
                  <a:off x="704099" y="5610571"/>
                  <a:ext cx="217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35" name="Freihand 534">
                  <a:extLst>
                    <a:ext uri="{FF2B5EF4-FFF2-40B4-BE49-F238E27FC236}">
                      <a16:creationId xmlns:a16="http://schemas.microsoft.com/office/drawing/2014/main" id="{C1400DAD-F92A-4228-9D68-07AEC2565F5F}"/>
                    </a:ext>
                  </a:extLst>
                </p14:cNvPr>
                <p14:cNvContentPartPr/>
                <p14:nvPr/>
              </p14:nvContentPartPr>
              <p14:xfrm>
                <a:off x="939539" y="5595451"/>
                <a:ext cx="60120" cy="105840"/>
              </p14:xfrm>
            </p:contentPart>
          </mc:Choice>
          <mc:Fallback>
            <p:pic>
              <p:nvPicPr>
                <p:cNvPr id="535" name="Freihand 534">
                  <a:extLst>
                    <a:ext uri="{FF2B5EF4-FFF2-40B4-BE49-F238E27FC236}">
                      <a16:creationId xmlns:a16="http://schemas.microsoft.com/office/drawing/2014/main" id="{C1400DAD-F92A-4228-9D68-07AEC2565F5F}"/>
                    </a:ext>
                  </a:extLst>
                </p:cNvPr>
                <p:cNvPicPr/>
                <p:nvPr/>
              </p:nvPicPr>
              <p:blipFill>
                <a:blip r:embed="rId958"/>
                <a:stretch>
                  <a:fillRect/>
                </a:stretch>
              </p:blipFill>
              <p:spPr>
                <a:xfrm>
                  <a:off x="935219" y="5591131"/>
                  <a:ext cx="68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36" name="Freihand 535">
                  <a:extLst>
                    <a:ext uri="{FF2B5EF4-FFF2-40B4-BE49-F238E27FC236}">
                      <a16:creationId xmlns:a16="http://schemas.microsoft.com/office/drawing/2014/main" id="{C300C790-C0F3-4BC2-8172-8B3E6849B944}"/>
                    </a:ext>
                  </a:extLst>
                </p14:cNvPr>
                <p14:cNvContentPartPr/>
                <p14:nvPr/>
              </p14:nvContentPartPr>
              <p14:xfrm>
                <a:off x="943139" y="5604091"/>
                <a:ext cx="111240" cy="72000"/>
              </p14:xfrm>
            </p:contentPart>
          </mc:Choice>
          <mc:Fallback>
            <p:pic>
              <p:nvPicPr>
                <p:cNvPr id="536" name="Freihand 535">
                  <a:extLst>
                    <a:ext uri="{FF2B5EF4-FFF2-40B4-BE49-F238E27FC236}">
                      <a16:creationId xmlns:a16="http://schemas.microsoft.com/office/drawing/2014/main" id="{C300C790-C0F3-4BC2-8172-8B3E6849B944}"/>
                    </a:ext>
                  </a:extLst>
                </p:cNvPr>
                <p:cNvPicPr/>
                <p:nvPr/>
              </p:nvPicPr>
              <p:blipFill>
                <a:blip r:embed="rId960"/>
                <a:stretch>
                  <a:fillRect/>
                </a:stretch>
              </p:blipFill>
              <p:spPr>
                <a:xfrm>
                  <a:off x="938819" y="5599771"/>
                  <a:ext cx="119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37" name="Freihand 536">
                  <a:extLst>
                    <a:ext uri="{FF2B5EF4-FFF2-40B4-BE49-F238E27FC236}">
                      <a16:creationId xmlns:a16="http://schemas.microsoft.com/office/drawing/2014/main" id="{5A2E6F36-F02A-4085-BCBF-EED333667BF6}"/>
                    </a:ext>
                  </a:extLst>
                </p14:cNvPr>
                <p14:cNvContentPartPr/>
                <p14:nvPr/>
              </p14:nvContentPartPr>
              <p14:xfrm>
                <a:off x="1048979" y="5499691"/>
                <a:ext cx="102240" cy="169920"/>
              </p14:xfrm>
            </p:contentPart>
          </mc:Choice>
          <mc:Fallback>
            <p:pic>
              <p:nvPicPr>
                <p:cNvPr id="537" name="Freihand 536">
                  <a:extLst>
                    <a:ext uri="{FF2B5EF4-FFF2-40B4-BE49-F238E27FC236}">
                      <a16:creationId xmlns:a16="http://schemas.microsoft.com/office/drawing/2014/main" id="{5A2E6F36-F02A-4085-BCBF-EED333667BF6}"/>
                    </a:ext>
                  </a:extLst>
                </p:cNvPr>
                <p:cNvPicPr/>
                <p:nvPr/>
              </p:nvPicPr>
              <p:blipFill>
                <a:blip r:embed="rId962"/>
                <a:stretch>
                  <a:fillRect/>
                </a:stretch>
              </p:blipFill>
              <p:spPr>
                <a:xfrm>
                  <a:off x="1044659" y="5495371"/>
                  <a:ext cx="110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38" name="Freihand 537">
                  <a:extLst>
                    <a:ext uri="{FF2B5EF4-FFF2-40B4-BE49-F238E27FC236}">
                      <a16:creationId xmlns:a16="http://schemas.microsoft.com/office/drawing/2014/main" id="{B2947566-98E4-488D-8BC7-7F2347F5D736}"/>
                    </a:ext>
                  </a:extLst>
                </p14:cNvPr>
                <p14:cNvContentPartPr/>
                <p14:nvPr/>
              </p14:nvContentPartPr>
              <p14:xfrm>
                <a:off x="1280099" y="5503291"/>
                <a:ext cx="94320" cy="281880"/>
              </p14:xfrm>
            </p:contentPart>
          </mc:Choice>
          <mc:Fallback>
            <p:pic>
              <p:nvPicPr>
                <p:cNvPr id="538" name="Freihand 537">
                  <a:extLst>
                    <a:ext uri="{FF2B5EF4-FFF2-40B4-BE49-F238E27FC236}">
                      <a16:creationId xmlns:a16="http://schemas.microsoft.com/office/drawing/2014/main" id="{B2947566-98E4-488D-8BC7-7F2347F5D736}"/>
                    </a:ext>
                  </a:extLst>
                </p:cNvPr>
                <p:cNvPicPr/>
                <p:nvPr/>
              </p:nvPicPr>
              <p:blipFill>
                <a:blip r:embed="rId964"/>
                <a:stretch>
                  <a:fillRect/>
                </a:stretch>
              </p:blipFill>
              <p:spPr>
                <a:xfrm>
                  <a:off x="1275779" y="5498971"/>
                  <a:ext cx="102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39" name="Freihand 538">
                  <a:extLst>
                    <a:ext uri="{FF2B5EF4-FFF2-40B4-BE49-F238E27FC236}">
                      <a16:creationId xmlns:a16="http://schemas.microsoft.com/office/drawing/2014/main" id="{15F1E8C3-C600-4E28-8679-2A21726FD68A}"/>
                    </a:ext>
                  </a:extLst>
                </p14:cNvPr>
                <p14:cNvContentPartPr/>
                <p14:nvPr/>
              </p14:nvContentPartPr>
              <p14:xfrm>
                <a:off x="1424099" y="5477731"/>
                <a:ext cx="102960" cy="121320"/>
              </p14:xfrm>
            </p:contentPart>
          </mc:Choice>
          <mc:Fallback>
            <p:pic>
              <p:nvPicPr>
                <p:cNvPr id="539" name="Freihand 538">
                  <a:extLst>
                    <a:ext uri="{FF2B5EF4-FFF2-40B4-BE49-F238E27FC236}">
                      <a16:creationId xmlns:a16="http://schemas.microsoft.com/office/drawing/2014/main" id="{15F1E8C3-C600-4E28-8679-2A21726FD68A}"/>
                    </a:ext>
                  </a:extLst>
                </p:cNvPr>
                <p:cNvPicPr/>
                <p:nvPr/>
              </p:nvPicPr>
              <p:blipFill>
                <a:blip r:embed="rId966"/>
                <a:stretch>
                  <a:fillRect/>
                </a:stretch>
              </p:blipFill>
              <p:spPr>
                <a:xfrm>
                  <a:off x="1419779" y="5473411"/>
                  <a:ext cx="111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40" name="Freihand 539">
                  <a:extLst>
                    <a:ext uri="{FF2B5EF4-FFF2-40B4-BE49-F238E27FC236}">
                      <a16:creationId xmlns:a16="http://schemas.microsoft.com/office/drawing/2014/main" id="{5BA58B8E-31F3-4A53-93C5-C4BA614696F1}"/>
                    </a:ext>
                  </a:extLst>
                </p14:cNvPr>
                <p14:cNvContentPartPr/>
                <p14:nvPr/>
              </p14:nvContentPartPr>
              <p14:xfrm>
                <a:off x="1539659" y="5458651"/>
                <a:ext cx="183600" cy="93240"/>
              </p14:xfrm>
            </p:contentPart>
          </mc:Choice>
          <mc:Fallback>
            <p:pic>
              <p:nvPicPr>
                <p:cNvPr id="540" name="Freihand 539">
                  <a:extLst>
                    <a:ext uri="{FF2B5EF4-FFF2-40B4-BE49-F238E27FC236}">
                      <a16:creationId xmlns:a16="http://schemas.microsoft.com/office/drawing/2014/main" id="{5BA58B8E-31F3-4A53-93C5-C4BA614696F1}"/>
                    </a:ext>
                  </a:extLst>
                </p:cNvPr>
                <p:cNvPicPr/>
                <p:nvPr/>
              </p:nvPicPr>
              <p:blipFill>
                <a:blip r:embed="rId968"/>
                <a:stretch>
                  <a:fillRect/>
                </a:stretch>
              </p:blipFill>
              <p:spPr>
                <a:xfrm>
                  <a:off x="1535339" y="5454331"/>
                  <a:ext cx="192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42" name="Freihand 541">
                  <a:extLst>
                    <a:ext uri="{FF2B5EF4-FFF2-40B4-BE49-F238E27FC236}">
                      <a16:creationId xmlns:a16="http://schemas.microsoft.com/office/drawing/2014/main" id="{52ECA786-4ABD-466D-B0AE-4D1013056A1F}"/>
                    </a:ext>
                  </a:extLst>
                </p14:cNvPr>
                <p14:cNvContentPartPr/>
                <p14:nvPr/>
              </p14:nvContentPartPr>
              <p14:xfrm>
                <a:off x="1877699" y="5391331"/>
                <a:ext cx="159480" cy="94320"/>
              </p14:xfrm>
            </p:contentPart>
          </mc:Choice>
          <mc:Fallback>
            <p:pic>
              <p:nvPicPr>
                <p:cNvPr id="542" name="Freihand 541">
                  <a:extLst>
                    <a:ext uri="{FF2B5EF4-FFF2-40B4-BE49-F238E27FC236}">
                      <a16:creationId xmlns:a16="http://schemas.microsoft.com/office/drawing/2014/main" id="{52ECA786-4ABD-466D-B0AE-4D1013056A1F}"/>
                    </a:ext>
                  </a:extLst>
                </p:cNvPr>
                <p:cNvPicPr/>
                <p:nvPr/>
              </p:nvPicPr>
              <p:blipFill>
                <a:blip r:embed="rId970"/>
                <a:stretch>
                  <a:fillRect/>
                </a:stretch>
              </p:blipFill>
              <p:spPr>
                <a:xfrm>
                  <a:off x="1873379" y="5387011"/>
                  <a:ext cx="168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43" name="Freihand 542">
                  <a:extLst>
                    <a:ext uri="{FF2B5EF4-FFF2-40B4-BE49-F238E27FC236}">
                      <a16:creationId xmlns:a16="http://schemas.microsoft.com/office/drawing/2014/main" id="{6F118C93-F41E-4CFB-A57D-8A1E3EEA81AC}"/>
                    </a:ext>
                  </a:extLst>
                </p14:cNvPr>
                <p14:cNvContentPartPr/>
                <p14:nvPr/>
              </p14:nvContentPartPr>
              <p14:xfrm>
                <a:off x="2035739" y="5302411"/>
                <a:ext cx="116280" cy="118800"/>
              </p14:xfrm>
            </p:contentPart>
          </mc:Choice>
          <mc:Fallback>
            <p:pic>
              <p:nvPicPr>
                <p:cNvPr id="543" name="Freihand 542">
                  <a:extLst>
                    <a:ext uri="{FF2B5EF4-FFF2-40B4-BE49-F238E27FC236}">
                      <a16:creationId xmlns:a16="http://schemas.microsoft.com/office/drawing/2014/main" id="{6F118C93-F41E-4CFB-A57D-8A1E3EEA81AC}"/>
                    </a:ext>
                  </a:extLst>
                </p:cNvPr>
                <p:cNvPicPr/>
                <p:nvPr/>
              </p:nvPicPr>
              <p:blipFill>
                <a:blip r:embed="rId972"/>
                <a:stretch>
                  <a:fillRect/>
                </a:stretch>
              </p:blipFill>
              <p:spPr>
                <a:xfrm>
                  <a:off x="2031419" y="5298091"/>
                  <a:ext cx="124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44" name="Freihand 543">
                  <a:extLst>
                    <a:ext uri="{FF2B5EF4-FFF2-40B4-BE49-F238E27FC236}">
                      <a16:creationId xmlns:a16="http://schemas.microsoft.com/office/drawing/2014/main" id="{AD28E309-0BE2-4653-8503-E1D5C78D2A9C}"/>
                    </a:ext>
                  </a:extLst>
                </p14:cNvPr>
                <p14:cNvContentPartPr/>
                <p14:nvPr/>
              </p14:nvContentPartPr>
              <p14:xfrm>
                <a:off x="2263979" y="5286571"/>
                <a:ext cx="113400" cy="104040"/>
              </p14:xfrm>
            </p:contentPart>
          </mc:Choice>
          <mc:Fallback>
            <p:pic>
              <p:nvPicPr>
                <p:cNvPr id="544" name="Freihand 543">
                  <a:extLst>
                    <a:ext uri="{FF2B5EF4-FFF2-40B4-BE49-F238E27FC236}">
                      <a16:creationId xmlns:a16="http://schemas.microsoft.com/office/drawing/2014/main" id="{AD28E309-0BE2-4653-8503-E1D5C78D2A9C}"/>
                    </a:ext>
                  </a:extLst>
                </p:cNvPr>
                <p:cNvPicPr/>
                <p:nvPr/>
              </p:nvPicPr>
              <p:blipFill>
                <a:blip r:embed="rId974"/>
                <a:stretch>
                  <a:fillRect/>
                </a:stretch>
              </p:blipFill>
              <p:spPr>
                <a:xfrm>
                  <a:off x="2259659" y="5282251"/>
                  <a:ext cx="1220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45" name="Freihand 544">
                  <a:extLst>
                    <a:ext uri="{FF2B5EF4-FFF2-40B4-BE49-F238E27FC236}">
                      <a16:creationId xmlns:a16="http://schemas.microsoft.com/office/drawing/2014/main" id="{588E656E-39B3-4EAE-8FFB-EB9AA2C04976}"/>
                    </a:ext>
                  </a:extLst>
                </p14:cNvPr>
                <p14:cNvContentPartPr/>
                <p14:nvPr/>
              </p14:nvContentPartPr>
              <p14:xfrm>
                <a:off x="2380259" y="5232211"/>
                <a:ext cx="310680" cy="115200"/>
              </p14:xfrm>
            </p:contentPart>
          </mc:Choice>
          <mc:Fallback>
            <p:pic>
              <p:nvPicPr>
                <p:cNvPr id="545" name="Freihand 544">
                  <a:extLst>
                    <a:ext uri="{FF2B5EF4-FFF2-40B4-BE49-F238E27FC236}">
                      <a16:creationId xmlns:a16="http://schemas.microsoft.com/office/drawing/2014/main" id="{588E656E-39B3-4EAE-8FFB-EB9AA2C04976}"/>
                    </a:ext>
                  </a:extLst>
                </p:cNvPr>
                <p:cNvPicPr/>
                <p:nvPr/>
              </p:nvPicPr>
              <p:blipFill>
                <a:blip r:embed="rId976"/>
                <a:stretch>
                  <a:fillRect/>
                </a:stretch>
              </p:blipFill>
              <p:spPr>
                <a:xfrm>
                  <a:off x="2375939" y="5227891"/>
                  <a:ext cx="319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46" name="Freihand 545">
                  <a:extLst>
                    <a:ext uri="{FF2B5EF4-FFF2-40B4-BE49-F238E27FC236}">
                      <a16:creationId xmlns:a16="http://schemas.microsoft.com/office/drawing/2014/main" id="{F525AAAA-8AEA-4109-B8DC-BA13D9963FB7}"/>
                    </a:ext>
                  </a:extLst>
                </p14:cNvPr>
                <p14:cNvContentPartPr/>
                <p14:nvPr/>
              </p14:nvContentPartPr>
              <p14:xfrm>
                <a:off x="2678339" y="5114131"/>
                <a:ext cx="276120" cy="135000"/>
              </p14:xfrm>
            </p:contentPart>
          </mc:Choice>
          <mc:Fallback>
            <p:pic>
              <p:nvPicPr>
                <p:cNvPr id="546" name="Freihand 545">
                  <a:extLst>
                    <a:ext uri="{FF2B5EF4-FFF2-40B4-BE49-F238E27FC236}">
                      <a16:creationId xmlns:a16="http://schemas.microsoft.com/office/drawing/2014/main" id="{F525AAAA-8AEA-4109-B8DC-BA13D9963FB7}"/>
                    </a:ext>
                  </a:extLst>
                </p:cNvPr>
                <p:cNvPicPr/>
                <p:nvPr/>
              </p:nvPicPr>
              <p:blipFill>
                <a:blip r:embed="rId978"/>
                <a:stretch>
                  <a:fillRect/>
                </a:stretch>
              </p:blipFill>
              <p:spPr>
                <a:xfrm>
                  <a:off x="2674019" y="5109811"/>
                  <a:ext cx="284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547" name="Freihand 546">
                  <a:extLst>
                    <a:ext uri="{FF2B5EF4-FFF2-40B4-BE49-F238E27FC236}">
                      <a16:creationId xmlns:a16="http://schemas.microsoft.com/office/drawing/2014/main" id="{816CF608-C543-47A0-8AAD-427D5AFFFB93}"/>
                    </a:ext>
                  </a:extLst>
                </p14:cNvPr>
                <p14:cNvContentPartPr/>
                <p14:nvPr/>
              </p14:nvContentPartPr>
              <p14:xfrm>
                <a:off x="2893619" y="5079571"/>
                <a:ext cx="61920" cy="23760"/>
              </p14:xfrm>
            </p:contentPart>
          </mc:Choice>
          <mc:Fallback>
            <p:pic>
              <p:nvPicPr>
                <p:cNvPr id="547" name="Freihand 546">
                  <a:extLst>
                    <a:ext uri="{FF2B5EF4-FFF2-40B4-BE49-F238E27FC236}">
                      <a16:creationId xmlns:a16="http://schemas.microsoft.com/office/drawing/2014/main" id="{816CF608-C543-47A0-8AAD-427D5AFFFB93}"/>
                    </a:ext>
                  </a:extLst>
                </p:cNvPr>
                <p:cNvPicPr/>
                <p:nvPr/>
              </p:nvPicPr>
              <p:blipFill>
                <a:blip r:embed="rId980"/>
                <a:stretch>
                  <a:fillRect/>
                </a:stretch>
              </p:blipFill>
              <p:spPr>
                <a:xfrm>
                  <a:off x="2889299" y="5075251"/>
                  <a:ext cx="70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548" name="Freihand 547">
                  <a:extLst>
                    <a:ext uri="{FF2B5EF4-FFF2-40B4-BE49-F238E27FC236}">
                      <a16:creationId xmlns:a16="http://schemas.microsoft.com/office/drawing/2014/main" id="{3876E8A9-80CF-431D-9B4B-0296E73B513F}"/>
                    </a:ext>
                  </a:extLst>
                </p14:cNvPr>
                <p14:cNvContentPartPr/>
                <p14:nvPr/>
              </p14:nvContentPartPr>
              <p14:xfrm>
                <a:off x="2955539" y="5097571"/>
                <a:ext cx="102600" cy="111960"/>
              </p14:xfrm>
            </p:contentPart>
          </mc:Choice>
          <mc:Fallback>
            <p:pic>
              <p:nvPicPr>
                <p:cNvPr id="548" name="Freihand 547">
                  <a:extLst>
                    <a:ext uri="{FF2B5EF4-FFF2-40B4-BE49-F238E27FC236}">
                      <a16:creationId xmlns:a16="http://schemas.microsoft.com/office/drawing/2014/main" id="{3876E8A9-80CF-431D-9B4B-0296E73B513F}"/>
                    </a:ext>
                  </a:extLst>
                </p:cNvPr>
                <p:cNvPicPr/>
                <p:nvPr/>
              </p:nvPicPr>
              <p:blipFill>
                <a:blip r:embed="rId982"/>
                <a:stretch>
                  <a:fillRect/>
                </a:stretch>
              </p:blipFill>
              <p:spPr>
                <a:xfrm>
                  <a:off x="2951219" y="5093251"/>
                  <a:ext cx="111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550" name="Freihand 549">
                  <a:extLst>
                    <a:ext uri="{FF2B5EF4-FFF2-40B4-BE49-F238E27FC236}">
                      <a16:creationId xmlns:a16="http://schemas.microsoft.com/office/drawing/2014/main" id="{0E6DC3CB-8BB9-460E-BC48-9318F3A02A26}"/>
                    </a:ext>
                  </a:extLst>
                </p14:cNvPr>
                <p14:cNvContentPartPr/>
                <p14:nvPr/>
              </p14:nvContentPartPr>
              <p14:xfrm>
                <a:off x="740459" y="5937811"/>
                <a:ext cx="129240" cy="179640"/>
              </p14:xfrm>
            </p:contentPart>
          </mc:Choice>
          <mc:Fallback>
            <p:pic>
              <p:nvPicPr>
                <p:cNvPr id="550" name="Freihand 549">
                  <a:extLst>
                    <a:ext uri="{FF2B5EF4-FFF2-40B4-BE49-F238E27FC236}">
                      <a16:creationId xmlns:a16="http://schemas.microsoft.com/office/drawing/2014/main" id="{0E6DC3CB-8BB9-460E-BC48-9318F3A02A26}"/>
                    </a:ext>
                  </a:extLst>
                </p:cNvPr>
                <p:cNvPicPr/>
                <p:nvPr/>
              </p:nvPicPr>
              <p:blipFill>
                <a:blip r:embed="rId984"/>
                <a:stretch>
                  <a:fillRect/>
                </a:stretch>
              </p:blipFill>
              <p:spPr>
                <a:xfrm>
                  <a:off x="736139" y="5933491"/>
                  <a:ext cx="137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51" name="Freihand 550">
                  <a:extLst>
                    <a:ext uri="{FF2B5EF4-FFF2-40B4-BE49-F238E27FC236}">
                      <a16:creationId xmlns:a16="http://schemas.microsoft.com/office/drawing/2014/main" id="{BC58F9FB-7C2A-4467-ABD0-0CE9851E461C}"/>
                    </a:ext>
                  </a:extLst>
                </p14:cNvPr>
                <p14:cNvContentPartPr/>
                <p14:nvPr/>
              </p14:nvContentPartPr>
              <p14:xfrm>
                <a:off x="914699" y="5888851"/>
                <a:ext cx="67320" cy="79200"/>
              </p14:xfrm>
            </p:contentPart>
          </mc:Choice>
          <mc:Fallback>
            <p:pic>
              <p:nvPicPr>
                <p:cNvPr id="551" name="Freihand 550">
                  <a:extLst>
                    <a:ext uri="{FF2B5EF4-FFF2-40B4-BE49-F238E27FC236}">
                      <a16:creationId xmlns:a16="http://schemas.microsoft.com/office/drawing/2014/main" id="{BC58F9FB-7C2A-4467-ABD0-0CE9851E461C}"/>
                    </a:ext>
                  </a:extLst>
                </p:cNvPr>
                <p:cNvPicPr/>
                <p:nvPr/>
              </p:nvPicPr>
              <p:blipFill>
                <a:blip r:embed="rId986"/>
                <a:stretch>
                  <a:fillRect/>
                </a:stretch>
              </p:blipFill>
              <p:spPr>
                <a:xfrm>
                  <a:off x="910379" y="5884531"/>
                  <a:ext cx="75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52" name="Freihand 551">
                  <a:extLst>
                    <a:ext uri="{FF2B5EF4-FFF2-40B4-BE49-F238E27FC236}">
                      <a16:creationId xmlns:a16="http://schemas.microsoft.com/office/drawing/2014/main" id="{A443AA9D-6158-4D9D-9D75-B66D6B4E1E6C}"/>
                    </a:ext>
                  </a:extLst>
                </p14:cNvPr>
                <p14:cNvContentPartPr/>
                <p14:nvPr/>
              </p14:nvContentPartPr>
              <p14:xfrm>
                <a:off x="899939" y="5812171"/>
                <a:ext cx="115200" cy="138600"/>
              </p14:xfrm>
            </p:contentPart>
          </mc:Choice>
          <mc:Fallback>
            <p:pic>
              <p:nvPicPr>
                <p:cNvPr id="552" name="Freihand 551">
                  <a:extLst>
                    <a:ext uri="{FF2B5EF4-FFF2-40B4-BE49-F238E27FC236}">
                      <a16:creationId xmlns:a16="http://schemas.microsoft.com/office/drawing/2014/main" id="{A443AA9D-6158-4D9D-9D75-B66D6B4E1E6C}"/>
                    </a:ext>
                  </a:extLst>
                </p:cNvPr>
                <p:cNvPicPr/>
                <p:nvPr/>
              </p:nvPicPr>
              <p:blipFill>
                <a:blip r:embed="rId988"/>
                <a:stretch>
                  <a:fillRect/>
                </a:stretch>
              </p:blipFill>
              <p:spPr>
                <a:xfrm>
                  <a:off x="895619" y="5807851"/>
                  <a:ext cx="123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53" name="Freihand 552">
                  <a:extLst>
                    <a:ext uri="{FF2B5EF4-FFF2-40B4-BE49-F238E27FC236}">
                      <a16:creationId xmlns:a16="http://schemas.microsoft.com/office/drawing/2014/main" id="{47194B97-56D5-4258-B4C6-CFCC0B5B532A}"/>
                    </a:ext>
                  </a:extLst>
                </p14:cNvPr>
                <p14:cNvContentPartPr/>
                <p14:nvPr/>
              </p14:nvContentPartPr>
              <p14:xfrm>
                <a:off x="1028819" y="5841331"/>
                <a:ext cx="207360" cy="194040"/>
              </p14:xfrm>
            </p:contentPart>
          </mc:Choice>
          <mc:Fallback>
            <p:pic>
              <p:nvPicPr>
                <p:cNvPr id="553" name="Freihand 552">
                  <a:extLst>
                    <a:ext uri="{FF2B5EF4-FFF2-40B4-BE49-F238E27FC236}">
                      <a16:creationId xmlns:a16="http://schemas.microsoft.com/office/drawing/2014/main" id="{47194B97-56D5-4258-B4C6-CFCC0B5B532A}"/>
                    </a:ext>
                  </a:extLst>
                </p:cNvPr>
                <p:cNvPicPr/>
                <p:nvPr/>
              </p:nvPicPr>
              <p:blipFill>
                <a:blip r:embed="rId990"/>
                <a:stretch>
                  <a:fillRect/>
                </a:stretch>
              </p:blipFill>
              <p:spPr>
                <a:xfrm>
                  <a:off x="1024499" y="5837011"/>
                  <a:ext cx="216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54" name="Freihand 553">
                  <a:extLst>
                    <a:ext uri="{FF2B5EF4-FFF2-40B4-BE49-F238E27FC236}">
                      <a16:creationId xmlns:a16="http://schemas.microsoft.com/office/drawing/2014/main" id="{F4A011D1-1A94-4948-A188-8B5900426EBE}"/>
                    </a:ext>
                  </a:extLst>
                </p14:cNvPr>
                <p14:cNvContentPartPr/>
                <p14:nvPr/>
              </p14:nvContentPartPr>
              <p14:xfrm>
                <a:off x="1363259" y="5773651"/>
                <a:ext cx="123120" cy="81360"/>
              </p14:xfrm>
            </p:contentPart>
          </mc:Choice>
          <mc:Fallback>
            <p:pic>
              <p:nvPicPr>
                <p:cNvPr id="554" name="Freihand 553">
                  <a:extLst>
                    <a:ext uri="{FF2B5EF4-FFF2-40B4-BE49-F238E27FC236}">
                      <a16:creationId xmlns:a16="http://schemas.microsoft.com/office/drawing/2014/main" id="{F4A011D1-1A94-4948-A188-8B5900426EBE}"/>
                    </a:ext>
                  </a:extLst>
                </p:cNvPr>
                <p:cNvPicPr/>
                <p:nvPr/>
              </p:nvPicPr>
              <p:blipFill>
                <a:blip r:embed="rId992"/>
                <a:stretch>
                  <a:fillRect/>
                </a:stretch>
              </p:blipFill>
              <p:spPr>
                <a:xfrm>
                  <a:off x="1358939" y="5769331"/>
                  <a:ext cx="131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55" name="Freihand 554">
                  <a:extLst>
                    <a:ext uri="{FF2B5EF4-FFF2-40B4-BE49-F238E27FC236}">
                      <a16:creationId xmlns:a16="http://schemas.microsoft.com/office/drawing/2014/main" id="{D0022E30-1879-4E12-88BF-9AE0314F00AE}"/>
                    </a:ext>
                  </a:extLst>
                </p14:cNvPr>
                <p14:cNvContentPartPr/>
                <p14:nvPr/>
              </p14:nvContentPartPr>
              <p14:xfrm>
                <a:off x="1643339" y="5694811"/>
                <a:ext cx="123480" cy="106920"/>
              </p14:xfrm>
            </p:contentPart>
          </mc:Choice>
          <mc:Fallback>
            <p:pic>
              <p:nvPicPr>
                <p:cNvPr id="555" name="Freihand 554">
                  <a:extLst>
                    <a:ext uri="{FF2B5EF4-FFF2-40B4-BE49-F238E27FC236}">
                      <a16:creationId xmlns:a16="http://schemas.microsoft.com/office/drawing/2014/main" id="{D0022E30-1879-4E12-88BF-9AE0314F00AE}"/>
                    </a:ext>
                  </a:extLst>
                </p:cNvPr>
                <p:cNvPicPr/>
                <p:nvPr/>
              </p:nvPicPr>
              <p:blipFill>
                <a:blip r:embed="rId994"/>
                <a:stretch>
                  <a:fillRect/>
                </a:stretch>
              </p:blipFill>
              <p:spPr>
                <a:xfrm>
                  <a:off x="1639019" y="5690491"/>
                  <a:ext cx="132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556" name="Freihand 555">
                  <a:extLst>
                    <a:ext uri="{FF2B5EF4-FFF2-40B4-BE49-F238E27FC236}">
                      <a16:creationId xmlns:a16="http://schemas.microsoft.com/office/drawing/2014/main" id="{DC22F12C-C588-41DC-BC6D-B2A1BA9B9D48}"/>
                    </a:ext>
                  </a:extLst>
                </p14:cNvPr>
                <p14:cNvContentPartPr/>
                <p14:nvPr/>
              </p14:nvContentPartPr>
              <p14:xfrm>
                <a:off x="1748459" y="5615251"/>
                <a:ext cx="210240" cy="142920"/>
              </p14:xfrm>
            </p:contentPart>
          </mc:Choice>
          <mc:Fallback>
            <p:pic>
              <p:nvPicPr>
                <p:cNvPr id="556" name="Freihand 555">
                  <a:extLst>
                    <a:ext uri="{FF2B5EF4-FFF2-40B4-BE49-F238E27FC236}">
                      <a16:creationId xmlns:a16="http://schemas.microsoft.com/office/drawing/2014/main" id="{DC22F12C-C588-41DC-BC6D-B2A1BA9B9D48}"/>
                    </a:ext>
                  </a:extLst>
                </p:cNvPr>
                <p:cNvPicPr/>
                <p:nvPr/>
              </p:nvPicPr>
              <p:blipFill>
                <a:blip r:embed="rId996"/>
                <a:stretch>
                  <a:fillRect/>
                </a:stretch>
              </p:blipFill>
              <p:spPr>
                <a:xfrm>
                  <a:off x="1744139" y="5610931"/>
                  <a:ext cx="218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557" name="Freihand 556">
                  <a:extLst>
                    <a:ext uri="{FF2B5EF4-FFF2-40B4-BE49-F238E27FC236}">
                      <a16:creationId xmlns:a16="http://schemas.microsoft.com/office/drawing/2014/main" id="{078EE9C2-9BFC-413A-8F1C-3BED44F85435}"/>
                    </a:ext>
                  </a:extLst>
                </p14:cNvPr>
                <p14:cNvContentPartPr/>
                <p14:nvPr/>
              </p14:nvContentPartPr>
              <p14:xfrm>
                <a:off x="1696259" y="5628931"/>
                <a:ext cx="106200" cy="35640"/>
              </p14:xfrm>
            </p:contentPart>
          </mc:Choice>
          <mc:Fallback>
            <p:pic>
              <p:nvPicPr>
                <p:cNvPr id="557" name="Freihand 556">
                  <a:extLst>
                    <a:ext uri="{FF2B5EF4-FFF2-40B4-BE49-F238E27FC236}">
                      <a16:creationId xmlns:a16="http://schemas.microsoft.com/office/drawing/2014/main" id="{078EE9C2-9BFC-413A-8F1C-3BED44F85435}"/>
                    </a:ext>
                  </a:extLst>
                </p:cNvPr>
                <p:cNvPicPr/>
                <p:nvPr/>
              </p:nvPicPr>
              <p:blipFill>
                <a:blip r:embed="rId998"/>
                <a:stretch>
                  <a:fillRect/>
                </a:stretch>
              </p:blipFill>
              <p:spPr>
                <a:xfrm>
                  <a:off x="1691939" y="5624611"/>
                  <a:ext cx="114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558" name="Freihand 557">
                  <a:extLst>
                    <a:ext uri="{FF2B5EF4-FFF2-40B4-BE49-F238E27FC236}">
                      <a16:creationId xmlns:a16="http://schemas.microsoft.com/office/drawing/2014/main" id="{BCD71574-FD3B-4C54-8677-11F3EF0808F6}"/>
                    </a:ext>
                  </a:extLst>
                </p14:cNvPr>
                <p14:cNvContentPartPr/>
                <p14:nvPr/>
              </p14:nvContentPartPr>
              <p14:xfrm>
                <a:off x="1897139" y="5623891"/>
                <a:ext cx="174960" cy="100080"/>
              </p14:xfrm>
            </p:contentPart>
          </mc:Choice>
          <mc:Fallback>
            <p:pic>
              <p:nvPicPr>
                <p:cNvPr id="558" name="Freihand 557">
                  <a:extLst>
                    <a:ext uri="{FF2B5EF4-FFF2-40B4-BE49-F238E27FC236}">
                      <a16:creationId xmlns:a16="http://schemas.microsoft.com/office/drawing/2014/main" id="{BCD71574-FD3B-4C54-8677-11F3EF0808F6}"/>
                    </a:ext>
                  </a:extLst>
                </p:cNvPr>
                <p:cNvPicPr/>
                <p:nvPr/>
              </p:nvPicPr>
              <p:blipFill>
                <a:blip r:embed="rId1000"/>
                <a:stretch>
                  <a:fillRect/>
                </a:stretch>
              </p:blipFill>
              <p:spPr>
                <a:xfrm>
                  <a:off x="1892819" y="5619571"/>
                  <a:ext cx="183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559" name="Freihand 558">
                  <a:extLst>
                    <a:ext uri="{FF2B5EF4-FFF2-40B4-BE49-F238E27FC236}">
                      <a16:creationId xmlns:a16="http://schemas.microsoft.com/office/drawing/2014/main" id="{312C82D1-4586-47A0-A8A7-1DBC30E39FF5}"/>
                    </a:ext>
                  </a:extLst>
                </p14:cNvPr>
                <p14:cNvContentPartPr/>
                <p14:nvPr/>
              </p14:nvContentPartPr>
              <p14:xfrm>
                <a:off x="2046899" y="5548651"/>
                <a:ext cx="186480" cy="134640"/>
              </p14:xfrm>
            </p:contentPart>
          </mc:Choice>
          <mc:Fallback>
            <p:pic>
              <p:nvPicPr>
                <p:cNvPr id="559" name="Freihand 558">
                  <a:extLst>
                    <a:ext uri="{FF2B5EF4-FFF2-40B4-BE49-F238E27FC236}">
                      <a16:creationId xmlns:a16="http://schemas.microsoft.com/office/drawing/2014/main" id="{312C82D1-4586-47A0-A8A7-1DBC30E39FF5}"/>
                    </a:ext>
                  </a:extLst>
                </p:cNvPr>
                <p:cNvPicPr/>
                <p:nvPr/>
              </p:nvPicPr>
              <p:blipFill>
                <a:blip r:embed="rId1002"/>
                <a:stretch>
                  <a:fillRect/>
                </a:stretch>
              </p:blipFill>
              <p:spPr>
                <a:xfrm>
                  <a:off x="2042579" y="5544331"/>
                  <a:ext cx="195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561" name="Freihand 560">
                  <a:extLst>
                    <a:ext uri="{FF2B5EF4-FFF2-40B4-BE49-F238E27FC236}">
                      <a16:creationId xmlns:a16="http://schemas.microsoft.com/office/drawing/2014/main" id="{251703CA-816A-4538-A92E-30D7CEE631EB}"/>
                    </a:ext>
                  </a:extLst>
                </p14:cNvPr>
                <p14:cNvContentPartPr/>
                <p14:nvPr/>
              </p14:nvContentPartPr>
              <p14:xfrm>
                <a:off x="2221859" y="5516971"/>
                <a:ext cx="215640" cy="182880"/>
              </p14:xfrm>
            </p:contentPart>
          </mc:Choice>
          <mc:Fallback>
            <p:pic>
              <p:nvPicPr>
                <p:cNvPr id="561" name="Freihand 560">
                  <a:extLst>
                    <a:ext uri="{FF2B5EF4-FFF2-40B4-BE49-F238E27FC236}">
                      <a16:creationId xmlns:a16="http://schemas.microsoft.com/office/drawing/2014/main" id="{251703CA-816A-4538-A92E-30D7CEE631EB}"/>
                    </a:ext>
                  </a:extLst>
                </p:cNvPr>
                <p:cNvPicPr/>
                <p:nvPr/>
              </p:nvPicPr>
              <p:blipFill>
                <a:blip r:embed="rId1004"/>
                <a:stretch>
                  <a:fillRect/>
                </a:stretch>
              </p:blipFill>
              <p:spPr>
                <a:xfrm>
                  <a:off x="2217539" y="5512651"/>
                  <a:ext cx="224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562" name="Freihand 561">
                  <a:extLst>
                    <a:ext uri="{FF2B5EF4-FFF2-40B4-BE49-F238E27FC236}">
                      <a16:creationId xmlns:a16="http://schemas.microsoft.com/office/drawing/2014/main" id="{BE4A4F77-C556-485C-A85D-F1551A473CE3}"/>
                    </a:ext>
                  </a:extLst>
                </p14:cNvPr>
                <p14:cNvContentPartPr/>
                <p14:nvPr/>
              </p14:nvContentPartPr>
              <p14:xfrm>
                <a:off x="2274419" y="5512291"/>
                <a:ext cx="71280" cy="241920"/>
              </p14:xfrm>
            </p:contentPart>
          </mc:Choice>
          <mc:Fallback>
            <p:pic>
              <p:nvPicPr>
                <p:cNvPr id="562" name="Freihand 561">
                  <a:extLst>
                    <a:ext uri="{FF2B5EF4-FFF2-40B4-BE49-F238E27FC236}">
                      <a16:creationId xmlns:a16="http://schemas.microsoft.com/office/drawing/2014/main" id="{BE4A4F77-C556-485C-A85D-F1551A473CE3}"/>
                    </a:ext>
                  </a:extLst>
                </p:cNvPr>
                <p:cNvPicPr/>
                <p:nvPr/>
              </p:nvPicPr>
              <p:blipFill>
                <a:blip r:embed="rId1006"/>
                <a:stretch>
                  <a:fillRect/>
                </a:stretch>
              </p:blipFill>
              <p:spPr>
                <a:xfrm>
                  <a:off x="2270099" y="5507971"/>
                  <a:ext cx="79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563" name="Freihand 562">
                  <a:extLst>
                    <a:ext uri="{FF2B5EF4-FFF2-40B4-BE49-F238E27FC236}">
                      <a16:creationId xmlns:a16="http://schemas.microsoft.com/office/drawing/2014/main" id="{5CC3DC98-CF17-42B3-8099-A515163F741E}"/>
                    </a:ext>
                  </a:extLst>
                </p14:cNvPr>
                <p14:cNvContentPartPr/>
                <p14:nvPr/>
              </p14:nvContentPartPr>
              <p14:xfrm>
                <a:off x="2590139" y="5402851"/>
                <a:ext cx="149760" cy="104400"/>
              </p14:xfrm>
            </p:contentPart>
          </mc:Choice>
          <mc:Fallback>
            <p:pic>
              <p:nvPicPr>
                <p:cNvPr id="563" name="Freihand 562">
                  <a:extLst>
                    <a:ext uri="{FF2B5EF4-FFF2-40B4-BE49-F238E27FC236}">
                      <a16:creationId xmlns:a16="http://schemas.microsoft.com/office/drawing/2014/main" id="{5CC3DC98-CF17-42B3-8099-A515163F741E}"/>
                    </a:ext>
                  </a:extLst>
                </p:cNvPr>
                <p:cNvPicPr/>
                <p:nvPr/>
              </p:nvPicPr>
              <p:blipFill>
                <a:blip r:embed="rId1008"/>
                <a:stretch>
                  <a:fillRect/>
                </a:stretch>
              </p:blipFill>
              <p:spPr>
                <a:xfrm>
                  <a:off x="2585819" y="5398531"/>
                  <a:ext cx="158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564" name="Freihand 563">
                  <a:extLst>
                    <a:ext uri="{FF2B5EF4-FFF2-40B4-BE49-F238E27FC236}">
                      <a16:creationId xmlns:a16="http://schemas.microsoft.com/office/drawing/2014/main" id="{FF16C6F2-3DDB-4DDD-96AD-44A1D25D2C88}"/>
                    </a:ext>
                  </a:extLst>
                </p14:cNvPr>
                <p14:cNvContentPartPr/>
                <p14:nvPr/>
              </p14:nvContentPartPr>
              <p14:xfrm>
                <a:off x="2739179" y="5331571"/>
                <a:ext cx="86040" cy="143640"/>
              </p14:xfrm>
            </p:contentPart>
          </mc:Choice>
          <mc:Fallback>
            <p:pic>
              <p:nvPicPr>
                <p:cNvPr id="564" name="Freihand 563">
                  <a:extLst>
                    <a:ext uri="{FF2B5EF4-FFF2-40B4-BE49-F238E27FC236}">
                      <a16:creationId xmlns:a16="http://schemas.microsoft.com/office/drawing/2014/main" id="{FF16C6F2-3DDB-4DDD-96AD-44A1D25D2C88}"/>
                    </a:ext>
                  </a:extLst>
                </p:cNvPr>
                <p:cNvPicPr/>
                <p:nvPr/>
              </p:nvPicPr>
              <p:blipFill>
                <a:blip r:embed="rId1010"/>
                <a:stretch>
                  <a:fillRect/>
                </a:stretch>
              </p:blipFill>
              <p:spPr>
                <a:xfrm>
                  <a:off x="2734859" y="5327251"/>
                  <a:ext cx="94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565" name="Freihand 564">
                  <a:extLst>
                    <a:ext uri="{FF2B5EF4-FFF2-40B4-BE49-F238E27FC236}">
                      <a16:creationId xmlns:a16="http://schemas.microsoft.com/office/drawing/2014/main" id="{7FC206FC-9DFB-4EB4-A702-C51BD8C62B38}"/>
                    </a:ext>
                  </a:extLst>
                </p14:cNvPr>
                <p14:cNvContentPartPr/>
                <p14:nvPr/>
              </p14:nvContentPartPr>
              <p14:xfrm>
                <a:off x="2810819" y="5394211"/>
                <a:ext cx="39960" cy="88920"/>
              </p14:xfrm>
            </p:contentPart>
          </mc:Choice>
          <mc:Fallback>
            <p:pic>
              <p:nvPicPr>
                <p:cNvPr id="565" name="Freihand 564">
                  <a:extLst>
                    <a:ext uri="{FF2B5EF4-FFF2-40B4-BE49-F238E27FC236}">
                      <a16:creationId xmlns:a16="http://schemas.microsoft.com/office/drawing/2014/main" id="{7FC206FC-9DFB-4EB4-A702-C51BD8C62B38}"/>
                    </a:ext>
                  </a:extLst>
                </p:cNvPr>
                <p:cNvPicPr/>
                <p:nvPr/>
              </p:nvPicPr>
              <p:blipFill>
                <a:blip r:embed="rId1012"/>
                <a:stretch>
                  <a:fillRect/>
                </a:stretch>
              </p:blipFill>
              <p:spPr>
                <a:xfrm>
                  <a:off x="2806499" y="5389891"/>
                  <a:ext cx="48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566" name="Freihand 565">
                  <a:extLst>
                    <a:ext uri="{FF2B5EF4-FFF2-40B4-BE49-F238E27FC236}">
                      <a16:creationId xmlns:a16="http://schemas.microsoft.com/office/drawing/2014/main" id="{9FC9F9E9-05E7-45E4-8874-04043FCB9A0B}"/>
                    </a:ext>
                  </a:extLst>
                </p14:cNvPr>
                <p14:cNvContentPartPr/>
                <p14:nvPr/>
              </p14:nvContentPartPr>
              <p14:xfrm>
                <a:off x="2667539" y="5303131"/>
                <a:ext cx="267480" cy="169200"/>
              </p14:xfrm>
            </p:contentPart>
          </mc:Choice>
          <mc:Fallback>
            <p:pic>
              <p:nvPicPr>
                <p:cNvPr id="566" name="Freihand 565">
                  <a:extLst>
                    <a:ext uri="{FF2B5EF4-FFF2-40B4-BE49-F238E27FC236}">
                      <a16:creationId xmlns:a16="http://schemas.microsoft.com/office/drawing/2014/main" id="{9FC9F9E9-05E7-45E4-8874-04043FCB9A0B}"/>
                    </a:ext>
                  </a:extLst>
                </p:cNvPr>
                <p:cNvPicPr/>
                <p:nvPr/>
              </p:nvPicPr>
              <p:blipFill>
                <a:blip r:embed="rId1014"/>
                <a:stretch>
                  <a:fillRect/>
                </a:stretch>
              </p:blipFill>
              <p:spPr>
                <a:xfrm>
                  <a:off x="2663219" y="5298811"/>
                  <a:ext cx="276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567" name="Freihand 566">
                  <a:extLst>
                    <a:ext uri="{FF2B5EF4-FFF2-40B4-BE49-F238E27FC236}">
                      <a16:creationId xmlns:a16="http://schemas.microsoft.com/office/drawing/2014/main" id="{B04DA4D7-C04E-4000-8A18-410DBA307314}"/>
                    </a:ext>
                  </a:extLst>
                </p14:cNvPr>
                <p14:cNvContentPartPr/>
                <p14:nvPr/>
              </p14:nvContentPartPr>
              <p14:xfrm>
                <a:off x="1124579" y="6140851"/>
                <a:ext cx="157320" cy="147960"/>
              </p14:xfrm>
            </p:contentPart>
          </mc:Choice>
          <mc:Fallback>
            <p:pic>
              <p:nvPicPr>
                <p:cNvPr id="567" name="Freihand 566">
                  <a:extLst>
                    <a:ext uri="{FF2B5EF4-FFF2-40B4-BE49-F238E27FC236}">
                      <a16:creationId xmlns:a16="http://schemas.microsoft.com/office/drawing/2014/main" id="{B04DA4D7-C04E-4000-8A18-410DBA307314}"/>
                    </a:ext>
                  </a:extLst>
                </p:cNvPr>
                <p:cNvPicPr/>
                <p:nvPr/>
              </p:nvPicPr>
              <p:blipFill>
                <a:blip r:embed="rId1016"/>
                <a:stretch>
                  <a:fillRect/>
                </a:stretch>
              </p:blipFill>
              <p:spPr>
                <a:xfrm>
                  <a:off x="1120259" y="6136531"/>
                  <a:ext cx="165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568" name="Freihand 567">
                  <a:extLst>
                    <a:ext uri="{FF2B5EF4-FFF2-40B4-BE49-F238E27FC236}">
                      <a16:creationId xmlns:a16="http://schemas.microsoft.com/office/drawing/2014/main" id="{45D5654D-1D72-4267-B2D9-A6F30C9EF394}"/>
                    </a:ext>
                  </a:extLst>
                </p14:cNvPr>
                <p14:cNvContentPartPr/>
                <p14:nvPr/>
              </p14:nvContentPartPr>
              <p14:xfrm>
                <a:off x="1265699" y="6144811"/>
                <a:ext cx="91800" cy="105120"/>
              </p14:xfrm>
            </p:contentPart>
          </mc:Choice>
          <mc:Fallback>
            <p:pic>
              <p:nvPicPr>
                <p:cNvPr id="568" name="Freihand 567">
                  <a:extLst>
                    <a:ext uri="{FF2B5EF4-FFF2-40B4-BE49-F238E27FC236}">
                      <a16:creationId xmlns:a16="http://schemas.microsoft.com/office/drawing/2014/main" id="{45D5654D-1D72-4267-B2D9-A6F30C9EF394}"/>
                    </a:ext>
                  </a:extLst>
                </p:cNvPr>
                <p:cNvPicPr/>
                <p:nvPr/>
              </p:nvPicPr>
              <p:blipFill>
                <a:blip r:embed="rId1018"/>
                <a:stretch>
                  <a:fillRect/>
                </a:stretch>
              </p:blipFill>
              <p:spPr>
                <a:xfrm>
                  <a:off x="1261379" y="6140491"/>
                  <a:ext cx="100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569" name="Freihand 568">
                  <a:extLst>
                    <a:ext uri="{FF2B5EF4-FFF2-40B4-BE49-F238E27FC236}">
                      <a16:creationId xmlns:a16="http://schemas.microsoft.com/office/drawing/2014/main" id="{C2FD21DC-1941-4054-847B-2FF6E4F122EC}"/>
                    </a:ext>
                  </a:extLst>
                </p14:cNvPr>
                <p14:cNvContentPartPr/>
                <p14:nvPr/>
              </p14:nvContentPartPr>
              <p14:xfrm>
                <a:off x="1390619" y="6113491"/>
                <a:ext cx="85320" cy="96840"/>
              </p14:xfrm>
            </p:contentPart>
          </mc:Choice>
          <mc:Fallback>
            <p:pic>
              <p:nvPicPr>
                <p:cNvPr id="569" name="Freihand 568">
                  <a:extLst>
                    <a:ext uri="{FF2B5EF4-FFF2-40B4-BE49-F238E27FC236}">
                      <a16:creationId xmlns:a16="http://schemas.microsoft.com/office/drawing/2014/main" id="{C2FD21DC-1941-4054-847B-2FF6E4F122EC}"/>
                    </a:ext>
                  </a:extLst>
                </p:cNvPr>
                <p:cNvPicPr/>
                <p:nvPr/>
              </p:nvPicPr>
              <p:blipFill>
                <a:blip r:embed="rId1020"/>
                <a:stretch>
                  <a:fillRect/>
                </a:stretch>
              </p:blipFill>
              <p:spPr>
                <a:xfrm>
                  <a:off x="1386299" y="6109171"/>
                  <a:ext cx="93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570" name="Freihand 569">
                  <a:extLst>
                    <a:ext uri="{FF2B5EF4-FFF2-40B4-BE49-F238E27FC236}">
                      <a16:creationId xmlns:a16="http://schemas.microsoft.com/office/drawing/2014/main" id="{18433A90-BE1F-4921-A302-207FD1E698FC}"/>
                    </a:ext>
                  </a:extLst>
                </p14:cNvPr>
                <p14:cNvContentPartPr/>
                <p14:nvPr/>
              </p14:nvContentPartPr>
              <p14:xfrm>
                <a:off x="1538579" y="6027811"/>
                <a:ext cx="239040" cy="124560"/>
              </p14:xfrm>
            </p:contentPart>
          </mc:Choice>
          <mc:Fallback>
            <p:pic>
              <p:nvPicPr>
                <p:cNvPr id="570" name="Freihand 569">
                  <a:extLst>
                    <a:ext uri="{FF2B5EF4-FFF2-40B4-BE49-F238E27FC236}">
                      <a16:creationId xmlns:a16="http://schemas.microsoft.com/office/drawing/2014/main" id="{18433A90-BE1F-4921-A302-207FD1E698FC}"/>
                    </a:ext>
                  </a:extLst>
                </p:cNvPr>
                <p:cNvPicPr/>
                <p:nvPr/>
              </p:nvPicPr>
              <p:blipFill>
                <a:blip r:embed="rId1022"/>
                <a:stretch>
                  <a:fillRect/>
                </a:stretch>
              </p:blipFill>
              <p:spPr>
                <a:xfrm>
                  <a:off x="1534259" y="6023491"/>
                  <a:ext cx="247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571" name="Freihand 570">
                  <a:extLst>
                    <a:ext uri="{FF2B5EF4-FFF2-40B4-BE49-F238E27FC236}">
                      <a16:creationId xmlns:a16="http://schemas.microsoft.com/office/drawing/2014/main" id="{9FC3F6A1-2F20-4B65-BC60-4A2F48AFFB4E}"/>
                    </a:ext>
                  </a:extLst>
                </p14:cNvPr>
                <p14:cNvContentPartPr/>
                <p14:nvPr/>
              </p14:nvContentPartPr>
              <p14:xfrm>
                <a:off x="1793459" y="5975251"/>
                <a:ext cx="85680" cy="187560"/>
              </p14:xfrm>
            </p:contentPart>
          </mc:Choice>
          <mc:Fallback>
            <p:pic>
              <p:nvPicPr>
                <p:cNvPr id="571" name="Freihand 570">
                  <a:extLst>
                    <a:ext uri="{FF2B5EF4-FFF2-40B4-BE49-F238E27FC236}">
                      <a16:creationId xmlns:a16="http://schemas.microsoft.com/office/drawing/2014/main" id="{9FC3F6A1-2F20-4B65-BC60-4A2F48AFFB4E}"/>
                    </a:ext>
                  </a:extLst>
                </p:cNvPr>
                <p:cNvPicPr/>
                <p:nvPr/>
              </p:nvPicPr>
              <p:blipFill>
                <a:blip r:embed="rId1024"/>
                <a:stretch>
                  <a:fillRect/>
                </a:stretch>
              </p:blipFill>
              <p:spPr>
                <a:xfrm>
                  <a:off x="1789139" y="5970931"/>
                  <a:ext cx="94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572" name="Freihand 571">
                  <a:extLst>
                    <a:ext uri="{FF2B5EF4-FFF2-40B4-BE49-F238E27FC236}">
                      <a16:creationId xmlns:a16="http://schemas.microsoft.com/office/drawing/2014/main" id="{514569E7-093F-47F0-85F8-2A817E253345}"/>
                    </a:ext>
                  </a:extLst>
                </p14:cNvPr>
                <p14:cNvContentPartPr/>
                <p14:nvPr/>
              </p14:nvContentPartPr>
              <p14:xfrm>
                <a:off x="1881659" y="5877331"/>
                <a:ext cx="252720" cy="138600"/>
              </p14:xfrm>
            </p:contentPart>
          </mc:Choice>
          <mc:Fallback>
            <p:pic>
              <p:nvPicPr>
                <p:cNvPr id="572" name="Freihand 571">
                  <a:extLst>
                    <a:ext uri="{FF2B5EF4-FFF2-40B4-BE49-F238E27FC236}">
                      <a16:creationId xmlns:a16="http://schemas.microsoft.com/office/drawing/2014/main" id="{514569E7-093F-47F0-85F8-2A817E253345}"/>
                    </a:ext>
                  </a:extLst>
                </p:cNvPr>
                <p:cNvPicPr/>
                <p:nvPr/>
              </p:nvPicPr>
              <p:blipFill>
                <a:blip r:embed="rId1026"/>
                <a:stretch>
                  <a:fillRect/>
                </a:stretch>
              </p:blipFill>
              <p:spPr>
                <a:xfrm>
                  <a:off x="1877339" y="5873011"/>
                  <a:ext cx="261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573" name="Freihand 572">
                  <a:extLst>
                    <a:ext uri="{FF2B5EF4-FFF2-40B4-BE49-F238E27FC236}">
                      <a16:creationId xmlns:a16="http://schemas.microsoft.com/office/drawing/2014/main" id="{B083EC1F-D738-4B54-9168-429B2131AEA5}"/>
                    </a:ext>
                  </a:extLst>
                </p14:cNvPr>
                <p14:cNvContentPartPr/>
                <p14:nvPr/>
              </p14:nvContentPartPr>
              <p14:xfrm>
                <a:off x="2058419" y="5809651"/>
                <a:ext cx="22320" cy="21240"/>
              </p14:xfrm>
            </p:contentPart>
          </mc:Choice>
          <mc:Fallback>
            <p:pic>
              <p:nvPicPr>
                <p:cNvPr id="573" name="Freihand 572">
                  <a:extLst>
                    <a:ext uri="{FF2B5EF4-FFF2-40B4-BE49-F238E27FC236}">
                      <a16:creationId xmlns:a16="http://schemas.microsoft.com/office/drawing/2014/main" id="{B083EC1F-D738-4B54-9168-429B2131AEA5}"/>
                    </a:ext>
                  </a:extLst>
                </p:cNvPr>
                <p:cNvPicPr/>
                <p:nvPr/>
              </p:nvPicPr>
              <p:blipFill>
                <a:blip r:embed="rId1028"/>
                <a:stretch>
                  <a:fillRect/>
                </a:stretch>
              </p:blipFill>
              <p:spPr>
                <a:xfrm>
                  <a:off x="2054099" y="5805331"/>
                  <a:ext cx="30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74" name="Freihand 573">
                  <a:extLst>
                    <a:ext uri="{FF2B5EF4-FFF2-40B4-BE49-F238E27FC236}">
                      <a16:creationId xmlns:a16="http://schemas.microsoft.com/office/drawing/2014/main" id="{0FA5F781-3A0D-44BD-8001-B93E57FADBDA}"/>
                    </a:ext>
                  </a:extLst>
                </p14:cNvPr>
                <p14:cNvContentPartPr/>
                <p14:nvPr/>
              </p14:nvContentPartPr>
              <p14:xfrm>
                <a:off x="2162819" y="5840251"/>
                <a:ext cx="136800" cy="303120"/>
              </p14:xfrm>
            </p:contentPart>
          </mc:Choice>
          <mc:Fallback>
            <p:pic>
              <p:nvPicPr>
                <p:cNvPr id="574" name="Freihand 573">
                  <a:extLst>
                    <a:ext uri="{FF2B5EF4-FFF2-40B4-BE49-F238E27FC236}">
                      <a16:creationId xmlns:a16="http://schemas.microsoft.com/office/drawing/2014/main" id="{0FA5F781-3A0D-44BD-8001-B93E57FADBDA}"/>
                    </a:ext>
                  </a:extLst>
                </p:cNvPr>
                <p:cNvPicPr/>
                <p:nvPr/>
              </p:nvPicPr>
              <p:blipFill>
                <a:blip r:embed="rId1030"/>
                <a:stretch>
                  <a:fillRect/>
                </a:stretch>
              </p:blipFill>
              <p:spPr>
                <a:xfrm>
                  <a:off x="2158499" y="5835931"/>
                  <a:ext cx="14544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575" name="Freihand 574">
                  <a:extLst>
                    <a:ext uri="{FF2B5EF4-FFF2-40B4-BE49-F238E27FC236}">
                      <a16:creationId xmlns:a16="http://schemas.microsoft.com/office/drawing/2014/main" id="{0AA88A33-CF00-46D3-9E0A-86DA11118AC5}"/>
                    </a:ext>
                  </a:extLst>
                </p14:cNvPr>
                <p14:cNvContentPartPr/>
                <p14:nvPr/>
              </p14:nvContentPartPr>
              <p14:xfrm>
                <a:off x="1115939" y="6002611"/>
                <a:ext cx="1259640" cy="475920"/>
              </p14:xfrm>
            </p:contentPart>
          </mc:Choice>
          <mc:Fallback>
            <p:pic>
              <p:nvPicPr>
                <p:cNvPr id="575" name="Freihand 574">
                  <a:extLst>
                    <a:ext uri="{FF2B5EF4-FFF2-40B4-BE49-F238E27FC236}">
                      <a16:creationId xmlns:a16="http://schemas.microsoft.com/office/drawing/2014/main" id="{0AA88A33-CF00-46D3-9E0A-86DA11118AC5}"/>
                    </a:ext>
                  </a:extLst>
                </p:cNvPr>
                <p:cNvPicPr/>
                <p:nvPr/>
              </p:nvPicPr>
              <p:blipFill>
                <a:blip r:embed="rId1032"/>
                <a:stretch>
                  <a:fillRect/>
                </a:stretch>
              </p:blipFill>
              <p:spPr>
                <a:xfrm>
                  <a:off x="1111619" y="5998291"/>
                  <a:ext cx="126828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576" name="Freihand 575">
                  <a:extLst>
                    <a:ext uri="{FF2B5EF4-FFF2-40B4-BE49-F238E27FC236}">
                      <a16:creationId xmlns:a16="http://schemas.microsoft.com/office/drawing/2014/main" id="{8C805DFD-4525-4DC2-AAD6-C88024BFAAB9}"/>
                    </a:ext>
                  </a:extLst>
                </p14:cNvPr>
                <p14:cNvContentPartPr/>
                <p14:nvPr/>
              </p14:nvContentPartPr>
              <p14:xfrm>
                <a:off x="973019" y="6158131"/>
                <a:ext cx="153360" cy="290880"/>
              </p14:xfrm>
            </p:contentPart>
          </mc:Choice>
          <mc:Fallback>
            <p:pic>
              <p:nvPicPr>
                <p:cNvPr id="576" name="Freihand 575">
                  <a:extLst>
                    <a:ext uri="{FF2B5EF4-FFF2-40B4-BE49-F238E27FC236}">
                      <a16:creationId xmlns:a16="http://schemas.microsoft.com/office/drawing/2014/main" id="{8C805DFD-4525-4DC2-AAD6-C88024BFAAB9}"/>
                    </a:ext>
                  </a:extLst>
                </p:cNvPr>
                <p:cNvPicPr/>
                <p:nvPr/>
              </p:nvPicPr>
              <p:blipFill>
                <a:blip r:embed="rId1034"/>
                <a:stretch>
                  <a:fillRect/>
                </a:stretch>
              </p:blipFill>
              <p:spPr>
                <a:xfrm>
                  <a:off x="968699" y="6153811"/>
                  <a:ext cx="1620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577" name="Freihand 576">
                  <a:extLst>
                    <a:ext uri="{FF2B5EF4-FFF2-40B4-BE49-F238E27FC236}">
                      <a16:creationId xmlns:a16="http://schemas.microsoft.com/office/drawing/2014/main" id="{C4A6BE13-4C3C-4A09-B8D8-32147E2D9B8B}"/>
                    </a:ext>
                  </a:extLst>
                </p14:cNvPr>
                <p14:cNvContentPartPr/>
                <p14:nvPr/>
              </p14:nvContentPartPr>
              <p14:xfrm>
                <a:off x="1029539" y="5667451"/>
                <a:ext cx="1401480" cy="460440"/>
              </p14:xfrm>
            </p:contentPart>
          </mc:Choice>
          <mc:Fallback>
            <p:pic>
              <p:nvPicPr>
                <p:cNvPr id="577" name="Freihand 576">
                  <a:extLst>
                    <a:ext uri="{FF2B5EF4-FFF2-40B4-BE49-F238E27FC236}">
                      <a16:creationId xmlns:a16="http://schemas.microsoft.com/office/drawing/2014/main" id="{C4A6BE13-4C3C-4A09-B8D8-32147E2D9B8B}"/>
                    </a:ext>
                  </a:extLst>
                </p:cNvPr>
                <p:cNvPicPr/>
                <p:nvPr/>
              </p:nvPicPr>
              <p:blipFill>
                <a:blip r:embed="rId1036"/>
                <a:stretch>
                  <a:fillRect/>
                </a:stretch>
              </p:blipFill>
              <p:spPr>
                <a:xfrm>
                  <a:off x="1025219" y="5663131"/>
                  <a:ext cx="1410120" cy="46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7">
            <p14:nvContentPartPr>
              <p14:cNvPr id="579" name="Freihand 578">
                <a:extLst>
                  <a:ext uri="{FF2B5EF4-FFF2-40B4-BE49-F238E27FC236}">
                    <a16:creationId xmlns:a16="http://schemas.microsoft.com/office/drawing/2014/main" id="{7436EE02-0104-4CD2-8C56-07A55AF60650}"/>
                  </a:ext>
                </a:extLst>
              </p14:cNvPr>
              <p14:cNvContentPartPr/>
              <p14:nvPr/>
            </p14:nvContentPartPr>
            <p14:xfrm>
              <a:off x="2512379" y="1649131"/>
              <a:ext cx="1362240" cy="460800"/>
            </p14:xfrm>
          </p:contentPart>
        </mc:Choice>
        <mc:Fallback>
          <p:pic>
            <p:nvPicPr>
              <p:cNvPr id="579" name="Freihand 578">
                <a:extLst>
                  <a:ext uri="{FF2B5EF4-FFF2-40B4-BE49-F238E27FC236}">
                    <a16:creationId xmlns:a16="http://schemas.microsoft.com/office/drawing/2014/main" id="{7436EE02-0104-4CD2-8C56-07A55AF60650}"/>
                  </a:ext>
                </a:extLst>
              </p:cNvPr>
              <p:cNvPicPr/>
              <p:nvPr/>
            </p:nvPicPr>
            <p:blipFill>
              <a:blip r:embed="rId1038"/>
              <a:stretch>
                <a:fillRect/>
              </a:stretch>
            </p:blipFill>
            <p:spPr>
              <a:xfrm>
                <a:off x="2508059" y="1644811"/>
                <a:ext cx="137088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580" name="Freihand 579">
                <a:extLst>
                  <a:ext uri="{FF2B5EF4-FFF2-40B4-BE49-F238E27FC236}">
                    <a16:creationId xmlns:a16="http://schemas.microsoft.com/office/drawing/2014/main" id="{FB828509-637E-4191-B91C-A5C4C2C76674}"/>
                  </a:ext>
                </a:extLst>
              </p14:cNvPr>
              <p14:cNvContentPartPr/>
              <p14:nvPr/>
            </p14:nvContentPartPr>
            <p14:xfrm>
              <a:off x="4502459" y="2267611"/>
              <a:ext cx="1514520" cy="450720"/>
            </p14:xfrm>
          </p:contentPart>
        </mc:Choice>
        <mc:Fallback>
          <p:pic>
            <p:nvPicPr>
              <p:cNvPr id="580" name="Freihand 579">
                <a:extLst>
                  <a:ext uri="{FF2B5EF4-FFF2-40B4-BE49-F238E27FC236}">
                    <a16:creationId xmlns:a16="http://schemas.microsoft.com/office/drawing/2014/main" id="{FB828509-637E-4191-B91C-A5C4C2C76674}"/>
                  </a:ext>
                </a:extLst>
              </p:cNvPr>
              <p:cNvPicPr/>
              <p:nvPr/>
            </p:nvPicPr>
            <p:blipFill>
              <a:blip r:embed="rId1040"/>
              <a:stretch>
                <a:fillRect/>
              </a:stretch>
            </p:blipFill>
            <p:spPr>
              <a:xfrm>
                <a:off x="4498139" y="2263291"/>
                <a:ext cx="152316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581" name="Freihand 580">
                <a:extLst>
                  <a:ext uri="{FF2B5EF4-FFF2-40B4-BE49-F238E27FC236}">
                    <a16:creationId xmlns:a16="http://schemas.microsoft.com/office/drawing/2014/main" id="{7F0A31C5-2860-4B02-A7E5-5EEA948864FB}"/>
                  </a:ext>
                </a:extLst>
              </p14:cNvPr>
              <p14:cNvContentPartPr/>
              <p14:nvPr/>
            </p14:nvContentPartPr>
            <p14:xfrm>
              <a:off x="4525499" y="2313331"/>
              <a:ext cx="1275480" cy="416160"/>
            </p14:xfrm>
          </p:contentPart>
        </mc:Choice>
        <mc:Fallback>
          <p:pic>
            <p:nvPicPr>
              <p:cNvPr id="581" name="Freihand 580">
                <a:extLst>
                  <a:ext uri="{FF2B5EF4-FFF2-40B4-BE49-F238E27FC236}">
                    <a16:creationId xmlns:a16="http://schemas.microsoft.com/office/drawing/2014/main" id="{7F0A31C5-2860-4B02-A7E5-5EEA948864FB}"/>
                  </a:ext>
                </a:extLst>
              </p:cNvPr>
              <p:cNvPicPr/>
              <p:nvPr/>
            </p:nvPicPr>
            <p:blipFill>
              <a:blip r:embed="rId1042"/>
              <a:stretch>
                <a:fillRect/>
              </a:stretch>
            </p:blipFill>
            <p:spPr>
              <a:xfrm>
                <a:off x="4521179" y="2309011"/>
                <a:ext cx="12841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582" name="Freihand 581">
                <a:extLst>
                  <a:ext uri="{FF2B5EF4-FFF2-40B4-BE49-F238E27FC236}">
                    <a16:creationId xmlns:a16="http://schemas.microsoft.com/office/drawing/2014/main" id="{DA035BD2-4B74-4AC9-A738-152C4F501C09}"/>
                  </a:ext>
                </a:extLst>
              </p14:cNvPr>
              <p14:cNvContentPartPr/>
              <p14:nvPr/>
            </p14:nvContentPartPr>
            <p14:xfrm>
              <a:off x="2544419" y="1617091"/>
              <a:ext cx="1099800" cy="479160"/>
            </p14:xfrm>
          </p:contentPart>
        </mc:Choice>
        <mc:Fallback>
          <p:pic>
            <p:nvPicPr>
              <p:cNvPr id="582" name="Freihand 581">
                <a:extLst>
                  <a:ext uri="{FF2B5EF4-FFF2-40B4-BE49-F238E27FC236}">
                    <a16:creationId xmlns:a16="http://schemas.microsoft.com/office/drawing/2014/main" id="{DA035BD2-4B74-4AC9-A738-152C4F501C09}"/>
                  </a:ext>
                </a:extLst>
              </p:cNvPr>
              <p:cNvPicPr/>
              <p:nvPr/>
            </p:nvPicPr>
            <p:blipFill>
              <a:blip r:embed="rId1044"/>
              <a:stretch>
                <a:fillRect/>
              </a:stretch>
            </p:blipFill>
            <p:spPr>
              <a:xfrm>
                <a:off x="2540099" y="1612771"/>
                <a:ext cx="110844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583" name="Freihand 582">
                <a:extLst>
                  <a:ext uri="{FF2B5EF4-FFF2-40B4-BE49-F238E27FC236}">
                    <a16:creationId xmlns:a16="http://schemas.microsoft.com/office/drawing/2014/main" id="{B3573103-E673-4E7B-921D-A96FC7456D12}"/>
                  </a:ext>
                </a:extLst>
              </p14:cNvPr>
              <p14:cNvContentPartPr/>
              <p14:nvPr/>
            </p14:nvContentPartPr>
            <p14:xfrm>
              <a:off x="4546379" y="2255731"/>
              <a:ext cx="1407960" cy="499680"/>
            </p14:xfrm>
          </p:contentPart>
        </mc:Choice>
        <mc:Fallback>
          <p:pic>
            <p:nvPicPr>
              <p:cNvPr id="583" name="Freihand 582">
                <a:extLst>
                  <a:ext uri="{FF2B5EF4-FFF2-40B4-BE49-F238E27FC236}">
                    <a16:creationId xmlns:a16="http://schemas.microsoft.com/office/drawing/2014/main" id="{B3573103-E673-4E7B-921D-A96FC7456D12}"/>
                  </a:ext>
                </a:extLst>
              </p:cNvPr>
              <p:cNvPicPr/>
              <p:nvPr/>
            </p:nvPicPr>
            <p:blipFill>
              <a:blip r:embed="rId1046"/>
              <a:stretch>
                <a:fillRect/>
              </a:stretch>
            </p:blipFill>
            <p:spPr>
              <a:xfrm>
                <a:off x="4542059" y="2251411"/>
                <a:ext cx="141660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584" name="Freihand 583">
                <a:extLst>
                  <a:ext uri="{FF2B5EF4-FFF2-40B4-BE49-F238E27FC236}">
                    <a16:creationId xmlns:a16="http://schemas.microsoft.com/office/drawing/2014/main" id="{178D09D8-E772-489F-9D42-24680D9520CC}"/>
                  </a:ext>
                </a:extLst>
              </p14:cNvPr>
              <p14:cNvContentPartPr/>
              <p14:nvPr/>
            </p14:nvContentPartPr>
            <p14:xfrm>
              <a:off x="2648819" y="2298211"/>
              <a:ext cx="561240" cy="419040"/>
            </p14:xfrm>
          </p:contentPart>
        </mc:Choice>
        <mc:Fallback>
          <p:pic>
            <p:nvPicPr>
              <p:cNvPr id="584" name="Freihand 583">
                <a:extLst>
                  <a:ext uri="{FF2B5EF4-FFF2-40B4-BE49-F238E27FC236}">
                    <a16:creationId xmlns:a16="http://schemas.microsoft.com/office/drawing/2014/main" id="{178D09D8-E772-489F-9D42-24680D9520CC}"/>
                  </a:ext>
                </a:extLst>
              </p:cNvPr>
              <p:cNvPicPr/>
              <p:nvPr/>
            </p:nvPicPr>
            <p:blipFill>
              <a:blip r:embed="rId1048"/>
              <a:stretch>
                <a:fillRect/>
              </a:stretch>
            </p:blipFill>
            <p:spPr>
              <a:xfrm>
                <a:off x="2644499" y="2293891"/>
                <a:ext cx="569880" cy="427680"/>
              </a:xfrm>
              <a:prstGeom prst="rect">
                <a:avLst/>
              </a:prstGeom>
            </p:spPr>
          </p:pic>
        </mc:Fallback>
      </mc:AlternateContent>
    </p:spTree>
    <p:extLst>
      <p:ext uri="{BB962C8B-B14F-4D97-AF65-F5344CB8AC3E}">
        <p14:creationId xmlns:p14="http://schemas.microsoft.com/office/powerpoint/2010/main" val="46173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4"/>
              </a:rPr>
              <a:t>IMF Datamapper </a:t>
            </a:r>
            <a:r>
              <a:rPr lang="de-DE" sz="1200"/>
              <a:t>and </a:t>
            </a:r>
            <a:r>
              <a:rPr lang="de-DE" sz="1200">
                <a:hlinkClick r:id="rId5"/>
              </a:rPr>
              <a:t>Trade-Data</a:t>
            </a:r>
            <a:endParaRPr lang="de-DE" sz="1200" dirty="0"/>
          </a:p>
          <a:p>
            <a:endParaRPr lang="de-DE" sz="2540" dirty="0"/>
          </a:p>
        </p:txBody>
      </p:sp>
      <p:grpSp>
        <p:nvGrpSpPr>
          <p:cNvPr id="35" name="Gruppieren 34">
            <a:extLst>
              <a:ext uri="{FF2B5EF4-FFF2-40B4-BE49-F238E27FC236}">
                <a16:creationId xmlns:a16="http://schemas.microsoft.com/office/drawing/2014/main" id="{4847F4FC-AC51-49F9-B0D7-1FC296C46A85}"/>
              </a:ext>
            </a:extLst>
          </p:cNvPr>
          <p:cNvGrpSpPr/>
          <p:nvPr/>
        </p:nvGrpSpPr>
        <p:grpSpPr>
          <a:xfrm>
            <a:off x="602219" y="906811"/>
            <a:ext cx="780480" cy="62280"/>
            <a:chOff x="602219" y="906811"/>
            <a:chExt cx="780480" cy="62280"/>
          </a:xfrm>
        </p:grpSpPr>
        <mc:AlternateContent xmlns:mc="http://schemas.openxmlformats.org/markup-compatibility/2006" xmlns:p14="http://schemas.microsoft.com/office/powerpoint/2010/main">
          <mc:Choice Requires="p14">
            <p:contentPart p14:bwMode="auto" r:id="rId6">
              <p14:nvContentPartPr>
                <p14:cNvPr id="32" name="Freihand 31">
                  <a:extLst>
                    <a:ext uri="{FF2B5EF4-FFF2-40B4-BE49-F238E27FC236}">
                      <a16:creationId xmlns:a16="http://schemas.microsoft.com/office/drawing/2014/main" id="{6AF3C8C4-D603-4975-B3BF-776BB74B5626}"/>
                    </a:ext>
                  </a:extLst>
                </p14:cNvPr>
                <p14:cNvContentPartPr/>
                <p14:nvPr/>
              </p14:nvContentPartPr>
              <p14:xfrm>
                <a:off x="657299" y="914731"/>
                <a:ext cx="19080" cy="360"/>
              </p14:xfrm>
            </p:contentPart>
          </mc:Choice>
          <mc:Fallback xmlns="">
            <p:pic>
              <p:nvPicPr>
                <p:cNvPr id="32" name="Freihand 31">
                  <a:extLst>
                    <a:ext uri="{FF2B5EF4-FFF2-40B4-BE49-F238E27FC236}">
                      <a16:creationId xmlns:a16="http://schemas.microsoft.com/office/drawing/2014/main" id="{6AF3C8C4-D603-4975-B3BF-776BB74B5626}"/>
                    </a:ext>
                  </a:extLst>
                </p:cNvPr>
                <p:cNvPicPr/>
                <p:nvPr/>
              </p:nvPicPr>
              <p:blipFill>
                <a:blip r:embed="rId7"/>
                <a:stretch>
                  <a:fillRect/>
                </a:stretch>
              </p:blipFill>
              <p:spPr>
                <a:xfrm>
                  <a:off x="652979" y="910411"/>
                  <a:ext cx="27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Freihand 32">
                  <a:extLst>
                    <a:ext uri="{FF2B5EF4-FFF2-40B4-BE49-F238E27FC236}">
                      <a16:creationId xmlns:a16="http://schemas.microsoft.com/office/drawing/2014/main" id="{F24DA488-0BC7-425B-BF01-56558C86188B}"/>
                    </a:ext>
                  </a:extLst>
                </p14:cNvPr>
                <p14:cNvContentPartPr/>
                <p14:nvPr/>
              </p14:nvContentPartPr>
              <p14:xfrm>
                <a:off x="602219" y="906811"/>
                <a:ext cx="780480" cy="62280"/>
              </p14:xfrm>
            </p:contentPart>
          </mc:Choice>
          <mc:Fallback xmlns="">
            <p:pic>
              <p:nvPicPr>
                <p:cNvPr id="33" name="Freihand 32">
                  <a:extLst>
                    <a:ext uri="{FF2B5EF4-FFF2-40B4-BE49-F238E27FC236}">
                      <a16:creationId xmlns:a16="http://schemas.microsoft.com/office/drawing/2014/main" id="{F24DA488-0BC7-425B-BF01-56558C86188B}"/>
                    </a:ext>
                  </a:extLst>
                </p:cNvPr>
                <p:cNvPicPr/>
                <p:nvPr/>
              </p:nvPicPr>
              <p:blipFill>
                <a:blip r:embed="rId9"/>
                <a:stretch>
                  <a:fillRect/>
                </a:stretch>
              </p:blipFill>
              <p:spPr>
                <a:xfrm>
                  <a:off x="597899" y="902491"/>
                  <a:ext cx="78912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4" name="Freihand 33">
                <a:extLst>
                  <a:ext uri="{FF2B5EF4-FFF2-40B4-BE49-F238E27FC236}">
                    <a16:creationId xmlns:a16="http://schemas.microsoft.com/office/drawing/2014/main" id="{F63FE6CA-941B-43F2-B418-98E129113757}"/>
                  </a:ext>
                </a:extLst>
              </p14:cNvPr>
              <p14:cNvContentPartPr/>
              <p14:nvPr/>
            </p14:nvContentPartPr>
            <p14:xfrm>
              <a:off x="474779" y="1519171"/>
              <a:ext cx="21600" cy="738360"/>
            </p14:xfrm>
          </p:contentPart>
        </mc:Choice>
        <mc:Fallback xmlns="">
          <p:pic>
            <p:nvPicPr>
              <p:cNvPr id="34" name="Freihand 33">
                <a:extLst>
                  <a:ext uri="{FF2B5EF4-FFF2-40B4-BE49-F238E27FC236}">
                    <a16:creationId xmlns:a16="http://schemas.microsoft.com/office/drawing/2014/main" id="{F63FE6CA-941B-43F2-B418-98E129113757}"/>
                  </a:ext>
                </a:extLst>
              </p:cNvPr>
              <p:cNvPicPr/>
              <p:nvPr/>
            </p:nvPicPr>
            <p:blipFill>
              <a:blip r:embed="rId11"/>
              <a:stretch>
                <a:fillRect/>
              </a:stretch>
            </p:blipFill>
            <p:spPr>
              <a:xfrm>
                <a:off x="470459" y="1514851"/>
                <a:ext cx="3024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4" name="Freihand 63">
                <a:extLst>
                  <a:ext uri="{FF2B5EF4-FFF2-40B4-BE49-F238E27FC236}">
                    <a16:creationId xmlns:a16="http://schemas.microsoft.com/office/drawing/2014/main" id="{6AA13900-8D8E-4968-B295-A1C9DDA45FA7}"/>
                  </a:ext>
                </a:extLst>
              </p14:cNvPr>
              <p14:cNvContentPartPr/>
              <p14:nvPr/>
            </p14:nvContentPartPr>
            <p14:xfrm>
              <a:off x="2828607" y="2370155"/>
              <a:ext cx="14400" cy="86400"/>
            </p14:xfrm>
          </p:contentPart>
        </mc:Choice>
        <mc:Fallback xmlns="">
          <p:pic>
            <p:nvPicPr>
              <p:cNvPr id="64" name="Freihand 63">
                <a:extLst>
                  <a:ext uri="{FF2B5EF4-FFF2-40B4-BE49-F238E27FC236}">
                    <a16:creationId xmlns:a16="http://schemas.microsoft.com/office/drawing/2014/main" id="{6AA13900-8D8E-4968-B295-A1C9DDA45FA7}"/>
                  </a:ext>
                </a:extLst>
              </p:cNvPr>
              <p:cNvPicPr/>
              <p:nvPr/>
            </p:nvPicPr>
            <p:blipFill>
              <a:blip r:embed="rId13"/>
              <a:stretch>
                <a:fillRect/>
              </a:stretch>
            </p:blipFill>
            <p:spPr>
              <a:xfrm>
                <a:off x="2824287" y="2365835"/>
                <a:ext cx="2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5" name="Freihand 64">
                <a:extLst>
                  <a:ext uri="{FF2B5EF4-FFF2-40B4-BE49-F238E27FC236}">
                    <a16:creationId xmlns:a16="http://schemas.microsoft.com/office/drawing/2014/main" id="{D1EA3ABE-BFCC-43A0-8C72-B86D1D9AA161}"/>
                  </a:ext>
                </a:extLst>
              </p14:cNvPr>
              <p14:cNvContentPartPr/>
              <p14:nvPr/>
            </p14:nvContentPartPr>
            <p14:xfrm>
              <a:off x="2720607" y="2323715"/>
              <a:ext cx="144360" cy="68040"/>
            </p14:xfrm>
          </p:contentPart>
        </mc:Choice>
        <mc:Fallback xmlns="">
          <p:pic>
            <p:nvPicPr>
              <p:cNvPr id="65" name="Freihand 64">
                <a:extLst>
                  <a:ext uri="{FF2B5EF4-FFF2-40B4-BE49-F238E27FC236}">
                    <a16:creationId xmlns:a16="http://schemas.microsoft.com/office/drawing/2014/main" id="{D1EA3ABE-BFCC-43A0-8C72-B86D1D9AA161}"/>
                  </a:ext>
                </a:extLst>
              </p:cNvPr>
              <p:cNvPicPr/>
              <p:nvPr/>
            </p:nvPicPr>
            <p:blipFill>
              <a:blip r:embed="rId15"/>
              <a:stretch>
                <a:fillRect/>
              </a:stretch>
            </p:blipFill>
            <p:spPr>
              <a:xfrm>
                <a:off x="2716287" y="2319395"/>
                <a:ext cx="153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6" name="Freihand 65">
                <a:extLst>
                  <a:ext uri="{FF2B5EF4-FFF2-40B4-BE49-F238E27FC236}">
                    <a16:creationId xmlns:a16="http://schemas.microsoft.com/office/drawing/2014/main" id="{86EAB010-9D21-46D0-A569-FB0F3034AB05}"/>
                  </a:ext>
                </a:extLst>
              </p14:cNvPr>
              <p14:cNvContentPartPr/>
              <p14:nvPr/>
            </p14:nvContentPartPr>
            <p14:xfrm>
              <a:off x="2795127" y="2355755"/>
              <a:ext cx="67680" cy="54000"/>
            </p14:xfrm>
          </p:contentPart>
        </mc:Choice>
        <mc:Fallback xmlns="">
          <p:pic>
            <p:nvPicPr>
              <p:cNvPr id="66" name="Freihand 65">
                <a:extLst>
                  <a:ext uri="{FF2B5EF4-FFF2-40B4-BE49-F238E27FC236}">
                    <a16:creationId xmlns:a16="http://schemas.microsoft.com/office/drawing/2014/main" id="{86EAB010-9D21-46D0-A569-FB0F3034AB05}"/>
                  </a:ext>
                </a:extLst>
              </p:cNvPr>
              <p:cNvPicPr/>
              <p:nvPr/>
            </p:nvPicPr>
            <p:blipFill>
              <a:blip r:embed="rId17"/>
              <a:stretch>
                <a:fillRect/>
              </a:stretch>
            </p:blipFill>
            <p:spPr>
              <a:xfrm>
                <a:off x="2790807" y="2351435"/>
                <a:ext cx="76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7" name="Freihand 66">
                <a:extLst>
                  <a:ext uri="{FF2B5EF4-FFF2-40B4-BE49-F238E27FC236}">
                    <a16:creationId xmlns:a16="http://schemas.microsoft.com/office/drawing/2014/main" id="{62C90AB2-B7FF-49DA-9872-54D92AD62216}"/>
                  </a:ext>
                </a:extLst>
              </p14:cNvPr>
              <p14:cNvContentPartPr/>
              <p14:nvPr/>
            </p14:nvContentPartPr>
            <p14:xfrm>
              <a:off x="2875047" y="2247035"/>
              <a:ext cx="159840" cy="138600"/>
            </p14:xfrm>
          </p:contentPart>
        </mc:Choice>
        <mc:Fallback xmlns="">
          <p:pic>
            <p:nvPicPr>
              <p:cNvPr id="67" name="Freihand 66">
                <a:extLst>
                  <a:ext uri="{FF2B5EF4-FFF2-40B4-BE49-F238E27FC236}">
                    <a16:creationId xmlns:a16="http://schemas.microsoft.com/office/drawing/2014/main" id="{62C90AB2-B7FF-49DA-9872-54D92AD62216}"/>
                  </a:ext>
                </a:extLst>
              </p:cNvPr>
              <p:cNvPicPr/>
              <p:nvPr/>
            </p:nvPicPr>
            <p:blipFill>
              <a:blip r:embed="rId19"/>
              <a:stretch>
                <a:fillRect/>
              </a:stretch>
            </p:blipFill>
            <p:spPr>
              <a:xfrm>
                <a:off x="2870727" y="2242715"/>
                <a:ext cx="16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8" name="Freihand 67">
                <a:extLst>
                  <a:ext uri="{FF2B5EF4-FFF2-40B4-BE49-F238E27FC236}">
                    <a16:creationId xmlns:a16="http://schemas.microsoft.com/office/drawing/2014/main" id="{F607048F-D0E4-419E-818E-9269FC62CB0D}"/>
                  </a:ext>
                </a:extLst>
              </p14:cNvPr>
              <p14:cNvContentPartPr/>
              <p14:nvPr/>
            </p14:nvContentPartPr>
            <p14:xfrm>
              <a:off x="3050007" y="2201315"/>
              <a:ext cx="129600" cy="75960"/>
            </p14:xfrm>
          </p:contentPart>
        </mc:Choice>
        <mc:Fallback xmlns="">
          <p:pic>
            <p:nvPicPr>
              <p:cNvPr id="68" name="Freihand 67">
                <a:extLst>
                  <a:ext uri="{FF2B5EF4-FFF2-40B4-BE49-F238E27FC236}">
                    <a16:creationId xmlns:a16="http://schemas.microsoft.com/office/drawing/2014/main" id="{F607048F-D0E4-419E-818E-9269FC62CB0D}"/>
                  </a:ext>
                </a:extLst>
              </p:cNvPr>
              <p:cNvPicPr/>
              <p:nvPr/>
            </p:nvPicPr>
            <p:blipFill>
              <a:blip r:embed="rId21"/>
              <a:stretch>
                <a:fillRect/>
              </a:stretch>
            </p:blipFill>
            <p:spPr>
              <a:xfrm>
                <a:off x="3045687" y="2196995"/>
                <a:ext cx="138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9" name="Freihand 68">
                <a:extLst>
                  <a:ext uri="{FF2B5EF4-FFF2-40B4-BE49-F238E27FC236}">
                    <a16:creationId xmlns:a16="http://schemas.microsoft.com/office/drawing/2014/main" id="{2345E769-4FE8-44C5-8273-4C580A3EFBBB}"/>
                  </a:ext>
                </a:extLst>
              </p14:cNvPr>
              <p14:cNvContentPartPr/>
              <p14:nvPr/>
            </p14:nvContentPartPr>
            <p14:xfrm>
              <a:off x="3203727" y="2126795"/>
              <a:ext cx="36000" cy="106920"/>
            </p14:xfrm>
          </p:contentPart>
        </mc:Choice>
        <mc:Fallback xmlns="">
          <p:pic>
            <p:nvPicPr>
              <p:cNvPr id="69" name="Freihand 68">
                <a:extLst>
                  <a:ext uri="{FF2B5EF4-FFF2-40B4-BE49-F238E27FC236}">
                    <a16:creationId xmlns:a16="http://schemas.microsoft.com/office/drawing/2014/main" id="{2345E769-4FE8-44C5-8273-4C580A3EFBBB}"/>
                  </a:ext>
                </a:extLst>
              </p:cNvPr>
              <p:cNvPicPr/>
              <p:nvPr/>
            </p:nvPicPr>
            <p:blipFill>
              <a:blip r:embed="rId23"/>
              <a:stretch>
                <a:fillRect/>
              </a:stretch>
            </p:blipFill>
            <p:spPr>
              <a:xfrm>
                <a:off x="3199407" y="2122475"/>
                <a:ext cx="44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0" name="Freihand 69">
                <a:extLst>
                  <a:ext uri="{FF2B5EF4-FFF2-40B4-BE49-F238E27FC236}">
                    <a16:creationId xmlns:a16="http://schemas.microsoft.com/office/drawing/2014/main" id="{8FB6AB59-9EDD-4FB6-B238-AF7AEFC90126}"/>
                  </a:ext>
                </a:extLst>
              </p14:cNvPr>
              <p14:cNvContentPartPr/>
              <p14:nvPr/>
            </p14:nvContentPartPr>
            <p14:xfrm>
              <a:off x="3281487" y="2076035"/>
              <a:ext cx="111240" cy="95400"/>
            </p14:xfrm>
          </p:contentPart>
        </mc:Choice>
        <mc:Fallback xmlns="">
          <p:pic>
            <p:nvPicPr>
              <p:cNvPr id="70" name="Freihand 69">
                <a:extLst>
                  <a:ext uri="{FF2B5EF4-FFF2-40B4-BE49-F238E27FC236}">
                    <a16:creationId xmlns:a16="http://schemas.microsoft.com/office/drawing/2014/main" id="{8FB6AB59-9EDD-4FB6-B238-AF7AEFC90126}"/>
                  </a:ext>
                </a:extLst>
              </p:cNvPr>
              <p:cNvPicPr/>
              <p:nvPr/>
            </p:nvPicPr>
            <p:blipFill>
              <a:blip r:embed="rId25"/>
              <a:stretch>
                <a:fillRect/>
              </a:stretch>
            </p:blipFill>
            <p:spPr>
              <a:xfrm>
                <a:off x="3277167" y="2071715"/>
                <a:ext cx="119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Freihand 70">
                <a:extLst>
                  <a:ext uri="{FF2B5EF4-FFF2-40B4-BE49-F238E27FC236}">
                    <a16:creationId xmlns:a16="http://schemas.microsoft.com/office/drawing/2014/main" id="{ECAF735F-C0F4-4818-9813-ECBFEF11927E}"/>
                  </a:ext>
                </a:extLst>
              </p14:cNvPr>
              <p14:cNvContentPartPr/>
              <p14:nvPr/>
            </p14:nvContentPartPr>
            <p14:xfrm>
              <a:off x="3385887" y="1975595"/>
              <a:ext cx="117000" cy="95760"/>
            </p14:xfrm>
          </p:contentPart>
        </mc:Choice>
        <mc:Fallback xmlns="">
          <p:pic>
            <p:nvPicPr>
              <p:cNvPr id="71" name="Freihand 70">
                <a:extLst>
                  <a:ext uri="{FF2B5EF4-FFF2-40B4-BE49-F238E27FC236}">
                    <a16:creationId xmlns:a16="http://schemas.microsoft.com/office/drawing/2014/main" id="{ECAF735F-C0F4-4818-9813-ECBFEF11927E}"/>
                  </a:ext>
                </a:extLst>
              </p:cNvPr>
              <p:cNvPicPr/>
              <p:nvPr/>
            </p:nvPicPr>
            <p:blipFill>
              <a:blip r:embed="rId27"/>
              <a:stretch>
                <a:fillRect/>
              </a:stretch>
            </p:blipFill>
            <p:spPr>
              <a:xfrm>
                <a:off x="3381567" y="1971275"/>
                <a:ext cx="125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2" name="Freihand 71">
                <a:extLst>
                  <a:ext uri="{FF2B5EF4-FFF2-40B4-BE49-F238E27FC236}">
                    <a16:creationId xmlns:a16="http://schemas.microsoft.com/office/drawing/2014/main" id="{E1273F9B-9EEA-48F8-9053-A9E21D28A8D5}"/>
                  </a:ext>
                </a:extLst>
              </p14:cNvPr>
              <p14:cNvContentPartPr/>
              <p14:nvPr/>
            </p14:nvContentPartPr>
            <p14:xfrm>
              <a:off x="3496047" y="1914755"/>
              <a:ext cx="187200" cy="119880"/>
            </p14:xfrm>
          </p:contentPart>
        </mc:Choice>
        <mc:Fallback xmlns="">
          <p:pic>
            <p:nvPicPr>
              <p:cNvPr id="72" name="Freihand 71">
                <a:extLst>
                  <a:ext uri="{FF2B5EF4-FFF2-40B4-BE49-F238E27FC236}">
                    <a16:creationId xmlns:a16="http://schemas.microsoft.com/office/drawing/2014/main" id="{E1273F9B-9EEA-48F8-9053-A9E21D28A8D5}"/>
                  </a:ext>
                </a:extLst>
              </p:cNvPr>
              <p:cNvPicPr/>
              <p:nvPr/>
            </p:nvPicPr>
            <p:blipFill>
              <a:blip r:embed="rId29"/>
              <a:stretch>
                <a:fillRect/>
              </a:stretch>
            </p:blipFill>
            <p:spPr>
              <a:xfrm>
                <a:off x="3491727" y="1910435"/>
                <a:ext cx="195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 name="Freihand 72">
                <a:extLst>
                  <a:ext uri="{FF2B5EF4-FFF2-40B4-BE49-F238E27FC236}">
                    <a16:creationId xmlns:a16="http://schemas.microsoft.com/office/drawing/2014/main" id="{FA281AC6-8185-4145-BDD4-55859875A646}"/>
                  </a:ext>
                </a:extLst>
              </p14:cNvPr>
              <p14:cNvContentPartPr/>
              <p14:nvPr/>
            </p14:nvContentPartPr>
            <p14:xfrm>
              <a:off x="3678927" y="1869395"/>
              <a:ext cx="40680" cy="91800"/>
            </p14:xfrm>
          </p:contentPart>
        </mc:Choice>
        <mc:Fallback xmlns="">
          <p:pic>
            <p:nvPicPr>
              <p:cNvPr id="73" name="Freihand 72">
                <a:extLst>
                  <a:ext uri="{FF2B5EF4-FFF2-40B4-BE49-F238E27FC236}">
                    <a16:creationId xmlns:a16="http://schemas.microsoft.com/office/drawing/2014/main" id="{FA281AC6-8185-4145-BDD4-55859875A646}"/>
                  </a:ext>
                </a:extLst>
              </p:cNvPr>
              <p:cNvPicPr/>
              <p:nvPr/>
            </p:nvPicPr>
            <p:blipFill>
              <a:blip r:embed="rId31"/>
              <a:stretch>
                <a:fillRect/>
              </a:stretch>
            </p:blipFill>
            <p:spPr>
              <a:xfrm>
                <a:off x="3674607" y="1865075"/>
                <a:ext cx="49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4" name="Freihand 73">
                <a:extLst>
                  <a:ext uri="{FF2B5EF4-FFF2-40B4-BE49-F238E27FC236}">
                    <a16:creationId xmlns:a16="http://schemas.microsoft.com/office/drawing/2014/main" id="{978FA91F-6D75-4A39-9BA9-BBE6482FA8CD}"/>
                  </a:ext>
                </a:extLst>
              </p14:cNvPr>
              <p14:cNvContentPartPr/>
              <p14:nvPr/>
            </p14:nvContentPartPr>
            <p14:xfrm>
              <a:off x="3707727" y="1869395"/>
              <a:ext cx="73080" cy="94680"/>
            </p14:xfrm>
          </p:contentPart>
        </mc:Choice>
        <mc:Fallback xmlns="">
          <p:pic>
            <p:nvPicPr>
              <p:cNvPr id="74" name="Freihand 73">
                <a:extLst>
                  <a:ext uri="{FF2B5EF4-FFF2-40B4-BE49-F238E27FC236}">
                    <a16:creationId xmlns:a16="http://schemas.microsoft.com/office/drawing/2014/main" id="{978FA91F-6D75-4A39-9BA9-BBE6482FA8CD}"/>
                  </a:ext>
                </a:extLst>
              </p:cNvPr>
              <p:cNvPicPr/>
              <p:nvPr/>
            </p:nvPicPr>
            <p:blipFill>
              <a:blip r:embed="rId33"/>
              <a:stretch>
                <a:fillRect/>
              </a:stretch>
            </p:blipFill>
            <p:spPr>
              <a:xfrm>
                <a:off x="3703407" y="1865075"/>
                <a:ext cx="81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5" name="Freihand 74">
                <a:extLst>
                  <a:ext uri="{FF2B5EF4-FFF2-40B4-BE49-F238E27FC236}">
                    <a16:creationId xmlns:a16="http://schemas.microsoft.com/office/drawing/2014/main" id="{42E4868B-0957-4010-9986-B60BB0F2C5D0}"/>
                  </a:ext>
                </a:extLst>
              </p14:cNvPr>
              <p14:cNvContentPartPr/>
              <p14:nvPr/>
            </p14:nvContentPartPr>
            <p14:xfrm>
              <a:off x="4097115" y="1834247"/>
              <a:ext cx="70560" cy="103680"/>
            </p14:xfrm>
          </p:contentPart>
        </mc:Choice>
        <mc:Fallback xmlns="">
          <p:pic>
            <p:nvPicPr>
              <p:cNvPr id="75" name="Freihand 74">
                <a:extLst>
                  <a:ext uri="{FF2B5EF4-FFF2-40B4-BE49-F238E27FC236}">
                    <a16:creationId xmlns:a16="http://schemas.microsoft.com/office/drawing/2014/main" id="{42E4868B-0957-4010-9986-B60BB0F2C5D0}"/>
                  </a:ext>
                </a:extLst>
              </p:cNvPr>
              <p:cNvPicPr/>
              <p:nvPr/>
            </p:nvPicPr>
            <p:blipFill>
              <a:blip r:embed="rId35"/>
              <a:stretch>
                <a:fillRect/>
              </a:stretch>
            </p:blipFill>
            <p:spPr>
              <a:xfrm>
                <a:off x="4092795" y="1829927"/>
                <a:ext cx="7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6" name="Freihand 75">
                <a:extLst>
                  <a:ext uri="{FF2B5EF4-FFF2-40B4-BE49-F238E27FC236}">
                    <a16:creationId xmlns:a16="http://schemas.microsoft.com/office/drawing/2014/main" id="{7B22E65F-246C-453D-B511-118A06EE3D45}"/>
                  </a:ext>
                </a:extLst>
              </p14:cNvPr>
              <p14:cNvContentPartPr/>
              <p14:nvPr/>
            </p14:nvContentPartPr>
            <p14:xfrm>
              <a:off x="4182075" y="1837127"/>
              <a:ext cx="150480" cy="91440"/>
            </p14:xfrm>
          </p:contentPart>
        </mc:Choice>
        <mc:Fallback xmlns="">
          <p:pic>
            <p:nvPicPr>
              <p:cNvPr id="76" name="Freihand 75">
                <a:extLst>
                  <a:ext uri="{FF2B5EF4-FFF2-40B4-BE49-F238E27FC236}">
                    <a16:creationId xmlns:a16="http://schemas.microsoft.com/office/drawing/2014/main" id="{7B22E65F-246C-453D-B511-118A06EE3D45}"/>
                  </a:ext>
                </a:extLst>
              </p:cNvPr>
              <p:cNvPicPr/>
              <p:nvPr/>
            </p:nvPicPr>
            <p:blipFill>
              <a:blip r:embed="rId37"/>
              <a:stretch>
                <a:fillRect/>
              </a:stretch>
            </p:blipFill>
            <p:spPr>
              <a:xfrm>
                <a:off x="4177755" y="1832807"/>
                <a:ext cx="159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7" name="Freihand 76">
                <a:extLst>
                  <a:ext uri="{FF2B5EF4-FFF2-40B4-BE49-F238E27FC236}">
                    <a16:creationId xmlns:a16="http://schemas.microsoft.com/office/drawing/2014/main" id="{CED6FB25-BE79-4CBB-AA0D-AF7E41731FB6}"/>
                  </a:ext>
                </a:extLst>
              </p14:cNvPr>
              <p14:cNvContentPartPr/>
              <p14:nvPr/>
            </p14:nvContentPartPr>
            <p14:xfrm>
              <a:off x="4343355" y="1790327"/>
              <a:ext cx="156240" cy="63720"/>
            </p14:xfrm>
          </p:contentPart>
        </mc:Choice>
        <mc:Fallback xmlns="">
          <p:pic>
            <p:nvPicPr>
              <p:cNvPr id="77" name="Freihand 76">
                <a:extLst>
                  <a:ext uri="{FF2B5EF4-FFF2-40B4-BE49-F238E27FC236}">
                    <a16:creationId xmlns:a16="http://schemas.microsoft.com/office/drawing/2014/main" id="{CED6FB25-BE79-4CBB-AA0D-AF7E41731FB6}"/>
                  </a:ext>
                </a:extLst>
              </p:cNvPr>
              <p:cNvPicPr/>
              <p:nvPr/>
            </p:nvPicPr>
            <p:blipFill>
              <a:blip r:embed="rId39"/>
              <a:stretch>
                <a:fillRect/>
              </a:stretch>
            </p:blipFill>
            <p:spPr>
              <a:xfrm>
                <a:off x="4339035" y="1786007"/>
                <a:ext cx="164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8" name="Freihand 77">
                <a:extLst>
                  <a:ext uri="{FF2B5EF4-FFF2-40B4-BE49-F238E27FC236}">
                    <a16:creationId xmlns:a16="http://schemas.microsoft.com/office/drawing/2014/main" id="{255B573C-7BDA-4417-84F5-D2377103E0D4}"/>
                  </a:ext>
                </a:extLst>
              </p14:cNvPr>
              <p14:cNvContentPartPr/>
              <p14:nvPr/>
            </p14:nvContentPartPr>
            <p14:xfrm>
              <a:off x="4517955" y="1748567"/>
              <a:ext cx="43560" cy="35640"/>
            </p14:xfrm>
          </p:contentPart>
        </mc:Choice>
        <mc:Fallback xmlns="">
          <p:pic>
            <p:nvPicPr>
              <p:cNvPr id="78" name="Freihand 77">
                <a:extLst>
                  <a:ext uri="{FF2B5EF4-FFF2-40B4-BE49-F238E27FC236}">
                    <a16:creationId xmlns:a16="http://schemas.microsoft.com/office/drawing/2014/main" id="{255B573C-7BDA-4417-84F5-D2377103E0D4}"/>
                  </a:ext>
                </a:extLst>
              </p:cNvPr>
              <p:cNvPicPr/>
              <p:nvPr/>
            </p:nvPicPr>
            <p:blipFill>
              <a:blip r:embed="rId41"/>
              <a:stretch>
                <a:fillRect/>
              </a:stretch>
            </p:blipFill>
            <p:spPr>
              <a:xfrm>
                <a:off x="4513635" y="1744247"/>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Freihand 84">
                <a:extLst>
                  <a:ext uri="{FF2B5EF4-FFF2-40B4-BE49-F238E27FC236}">
                    <a16:creationId xmlns:a16="http://schemas.microsoft.com/office/drawing/2014/main" id="{B493EF1C-5A0F-47CA-863F-B0D2F8A5B859}"/>
                  </a:ext>
                </a:extLst>
              </p14:cNvPr>
              <p14:cNvContentPartPr/>
              <p14:nvPr/>
            </p14:nvContentPartPr>
            <p14:xfrm>
              <a:off x="194339" y="1557331"/>
              <a:ext cx="289440" cy="408960"/>
            </p14:xfrm>
          </p:contentPart>
        </mc:Choice>
        <mc:Fallback xmlns="">
          <p:pic>
            <p:nvPicPr>
              <p:cNvPr id="85" name="Freihand 84">
                <a:extLst>
                  <a:ext uri="{FF2B5EF4-FFF2-40B4-BE49-F238E27FC236}">
                    <a16:creationId xmlns:a16="http://schemas.microsoft.com/office/drawing/2014/main" id="{B493EF1C-5A0F-47CA-863F-B0D2F8A5B859}"/>
                  </a:ext>
                </a:extLst>
              </p:cNvPr>
              <p:cNvPicPr/>
              <p:nvPr/>
            </p:nvPicPr>
            <p:blipFill>
              <a:blip r:embed="rId43"/>
              <a:stretch>
                <a:fillRect/>
              </a:stretch>
            </p:blipFill>
            <p:spPr>
              <a:xfrm>
                <a:off x="190019" y="1553011"/>
                <a:ext cx="298080" cy="417600"/>
              </a:xfrm>
              <a:prstGeom prst="rect">
                <a:avLst/>
              </a:prstGeom>
            </p:spPr>
          </p:pic>
        </mc:Fallback>
      </mc:AlternateContent>
      <p:grpSp>
        <p:nvGrpSpPr>
          <p:cNvPr id="255" name="Gruppieren 254">
            <a:extLst>
              <a:ext uri="{FF2B5EF4-FFF2-40B4-BE49-F238E27FC236}">
                <a16:creationId xmlns:a16="http://schemas.microsoft.com/office/drawing/2014/main" id="{592ED78C-4220-4DE5-A556-6C02D7C2744B}"/>
              </a:ext>
            </a:extLst>
          </p:cNvPr>
          <p:cNvGrpSpPr/>
          <p:nvPr/>
        </p:nvGrpSpPr>
        <p:grpSpPr>
          <a:xfrm>
            <a:off x="3142739" y="503611"/>
            <a:ext cx="8363880" cy="2376720"/>
            <a:chOff x="3142739" y="503611"/>
            <a:chExt cx="8363880" cy="2376720"/>
          </a:xfrm>
        </p:grpSpPr>
        <mc:AlternateContent xmlns:mc="http://schemas.openxmlformats.org/markup-compatibility/2006" xmlns:p14="http://schemas.microsoft.com/office/powerpoint/2010/main">
          <mc:Choice Requires="p14">
            <p:contentPart p14:bwMode="auto" r:id="rId44">
              <p14:nvContentPartPr>
                <p14:cNvPr id="21" name="Freihand 20">
                  <a:extLst>
                    <a:ext uri="{FF2B5EF4-FFF2-40B4-BE49-F238E27FC236}">
                      <a16:creationId xmlns:a16="http://schemas.microsoft.com/office/drawing/2014/main" id="{B4DBB6C3-CCE6-4697-99C5-403D1F81A53F}"/>
                    </a:ext>
                  </a:extLst>
                </p14:cNvPr>
                <p14:cNvContentPartPr/>
                <p14:nvPr/>
              </p14:nvContentPartPr>
              <p14:xfrm>
                <a:off x="5257379" y="1060531"/>
                <a:ext cx="30960" cy="201240"/>
              </p14:xfrm>
            </p:contentPart>
          </mc:Choice>
          <mc:Fallback xmlns="">
            <p:pic>
              <p:nvPicPr>
                <p:cNvPr id="21" name="Freihand 20">
                  <a:extLst>
                    <a:ext uri="{FF2B5EF4-FFF2-40B4-BE49-F238E27FC236}">
                      <a16:creationId xmlns:a16="http://schemas.microsoft.com/office/drawing/2014/main" id="{B4DBB6C3-CCE6-4697-99C5-403D1F81A53F}"/>
                    </a:ext>
                  </a:extLst>
                </p:cNvPr>
                <p:cNvPicPr/>
                <p:nvPr/>
              </p:nvPicPr>
              <p:blipFill>
                <a:blip r:embed="rId45"/>
                <a:stretch>
                  <a:fillRect/>
                </a:stretch>
              </p:blipFill>
              <p:spPr>
                <a:xfrm>
                  <a:off x="5253059" y="1056211"/>
                  <a:ext cx="39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 name="Freihand 17">
                  <a:extLst>
                    <a:ext uri="{FF2B5EF4-FFF2-40B4-BE49-F238E27FC236}">
                      <a16:creationId xmlns:a16="http://schemas.microsoft.com/office/drawing/2014/main" id="{B3F32608-598A-48C6-93AD-6572FF1D14BA}"/>
                    </a:ext>
                  </a:extLst>
                </p14:cNvPr>
                <p14:cNvContentPartPr/>
                <p14:nvPr/>
              </p14:nvContentPartPr>
              <p14:xfrm>
                <a:off x="4605779" y="2347171"/>
                <a:ext cx="185040" cy="62640"/>
              </p14:xfrm>
            </p:contentPart>
          </mc:Choice>
          <mc:Fallback xmlns="">
            <p:pic>
              <p:nvPicPr>
                <p:cNvPr id="18" name="Freihand 17">
                  <a:extLst>
                    <a:ext uri="{FF2B5EF4-FFF2-40B4-BE49-F238E27FC236}">
                      <a16:creationId xmlns:a16="http://schemas.microsoft.com/office/drawing/2014/main" id="{B3F32608-598A-48C6-93AD-6572FF1D14BA}"/>
                    </a:ext>
                  </a:extLst>
                </p:cNvPr>
                <p:cNvPicPr/>
                <p:nvPr/>
              </p:nvPicPr>
              <p:blipFill>
                <a:blip r:embed="rId47"/>
                <a:stretch>
                  <a:fillRect/>
                </a:stretch>
              </p:blipFill>
              <p:spPr>
                <a:xfrm>
                  <a:off x="4601459" y="2342851"/>
                  <a:ext cx="193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 name="Freihand 18">
                  <a:extLst>
                    <a:ext uri="{FF2B5EF4-FFF2-40B4-BE49-F238E27FC236}">
                      <a16:creationId xmlns:a16="http://schemas.microsoft.com/office/drawing/2014/main" id="{27107381-1F40-4B09-9F42-F9DBD42C9FAF}"/>
                    </a:ext>
                  </a:extLst>
                </p14:cNvPr>
                <p14:cNvContentPartPr/>
                <p14:nvPr/>
              </p14:nvContentPartPr>
              <p14:xfrm>
                <a:off x="4511099" y="2286331"/>
                <a:ext cx="192600" cy="158760"/>
              </p14:xfrm>
            </p:contentPart>
          </mc:Choice>
          <mc:Fallback xmlns="">
            <p:pic>
              <p:nvPicPr>
                <p:cNvPr id="19" name="Freihand 18">
                  <a:extLst>
                    <a:ext uri="{FF2B5EF4-FFF2-40B4-BE49-F238E27FC236}">
                      <a16:creationId xmlns:a16="http://schemas.microsoft.com/office/drawing/2014/main" id="{27107381-1F40-4B09-9F42-F9DBD42C9FAF}"/>
                    </a:ext>
                  </a:extLst>
                </p:cNvPr>
                <p:cNvPicPr/>
                <p:nvPr/>
              </p:nvPicPr>
              <p:blipFill>
                <a:blip r:embed="rId49"/>
                <a:stretch>
                  <a:fillRect/>
                </a:stretch>
              </p:blipFill>
              <p:spPr>
                <a:xfrm>
                  <a:off x="4506779" y="2282011"/>
                  <a:ext cx="201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CC803000-98A0-4716-98B7-16FC1E6288A8}"/>
                    </a:ext>
                  </a:extLst>
                </p14:cNvPr>
                <p14:cNvContentPartPr/>
                <p14:nvPr/>
              </p14:nvContentPartPr>
              <p14:xfrm>
                <a:off x="4816379" y="2170051"/>
                <a:ext cx="141840" cy="195840"/>
              </p14:xfrm>
            </p:contentPart>
          </mc:Choice>
          <mc:Fallback xmlns="">
            <p:pic>
              <p:nvPicPr>
                <p:cNvPr id="23" name="Freihand 22">
                  <a:extLst>
                    <a:ext uri="{FF2B5EF4-FFF2-40B4-BE49-F238E27FC236}">
                      <a16:creationId xmlns:a16="http://schemas.microsoft.com/office/drawing/2014/main" id="{CC803000-98A0-4716-98B7-16FC1E6288A8}"/>
                    </a:ext>
                  </a:extLst>
                </p:cNvPr>
                <p:cNvPicPr/>
                <p:nvPr/>
              </p:nvPicPr>
              <p:blipFill>
                <a:blip r:embed="rId51"/>
                <a:stretch>
                  <a:fillRect/>
                </a:stretch>
              </p:blipFill>
              <p:spPr>
                <a:xfrm>
                  <a:off x="4812059" y="2165731"/>
                  <a:ext cx="150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112EBE20-9403-4A57-B01E-D0E4640732FA}"/>
                    </a:ext>
                  </a:extLst>
                </p14:cNvPr>
                <p14:cNvContentPartPr/>
                <p14:nvPr/>
              </p14:nvContentPartPr>
              <p14:xfrm>
                <a:off x="4980899" y="2190931"/>
                <a:ext cx="112680" cy="88560"/>
              </p14:xfrm>
            </p:contentPart>
          </mc:Choice>
          <mc:Fallback xmlns="">
            <p:pic>
              <p:nvPicPr>
                <p:cNvPr id="24" name="Freihand 23">
                  <a:extLst>
                    <a:ext uri="{FF2B5EF4-FFF2-40B4-BE49-F238E27FC236}">
                      <a16:creationId xmlns:a16="http://schemas.microsoft.com/office/drawing/2014/main" id="{112EBE20-9403-4A57-B01E-D0E4640732FA}"/>
                    </a:ext>
                  </a:extLst>
                </p:cNvPr>
                <p:cNvPicPr/>
                <p:nvPr/>
              </p:nvPicPr>
              <p:blipFill>
                <a:blip r:embed="rId53"/>
                <a:stretch>
                  <a:fillRect/>
                </a:stretch>
              </p:blipFill>
              <p:spPr>
                <a:xfrm>
                  <a:off x="4976579" y="2186611"/>
                  <a:ext cx="12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D7D6A88C-9EA0-44ED-802A-8DED235FCD32}"/>
                    </a:ext>
                  </a:extLst>
                </p14:cNvPr>
                <p14:cNvContentPartPr/>
                <p14:nvPr/>
              </p14:nvContentPartPr>
              <p14:xfrm>
                <a:off x="5115899" y="2065651"/>
                <a:ext cx="123120" cy="142920"/>
              </p14:xfrm>
            </p:contentPart>
          </mc:Choice>
          <mc:Fallback xmlns="">
            <p:pic>
              <p:nvPicPr>
                <p:cNvPr id="25" name="Freihand 24">
                  <a:extLst>
                    <a:ext uri="{FF2B5EF4-FFF2-40B4-BE49-F238E27FC236}">
                      <a16:creationId xmlns:a16="http://schemas.microsoft.com/office/drawing/2014/main" id="{D7D6A88C-9EA0-44ED-802A-8DED235FCD32}"/>
                    </a:ext>
                  </a:extLst>
                </p:cNvPr>
                <p:cNvPicPr/>
                <p:nvPr/>
              </p:nvPicPr>
              <p:blipFill>
                <a:blip r:embed="rId55"/>
                <a:stretch>
                  <a:fillRect/>
                </a:stretch>
              </p:blipFill>
              <p:spPr>
                <a:xfrm>
                  <a:off x="5111579" y="2061331"/>
                  <a:ext cx="131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FC3CAEC3-3D1D-4657-8843-C7175266CF4F}"/>
                    </a:ext>
                  </a:extLst>
                </p14:cNvPr>
                <p14:cNvContentPartPr/>
                <p14:nvPr/>
              </p14:nvContentPartPr>
              <p14:xfrm>
                <a:off x="5331899" y="2021371"/>
                <a:ext cx="60480" cy="92880"/>
              </p14:xfrm>
            </p:contentPart>
          </mc:Choice>
          <mc:Fallback xmlns="">
            <p:pic>
              <p:nvPicPr>
                <p:cNvPr id="26" name="Freihand 25">
                  <a:extLst>
                    <a:ext uri="{FF2B5EF4-FFF2-40B4-BE49-F238E27FC236}">
                      <a16:creationId xmlns:a16="http://schemas.microsoft.com/office/drawing/2014/main" id="{FC3CAEC3-3D1D-4657-8843-C7175266CF4F}"/>
                    </a:ext>
                  </a:extLst>
                </p:cNvPr>
                <p:cNvPicPr/>
                <p:nvPr/>
              </p:nvPicPr>
              <p:blipFill>
                <a:blip r:embed="rId57"/>
                <a:stretch>
                  <a:fillRect/>
                </a:stretch>
              </p:blipFill>
              <p:spPr>
                <a:xfrm>
                  <a:off x="5327579" y="2017051"/>
                  <a:ext cx="69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62A9BB21-1AFB-4ABC-8C13-656EFC422720}"/>
                    </a:ext>
                  </a:extLst>
                </p14:cNvPr>
                <p14:cNvContentPartPr/>
                <p14:nvPr/>
              </p14:nvContentPartPr>
              <p14:xfrm>
                <a:off x="5238659" y="1953691"/>
                <a:ext cx="129960" cy="99360"/>
              </p14:xfrm>
            </p:contentPart>
          </mc:Choice>
          <mc:Fallback xmlns="">
            <p:pic>
              <p:nvPicPr>
                <p:cNvPr id="27" name="Freihand 26">
                  <a:extLst>
                    <a:ext uri="{FF2B5EF4-FFF2-40B4-BE49-F238E27FC236}">
                      <a16:creationId xmlns:a16="http://schemas.microsoft.com/office/drawing/2014/main" id="{62A9BB21-1AFB-4ABC-8C13-656EFC422720}"/>
                    </a:ext>
                  </a:extLst>
                </p:cNvPr>
                <p:cNvPicPr/>
                <p:nvPr/>
              </p:nvPicPr>
              <p:blipFill>
                <a:blip r:embed="rId59"/>
                <a:stretch>
                  <a:fillRect/>
                </a:stretch>
              </p:blipFill>
              <p:spPr>
                <a:xfrm>
                  <a:off x="5234339" y="1949371"/>
                  <a:ext cx="138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4F85F308-580B-4003-97FC-06360463D14E}"/>
                    </a:ext>
                  </a:extLst>
                </p14:cNvPr>
                <p14:cNvContentPartPr/>
                <p14:nvPr/>
              </p14:nvContentPartPr>
              <p14:xfrm>
                <a:off x="5391659" y="1989331"/>
                <a:ext cx="61200" cy="81360"/>
              </p14:xfrm>
            </p:contentPart>
          </mc:Choice>
          <mc:Fallback xmlns="">
            <p:pic>
              <p:nvPicPr>
                <p:cNvPr id="28" name="Freihand 27">
                  <a:extLst>
                    <a:ext uri="{FF2B5EF4-FFF2-40B4-BE49-F238E27FC236}">
                      <a16:creationId xmlns:a16="http://schemas.microsoft.com/office/drawing/2014/main" id="{4F85F308-580B-4003-97FC-06360463D14E}"/>
                    </a:ext>
                  </a:extLst>
                </p:cNvPr>
                <p:cNvPicPr/>
                <p:nvPr/>
              </p:nvPicPr>
              <p:blipFill>
                <a:blip r:embed="rId61"/>
                <a:stretch>
                  <a:fillRect/>
                </a:stretch>
              </p:blipFill>
              <p:spPr>
                <a:xfrm>
                  <a:off x="5387339" y="1985011"/>
                  <a:ext cx="69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B20D0B08-0F1B-4D13-8819-1796BDFC34E4}"/>
                    </a:ext>
                  </a:extLst>
                </p14:cNvPr>
                <p14:cNvContentPartPr/>
                <p14:nvPr/>
              </p14:nvContentPartPr>
              <p14:xfrm>
                <a:off x="5456099" y="1828411"/>
                <a:ext cx="221760" cy="199080"/>
              </p14:xfrm>
            </p:contentPart>
          </mc:Choice>
          <mc:Fallback xmlns="">
            <p:pic>
              <p:nvPicPr>
                <p:cNvPr id="29" name="Freihand 28">
                  <a:extLst>
                    <a:ext uri="{FF2B5EF4-FFF2-40B4-BE49-F238E27FC236}">
                      <a16:creationId xmlns:a16="http://schemas.microsoft.com/office/drawing/2014/main" id="{B20D0B08-0F1B-4D13-8819-1796BDFC34E4}"/>
                    </a:ext>
                  </a:extLst>
                </p:cNvPr>
                <p:cNvPicPr/>
                <p:nvPr/>
              </p:nvPicPr>
              <p:blipFill>
                <a:blip r:embed="rId63"/>
                <a:stretch>
                  <a:fillRect/>
                </a:stretch>
              </p:blipFill>
              <p:spPr>
                <a:xfrm>
                  <a:off x="5451779" y="1824091"/>
                  <a:ext cx="230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DCDF31BB-D346-43BB-93D4-BF3F89982134}"/>
                    </a:ext>
                  </a:extLst>
                </p14:cNvPr>
                <p14:cNvContentPartPr/>
                <p14:nvPr/>
              </p14:nvContentPartPr>
              <p14:xfrm>
                <a:off x="5663459" y="1840291"/>
                <a:ext cx="141480" cy="106560"/>
              </p14:xfrm>
            </p:contentPart>
          </mc:Choice>
          <mc:Fallback xmlns="">
            <p:pic>
              <p:nvPicPr>
                <p:cNvPr id="30" name="Freihand 29">
                  <a:extLst>
                    <a:ext uri="{FF2B5EF4-FFF2-40B4-BE49-F238E27FC236}">
                      <a16:creationId xmlns:a16="http://schemas.microsoft.com/office/drawing/2014/main" id="{DCDF31BB-D346-43BB-93D4-BF3F89982134}"/>
                    </a:ext>
                  </a:extLst>
                </p:cNvPr>
                <p:cNvPicPr/>
                <p:nvPr/>
              </p:nvPicPr>
              <p:blipFill>
                <a:blip r:embed="rId65"/>
                <a:stretch>
                  <a:fillRect/>
                </a:stretch>
              </p:blipFill>
              <p:spPr>
                <a:xfrm>
                  <a:off x="5659139" y="1835971"/>
                  <a:ext cx="150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DA01F37B-CFFB-4616-A0A5-8449180E7D31}"/>
                    </a:ext>
                  </a:extLst>
                </p14:cNvPr>
                <p14:cNvContentPartPr/>
                <p14:nvPr/>
              </p14:nvContentPartPr>
              <p14:xfrm>
                <a:off x="3288539" y="1537891"/>
                <a:ext cx="18360" cy="147600"/>
              </p14:xfrm>
            </p:contentPart>
          </mc:Choice>
          <mc:Fallback xmlns="">
            <p:pic>
              <p:nvPicPr>
                <p:cNvPr id="36" name="Freihand 35">
                  <a:extLst>
                    <a:ext uri="{FF2B5EF4-FFF2-40B4-BE49-F238E27FC236}">
                      <a16:creationId xmlns:a16="http://schemas.microsoft.com/office/drawing/2014/main" id="{DA01F37B-CFFB-4616-A0A5-8449180E7D31}"/>
                    </a:ext>
                  </a:extLst>
                </p:cNvPr>
                <p:cNvPicPr/>
                <p:nvPr/>
              </p:nvPicPr>
              <p:blipFill>
                <a:blip r:embed="rId67"/>
                <a:stretch>
                  <a:fillRect/>
                </a:stretch>
              </p:blipFill>
              <p:spPr>
                <a:xfrm>
                  <a:off x="3284219" y="1533571"/>
                  <a:ext cx="27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865C530C-E55F-4AA6-960F-78847A8CAAD5}"/>
                    </a:ext>
                  </a:extLst>
                </p14:cNvPr>
                <p14:cNvContentPartPr/>
                <p14:nvPr/>
              </p14:nvContentPartPr>
              <p14:xfrm>
                <a:off x="3255419" y="1618171"/>
                <a:ext cx="129240" cy="125640"/>
              </p14:xfrm>
            </p:contentPart>
          </mc:Choice>
          <mc:Fallback xmlns="">
            <p:pic>
              <p:nvPicPr>
                <p:cNvPr id="37" name="Freihand 36">
                  <a:extLst>
                    <a:ext uri="{FF2B5EF4-FFF2-40B4-BE49-F238E27FC236}">
                      <a16:creationId xmlns:a16="http://schemas.microsoft.com/office/drawing/2014/main" id="{865C530C-E55F-4AA6-960F-78847A8CAAD5}"/>
                    </a:ext>
                  </a:extLst>
                </p:cNvPr>
                <p:cNvPicPr/>
                <p:nvPr/>
              </p:nvPicPr>
              <p:blipFill>
                <a:blip r:embed="rId69"/>
                <a:stretch>
                  <a:fillRect/>
                </a:stretch>
              </p:blipFill>
              <p:spPr>
                <a:xfrm>
                  <a:off x="3251099" y="1613851"/>
                  <a:ext cx="137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2FA4C163-026F-4B88-8CFF-5A681085891C}"/>
                    </a:ext>
                  </a:extLst>
                </p14:cNvPr>
                <p14:cNvContentPartPr/>
                <p14:nvPr/>
              </p14:nvContentPartPr>
              <p14:xfrm>
                <a:off x="3311579" y="2289931"/>
                <a:ext cx="34200" cy="169200"/>
              </p14:xfrm>
            </p:contentPart>
          </mc:Choice>
          <mc:Fallback xmlns="">
            <p:pic>
              <p:nvPicPr>
                <p:cNvPr id="38" name="Freihand 37">
                  <a:extLst>
                    <a:ext uri="{FF2B5EF4-FFF2-40B4-BE49-F238E27FC236}">
                      <a16:creationId xmlns:a16="http://schemas.microsoft.com/office/drawing/2014/main" id="{2FA4C163-026F-4B88-8CFF-5A681085891C}"/>
                    </a:ext>
                  </a:extLst>
                </p:cNvPr>
                <p:cNvPicPr/>
                <p:nvPr/>
              </p:nvPicPr>
              <p:blipFill>
                <a:blip r:embed="rId71"/>
                <a:stretch>
                  <a:fillRect/>
                </a:stretch>
              </p:blipFill>
              <p:spPr>
                <a:xfrm>
                  <a:off x="3307259" y="2285611"/>
                  <a:ext cx="42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5631BA72-CE9A-44AA-888D-CCD9CCE98523}"/>
                    </a:ext>
                  </a:extLst>
                </p14:cNvPr>
                <p14:cNvContentPartPr/>
                <p14:nvPr/>
              </p14:nvContentPartPr>
              <p14:xfrm>
                <a:off x="3284939" y="2396851"/>
                <a:ext cx="87120" cy="102240"/>
              </p14:xfrm>
            </p:contentPart>
          </mc:Choice>
          <mc:Fallback xmlns="">
            <p:pic>
              <p:nvPicPr>
                <p:cNvPr id="39" name="Freihand 38">
                  <a:extLst>
                    <a:ext uri="{FF2B5EF4-FFF2-40B4-BE49-F238E27FC236}">
                      <a16:creationId xmlns:a16="http://schemas.microsoft.com/office/drawing/2014/main" id="{5631BA72-CE9A-44AA-888D-CCD9CCE98523}"/>
                    </a:ext>
                  </a:extLst>
                </p:cNvPr>
                <p:cNvPicPr/>
                <p:nvPr/>
              </p:nvPicPr>
              <p:blipFill>
                <a:blip r:embed="rId73"/>
                <a:stretch>
                  <a:fillRect/>
                </a:stretch>
              </p:blipFill>
              <p:spPr>
                <a:xfrm>
                  <a:off x="3280619" y="2392531"/>
                  <a:ext cx="95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0E08003A-A566-42F8-80F7-F5DF0C5848A9}"/>
                    </a:ext>
                  </a:extLst>
                </p14:cNvPr>
                <p14:cNvContentPartPr/>
                <p14:nvPr/>
              </p14:nvContentPartPr>
              <p14:xfrm>
                <a:off x="4278539" y="2265811"/>
                <a:ext cx="18360" cy="146880"/>
              </p14:xfrm>
            </p:contentPart>
          </mc:Choice>
          <mc:Fallback xmlns="">
            <p:pic>
              <p:nvPicPr>
                <p:cNvPr id="44" name="Freihand 43">
                  <a:extLst>
                    <a:ext uri="{FF2B5EF4-FFF2-40B4-BE49-F238E27FC236}">
                      <a16:creationId xmlns:a16="http://schemas.microsoft.com/office/drawing/2014/main" id="{0E08003A-A566-42F8-80F7-F5DF0C5848A9}"/>
                    </a:ext>
                  </a:extLst>
                </p:cNvPr>
                <p:cNvPicPr/>
                <p:nvPr/>
              </p:nvPicPr>
              <p:blipFill>
                <a:blip r:embed="rId75"/>
                <a:stretch>
                  <a:fillRect/>
                </a:stretch>
              </p:blipFill>
              <p:spPr>
                <a:xfrm>
                  <a:off x="4274219" y="226149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9208D8D0-0853-4E8C-946E-700B8C21960D}"/>
                    </a:ext>
                  </a:extLst>
                </p14:cNvPr>
                <p14:cNvContentPartPr/>
                <p14:nvPr/>
              </p14:nvContentPartPr>
              <p14:xfrm>
                <a:off x="4253699" y="2323411"/>
                <a:ext cx="85680" cy="140400"/>
              </p14:xfrm>
            </p:contentPart>
          </mc:Choice>
          <mc:Fallback xmlns="">
            <p:pic>
              <p:nvPicPr>
                <p:cNvPr id="45" name="Freihand 44">
                  <a:extLst>
                    <a:ext uri="{FF2B5EF4-FFF2-40B4-BE49-F238E27FC236}">
                      <a16:creationId xmlns:a16="http://schemas.microsoft.com/office/drawing/2014/main" id="{9208D8D0-0853-4E8C-946E-700B8C21960D}"/>
                    </a:ext>
                  </a:extLst>
                </p:cNvPr>
                <p:cNvPicPr/>
                <p:nvPr/>
              </p:nvPicPr>
              <p:blipFill>
                <a:blip r:embed="rId77"/>
                <a:stretch>
                  <a:fillRect/>
                </a:stretch>
              </p:blipFill>
              <p:spPr>
                <a:xfrm>
                  <a:off x="4249379" y="2319091"/>
                  <a:ext cx="9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 name="Freihand 4">
                  <a:extLst>
                    <a:ext uri="{FF2B5EF4-FFF2-40B4-BE49-F238E27FC236}">
                      <a16:creationId xmlns:a16="http://schemas.microsoft.com/office/drawing/2014/main" id="{98636F51-23C5-4722-B7A6-65E0AAECF43C}"/>
                    </a:ext>
                  </a:extLst>
                </p14:cNvPr>
                <p14:cNvContentPartPr/>
                <p14:nvPr/>
              </p14:nvContentPartPr>
              <p14:xfrm>
                <a:off x="4526219" y="1262851"/>
                <a:ext cx="418680" cy="145080"/>
              </p14:xfrm>
            </p:contentPart>
          </mc:Choice>
          <mc:Fallback xmlns="">
            <p:pic>
              <p:nvPicPr>
                <p:cNvPr id="5" name="Freihand 4">
                  <a:extLst>
                    <a:ext uri="{FF2B5EF4-FFF2-40B4-BE49-F238E27FC236}">
                      <a16:creationId xmlns:a16="http://schemas.microsoft.com/office/drawing/2014/main" id="{98636F51-23C5-4722-B7A6-65E0AAECF43C}"/>
                    </a:ext>
                  </a:extLst>
                </p:cNvPr>
                <p:cNvPicPr/>
                <p:nvPr/>
              </p:nvPicPr>
              <p:blipFill>
                <a:blip r:embed="rId79"/>
                <a:stretch>
                  <a:fillRect/>
                </a:stretch>
              </p:blipFill>
              <p:spPr>
                <a:xfrm>
                  <a:off x="4521899" y="1258531"/>
                  <a:ext cx="42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 name="Freihand 7">
                  <a:extLst>
                    <a:ext uri="{FF2B5EF4-FFF2-40B4-BE49-F238E27FC236}">
                      <a16:creationId xmlns:a16="http://schemas.microsoft.com/office/drawing/2014/main" id="{FECE651D-62EE-4159-8AEF-019103C31A66}"/>
                    </a:ext>
                  </a:extLst>
                </p14:cNvPr>
                <p14:cNvContentPartPr/>
                <p14:nvPr/>
              </p14:nvContentPartPr>
              <p14:xfrm>
                <a:off x="4428299" y="1271491"/>
                <a:ext cx="251640" cy="194760"/>
              </p14:xfrm>
            </p:contentPart>
          </mc:Choice>
          <mc:Fallback xmlns="">
            <p:pic>
              <p:nvPicPr>
                <p:cNvPr id="8" name="Freihand 7">
                  <a:extLst>
                    <a:ext uri="{FF2B5EF4-FFF2-40B4-BE49-F238E27FC236}">
                      <a16:creationId xmlns:a16="http://schemas.microsoft.com/office/drawing/2014/main" id="{FECE651D-62EE-4159-8AEF-019103C31A66}"/>
                    </a:ext>
                  </a:extLst>
                </p:cNvPr>
                <p:cNvPicPr/>
                <p:nvPr/>
              </p:nvPicPr>
              <p:blipFill>
                <a:blip r:embed="rId81"/>
                <a:stretch>
                  <a:fillRect/>
                </a:stretch>
              </p:blipFill>
              <p:spPr>
                <a:xfrm>
                  <a:off x="4423979" y="1267171"/>
                  <a:ext cx="260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 name="Freihand 9">
                  <a:extLst>
                    <a:ext uri="{FF2B5EF4-FFF2-40B4-BE49-F238E27FC236}">
                      <a16:creationId xmlns:a16="http://schemas.microsoft.com/office/drawing/2014/main" id="{07823BD9-6437-4B51-B1E4-6EAEEBB42D79}"/>
                    </a:ext>
                  </a:extLst>
                </p14:cNvPr>
                <p14:cNvContentPartPr/>
                <p14:nvPr/>
              </p14:nvContentPartPr>
              <p14:xfrm>
                <a:off x="4975139" y="1153051"/>
                <a:ext cx="176400" cy="129600"/>
              </p14:xfrm>
            </p:contentPart>
          </mc:Choice>
          <mc:Fallback xmlns="">
            <p:pic>
              <p:nvPicPr>
                <p:cNvPr id="10" name="Freihand 9">
                  <a:extLst>
                    <a:ext uri="{FF2B5EF4-FFF2-40B4-BE49-F238E27FC236}">
                      <a16:creationId xmlns:a16="http://schemas.microsoft.com/office/drawing/2014/main" id="{07823BD9-6437-4B51-B1E4-6EAEEBB42D79}"/>
                    </a:ext>
                  </a:extLst>
                </p:cNvPr>
                <p:cNvPicPr/>
                <p:nvPr/>
              </p:nvPicPr>
              <p:blipFill>
                <a:blip r:embed="rId83"/>
                <a:stretch>
                  <a:fillRect/>
                </a:stretch>
              </p:blipFill>
              <p:spPr>
                <a:xfrm>
                  <a:off x="4970819" y="1148731"/>
                  <a:ext cx="185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 name="Freihand 10">
                  <a:extLst>
                    <a:ext uri="{FF2B5EF4-FFF2-40B4-BE49-F238E27FC236}">
                      <a16:creationId xmlns:a16="http://schemas.microsoft.com/office/drawing/2014/main" id="{94B674A4-006E-443A-87E9-CA727B019807}"/>
                    </a:ext>
                  </a:extLst>
                </p14:cNvPr>
                <p14:cNvContentPartPr/>
                <p14:nvPr/>
              </p14:nvContentPartPr>
              <p14:xfrm>
                <a:off x="5169899" y="1175011"/>
                <a:ext cx="133560" cy="97560"/>
              </p14:xfrm>
            </p:contentPart>
          </mc:Choice>
          <mc:Fallback xmlns="">
            <p:pic>
              <p:nvPicPr>
                <p:cNvPr id="11" name="Freihand 10">
                  <a:extLst>
                    <a:ext uri="{FF2B5EF4-FFF2-40B4-BE49-F238E27FC236}">
                      <a16:creationId xmlns:a16="http://schemas.microsoft.com/office/drawing/2014/main" id="{94B674A4-006E-443A-87E9-CA727B019807}"/>
                    </a:ext>
                  </a:extLst>
                </p:cNvPr>
                <p:cNvPicPr/>
                <p:nvPr/>
              </p:nvPicPr>
              <p:blipFill>
                <a:blip r:embed="rId85"/>
                <a:stretch>
                  <a:fillRect/>
                </a:stretch>
              </p:blipFill>
              <p:spPr>
                <a:xfrm>
                  <a:off x="5165579" y="1170691"/>
                  <a:ext cx="142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8394C787-8374-4BA7-BC3E-3DAC9ABD6B9A}"/>
                    </a:ext>
                  </a:extLst>
                </p14:cNvPr>
                <p14:cNvContentPartPr/>
                <p14:nvPr/>
              </p14:nvContentPartPr>
              <p14:xfrm>
                <a:off x="5284379" y="1082491"/>
                <a:ext cx="119880" cy="146160"/>
              </p14:xfrm>
            </p:contentPart>
          </mc:Choice>
          <mc:Fallback xmlns="">
            <p:pic>
              <p:nvPicPr>
                <p:cNvPr id="12" name="Freihand 11">
                  <a:extLst>
                    <a:ext uri="{FF2B5EF4-FFF2-40B4-BE49-F238E27FC236}">
                      <a16:creationId xmlns:a16="http://schemas.microsoft.com/office/drawing/2014/main" id="{8394C787-8374-4BA7-BC3E-3DAC9ABD6B9A}"/>
                    </a:ext>
                  </a:extLst>
                </p:cNvPr>
                <p:cNvPicPr/>
                <p:nvPr/>
              </p:nvPicPr>
              <p:blipFill>
                <a:blip r:embed="rId87"/>
                <a:stretch>
                  <a:fillRect/>
                </a:stretch>
              </p:blipFill>
              <p:spPr>
                <a:xfrm>
                  <a:off x="5280059" y="1078171"/>
                  <a:ext cx="128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 name="Freihand 12">
                  <a:extLst>
                    <a:ext uri="{FF2B5EF4-FFF2-40B4-BE49-F238E27FC236}">
                      <a16:creationId xmlns:a16="http://schemas.microsoft.com/office/drawing/2014/main" id="{6B89EF85-D907-48C8-B761-2B95F24E6DAB}"/>
                    </a:ext>
                  </a:extLst>
                </p14:cNvPr>
                <p14:cNvContentPartPr/>
                <p14:nvPr/>
              </p14:nvContentPartPr>
              <p14:xfrm>
                <a:off x="5483819" y="1034251"/>
                <a:ext cx="135720" cy="179640"/>
              </p14:xfrm>
            </p:contentPart>
          </mc:Choice>
          <mc:Fallback xmlns="">
            <p:pic>
              <p:nvPicPr>
                <p:cNvPr id="13" name="Freihand 12">
                  <a:extLst>
                    <a:ext uri="{FF2B5EF4-FFF2-40B4-BE49-F238E27FC236}">
                      <a16:creationId xmlns:a16="http://schemas.microsoft.com/office/drawing/2014/main" id="{6B89EF85-D907-48C8-B761-2B95F24E6DAB}"/>
                    </a:ext>
                  </a:extLst>
                </p:cNvPr>
                <p:cNvPicPr/>
                <p:nvPr/>
              </p:nvPicPr>
              <p:blipFill>
                <a:blip r:embed="rId89"/>
                <a:stretch>
                  <a:fillRect/>
                </a:stretch>
              </p:blipFill>
              <p:spPr>
                <a:xfrm>
                  <a:off x="5479499" y="1029931"/>
                  <a:ext cx="144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 name="Freihand 13">
                  <a:extLst>
                    <a:ext uri="{FF2B5EF4-FFF2-40B4-BE49-F238E27FC236}">
                      <a16:creationId xmlns:a16="http://schemas.microsoft.com/office/drawing/2014/main" id="{924C2A95-A00D-4ACF-B346-6942FA85A139}"/>
                    </a:ext>
                  </a:extLst>
                </p14:cNvPr>
                <p14:cNvContentPartPr/>
                <p14:nvPr/>
              </p14:nvContentPartPr>
              <p14:xfrm>
                <a:off x="5658059" y="1028851"/>
                <a:ext cx="19800" cy="110520"/>
              </p14:xfrm>
            </p:contentPart>
          </mc:Choice>
          <mc:Fallback xmlns="">
            <p:pic>
              <p:nvPicPr>
                <p:cNvPr id="14" name="Freihand 13">
                  <a:extLst>
                    <a:ext uri="{FF2B5EF4-FFF2-40B4-BE49-F238E27FC236}">
                      <a16:creationId xmlns:a16="http://schemas.microsoft.com/office/drawing/2014/main" id="{924C2A95-A00D-4ACF-B346-6942FA85A139}"/>
                    </a:ext>
                  </a:extLst>
                </p:cNvPr>
                <p:cNvPicPr/>
                <p:nvPr/>
              </p:nvPicPr>
              <p:blipFill>
                <a:blip r:embed="rId91"/>
                <a:stretch>
                  <a:fillRect/>
                </a:stretch>
              </p:blipFill>
              <p:spPr>
                <a:xfrm>
                  <a:off x="5653739" y="1024531"/>
                  <a:ext cx="28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 name="Freihand 14">
                  <a:extLst>
                    <a:ext uri="{FF2B5EF4-FFF2-40B4-BE49-F238E27FC236}">
                      <a16:creationId xmlns:a16="http://schemas.microsoft.com/office/drawing/2014/main" id="{2F15BE58-9A02-41FC-B407-1394D5152424}"/>
                    </a:ext>
                  </a:extLst>
                </p14:cNvPr>
                <p14:cNvContentPartPr/>
                <p14:nvPr/>
              </p14:nvContentPartPr>
              <p14:xfrm>
                <a:off x="5555459" y="1005091"/>
                <a:ext cx="147960" cy="175680"/>
              </p14:xfrm>
            </p:contentPart>
          </mc:Choice>
          <mc:Fallback xmlns="">
            <p:pic>
              <p:nvPicPr>
                <p:cNvPr id="15" name="Freihand 14">
                  <a:extLst>
                    <a:ext uri="{FF2B5EF4-FFF2-40B4-BE49-F238E27FC236}">
                      <a16:creationId xmlns:a16="http://schemas.microsoft.com/office/drawing/2014/main" id="{2F15BE58-9A02-41FC-B407-1394D5152424}"/>
                    </a:ext>
                  </a:extLst>
                </p:cNvPr>
                <p:cNvPicPr/>
                <p:nvPr/>
              </p:nvPicPr>
              <p:blipFill>
                <a:blip r:embed="rId93"/>
                <a:stretch>
                  <a:fillRect/>
                </a:stretch>
              </p:blipFill>
              <p:spPr>
                <a:xfrm>
                  <a:off x="5551139" y="1000771"/>
                  <a:ext cx="156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 name="Freihand 15">
                  <a:extLst>
                    <a:ext uri="{FF2B5EF4-FFF2-40B4-BE49-F238E27FC236}">
                      <a16:creationId xmlns:a16="http://schemas.microsoft.com/office/drawing/2014/main" id="{AEAC6B26-A5CF-4C0C-AE94-3EF754B1485C}"/>
                    </a:ext>
                  </a:extLst>
                </p14:cNvPr>
                <p14:cNvContentPartPr/>
                <p14:nvPr/>
              </p14:nvContentPartPr>
              <p14:xfrm>
                <a:off x="5655899" y="964051"/>
                <a:ext cx="199080" cy="187200"/>
              </p14:xfrm>
            </p:contentPart>
          </mc:Choice>
          <mc:Fallback xmlns="">
            <p:pic>
              <p:nvPicPr>
                <p:cNvPr id="16" name="Freihand 15">
                  <a:extLst>
                    <a:ext uri="{FF2B5EF4-FFF2-40B4-BE49-F238E27FC236}">
                      <a16:creationId xmlns:a16="http://schemas.microsoft.com/office/drawing/2014/main" id="{AEAC6B26-A5CF-4C0C-AE94-3EF754B1485C}"/>
                    </a:ext>
                  </a:extLst>
                </p:cNvPr>
                <p:cNvPicPr/>
                <p:nvPr/>
              </p:nvPicPr>
              <p:blipFill>
                <a:blip r:embed="rId95"/>
                <a:stretch>
                  <a:fillRect/>
                </a:stretch>
              </p:blipFill>
              <p:spPr>
                <a:xfrm>
                  <a:off x="5651579" y="959731"/>
                  <a:ext cx="207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2" name="Freihand 41">
                  <a:extLst>
                    <a:ext uri="{FF2B5EF4-FFF2-40B4-BE49-F238E27FC236}">
                      <a16:creationId xmlns:a16="http://schemas.microsoft.com/office/drawing/2014/main" id="{B75BDD29-8E80-42A9-A9B4-A9C0752CEF17}"/>
                    </a:ext>
                  </a:extLst>
                </p14:cNvPr>
                <p14:cNvContentPartPr/>
                <p14:nvPr/>
              </p14:nvContentPartPr>
              <p14:xfrm>
                <a:off x="4262699" y="1272211"/>
                <a:ext cx="11520" cy="110880"/>
              </p14:xfrm>
            </p:contentPart>
          </mc:Choice>
          <mc:Fallback xmlns="">
            <p:pic>
              <p:nvPicPr>
                <p:cNvPr id="42" name="Freihand 41">
                  <a:extLst>
                    <a:ext uri="{FF2B5EF4-FFF2-40B4-BE49-F238E27FC236}">
                      <a16:creationId xmlns:a16="http://schemas.microsoft.com/office/drawing/2014/main" id="{B75BDD29-8E80-42A9-A9B4-A9C0752CEF17}"/>
                    </a:ext>
                  </a:extLst>
                </p:cNvPr>
                <p:cNvPicPr/>
                <p:nvPr/>
              </p:nvPicPr>
              <p:blipFill>
                <a:blip r:embed="rId97"/>
                <a:stretch>
                  <a:fillRect/>
                </a:stretch>
              </p:blipFill>
              <p:spPr>
                <a:xfrm>
                  <a:off x="4258379" y="1267891"/>
                  <a:ext cx="20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3" name="Freihand 42">
                  <a:extLst>
                    <a:ext uri="{FF2B5EF4-FFF2-40B4-BE49-F238E27FC236}">
                      <a16:creationId xmlns:a16="http://schemas.microsoft.com/office/drawing/2014/main" id="{45BE10B0-8134-473D-BF43-6EFFB828A763}"/>
                    </a:ext>
                  </a:extLst>
                </p14:cNvPr>
                <p14:cNvContentPartPr/>
                <p14:nvPr/>
              </p14:nvContentPartPr>
              <p14:xfrm>
                <a:off x="4234619" y="1310011"/>
                <a:ext cx="75600" cy="135360"/>
              </p14:xfrm>
            </p:contentPart>
          </mc:Choice>
          <mc:Fallback xmlns="">
            <p:pic>
              <p:nvPicPr>
                <p:cNvPr id="43" name="Freihand 42">
                  <a:extLst>
                    <a:ext uri="{FF2B5EF4-FFF2-40B4-BE49-F238E27FC236}">
                      <a16:creationId xmlns:a16="http://schemas.microsoft.com/office/drawing/2014/main" id="{45BE10B0-8134-473D-BF43-6EFFB828A763}"/>
                    </a:ext>
                  </a:extLst>
                </p:cNvPr>
                <p:cNvPicPr/>
                <p:nvPr/>
              </p:nvPicPr>
              <p:blipFill>
                <a:blip r:embed="rId99"/>
                <a:stretch>
                  <a:fillRect/>
                </a:stretch>
              </p:blipFill>
              <p:spPr>
                <a:xfrm>
                  <a:off x="4230299" y="1305691"/>
                  <a:ext cx="84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Freihand 47">
                  <a:extLst>
                    <a:ext uri="{FF2B5EF4-FFF2-40B4-BE49-F238E27FC236}">
                      <a16:creationId xmlns:a16="http://schemas.microsoft.com/office/drawing/2014/main" id="{913F9606-FBFC-44F0-BAA3-08369F850151}"/>
                    </a:ext>
                  </a:extLst>
                </p14:cNvPr>
                <p14:cNvContentPartPr/>
                <p14:nvPr/>
              </p14:nvContentPartPr>
              <p14:xfrm>
                <a:off x="3250739" y="1311451"/>
                <a:ext cx="14400" cy="86400"/>
              </p14:xfrm>
            </p:contentPart>
          </mc:Choice>
          <mc:Fallback xmlns="">
            <p:pic>
              <p:nvPicPr>
                <p:cNvPr id="48" name="Freihand 47">
                  <a:extLst>
                    <a:ext uri="{FF2B5EF4-FFF2-40B4-BE49-F238E27FC236}">
                      <a16:creationId xmlns:a16="http://schemas.microsoft.com/office/drawing/2014/main" id="{913F9606-FBFC-44F0-BAA3-08369F850151}"/>
                    </a:ext>
                  </a:extLst>
                </p:cNvPr>
                <p:cNvPicPr/>
                <p:nvPr/>
              </p:nvPicPr>
              <p:blipFill>
                <a:blip r:embed="rId13"/>
                <a:stretch>
                  <a:fillRect/>
                </a:stretch>
              </p:blipFill>
              <p:spPr>
                <a:xfrm>
                  <a:off x="3246419" y="1307131"/>
                  <a:ext cx="2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9" name="Freihand 48">
                  <a:extLst>
                    <a:ext uri="{FF2B5EF4-FFF2-40B4-BE49-F238E27FC236}">
                      <a16:creationId xmlns:a16="http://schemas.microsoft.com/office/drawing/2014/main" id="{EA974203-0DF8-4F01-AE79-0264AC79F8E5}"/>
                    </a:ext>
                  </a:extLst>
                </p14:cNvPr>
                <p14:cNvContentPartPr/>
                <p14:nvPr/>
              </p14:nvContentPartPr>
              <p14:xfrm>
                <a:off x="3142739" y="1265011"/>
                <a:ext cx="144360" cy="68040"/>
              </p14:xfrm>
            </p:contentPart>
          </mc:Choice>
          <mc:Fallback xmlns="">
            <p:pic>
              <p:nvPicPr>
                <p:cNvPr id="49" name="Freihand 48">
                  <a:extLst>
                    <a:ext uri="{FF2B5EF4-FFF2-40B4-BE49-F238E27FC236}">
                      <a16:creationId xmlns:a16="http://schemas.microsoft.com/office/drawing/2014/main" id="{EA974203-0DF8-4F01-AE79-0264AC79F8E5}"/>
                    </a:ext>
                  </a:extLst>
                </p:cNvPr>
                <p:cNvPicPr/>
                <p:nvPr/>
              </p:nvPicPr>
              <p:blipFill>
                <a:blip r:embed="rId15"/>
                <a:stretch>
                  <a:fillRect/>
                </a:stretch>
              </p:blipFill>
              <p:spPr>
                <a:xfrm>
                  <a:off x="3138419" y="1260691"/>
                  <a:ext cx="153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0" name="Freihand 49">
                  <a:extLst>
                    <a:ext uri="{FF2B5EF4-FFF2-40B4-BE49-F238E27FC236}">
                      <a16:creationId xmlns:a16="http://schemas.microsoft.com/office/drawing/2014/main" id="{F00D93D6-0216-4350-9648-EC3BC231FCB9}"/>
                    </a:ext>
                  </a:extLst>
                </p14:cNvPr>
                <p14:cNvContentPartPr/>
                <p14:nvPr/>
              </p14:nvContentPartPr>
              <p14:xfrm>
                <a:off x="3217259" y="1297051"/>
                <a:ext cx="67680" cy="54000"/>
              </p14:xfrm>
            </p:contentPart>
          </mc:Choice>
          <mc:Fallback xmlns="">
            <p:pic>
              <p:nvPicPr>
                <p:cNvPr id="50" name="Freihand 49">
                  <a:extLst>
                    <a:ext uri="{FF2B5EF4-FFF2-40B4-BE49-F238E27FC236}">
                      <a16:creationId xmlns:a16="http://schemas.microsoft.com/office/drawing/2014/main" id="{F00D93D6-0216-4350-9648-EC3BC231FCB9}"/>
                    </a:ext>
                  </a:extLst>
                </p:cNvPr>
                <p:cNvPicPr/>
                <p:nvPr/>
              </p:nvPicPr>
              <p:blipFill>
                <a:blip r:embed="rId17"/>
                <a:stretch>
                  <a:fillRect/>
                </a:stretch>
              </p:blipFill>
              <p:spPr>
                <a:xfrm>
                  <a:off x="3212939" y="1292731"/>
                  <a:ext cx="76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 name="Freihand 50">
                  <a:extLst>
                    <a:ext uri="{FF2B5EF4-FFF2-40B4-BE49-F238E27FC236}">
                      <a16:creationId xmlns:a16="http://schemas.microsoft.com/office/drawing/2014/main" id="{7A982476-02AA-4253-B099-1509B4C2C1BF}"/>
                    </a:ext>
                  </a:extLst>
                </p14:cNvPr>
                <p14:cNvContentPartPr/>
                <p14:nvPr/>
              </p14:nvContentPartPr>
              <p14:xfrm>
                <a:off x="3297179" y="1188331"/>
                <a:ext cx="159840" cy="138600"/>
              </p14:xfrm>
            </p:contentPart>
          </mc:Choice>
          <mc:Fallback xmlns="">
            <p:pic>
              <p:nvPicPr>
                <p:cNvPr id="51" name="Freihand 50">
                  <a:extLst>
                    <a:ext uri="{FF2B5EF4-FFF2-40B4-BE49-F238E27FC236}">
                      <a16:creationId xmlns:a16="http://schemas.microsoft.com/office/drawing/2014/main" id="{7A982476-02AA-4253-B099-1509B4C2C1BF}"/>
                    </a:ext>
                  </a:extLst>
                </p:cNvPr>
                <p:cNvPicPr/>
                <p:nvPr/>
              </p:nvPicPr>
              <p:blipFill>
                <a:blip r:embed="rId19"/>
                <a:stretch>
                  <a:fillRect/>
                </a:stretch>
              </p:blipFill>
              <p:spPr>
                <a:xfrm>
                  <a:off x="3292859" y="1184011"/>
                  <a:ext cx="16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2" name="Freihand 51">
                  <a:extLst>
                    <a:ext uri="{FF2B5EF4-FFF2-40B4-BE49-F238E27FC236}">
                      <a16:creationId xmlns:a16="http://schemas.microsoft.com/office/drawing/2014/main" id="{64CAEA9C-877F-44CF-ABFE-92667926D7A7}"/>
                    </a:ext>
                  </a:extLst>
                </p14:cNvPr>
                <p14:cNvContentPartPr/>
                <p14:nvPr/>
              </p14:nvContentPartPr>
              <p14:xfrm>
                <a:off x="3472139" y="1142611"/>
                <a:ext cx="129600" cy="75960"/>
              </p14:xfrm>
            </p:contentPart>
          </mc:Choice>
          <mc:Fallback xmlns="">
            <p:pic>
              <p:nvPicPr>
                <p:cNvPr id="52" name="Freihand 51">
                  <a:extLst>
                    <a:ext uri="{FF2B5EF4-FFF2-40B4-BE49-F238E27FC236}">
                      <a16:creationId xmlns:a16="http://schemas.microsoft.com/office/drawing/2014/main" id="{64CAEA9C-877F-44CF-ABFE-92667926D7A7}"/>
                    </a:ext>
                  </a:extLst>
                </p:cNvPr>
                <p:cNvPicPr/>
                <p:nvPr/>
              </p:nvPicPr>
              <p:blipFill>
                <a:blip r:embed="rId21"/>
                <a:stretch>
                  <a:fillRect/>
                </a:stretch>
              </p:blipFill>
              <p:spPr>
                <a:xfrm>
                  <a:off x="3467819" y="1138291"/>
                  <a:ext cx="138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F5358E8C-9F85-4027-B679-1D294C535A67}"/>
                    </a:ext>
                  </a:extLst>
                </p14:cNvPr>
                <p14:cNvContentPartPr/>
                <p14:nvPr/>
              </p14:nvContentPartPr>
              <p14:xfrm>
                <a:off x="3625859" y="1068091"/>
                <a:ext cx="36000" cy="106920"/>
              </p14:xfrm>
            </p:contentPart>
          </mc:Choice>
          <mc:Fallback xmlns="">
            <p:pic>
              <p:nvPicPr>
                <p:cNvPr id="53" name="Freihand 52">
                  <a:extLst>
                    <a:ext uri="{FF2B5EF4-FFF2-40B4-BE49-F238E27FC236}">
                      <a16:creationId xmlns:a16="http://schemas.microsoft.com/office/drawing/2014/main" id="{F5358E8C-9F85-4027-B679-1D294C535A67}"/>
                    </a:ext>
                  </a:extLst>
                </p:cNvPr>
                <p:cNvPicPr/>
                <p:nvPr/>
              </p:nvPicPr>
              <p:blipFill>
                <a:blip r:embed="rId23"/>
                <a:stretch>
                  <a:fillRect/>
                </a:stretch>
              </p:blipFill>
              <p:spPr>
                <a:xfrm>
                  <a:off x="3621539" y="1063771"/>
                  <a:ext cx="44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 name="Freihand 53">
                  <a:extLst>
                    <a:ext uri="{FF2B5EF4-FFF2-40B4-BE49-F238E27FC236}">
                      <a16:creationId xmlns:a16="http://schemas.microsoft.com/office/drawing/2014/main" id="{4A0C4C9A-0636-4F2C-9C52-FB19B5CB1B5C}"/>
                    </a:ext>
                  </a:extLst>
                </p14:cNvPr>
                <p14:cNvContentPartPr/>
                <p14:nvPr/>
              </p14:nvContentPartPr>
              <p14:xfrm>
                <a:off x="3703619" y="1017331"/>
                <a:ext cx="111240" cy="95400"/>
              </p14:xfrm>
            </p:contentPart>
          </mc:Choice>
          <mc:Fallback xmlns="">
            <p:pic>
              <p:nvPicPr>
                <p:cNvPr id="54" name="Freihand 53">
                  <a:extLst>
                    <a:ext uri="{FF2B5EF4-FFF2-40B4-BE49-F238E27FC236}">
                      <a16:creationId xmlns:a16="http://schemas.microsoft.com/office/drawing/2014/main" id="{4A0C4C9A-0636-4F2C-9C52-FB19B5CB1B5C}"/>
                    </a:ext>
                  </a:extLst>
                </p:cNvPr>
                <p:cNvPicPr/>
                <p:nvPr/>
              </p:nvPicPr>
              <p:blipFill>
                <a:blip r:embed="rId25"/>
                <a:stretch>
                  <a:fillRect/>
                </a:stretch>
              </p:blipFill>
              <p:spPr>
                <a:xfrm>
                  <a:off x="3699299" y="1013011"/>
                  <a:ext cx="119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9528FACD-1B9A-4376-8096-3C7558D5C783}"/>
                    </a:ext>
                  </a:extLst>
                </p14:cNvPr>
                <p14:cNvContentPartPr/>
                <p14:nvPr/>
              </p14:nvContentPartPr>
              <p14:xfrm>
                <a:off x="3808019" y="916891"/>
                <a:ext cx="117000" cy="95760"/>
              </p14:xfrm>
            </p:contentPart>
          </mc:Choice>
          <mc:Fallback xmlns="">
            <p:pic>
              <p:nvPicPr>
                <p:cNvPr id="55" name="Freihand 54">
                  <a:extLst>
                    <a:ext uri="{FF2B5EF4-FFF2-40B4-BE49-F238E27FC236}">
                      <a16:creationId xmlns:a16="http://schemas.microsoft.com/office/drawing/2014/main" id="{9528FACD-1B9A-4376-8096-3C7558D5C783}"/>
                    </a:ext>
                  </a:extLst>
                </p:cNvPr>
                <p:cNvPicPr/>
                <p:nvPr/>
              </p:nvPicPr>
              <p:blipFill>
                <a:blip r:embed="rId27"/>
                <a:stretch>
                  <a:fillRect/>
                </a:stretch>
              </p:blipFill>
              <p:spPr>
                <a:xfrm>
                  <a:off x="3803699" y="912571"/>
                  <a:ext cx="125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Freihand 55">
                  <a:extLst>
                    <a:ext uri="{FF2B5EF4-FFF2-40B4-BE49-F238E27FC236}">
                      <a16:creationId xmlns:a16="http://schemas.microsoft.com/office/drawing/2014/main" id="{07613C6F-A800-420E-84ED-AE3DAD939CFD}"/>
                    </a:ext>
                  </a:extLst>
                </p14:cNvPr>
                <p14:cNvContentPartPr/>
                <p14:nvPr/>
              </p14:nvContentPartPr>
              <p14:xfrm>
                <a:off x="3918179" y="856051"/>
                <a:ext cx="187200" cy="119880"/>
              </p14:xfrm>
            </p:contentPart>
          </mc:Choice>
          <mc:Fallback xmlns="">
            <p:pic>
              <p:nvPicPr>
                <p:cNvPr id="56" name="Freihand 55">
                  <a:extLst>
                    <a:ext uri="{FF2B5EF4-FFF2-40B4-BE49-F238E27FC236}">
                      <a16:creationId xmlns:a16="http://schemas.microsoft.com/office/drawing/2014/main" id="{07613C6F-A800-420E-84ED-AE3DAD939CFD}"/>
                    </a:ext>
                  </a:extLst>
                </p:cNvPr>
                <p:cNvPicPr/>
                <p:nvPr/>
              </p:nvPicPr>
              <p:blipFill>
                <a:blip r:embed="rId29"/>
                <a:stretch>
                  <a:fillRect/>
                </a:stretch>
              </p:blipFill>
              <p:spPr>
                <a:xfrm>
                  <a:off x="3913859" y="851731"/>
                  <a:ext cx="195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6624661E-B1B8-4CC0-8605-37665A453385}"/>
                    </a:ext>
                  </a:extLst>
                </p14:cNvPr>
                <p14:cNvContentPartPr/>
                <p14:nvPr/>
              </p14:nvContentPartPr>
              <p14:xfrm>
                <a:off x="4101059" y="810691"/>
                <a:ext cx="40680" cy="91800"/>
              </p14:xfrm>
            </p:contentPart>
          </mc:Choice>
          <mc:Fallback xmlns="">
            <p:pic>
              <p:nvPicPr>
                <p:cNvPr id="57" name="Freihand 56">
                  <a:extLst>
                    <a:ext uri="{FF2B5EF4-FFF2-40B4-BE49-F238E27FC236}">
                      <a16:creationId xmlns:a16="http://schemas.microsoft.com/office/drawing/2014/main" id="{6624661E-B1B8-4CC0-8605-37665A453385}"/>
                    </a:ext>
                  </a:extLst>
                </p:cNvPr>
                <p:cNvPicPr/>
                <p:nvPr/>
              </p:nvPicPr>
              <p:blipFill>
                <a:blip r:embed="rId31"/>
                <a:stretch>
                  <a:fillRect/>
                </a:stretch>
              </p:blipFill>
              <p:spPr>
                <a:xfrm>
                  <a:off x="4096739" y="806371"/>
                  <a:ext cx="49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8" name="Freihand 57">
                  <a:extLst>
                    <a:ext uri="{FF2B5EF4-FFF2-40B4-BE49-F238E27FC236}">
                      <a16:creationId xmlns:a16="http://schemas.microsoft.com/office/drawing/2014/main" id="{2A83B172-ED69-41C5-945F-1F6AAEF8EB7F}"/>
                    </a:ext>
                  </a:extLst>
                </p14:cNvPr>
                <p14:cNvContentPartPr/>
                <p14:nvPr/>
              </p14:nvContentPartPr>
              <p14:xfrm>
                <a:off x="4129859" y="810691"/>
                <a:ext cx="73080" cy="94680"/>
              </p14:xfrm>
            </p:contentPart>
          </mc:Choice>
          <mc:Fallback xmlns="">
            <p:pic>
              <p:nvPicPr>
                <p:cNvPr id="58" name="Freihand 57">
                  <a:extLst>
                    <a:ext uri="{FF2B5EF4-FFF2-40B4-BE49-F238E27FC236}">
                      <a16:creationId xmlns:a16="http://schemas.microsoft.com/office/drawing/2014/main" id="{2A83B172-ED69-41C5-945F-1F6AAEF8EB7F}"/>
                    </a:ext>
                  </a:extLst>
                </p:cNvPr>
                <p:cNvPicPr/>
                <p:nvPr/>
              </p:nvPicPr>
              <p:blipFill>
                <a:blip r:embed="rId33"/>
                <a:stretch>
                  <a:fillRect/>
                </a:stretch>
              </p:blipFill>
              <p:spPr>
                <a:xfrm>
                  <a:off x="4125539" y="806371"/>
                  <a:ext cx="81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65A84097-6F05-41FB-A7F7-82AB8D5CF273}"/>
                    </a:ext>
                  </a:extLst>
                </p14:cNvPr>
                <p14:cNvContentPartPr/>
                <p14:nvPr/>
              </p14:nvContentPartPr>
              <p14:xfrm>
                <a:off x="4203659" y="1091131"/>
                <a:ext cx="70560" cy="103680"/>
              </p14:xfrm>
            </p:contentPart>
          </mc:Choice>
          <mc:Fallback xmlns="">
            <p:pic>
              <p:nvPicPr>
                <p:cNvPr id="59" name="Freihand 58">
                  <a:extLst>
                    <a:ext uri="{FF2B5EF4-FFF2-40B4-BE49-F238E27FC236}">
                      <a16:creationId xmlns:a16="http://schemas.microsoft.com/office/drawing/2014/main" id="{65A84097-6F05-41FB-A7F7-82AB8D5CF273}"/>
                    </a:ext>
                  </a:extLst>
                </p:cNvPr>
                <p:cNvPicPr/>
                <p:nvPr/>
              </p:nvPicPr>
              <p:blipFill>
                <a:blip r:embed="rId35"/>
                <a:stretch>
                  <a:fillRect/>
                </a:stretch>
              </p:blipFill>
              <p:spPr>
                <a:xfrm>
                  <a:off x="4199339" y="1086811"/>
                  <a:ext cx="79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Freihand 59">
                  <a:extLst>
                    <a:ext uri="{FF2B5EF4-FFF2-40B4-BE49-F238E27FC236}">
                      <a16:creationId xmlns:a16="http://schemas.microsoft.com/office/drawing/2014/main" id="{0848BB8D-EC02-49B1-9AF4-53056B011BD4}"/>
                    </a:ext>
                  </a:extLst>
                </p14:cNvPr>
                <p14:cNvContentPartPr/>
                <p14:nvPr/>
              </p14:nvContentPartPr>
              <p14:xfrm>
                <a:off x="4288619" y="1094011"/>
                <a:ext cx="150480" cy="91440"/>
              </p14:xfrm>
            </p:contentPart>
          </mc:Choice>
          <mc:Fallback xmlns="">
            <p:pic>
              <p:nvPicPr>
                <p:cNvPr id="60" name="Freihand 59">
                  <a:extLst>
                    <a:ext uri="{FF2B5EF4-FFF2-40B4-BE49-F238E27FC236}">
                      <a16:creationId xmlns:a16="http://schemas.microsoft.com/office/drawing/2014/main" id="{0848BB8D-EC02-49B1-9AF4-53056B011BD4}"/>
                    </a:ext>
                  </a:extLst>
                </p:cNvPr>
                <p:cNvPicPr/>
                <p:nvPr/>
              </p:nvPicPr>
              <p:blipFill>
                <a:blip r:embed="rId37"/>
                <a:stretch>
                  <a:fillRect/>
                </a:stretch>
              </p:blipFill>
              <p:spPr>
                <a:xfrm>
                  <a:off x="4284299" y="1089691"/>
                  <a:ext cx="159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D19DE668-C1A1-4F92-8E24-E881E76C47E2}"/>
                    </a:ext>
                  </a:extLst>
                </p14:cNvPr>
                <p14:cNvContentPartPr/>
                <p14:nvPr/>
              </p14:nvContentPartPr>
              <p14:xfrm>
                <a:off x="4449899" y="1047211"/>
                <a:ext cx="156240" cy="63720"/>
              </p14:xfrm>
            </p:contentPart>
          </mc:Choice>
          <mc:Fallback xmlns="">
            <p:pic>
              <p:nvPicPr>
                <p:cNvPr id="61" name="Freihand 60">
                  <a:extLst>
                    <a:ext uri="{FF2B5EF4-FFF2-40B4-BE49-F238E27FC236}">
                      <a16:creationId xmlns:a16="http://schemas.microsoft.com/office/drawing/2014/main" id="{D19DE668-C1A1-4F92-8E24-E881E76C47E2}"/>
                    </a:ext>
                  </a:extLst>
                </p:cNvPr>
                <p:cNvPicPr/>
                <p:nvPr/>
              </p:nvPicPr>
              <p:blipFill>
                <a:blip r:embed="rId39"/>
                <a:stretch>
                  <a:fillRect/>
                </a:stretch>
              </p:blipFill>
              <p:spPr>
                <a:xfrm>
                  <a:off x="4445579" y="1042891"/>
                  <a:ext cx="164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51A79BD6-B3D2-4ECD-9683-FDC980589ED1}"/>
                    </a:ext>
                  </a:extLst>
                </p14:cNvPr>
                <p14:cNvContentPartPr/>
                <p14:nvPr/>
              </p14:nvContentPartPr>
              <p14:xfrm>
                <a:off x="4624499" y="1005451"/>
                <a:ext cx="43560" cy="35640"/>
              </p14:xfrm>
            </p:contentPart>
          </mc:Choice>
          <mc:Fallback xmlns="">
            <p:pic>
              <p:nvPicPr>
                <p:cNvPr id="62" name="Freihand 61">
                  <a:extLst>
                    <a:ext uri="{FF2B5EF4-FFF2-40B4-BE49-F238E27FC236}">
                      <a16:creationId xmlns:a16="http://schemas.microsoft.com/office/drawing/2014/main" id="{51A79BD6-B3D2-4ECD-9683-FDC980589ED1}"/>
                    </a:ext>
                  </a:extLst>
                </p:cNvPr>
                <p:cNvPicPr/>
                <p:nvPr/>
              </p:nvPicPr>
              <p:blipFill>
                <a:blip r:embed="rId41"/>
                <a:stretch>
                  <a:fillRect/>
                </a:stretch>
              </p:blipFill>
              <p:spPr>
                <a:xfrm>
                  <a:off x="4620179" y="1001131"/>
                  <a:ext cx="5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48A3D142-69AA-4761-BF91-0CBBDBD6E6D3}"/>
                    </a:ext>
                  </a:extLst>
                </p14:cNvPr>
                <p14:cNvContentPartPr/>
                <p14:nvPr/>
              </p14:nvContentPartPr>
              <p14:xfrm>
                <a:off x="3950579" y="2234131"/>
                <a:ext cx="18000" cy="186120"/>
              </p14:xfrm>
            </p:contentPart>
          </mc:Choice>
          <mc:Fallback xmlns="">
            <p:pic>
              <p:nvPicPr>
                <p:cNvPr id="81" name="Freihand 80">
                  <a:extLst>
                    <a:ext uri="{FF2B5EF4-FFF2-40B4-BE49-F238E27FC236}">
                      <a16:creationId xmlns:a16="http://schemas.microsoft.com/office/drawing/2014/main" id="{48A3D142-69AA-4761-BF91-0CBBDBD6E6D3}"/>
                    </a:ext>
                  </a:extLst>
                </p:cNvPr>
                <p:cNvPicPr/>
                <p:nvPr/>
              </p:nvPicPr>
              <p:blipFill>
                <a:blip r:embed="rId116"/>
                <a:stretch>
                  <a:fillRect/>
                </a:stretch>
              </p:blipFill>
              <p:spPr>
                <a:xfrm>
                  <a:off x="3946259" y="2229811"/>
                  <a:ext cx="266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6B1743E0-8245-4009-BE63-3A2176E1A2B6}"/>
                    </a:ext>
                  </a:extLst>
                </p14:cNvPr>
                <p14:cNvContentPartPr/>
                <p14:nvPr/>
              </p14:nvContentPartPr>
              <p14:xfrm>
                <a:off x="3929339" y="2317291"/>
                <a:ext cx="108000" cy="99360"/>
              </p14:xfrm>
            </p:contentPart>
          </mc:Choice>
          <mc:Fallback xmlns="">
            <p:pic>
              <p:nvPicPr>
                <p:cNvPr id="82" name="Freihand 81">
                  <a:extLst>
                    <a:ext uri="{FF2B5EF4-FFF2-40B4-BE49-F238E27FC236}">
                      <a16:creationId xmlns:a16="http://schemas.microsoft.com/office/drawing/2014/main" id="{6B1743E0-8245-4009-BE63-3A2176E1A2B6}"/>
                    </a:ext>
                  </a:extLst>
                </p:cNvPr>
                <p:cNvPicPr/>
                <p:nvPr/>
              </p:nvPicPr>
              <p:blipFill>
                <a:blip r:embed="rId118"/>
                <a:stretch>
                  <a:fillRect/>
                </a:stretch>
              </p:blipFill>
              <p:spPr>
                <a:xfrm>
                  <a:off x="3925019" y="2312971"/>
                  <a:ext cx="116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AE79F46E-8FD6-4988-8F2D-9B4EF8C3EBC8}"/>
                    </a:ext>
                  </a:extLst>
                </p14:cNvPr>
                <p14:cNvContentPartPr/>
                <p14:nvPr/>
              </p14:nvContentPartPr>
              <p14:xfrm>
                <a:off x="3906659" y="1369411"/>
                <a:ext cx="11520" cy="162360"/>
              </p14:xfrm>
            </p:contentPart>
          </mc:Choice>
          <mc:Fallback xmlns="">
            <p:pic>
              <p:nvPicPr>
                <p:cNvPr id="79" name="Freihand 78">
                  <a:extLst>
                    <a:ext uri="{FF2B5EF4-FFF2-40B4-BE49-F238E27FC236}">
                      <a16:creationId xmlns:a16="http://schemas.microsoft.com/office/drawing/2014/main" id="{AE79F46E-8FD6-4988-8F2D-9B4EF8C3EBC8}"/>
                    </a:ext>
                  </a:extLst>
                </p:cNvPr>
                <p:cNvPicPr/>
                <p:nvPr/>
              </p:nvPicPr>
              <p:blipFill>
                <a:blip r:embed="rId120"/>
                <a:stretch>
                  <a:fillRect/>
                </a:stretch>
              </p:blipFill>
              <p:spPr>
                <a:xfrm>
                  <a:off x="3902339" y="1365091"/>
                  <a:ext cx="20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3F99AFD7-46DC-4618-A1CA-1A18C7C0756A}"/>
                    </a:ext>
                  </a:extLst>
                </p14:cNvPr>
                <p14:cNvContentPartPr/>
                <p14:nvPr/>
              </p14:nvContentPartPr>
              <p14:xfrm>
                <a:off x="3859139" y="1475971"/>
                <a:ext cx="104760" cy="87120"/>
              </p14:xfrm>
            </p:contentPart>
          </mc:Choice>
          <mc:Fallback xmlns="">
            <p:pic>
              <p:nvPicPr>
                <p:cNvPr id="80" name="Freihand 79">
                  <a:extLst>
                    <a:ext uri="{FF2B5EF4-FFF2-40B4-BE49-F238E27FC236}">
                      <a16:creationId xmlns:a16="http://schemas.microsoft.com/office/drawing/2014/main" id="{3F99AFD7-46DC-4618-A1CA-1A18C7C0756A}"/>
                    </a:ext>
                  </a:extLst>
                </p:cNvPr>
                <p:cNvPicPr/>
                <p:nvPr/>
              </p:nvPicPr>
              <p:blipFill>
                <a:blip r:embed="rId122"/>
                <a:stretch>
                  <a:fillRect/>
                </a:stretch>
              </p:blipFill>
              <p:spPr>
                <a:xfrm>
                  <a:off x="3854819" y="1471651"/>
                  <a:ext cx="113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605475B0-2635-45C6-845D-4A6F6F6A3CC2}"/>
                    </a:ext>
                  </a:extLst>
                </p14:cNvPr>
                <p14:cNvContentPartPr/>
                <p14:nvPr/>
              </p14:nvContentPartPr>
              <p14:xfrm>
                <a:off x="3841139" y="1615651"/>
                <a:ext cx="2160" cy="360"/>
              </p14:xfrm>
            </p:contentPart>
          </mc:Choice>
          <mc:Fallback xmlns="">
            <p:pic>
              <p:nvPicPr>
                <p:cNvPr id="86" name="Freihand 85">
                  <a:extLst>
                    <a:ext uri="{FF2B5EF4-FFF2-40B4-BE49-F238E27FC236}">
                      <a16:creationId xmlns:a16="http://schemas.microsoft.com/office/drawing/2014/main" id="{605475B0-2635-45C6-845D-4A6F6F6A3CC2}"/>
                    </a:ext>
                  </a:extLst>
                </p:cNvPr>
                <p:cNvPicPr/>
                <p:nvPr/>
              </p:nvPicPr>
              <p:blipFill>
                <a:blip r:embed="rId124"/>
                <a:stretch>
                  <a:fillRect/>
                </a:stretch>
              </p:blipFill>
              <p:spPr>
                <a:xfrm>
                  <a:off x="3836819" y="1611331"/>
                  <a:ext cx="10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7" name="Freihand 86">
                  <a:extLst>
                    <a:ext uri="{FF2B5EF4-FFF2-40B4-BE49-F238E27FC236}">
                      <a16:creationId xmlns:a16="http://schemas.microsoft.com/office/drawing/2014/main" id="{2FC995E2-2E6C-45DA-88F8-D8963BE9A64B}"/>
                    </a:ext>
                  </a:extLst>
                </p14:cNvPr>
                <p14:cNvContentPartPr/>
                <p14:nvPr/>
              </p14:nvContentPartPr>
              <p14:xfrm>
                <a:off x="3805499" y="1632211"/>
                <a:ext cx="9360" cy="1800"/>
              </p14:xfrm>
            </p:contentPart>
          </mc:Choice>
          <mc:Fallback xmlns="">
            <p:pic>
              <p:nvPicPr>
                <p:cNvPr id="87" name="Freihand 86">
                  <a:extLst>
                    <a:ext uri="{FF2B5EF4-FFF2-40B4-BE49-F238E27FC236}">
                      <a16:creationId xmlns:a16="http://schemas.microsoft.com/office/drawing/2014/main" id="{2FC995E2-2E6C-45DA-88F8-D8963BE9A64B}"/>
                    </a:ext>
                  </a:extLst>
                </p:cNvPr>
                <p:cNvPicPr/>
                <p:nvPr/>
              </p:nvPicPr>
              <p:blipFill>
                <a:blip r:embed="rId126"/>
                <a:stretch>
                  <a:fillRect/>
                </a:stretch>
              </p:blipFill>
              <p:spPr>
                <a:xfrm>
                  <a:off x="3801179" y="1627891"/>
                  <a:ext cx="18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9" name="Freihand 88">
                  <a:extLst>
                    <a:ext uri="{FF2B5EF4-FFF2-40B4-BE49-F238E27FC236}">
                      <a16:creationId xmlns:a16="http://schemas.microsoft.com/office/drawing/2014/main" id="{DB9394E9-2164-49D5-8326-DD3E938E466E}"/>
                    </a:ext>
                  </a:extLst>
                </p14:cNvPr>
                <p14:cNvContentPartPr/>
                <p14:nvPr/>
              </p14:nvContentPartPr>
              <p14:xfrm>
                <a:off x="3873539" y="1585051"/>
                <a:ext cx="360" cy="360"/>
              </p14:xfrm>
            </p:contentPart>
          </mc:Choice>
          <mc:Fallback xmlns="">
            <p:pic>
              <p:nvPicPr>
                <p:cNvPr id="89" name="Freihand 88">
                  <a:extLst>
                    <a:ext uri="{FF2B5EF4-FFF2-40B4-BE49-F238E27FC236}">
                      <a16:creationId xmlns:a16="http://schemas.microsoft.com/office/drawing/2014/main" id="{DB9394E9-2164-49D5-8326-DD3E938E466E}"/>
                    </a:ext>
                  </a:extLst>
                </p:cNvPr>
                <p:cNvPicPr/>
                <p:nvPr/>
              </p:nvPicPr>
              <p:blipFill>
                <a:blip r:embed="rId128"/>
                <a:stretch>
                  <a:fillRect/>
                </a:stretch>
              </p:blipFill>
              <p:spPr>
                <a:xfrm>
                  <a:off x="3869219" y="1580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 name="Freihand 89">
                  <a:extLst>
                    <a:ext uri="{FF2B5EF4-FFF2-40B4-BE49-F238E27FC236}">
                      <a16:creationId xmlns:a16="http://schemas.microsoft.com/office/drawing/2014/main" id="{784E04FF-49E0-457D-A93F-CBEDC21C88A8}"/>
                    </a:ext>
                  </a:extLst>
                </p14:cNvPr>
                <p14:cNvContentPartPr/>
                <p14:nvPr/>
              </p14:nvContentPartPr>
              <p14:xfrm>
                <a:off x="3853379" y="1578931"/>
                <a:ext cx="20520" cy="10440"/>
              </p14:xfrm>
            </p:contentPart>
          </mc:Choice>
          <mc:Fallback xmlns="">
            <p:pic>
              <p:nvPicPr>
                <p:cNvPr id="90" name="Freihand 89">
                  <a:extLst>
                    <a:ext uri="{FF2B5EF4-FFF2-40B4-BE49-F238E27FC236}">
                      <a16:creationId xmlns:a16="http://schemas.microsoft.com/office/drawing/2014/main" id="{784E04FF-49E0-457D-A93F-CBEDC21C88A8}"/>
                    </a:ext>
                  </a:extLst>
                </p:cNvPr>
                <p:cNvPicPr/>
                <p:nvPr/>
              </p:nvPicPr>
              <p:blipFill>
                <a:blip r:embed="rId130"/>
                <a:stretch>
                  <a:fillRect/>
                </a:stretch>
              </p:blipFill>
              <p:spPr>
                <a:xfrm>
                  <a:off x="3849059" y="1574611"/>
                  <a:ext cx="29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Freihand 90">
                  <a:extLst>
                    <a:ext uri="{FF2B5EF4-FFF2-40B4-BE49-F238E27FC236}">
                      <a16:creationId xmlns:a16="http://schemas.microsoft.com/office/drawing/2014/main" id="{24931FF8-4016-4628-BED7-B4B1863E2011}"/>
                    </a:ext>
                  </a:extLst>
                </p14:cNvPr>
                <p14:cNvContentPartPr/>
                <p14:nvPr/>
              </p14:nvContentPartPr>
              <p14:xfrm>
                <a:off x="3819539" y="1596931"/>
                <a:ext cx="97920" cy="57960"/>
              </p14:xfrm>
            </p:contentPart>
          </mc:Choice>
          <mc:Fallback xmlns="">
            <p:pic>
              <p:nvPicPr>
                <p:cNvPr id="91" name="Freihand 90">
                  <a:extLst>
                    <a:ext uri="{FF2B5EF4-FFF2-40B4-BE49-F238E27FC236}">
                      <a16:creationId xmlns:a16="http://schemas.microsoft.com/office/drawing/2014/main" id="{24931FF8-4016-4628-BED7-B4B1863E2011}"/>
                    </a:ext>
                  </a:extLst>
                </p:cNvPr>
                <p:cNvPicPr/>
                <p:nvPr/>
              </p:nvPicPr>
              <p:blipFill>
                <a:blip r:embed="rId132"/>
                <a:stretch>
                  <a:fillRect/>
                </a:stretch>
              </p:blipFill>
              <p:spPr>
                <a:xfrm>
                  <a:off x="3815219" y="1592611"/>
                  <a:ext cx="106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21D3B31A-8156-4238-90BE-B55260AAB2D3}"/>
                    </a:ext>
                  </a:extLst>
                </p14:cNvPr>
                <p14:cNvContentPartPr/>
                <p14:nvPr/>
              </p14:nvContentPartPr>
              <p14:xfrm>
                <a:off x="3811259" y="1241971"/>
                <a:ext cx="257760" cy="1159560"/>
              </p14:xfrm>
            </p:contentPart>
          </mc:Choice>
          <mc:Fallback xmlns="">
            <p:pic>
              <p:nvPicPr>
                <p:cNvPr id="93" name="Freihand 92">
                  <a:extLst>
                    <a:ext uri="{FF2B5EF4-FFF2-40B4-BE49-F238E27FC236}">
                      <a16:creationId xmlns:a16="http://schemas.microsoft.com/office/drawing/2014/main" id="{21D3B31A-8156-4238-90BE-B55260AAB2D3}"/>
                    </a:ext>
                  </a:extLst>
                </p:cNvPr>
                <p:cNvPicPr/>
                <p:nvPr/>
              </p:nvPicPr>
              <p:blipFill>
                <a:blip r:embed="rId134"/>
                <a:stretch>
                  <a:fillRect/>
                </a:stretch>
              </p:blipFill>
              <p:spPr>
                <a:xfrm>
                  <a:off x="3806939" y="1237651"/>
                  <a:ext cx="266400" cy="1168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CBEDD9B3-AF66-4E3D-812E-6EA7617B4296}"/>
                    </a:ext>
                  </a:extLst>
                </p14:cNvPr>
                <p14:cNvContentPartPr/>
                <p14:nvPr/>
              </p14:nvContentPartPr>
              <p14:xfrm>
                <a:off x="4088099" y="1489291"/>
                <a:ext cx="1686960" cy="563760"/>
              </p14:xfrm>
            </p:contentPart>
          </mc:Choice>
          <mc:Fallback xmlns="">
            <p:pic>
              <p:nvPicPr>
                <p:cNvPr id="94" name="Freihand 93">
                  <a:extLst>
                    <a:ext uri="{FF2B5EF4-FFF2-40B4-BE49-F238E27FC236}">
                      <a16:creationId xmlns:a16="http://schemas.microsoft.com/office/drawing/2014/main" id="{CBEDD9B3-AF66-4E3D-812E-6EA7617B4296}"/>
                    </a:ext>
                  </a:extLst>
                </p:cNvPr>
                <p:cNvPicPr/>
                <p:nvPr/>
              </p:nvPicPr>
              <p:blipFill>
                <a:blip r:embed="rId136"/>
                <a:stretch>
                  <a:fillRect/>
                </a:stretch>
              </p:blipFill>
              <p:spPr>
                <a:xfrm>
                  <a:off x="4083779" y="1484971"/>
                  <a:ext cx="169560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D7D30E48-2500-443A-9D11-06352F48451C}"/>
                    </a:ext>
                  </a:extLst>
                </p14:cNvPr>
                <p14:cNvContentPartPr/>
                <p14:nvPr/>
              </p14:nvContentPartPr>
              <p14:xfrm>
                <a:off x="5866139" y="1353931"/>
                <a:ext cx="197640" cy="140400"/>
              </p14:xfrm>
            </p:contentPart>
          </mc:Choice>
          <mc:Fallback xmlns="">
            <p:pic>
              <p:nvPicPr>
                <p:cNvPr id="95" name="Freihand 94">
                  <a:extLst>
                    <a:ext uri="{FF2B5EF4-FFF2-40B4-BE49-F238E27FC236}">
                      <a16:creationId xmlns:a16="http://schemas.microsoft.com/office/drawing/2014/main" id="{D7D30E48-2500-443A-9D11-06352F48451C}"/>
                    </a:ext>
                  </a:extLst>
                </p:cNvPr>
                <p:cNvPicPr/>
                <p:nvPr/>
              </p:nvPicPr>
              <p:blipFill>
                <a:blip r:embed="rId138"/>
                <a:stretch>
                  <a:fillRect/>
                </a:stretch>
              </p:blipFill>
              <p:spPr>
                <a:xfrm>
                  <a:off x="5861819" y="1349611"/>
                  <a:ext cx="206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67382FCF-B1B6-4E75-BF94-94A34FF68ADC}"/>
                    </a:ext>
                  </a:extLst>
                </p14:cNvPr>
                <p14:cNvContentPartPr/>
                <p14:nvPr/>
              </p14:nvContentPartPr>
              <p14:xfrm>
                <a:off x="6097979" y="1325851"/>
                <a:ext cx="115560" cy="94320"/>
              </p14:xfrm>
            </p:contentPart>
          </mc:Choice>
          <mc:Fallback xmlns="">
            <p:pic>
              <p:nvPicPr>
                <p:cNvPr id="96" name="Freihand 95">
                  <a:extLst>
                    <a:ext uri="{FF2B5EF4-FFF2-40B4-BE49-F238E27FC236}">
                      <a16:creationId xmlns:a16="http://schemas.microsoft.com/office/drawing/2014/main" id="{67382FCF-B1B6-4E75-BF94-94A34FF68ADC}"/>
                    </a:ext>
                  </a:extLst>
                </p:cNvPr>
                <p:cNvPicPr/>
                <p:nvPr/>
              </p:nvPicPr>
              <p:blipFill>
                <a:blip r:embed="rId140"/>
                <a:stretch>
                  <a:fillRect/>
                </a:stretch>
              </p:blipFill>
              <p:spPr>
                <a:xfrm>
                  <a:off x="6093659" y="1321531"/>
                  <a:ext cx="124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8CF874B1-7AA4-4FCD-8B7E-3BCB179B5586}"/>
                    </a:ext>
                  </a:extLst>
                </p14:cNvPr>
                <p14:cNvContentPartPr/>
                <p14:nvPr/>
              </p14:nvContentPartPr>
              <p14:xfrm>
                <a:off x="6211379" y="1294171"/>
                <a:ext cx="88560" cy="116280"/>
              </p14:xfrm>
            </p:contentPart>
          </mc:Choice>
          <mc:Fallback xmlns="">
            <p:pic>
              <p:nvPicPr>
                <p:cNvPr id="97" name="Freihand 96">
                  <a:extLst>
                    <a:ext uri="{FF2B5EF4-FFF2-40B4-BE49-F238E27FC236}">
                      <a16:creationId xmlns:a16="http://schemas.microsoft.com/office/drawing/2014/main" id="{8CF874B1-7AA4-4FCD-8B7E-3BCB179B5586}"/>
                    </a:ext>
                  </a:extLst>
                </p:cNvPr>
                <p:cNvPicPr/>
                <p:nvPr/>
              </p:nvPicPr>
              <p:blipFill>
                <a:blip r:embed="rId142"/>
                <a:stretch>
                  <a:fillRect/>
                </a:stretch>
              </p:blipFill>
              <p:spPr>
                <a:xfrm>
                  <a:off x="6207059" y="1289851"/>
                  <a:ext cx="9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D3278D9F-8245-4B76-8BAB-CFF8427BAD3A}"/>
                    </a:ext>
                  </a:extLst>
                </p14:cNvPr>
                <p14:cNvContentPartPr/>
                <p14:nvPr/>
              </p14:nvContentPartPr>
              <p14:xfrm>
                <a:off x="6430979" y="1189411"/>
                <a:ext cx="246240" cy="154080"/>
              </p14:xfrm>
            </p:contentPart>
          </mc:Choice>
          <mc:Fallback xmlns="">
            <p:pic>
              <p:nvPicPr>
                <p:cNvPr id="98" name="Freihand 97">
                  <a:extLst>
                    <a:ext uri="{FF2B5EF4-FFF2-40B4-BE49-F238E27FC236}">
                      <a16:creationId xmlns:a16="http://schemas.microsoft.com/office/drawing/2014/main" id="{D3278D9F-8245-4B76-8BAB-CFF8427BAD3A}"/>
                    </a:ext>
                  </a:extLst>
                </p:cNvPr>
                <p:cNvPicPr/>
                <p:nvPr/>
              </p:nvPicPr>
              <p:blipFill>
                <a:blip r:embed="rId144"/>
                <a:stretch>
                  <a:fillRect/>
                </a:stretch>
              </p:blipFill>
              <p:spPr>
                <a:xfrm>
                  <a:off x="6426659" y="1185091"/>
                  <a:ext cx="254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DE1A2A00-93BE-4020-B49D-619EEF4B036D}"/>
                    </a:ext>
                  </a:extLst>
                </p14:cNvPr>
                <p14:cNvContentPartPr/>
                <p14:nvPr/>
              </p14:nvContentPartPr>
              <p14:xfrm>
                <a:off x="6677579" y="1153411"/>
                <a:ext cx="172800" cy="310680"/>
              </p14:xfrm>
            </p:contentPart>
          </mc:Choice>
          <mc:Fallback xmlns="">
            <p:pic>
              <p:nvPicPr>
                <p:cNvPr id="99" name="Freihand 98">
                  <a:extLst>
                    <a:ext uri="{FF2B5EF4-FFF2-40B4-BE49-F238E27FC236}">
                      <a16:creationId xmlns:a16="http://schemas.microsoft.com/office/drawing/2014/main" id="{DE1A2A00-93BE-4020-B49D-619EEF4B036D}"/>
                    </a:ext>
                  </a:extLst>
                </p:cNvPr>
                <p:cNvPicPr/>
                <p:nvPr/>
              </p:nvPicPr>
              <p:blipFill>
                <a:blip r:embed="rId146"/>
                <a:stretch>
                  <a:fillRect/>
                </a:stretch>
              </p:blipFill>
              <p:spPr>
                <a:xfrm>
                  <a:off x="6673259" y="1149091"/>
                  <a:ext cx="181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9FBAB915-6BFF-4802-9E10-C78A97838C4C}"/>
                    </a:ext>
                  </a:extLst>
                </p14:cNvPr>
                <p14:cNvContentPartPr/>
                <p14:nvPr/>
              </p14:nvContentPartPr>
              <p14:xfrm>
                <a:off x="6943619" y="1171411"/>
                <a:ext cx="106200" cy="128520"/>
              </p14:xfrm>
            </p:contentPart>
          </mc:Choice>
          <mc:Fallback xmlns="">
            <p:pic>
              <p:nvPicPr>
                <p:cNvPr id="100" name="Freihand 99">
                  <a:extLst>
                    <a:ext uri="{FF2B5EF4-FFF2-40B4-BE49-F238E27FC236}">
                      <a16:creationId xmlns:a16="http://schemas.microsoft.com/office/drawing/2014/main" id="{9FBAB915-6BFF-4802-9E10-C78A97838C4C}"/>
                    </a:ext>
                  </a:extLst>
                </p:cNvPr>
                <p:cNvPicPr/>
                <p:nvPr/>
              </p:nvPicPr>
              <p:blipFill>
                <a:blip r:embed="rId148"/>
                <a:stretch>
                  <a:fillRect/>
                </a:stretch>
              </p:blipFill>
              <p:spPr>
                <a:xfrm>
                  <a:off x="6939299" y="1167091"/>
                  <a:ext cx="114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A6838B4A-0988-485D-965A-A7E1DC2F28B7}"/>
                    </a:ext>
                  </a:extLst>
                </p14:cNvPr>
                <p14:cNvContentPartPr/>
                <p14:nvPr/>
              </p14:nvContentPartPr>
              <p14:xfrm>
                <a:off x="7160339" y="1242691"/>
                <a:ext cx="360" cy="360"/>
              </p14:xfrm>
            </p:contentPart>
          </mc:Choice>
          <mc:Fallback xmlns="">
            <p:pic>
              <p:nvPicPr>
                <p:cNvPr id="101" name="Freihand 100">
                  <a:extLst>
                    <a:ext uri="{FF2B5EF4-FFF2-40B4-BE49-F238E27FC236}">
                      <a16:creationId xmlns:a16="http://schemas.microsoft.com/office/drawing/2014/main" id="{A6838B4A-0988-485D-965A-A7E1DC2F28B7}"/>
                    </a:ext>
                  </a:extLst>
                </p:cNvPr>
                <p:cNvPicPr/>
                <p:nvPr/>
              </p:nvPicPr>
              <p:blipFill>
                <a:blip r:embed="rId128"/>
                <a:stretch>
                  <a:fillRect/>
                </a:stretch>
              </p:blipFill>
              <p:spPr>
                <a:xfrm>
                  <a:off x="7156019" y="1238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 name="Freihand 101">
                  <a:extLst>
                    <a:ext uri="{FF2B5EF4-FFF2-40B4-BE49-F238E27FC236}">
                      <a16:creationId xmlns:a16="http://schemas.microsoft.com/office/drawing/2014/main" id="{9EADB7CF-3237-4058-A096-FB81DEB6BC3C}"/>
                    </a:ext>
                  </a:extLst>
                </p14:cNvPr>
                <p14:cNvContentPartPr/>
                <p14:nvPr/>
              </p14:nvContentPartPr>
              <p14:xfrm>
                <a:off x="7175099" y="1025971"/>
                <a:ext cx="140040" cy="187560"/>
              </p14:xfrm>
            </p:contentPart>
          </mc:Choice>
          <mc:Fallback xmlns="">
            <p:pic>
              <p:nvPicPr>
                <p:cNvPr id="102" name="Freihand 101">
                  <a:extLst>
                    <a:ext uri="{FF2B5EF4-FFF2-40B4-BE49-F238E27FC236}">
                      <a16:creationId xmlns:a16="http://schemas.microsoft.com/office/drawing/2014/main" id="{9EADB7CF-3237-4058-A096-FB81DEB6BC3C}"/>
                    </a:ext>
                  </a:extLst>
                </p:cNvPr>
                <p:cNvPicPr/>
                <p:nvPr/>
              </p:nvPicPr>
              <p:blipFill>
                <a:blip r:embed="rId151"/>
                <a:stretch>
                  <a:fillRect/>
                </a:stretch>
              </p:blipFill>
              <p:spPr>
                <a:xfrm>
                  <a:off x="7170779" y="1021651"/>
                  <a:ext cx="1486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3" name="Freihand 102">
                  <a:extLst>
                    <a:ext uri="{FF2B5EF4-FFF2-40B4-BE49-F238E27FC236}">
                      <a16:creationId xmlns:a16="http://schemas.microsoft.com/office/drawing/2014/main" id="{55369876-FFC6-4A97-B5FD-005B03E2D07E}"/>
                    </a:ext>
                  </a:extLst>
                </p14:cNvPr>
                <p14:cNvContentPartPr/>
                <p14:nvPr/>
              </p14:nvContentPartPr>
              <p14:xfrm>
                <a:off x="7338899" y="1052251"/>
                <a:ext cx="99360" cy="113040"/>
              </p14:xfrm>
            </p:contentPart>
          </mc:Choice>
          <mc:Fallback xmlns="">
            <p:pic>
              <p:nvPicPr>
                <p:cNvPr id="103" name="Freihand 102">
                  <a:extLst>
                    <a:ext uri="{FF2B5EF4-FFF2-40B4-BE49-F238E27FC236}">
                      <a16:creationId xmlns:a16="http://schemas.microsoft.com/office/drawing/2014/main" id="{55369876-FFC6-4A97-B5FD-005B03E2D07E}"/>
                    </a:ext>
                  </a:extLst>
                </p:cNvPr>
                <p:cNvPicPr/>
                <p:nvPr/>
              </p:nvPicPr>
              <p:blipFill>
                <a:blip r:embed="rId153"/>
                <a:stretch>
                  <a:fillRect/>
                </a:stretch>
              </p:blipFill>
              <p:spPr>
                <a:xfrm>
                  <a:off x="7334579" y="1047931"/>
                  <a:ext cx="108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Freihand 103">
                  <a:extLst>
                    <a:ext uri="{FF2B5EF4-FFF2-40B4-BE49-F238E27FC236}">
                      <a16:creationId xmlns:a16="http://schemas.microsoft.com/office/drawing/2014/main" id="{45B65C51-F933-4256-9C4F-EE3E14A9E07C}"/>
                    </a:ext>
                  </a:extLst>
                </p14:cNvPr>
                <p14:cNvContentPartPr/>
                <p14:nvPr/>
              </p14:nvContentPartPr>
              <p14:xfrm>
                <a:off x="7447979" y="1046491"/>
                <a:ext cx="88560" cy="249120"/>
              </p14:xfrm>
            </p:contentPart>
          </mc:Choice>
          <mc:Fallback xmlns="">
            <p:pic>
              <p:nvPicPr>
                <p:cNvPr id="104" name="Freihand 103">
                  <a:extLst>
                    <a:ext uri="{FF2B5EF4-FFF2-40B4-BE49-F238E27FC236}">
                      <a16:creationId xmlns:a16="http://schemas.microsoft.com/office/drawing/2014/main" id="{45B65C51-F933-4256-9C4F-EE3E14A9E07C}"/>
                    </a:ext>
                  </a:extLst>
                </p:cNvPr>
                <p:cNvPicPr/>
                <p:nvPr/>
              </p:nvPicPr>
              <p:blipFill>
                <a:blip r:embed="rId155"/>
                <a:stretch>
                  <a:fillRect/>
                </a:stretch>
              </p:blipFill>
              <p:spPr>
                <a:xfrm>
                  <a:off x="7443659" y="1042171"/>
                  <a:ext cx="97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33C22DB9-254F-455A-919F-702EC86246CD}"/>
                    </a:ext>
                  </a:extLst>
                </p14:cNvPr>
                <p14:cNvContentPartPr/>
                <p14:nvPr/>
              </p14:nvContentPartPr>
              <p14:xfrm>
                <a:off x="7530059" y="1021651"/>
                <a:ext cx="133920" cy="99720"/>
              </p14:xfrm>
            </p:contentPart>
          </mc:Choice>
          <mc:Fallback xmlns="">
            <p:pic>
              <p:nvPicPr>
                <p:cNvPr id="105" name="Freihand 104">
                  <a:extLst>
                    <a:ext uri="{FF2B5EF4-FFF2-40B4-BE49-F238E27FC236}">
                      <a16:creationId xmlns:a16="http://schemas.microsoft.com/office/drawing/2014/main" id="{33C22DB9-254F-455A-919F-702EC86246CD}"/>
                    </a:ext>
                  </a:extLst>
                </p:cNvPr>
                <p:cNvPicPr/>
                <p:nvPr/>
              </p:nvPicPr>
              <p:blipFill>
                <a:blip r:embed="rId157"/>
                <a:stretch>
                  <a:fillRect/>
                </a:stretch>
              </p:blipFill>
              <p:spPr>
                <a:xfrm>
                  <a:off x="7525739" y="1017331"/>
                  <a:ext cx="142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Freihand 105">
                  <a:extLst>
                    <a:ext uri="{FF2B5EF4-FFF2-40B4-BE49-F238E27FC236}">
                      <a16:creationId xmlns:a16="http://schemas.microsoft.com/office/drawing/2014/main" id="{E6DEDAC1-620D-41D1-85C5-C89BB5E30D80}"/>
                    </a:ext>
                  </a:extLst>
                </p14:cNvPr>
                <p14:cNvContentPartPr/>
                <p14:nvPr/>
              </p14:nvContentPartPr>
              <p14:xfrm>
                <a:off x="7580459" y="972331"/>
                <a:ext cx="101520" cy="101160"/>
              </p14:xfrm>
            </p:contentPart>
          </mc:Choice>
          <mc:Fallback xmlns="">
            <p:pic>
              <p:nvPicPr>
                <p:cNvPr id="106" name="Freihand 105">
                  <a:extLst>
                    <a:ext uri="{FF2B5EF4-FFF2-40B4-BE49-F238E27FC236}">
                      <a16:creationId xmlns:a16="http://schemas.microsoft.com/office/drawing/2014/main" id="{E6DEDAC1-620D-41D1-85C5-C89BB5E30D80}"/>
                    </a:ext>
                  </a:extLst>
                </p:cNvPr>
                <p:cNvPicPr/>
                <p:nvPr/>
              </p:nvPicPr>
              <p:blipFill>
                <a:blip r:embed="rId159"/>
                <a:stretch>
                  <a:fillRect/>
                </a:stretch>
              </p:blipFill>
              <p:spPr>
                <a:xfrm>
                  <a:off x="7576139" y="968011"/>
                  <a:ext cx="110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43DD8344-220C-461B-8DC6-4E021BA96560}"/>
                    </a:ext>
                  </a:extLst>
                </p14:cNvPr>
                <p14:cNvContentPartPr/>
                <p14:nvPr/>
              </p14:nvContentPartPr>
              <p14:xfrm>
                <a:off x="7697099" y="974131"/>
                <a:ext cx="66240" cy="88560"/>
              </p14:xfrm>
            </p:contentPart>
          </mc:Choice>
          <mc:Fallback xmlns="">
            <p:pic>
              <p:nvPicPr>
                <p:cNvPr id="107" name="Freihand 106">
                  <a:extLst>
                    <a:ext uri="{FF2B5EF4-FFF2-40B4-BE49-F238E27FC236}">
                      <a16:creationId xmlns:a16="http://schemas.microsoft.com/office/drawing/2014/main" id="{43DD8344-220C-461B-8DC6-4E021BA96560}"/>
                    </a:ext>
                  </a:extLst>
                </p:cNvPr>
                <p:cNvPicPr/>
                <p:nvPr/>
              </p:nvPicPr>
              <p:blipFill>
                <a:blip r:embed="rId161"/>
                <a:stretch>
                  <a:fillRect/>
                </a:stretch>
              </p:blipFill>
              <p:spPr>
                <a:xfrm>
                  <a:off x="7692779" y="969811"/>
                  <a:ext cx="74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BA4DE85A-D1F6-4285-9A65-54D80E2CE6C7}"/>
                    </a:ext>
                  </a:extLst>
                </p14:cNvPr>
                <p14:cNvContentPartPr/>
                <p14:nvPr/>
              </p14:nvContentPartPr>
              <p14:xfrm>
                <a:off x="7785299" y="887371"/>
                <a:ext cx="30960" cy="177120"/>
              </p14:xfrm>
            </p:contentPart>
          </mc:Choice>
          <mc:Fallback xmlns="">
            <p:pic>
              <p:nvPicPr>
                <p:cNvPr id="108" name="Freihand 107">
                  <a:extLst>
                    <a:ext uri="{FF2B5EF4-FFF2-40B4-BE49-F238E27FC236}">
                      <a16:creationId xmlns:a16="http://schemas.microsoft.com/office/drawing/2014/main" id="{BA4DE85A-D1F6-4285-9A65-54D80E2CE6C7}"/>
                    </a:ext>
                  </a:extLst>
                </p:cNvPr>
                <p:cNvPicPr/>
                <p:nvPr/>
              </p:nvPicPr>
              <p:blipFill>
                <a:blip r:embed="rId163"/>
                <a:stretch>
                  <a:fillRect/>
                </a:stretch>
              </p:blipFill>
              <p:spPr>
                <a:xfrm>
                  <a:off x="7780979" y="883051"/>
                  <a:ext cx="39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Freihand 108">
                  <a:extLst>
                    <a:ext uri="{FF2B5EF4-FFF2-40B4-BE49-F238E27FC236}">
                      <a16:creationId xmlns:a16="http://schemas.microsoft.com/office/drawing/2014/main" id="{48A69B14-36D9-4AD4-8883-9DF572407186}"/>
                    </a:ext>
                  </a:extLst>
                </p14:cNvPr>
                <p14:cNvContentPartPr/>
                <p14:nvPr/>
              </p14:nvContentPartPr>
              <p14:xfrm>
                <a:off x="7850099" y="841291"/>
                <a:ext cx="290520" cy="189360"/>
              </p14:xfrm>
            </p:contentPart>
          </mc:Choice>
          <mc:Fallback xmlns="">
            <p:pic>
              <p:nvPicPr>
                <p:cNvPr id="109" name="Freihand 108">
                  <a:extLst>
                    <a:ext uri="{FF2B5EF4-FFF2-40B4-BE49-F238E27FC236}">
                      <a16:creationId xmlns:a16="http://schemas.microsoft.com/office/drawing/2014/main" id="{48A69B14-36D9-4AD4-8883-9DF572407186}"/>
                    </a:ext>
                  </a:extLst>
                </p:cNvPr>
                <p:cNvPicPr/>
                <p:nvPr/>
              </p:nvPicPr>
              <p:blipFill>
                <a:blip r:embed="rId165"/>
                <a:stretch>
                  <a:fillRect/>
                </a:stretch>
              </p:blipFill>
              <p:spPr>
                <a:xfrm>
                  <a:off x="7845779" y="836971"/>
                  <a:ext cx="299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9E0447F1-88C0-4290-8B24-355BA9BECDEE}"/>
                    </a:ext>
                  </a:extLst>
                </p14:cNvPr>
                <p14:cNvContentPartPr/>
                <p14:nvPr/>
              </p14:nvContentPartPr>
              <p14:xfrm>
                <a:off x="8151419" y="830491"/>
                <a:ext cx="6840" cy="45360"/>
              </p14:xfrm>
            </p:contentPart>
          </mc:Choice>
          <mc:Fallback xmlns="">
            <p:pic>
              <p:nvPicPr>
                <p:cNvPr id="110" name="Freihand 109">
                  <a:extLst>
                    <a:ext uri="{FF2B5EF4-FFF2-40B4-BE49-F238E27FC236}">
                      <a16:creationId xmlns:a16="http://schemas.microsoft.com/office/drawing/2014/main" id="{9E0447F1-88C0-4290-8B24-355BA9BECDEE}"/>
                    </a:ext>
                  </a:extLst>
                </p:cNvPr>
                <p:cNvPicPr/>
                <p:nvPr/>
              </p:nvPicPr>
              <p:blipFill>
                <a:blip r:embed="rId167"/>
                <a:stretch>
                  <a:fillRect/>
                </a:stretch>
              </p:blipFill>
              <p:spPr>
                <a:xfrm>
                  <a:off x="8147099" y="826171"/>
                  <a:ext cx="15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7B7490BD-6365-4629-BEC8-1122AC93DA62}"/>
                    </a:ext>
                  </a:extLst>
                </p14:cNvPr>
                <p14:cNvContentPartPr/>
                <p14:nvPr/>
              </p14:nvContentPartPr>
              <p14:xfrm>
                <a:off x="8175899" y="921211"/>
                <a:ext cx="160560" cy="38880"/>
              </p14:xfrm>
            </p:contentPart>
          </mc:Choice>
          <mc:Fallback xmlns="">
            <p:pic>
              <p:nvPicPr>
                <p:cNvPr id="111" name="Freihand 110">
                  <a:extLst>
                    <a:ext uri="{FF2B5EF4-FFF2-40B4-BE49-F238E27FC236}">
                      <a16:creationId xmlns:a16="http://schemas.microsoft.com/office/drawing/2014/main" id="{7B7490BD-6365-4629-BEC8-1122AC93DA62}"/>
                    </a:ext>
                  </a:extLst>
                </p:cNvPr>
                <p:cNvPicPr/>
                <p:nvPr/>
              </p:nvPicPr>
              <p:blipFill>
                <a:blip r:embed="rId169"/>
                <a:stretch>
                  <a:fillRect/>
                </a:stretch>
              </p:blipFill>
              <p:spPr>
                <a:xfrm>
                  <a:off x="8171579" y="916891"/>
                  <a:ext cx="169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Freihand 111">
                  <a:extLst>
                    <a:ext uri="{FF2B5EF4-FFF2-40B4-BE49-F238E27FC236}">
                      <a16:creationId xmlns:a16="http://schemas.microsoft.com/office/drawing/2014/main" id="{003431A7-F88F-474A-9BCF-73B4B0FB7C72}"/>
                    </a:ext>
                  </a:extLst>
                </p14:cNvPr>
                <p14:cNvContentPartPr/>
                <p14:nvPr/>
              </p14:nvContentPartPr>
              <p14:xfrm>
                <a:off x="8499539" y="764971"/>
                <a:ext cx="185040" cy="280800"/>
              </p14:xfrm>
            </p:contentPart>
          </mc:Choice>
          <mc:Fallback xmlns="">
            <p:pic>
              <p:nvPicPr>
                <p:cNvPr id="112" name="Freihand 111">
                  <a:extLst>
                    <a:ext uri="{FF2B5EF4-FFF2-40B4-BE49-F238E27FC236}">
                      <a16:creationId xmlns:a16="http://schemas.microsoft.com/office/drawing/2014/main" id="{003431A7-F88F-474A-9BCF-73B4B0FB7C72}"/>
                    </a:ext>
                  </a:extLst>
                </p:cNvPr>
                <p:cNvPicPr/>
                <p:nvPr/>
              </p:nvPicPr>
              <p:blipFill>
                <a:blip r:embed="rId171"/>
                <a:stretch>
                  <a:fillRect/>
                </a:stretch>
              </p:blipFill>
              <p:spPr>
                <a:xfrm>
                  <a:off x="8495219" y="760651"/>
                  <a:ext cx="193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1444867A-0919-4D20-A6B7-B33568774F3B}"/>
                    </a:ext>
                  </a:extLst>
                </p14:cNvPr>
                <p14:cNvContentPartPr/>
                <p14:nvPr/>
              </p14:nvContentPartPr>
              <p14:xfrm>
                <a:off x="8824259" y="701971"/>
                <a:ext cx="298800" cy="191520"/>
              </p14:xfrm>
            </p:contentPart>
          </mc:Choice>
          <mc:Fallback xmlns="">
            <p:pic>
              <p:nvPicPr>
                <p:cNvPr id="113" name="Freihand 112">
                  <a:extLst>
                    <a:ext uri="{FF2B5EF4-FFF2-40B4-BE49-F238E27FC236}">
                      <a16:creationId xmlns:a16="http://schemas.microsoft.com/office/drawing/2014/main" id="{1444867A-0919-4D20-A6B7-B33568774F3B}"/>
                    </a:ext>
                  </a:extLst>
                </p:cNvPr>
                <p:cNvPicPr/>
                <p:nvPr/>
              </p:nvPicPr>
              <p:blipFill>
                <a:blip r:embed="rId173"/>
                <a:stretch>
                  <a:fillRect/>
                </a:stretch>
              </p:blipFill>
              <p:spPr>
                <a:xfrm>
                  <a:off x="8819939" y="697651"/>
                  <a:ext cx="307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E2FC8280-0E92-4141-8358-FB6EAD9AFB1D}"/>
                    </a:ext>
                  </a:extLst>
                </p14:cNvPr>
                <p14:cNvContentPartPr/>
                <p14:nvPr/>
              </p14:nvContentPartPr>
              <p14:xfrm>
                <a:off x="9327899" y="703411"/>
                <a:ext cx="178920" cy="113760"/>
              </p14:xfrm>
            </p:contentPart>
          </mc:Choice>
          <mc:Fallback xmlns="">
            <p:pic>
              <p:nvPicPr>
                <p:cNvPr id="114" name="Freihand 113">
                  <a:extLst>
                    <a:ext uri="{FF2B5EF4-FFF2-40B4-BE49-F238E27FC236}">
                      <a16:creationId xmlns:a16="http://schemas.microsoft.com/office/drawing/2014/main" id="{E2FC8280-0E92-4141-8358-FB6EAD9AFB1D}"/>
                    </a:ext>
                  </a:extLst>
                </p:cNvPr>
                <p:cNvPicPr/>
                <p:nvPr/>
              </p:nvPicPr>
              <p:blipFill>
                <a:blip r:embed="rId175"/>
                <a:stretch>
                  <a:fillRect/>
                </a:stretch>
              </p:blipFill>
              <p:spPr>
                <a:xfrm>
                  <a:off x="9323579" y="699091"/>
                  <a:ext cx="187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160B5A19-5D23-445A-A337-7B63367D01C6}"/>
                    </a:ext>
                  </a:extLst>
                </p14:cNvPr>
                <p14:cNvContentPartPr/>
                <p14:nvPr/>
              </p14:nvContentPartPr>
              <p14:xfrm>
                <a:off x="9495299" y="656971"/>
                <a:ext cx="104760" cy="161640"/>
              </p14:xfrm>
            </p:contentPart>
          </mc:Choice>
          <mc:Fallback xmlns="">
            <p:pic>
              <p:nvPicPr>
                <p:cNvPr id="115" name="Freihand 114">
                  <a:extLst>
                    <a:ext uri="{FF2B5EF4-FFF2-40B4-BE49-F238E27FC236}">
                      <a16:creationId xmlns:a16="http://schemas.microsoft.com/office/drawing/2014/main" id="{160B5A19-5D23-445A-A337-7B63367D01C6}"/>
                    </a:ext>
                  </a:extLst>
                </p:cNvPr>
                <p:cNvPicPr/>
                <p:nvPr/>
              </p:nvPicPr>
              <p:blipFill>
                <a:blip r:embed="rId177"/>
                <a:stretch>
                  <a:fillRect/>
                </a:stretch>
              </p:blipFill>
              <p:spPr>
                <a:xfrm>
                  <a:off x="9490979" y="652651"/>
                  <a:ext cx="113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9" name="Freihand 118">
                  <a:extLst>
                    <a:ext uri="{FF2B5EF4-FFF2-40B4-BE49-F238E27FC236}">
                      <a16:creationId xmlns:a16="http://schemas.microsoft.com/office/drawing/2014/main" id="{D14D3B8A-087F-446E-882D-EFAEE402B905}"/>
                    </a:ext>
                  </a:extLst>
                </p14:cNvPr>
                <p14:cNvContentPartPr/>
                <p14:nvPr/>
              </p14:nvContentPartPr>
              <p14:xfrm>
                <a:off x="9634259" y="717811"/>
                <a:ext cx="129240" cy="22320"/>
              </p14:xfrm>
            </p:contentPart>
          </mc:Choice>
          <mc:Fallback xmlns="">
            <p:pic>
              <p:nvPicPr>
                <p:cNvPr id="119" name="Freihand 118">
                  <a:extLst>
                    <a:ext uri="{FF2B5EF4-FFF2-40B4-BE49-F238E27FC236}">
                      <a16:creationId xmlns:a16="http://schemas.microsoft.com/office/drawing/2014/main" id="{D14D3B8A-087F-446E-882D-EFAEE402B905}"/>
                    </a:ext>
                  </a:extLst>
                </p:cNvPr>
                <p:cNvPicPr/>
                <p:nvPr/>
              </p:nvPicPr>
              <p:blipFill>
                <a:blip r:embed="rId179"/>
                <a:stretch>
                  <a:fillRect/>
                </a:stretch>
              </p:blipFill>
              <p:spPr>
                <a:xfrm>
                  <a:off x="9629939" y="713491"/>
                  <a:ext cx="137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Freihand 119">
                  <a:extLst>
                    <a:ext uri="{FF2B5EF4-FFF2-40B4-BE49-F238E27FC236}">
                      <a16:creationId xmlns:a16="http://schemas.microsoft.com/office/drawing/2014/main" id="{21062EA0-919C-4DEC-8F04-2D3363B66305}"/>
                    </a:ext>
                  </a:extLst>
                </p14:cNvPr>
                <p14:cNvContentPartPr/>
                <p14:nvPr/>
              </p14:nvContentPartPr>
              <p14:xfrm>
                <a:off x="9909659" y="641491"/>
                <a:ext cx="26280" cy="140040"/>
              </p14:xfrm>
            </p:contentPart>
          </mc:Choice>
          <mc:Fallback xmlns="">
            <p:pic>
              <p:nvPicPr>
                <p:cNvPr id="120" name="Freihand 119">
                  <a:extLst>
                    <a:ext uri="{FF2B5EF4-FFF2-40B4-BE49-F238E27FC236}">
                      <a16:creationId xmlns:a16="http://schemas.microsoft.com/office/drawing/2014/main" id="{21062EA0-919C-4DEC-8F04-2D3363B66305}"/>
                    </a:ext>
                  </a:extLst>
                </p:cNvPr>
                <p:cNvPicPr/>
                <p:nvPr/>
              </p:nvPicPr>
              <p:blipFill>
                <a:blip r:embed="rId181"/>
                <a:stretch>
                  <a:fillRect/>
                </a:stretch>
              </p:blipFill>
              <p:spPr>
                <a:xfrm>
                  <a:off x="9905339" y="637171"/>
                  <a:ext cx="34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Freihand 120">
                  <a:extLst>
                    <a:ext uri="{FF2B5EF4-FFF2-40B4-BE49-F238E27FC236}">
                      <a16:creationId xmlns:a16="http://schemas.microsoft.com/office/drawing/2014/main" id="{B07DA895-CBA9-4E0B-B792-99A974A90E01}"/>
                    </a:ext>
                  </a:extLst>
                </p14:cNvPr>
                <p14:cNvContentPartPr/>
                <p14:nvPr/>
              </p14:nvContentPartPr>
              <p14:xfrm>
                <a:off x="9787619" y="586411"/>
                <a:ext cx="183960" cy="162720"/>
              </p14:xfrm>
            </p:contentPart>
          </mc:Choice>
          <mc:Fallback xmlns="">
            <p:pic>
              <p:nvPicPr>
                <p:cNvPr id="121" name="Freihand 120">
                  <a:extLst>
                    <a:ext uri="{FF2B5EF4-FFF2-40B4-BE49-F238E27FC236}">
                      <a16:creationId xmlns:a16="http://schemas.microsoft.com/office/drawing/2014/main" id="{B07DA895-CBA9-4E0B-B792-99A974A90E01}"/>
                    </a:ext>
                  </a:extLst>
                </p:cNvPr>
                <p:cNvPicPr/>
                <p:nvPr/>
              </p:nvPicPr>
              <p:blipFill>
                <a:blip r:embed="rId183"/>
                <a:stretch>
                  <a:fillRect/>
                </a:stretch>
              </p:blipFill>
              <p:spPr>
                <a:xfrm>
                  <a:off x="9783299" y="582091"/>
                  <a:ext cx="192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Freihand 121">
                  <a:extLst>
                    <a:ext uri="{FF2B5EF4-FFF2-40B4-BE49-F238E27FC236}">
                      <a16:creationId xmlns:a16="http://schemas.microsoft.com/office/drawing/2014/main" id="{5EBCD27B-99CC-4410-ACB6-DB96F6B8154F}"/>
                    </a:ext>
                  </a:extLst>
                </p14:cNvPr>
                <p14:cNvContentPartPr/>
                <p14:nvPr/>
              </p14:nvContentPartPr>
              <p14:xfrm>
                <a:off x="9993179" y="642931"/>
                <a:ext cx="97920" cy="94680"/>
              </p14:xfrm>
            </p:contentPart>
          </mc:Choice>
          <mc:Fallback xmlns="">
            <p:pic>
              <p:nvPicPr>
                <p:cNvPr id="122" name="Freihand 121">
                  <a:extLst>
                    <a:ext uri="{FF2B5EF4-FFF2-40B4-BE49-F238E27FC236}">
                      <a16:creationId xmlns:a16="http://schemas.microsoft.com/office/drawing/2014/main" id="{5EBCD27B-99CC-4410-ACB6-DB96F6B8154F}"/>
                    </a:ext>
                  </a:extLst>
                </p:cNvPr>
                <p:cNvPicPr/>
                <p:nvPr/>
              </p:nvPicPr>
              <p:blipFill>
                <a:blip r:embed="rId185"/>
                <a:stretch>
                  <a:fillRect/>
                </a:stretch>
              </p:blipFill>
              <p:spPr>
                <a:xfrm>
                  <a:off x="9988859" y="638611"/>
                  <a:ext cx="106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Freihand 122">
                  <a:extLst>
                    <a:ext uri="{FF2B5EF4-FFF2-40B4-BE49-F238E27FC236}">
                      <a16:creationId xmlns:a16="http://schemas.microsoft.com/office/drawing/2014/main" id="{4289379C-74A2-4CFA-9920-AD730091B04A}"/>
                    </a:ext>
                  </a:extLst>
                </p14:cNvPr>
                <p14:cNvContentPartPr/>
                <p14:nvPr/>
              </p14:nvContentPartPr>
              <p14:xfrm>
                <a:off x="10139699" y="559051"/>
                <a:ext cx="128520" cy="142560"/>
              </p14:xfrm>
            </p:contentPart>
          </mc:Choice>
          <mc:Fallback xmlns="">
            <p:pic>
              <p:nvPicPr>
                <p:cNvPr id="123" name="Freihand 122">
                  <a:extLst>
                    <a:ext uri="{FF2B5EF4-FFF2-40B4-BE49-F238E27FC236}">
                      <a16:creationId xmlns:a16="http://schemas.microsoft.com/office/drawing/2014/main" id="{4289379C-74A2-4CFA-9920-AD730091B04A}"/>
                    </a:ext>
                  </a:extLst>
                </p:cNvPr>
                <p:cNvPicPr/>
                <p:nvPr/>
              </p:nvPicPr>
              <p:blipFill>
                <a:blip r:embed="rId187"/>
                <a:stretch>
                  <a:fillRect/>
                </a:stretch>
              </p:blipFill>
              <p:spPr>
                <a:xfrm>
                  <a:off x="10135379" y="554731"/>
                  <a:ext cx="137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5" name="Freihand 124">
                  <a:extLst>
                    <a:ext uri="{FF2B5EF4-FFF2-40B4-BE49-F238E27FC236}">
                      <a16:creationId xmlns:a16="http://schemas.microsoft.com/office/drawing/2014/main" id="{CBAC09E4-674D-4B58-BB44-99963F10F7C5}"/>
                    </a:ext>
                  </a:extLst>
                </p14:cNvPr>
                <p14:cNvContentPartPr/>
                <p14:nvPr/>
              </p14:nvContentPartPr>
              <p14:xfrm>
                <a:off x="10325099" y="567691"/>
                <a:ext cx="190080" cy="122040"/>
              </p14:xfrm>
            </p:contentPart>
          </mc:Choice>
          <mc:Fallback xmlns="">
            <p:pic>
              <p:nvPicPr>
                <p:cNvPr id="125" name="Freihand 124">
                  <a:extLst>
                    <a:ext uri="{FF2B5EF4-FFF2-40B4-BE49-F238E27FC236}">
                      <a16:creationId xmlns:a16="http://schemas.microsoft.com/office/drawing/2014/main" id="{CBAC09E4-674D-4B58-BB44-99963F10F7C5}"/>
                    </a:ext>
                  </a:extLst>
                </p:cNvPr>
                <p:cNvPicPr/>
                <p:nvPr/>
              </p:nvPicPr>
              <p:blipFill>
                <a:blip r:embed="rId189"/>
                <a:stretch>
                  <a:fillRect/>
                </a:stretch>
              </p:blipFill>
              <p:spPr>
                <a:xfrm>
                  <a:off x="10320779" y="563371"/>
                  <a:ext cx="198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6" name="Freihand 125">
                  <a:extLst>
                    <a:ext uri="{FF2B5EF4-FFF2-40B4-BE49-F238E27FC236}">
                      <a16:creationId xmlns:a16="http://schemas.microsoft.com/office/drawing/2014/main" id="{24119F9B-9C00-48D8-A5A6-A4688EBD195B}"/>
                    </a:ext>
                  </a:extLst>
                </p14:cNvPr>
                <p14:cNvContentPartPr/>
                <p14:nvPr/>
              </p14:nvContentPartPr>
              <p14:xfrm>
                <a:off x="10675739" y="536011"/>
                <a:ext cx="199440" cy="122760"/>
              </p14:xfrm>
            </p:contentPart>
          </mc:Choice>
          <mc:Fallback xmlns="">
            <p:pic>
              <p:nvPicPr>
                <p:cNvPr id="126" name="Freihand 125">
                  <a:extLst>
                    <a:ext uri="{FF2B5EF4-FFF2-40B4-BE49-F238E27FC236}">
                      <a16:creationId xmlns:a16="http://schemas.microsoft.com/office/drawing/2014/main" id="{24119F9B-9C00-48D8-A5A6-A4688EBD195B}"/>
                    </a:ext>
                  </a:extLst>
                </p:cNvPr>
                <p:cNvPicPr/>
                <p:nvPr/>
              </p:nvPicPr>
              <p:blipFill>
                <a:blip r:embed="rId191"/>
                <a:stretch>
                  <a:fillRect/>
                </a:stretch>
              </p:blipFill>
              <p:spPr>
                <a:xfrm>
                  <a:off x="10671419" y="531691"/>
                  <a:ext cx="208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7" name="Freihand 126">
                  <a:extLst>
                    <a:ext uri="{FF2B5EF4-FFF2-40B4-BE49-F238E27FC236}">
                      <a16:creationId xmlns:a16="http://schemas.microsoft.com/office/drawing/2014/main" id="{C0C30140-FAFF-406D-926B-077E33BBB776}"/>
                    </a:ext>
                  </a:extLst>
                </p14:cNvPr>
                <p14:cNvContentPartPr/>
                <p14:nvPr/>
              </p14:nvContentPartPr>
              <p14:xfrm>
                <a:off x="10867619" y="534931"/>
                <a:ext cx="121680" cy="92880"/>
              </p14:xfrm>
            </p:contentPart>
          </mc:Choice>
          <mc:Fallback xmlns="">
            <p:pic>
              <p:nvPicPr>
                <p:cNvPr id="127" name="Freihand 126">
                  <a:extLst>
                    <a:ext uri="{FF2B5EF4-FFF2-40B4-BE49-F238E27FC236}">
                      <a16:creationId xmlns:a16="http://schemas.microsoft.com/office/drawing/2014/main" id="{C0C30140-FAFF-406D-926B-077E33BBB776}"/>
                    </a:ext>
                  </a:extLst>
                </p:cNvPr>
                <p:cNvPicPr/>
                <p:nvPr/>
              </p:nvPicPr>
              <p:blipFill>
                <a:blip r:embed="rId193"/>
                <a:stretch>
                  <a:fillRect/>
                </a:stretch>
              </p:blipFill>
              <p:spPr>
                <a:xfrm>
                  <a:off x="10863299" y="530611"/>
                  <a:ext cx="13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Freihand 127">
                  <a:extLst>
                    <a:ext uri="{FF2B5EF4-FFF2-40B4-BE49-F238E27FC236}">
                      <a16:creationId xmlns:a16="http://schemas.microsoft.com/office/drawing/2014/main" id="{C418809D-D11C-4945-9C21-66E20779A276}"/>
                    </a:ext>
                  </a:extLst>
                </p14:cNvPr>
                <p14:cNvContentPartPr/>
                <p14:nvPr/>
              </p14:nvContentPartPr>
              <p14:xfrm>
                <a:off x="10978859" y="519091"/>
                <a:ext cx="77400" cy="96120"/>
              </p14:xfrm>
            </p:contentPart>
          </mc:Choice>
          <mc:Fallback xmlns="">
            <p:pic>
              <p:nvPicPr>
                <p:cNvPr id="128" name="Freihand 127">
                  <a:extLst>
                    <a:ext uri="{FF2B5EF4-FFF2-40B4-BE49-F238E27FC236}">
                      <a16:creationId xmlns:a16="http://schemas.microsoft.com/office/drawing/2014/main" id="{C418809D-D11C-4945-9C21-66E20779A276}"/>
                    </a:ext>
                  </a:extLst>
                </p:cNvPr>
                <p:cNvPicPr/>
                <p:nvPr/>
              </p:nvPicPr>
              <p:blipFill>
                <a:blip r:embed="rId195"/>
                <a:stretch>
                  <a:fillRect/>
                </a:stretch>
              </p:blipFill>
              <p:spPr>
                <a:xfrm>
                  <a:off x="10974539" y="514771"/>
                  <a:ext cx="86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Freihand 128">
                  <a:extLst>
                    <a:ext uri="{FF2B5EF4-FFF2-40B4-BE49-F238E27FC236}">
                      <a16:creationId xmlns:a16="http://schemas.microsoft.com/office/drawing/2014/main" id="{9ADBF034-D1A4-4692-90FD-8CBD09A2EA1A}"/>
                    </a:ext>
                  </a:extLst>
                </p14:cNvPr>
                <p14:cNvContentPartPr/>
                <p14:nvPr/>
              </p14:nvContentPartPr>
              <p14:xfrm>
                <a:off x="11076059" y="517651"/>
                <a:ext cx="121320" cy="70200"/>
              </p14:xfrm>
            </p:contentPart>
          </mc:Choice>
          <mc:Fallback xmlns="">
            <p:pic>
              <p:nvPicPr>
                <p:cNvPr id="129" name="Freihand 128">
                  <a:extLst>
                    <a:ext uri="{FF2B5EF4-FFF2-40B4-BE49-F238E27FC236}">
                      <a16:creationId xmlns:a16="http://schemas.microsoft.com/office/drawing/2014/main" id="{9ADBF034-D1A4-4692-90FD-8CBD09A2EA1A}"/>
                    </a:ext>
                  </a:extLst>
                </p:cNvPr>
                <p:cNvPicPr/>
                <p:nvPr/>
              </p:nvPicPr>
              <p:blipFill>
                <a:blip r:embed="rId197"/>
                <a:stretch>
                  <a:fillRect/>
                </a:stretch>
              </p:blipFill>
              <p:spPr>
                <a:xfrm>
                  <a:off x="11071379" y="513331"/>
                  <a:ext cx="129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Freihand 129">
                  <a:extLst>
                    <a:ext uri="{FF2B5EF4-FFF2-40B4-BE49-F238E27FC236}">
                      <a16:creationId xmlns:a16="http://schemas.microsoft.com/office/drawing/2014/main" id="{78227135-1627-49B4-A1F5-EE19D27122F7}"/>
                    </a:ext>
                  </a:extLst>
                </p14:cNvPr>
                <p14:cNvContentPartPr/>
                <p14:nvPr/>
              </p14:nvContentPartPr>
              <p14:xfrm>
                <a:off x="11190899" y="503611"/>
                <a:ext cx="123840" cy="105480"/>
              </p14:xfrm>
            </p:contentPart>
          </mc:Choice>
          <mc:Fallback xmlns="">
            <p:pic>
              <p:nvPicPr>
                <p:cNvPr id="130" name="Freihand 129">
                  <a:extLst>
                    <a:ext uri="{FF2B5EF4-FFF2-40B4-BE49-F238E27FC236}">
                      <a16:creationId xmlns:a16="http://schemas.microsoft.com/office/drawing/2014/main" id="{78227135-1627-49B4-A1F5-EE19D27122F7}"/>
                    </a:ext>
                  </a:extLst>
                </p:cNvPr>
                <p:cNvPicPr/>
                <p:nvPr/>
              </p:nvPicPr>
              <p:blipFill>
                <a:blip r:embed="rId199"/>
                <a:stretch>
                  <a:fillRect/>
                </a:stretch>
              </p:blipFill>
              <p:spPr>
                <a:xfrm>
                  <a:off x="11186579" y="499291"/>
                  <a:ext cx="132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A4373A2D-CEE4-491F-B704-A1A9BC4D57E1}"/>
                    </a:ext>
                  </a:extLst>
                </p14:cNvPr>
                <p14:cNvContentPartPr/>
                <p14:nvPr/>
              </p14:nvContentPartPr>
              <p14:xfrm>
                <a:off x="6284099" y="1558051"/>
                <a:ext cx="121680" cy="100440"/>
              </p14:xfrm>
            </p:contentPart>
          </mc:Choice>
          <mc:Fallback xmlns="">
            <p:pic>
              <p:nvPicPr>
                <p:cNvPr id="133" name="Freihand 132">
                  <a:extLst>
                    <a:ext uri="{FF2B5EF4-FFF2-40B4-BE49-F238E27FC236}">
                      <a16:creationId xmlns:a16="http://schemas.microsoft.com/office/drawing/2014/main" id="{A4373A2D-CEE4-491F-B704-A1A9BC4D57E1}"/>
                    </a:ext>
                  </a:extLst>
                </p:cNvPr>
                <p:cNvPicPr/>
                <p:nvPr/>
              </p:nvPicPr>
              <p:blipFill>
                <a:blip r:embed="rId201"/>
                <a:stretch>
                  <a:fillRect/>
                </a:stretch>
              </p:blipFill>
              <p:spPr>
                <a:xfrm>
                  <a:off x="6279779" y="1553731"/>
                  <a:ext cx="130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E7208C56-7B87-4F31-BD95-80CFB7F57AFF}"/>
                    </a:ext>
                  </a:extLst>
                </p14:cNvPr>
                <p14:cNvContentPartPr/>
                <p14:nvPr/>
              </p14:nvContentPartPr>
              <p14:xfrm>
                <a:off x="6403259" y="1490371"/>
                <a:ext cx="86400" cy="141840"/>
              </p14:xfrm>
            </p:contentPart>
          </mc:Choice>
          <mc:Fallback xmlns="">
            <p:pic>
              <p:nvPicPr>
                <p:cNvPr id="134" name="Freihand 133">
                  <a:extLst>
                    <a:ext uri="{FF2B5EF4-FFF2-40B4-BE49-F238E27FC236}">
                      <a16:creationId xmlns:a16="http://schemas.microsoft.com/office/drawing/2014/main" id="{E7208C56-7B87-4F31-BD95-80CFB7F57AFF}"/>
                    </a:ext>
                  </a:extLst>
                </p:cNvPr>
                <p:cNvPicPr/>
                <p:nvPr/>
              </p:nvPicPr>
              <p:blipFill>
                <a:blip r:embed="rId203"/>
                <a:stretch>
                  <a:fillRect/>
                </a:stretch>
              </p:blipFill>
              <p:spPr>
                <a:xfrm>
                  <a:off x="6398939" y="1486051"/>
                  <a:ext cx="95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38E8038D-DD2E-4DB5-B2B9-C03E6C7BA889}"/>
                    </a:ext>
                  </a:extLst>
                </p14:cNvPr>
                <p14:cNvContentPartPr/>
                <p14:nvPr/>
              </p14:nvContentPartPr>
              <p14:xfrm>
                <a:off x="6504779" y="1526371"/>
                <a:ext cx="231120" cy="61560"/>
              </p14:xfrm>
            </p:contentPart>
          </mc:Choice>
          <mc:Fallback xmlns="">
            <p:pic>
              <p:nvPicPr>
                <p:cNvPr id="135" name="Freihand 134">
                  <a:extLst>
                    <a:ext uri="{FF2B5EF4-FFF2-40B4-BE49-F238E27FC236}">
                      <a16:creationId xmlns:a16="http://schemas.microsoft.com/office/drawing/2014/main" id="{38E8038D-DD2E-4DB5-B2B9-C03E6C7BA889}"/>
                    </a:ext>
                  </a:extLst>
                </p:cNvPr>
                <p:cNvPicPr/>
                <p:nvPr/>
              </p:nvPicPr>
              <p:blipFill>
                <a:blip r:embed="rId205"/>
                <a:stretch>
                  <a:fillRect/>
                </a:stretch>
              </p:blipFill>
              <p:spPr>
                <a:xfrm>
                  <a:off x="6500459" y="1522051"/>
                  <a:ext cx="239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A3E9F0F7-6419-47B3-9E7E-BFF3D2534689}"/>
                    </a:ext>
                  </a:extLst>
                </p14:cNvPr>
                <p14:cNvContentPartPr/>
                <p14:nvPr/>
              </p14:nvContentPartPr>
              <p14:xfrm>
                <a:off x="6724739" y="1482091"/>
                <a:ext cx="129600" cy="80280"/>
              </p14:xfrm>
            </p:contentPart>
          </mc:Choice>
          <mc:Fallback xmlns="">
            <p:pic>
              <p:nvPicPr>
                <p:cNvPr id="136" name="Freihand 135">
                  <a:extLst>
                    <a:ext uri="{FF2B5EF4-FFF2-40B4-BE49-F238E27FC236}">
                      <a16:creationId xmlns:a16="http://schemas.microsoft.com/office/drawing/2014/main" id="{A3E9F0F7-6419-47B3-9E7E-BFF3D2534689}"/>
                    </a:ext>
                  </a:extLst>
                </p:cNvPr>
                <p:cNvPicPr/>
                <p:nvPr/>
              </p:nvPicPr>
              <p:blipFill>
                <a:blip r:embed="rId207"/>
                <a:stretch>
                  <a:fillRect/>
                </a:stretch>
              </p:blipFill>
              <p:spPr>
                <a:xfrm>
                  <a:off x="6720419" y="1477771"/>
                  <a:ext cx="138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0E570190-A825-4DD5-B2B4-12A538FE647E}"/>
                    </a:ext>
                  </a:extLst>
                </p14:cNvPr>
                <p14:cNvContentPartPr/>
                <p14:nvPr/>
              </p14:nvContentPartPr>
              <p14:xfrm>
                <a:off x="6842099" y="1393531"/>
                <a:ext cx="89640" cy="135720"/>
              </p14:xfrm>
            </p:contentPart>
          </mc:Choice>
          <mc:Fallback xmlns="">
            <p:pic>
              <p:nvPicPr>
                <p:cNvPr id="137" name="Freihand 136">
                  <a:extLst>
                    <a:ext uri="{FF2B5EF4-FFF2-40B4-BE49-F238E27FC236}">
                      <a16:creationId xmlns:a16="http://schemas.microsoft.com/office/drawing/2014/main" id="{0E570190-A825-4DD5-B2B4-12A538FE647E}"/>
                    </a:ext>
                  </a:extLst>
                </p:cNvPr>
                <p:cNvPicPr/>
                <p:nvPr/>
              </p:nvPicPr>
              <p:blipFill>
                <a:blip r:embed="rId209"/>
                <a:stretch>
                  <a:fillRect/>
                </a:stretch>
              </p:blipFill>
              <p:spPr>
                <a:xfrm>
                  <a:off x="6837779" y="1389211"/>
                  <a:ext cx="98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54E86989-7579-4331-ACA1-9AFF38BC51B8}"/>
                    </a:ext>
                  </a:extLst>
                </p14:cNvPr>
                <p14:cNvContentPartPr/>
                <p14:nvPr/>
              </p14:nvContentPartPr>
              <p14:xfrm>
                <a:off x="7119299" y="1380571"/>
                <a:ext cx="148320" cy="108000"/>
              </p14:xfrm>
            </p:contentPart>
          </mc:Choice>
          <mc:Fallback xmlns="">
            <p:pic>
              <p:nvPicPr>
                <p:cNvPr id="138" name="Freihand 137">
                  <a:extLst>
                    <a:ext uri="{FF2B5EF4-FFF2-40B4-BE49-F238E27FC236}">
                      <a16:creationId xmlns:a16="http://schemas.microsoft.com/office/drawing/2014/main" id="{54E86989-7579-4331-ACA1-9AFF38BC51B8}"/>
                    </a:ext>
                  </a:extLst>
                </p:cNvPr>
                <p:cNvPicPr/>
                <p:nvPr/>
              </p:nvPicPr>
              <p:blipFill>
                <a:blip r:embed="rId211"/>
                <a:stretch>
                  <a:fillRect/>
                </a:stretch>
              </p:blipFill>
              <p:spPr>
                <a:xfrm>
                  <a:off x="7114979" y="1376251"/>
                  <a:ext cx="156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4D968446-3705-48E1-99CC-A78CD0E4D993}"/>
                    </a:ext>
                  </a:extLst>
                </p14:cNvPr>
                <p14:cNvContentPartPr/>
                <p14:nvPr/>
              </p14:nvContentPartPr>
              <p14:xfrm>
                <a:off x="7261499" y="1313251"/>
                <a:ext cx="102960" cy="129960"/>
              </p14:xfrm>
            </p:contentPart>
          </mc:Choice>
          <mc:Fallback xmlns="">
            <p:pic>
              <p:nvPicPr>
                <p:cNvPr id="139" name="Freihand 138">
                  <a:extLst>
                    <a:ext uri="{FF2B5EF4-FFF2-40B4-BE49-F238E27FC236}">
                      <a16:creationId xmlns:a16="http://schemas.microsoft.com/office/drawing/2014/main" id="{4D968446-3705-48E1-99CC-A78CD0E4D993}"/>
                    </a:ext>
                  </a:extLst>
                </p:cNvPr>
                <p:cNvPicPr/>
                <p:nvPr/>
              </p:nvPicPr>
              <p:blipFill>
                <a:blip r:embed="rId213"/>
                <a:stretch>
                  <a:fillRect/>
                </a:stretch>
              </p:blipFill>
              <p:spPr>
                <a:xfrm>
                  <a:off x="7257179" y="1308931"/>
                  <a:ext cx="11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E9D18CDA-B18E-437B-8131-7B3A5A5483C6}"/>
                    </a:ext>
                  </a:extLst>
                </p14:cNvPr>
                <p14:cNvContentPartPr/>
                <p14:nvPr/>
              </p14:nvContentPartPr>
              <p14:xfrm>
                <a:off x="7503059" y="1319011"/>
                <a:ext cx="103320" cy="93240"/>
              </p14:xfrm>
            </p:contentPart>
          </mc:Choice>
          <mc:Fallback xmlns="">
            <p:pic>
              <p:nvPicPr>
                <p:cNvPr id="140" name="Freihand 139">
                  <a:extLst>
                    <a:ext uri="{FF2B5EF4-FFF2-40B4-BE49-F238E27FC236}">
                      <a16:creationId xmlns:a16="http://schemas.microsoft.com/office/drawing/2014/main" id="{E9D18CDA-B18E-437B-8131-7B3A5A5483C6}"/>
                    </a:ext>
                  </a:extLst>
                </p:cNvPr>
                <p:cNvPicPr/>
                <p:nvPr/>
              </p:nvPicPr>
              <p:blipFill>
                <a:blip r:embed="rId215"/>
                <a:stretch>
                  <a:fillRect/>
                </a:stretch>
              </p:blipFill>
              <p:spPr>
                <a:xfrm>
                  <a:off x="7498739" y="1314691"/>
                  <a:ext cx="11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BDEDE71B-3167-4E5B-96EE-1CE2D0660696}"/>
                    </a:ext>
                  </a:extLst>
                </p14:cNvPr>
                <p14:cNvContentPartPr/>
                <p14:nvPr/>
              </p14:nvContentPartPr>
              <p14:xfrm>
                <a:off x="7626179" y="1288051"/>
                <a:ext cx="47160" cy="26640"/>
              </p14:xfrm>
            </p:contentPart>
          </mc:Choice>
          <mc:Fallback xmlns="">
            <p:pic>
              <p:nvPicPr>
                <p:cNvPr id="141" name="Freihand 140">
                  <a:extLst>
                    <a:ext uri="{FF2B5EF4-FFF2-40B4-BE49-F238E27FC236}">
                      <a16:creationId xmlns:a16="http://schemas.microsoft.com/office/drawing/2014/main" id="{BDEDE71B-3167-4E5B-96EE-1CE2D0660696}"/>
                    </a:ext>
                  </a:extLst>
                </p:cNvPr>
                <p:cNvPicPr/>
                <p:nvPr/>
              </p:nvPicPr>
              <p:blipFill>
                <a:blip r:embed="rId217"/>
                <a:stretch>
                  <a:fillRect/>
                </a:stretch>
              </p:blipFill>
              <p:spPr>
                <a:xfrm>
                  <a:off x="7621859" y="1283731"/>
                  <a:ext cx="558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C0FB3BAB-575A-4405-96CA-CB0BED634A87}"/>
                    </a:ext>
                  </a:extLst>
                </p14:cNvPr>
                <p14:cNvContentPartPr/>
                <p14:nvPr/>
              </p14:nvContentPartPr>
              <p14:xfrm>
                <a:off x="7621499" y="1201651"/>
                <a:ext cx="148680" cy="183600"/>
              </p14:xfrm>
            </p:contentPart>
          </mc:Choice>
          <mc:Fallback xmlns="">
            <p:pic>
              <p:nvPicPr>
                <p:cNvPr id="142" name="Freihand 141">
                  <a:extLst>
                    <a:ext uri="{FF2B5EF4-FFF2-40B4-BE49-F238E27FC236}">
                      <a16:creationId xmlns:a16="http://schemas.microsoft.com/office/drawing/2014/main" id="{C0FB3BAB-575A-4405-96CA-CB0BED634A87}"/>
                    </a:ext>
                  </a:extLst>
                </p:cNvPr>
                <p:cNvPicPr/>
                <p:nvPr/>
              </p:nvPicPr>
              <p:blipFill>
                <a:blip r:embed="rId219"/>
                <a:stretch>
                  <a:fillRect/>
                </a:stretch>
              </p:blipFill>
              <p:spPr>
                <a:xfrm>
                  <a:off x="7617179" y="1197331"/>
                  <a:ext cx="157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C43A2577-E7A1-4707-B40F-0A81BC1E8D7C}"/>
                    </a:ext>
                  </a:extLst>
                </p14:cNvPr>
                <p14:cNvContentPartPr/>
                <p14:nvPr/>
              </p14:nvContentPartPr>
              <p14:xfrm>
                <a:off x="7774859" y="1214611"/>
                <a:ext cx="212760" cy="112680"/>
              </p14:xfrm>
            </p:contentPart>
          </mc:Choice>
          <mc:Fallback xmlns="">
            <p:pic>
              <p:nvPicPr>
                <p:cNvPr id="143" name="Freihand 142">
                  <a:extLst>
                    <a:ext uri="{FF2B5EF4-FFF2-40B4-BE49-F238E27FC236}">
                      <a16:creationId xmlns:a16="http://schemas.microsoft.com/office/drawing/2014/main" id="{C43A2577-E7A1-4707-B40F-0A81BC1E8D7C}"/>
                    </a:ext>
                  </a:extLst>
                </p:cNvPr>
                <p:cNvPicPr/>
                <p:nvPr/>
              </p:nvPicPr>
              <p:blipFill>
                <a:blip r:embed="rId221"/>
                <a:stretch>
                  <a:fillRect/>
                </a:stretch>
              </p:blipFill>
              <p:spPr>
                <a:xfrm>
                  <a:off x="7770539" y="1210291"/>
                  <a:ext cx="221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E16C2D74-3613-4C08-8A23-34DCCFACFBBE}"/>
                    </a:ext>
                  </a:extLst>
                </p14:cNvPr>
                <p14:cNvContentPartPr/>
                <p14:nvPr/>
              </p14:nvContentPartPr>
              <p14:xfrm>
                <a:off x="8083379" y="1198771"/>
                <a:ext cx="274680" cy="79200"/>
              </p14:xfrm>
            </p:contentPart>
          </mc:Choice>
          <mc:Fallback xmlns="">
            <p:pic>
              <p:nvPicPr>
                <p:cNvPr id="144" name="Freihand 143">
                  <a:extLst>
                    <a:ext uri="{FF2B5EF4-FFF2-40B4-BE49-F238E27FC236}">
                      <a16:creationId xmlns:a16="http://schemas.microsoft.com/office/drawing/2014/main" id="{E16C2D74-3613-4C08-8A23-34DCCFACFBBE}"/>
                    </a:ext>
                  </a:extLst>
                </p:cNvPr>
                <p:cNvPicPr/>
                <p:nvPr/>
              </p:nvPicPr>
              <p:blipFill>
                <a:blip r:embed="rId223"/>
                <a:stretch>
                  <a:fillRect/>
                </a:stretch>
              </p:blipFill>
              <p:spPr>
                <a:xfrm>
                  <a:off x="8079059" y="1194451"/>
                  <a:ext cx="283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72657ED3-F2DF-457A-BB96-63D93AB19F34}"/>
                    </a:ext>
                  </a:extLst>
                </p14:cNvPr>
                <p14:cNvContentPartPr/>
                <p14:nvPr/>
              </p14:nvContentPartPr>
              <p14:xfrm>
                <a:off x="8344379" y="1131811"/>
                <a:ext cx="28080" cy="13680"/>
              </p14:xfrm>
            </p:contentPart>
          </mc:Choice>
          <mc:Fallback xmlns="">
            <p:pic>
              <p:nvPicPr>
                <p:cNvPr id="145" name="Freihand 144">
                  <a:extLst>
                    <a:ext uri="{FF2B5EF4-FFF2-40B4-BE49-F238E27FC236}">
                      <a16:creationId xmlns:a16="http://schemas.microsoft.com/office/drawing/2014/main" id="{72657ED3-F2DF-457A-BB96-63D93AB19F34}"/>
                    </a:ext>
                  </a:extLst>
                </p:cNvPr>
                <p:cNvPicPr/>
                <p:nvPr/>
              </p:nvPicPr>
              <p:blipFill>
                <a:blip r:embed="rId225"/>
                <a:stretch>
                  <a:fillRect/>
                </a:stretch>
              </p:blipFill>
              <p:spPr>
                <a:xfrm>
                  <a:off x="8340059" y="1127491"/>
                  <a:ext cx="3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FC8870B3-FAF0-4184-9266-5A2D2D7220CC}"/>
                    </a:ext>
                  </a:extLst>
                </p14:cNvPr>
                <p14:cNvContentPartPr/>
                <p14:nvPr/>
              </p14:nvContentPartPr>
              <p14:xfrm>
                <a:off x="8385419" y="1156651"/>
                <a:ext cx="69840" cy="194400"/>
              </p14:xfrm>
            </p:contentPart>
          </mc:Choice>
          <mc:Fallback xmlns="">
            <p:pic>
              <p:nvPicPr>
                <p:cNvPr id="146" name="Freihand 145">
                  <a:extLst>
                    <a:ext uri="{FF2B5EF4-FFF2-40B4-BE49-F238E27FC236}">
                      <a16:creationId xmlns:a16="http://schemas.microsoft.com/office/drawing/2014/main" id="{FC8870B3-FAF0-4184-9266-5A2D2D7220CC}"/>
                    </a:ext>
                  </a:extLst>
                </p:cNvPr>
                <p:cNvPicPr/>
                <p:nvPr/>
              </p:nvPicPr>
              <p:blipFill>
                <a:blip r:embed="rId227"/>
                <a:stretch>
                  <a:fillRect/>
                </a:stretch>
              </p:blipFill>
              <p:spPr>
                <a:xfrm>
                  <a:off x="8381099" y="1152331"/>
                  <a:ext cx="78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B720961F-1CE9-4783-8869-45D1F2B428C6}"/>
                    </a:ext>
                  </a:extLst>
                </p14:cNvPr>
                <p14:cNvContentPartPr/>
                <p14:nvPr/>
              </p14:nvContentPartPr>
              <p14:xfrm>
                <a:off x="8468939" y="1087891"/>
                <a:ext cx="107280" cy="106560"/>
              </p14:xfrm>
            </p:contentPart>
          </mc:Choice>
          <mc:Fallback xmlns="">
            <p:pic>
              <p:nvPicPr>
                <p:cNvPr id="147" name="Freihand 146">
                  <a:extLst>
                    <a:ext uri="{FF2B5EF4-FFF2-40B4-BE49-F238E27FC236}">
                      <a16:creationId xmlns:a16="http://schemas.microsoft.com/office/drawing/2014/main" id="{B720961F-1CE9-4783-8869-45D1F2B428C6}"/>
                    </a:ext>
                  </a:extLst>
                </p:cNvPr>
                <p:cNvPicPr/>
                <p:nvPr/>
              </p:nvPicPr>
              <p:blipFill>
                <a:blip r:embed="rId229"/>
                <a:stretch>
                  <a:fillRect/>
                </a:stretch>
              </p:blipFill>
              <p:spPr>
                <a:xfrm>
                  <a:off x="8464619" y="1083571"/>
                  <a:ext cx="115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Freihand 147">
                  <a:extLst>
                    <a:ext uri="{FF2B5EF4-FFF2-40B4-BE49-F238E27FC236}">
                      <a16:creationId xmlns:a16="http://schemas.microsoft.com/office/drawing/2014/main" id="{110963B9-5D98-446F-969D-0D5C8669AC8A}"/>
                    </a:ext>
                  </a:extLst>
                </p14:cNvPr>
                <p14:cNvContentPartPr/>
                <p14:nvPr/>
              </p14:nvContentPartPr>
              <p14:xfrm>
                <a:off x="8583059" y="1015531"/>
                <a:ext cx="342720" cy="174240"/>
              </p14:xfrm>
            </p:contentPart>
          </mc:Choice>
          <mc:Fallback xmlns="">
            <p:pic>
              <p:nvPicPr>
                <p:cNvPr id="148" name="Freihand 147">
                  <a:extLst>
                    <a:ext uri="{FF2B5EF4-FFF2-40B4-BE49-F238E27FC236}">
                      <a16:creationId xmlns:a16="http://schemas.microsoft.com/office/drawing/2014/main" id="{110963B9-5D98-446F-969D-0D5C8669AC8A}"/>
                    </a:ext>
                  </a:extLst>
                </p:cNvPr>
                <p:cNvPicPr/>
                <p:nvPr/>
              </p:nvPicPr>
              <p:blipFill>
                <a:blip r:embed="rId231"/>
                <a:stretch>
                  <a:fillRect/>
                </a:stretch>
              </p:blipFill>
              <p:spPr>
                <a:xfrm>
                  <a:off x="8578739" y="1011211"/>
                  <a:ext cx="351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Freihand 148">
                  <a:extLst>
                    <a:ext uri="{FF2B5EF4-FFF2-40B4-BE49-F238E27FC236}">
                      <a16:creationId xmlns:a16="http://schemas.microsoft.com/office/drawing/2014/main" id="{14BE7803-4114-4B03-B708-8AC3865359B3}"/>
                    </a:ext>
                  </a:extLst>
                </p14:cNvPr>
                <p14:cNvContentPartPr/>
                <p14:nvPr/>
              </p14:nvContentPartPr>
              <p14:xfrm>
                <a:off x="9057899" y="978811"/>
                <a:ext cx="532440" cy="135360"/>
              </p14:xfrm>
            </p:contentPart>
          </mc:Choice>
          <mc:Fallback xmlns="">
            <p:pic>
              <p:nvPicPr>
                <p:cNvPr id="149" name="Freihand 148">
                  <a:extLst>
                    <a:ext uri="{FF2B5EF4-FFF2-40B4-BE49-F238E27FC236}">
                      <a16:creationId xmlns:a16="http://schemas.microsoft.com/office/drawing/2014/main" id="{14BE7803-4114-4B03-B708-8AC3865359B3}"/>
                    </a:ext>
                  </a:extLst>
                </p:cNvPr>
                <p:cNvPicPr/>
                <p:nvPr/>
              </p:nvPicPr>
              <p:blipFill>
                <a:blip r:embed="rId233"/>
                <a:stretch>
                  <a:fillRect/>
                </a:stretch>
              </p:blipFill>
              <p:spPr>
                <a:xfrm>
                  <a:off x="9053579" y="974491"/>
                  <a:ext cx="541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Freihand 149">
                  <a:extLst>
                    <a:ext uri="{FF2B5EF4-FFF2-40B4-BE49-F238E27FC236}">
                      <a16:creationId xmlns:a16="http://schemas.microsoft.com/office/drawing/2014/main" id="{C1C78C4A-FF4B-4125-A1E8-260DED5CD258}"/>
                    </a:ext>
                  </a:extLst>
                </p14:cNvPr>
                <p14:cNvContentPartPr/>
                <p14:nvPr/>
              </p14:nvContentPartPr>
              <p14:xfrm>
                <a:off x="9599699" y="942451"/>
                <a:ext cx="155520" cy="81360"/>
              </p14:xfrm>
            </p:contentPart>
          </mc:Choice>
          <mc:Fallback xmlns="">
            <p:pic>
              <p:nvPicPr>
                <p:cNvPr id="150" name="Freihand 149">
                  <a:extLst>
                    <a:ext uri="{FF2B5EF4-FFF2-40B4-BE49-F238E27FC236}">
                      <a16:creationId xmlns:a16="http://schemas.microsoft.com/office/drawing/2014/main" id="{C1C78C4A-FF4B-4125-A1E8-260DED5CD258}"/>
                    </a:ext>
                  </a:extLst>
                </p:cNvPr>
                <p:cNvPicPr/>
                <p:nvPr/>
              </p:nvPicPr>
              <p:blipFill>
                <a:blip r:embed="rId235"/>
                <a:stretch>
                  <a:fillRect/>
                </a:stretch>
              </p:blipFill>
              <p:spPr>
                <a:xfrm>
                  <a:off x="9595379" y="938131"/>
                  <a:ext cx="164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Freihand 150">
                  <a:extLst>
                    <a:ext uri="{FF2B5EF4-FFF2-40B4-BE49-F238E27FC236}">
                      <a16:creationId xmlns:a16="http://schemas.microsoft.com/office/drawing/2014/main" id="{0E8F0679-8570-4106-B99F-8A48238B47AF}"/>
                    </a:ext>
                  </a:extLst>
                </p14:cNvPr>
                <p14:cNvContentPartPr/>
                <p14:nvPr/>
              </p14:nvContentPartPr>
              <p14:xfrm>
                <a:off x="9768539" y="933451"/>
                <a:ext cx="74880" cy="61200"/>
              </p14:xfrm>
            </p:contentPart>
          </mc:Choice>
          <mc:Fallback xmlns="">
            <p:pic>
              <p:nvPicPr>
                <p:cNvPr id="151" name="Freihand 150">
                  <a:extLst>
                    <a:ext uri="{FF2B5EF4-FFF2-40B4-BE49-F238E27FC236}">
                      <a16:creationId xmlns:a16="http://schemas.microsoft.com/office/drawing/2014/main" id="{0E8F0679-8570-4106-B99F-8A48238B47AF}"/>
                    </a:ext>
                  </a:extLst>
                </p:cNvPr>
                <p:cNvPicPr/>
                <p:nvPr/>
              </p:nvPicPr>
              <p:blipFill>
                <a:blip r:embed="rId237"/>
                <a:stretch>
                  <a:fillRect/>
                </a:stretch>
              </p:blipFill>
              <p:spPr>
                <a:xfrm>
                  <a:off x="9764219" y="929131"/>
                  <a:ext cx="83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Freihand 151">
                  <a:extLst>
                    <a:ext uri="{FF2B5EF4-FFF2-40B4-BE49-F238E27FC236}">
                      <a16:creationId xmlns:a16="http://schemas.microsoft.com/office/drawing/2014/main" id="{46BB4ACD-5F21-4D29-81B3-CEB886FDD693}"/>
                    </a:ext>
                  </a:extLst>
                </p14:cNvPr>
                <p14:cNvContentPartPr/>
                <p14:nvPr/>
              </p14:nvContentPartPr>
              <p14:xfrm>
                <a:off x="9728219" y="847411"/>
                <a:ext cx="360" cy="360"/>
              </p14:xfrm>
            </p:contentPart>
          </mc:Choice>
          <mc:Fallback xmlns="">
            <p:pic>
              <p:nvPicPr>
                <p:cNvPr id="152" name="Freihand 151">
                  <a:extLst>
                    <a:ext uri="{FF2B5EF4-FFF2-40B4-BE49-F238E27FC236}">
                      <a16:creationId xmlns:a16="http://schemas.microsoft.com/office/drawing/2014/main" id="{46BB4ACD-5F21-4D29-81B3-CEB886FDD693}"/>
                    </a:ext>
                  </a:extLst>
                </p:cNvPr>
                <p:cNvPicPr/>
                <p:nvPr/>
              </p:nvPicPr>
              <p:blipFill>
                <a:blip r:embed="rId128"/>
                <a:stretch>
                  <a:fillRect/>
                </a:stretch>
              </p:blipFill>
              <p:spPr>
                <a:xfrm>
                  <a:off x="9723899" y="843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F530C17B-3E72-4B1B-B47A-C2D1F0B62BC1}"/>
                    </a:ext>
                  </a:extLst>
                </p14:cNvPr>
                <p14:cNvContentPartPr/>
                <p14:nvPr/>
              </p14:nvContentPartPr>
              <p14:xfrm>
                <a:off x="9955019" y="918331"/>
                <a:ext cx="171000" cy="64440"/>
              </p14:xfrm>
            </p:contentPart>
          </mc:Choice>
          <mc:Fallback xmlns="">
            <p:pic>
              <p:nvPicPr>
                <p:cNvPr id="153" name="Freihand 152">
                  <a:extLst>
                    <a:ext uri="{FF2B5EF4-FFF2-40B4-BE49-F238E27FC236}">
                      <a16:creationId xmlns:a16="http://schemas.microsoft.com/office/drawing/2014/main" id="{F530C17B-3E72-4B1B-B47A-C2D1F0B62BC1}"/>
                    </a:ext>
                  </a:extLst>
                </p:cNvPr>
                <p:cNvPicPr/>
                <p:nvPr/>
              </p:nvPicPr>
              <p:blipFill>
                <a:blip r:embed="rId240"/>
                <a:stretch>
                  <a:fillRect/>
                </a:stretch>
              </p:blipFill>
              <p:spPr>
                <a:xfrm>
                  <a:off x="9950699" y="914011"/>
                  <a:ext cx="179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D1851A49-ED97-45ED-8722-74B4D62B7E5C}"/>
                    </a:ext>
                  </a:extLst>
                </p14:cNvPr>
                <p14:cNvContentPartPr/>
                <p14:nvPr/>
              </p14:nvContentPartPr>
              <p14:xfrm>
                <a:off x="10094699" y="852451"/>
                <a:ext cx="34200" cy="29880"/>
              </p14:xfrm>
            </p:contentPart>
          </mc:Choice>
          <mc:Fallback xmlns="">
            <p:pic>
              <p:nvPicPr>
                <p:cNvPr id="154" name="Freihand 153">
                  <a:extLst>
                    <a:ext uri="{FF2B5EF4-FFF2-40B4-BE49-F238E27FC236}">
                      <a16:creationId xmlns:a16="http://schemas.microsoft.com/office/drawing/2014/main" id="{D1851A49-ED97-45ED-8722-74B4D62B7E5C}"/>
                    </a:ext>
                  </a:extLst>
                </p:cNvPr>
                <p:cNvPicPr/>
                <p:nvPr/>
              </p:nvPicPr>
              <p:blipFill>
                <a:blip r:embed="rId242"/>
                <a:stretch>
                  <a:fillRect/>
                </a:stretch>
              </p:blipFill>
              <p:spPr>
                <a:xfrm>
                  <a:off x="10090379" y="848131"/>
                  <a:ext cx="42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24A1AB9D-6B60-44AF-853D-09C32BD808A6}"/>
                    </a:ext>
                  </a:extLst>
                </p14:cNvPr>
                <p14:cNvContentPartPr/>
                <p14:nvPr/>
              </p14:nvContentPartPr>
              <p14:xfrm>
                <a:off x="10223939" y="815011"/>
                <a:ext cx="134280" cy="162360"/>
              </p14:xfrm>
            </p:contentPart>
          </mc:Choice>
          <mc:Fallback xmlns="">
            <p:pic>
              <p:nvPicPr>
                <p:cNvPr id="155" name="Freihand 154">
                  <a:extLst>
                    <a:ext uri="{FF2B5EF4-FFF2-40B4-BE49-F238E27FC236}">
                      <a16:creationId xmlns:a16="http://schemas.microsoft.com/office/drawing/2014/main" id="{24A1AB9D-6B60-44AF-853D-09C32BD808A6}"/>
                    </a:ext>
                  </a:extLst>
                </p:cNvPr>
                <p:cNvPicPr/>
                <p:nvPr/>
              </p:nvPicPr>
              <p:blipFill>
                <a:blip r:embed="rId244"/>
                <a:stretch>
                  <a:fillRect/>
                </a:stretch>
              </p:blipFill>
              <p:spPr>
                <a:xfrm>
                  <a:off x="10219619" y="810691"/>
                  <a:ext cx="142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F4ACCD00-C4FC-4919-B57E-EE19570881C1}"/>
                    </a:ext>
                  </a:extLst>
                </p14:cNvPr>
                <p14:cNvContentPartPr/>
                <p14:nvPr/>
              </p14:nvContentPartPr>
              <p14:xfrm>
                <a:off x="10390979" y="858571"/>
                <a:ext cx="63360" cy="64080"/>
              </p14:xfrm>
            </p:contentPart>
          </mc:Choice>
          <mc:Fallback xmlns="">
            <p:pic>
              <p:nvPicPr>
                <p:cNvPr id="156" name="Freihand 155">
                  <a:extLst>
                    <a:ext uri="{FF2B5EF4-FFF2-40B4-BE49-F238E27FC236}">
                      <a16:creationId xmlns:a16="http://schemas.microsoft.com/office/drawing/2014/main" id="{F4ACCD00-C4FC-4919-B57E-EE19570881C1}"/>
                    </a:ext>
                  </a:extLst>
                </p:cNvPr>
                <p:cNvPicPr/>
                <p:nvPr/>
              </p:nvPicPr>
              <p:blipFill>
                <a:blip r:embed="rId246"/>
                <a:stretch>
                  <a:fillRect/>
                </a:stretch>
              </p:blipFill>
              <p:spPr>
                <a:xfrm>
                  <a:off x="10386659" y="854251"/>
                  <a:ext cx="72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F2EB8938-3513-4AAD-A391-D0A3311A0EDA}"/>
                    </a:ext>
                  </a:extLst>
                </p14:cNvPr>
                <p14:cNvContentPartPr/>
                <p14:nvPr/>
              </p14:nvContentPartPr>
              <p14:xfrm>
                <a:off x="10659179" y="832291"/>
                <a:ext cx="144720" cy="97920"/>
              </p14:xfrm>
            </p:contentPart>
          </mc:Choice>
          <mc:Fallback xmlns="">
            <p:pic>
              <p:nvPicPr>
                <p:cNvPr id="157" name="Freihand 156">
                  <a:extLst>
                    <a:ext uri="{FF2B5EF4-FFF2-40B4-BE49-F238E27FC236}">
                      <a16:creationId xmlns:a16="http://schemas.microsoft.com/office/drawing/2014/main" id="{F2EB8938-3513-4AAD-A391-D0A3311A0EDA}"/>
                    </a:ext>
                  </a:extLst>
                </p:cNvPr>
                <p:cNvPicPr/>
                <p:nvPr/>
              </p:nvPicPr>
              <p:blipFill>
                <a:blip r:embed="rId248"/>
                <a:stretch>
                  <a:fillRect/>
                </a:stretch>
              </p:blipFill>
              <p:spPr>
                <a:xfrm>
                  <a:off x="10654859" y="827971"/>
                  <a:ext cx="15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0727980D-2EFB-4C2B-B84A-E0DEFD399C3D}"/>
                    </a:ext>
                  </a:extLst>
                </p14:cNvPr>
                <p14:cNvContentPartPr/>
                <p14:nvPr/>
              </p14:nvContentPartPr>
              <p14:xfrm>
                <a:off x="10827659" y="809251"/>
                <a:ext cx="111240" cy="72360"/>
              </p14:xfrm>
            </p:contentPart>
          </mc:Choice>
          <mc:Fallback xmlns="">
            <p:pic>
              <p:nvPicPr>
                <p:cNvPr id="158" name="Freihand 157">
                  <a:extLst>
                    <a:ext uri="{FF2B5EF4-FFF2-40B4-BE49-F238E27FC236}">
                      <a16:creationId xmlns:a16="http://schemas.microsoft.com/office/drawing/2014/main" id="{0727980D-2EFB-4C2B-B84A-E0DEFD399C3D}"/>
                    </a:ext>
                  </a:extLst>
                </p:cNvPr>
                <p:cNvPicPr/>
                <p:nvPr/>
              </p:nvPicPr>
              <p:blipFill>
                <a:blip r:embed="rId250"/>
                <a:stretch>
                  <a:fillRect/>
                </a:stretch>
              </p:blipFill>
              <p:spPr>
                <a:xfrm>
                  <a:off x="10823339" y="804931"/>
                  <a:ext cx="119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1FB1548D-246F-46A2-BFC6-F86C9B4A9950}"/>
                    </a:ext>
                  </a:extLst>
                </p14:cNvPr>
                <p14:cNvContentPartPr/>
                <p14:nvPr/>
              </p14:nvContentPartPr>
              <p14:xfrm>
                <a:off x="10998299" y="712411"/>
                <a:ext cx="39960" cy="167400"/>
              </p14:xfrm>
            </p:contentPart>
          </mc:Choice>
          <mc:Fallback xmlns="">
            <p:pic>
              <p:nvPicPr>
                <p:cNvPr id="159" name="Freihand 158">
                  <a:extLst>
                    <a:ext uri="{FF2B5EF4-FFF2-40B4-BE49-F238E27FC236}">
                      <a16:creationId xmlns:a16="http://schemas.microsoft.com/office/drawing/2014/main" id="{1FB1548D-246F-46A2-BFC6-F86C9B4A9950}"/>
                    </a:ext>
                  </a:extLst>
                </p:cNvPr>
                <p:cNvPicPr/>
                <p:nvPr/>
              </p:nvPicPr>
              <p:blipFill>
                <a:blip r:embed="rId252"/>
                <a:stretch>
                  <a:fillRect/>
                </a:stretch>
              </p:blipFill>
              <p:spPr>
                <a:xfrm>
                  <a:off x="10993979" y="708091"/>
                  <a:ext cx="48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78BAD932-B181-4DEA-996F-FE70D5D589E3}"/>
                    </a:ext>
                  </a:extLst>
                </p14:cNvPr>
                <p14:cNvContentPartPr/>
                <p14:nvPr/>
              </p14:nvContentPartPr>
              <p14:xfrm>
                <a:off x="11050139" y="723211"/>
                <a:ext cx="150120" cy="135000"/>
              </p14:xfrm>
            </p:contentPart>
          </mc:Choice>
          <mc:Fallback xmlns="">
            <p:pic>
              <p:nvPicPr>
                <p:cNvPr id="160" name="Freihand 159">
                  <a:extLst>
                    <a:ext uri="{FF2B5EF4-FFF2-40B4-BE49-F238E27FC236}">
                      <a16:creationId xmlns:a16="http://schemas.microsoft.com/office/drawing/2014/main" id="{78BAD932-B181-4DEA-996F-FE70D5D589E3}"/>
                    </a:ext>
                  </a:extLst>
                </p:cNvPr>
                <p:cNvPicPr/>
                <p:nvPr/>
              </p:nvPicPr>
              <p:blipFill>
                <a:blip r:embed="rId254"/>
                <a:stretch>
                  <a:fillRect/>
                </a:stretch>
              </p:blipFill>
              <p:spPr>
                <a:xfrm>
                  <a:off x="11045819" y="718891"/>
                  <a:ext cx="15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EF7EC626-E86C-49C2-B3AB-B2B97E14F1F2}"/>
                    </a:ext>
                  </a:extLst>
                </p14:cNvPr>
                <p14:cNvContentPartPr/>
                <p14:nvPr/>
              </p14:nvContentPartPr>
              <p14:xfrm>
                <a:off x="11368019" y="630691"/>
                <a:ext cx="2880" cy="192240"/>
              </p14:xfrm>
            </p:contentPart>
          </mc:Choice>
          <mc:Fallback xmlns="">
            <p:pic>
              <p:nvPicPr>
                <p:cNvPr id="161" name="Freihand 160">
                  <a:extLst>
                    <a:ext uri="{FF2B5EF4-FFF2-40B4-BE49-F238E27FC236}">
                      <a16:creationId xmlns:a16="http://schemas.microsoft.com/office/drawing/2014/main" id="{EF7EC626-E86C-49C2-B3AB-B2B97E14F1F2}"/>
                    </a:ext>
                  </a:extLst>
                </p:cNvPr>
                <p:cNvPicPr/>
                <p:nvPr/>
              </p:nvPicPr>
              <p:blipFill>
                <a:blip r:embed="rId256"/>
                <a:stretch>
                  <a:fillRect/>
                </a:stretch>
              </p:blipFill>
              <p:spPr>
                <a:xfrm>
                  <a:off x="11363699" y="626371"/>
                  <a:ext cx="11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2ED902D3-C037-406E-B3B0-28E6B4301061}"/>
                    </a:ext>
                  </a:extLst>
                </p14:cNvPr>
                <p14:cNvContentPartPr/>
                <p14:nvPr/>
              </p14:nvContentPartPr>
              <p14:xfrm>
                <a:off x="11355779" y="870451"/>
                <a:ext cx="19080" cy="16920"/>
              </p14:xfrm>
            </p:contentPart>
          </mc:Choice>
          <mc:Fallback xmlns="">
            <p:pic>
              <p:nvPicPr>
                <p:cNvPr id="162" name="Freihand 161">
                  <a:extLst>
                    <a:ext uri="{FF2B5EF4-FFF2-40B4-BE49-F238E27FC236}">
                      <a16:creationId xmlns:a16="http://schemas.microsoft.com/office/drawing/2014/main" id="{2ED902D3-C037-406E-B3B0-28E6B4301061}"/>
                    </a:ext>
                  </a:extLst>
                </p:cNvPr>
                <p:cNvPicPr/>
                <p:nvPr/>
              </p:nvPicPr>
              <p:blipFill>
                <a:blip r:embed="rId258"/>
                <a:stretch>
                  <a:fillRect/>
                </a:stretch>
              </p:blipFill>
              <p:spPr>
                <a:xfrm>
                  <a:off x="11351459" y="866131"/>
                  <a:ext cx="27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C7212224-BD7A-4FED-A151-8DA5E4F0F502}"/>
                    </a:ext>
                  </a:extLst>
                </p14:cNvPr>
                <p14:cNvContentPartPr/>
                <p14:nvPr/>
              </p14:nvContentPartPr>
              <p14:xfrm>
                <a:off x="10475939" y="972691"/>
                <a:ext cx="1030680" cy="136080"/>
              </p14:xfrm>
            </p:contentPart>
          </mc:Choice>
          <mc:Fallback xmlns="">
            <p:pic>
              <p:nvPicPr>
                <p:cNvPr id="163" name="Freihand 162">
                  <a:extLst>
                    <a:ext uri="{FF2B5EF4-FFF2-40B4-BE49-F238E27FC236}">
                      <a16:creationId xmlns:a16="http://schemas.microsoft.com/office/drawing/2014/main" id="{C7212224-BD7A-4FED-A151-8DA5E4F0F502}"/>
                    </a:ext>
                  </a:extLst>
                </p:cNvPr>
                <p:cNvPicPr/>
                <p:nvPr/>
              </p:nvPicPr>
              <p:blipFill>
                <a:blip r:embed="rId260"/>
                <a:stretch>
                  <a:fillRect/>
                </a:stretch>
              </p:blipFill>
              <p:spPr>
                <a:xfrm>
                  <a:off x="10471619" y="968371"/>
                  <a:ext cx="103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048C92BE-4BA9-4331-8D00-31B86CEB3269}"/>
                    </a:ext>
                  </a:extLst>
                </p14:cNvPr>
                <p14:cNvContentPartPr/>
                <p14:nvPr/>
              </p14:nvContentPartPr>
              <p14:xfrm>
                <a:off x="5928419" y="2143771"/>
                <a:ext cx="105840" cy="280440"/>
              </p14:xfrm>
            </p:contentPart>
          </mc:Choice>
          <mc:Fallback xmlns="">
            <p:pic>
              <p:nvPicPr>
                <p:cNvPr id="165" name="Freihand 164">
                  <a:extLst>
                    <a:ext uri="{FF2B5EF4-FFF2-40B4-BE49-F238E27FC236}">
                      <a16:creationId xmlns:a16="http://schemas.microsoft.com/office/drawing/2014/main" id="{048C92BE-4BA9-4331-8D00-31B86CEB3269}"/>
                    </a:ext>
                  </a:extLst>
                </p:cNvPr>
                <p:cNvPicPr/>
                <p:nvPr/>
              </p:nvPicPr>
              <p:blipFill>
                <a:blip r:embed="rId262"/>
                <a:stretch>
                  <a:fillRect/>
                </a:stretch>
              </p:blipFill>
              <p:spPr>
                <a:xfrm>
                  <a:off x="5924099" y="2139451"/>
                  <a:ext cx="1144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FAB1E67F-F917-4A15-8C97-27870F3DF2EC}"/>
                    </a:ext>
                  </a:extLst>
                </p14:cNvPr>
                <p14:cNvContentPartPr/>
                <p14:nvPr/>
              </p14:nvContentPartPr>
              <p14:xfrm>
                <a:off x="6037499" y="2117131"/>
                <a:ext cx="146880" cy="131400"/>
              </p14:xfrm>
            </p:contentPart>
          </mc:Choice>
          <mc:Fallback xmlns="">
            <p:pic>
              <p:nvPicPr>
                <p:cNvPr id="166" name="Freihand 165">
                  <a:extLst>
                    <a:ext uri="{FF2B5EF4-FFF2-40B4-BE49-F238E27FC236}">
                      <a16:creationId xmlns:a16="http://schemas.microsoft.com/office/drawing/2014/main" id="{FAB1E67F-F917-4A15-8C97-27870F3DF2EC}"/>
                    </a:ext>
                  </a:extLst>
                </p:cNvPr>
                <p:cNvPicPr/>
                <p:nvPr/>
              </p:nvPicPr>
              <p:blipFill>
                <a:blip r:embed="rId264"/>
                <a:stretch>
                  <a:fillRect/>
                </a:stretch>
              </p:blipFill>
              <p:spPr>
                <a:xfrm>
                  <a:off x="6033179" y="2112811"/>
                  <a:ext cx="155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CC0B7494-ED47-49D5-B9D7-A264DF0F385D}"/>
                    </a:ext>
                  </a:extLst>
                </p14:cNvPr>
                <p14:cNvContentPartPr/>
                <p14:nvPr/>
              </p14:nvContentPartPr>
              <p14:xfrm>
                <a:off x="6218939" y="2011651"/>
                <a:ext cx="282960" cy="173160"/>
              </p14:xfrm>
            </p:contentPart>
          </mc:Choice>
          <mc:Fallback xmlns="">
            <p:pic>
              <p:nvPicPr>
                <p:cNvPr id="167" name="Freihand 166">
                  <a:extLst>
                    <a:ext uri="{FF2B5EF4-FFF2-40B4-BE49-F238E27FC236}">
                      <a16:creationId xmlns:a16="http://schemas.microsoft.com/office/drawing/2014/main" id="{CC0B7494-ED47-49D5-B9D7-A264DF0F385D}"/>
                    </a:ext>
                  </a:extLst>
                </p:cNvPr>
                <p:cNvPicPr/>
                <p:nvPr/>
              </p:nvPicPr>
              <p:blipFill>
                <a:blip r:embed="rId266"/>
                <a:stretch>
                  <a:fillRect/>
                </a:stretch>
              </p:blipFill>
              <p:spPr>
                <a:xfrm>
                  <a:off x="6214619" y="2007331"/>
                  <a:ext cx="291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CCCD5D48-FD73-4D8A-BE78-E02169BB2A22}"/>
                    </a:ext>
                  </a:extLst>
                </p14:cNvPr>
                <p14:cNvContentPartPr/>
                <p14:nvPr/>
              </p14:nvContentPartPr>
              <p14:xfrm>
                <a:off x="6514499" y="1940731"/>
                <a:ext cx="88920" cy="217440"/>
              </p14:xfrm>
            </p:contentPart>
          </mc:Choice>
          <mc:Fallback xmlns="">
            <p:pic>
              <p:nvPicPr>
                <p:cNvPr id="168" name="Freihand 167">
                  <a:extLst>
                    <a:ext uri="{FF2B5EF4-FFF2-40B4-BE49-F238E27FC236}">
                      <a16:creationId xmlns:a16="http://schemas.microsoft.com/office/drawing/2014/main" id="{CCCD5D48-FD73-4D8A-BE78-E02169BB2A22}"/>
                    </a:ext>
                  </a:extLst>
                </p:cNvPr>
                <p:cNvPicPr/>
                <p:nvPr/>
              </p:nvPicPr>
              <p:blipFill>
                <a:blip r:embed="rId268"/>
                <a:stretch>
                  <a:fillRect/>
                </a:stretch>
              </p:blipFill>
              <p:spPr>
                <a:xfrm>
                  <a:off x="6510179" y="1936411"/>
                  <a:ext cx="97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D62477ED-7D77-4F9F-91EB-C13BE3CABA63}"/>
                    </a:ext>
                  </a:extLst>
                </p14:cNvPr>
                <p14:cNvContentPartPr/>
                <p14:nvPr/>
              </p14:nvContentPartPr>
              <p14:xfrm>
                <a:off x="6491819" y="1946491"/>
                <a:ext cx="15120" cy="19800"/>
              </p14:xfrm>
            </p:contentPart>
          </mc:Choice>
          <mc:Fallback xmlns="">
            <p:pic>
              <p:nvPicPr>
                <p:cNvPr id="169" name="Freihand 168">
                  <a:extLst>
                    <a:ext uri="{FF2B5EF4-FFF2-40B4-BE49-F238E27FC236}">
                      <a16:creationId xmlns:a16="http://schemas.microsoft.com/office/drawing/2014/main" id="{D62477ED-7D77-4F9F-91EB-C13BE3CABA63}"/>
                    </a:ext>
                  </a:extLst>
                </p:cNvPr>
                <p:cNvPicPr/>
                <p:nvPr/>
              </p:nvPicPr>
              <p:blipFill>
                <a:blip r:embed="rId270"/>
                <a:stretch>
                  <a:fillRect/>
                </a:stretch>
              </p:blipFill>
              <p:spPr>
                <a:xfrm>
                  <a:off x="6487499" y="1942171"/>
                  <a:ext cx="23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0" name="Freihand 169">
                  <a:extLst>
                    <a:ext uri="{FF2B5EF4-FFF2-40B4-BE49-F238E27FC236}">
                      <a16:creationId xmlns:a16="http://schemas.microsoft.com/office/drawing/2014/main" id="{596E355D-3E5D-4E3F-8482-F40E746C5731}"/>
                    </a:ext>
                  </a:extLst>
                </p14:cNvPr>
                <p14:cNvContentPartPr/>
                <p14:nvPr/>
              </p14:nvContentPartPr>
              <p14:xfrm>
                <a:off x="6600179" y="1933891"/>
                <a:ext cx="376560" cy="164520"/>
              </p14:xfrm>
            </p:contentPart>
          </mc:Choice>
          <mc:Fallback xmlns="">
            <p:pic>
              <p:nvPicPr>
                <p:cNvPr id="170" name="Freihand 169">
                  <a:extLst>
                    <a:ext uri="{FF2B5EF4-FFF2-40B4-BE49-F238E27FC236}">
                      <a16:creationId xmlns:a16="http://schemas.microsoft.com/office/drawing/2014/main" id="{596E355D-3E5D-4E3F-8482-F40E746C5731}"/>
                    </a:ext>
                  </a:extLst>
                </p:cNvPr>
                <p:cNvPicPr/>
                <p:nvPr/>
              </p:nvPicPr>
              <p:blipFill>
                <a:blip r:embed="rId272"/>
                <a:stretch>
                  <a:fillRect/>
                </a:stretch>
              </p:blipFill>
              <p:spPr>
                <a:xfrm>
                  <a:off x="6595859" y="1929571"/>
                  <a:ext cx="385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A2B53379-5E20-4C02-8D42-BC83093426E0}"/>
                    </a:ext>
                  </a:extLst>
                </p14:cNvPr>
                <p14:cNvContentPartPr/>
                <p14:nvPr/>
              </p14:nvContentPartPr>
              <p14:xfrm>
                <a:off x="7015259" y="1870891"/>
                <a:ext cx="198720" cy="311400"/>
              </p14:xfrm>
            </p:contentPart>
          </mc:Choice>
          <mc:Fallback xmlns="">
            <p:pic>
              <p:nvPicPr>
                <p:cNvPr id="171" name="Freihand 170">
                  <a:extLst>
                    <a:ext uri="{FF2B5EF4-FFF2-40B4-BE49-F238E27FC236}">
                      <a16:creationId xmlns:a16="http://schemas.microsoft.com/office/drawing/2014/main" id="{A2B53379-5E20-4C02-8D42-BC83093426E0}"/>
                    </a:ext>
                  </a:extLst>
                </p:cNvPr>
                <p:cNvPicPr/>
                <p:nvPr/>
              </p:nvPicPr>
              <p:blipFill>
                <a:blip r:embed="rId274"/>
                <a:stretch>
                  <a:fillRect/>
                </a:stretch>
              </p:blipFill>
              <p:spPr>
                <a:xfrm>
                  <a:off x="7010939" y="1866571"/>
                  <a:ext cx="207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11111225-404F-4017-8875-0A969873B7DD}"/>
                    </a:ext>
                  </a:extLst>
                </p14:cNvPr>
                <p14:cNvContentPartPr/>
                <p14:nvPr/>
              </p14:nvContentPartPr>
              <p14:xfrm>
                <a:off x="7322699" y="1978171"/>
                <a:ext cx="13320" cy="117360"/>
              </p14:xfrm>
            </p:contentPart>
          </mc:Choice>
          <mc:Fallback xmlns="">
            <p:pic>
              <p:nvPicPr>
                <p:cNvPr id="172" name="Freihand 171">
                  <a:extLst>
                    <a:ext uri="{FF2B5EF4-FFF2-40B4-BE49-F238E27FC236}">
                      <a16:creationId xmlns:a16="http://schemas.microsoft.com/office/drawing/2014/main" id="{11111225-404F-4017-8875-0A969873B7DD}"/>
                    </a:ext>
                  </a:extLst>
                </p:cNvPr>
                <p:cNvPicPr/>
                <p:nvPr/>
              </p:nvPicPr>
              <p:blipFill>
                <a:blip r:embed="rId276"/>
                <a:stretch>
                  <a:fillRect/>
                </a:stretch>
              </p:blipFill>
              <p:spPr>
                <a:xfrm>
                  <a:off x="7318379" y="1973851"/>
                  <a:ext cx="21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89706E30-2EC4-4C9E-9674-7FB574A54FD4}"/>
                    </a:ext>
                  </a:extLst>
                </p14:cNvPr>
                <p14:cNvContentPartPr/>
                <p14:nvPr/>
              </p14:nvContentPartPr>
              <p14:xfrm>
                <a:off x="7392539" y="1842451"/>
                <a:ext cx="352440" cy="168120"/>
              </p14:xfrm>
            </p:contentPart>
          </mc:Choice>
          <mc:Fallback xmlns="">
            <p:pic>
              <p:nvPicPr>
                <p:cNvPr id="173" name="Freihand 172">
                  <a:extLst>
                    <a:ext uri="{FF2B5EF4-FFF2-40B4-BE49-F238E27FC236}">
                      <a16:creationId xmlns:a16="http://schemas.microsoft.com/office/drawing/2014/main" id="{89706E30-2EC4-4C9E-9674-7FB574A54FD4}"/>
                    </a:ext>
                  </a:extLst>
                </p:cNvPr>
                <p:cNvPicPr/>
                <p:nvPr/>
              </p:nvPicPr>
              <p:blipFill>
                <a:blip r:embed="rId278"/>
                <a:stretch>
                  <a:fillRect/>
                </a:stretch>
              </p:blipFill>
              <p:spPr>
                <a:xfrm>
                  <a:off x="7388219" y="1838131"/>
                  <a:ext cx="361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B1A9C9F3-A1C8-4DF6-A668-E6B510422293}"/>
                    </a:ext>
                  </a:extLst>
                </p14:cNvPr>
                <p14:cNvContentPartPr/>
                <p14:nvPr/>
              </p14:nvContentPartPr>
              <p14:xfrm>
                <a:off x="7813019" y="1724731"/>
                <a:ext cx="140760" cy="186120"/>
              </p14:xfrm>
            </p:contentPart>
          </mc:Choice>
          <mc:Fallback xmlns="">
            <p:pic>
              <p:nvPicPr>
                <p:cNvPr id="174" name="Freihand 173">
                  <a:extLst>
                    <a:ext uri="{FF2B5EF4-FFF2-40B4-BE49-F238E27FC236}">
                      <a16:creationId xmlns:a16="http://schemas.microsoft.com/office/drawing/2014/main" id="{B1A9C9F3-A1C8-4DF6-A668-E6B510422293}"/>
                    </a:ext>
                  </a:extLst>
                </p:cNvPr>
                <p:cNvPicPr/>
                <p:nvPr/>
              </p:nvPicPr>
              <p:blipFill>
                <a:blip r:embed="rId280"/>
                <a:stretch>
                  <a:fillRect/>
                </a:stretch>
              </p:blipFill>
              <p:spPr>
                <a:xfrm>
                  <a:off x="7808699" y="1720411"/>
                  <a:ext cx="149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7A318DDE-33D0-4F63-ABF4-783E6F54DF24}"/>
                    </a:ext>
                  </a:extLst>
                </p14:cNvPr>
                <p14:cNvContentPartPr/>
                <p14:nvPr/>
              </p14:nvContentPartPr>
              <p14:xfrm>
                <a:off x="7939379" y="1773691"/>
                <a:ext cx="349920" cy="127800"/>
              </p14:xfrm>
            </p:contentPart>
          </mc:Choice>
          <mc:Fallback xmlns="">
            <p:pic>
              <p:nvPicPr>
                <p:cNvPr id="175" name="Freihand 174">
                  <a:extLst>
                    <a:ext uri="{FF2B5EF4-FFF2-40B4-BE49-F238E27FC236}">
                      <a16:creationId xmlns:a16="http://schemas.microsoft.com/office/drawing/2014/main" id="{7A318DDE-33D0-4F63-ABF4-783E6F54DF24}"/>
                    </a:ext>
                  </a:extLst>
                </p:cNvPr>
                <p:cNvPicPr/>
                <p:nvPr/>
              </p:nvPicPr>
              <p:blipFill>
                <a:blip r:embed="rId282"/>
                <a:stretch>
                  <a:fillRect/>
                </a:stretch>
              </p:blipFill>
              <p:spPr>
                <a:xfrm>
                  <a:off x="7935059" y="1769371"/>
                  <a:ext cx="358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7497FF38-910D-4F9D-A470-4681BC15DAB3}"/>
                    </a:ext>
                  </a:extLst>
                </p14:cNvPr>
                <p14:cNvContentPartPr/>
                <p14:nvPr/>
              </p14:nvContentPartPr>
              <p14:xfrm>
                <a:off x="8448059" y="1637251"/>
                <a:ext cx="282960" cy="171360"/>
              </p14:xfrm>
            </p:contentPart>
          </mc:Choice>
          <mc:Fallback xmlns="">
            <p:pic>
              <p:nvPicPr>
                <p:cNvPr id="176" name="Freihand 175">
                  <a:extLst>
                    <a:ext uri="{FF2B5EF4-FFF2-40B4-BE49-F238E27FC236}">
                      <a16:creationId xmlns:a16="http://schemas.microsoft.com/office/drawing/2014/main" id="{7497FF38-910D-4F9D-A470-4681BC15DAB3}"/>
                    </a:ext>
                  </a:extLst>
                </p:cNvPr>
                <p:cNvPicPr/>
                <p:nvPr/>
              </p:nvPicPr>
              <p:blipFill>
                <a:blip r:embed="rId284"/>
                <a:stretch>
                  <a:fillRect/>
                </a:stretch>
              </p:blipFill>
              <p:spPr>
                <a:xfrm>
                  <a:off x="8443739" y="1632931"/>
                  <a:ext cx="291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B67FBF39-67D1-4797-AB8E-B394BB6AFF33}"/>
                    </a:ext>
                  </a:extLst>
                </p14:cNvPr>
                <p14:cNvContentPartPr/>
                <p14:nvPr/>
              </p14:nvContentPartPr>
              <p14:xfrm>
                <a:off x="8882939" y="1592611"/>
                <a:ext cx="117720" cy="133560"/>
              </p14:xfrm>
            </p:contentPart>
          </mc:Choice>
          <mc:Fallback xmlns="">
            <p:pic>
              <p:nvPicPr>
                <p:cNvPr id="177" name="Freihand 176">
                  <a:extLst>
                    <a:ext uri="{FF2B5EF4-FFF2-40B4-BE49-F238E27FC236}">
                      <a16:creationId xmlns:a16="http://schemas.microsoft.com/office/drawing/2014/main" id="{B67FBF39-67D1-4797-AB8E-B394BB6AFF33}"/>
                    </a:ext>
                  </a:extLst>
                </p:cNvPr>
                <p:cNvPicPr/>
                <p:nvPr/>
              </p:nvPicPr>
              <p:blipFill>
                <a:blip r:embed="rId286"/>
                <a:stretch>
                  <a:fillRect/>
                </a:stretch>
              </p:blipFill>
              <p:spPr>
                <a:xfrm>
                  <a:off x="8878619" y="1588291"/>
                  <a:ext cx="126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D1D1F9C6-B8C4-4F56-9B5F-039E3B646132}"/>
                    </a:ext>
                  </a:extLst>
                </p14:cNvPr>
                <p14:cNvContentPartPr/>
                <p14:nvPr/>
              </p14:nvContentPartPr>
              <p14:xfrm>
                <a:off x="9013979" y="1596931"/>
                <a:ext cx="377640" cy="90000"/>
              </p14:xfrm>
            </p:contentPart>
          </mc:Choice>
          <mc:Fallback xmlns="">
            <p:pic>
              <p:nvPicPr>
                <p:cNvPr id="178" name="Freihand 177">
                  <a:extLst>
                    <a:ext uri="{FF2B5EF4-FFF2-40B4-BE49-F238E27FC236}">
                      <a16:creationId xmlns:a16="http://schemas.microsoft.com/office/drawing/2014/main" id="{D1D1F9C6-B8C4-4F56-9B5F-039E3B646132}"/>
                    </a:ext>
                  </a:extLst>
                </p:cNvPr>
                <p:cNvPicPr/>
                <p:nvPr/>
              </p:nvPicPr>
              <p:blipFill>
                <a:blip r:embed="rId288"/>
                <a:stretch>
                  <a:fillRect/>
                </a:stretch>
              </p:blipFill>
              <p:spPr>
                <a:xfrm>
                  <a:off x="9009659" y="1592611"/>
                  <a:ext cx="38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6C57002E-2008-4593-87D9-7BE6AC4300C2}"/>
                    </a:ext>
                  </a:extLst>
                </p14:cNvPr>
                <p14:cNvContentPartPr/>
                <p14:nvPr/>
              </p14:nvContentPartPr>
              <p14:xfrm>
                <a:off x="9574499" y="1658491"/>
                <a:ext cx="32760" cy="4320"/>
              </p14:xfrm>
            </p:contentPart>
          </mc:Choice>
          <mc:Fallback xmlns="">
            <p:pic>
              <p:nvPicPr>
                <p:cNvPr id="179" name="Freihand 178">
                  <a:extLst>
                    <a:ext uri="{FF2B5EF4-FFF2-40B4-BE49-F238E27FC236}">
                      <a16:creationId xmlns:a16="http://schemas.microsoft.com/office/drawing/2014/main" id="{6C57002E-2008-4593-87D9-7BE6AC4300C2}"/>
                    </a:ext>
                  </a:extLst>
                </p:cNvPr>
                <p:cNvPicPr/>
                <p:nvPr/>
              </p:nvPicPr>
              <p:blipFill>
                <a:blip r:embed="rId290"/>
                <a:stretch>
                  <a:fillRect/>
                </a:stretch>
              </p:blipFill>
              <p:spPr>
                <a:xfrm>
                  <a:off x="9570179" y="1654171"/>
                  <a:ext cx="41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57632C7C-AC51-4F47-94B9-DDDFF1C3D1DF}"/>
                    </a:ext>
                  </a:extLst>
                </p14:cNvPr>
                <p14:cNvContentPartPr/>
                <p14:nvPr/>
              </p14:nvContentPartPr>
              <p14:xfrm>
                <a:off x="9430499" y="1567051"/>
                <a:ext cx="144360" cy="116640"/>
              </p14:xfrm>
            </p:contentPart>
          </mc:Choice>
          <mc:Fallback xmlns="">
            <p:pic>
              <p:nvPicPr>
                <p:cNvPr id="180" name="Freihand 179">
                  <a:extLst>
                    <a:ext uri="{FF2B5EF4-FFF2-40B4-BE49-F238E27FC236}">
                      <a16:creationId xmlns:a16="http://schemas.microsoft.com/office/drawing/2014/main" id="{57632C7C-AC51-4F47-94B9-DDDFF1C3D1DF}"/>
                    </a:ext>
                  </a:extLst>
                </p:cNvPr>
                <p:cNvPicPr/>
                <p:nvPr/>
              </p:nvPicPr>
              <p:blipFill>
                <a:blip r:embed="rId292"/>
                <a:stretch>
                  <a:fillRect/>
                </a:stretch>
              </p:blipFill>
              <p:spPr>
                <a:xfrm>
                  <a:off x="9426179" y="1562731"/>
                  <a:ext cx="1530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Freihand 181">
                  <a:extLst>
                    <a:ext uri="{FF2B5EF4-FFF2-40B4-BE49-F238E27FC236}">
                      <a16:creationId xmlns:a16="http://schemas.microsoft.com/office/drawing/2014/main" id="{411CE477-42EA-4DA4-A2A7-C6BC7C2AB5A3}"/>
                    </a:ext>
                  </a:extLst>
                </p14:cNvPr>
                <p14:cNvContentPartPr/>
                <p14:nvPr/>
              </p14:nvContentPartPr>
              <p14:xfrm>
                <a:off x="9767459" y="1541851"/>
                <a:ext cx="87840" cy="218520"/>
              </p14:xfrm>
            </p:contentPart>
          </mc:Choice>
          <mc:Fallback xmlns="">
            <p:pic>
              <p:nvPicPr>
                <p:cNvPr id="182" name="Freihand 181">
                  <a:extLst>
                    <a:ext uri="{FF2B5EF4-FFF2-40B4-BE49-F238E27FC236}">
                      <a16:creationId xmlns:a16="http://schemas.microsoft.com/office/drawing/2014/main" id="{411CE477-42EA-4DA4-A2A7-C6BC7C2AB5A3}"/>
                    </a:ext>
                  </a:extLst>
                </p:cNvPr>
                <p:cNvPicPr/>
                <p:nvPr/>
              </p:nvPicPr>
              <p:blipFill>
                <a:blip r:embed="rId294"/>
                <a:stretch>
                  <a:fillRect/>
                </a:stretch>
              </p:blipFill>
              <p:spPr>
                <a:xfrm>
                  <a:off x="9763139" y="1537531"/>
                  <a:ext cx="96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21DDF552-EFA5-4EA6-BE90-82AC976A8609}"/>
                    </a:ext>
                  </a:extLst>
                </p14:cNvPr>
                <p14:cNvContentPartPr/>
                <p14:nvPr/>
              </p14:nvContentPartPr>
              <p14:xfrm>
                <a:off x="9846299" y="1532131"/>
                <a:ext cx="106200" cy="88560"/>
              </p14:xfrm>
            </p:contentPart>
          </mc:Choice>
          <mc:Fallback xmlns="">
            <p:pic>
              <p:nvPicPr>
                <p:cNvPr id="183" name="Freihand 182">
                  <a:extLst>
                    <a:ext uri="{FF2B5EF4-FFF2-40B4-BE49-F238E27FC236}">
                      <a16:creationId xmlns:a16="http://schemas.microsoft.com/office/drawing/2014/main" id="{21DDF552-EFA5-4EA6-BE90-82AC976A8609}"/>
                    </a:ext>
                  </a:extLst>
                </p:cNvPr>
                <p:cNvPicPr/>
                <p:nvPr/>
              </p:nvPicPr>
              <p:blipFill>
                <a:blip r:embed="rId296"/>
                <a:stretch>
                  <a:fillRect/>
                </a:stretch>
              </p:blipFill>
              <p:spPr>
                <a:xfrm>
                  <a:off x="9841979" y="1527811"/>
                  <a:ext cx="114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9ADDF725-04E3-4124-A9C7-5A5EE8D8B265}"/>
                    </a:ext>
                  </a:extLst>
                </p14:cNvPr>
                <p14:cNvContentPartPr/>
                <p14:nvPr/>
              </p14:nvContentPartPr>
              <p14:xfrm>
                <a:off x="9975899" y="1431331"/>
                <a:ext cx="392760" cy="172080"/>
              </p14:xfrm>
            </p:contentPart>
          </mc:Choice>
          <mc:Fallback xmlns="">
            <p:pic>
              <p:nvPicPr>
                <p:cNvPr id="184" name="Freihand 183">
                  <a:extLst>
                    <a:ext uri="{FF2B5EF4-FFF2-40B4-BE49-F238E27FC236}">
                      <a16:creationId xmlns:a16="http://schemas.microsoft.com/office/drawing/2014/main" id="{9ADDF725-04E3-4124-A9C7-5A5EE8D8B265}"/>
                    </a:ext>
                  </a:extLst>
                </p:cNvPr>
                <p:cNvPicPr/>
                <p:nvPr/>
              </p:nvPicPr>
              <p:blipFill>
                <a:blip r:embed="rId298"/>
                <a:stretch>
                  <a:fillRect/>
                </a:stretch>
              </p:blipFill>
              <p:spPr>
                <a:xfrm>
                  <a:off x="9971579" y="1427011"/>
                  <a:ext cx="401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Freihand 184">
                  <a:extLst>
                    <a:ext uri="{FF2B5EF4-FFF2-40B4-BE49-F238E27FC236}">
                      <a16:creationId xmlns:a16="http://schemas.microsoft.com/office/drawing/2014/main" id="{AC3F36DA-6C86-4F9F-8AC6-AAD396CA7EF9}"/>
                    </a:ext>
                  </a:extLst>
                </p14:cNvPr>
                <p14:cNvContentPartPr/>
                <p14:nvPr/>
              </p14:nvContentPartPr>
              <p14:xfrm>
                <a:off x="10561259" y="1466251"/>
                <a:ext cx="160200" cy="69840"/>
              </p14:xfrm>
            </p:contentPart>
          </mc:Choice>
          <mc:Fallback xmlns="">
            <p:pic>
              <p:nvPicPr>
                <p:cNvPr id="185" name="Freihand 184">
                  <a:extLst>
                    <a:ext uri="{FF2B5EF4-FFF2-40B4-BE49-F238E27FC236}">
                      <a16:creationId xmlns:a16="http://schemas.microsoft.com/office/drawing/2014/main" id="{AC3F36DA-6C86-4F9F-8AC6-AAD396CA7EF9}"/>
                    </a:ext>
                  </a:extLst>
                </p:cNvPr>
                <p:cNvPicPr/>
                <p:nvPr/>
              </p:nvPicPr>
              <p:blipFill>
                <a:blip r:embed="rId300"/>
                <a:stretch>
                  <a:fillRect/>
                </a:stretch>
              </p:blipFill>
              <p:spPr>
                <a:xfrm>
                  <a:off x="10556939" y="1461931"/>
                  <a:ext cx="16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Freihand 185">
                  <a:extLst>
                    <a:ext uri="{FF2B5EF4-FFF2-40B4-BE49-F238E27FC236}">
                      <a16:creationId xmlns:a16="http://schemas.microsoft.com/office/drawing/2014/main" id="{5ADC1B75-A154-4E63-B75A-761287381343}"/>
                    </a:ext>
                  </a:extLst>
                </p14:cNvPr>
                <p14:cNvContentPartPr/>
                <p14:nvPr/>
              </p14:nvContentPartPr>
              <p14:xfrm>
                <a:off x="10680059" y="1385251"/>
                <a:ext cx="360" cy="360"/>
              </p14:xfrm>
            </p:contentPart>
          </mc:Choice>
          <mc:Fallback xmlns="">
            <p:pic>
              <p:nvPicPr>
                <p:cNvPr id="186" name="Freihand 185">
                  <a:extLst>
                    <a:ext uri="{FF2B5EF4-FFF2-40B4-BE49-F238E27FC236}">
                      <a16:creationId xmlns:a16="http://schemas.microsoft.com/office/drawing/2014/main" id="{5ADC1B75-A154-4E63-B75A-761287381343}"/>
                    </a:ext>
                  </a:extLst>
                </p:cNvPr>
                <p:cNvPicPr/>
                <p:nvPr/>
              </p:nvPicPr>
              <p:blipFill>
                <a:blip r:embed="rId128"/>
                <a:stretch>
                  <a:fillRect/>
                </a:stretch>
              </p:blipFill>
              <p:spPr>
                <a:xfrm>
                  <a:off x="10675739" y="1380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FF8E45A7-7009-42B0-8662-EDED724C1F7D}"/>
                    </a:ext>
                  </a:extLst>
                </p14:cNvPr>
                <p14:cNvContentPartPr/>
                <p14:nvPr/>
              </p14:nvContentPartPr>
              <p14:xfrm>
                <a:off x="10838819" y="1331251"/>
                <a:ext cx="242640" cy="193320"/>
              </p14:xfrm>
            </p:contentPart>
          </mc:Choice>
          <mc:Fallback xmlns="">
            <p:pic>
              <p:nvPicPr>
                <p:cNvPr id="187" name="Freihand 186">
                  <a:extLst>
                    <a:ext uri="{FF2B5EF4-FFF2-40B4-BE49-F238E27FC236}">
                      <a16:creationId xmlns:a16="http://schemas.microsoft.com/office/drawing/2014/main" id="{FF8E45A7-7009-42B0-8662-EDED724C1F7D}"/>
                    </a:ext>
                  </a:extLst>
                </p:cNvPr>
                <p:cNvPicPr/>
                <p:nvPr/>
              </p:nvPicPr>
              <p:blipFill>
                <a:blip r:embed="rId303"/>
                <a:stretch>
                  <a:fillRect/>
                </a:stretch>
              </p:blipFill>
              <p:spPr>
                <a:xfrm>
                  <a:off x="10834499" y="1326931"/>
                  <a:ext cx="251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Freihand 189">
                  <a:extLst>
                    <a:ext uri="{FF2B5EF4-FFF2-40B4-BE49-F238E27FC236}">
                      <a16:creationId xmlns:a16="http://schemas.microsoft.com/office/drawing/2014/main" id="{91859F18-3BAB-4239-90DE-EE153F61F073}"/>
                    </a:ext>
                  </a:extLst>
                </p14:cNvPr>
                <p14:cNvContentPartPr/>
                <p14:nvPr/>
              </p14:nvContentPartPr>
              <p14:xfrm>
                <a:off x="6159899" y="2366971"/>
                <a:ext cx="145440" cy="169200"/>
              </p14:xfrm>
            </p:contentPart>
          </mc:Choice>
          <mc:Fallback xmlns="">
            <p:pic>
              <p:nvPicPr>
                <p:cNvPr id="190" name="Freihand 189">
                  <a:extLst>
                    <a:ext uri="{FF2B5EF4-FFF2-40B4-BE49-F238E27FC236}">
                      <a16:creationId xmlns:a16="http://schemas.microsoft.com/office/drawing/2014/main" id="{91859F18-3BAB-4239-90DE-EE153F61F073}"/>
                    </a:ext>
                  </a:extLst>
                </p:cNvPr>
                <p:cNvPicPr/>
                <p:nvPr/>
              </p:nvPicPr>
              <p:blipFill>
                <a:blip r:embed="rId305"/>
                <a:stretch>
                  <a:fillRect/>
                </a:stretch>
              </p:blipFill>
              <p:spPr>
                <a:xfrm>
                  <a:off x="6155579" y="2362651"/>
                  <a:ext cx="154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3CE7DD6D-FBBC-449D-8ABE-9CBB58AC0A40}"/>
                    </a:ext>
                  </a:extLst>
                </p14:cNvPr>
                <p14:cNvContentPartPr/>
                <p14:nvPr/>
              </p14:nvContentPartPr>
              <p14:xfrm>
                <a:off x="6314339" y="2355091"/>
                <a:ext cx="347760" cy="151920"/>
              </p14:xfrm>
            </p:contentPart>
          </mc:Choice>
          <mc:Fallback xmlns="">
            <p:pic>
              <p:nvPicPr>
                <p:cNvPr id="191" name="Freihand 190">
                  <a:extLst>
                    <a:ext uri="{FF2B5EF4-FFF2-40B4-BE49-F238E27FC236}">
                      <a16:creationId xmlns:a16="http://schemas.microsoft.com/office/drawing/2014/main" id="{3CE7DD6D-FBBC-449D-8ABE-9CBB58AC0A40}"/>
                    </a:ext>
                  </a:extLst>
                </p:cNvPr>
                <p:cNvPicPr/>
                <p:nvPr/>
              </p:nvPicPr>
              <p:blipFill>
                <a:blip r:embed="rId307"/>
                <a:stretch>
                  <a:fillRect/>
                </a:stretch>
              </p:blipFill>
              <p:spPr>
                <a:xfrm>
                  <a:off x="6310019" y="2350771"/>
                  <a:ext cx="356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C1517B71-E05F-4BA5-946A-0D234ADEC3A5}"/>
                    </a:ext>
                  </a:extLst>
                </p14:cNvPr>
                <p14:cNvContentPartPr/>
                <p14:nvPr/>
              </p14:nvContentPartPr>
              <p14:xfrm>
                <a:off x="6677939" y="2263291"/>
                <a:ext cx="49680" cy="152640"/>
              </p14:xfrm>
            </p:contentPart>
          </mc:Choice>
          <mc:Fallback xmlns="">
            <p:pic>
              <p:nvPicPr>
                <p:cNvPr id="192" name="Freihand 191">
                  <a:extLst>
                    <a:ext uri="{FF2B5EF4-FFF2-40B4-BE49-F238E27FC236}">
                      <a16:creationId xmlns:a16="http://schemas.microsoft.com/office/drawing/2014/main" id="{C1517B71-E05F-4BA5-946A-0D234ADEC3A5}"/>
                    </a:ext>
                  </a:extLst>
                </p:cNvPr>
                <p:cNvPicPr/>
                <p:nvPr/>
              </p:nvPicPr>
              <p:blipFill>
                <a:blip r:embed="rId309"/>
                <a:stretch>
                  <a:fillRect/>
                </a:stretch>
              </p:blipFill>
              <p:spPr>
                <a:xfrm>
                  <a:off x="6673619" y="2258971"/>
                  <a:ext cx="58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2A438A58-A7FD-475C-9DB3-F70747271FFE}"/>
                    </a:ext>
                  </a:extLst>
                </p14:cNvPr>
                <p14:cNvContentPartPr/>
                <p14:nvPr/>
              </p14:nvContentPartPr>
              <p14:xfrm>
                <a:off x="6729059" y="2332411"/>
                <a:ext cx="73080" cy="75600"/>
              </p14:xfrm>
            </p:contentPart>
          </mc:Choice>
          <mc:Fallback xmlns="">
            <p:pic>
              <p:nvPicPr>
                <p:cNvPr id="193" name="Freihand 192">
                  <a:extLst>
                    <a:ext uri="{FF2B5EF4-FFF2-40B4-BE49-F238E27FC236}">
                      <a16:creationId xmlns:a16="http://schemas.microsoft.com/office/drawing/2014/main" id="{2A438A58-A7FD-475C-9DB3-F70747271FFE}"/>
                    </a:ext>
                  </a:extLst>
                </p:cNvPr>
                <p:cNvPicPr/>
                <p:nvPr/>
              </p:nvPicPr>
              <p:blipFill>
                <a:blip r:embed="rId311"/>
                <a:stretch>
                  <a:fillRect/>
                </a:stretch>
              </p:blipFill>
              <p:spPr>
                <a:xfrm>
                  <a:off x="6724739" y="2328091"/>
                  <a:ext cx="81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6CCA1267-68D7-487D-8034-45C9A56B0829}"/>
                    </a:ext>
                  </a:extLst>
                </p14:cNvPr>
                <p14:cNvContentPartPr/>
                <p14:nvPr/>
              </p14:nvContentPartPr>
              <p14:xfrm>
                <a:off x="6838499" y="2325571"/>
                <a:ext cx="77040" cy="198000"/>
              </p14:xfrm>
            </p:contentPart>
          </mc:Choice>
          <mc:Fallback xmlns="">
            <p:pic>
              <p:nvPicPr>
                <p:cNvPr id="194" name="Freihand 193">
                  <a:extLst>
                    <a:ext uri="{FF2B5EF4-FFF2-40B4-BE49-F238E27FC236}">
                      <a16:creationId xmlns:a16="http://schemas.microsoft.com/office/drawing/2014/main" id="{6CCA1267-68D7-487D-8034-45C9A56B0829}"/>
                    </a:ext>
                  </a:extLst>
                </p:cNvPr>
                <p:cNvPicPr/>
                <p:nvPr/>
              </p:nvPicPr>
              <p:blipFill>
                <a:blip r:embed="rId313"/>
                <a:stretch>
                  <a:fillRect/>
                </a:stretch>
              </p:blipFill>
              <p:spPr>
                <a:xfrm>
                  <a:off x="6834179" y="2321251"/>
                  <a:ext cx="856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884BC6C7-451D-493B-A87C-054D5F71F8DB}"/>
                    </a:ext>
                  </a:extLst>
                </p14:cNvPr>
                <p14:cNvContentPartPr/>
                <p14:nvPr/>
              </p14:nvContentPartPr>
              <p14:xfrm>
                <a:off x="6933179" y="2313691"/>
                <a:ext cx="255240" cy="74520"/>
              </p14:xfrm>
            </p:contentPart>
          </mc:Choice>
          <mc:Fallback xmlns="">
            <p:pic>
              <p:nvPicPr>
                <p:cNvPr id="195" name="Freihand 194">
                  <a:extLst>
                    <a:ext uri="{FF2B5EF4-FFF2-40B4-BE49-F238E27FC236}">
                      <a16:creationId xmlns:a16="http://schemas.microsoft.com/office/drawing/2014/main" id="{884BC6C7-451D-493B-A87C-054D5F71F8DB}"/>
                    </a:ext>
                  </a:extLst>
                </p:cNvPr>
                <p:cNvPicPr/>
                <p:nvPr/>
              </p:nvPicPr>
              <p:blipFill>
                <a:blip r:embed="rId315"/>
                <a:stretch>
                  <a:fillRect/>
                </a:stretch>
              </p:blipFill>
              <p:spPr>
                <a:xfrm>
                  <a:off x="6928859" y="2309371"/>
                  <a:ext cx="263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Freihand 195">
                  <a:extLst>
                    <a:ext uri="{FF2B5EF4-FFF2-40B4-BE49-F238E27FC236}">
                      <a16:creationId xmlns:a16="http://schemas.microsoft.com/office/drawing/2014/main" id="{FE230106-4686-4451-A212-7C07AE1DE386}"/>
                    </a:ext>
                  </a:extLst>
                </p14:cNvPr>
                <p14:cNvContentPartPr/>
                <p14:nvPr/>
              </p14:nvContentPartPr>
              <p14:xfrm>
                <a:off x="7228019" y="2120731"/>
                <a:ext cx="349920" cy="208080"/>
              </p14:xfrm>
            </p:contentPart>
          </mc:Choice>
          <mc:Fallback xmlns="">
            <p:pic>
              <p:nvPicPr>
                <p:cNvPr id="196" name="Freihand 195">
                  <a:extLst>
                    <a:ext uri="{FF2B5EF4-FFF2-40B4-BE49-F238E27FC236}">
                      <a16:creationId xmlns:a16="http://schemas.microsoft.com/office/drawing/2014/main" id="{FE230106-4686-4451-A212-7C07AE1DE386}"/>
                    </a:ext>
                  </a:extLst>
                </p:cNvPr>
                <p:cNvPicPr/>
                <p:nvPr/>
              </p:nvPicPr>
              <p:blipFill>
                <a:blip r:embed="rId317"/>
                <a:stretch>
                  <a:fillRect/>
                </a:stretch>
              </p:blipFill>
              <p:spPr>
                <a:xfrm>
                  <a:off x="7223699" y="2116411"/>
                  <a:ext cx="358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Freihand 196">
                  <a:extLst>
                    <a:ext uri="{FF2B5EF4-FFF2-40B4-BE49-F238E27FC236}">
                      <a16:creationId xmlns:a16="http://schemas.microsoft.com/office/drawing/2014/main" id="{DC259279-021D-4B7F-8E56-B4C8708F6A97}"/>
                    </a:ext>
                  </a:extLst>
                </p14:cNvPr>
                <p14:cNvContentPartPr/>
                <p14:nvPr/>
              </p14:nvContentPartPr>
              <p14:xfrm>
                <a:off x="7751819" y="2135851"/>
                <a:ext cx="154080" cy="137880"/>
              </p14:xfrm>
            </p:contentPart>
          </mc:Choice>
          <mc:Fallback xmlns="">
            <p:pic>
              <p:nvPicPr>
                <p:cNvPr id="197" name="Freihand 196">
                  <a:extLst>
                    <a:ext uri="{FF2B5EF4-FFF2-40B4-BE49-F238E27FC236}">
                      <a16:creationId xmlns:a16="http://schemas.microsoft.com/office/drawing/2014/main" id="{DC259279-021D-4B7F-8E56-B4C8708F6A97}"/>
                    </a:ext>
                  </a:extLst>
                </p:cNvPr>
                <p:cNvPicPr/>
                <p:nvPr/>
              </p:nvPicPr>
              <p:blipFill>
                <a:blip r:embed="rId319"/>
                <a:stretch>
                  <a:fillRect/>
                </a:stretch>
              </p:blipFill>
              <p:spPr>
                <a:xfrm>
                  <a:off x="7747499" y="2131531"/>
                  <a:ext cx="162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Freihand 197">
                  <a:extLst>
                    <a:ext uri="{FF2B5EF4-FFF2-40B4-BE49-F238E27FC236}">
                      <a16:creationId xmlns:a16="http://schemas.microsoft.com/office/drawing/2014/main" id="{38C8C231-8F51-4FA9-A5D7-3F624EF33132}"/>
                    </a:ext>
                  </a:extLst>
                </p14:cNvPr>
                <p14:cNvContentPartPr/>
                <p14:nvPr/>
              </p14:nvContentPartPr>
              <p14:xfrm>
                <a:off x="7911659" y="2161051"/>
                <a:ext cx="219240" cy="46080"/>
              </p14:xfrm>
            </p:contentPart>
          </mc:Choice>
          <mc:Fallback xmlns="">
            <p:pic>
              <p:nvPicPr>
                <p:cNvPr id="198" name="Freihand 197">
                  <a:extLst>
                    <a:ext uri="{FF2B5EF4-FFF2-40B4-BE49-F238E27FC236}">
                      <a16:creationId xmlns:a16="http://schemas.microsoft.com/office/drawing/2014/main" id="{38C8C231-8F51-4FA9-A5D7-3F624EF33132}"/>
                    </a:ext>
                  </a:extLst>
                </p:cNvPr>
                <p:cNvPicPr/>
                <p:nvPr/>
              </p:nvPicPr>
              <p:blipFill>
                <a:blip r:embed="rId321"/>
                <a:stretch>
                  <a:fillRect/>
                </a:stretch>
              </p:blipFill>
              <p:spPr>
                <a:xfrm>
                  <a:off x="7907339" y="2156731"/>
                  <a:ext cx="227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9" name="Freihand 198">
                  <a:extLst>
                    <a:ext uri="{FF2B5EF4-FFF2-40B4-BE49-F238E27FC236}">
                      <a16:creationId xmlns:a16="http://schemas.microsoft.com/office/drawing/2014/main" id="{EAD80769-3CAD-4796-B8FE-66E206CC189C}"/>
                    </a:ext>
                  </a:extLst>
                </p14:cNvPr>
                <p14:cNvContentPartPr/>
                <p14:nvPr/>
              </p14:nvContentPartPr>
              <p14:xfrm>
                <a:off x="8358059" y="2038651"/>
                <a:ext cx="33480" cy="113400"/>
              </p14:xfrm>
            </p:contentPart>
          </mc:Choice>
          <mc:Fallback xmlns="">
            <p:pic>
              <p:nvPicPr>
                <p:cNvPr id="199" name="Freihand 198">
                  <a:extLst>
                    <a:ext uri="{FF2B5EF4-FFF2-40B4-BE49-F238E27FC236}">
                      <a16:creationId xmlns:a16="http://schemas.microsoft.com/office/drawing/2014/main" id="{EAD80769-3CAD-4796-B8FE-66E206CC189C}"/>
                    </a:ext>
                  </a:extLst>
                </p:cNvPr>
                <p:cNvPicPr/>
                <p:nvPr/>
              </p:nvPicPr>
              <p:blipFill>
                <a:blip r:embed="rId323"/>
                <a:stretch>
                  <a:fillRect/>
                </a:stretch>
              </p:blipFill>
              <p:spPr>
                <a:xfrm>
                  <a:off x="8353739" y="2034331"/>
                  <a:ext cx="42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0" name="Freihand 199">
                  <a:extLst>
                    <a:ext uri="{FF2B5EF4-FFF2-40B4-BE49-F238E27FC236}">
                      <a16:creationId xmlns:a16="http://schemas.microsoft.com/office/drawing/2014/main" id="{09A47533-E01F-4B45-8790-8BD4D423835D}"/>
                    </a:ext>
                  </a:extLst>
                </p14:cNvPr>
                <p14:cNvContentPartPr/>
                <p14:nvPr/>
              </p14:nvContentPartPr>
              <p14:xfrm>
                <a:off x="8251139" y="1979971"/>
                <a:ext cx="189720" cy="63720"/>
              </p14:xfrm>
            </p:contentPart>
          </mc:Choice>
          <mc:Fallback xmlns="">
            <p:pic>
              <p:nvPicPr>
                <p:cNvPr id="200" name="Freihand 199">
                  <a:extLst>
                    <a:ext uri="{FF2B5EF4-FFF2-40B4-BE49-F238E27FC236}">
                      <a16:creationId xmlns:a16="http://schemas.microsoft.com/office/drawing/2014/main" id="{09A47533-E01F-4B45-8790-8BD4D423835D}"/>
                    </a:ext>
                  </a:extLst>
                </p:cNvPr>
                <p:cNvPicPr/>
                <p:nvPr/>
              </p:nvPicPr>
              <p:blipFill>
                <a:blip r:embed="rId325"/>
                <a:stretch>
                  <a:fillRect/>
                </a:stretch>
              </p:blipFill>
              <p:spPr>
                <a:xfrm>
                  <a:off x="8246819" y="1975651"/>
                  <a:ext cx="198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1" name="Freihand 200">
                  <a:extLst>
                    <a:ext uri="{FF2B5EF4-FFF2-40B4-BE49-F238E27FC236}">
                      <a16:creationId xmlns:a16="http://schemas.microsoft.com/office/drawing/2014/main" id="{DCE67246-3C80-404F-AD14-8F9CB8E06A21}"/>
                    </a:ext>
                  </a:extLst>
                </p14:cNvPr>
                <p14:cNvContentPartPr/>
                <p14:nvPr/>
              </p14:nvContentPartPr>
              <p14:xfrm>
                <a:off x="8455979" y="2030731"/>
                <a:ext cx="161280" cy="88560"/>
              </p14:xfrm>
            </p:contentPart>
          </mc:Choice>
          <mc:Fallback xmlns="">
            <p:pic>
              <p:nvPicPr>
                <p:cNvPr id="201" name="Freihand 200">
                  <a:extLst>
                    <a:ext uri="{FF2B5EF4-FFF2-40B4-BE49-F238E27FC236}">
                      <a16:creationId xmlns:a16="http://schemas.microsoft.com/office/drawing/2014/main" id="{DCE67246-3C80-404F-AD14-8F9CB8E06A21}"/>
                    </a:ext>
                  </a:extLst>
                </p:cNvPr>
                <p:cNvPicPr/>
                <p:nvPr/>
              </p:nvPicPr>
              <p:blipFill>
                <a:blip r:embed="rId327"/>
                <a:stretch>
                  <a:fillRect/>
                </a:stretch>
              </p:blipFill>
              <p:spPr>
                <a:xfrm>
                  <a:off x="8451659" y="2026411"/>
                  <a:ext cx="169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2" name="Freihand 201">
                  <a:extLst>
                    <a:ext uri="{FF2B5EF4-FFF2-40B4-BE49-F238E27FC236}">
                      <a16:creationId xmlns:a16="http://schemas.microsoft.com/office/drawing/2014/main" id="{52C97E13-1BF4-44AD-922B-B710CDC5A7CE}"/>
                    </a:ext>
                  </a:extLst>
                </p14:cNvPr>
                <p14:cNvContentPartPr/>
                <p14:nvPr/>
              </p14:nvContentPartPr>
              <p14:xfrm>
                <a:off x="8647859" y="1950451"/>
                <a:ext cx="134640" cy="124560"/>
              </p14:xfrm>
            </p:contentPart>
          </mc:Choice>
          <mc:Fallback xmlns="">
            <p:pic>
              <p:nvPicPr>
                <p:cNvPr id="202" name="Freihand 201">
                  <a:extLst>
                    <a:ext uri="{FF2B5EF4-FFF2-40B4-BE49-F238E27FC236}">
                      <a16:creationId xmlns:a16="http://schemas.microsoft.com/office/drawing/2014/main" id="{52C97E13-1BF4-44AD-922B-B710CDC5A7CE}"/>
                    </a:ext>
                  </a:extLst>
                </p:cNvPr>
                <p:cNvPicPr/>
                <p:nvPr/>
              </p:nvPicPr>
              <p:blipFill>
                <a:blip r:embed="rId329"/>
                <a:stretch>
                  <a:fillRect/>
                </a:stretch>
              </p:blipFill>
              <p:spPr>
                <a:xfrm>
                  <a:off x="8643539" y="1946131"/>
                  <a:ext cx="143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3" name="Freihand 202">
                  <a:extLst>
                    <a:ext uri="{FF2B5EF4-FFF2-40B4-BE49-F238E27FC236}">
                      <a16:creationId xmlns:a16="http://schemas.microsoft.com/office/drawing/2014/main" id="{2C6D02C1-0997-4EB8-B119-77AEC0A282E1}"/>
                    </a:ext>
                  </a:extLst>
                </p14:cNvPr>
                <p14:cNvContentPartPr/>
                <p14:nvPr/>
              </p14:nvContentPartPr>
              <p14:xfrm>
                <a:off x="8824259" y="1979251"/>
                <a:ext cx="109800" cy="88560"/>
              </p14:xfrm>
            </p:contentPart>
          </mc:Choice>
          <mc:Fallback xmlns="">
            <p:pic>
              <p:nvPicPr>
                <p:cNvPr id="203" name="Freihand 202">
                  <a:extLst>
                    <a:ext uri="{FF2B5EF4-FFF2-40B4-BE49-F238E27FC236}">
                      <a16:creationId xmlns:a16="http://schemas.microsoft.com/office/drawing/2014/main" id="{2C6D02C1-0997-4EB8-B119-77AEC0A282E1}"/>
                    </a:ext>
                  </a:extLst>
                </p:cNvPr>
                <p:cNvPicPr/>
                <p:nvPr/>
              </p:nvPicPr>
              <p:blipFill>
                <a:blip r:embed="rId331"/>
                <a:stretch>
                  <a:fillRect/>
                </a:stretch>
              </p:blipFill>
              <p:spPr>
                <a:xfrm>
                  <a:off x="8819939" y="1974931"/>
                  <a:ext cx="118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4" name="Freihand 203">
                  <a:extLst>
                    <a:ext uri="{FF2B5EF4-FFF2-40B4-BE49-F238E27FC236}">
                      <a16:creationId xmlns:a16="http://schemas.microsoft.com/office/drawing/2014/main" id="{B6A4A427-92F3-4546-A90A-8EF587767173}"/>
                    </a:ext>
                  </a:extLst>
                </p14:cNvPr>
                <p14:cNvContentPartPr/>
                <p14:nvPr/>
              </p14:nvContentPartPr>
              <p14:xfrm>
                <a:off x="9151139" y="1951531"/>
                <a:ext cx="257040" cy="75240"/>
              </p14:xfrm>
            </p:contentPart>
          </mc:Choice>
          <mc:Fallback xmlns="">
            <p:pic>
              <p:nvPicPr>
                <p:cNvPr id="204" name="Freihand 203">
                  <a:extLst>
                    <a:ext uri="{FF2B5EF4-FFF2-40B4-BE49-F238E27FC236}">
                      <a16:creationId xmlns:a16="http://schemas.microsoft.com/office/drawing/2014/main" id="{B6A4A427-92F3-4546-A90A-8EF587767173}"/>
                    </a:ext>
                  </a:extLst>
                </p:cNvPr>
                <p:cNvPicPr/>
                <p:nvPr/>
              </p:nvPicPr>
              <p:blipFill>
                <a:blip r:embed="rId333"/>
                <a:stretch>
                  <a:fillRect/>
                </a:stretch>
              </p:blipFill>
              <p:spPr>
                <a:xfrm>
                  <a:off x="9146819" y="1947211"/>
                  <a:ext cx="265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5" name="Freihand 204">
                  <a:extLst>
                    <a:ext uri="{FF2B5EF4-FFF2-40B4-BE49-F238E27FC236}">
                      <a16:creationId xmlns:a16="http://schemas.microsoft.com/office/drawing/2014/main" id="{BBFF8635-5FE2-4B0F-9856-D1D75668BE2C}"/>
                    </a:ext>
                  </a:extLst>
                </p14:cNvPr>
                <p14:cNvContentPartPr/>
                <p14:nvPr/>
              </p14:nvContentPartPr>
              <p14:xfrm>
                <a:off x="9445619" y="1875571"/>
                <a:ext cx="149040" cy="122400"/>
              </p14:xfrm>
            </p:contentPart>
          </mc:Choice>
          <mc:Fallback xmlns="">
            <p:pic>
              <p:nvPicPr>
                <p:cNvPr id="205" name="Freihand 204">
                  <a:extLst>
                    <a:ext uri="{FF2B5EF4-FFF2-40B4-BE49-F238E27FC236}">
                      <a16:creationId xmlns:a16="http://schemas.microsoft.com/office/drawing/2014/main" id="{BBFF8635-5FE2-4B0F-9856-D1D75668BE2C}"/>
                    </a:ext>
                  </a:extLst>
                </p:cNvPr>
                <p:cNvPicPr/>
                <p:nvPr/>
              </p:nvPicPr>
              <p:blipFill>
                <a:blip r:embed="rId335"/>
                <a:stretch>
                  <a:fillRect/>
                </a:stretch>
              </p:blipFill>
              <p:spPr>
                <a:xfrm>
                  <a:off x="9441299" y="1871251"/>
                  <a:ext cx="157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C94E18F0-694C-4E64-8BE5-4698FB84E28D}"/>
                    </a:ext>
                  </a:extLst>
                </p14:cNvPr>
                <p14:cNvContentPartPr/>
                <p14:nvPr/>
              </p14:nvContentPartPr>
              <p14:xfrm>
                <a:off x="9804899" y="1817971"/>
                <a:ext cx="67680" cy="220680"/>
              </p14:xfrm>
            </p:contentPart>
          </mc:Choice>
          <mc:Fallback xmlns="">
            <p:pic>
              <p:nvPicPr>
                <p:cNvPr id="208" name="Freihand 207">
                  <a:extLst>
                    <a:ext uri="{FF2B5EF4-FFF2-40B4-BE49-F238E27FC236}">
                      <a16:creationId xmlns:a16="http://schemas.microsoft.com/office/drawing/2014/main" id="{C94E18F0-694C-4E64-8BE5-4698FB84E28D}"/>
                    </a:ext>
                  </a:extLst>
                </p:cNvPr>
                <p:cNvPicPr/>
                <p:nvPr/>
              </p:nvPicPr>
              <p:blipFill>
                <a:blip r:embed="rId337"/>
                <a:stretch>
                  <a:fillRect/>
                </a:stretch>
              </p:blipFill>
              <p:spPr>
                <a:xfrm>
                  <a:off x="9800579" y="1813651"/>
                  <a:ext cx="76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6FBB4A9A-7E84-4A54-B087-0D3E6C866E21}"/>
                    </a:ext>
                  </a:extLst>
                </p14:cNvPr>
                <p14:cNvContentPartPr/>
                <p14:nvPr/>
              </p14:nvContentPartPr>
              <p14:xfrm>
                <a:off x="9850619" y="1874131"/>
                <a:ext cx="97560" cy="89640"/>
              </p14:xfrm>
            </p:contentPart>
          </mc:Choice>
          <mc:Fallback xmlns="">
            <p:pic>
              <p:nvPicPr>
                <p:cNvPr id="209" name="Freihand 208">
                  <a:extLst>
                    <a:ext uri="{FF2B5EF4-FFF2-40B4-BE49-F238E27FC236}">
                      <a16:creationId xmlns:a16="http://schemas.microsoft.com/office/drawing/2014/main" id="{6FBB4A9A-7E84-4A54-B087-0D3E6C866E21}"/>
                    </a:ext>
                  </a:extLst>
                </p:cNvPr>
                <p:cNvPicPr/>
                <p:nvPr/>
              </p:nvPicPr>
              <p:blipFill>
                <a:blip r:embed="rId339"/>
                <a:stretch>
                  <a:fillRect/>
                </a:stretch>
              </p:blipFill>
              <p:spPr>
                <a:xfrm>
                  <a:off x="9846299" y="1869811"/>
                  <a:ext cx="106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0" name="Freihand 209">
                  <a:extLst>
                    <a:ext uri="{FF2B5EF4-FFF2-40B4-BE49-F238E27FC236}">
                      <a16:creationId xmlns:a16="http://schemas.microsoft.com/office/drawing/2014/main" id="{1B6C5E35-60E7-43FC-A211-20A3803DA4B4}"/>
                    </a:ext>
                  </a:extLst>
                </p14:cNvPr>
                <p14:cNvContentPartPr/>
                <p14:nvPr/>
              </p14:nvContentPartPr>
              <p14:xfrm>
                <a:off x="9941699" y="1878451"/>
                <a:ext cx="74160" cy="62280"/>
              </p14:xfrm>
            </p:contentPart>
          </mc:Choice>
          <mc:Fallback xmlns="">
            <p:pic>
              <p:nvPicPr>
                <p:cNvPr id="210" name="Freihand 209">
                  <a:extLst>
                    <a:ext uri="{FF2B5EF4-FFF2-40B4-BE49-F238E27FC236}">
                      <a16:creationId xmlns:a16="http://schemas.microsoft.com/office/drawing/2014/main" id="{1B6C5E35-60E7-43FC-A211-20A3803DA4B4}"/>
                    </a:ext>
                  </a:extLst>
                </p:cNvPr>
                <p:cNvPicPr/>
                <p:nvPr/>
              </p:nvPicPr>
              <p:blipFill>
                <a:blip r:embed="rId341"/>
                <a:stretch>
                  <a:fillRect/>
                </a:stretch>
              </p:blipFill>
              <p:spPr>
                <a:xfrm>
                  <a:off x="9937379" y="1874131"/>
                  <a:ext cx="82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 name="Freihand 210">
                  <a:extLst>
                    <a:ext uri="{FF2B5EF4-FFF2-40B4-BE49-F238E27FC236}">
                      <a16:creationId xmlns:a16="http://schemas.microsoft.com/office/drawing/2014/main" id="{0CB29A81-BF84-4274-B135-C06538BD8493}"/>
                    </a:ext>
                  </a:extLst>
                </p14:cNvPr>
                <p14:cNvContentPartPr/>
                <p14:nvPr/>
              </p14:nvContentPartPr>
              <p14:xfrm>
                <a:off x="10035299" y="1822651"/>
                <a:ext cx="223920" cy="93600"/>
              </p14:xfrm>
            </p:contentPart>
          </mc:Choice>
          <mc:Fallback xmlns="">
            <p:pic>
              <p:nvPicPr>
                <p:cNvPr id="211" name="Freihand 210">
                  <a:extLst>
                    <a:ext uri="{FF2B5EF4-FFF2-40B4-BE49-F238E27FC236}">
                      <a16:creationId xmlns:a16="http://schemas.microsoft.com/office/drawing/2014/main" id="{0CB29A81-BF84-4274-B135-C06538BD8493}"/>
                    </a:ext>
                  </a:extLst>
                </p:cNvPr>
                <p:cNvPicPr/>
                <p:nvPr/>
              </p:nvPicPr>
              <p:blipFill>
                <a:blip r:embed="rId343"/>
                <a:stretch>
                  <a:fillRect/>
                </a:stretch>
              </p:blipFill>
              <p:spPr>
                <a:xfrm>
                  <a:off x="10030979" y="1818331"/>
                  <a:ext cx="232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2" name="Freihand 211">
                  <a:extLst>
                    <a:ext uri="{FF2B5EF4-FFF2-40B4-BE49-F238E27FC236}">
                      <a16:creationId xmlns:a16="http://schemas.microsoft.com/office/drawing/2014/main" id="{24DBC167-7425-4307-A677-CB4D213F6C9C}"/>
                    </a:ext>
                  </a:extLst>
                </p14:cNvPr>
                <p14:cNvContentPartPr/>
                <p14:nvPr/>
              </p14:nvContentPartPr>
              <p14:xfrm>
                <a:off x="10281899" y="1858651"/>
                <a:ext cx="88920" cy="36000"/>
              </p14:xfrm>
            </p:contentPart>
          </mc:Choice>
          <mc:Fallback xmlns="">
            <p:pic>
              <p:nvPicPr>
                <p:cNvPr id="212" name="Freihand 211">
                  <a:extLst>
                    <a:ext uri="{FF2B5EF4-FFF2-40B4-BE49-F238E27FC236}">
                      <a16:creationId xmlns:a16="http://schemas.microsoft.com/office/drawing/2014/main" id="{24DBC167-7425-4307-A677-CB4D213F6C9C}"/>
                    </a:ext>
                  </a:extLst>
                </p:cNvPr>
                <p:cNvPicPr/>
                <p:nvPr/>
              </p:nvPicPr>
              <p:blipFill>
                <a:blip r:embed="rId345"/>
                <a:stretch>
                  <a:fillRect/>
                </a:stretch>
              </p:blipFill>
              <p:spPr>
                <a:xfrm>
                  <a:off x="10277579" y="1854331"/>
                  <a:ext cx="97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3" name="Freihand 212">
                  <a:extLst>
                    <a:ext uri="{FF2B5EF4-FFF2-40B4-BE49-F238E27FC236}">
                      <a16:creationId xmlns:a16="http://schemas.microsoft.com/office/drawing/2014/main" id="{9A8D472D-4CC4-4316-BA3F-546B3ECEE05E}"/>
                    </a:ext>
                  </a:extLst>
                </p14:cNvPr>
                <p14:cNvContentPartPr/>
                <p14:nvPr/>
              </p14:nvContentPartPr>
              <p14:xfrm>
                <a:off x="10376579" y="1780531"/>
                <a:ext cx="171720" cy="124560"/>
              </p14:xfrm>
            </p:contentPart>
          </mc:Choice>
          <mc:Fallback xmlns="">
            <p:pic>
              <p:nvPicPr>
                <p:cNvPr id="213" name="Freihand 212">
                  <a:extLst>
                    <a:ext uri="{FF2B5EF4-FFF2-40B4-BE49-F238E27FC236}">
                      <a16:creationId xmlns:a16="http://schemas.microsoft.com/office/drawing/2014/main" id="{9A8D472D-4CC4-4316-BA3F-546B3ECEE05E}"/>
                    </a:ext>
                  </a:extLst>
                </p:cNvPr>
                <p:cNvPicPr/>
                <p:nvPr/>
              </p:nvPicPr>
              <p:blipFill>
                <a:blip r:embed="rId347"/>
                <a:stretch>
                  <a:fillRect/>
                </a:stretch>
              </p:blipFill>
              <p:spPr>
                <a:xfrm>
                  <a:off x="10372259" y="1776211"/>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4" name="Freihand 213">
                  <a:extLst>
                    <a:ext uri="{FF2B5EF4-FFF2-40B4-BE49-F238E27FC236}">
                      <a16:creationId xmlns:a16="http://schemas.microsoft.com/office/drawing/2014/main" id="{C2F93DB3-5A4D-4489-A537-0E75DD19040A}"/>
                    </a:ext>
                  </a:extLst>
                </p14:cNvPr>
                <p14:cNvContentPartPr/>
                <p14:nvPr/>
              </p14:nvContentPartPr>
              <p14:xfrm>
                <a:off x="10527779" y="1743451"/>
                <a:ext cx="24480" cy="23760"/>
              </p14:xfrm>
            </p:contentPart>
          </mc:Choice>
          <mc:Fallback xmlns="">
            <p:pic>
              <p:nvPicPr>
                <p:cNvPr id="214" name="Freihand 213">
                  <a:extLst>
                    <a:ext uri="{FF2B5EF4-FFF2-40B4-BE49-F238E27FC236}">
                      <a16:creationId xmlns:a16="http://schemas.microsoft.com/office/drawing/2014/main" id="{C2F93DB3-5A4D-4489-A537-0E75DD19040A}"/>
                    </a:ext>
                  </a:extLst>
                </p:cNvPr>
                <p:cNvPicPr/>
                <p:nvPr/>
              </p:nvPicPr>
              <p:blipFill>
                <a:blip r:embed="rId349"/>
                <a:stretch>
                  <a:fillRect/>
                </a:stretch>
              </p:blipFill>
              <p:spPr>
                <a:xfrm>
                  <a:off x="10523459" y="1739131"/>
                  <a:ext cx="33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5" name="Freihand 214">
                  <a:extLst>
                    <a:ext uri="{FF2B5EF4-FFF2-40B4-BE49-F238E27FC236}">
                      <a16:creationId xmlns:a16="http://schemas.microsoft.com/office/drawing/2014/main" id="{538DFA00-BD1D-46CA-B706-7A20CD7906D2}"/>
                    </a:ext>
                  </a:extLst>
                </p14:cNvPr>
                <p14:cNvContentPartPr/>
                <p14:nvPr/>
              </p14:nvContentPartPr>
              <p14:xfrm>
                <a:off x="10556939" y="1793131"/>
                <a:ext cx="194760" cy="59760"/>
              </p14:xfrm>
            </p:contentPart>
          </mc:Choice>
          <mc:Fallback xmlns="">
            <p:pic>
              <p:nvPicPr>
                <p:cNvPr id="215" name="Freihand 214">
                  <a:extLst>
                    <a:ext uri="{FF2B5EF4-FFF2-40B4-BE49-F238E27FC236}">
                      <a16:creationId xmlns:a16="http://schemas.microsoft.com/office/drawing/2014/main" id="{538DFA00-BD1D-46CA-B706-7A20CD7906D2}"/>
                    </a:ext>
                  </a:extLst>
                </p:cNvPr>
                <p:cNvPicPr/>
                <p:nvPr/>
              </p:nvPicPr>
              <p:blipFill>
                <a:blip r:embed="rId351"/>
                <a:stretch>
                  <a:fillRect/>
                </a:stretch>
              </p:blipFill>
              <p:spPr>
                <a:xfrm>
                  <a:off x="10552619" y="1788811"/>
                  <a:ext cx="203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Freihand 216">
                  <a:extLst>
                    <a:ext uri="{FF2B5EF4-FFF2-40B4-BE49-F238E27FC236}">
                      <a16:creationId xmlns:a16="http://schemas.microsoft.com/office/drawing/2014/main" id="{7AFD66C0-94C2-451E-A13A-8DB200411610}"/>
                    </a:ext>
                  </a:extLst>
                </p14:cNvPr>
                <p14:cNvContentPartPr/>
                <p14:nvPr/>
              </p14:nvContentPartPr>
              <p14:xfrm>
                <a:off x="10925219" y="1830931"/>
                <a:ext cx="10800" cy="102960"/>
              </p14:xfrm>
            </p:contentPart>
          </mc:Choice>
          <mc:Fallback xmlns="">
            <p:pic>
              <p:nvPicPr>
                <p:cNvPr id="217" name="Freihand 216">
                  <a:extLst>
                    <a:ext uri="{FF2B5EF4-FFF2-40B4-BE49-F238E27FC236}">
                      <a16:creationId xmlns:a16="http://schemas.microsoft.com/office/drawing/2014/main" id="{7AFD66C0-94C2-451E-A13A-8DB200411610}"/>
                    </a:ext>
                  </a:extLst>
                </p:cNvPr>
                <p:cNvPicPr/>
                <p:nvPr/>
              </p:nvPicPr>
              <p:blipFill>
                <a:blip r:embed="rId353"/>
                <a:stretch>
                  <a:fillRect/>
                </a:stretch>
              </p:blipFill>
              <p:spPr>
                <a:xfrm>
                  <a:off x="10920899" y="1826611"/>
                  <a:ext cx="1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FE073E37-0C05-4A88-A07F-B839ED3A6E0B}"/>
                    </a:ext>
                  </a:extLst>
                </p14:cNvPr>
                <p14:cNvContentPartPr/>
                <p14:nvPr/>
              </p14:nvContentPartPr>
              <p14:xfrm>
                <a:off x="11017739" y="1679371"/>
                <a:ext cx="106920" cy="169200"/>
              </p14:xfrm>
            </p:contentPart>
          </mc:Choice>
          <mc:Fallback xmlns="">
            <p:pic>
              <p:nvPicPr>
                <p:cNvPr id="218" name="Freihand 217">
                  <a:extLst>
                    <a:ext uri="{FF2B5EF4-FFF2-40B4-BE49-F238E27FC236}">
                      <a16:creationId xmlns:a16="http://schemas.microsoft.com/office/drawing/2014/main" id="{FE073E37-0C05-4A88-A07F-B839ED3A6E0B}"/>
                    </a:ext>
                  </a:extLst>
                </p:cNvPr>
                <p:cNvPicPr/>
                <p:nvPr/>
              </p:nvPicPr>
              <p:blipFill>
                <a:blip r:embed="rId355"/>
                <a:stretch>
                  <a:fillRect/>
                </a:stretch>
              </p:blipFill>
              <p:spPr>
                <a:xfrm>
                  <a:off x="11013419" y="1675051"/>
                  <a:ext cx="115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9" name="Freihand 218">
                  <a:extLst>
                    <a:ext uri="{FF2B5EF4-FFF2-40B4-BE49-F238E27FC236}">
                      <a16:creationId xmlns:a16="http://schemas.microsoft.com/office/drawing/2014/main" id="{655CA90C-0894-4B15-A458-B9E74F4CEFDC}"/>
                    </a:ext>
                  </a:extLst>
                </p14:cNvPr>
                <p14:cNvContentPartPr/>
                <p14:nvPr/>
              </p14:nvContentPartPr>
              <p14:xfrm>
                <a:off x="11143379" y="1604131"/>
                <a:ext cx="250560" cy="214200"/>
              </p14:xfrm>
            </p:contentPart>
          </mc:Choice>
          <mc:Fallback xmlns="">
            <p:pic>
              <p:nvPicPr>
                <p:cNvPr id="219" name="Freihand 218">
                  <a:extLst>
                    <a:ext uri="{FF2B5EF4-FFF2-40B4-BE49-F238E27FC236}">
                      <a16:creationId xmlns:a16="http://schemas.microsoft.com/office/drawing/2014/main" id="{655CA90C-0894-4B15-A458-B9E74F4CEFDC}"/>
                    </a:ext>
                  </a:extLst>
                </p:cNvPr>
                <p:cNvPicPr/>
                <p:nvPr/>
              </p:nvPicPr>
              <p:blipFill>
                <a:blip r:embed="rId357"/>
                <a:stretch>
                  <a:fillRect/>
                </a:stretch>
              </p:blipFill>
              <p:spPr>
                <a:xfrm>
                  <a:off x="11139059" y="1599811"/>
                  <a:ext cx="259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1" name="Freihand 220">
                  <a:extLst>
                    <a:ext uri="{FF2B5EF4-FFF2-40B4-BE49-F238E27FC236}">
                      <a16:creationId xmlns:a16="http://schemas.microsoft.com/office/drawing/2014/main" id="{0C3D4EC6-E3CB-44AA-BC20-0291C8FBDA80}"/>
                    </a:ext>
                  </a:extLst>
                </p14:cNvPr>
                <p14:cNvContentPartPr/>
                <p14:nvPr/>
              </p14:nvContentPartPr>
              <p14:xfrm>
                <a:off x="6185819" y="2736331"/>
                <a:ext cx="185400" cy="144000"/>
              </p14:xfrm>
            </p:contentPart>
          </mc:Choice>
          <mc:Fallback xmlns="">
            <p:pic>
              <p:nvPicPr>
                <p:cNvPr id="221" name="Freihand 220">
                  <a:extLst>
                    <a:ext uri="{FF2B5EF4-FFF2-40B4-BE49-F238E27FC236}">
                      <a16:creationId xmlns:a16="http://schemas.microsoft.com/office/drawing/2014/main" id="{0C3D4EC6-E3CB-44AA-BC20-0291C8FBDA80}"/>
                    </a:ext>
                  </a:extLst>
                </p:cNvPr>
                <p:cNvPicPr/>
                <p:nvPr/>
              </p:nvPicPr>
              <p:blipFill>
                <a:blip r:embed="rId359"/>
                <a:stretch>
                  <a:fillRect/>
                </a:stretch>
              </p:blipFill>
              <p:spPr>
                <a:xfrm>
                  <a:off x="6181499" y="2732011"/>
                  <a:ext cx="194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2" name="Freihand 221">
                  <a:extLst>
                    <a:ext uri="{FF2B5EF4-FFF2-40B4-BE49-F238E27FC236}">
                      <a16:creationId xmlns:a16="http://schemas.microsoft.com/office/drawing/2014/main" id="{F35775E9-7BBC-4306-8686-6B196D505ED0}"/>
                    </a:ext>
                  </a:extLst>
                </p14:cNvPr>
                <p14:cNvContentPartPr/>
                <p14:nvPr/>
              </p14:nvContentPartPr>
              <p14:xfrm>
                <a:off x="6387059" y="2675131"/>
                <a:ext cx="118440" cy="142920"/>
              </p14:xfrm>
            </p:contentPart>
          </mc:Choice>
          <mc:Fallback xmlns="">
            <p:pic>
              <p:nvPicPr>
                <p:cNvPr id="222" name="Freihand 221">
                  <a:extLst>
                    <a:ext uri="{FF2B5EF4-FFF2-40B4-BE49-F238E27FC236}">
                      <a16:creationId xmlns:a16="http://schemas.microsoft.com/office/drawing/2014/main" id="{F35775E9-7BBC-4306-8686-6B196D505ED0}"/>
                    </a:ext>
                  </a:extLst>
                </p:cNvPr>
                <p:cNvPicPr/>
                <p:nvPr/>
              </p:nvPicPr>
              <p:blipFill>
                <a:blip r:embed="rId361"/>
                <a:stretch>
                  <a:fillRect/>
                </a:stretch>
              </p:blipFill>
              <p:spPr>
                <a:xfrm>
                  <a:off x="6382739" y="2670811"/>
                  <a:ext cx="12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3" name="Freihand 222">
                  <a:extLst>
                    <a:ext uri="{FF2B5EF4-FFF2-40B4-BE49-F238E27FC236}">
                      <a16:creationId xmlns:a16="http://schemas.microsoft.com/office/drawing/2014/main" id="{5105FFE5-AC7D-45E4-90BD-3B38F8BBDC10}"/>
                    </a:ext>
                  </a:extLst>
                </p14:cNvPr>
                <p14:cNvContentPartPr/>
                <p14:nvPr/>
              </p14:nvContentPartPr>
              <p14:xfrm>
                <a:off x="6512699" y="2645611"/>
                <a:ext cx="165600" cy="145800"/>
              </p14:xfrm>
            </p:contentPart>
          </mc:Choice>
          <mc:Fallback xmlns="">
            <p:pic>
              <p:nvPicPr>
                <p:cNvPr id="223" name="Freihand 222">
                  <a:extLst>
                    <a:ext uri="{FF2B5EF4-FFF2-40B4-BE49-F238E27FC236}">
                      <a16:creationId xmlns:a16="http://schemas.microsoft.com/office/drawing/2014/main" id="{5105FFE5-AC7D-45E4-90BD-3B38F8BBDC10}"/>
                    </a:ext>
                  </a:extLst>
                </p:cNvPr>
                <p:cNvPicPr/>
                <p:nvPr/>
              </p:nvPicPr>
              <p:blipFill>
                <a:blip r:embed="rId363"/>
                <a:stretch>
                  <a:fillRect/>
                </a:stretch>
              </p:blipFill>
              <p:spPr>
                <a:xfrm>
                  <a:off x="6508379" y="2641291"/>
                  <a:ext cx="17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5" name="Freihand 224">
                  <a:extLst>
                    <a:ext uri="{FF2B5EF4-FFF2-40B4-BE49-F238E27FC236}">
                      <a16:creationId xmlns:a16="http://schemas.microsoft.com/office/drawing/2014/main" id="{A9AC336D-0E2A-4BAD-AFE9-D422143AA0DA}"/>
                    </a:ext>
                  </a:extLst>
                </p14:cNvPr>
                <p14:cNvContentPartPr/>
                <p14:nvPr/>
              </p14:nvContentPartPr>
              <p14:xfrm>
                <a:off x="6857579" y="2653891"/>
                <a:ext cx="22320" cy="72720"/>
              </p14:xfrm>
            </p:contentPart>
          </mc:Choice>
          <mc:Fallback xmlns="">
            <p:pic>
              <p:nvPicPr>
                <p:cNvPr id="225" name="Freihand 224">
                  <a:extLst>
                    <a:ext uri="{FF2B5EF4-FFF2-40B4-BE49-F238E27FC236}">
                      <a16:creationId xmlns:a16="http://schemas.microsoft.com/office/drawing/2014/main" id="{A9AC336D-0E2A-4BAD-AFE9-D422143AA0DA}"/>
                    </a:ext>
                  </a:extLst>
                </p:cNvPr>
                <p:cNvPicPr/>
                <p:nvPr/>
              </p:nvPicPr>
              <p:blipFill>
                <a:blip r:embed="rId365"/>
                <a:stretch>
                  <a:fillRect/>
                </a:stretch>
              </p:blipFill>
              <p:spPr>
                <a:xfrm>
                  <a:off x="6853259" y="2649571"/>
                  <a:ext cx="30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6" name="Freihand 225">
                  <a:extLst>
                    <a:ext uri="{FF2B5EF4-FFF2-40B4-BE49-F238E27FC236}">
                      <a16:creationId xmlns:a16="http://schemas.microsoft.com/office/drawing/2014/main" id="{B10FF874-7F76-46FB-B2EF-4593206E0DE4}"/>
                    </a:ext>
                  </a:extLst>
                </p14:cNvPr>
                <p14:cNvContentPartPr/>
                <p14:nvPr/>
              </p14:nvContentPartPr>
              <p14:xfrm>
                <a:off x="6839939" y="2598451"/>
                <a:ext cx="122400" cy="19800"/>
              </p14:xfrm>
            </p:contentPart>
          </mc:Choice>
          <mc:Fallback xmlns="">
            <p:pic>
              <p:nvPicPr>
                <p:cNvPr id="226" name="Freihand 225">
                  <a:extLst>
                    <a:ext uri="{FF2B5EF4-FFF2-40B4-BE49-F238E27FC236}">
                      <a16:creationId xmlns:a16="http://schemas.microsoft.com/office/drawing/2014/main" id="{B10FF874-7F76-46FB-B2EF-4593206E0DE4}"/>
                    </a:ext>
                  </a:extLst>
                </p:cNvPr>
                <p:cNvPicPr/>
                <p:nvPr/>
              </p:nvPicPr>
              <p:blipFill>
                <a:blip r:embed="rId367"/>
                <a:stretch>
                  <a:fillRect/>
                </a:stretch>
              </p:blipFill>
              <p:spPr>
                <a:xfrm>
                  <a:off x="6835619" y="2594131"/>
                  <a:ext cx="131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7" name="Freihand 226">
                  <a:extLst>
                    <a:ext uri="{FF2B5EF4-FFF2-40B4-BE49-F238E27FC236}">
                      <a16:creationId xmlns:a16="http://schemas.microsoft.com/office/drawing/2014/main" id="{B2FDBA7B-AE8A-4EC9-83AD-B27C918217EC}"/>
                    </a:ext>
                  </a:extLst>
                </p14:cNvPr>
                <p14:cNvContentPartPr/>
                <p14:nvPr/>
              </p14:nvContentPartPr>
              <p14:xfrm>
                <a:off x="6924539" y="2621131"/>
                <a:ext cx="88560" cy="100080"/>
              </p14:xfrm>
            </p:contentPart>
          </mc:Choice>
          <mc:Fallback xmlns="">
            <p:pic>
              <p:nvPicPr>
                <p:cNvPr id="227" name="Freihand 226">
                  <a:extLst>
                    <a:ext uri="{FF2B5EF4-FFF2-40B4-BE49-F238E27FC236}">
                      <a16:creationId xmlns:a16="http://schemas.microsoft.com/office/drawing/2014/main" id="{B2FDBA7B-AE8A-4EC9-83AD-B27C918217EC}"/>
                    </a:ext>
                  </a:extLst>
                </p:cNvPr>
                <p:cNvPicPr/>
                <p:nvPr/>
              </p:nvPicPr>
              <p:blipFill>
                <a:blip r:embed="rId369"/>
                <a:stretch>
                  <a:fillRect/>
                </a:stretch>
              </p:blipFill>
              <p:spPr>
                <a:xfrm>
                  <a:off x="6920219" y="2616811"/>
                  <a:ext cx="97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8" name="Freihand 227">
                  <a:extLst>
                    <a:ext uri="{FF2B5EF4-FFF2-40B4-BE49-F238E27FC236}">
                      <a16:creationId xmlns:a16="http://schemas.microsoft.com/office/drawing/2014/main" id="{8F2ADAFE-E3E6-4A32-B273-B584E9855147}"/>
                    </a:ext>
                  </a:extLst>
                </p14:cNvPr>
                <p14:cNvContentPartPr/>
                <p14:nvPr/>
              </p14:nvContentPartPr>
              <p14:xfrm>
                <a:off x="7150619" y="2577571"/>
                <a:ext cx="226080" cy="125640"/>
              </p14:xfrm>
            </p:contentPart>
          </mc:Choice>
          <mc:Fallback xmlns="">
            <p:pic>
              <p:nvPicPr>
                <p:cNvPr id="228" name="Freihand 227">
                  <a:extLst>
                    <a:ext uri="{FF2B5EF4-FFF2-40B4-BE49-F238E27FC236}">
                      <a16:creationId xmlns:a16="http://schemas.microsoft.com/office/drawing/2014/main" id="{8F2ADAFE-E3E6-4A32-B273-B584E9855147}"/>
                    </a:ext>
                  </a:extLst>
                </p:cNvPr>
                <p:cNvPicPr/>
                <p:nvPr/>
              </p:nvPicPr>
              <p:blipFill>
                <a:blip r:embed="rId371"/>
                <a:stretch>
                  <a:fillRect/>
                </a:stretch>
              </p:blipFill>
              <p:spPr>
                <a:xfrm>
                  <a:off x="7146299" y="2573251"/>
                  <a:ext cx="234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9" name="Freihand 228">
                  <a:extLst>
                    <a:ext uri="{FF2B5EF4-FFF2-40B4-BE49-F238E27FC236}">
                      <a16:creationId xmlns:a16="http://schemas.microsoft.com/office/drawing/2014/main" id="{68594C50-BB83-4907-BF55-10FD52CC4F5C}"/>
                    </a:ext>
                  </a:extLst>
                </p14:cNvPr>
                <p14:cNvContentPartPr/>
                <p14:nvPr/>
              </p14:nvContentPartPr>
              <p14:xfrm>
                <a:off x="7414139" y="2540851"/>
                <a:ext cx="20880" cy="104760"/>
              </p14:xfrm>
            </p:contentPart>
          </mc:Choice>
          <mc:Fallback xmlns="">
            <p:pic>
              <p:nvPicPr>
                <p:cNvPr id="229" name="Freihand 228">
                  <a:extLst>
                    <a:ext uri="{FF2B5EF4-FFF2-40B4-BE49-F238E27FC236}">
                      <a16:creationId xmlns:a16="http://schemas.microsoft.com/office/drawing/2014/main" id="{68594C50-BB83-4907-BF55-10FD52CC4F5C}"/>
                    </a:ext>
                  </a:extLst>
                </p:cNvPr>
                <p:cNvPicPr/>
                <p:nvPr/>
              </p:nvPicPr>
              <p:blipFill>
                <a:blip r:embed="rId373"/>
                <a:stretch>
                  <a:fillRect/>
                </a:stretch>
              </p:blipFill>
              <p:spPr>
                <a:xfrm>
                  <a:off x="7409819" y="2536531"/>
                  <a:ext cx="2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1" name="Freihand 230">
                  <a:extLst>
                    <a:ext uri="{FF2B5EF4-FFF2-40B4-BE49-F238E27FC236}">
                      <a16:creationId xmlns:a16="http://schemas.microsoft.com/office/drawing/2014/main" id="{97591D88-C992-428B-82C4-207046F4998F}"/>
                    </a:ext>
                  </a:extLst>
                </p14:cNvPr>
                <p14:cNvContentPartPr/>
                <p14:nvPr/>
              </p14:nvContentPartPr>
              <p14:xfrm>
                <a:off x="7470299" y="2420971"/>
                <a:ext cx="99360" cy="217440"/>
              </p14:xfrm>
            </p:contentPart>
          </mc:Choice>
          <mc:Fallback xmlns="">
            <p:pic>
              <p:nvPicPr>
                <p:cNvPr id="231" name="Freihand 230">
                  <a:extLst>
                    <a:ext uri="{FF2B5EF4-FFF2-40B4-BE49-F238E27FC236}">
                      <a16:creationId xmlns:a16="http://schemas.microsoft.com/office/drawing/2014/main" id="{97591D88-C992-428B-82C4-207046F4998F}"/>
                    </a:ext>
                  </a:extLst>
                </p:cNvPr>
                <p:cNvPicPr/>
                <p:nvPr/>
              </p:nvPicPr>
              <p:blipFill>
                <a:blip r:embed="rId375"/>
                <a:stretch>
                  <a:fillRect/>
                </a:stretch>
              </p:blipFill>
              <p:spPr>
                <a:xfrm>
                  <a:off x="7465979" y="2416651"/>
                  <a:ext cx="108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2" name="Freihand 231">
                  <a:extLst>
                    <a:ext uri="{FF2B5EF4-FFF2-40B4-BE49-F238E27FC236}">
                      <a16:creationId xmlns:a16="http://schemas.microsoft.com/office/drawing/2014/main" id="{C5A82527-E995-49C4-9707-7A95A95ED22E}"/>
                    </a:ext>
                  </a:extLst>
                </p14:cNvPr>
                <p14:cNvContentPartPr/>
                <p14:nvPr/>
              </p14:nvContentPartPr>
              <p14:xfrm>
                <a:off x="7383539" y="2393611"/>
                <a:ext cx="18000" cy="12600"/>
              </p14:xfrm>
            </p:contentPart>
          </mc:Choice>
          <mc:Fallback xmlns="">
            <p:pic>
              <p:nvPicPr>
                <p:cNvPr id="232" name="Freihand 231">
                  <a:extLst>
                    <a:ext uri="{FF2B5EF4-FFF2-40B4-BE49-F238E27FC236}">
                      <a16:creationId xmlns:a16="http://schemas.microsoft.com/office/drawing/2014/main" id="{C5A82527-E995-49C4-9707-7A95A95ED22E}"/>
                    </a:ext>
                  </a:extLst>
                </p:cNvPr>
                <p:cNvPicPr/>
                <p:nvPr/>
              </p:nvPicPr>
              <p:blipFill>
                <a:blip r:embed="rId377"/>
                <a:stretch>
                  <a:fillRect/>
                </a:stretch>
              </p:blipFill>
              <p:spPr>
                <a:xfrm>
                  <a:off x="7379219" y="2389291"/>
                  <a:ext cx="26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4" name="Freihand 233">
                  <a:extLst>
                    <a:ext uri="{FF2B5EF4-FFF2-40B4-BE49-F238E27FC236}">
                      <a16:creationId xmlns:a16="http://schemas.microsoft.com/office/drawing/2014/main" id="{89D6A684-A768-47B4-8358-30239982B974}"/>
                    </a:ext>
                  </a:extLst>
                </p14:cNvPr>
                <p14:cNvContentPartPr/>
                <p14:nvPr/>
              </p14:nvContentPartPr>
              <p14:xfrm>
                <a:off x="7730939" y="2382451"/>
                <a:ext cx="284400" cy="174240"/>
              </p14:xfrm>
            </p:contentPart>
          </mc:Choice>
          <mc:Fallback xmlns="">
            <p:pic>
              <p:nvPicPr>
                <p:cNvPr id="234" name="Freihand 233">
                  <a:extLst>
                    <a:ext uri="{FF2B5EF4-FFF2-40B4-BE49-F238E27FC236}">
                      <a16:creationId xmlns:a16="http://schemas.microsoft.com/office/drawing/2014/main" id="{89D6A684-A768-47B4-8358-30239982B974}"/>
                    </a:ext>
                  </a:extLst>
                </p:cNvPr>
                <p:cNvPicPr/>
                <p:nvPr/>
              </p:nvPicPr>
              <p:blipFill>
                <a:blip r:embed="rId379"/>
                <a:stretch>
                  <a:fillRect/>
                </a:stretch>
              </p:blipFill>
              <p:spPr>
                <a:xfrm>
                  <a:off x="7726619" y="2378131"/>
                  <a:ext cx="293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5" name="Freihand 234">
                  <a:extLst>
                    <a:ext uri="{FF2B5EF4-FFF2-40B4-BE49-F238E27FC236}">
                      <a16:creationId xmlns:a16="http://schemas.microsoft.com/office/drawing/2014/main" id="{EC9C249C-6FA0-4F31-A2F5-D6115C90134F}"/>
                    </a:ext>
                  </a:extLst>
                </p14:cNvPr>
                <p14:cNvContentPartPr/>
                <p14:nvPr/>
              </p14:nvContentPartPr>
              <p14:xfrm>
                <a:off x="8193899" y="2399731"/>
                <a:ext cx="74160" cy="234360"/>
              </p14:xfrm>
            </p:contentPart>
          </mc:Choice>
          <mc:Fallback xmlns="">
            <p:pic>
              <p:nvPicPr>
                <p:cNvPr id="235" name="Freihand 234">
                  <a:extLst>
                    <a:ext uri="{FF2B5EF4-FFF2-40B4-BE49-F238E27FC236}">
                      <a16:creationId xmlns:a16="http://schemas.microsoft.com/office/drawing/2014/main" id="{EC9C249C-6FA0-4F31-A2F5-D6115C90134F}"/>
                    </a:ext>
                  </a:extLst>
                </p:cNvPr>
                <p:cNvPicPr/>
                <p:nvPr/>
              </p:nvPicPr>
              <p:blipFill>
                <a:blip r:embed="rId381"/>
                <a:stretch>
                  <a:fillRect/>
                </a:stretch>
              </p:blipFill>
              <p:spPr>
                <a:xfrm>
                  <a:off x="8189579" y="2395411"/>
                  <a:ext cx="82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6" name="Freihand 235">
                  <a:extLst>
                    <a:ext uri="{FF2B5EF4-FFF2-40B4-BE49-F238E27FC236}">
                      <a16:creationId xmlns:a16="http://schemas.microsoft.com/office/drawing/2014/main" id="{890A33D8-E12C-4AAA-8839-A0F1C4EDA370}"/>
                    </a:ext>
                  </a:extLst>
                </p14:cNvPr>
                <p14:cNvContentPartPr/>
                <p14:nvPr/>
              </p14:nvContentPartPr>
              <p14:xfrm>
                <a:off x="8306579" y="2374531"/>
                <a:ext cx="109080" cy="121320"/>
              </p14:xfrm>
            </p:contentPart>
          </mc:Choice>
          <mc:Fallback xmlns="">
            <p:pic>
              <p:nvPicPr>
                <p:cNvPr id="236" name="Freihand 235">
                  <a:extLst>
                    <a:ext uri="{FF2B5EF4-FFF2-40B4-BE49-F238E27FC236}">
                      <a16:creationId xmlns:a16="http://schemas.microsoft.com/office/drawing/2014/main" id="{890A33D8-E12C-4AAA-8839-A0F1C4EDA370}"/>
                    </a:ext>
                  </a:extLst>
                </p:cNvPr>
                <p:cNvPicPr/>
                <p:nvPr/>
              </p:nvPicPr>
              <p:blipFill>
                <a:blip r:embed="rId383"/>
                <a:stretch>
                  <a:fillRect/>
                </a:stretch>
              </p:blipFill>
              <p:spPr>
                <a:xfrm>
                  <a:off x="8302259" y="2370211"/>
                  <a:ext cx="117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7" name="Freihand 236">
                  <a:extLst>
                    <a:ext uri="{FF2B5EF4-FFF2-40B4-BE49-F238E27FC236}">
                      <a16:creationId xmlns:a16="http://schemas.microsoft.com/office/drawing/2014/main" id="{3A6378E3-2DE3-48D6-B719-C2380F2D1EE2}"/>
                    </a:ext>
                  </a:extLst>
                </p14:cNvPr>
                <p14:cNvContentPartPr/>
                <p14:nvPr/>
              </p14:nvContentPartPr>
              <p14:xfrm>
                <a:off x="8425379" y="2384971"/>
                <a:ext cx="220320" cy="64080"/>
              </p14:xfrm>
            </p:contentPart>
          </mc:Choice>
          <mc:Fallback xmlns="">
            <p:pic>
              <p:nvPicPr>
                <p:cNvPr id="237" name="Freihand 236">
                  <a:extLst>
                    <a:ext uri="{FF2B5EF4-FFF2-40B4-BE49-F238E27FC236}">
                      <a16:creationId xmlns:a16="http://schemas.microsoft.com/office/drawing/2014/main" id="{3A6378E3-2DE3-48D6-B719-C2380F2D1EE2}"/>
                    </a:ext>
                  </a:extLst>
                </p:cNvPr>
                <p:cNvPicPr/>
                <p:nvPr/>
              </p:nvPicPr>
              <p:blipFill>
                <a:blip r:embed="rId385"/>
                <a:stretch>
                  <a:fillRect/>
                </a:stretch>
              </p:blipFill>
              <p:spPr>
                <a:xfrm>
                  <a:off x="8421059" y="2380651"/>
                  <a:ext cx="228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8" name="Freihand 237">
                  <a:extLst>
                    <a:ext uri="{FF2B5EF4-FFF2-40B4-BE49-F238E27FC236}">
                      <a16:creationId xmlns:a16="http://schemas.microsoft.com/office/drawing/2014/main" id="{4FEB84F5-1D9A-4212-BE0E-8E744BD477DC}"/>
                    </a:ext>
                  </a:extLst>
                </p14:cNvPr>
                <p14:cNvContentPartPr/>
                <p14:nvPr/>
              </p14:nvContentPartPr>
              <p14:xfrm>
                <a:off x="8659739" y="2276971"/>
                <a:ext cx="76680" cy="154080"/>
              </p14:xfrm>
            </p:contentPart>
          </mc:Choice>
          <mc:Fallback xmlns="">
            <p:pic>
              <p:nvPicPr>
                <p:cNvPr id="238" name="Freihand 237">
                  <a:extLst>
                    <a:ext uri="{FF2B5EF4-FFF2-40B4-BE49-F238E27FC236}">
                      <a16:creationId xmlns:a16="http://schemas.microsoft.com/office/drawing/2014/main" id="{4FEB84F5-1D9A-4212-BE0E-8E744BD477DC}"/>
                    </a:ext>
                  </a:extLst>
                </p:cNvPr>
                <p:cNvPicPr/>
                <p:nvPr/>
              </p:nvPicPr>
              <p:blipFill>
                <a:blip r:embed="rId387"/>
                <a:stretch>
                  <a:fillRect/>
                </a:stretch>
              </p:blipFill>
              <p:spPr>
                <a:xfrm>
                  <a:off x="8655419" y="2272651"/>
                  <a:ext cx="85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9" name="Freihand 238">
                  <a:extLst>
                    <a:ext uri="{FF2B5EF4-FFF2-40B4-BE49-F238E27FC236}">
                      <a16:creationId xmlns:a16="http://schemas.microsoft.com/office/drawing/2014/main" id="{4A5D0841-F911-4C0E-9F99-6A96904B51FE}"/>
                    </a:ext>
                  </a:extLst>
                </p14:cNvPr>
                <p14:cNvContentPartPr/>
                <p14:nvPr/>
              </p14:nvContentPartPr>
              <p14:xfrm>
                <a:off x="8751899" y="2350411"/>
                <a:ext cx="24840" cy="68760"/>
              </p14:xfrm>
            </p:contentPart>
          </mc:Choice>
          <mc:Fallback xmlns="">
            <p:pic>
              <p:nvPicPr>
                <p:cNvPr id="239" name="Freihand 238">
                  <a:extLst>
                    <a:ext uri="{FF2B5EF4-FFF2-40B4-BE49-F238E27FC236}">
                      <a16:creationId xmlns:a16="http://schemas.microsoft.com/office/drawing/2014/main" id="{4A5D0841-F911-4C0E-9F99-6A96904B51FE}"/>
                    </a:ext>
                  </a:extLst>
                </p:cNvPr>
                <p:cNvPicPr/>
                <p:nvPr/>
              </p:nvPicPr>
              <p:blipFill>
                <a:blip r:embed="rId389"/>
                <a:stretch>
                  <a:fillRect/>
                </a:stretch>
              </p:blipFill>
              <p:spPr>
                <a:xfrm>
                  <a:off x="8747579" y="2346091"/>
                  <a:ext cx="3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Freihand 239">
                  <a:extLst>
                    <a:ext uri="{FF2B5EF4-FFF2-40B4-BE49-F238E27FC236}">
                      <a16:creationId xmlns:a16="http://schemas.microsoft.com/office/drawing/2014/main" id="{A398EF36-4F7C-40B3-B796-59D4DF07AD26}"/>
                    </a:ext>
                  </a:extLst>
                </p14:cNvPr>
                <p14:cNvContentPartPr/>
                <p14:nvPr/>
              </p14:nvContentPartPr>
              <p14:xfrm>
                <a:off x="8810219" y="2203171"/>
                <a:ext cx="192960" cy="193320"/>
              </p14:xfrm>
            </p:contentPart>
          </mc:Choice>
          <mc:Fallback xmlns="">
            <p:pic>
              <p:nvPicPr>
                <p:cNvPr id="240" name="Freihand 239">
                  <a:extLst>
                    <a:ext uri="{FF2B5EF4-FFF2-40B4-BE49-F238E27FC236}">
                      <a16:creationId xmlns:a16="http://schemas.microsoft.com/office/drawing/2014/main" id="{A398EF36-4F7C-40B3-B796-59D4DF07AD26}"/>
                    </a:ext>
                  </a:extLst>
                </p:cNvPr>
                <p:cNvPicPr/>
                <p:nvPr/>
              </p:nvPicPr>
              <p:blipFill>
                <a:blip r:embed="rId391"/>
                <a:stretch>
                  <a:fillRect/>
                </a:stretch>
              </p:blipFill>
              <p:spPr>
                <a:xfrm>
                  <a:off x="8805899" y="2198851"/>
                  <a:ext cx="201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Freihand 240">
                  <a:extLst>
                    <a:ext uri="{FF2B5EF4-FFF2-40B4-BE49-F238E27FC236}">
                      <a16:creationId xmlns:a16="http://schemas.microsoft.com/office/drawing/2014/main" id="{7580E4A8-2CAF-4AB0-9838-3B896A91691F}"/>
                    </a:ext>
                  </a:extLst>
                </p14:cNvPr>
                <p14:cNvContentPartPr/>
                <p14:nvPr/>
              </p14:nvContentPartPr>
              <p14:xfrm>
                <a:off x="9026579" y="2222251"/>
                <a:ext cx="170640" cy="125280"/>
              </p14:xfrm>
            </p:contentPart>
          </mc:Choice>
          <mc:Fallback xmlns="">
            <p:pic>
              <p:nvPicPr>
                <p:cNvPr id="241" name="Freihand 240">
                  <a:extLst>
                    <a:ext uri="{FF2B5EF4-FFF2-40B4-BE49-F238E27FC236}">
                      <a16:creationId xmlns:a16="http://schemas.microsoft.com/office/drawing/2014/main" id="{7580E4A8-2CAF-4AB0-9838-3B896A91691F}"/>
                    </a:ext>
                  </a:extLst>
                </p:cNvPr>
                <p:cNvPicPr/>
                <p:nvPr/>
              </p:nvPicPr>
              <p:blipFill>
                <a:blip r:embed="rId393"/>
                <a:stretch>
                  <a:fillRect/>
                </a:stretch>
              </p:blipFill>
              <p:spPr>
                <a:xfrm>
                  <a:off x="9022259" y="2217931"/>
                  <a:ext cx="179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Freihand 241">
                  <a:extLst>
                    <a:ext uri="{FF2B5EF4-FFF2-40B4-BE49-F238E27FC236}">
                      <a16:creationId xmlns:a16="http://schemas.microsoft.com/office/drawing/2014/main" id="{96C94451-C871-4994-93F1-B38443864D0E}"/>
                    </a:ext>
                  </a:extLst>
                </p14:cNvPr>
                <p14:cNvContentPartPr/>
                <p14:nvPr/>
              </p14:nvContentPartPr>
              <p14:xfrm>
                <a:off x="9094619" y="2178331"/>
                <a:ext cx="24840" cy="6480"/>
              </p14:xfrm>
            </p:contentPart>
          </mc:Choice>
          <mc:Fallback xmlns="">
            <p:pic>
              <p:nvPicPr>
                <p:cNvPr id="242" name="Freihand 241">
                  <a:extLst>
                    <a:ext uri="{FF2B5EF4-FFF2-40B4-BE49-F238E27FC236}">
                      <a16:creationId xmlns:a16="http://schemas.microsoft.com/office/drawing/2014/main" id="{96C94451-C871-4994-93F1-B38443864D0E}"/>
                    </a:ext>
                  </a:extLst>
                </p:cNvPr>
                <p:cNvPicPr/>
                <p:nvPr/>
              </p:nvPicPr>
              <p:blipFill>
                <a:blip r:embed="rId395"/>
                <a:stretch>
                  <a:fillRect/>
                </a:stretch>
              </p:blipFill>
              <p:spPr>
                <a:xfrm>
                  <a:off x="9090299" y="2174011"/>
                  <a:ext cx="33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3" name="Freihand 242">
                  <a:extLst>
                    <a:ext uri="{FF2B5EF4-FFF2-40B4-BE49-F238E27FC236}">
                      <a16:creationId xmlns:a16="http://schemas.microsoft.com/office/drawing/2014/main" id="{D3630C86-2B14-4AEA-B548-BD7850DA2D5B}"/>
                    </a:ext>
                  </a:extLst>
                </p14:cNvPr>
                <p14:cNvContentPartPr/>
                <p14:nvPr/>
              </p14:nvContentPartPr>
              <p14:xfrm>
                <a:off x="9221699" y="2228371"/>
                <a:ext cx="102960" cy="70200"/>
              </p14:xfrm>
            </p:contentPart>
          </mc:Choice>
          <mc:Fallback xmlns="">
            <p:pic>
              <p:nvPicPr>
                <p:cNvPr id="243" name="Freihand 242">
                  <a:extLst>
                    <a:ext uri="{FF2B5EF4-FFF2-40B4-BE49-F238E27FC236}">
                      <a16:creationId xmlns:a16="http://schemas.microsoft.com/office/drawing/2014/main" id="{D3630C86-2B14-4AEA-B548-BD7850DA2D5B}"/>
                    </a:ext>
                  </a:extLst>
                </p:cNvPr>
                <p:cNvPicPr/>
                <p:nvPr/>
              </p:nvPicPr>
              <p:blipFill>
                <a:blip r:embed="rId397"/>
                <a:stretch>
                  <a:fillRect/>
                </a:stretch>
              </p:blipFill>
              <p:spPr>
                <a:xfrm>
                  <a:off x="9217379" y="2224051"/>
                  <a:ext cx="111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4" name="Freihand 243">
                  <a:extLst>
                    <a:ext uri="{FF2B5EF4-FFF2-40B4-BE49-F238E27FC236}">
                      <a16:creationId xmlns:a16="http://schemas.microsoft.com/office/drawing/2014/main" id="{A8E77432-D32B-42FA-86C0-532CBF3C967D}"/>
                    </a:ext>
                  </a:extLst>
                </p14:cNvPr>
                <p14:cNvContentPartPr/>
                <p14:nvPr/>
              </p14:nvContentPartPr>
              <p14:xfrm>
                <a:off x="9450659" y="2141611"/>
                <a:ext cx="245160" cy="165960"/>
              </p14:xfrm>
            </p:contentPart>
          </mc:Choice>
          <mc:Fallback xmlns="">
            <p:pic>
              <p:nvPicPr>
                <p:cNvPr id="244" name="Freihand 243">
                  <a:extLst>
                    <a:ext uri="{FF2B5EF4-FFF2-40B4-BE49-F238E27FC236}">
                      <a16:creationId xmlns:a16="http://schemas.microsoft.com/office/drawing/2014/main" id="{A8E77432-D32B-42FA-86C0-532CBF3C967D}"/>
                    </a:ext>
                  </a:extLst>
                </p:cNvPr>
                <p:cNvPicPr/>
                <p:nvPr/>
              </p:nvPicPr>
              <p:blipFill>
                <a:blip r:embed="rId399"/>
                <a:stretch>
                  <a:fillRect/>
                </a:stretch>
              </p:blipFill>
              <p:spPr>
                <a:xfrm>
                  <a:off x="9446339" y="2137291"/>
                  <a:ext cx="253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5" name="Freihand 244">
                  <a:extLst>
                    <a:ext uri="{FF2B5EF4-FFF2-40B4-BE49-F238E27FC236}">
                      <a16:creationId xmlns:a16="http://schemas.microsoft.com/office/drawing/2014/main" id="{9330CF9E-C9EF-4A35-8606-62E9990E3E33}"/>
                    </a:ext>
                  </a:extLst>
                </p14:cNvPr>
                <p14:cNvContentPartPr/>
                <p14:nvPr/>
              </p14:nvContentPartPr>
              <p14:xfrm>
                <a:off x="9706259" y="2225851"/>
                <a:ext cx="136440" cy="61560"/>
              </p14:xfrm>
            </p:contentPart>
          </mc:Choice>
          <mc:Fallback xmlns="">
            <p:pic>
              <p:nvPicPr>
                <p:cNvPr id="245" name="Freihand 244">
                  <a:extLst>
                    <a:ext uri="{FF2B5EF4-FFF2-40B4-BE49-F238E27FC236}">
                      <a16:creationId xmlns:a16="http://schemas.microsoft.com/office/drawing/2014/main" id="{9330CF9E-C9EF-4A35-8606-62E9990E3E33}"/>
                    </a:ext>
                  </a:extLst>
                </p:cNvPr>
                <p:cNvPicPr/>
                <p:nvPr/>
              </p:nvPicPr>
              <p:blipFill>
                <a:blip r:embed="rId401"/>
                <a:stretch>
                  <a:fillRect/>
                </a:stretch>
              </p:blipFill>
              <p:spPr>
                <a:xfrm>
                  <a:off x="9701939" y="2221531"/>
                  <a:ext cx="145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6" name="Freihand 245">
                  <a:extLst>
                    <a:ext uri="{FF2B5EF4-FFF2-40B4-BE49-F238E27FC236}">
                      <a16:creationId xmlns:a16="http://schemas.microsoft.com/office/drawing/2014/main" id="{9B537D22-1CC1-4A63-9160-FE880067A665}"/>
                    </a:ext>
                  </a:extLst>
                </p14:cNvPr>
                <p14:cNvContentPartPr/>
                <p14:nvPr/>
              </p14:nvContentPartPr>
              <p14:xfrm>
                <a:off x="9859259" y="2153131"/>
                <a:ext cx="154800" cy="123120"/>
              </p14:xfrm>
            </p:contentPart>
          </mc:Choice>
          <mc:Fallback xmlns="">
            <p:pic>
              <p:nvPicPr>
                <p:cNvPr id="246" name="Freihand 245">
                  <a:extLst>
                    <a:ext uri="{FF2B5EF4-FFF2-40B4-BE49-F238E27FC236}">
                      <a16:creationId xmlns:a16="http://schemas.microsoft.com/office/drawing/2014/main" id="{9B537D22-1CC1-4A63-9160-FE880067A665}"/>
                    </a:ext>
                  </a:extLst>
                </p:cNvPr>
                <p:cNvPicPr/>
                <p:nvPr/>
              </p:nvPicPr>
              <p:blipFill>
                <a:blip r:embed="rId403"/>
                <a:stretch>
                  <a:fillRect/>
                </a:stretch>
              </p:blipFill>
              <p:spPr>
                <a:xfrm>
                  <a:off x="9854939" y="2148811"/>
                  <a:ext cx="163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7" name="Freihand 246">
                  <a:extLst>
                    <a:ext uri="{FF2B5EF4-FFF2-40B4-BE49-F238E27FC236}">
                      <a16:creationId xmlns:a16="http://schemas.microsoft.com/office/drawing/2014/main" id="{784B1078-18E9-44EE-9B19-A263A318502F}"/>
                    </a:ext>
                  </a:extLst>
                </p14:cNvPr>
                <p14:cNvContentPartPr/>
                <p14:nvPr/>
              </p14:nvContentPartPr>
              <p14:xfrm>
                <a:off x="10010459" y="2123971"/>
                <a:ext cx="7560" cy="17280"/>
              </p14:xfrm>
            </p:contentPart>
          </mc:Choice>
          <mc:Fallback xmlns="">
            <p:pic>
              <p:nvPicPr>
                <p:cNvPr id="247" name="Freihand 246">
                  <a:extLst>
                    <a:ext uri="{FF2B5EF4-FFF2-40B4-BE49-F238E27FC236}">
                      <a16:creationId xmlns:a16="http://schemas.microsoft.com/office/drawing/2014/main" id="{784B1078-18E9-44EE-9B19-A263A318502F}"/>
                    </a:ext>
                  </a:extLst>
                </p:cNvPr>
                <p:cNvPicPr/>
                <p:nvPr/>
              </p:nvPicPr>
              <p:blipFill>
                <a:blip r:embed="rId405"/>
                <a:stretch>
                  <a:fillRect/>
                </a:stretch>
              </p:blipFill>
              <p:spPr>
                <a:xfrm>
                  <a:off x="10006139" y="2119651"/>
                  <a:ext cx="16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8" name="Freihand 247">
                  <a:extLst>
                    <a:ext uri="{FF2B5EF4-FFF2-40B4-BE49-F238E27FC236}">
                      <a16:creationId xmlns:a16="http://schemas.microsoft.com/office/drawing/2014/main" id="{D9A720C7-A41F-409D-95FA-BE86BA1B1D23}"/>
                    </a:ext>
                  </a:extLst>
                </p14:cNvPr>
                <p14:cNvContentPartPr/>
                <p14:nvPr/>
              </p14:nvContentPartPr>
              <p14:xfrm>
                <a:off x="10058339" y="2203891"/>
                <a:ext cx="181080" cy="62280"/>
              </p14:xfrm>
            </p:contentPart>
          </mc:Choice>
          <mc:Fallback xmlns="">
            <p:pic>
              <p:nvPicPr>
                <p:cNvPr id="248" name="Freihand 247">
                  <a:extLst>
                    <a:ext uri="{FF2B5EF4-FFF2-40B4-BE49-F238E27FC236}">
                      <a16:creationId xmlns:a16="http://schemas.microsoft.com/office/drawing/2014/main" id="{D9A720C7-A41F-409D-95FA-BE86BA1B1D23}"/>
                    </a:ext>
                  </a:extLst>
                </p:cNvPr>
                <p:cNvPicPr/>
                <p:nvPr/>
              </p:nvPicPr>
              <p:blipFill>
                <a:blip r:embed="rId407"/>
                <a:stretch>
                  <a:fillRect/>
                </a:stretch>
              </p:blipFill>
              <p:spPr>
                <a:xfrm>
                  <a:off x="10054019" y="2199571"/>
                  <a:ext cx="189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9" name="Freihand 248">
                  <a:extLst>
                    <a:ext uri="{FF2B5EF4-FFF2-40B4-BE49-F238E27FC236}">
                      <a16:creationId xmlns:a16="http://schemas.microsoft.com/office/drawing/2014/main" id="{DA77E9BD-2F02-4DA8-B9A3-ABBFBF2B479F}"/>
                    </a:ext>
                  </a:extLst>
                </p14:cNvPr>
                <p14:cNvContentPartPr/>
                <p14:nvPr/>
              </p14:nvContentPartPr>
              <p14:xfrm>
                <a:off x="10254899" y="2187691"/>
                <a:ext cx="84960" cy="71640"/>
              </p14:xfrm>
            </p:contentPart>
          </mc:Choice>
          <mc:Fallback xmlns="">
            <p:pic>
              <p:nvPicPr>
                <p:cNvPr id="249" name="Freihand 248">
                  <a:extLst>
                    <a:ext uri="{FF2B5EF4-FFF2-40B4-BE49-F238E27FC236}">
                      <a16:creationId xmlns:a16="http://schemas.microsoft.com/office/drawing/2014/main" id="{DA77E9BD-2F02-4DA8-B9A3-ABBFBF2B479F}"/>
                    </a:ext>
                  </a:extLst>
                </p:cNvPr>
                <p:cNvPicPr/>
                <p:nvPr/>
              </p:nvPicPr>
              <p:blipFill>
                <a:blip r:embed="rId409"/>
                <a:stretch>
                  <a:fillRect/>
                </a:stretch>
              </p:blipFill>
              <p:spPr>
                <a:xfrm>
                  <a:off x="10250579" y="2183371"/>
                  <a:ext cx="93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0" name="Freihand 249">
                  <a:extLst>
                    <a:ext uri="{FF2B5EF4-FFF2-40B4-BE49-F238E27FC236}">
                      <a16:creationId xmlns:a16="http://schemas.microsoft.com/office/drawing/2014/main" id="{5FBF6915-C50C-4F75-B3C0-1ADA79EA8C0E}"/>
                    </a:ext>
                  </a:extLst>
                </p14:cNvPr>
                <p14:cNvContentPartPr/>
                <p14:nvPr/>
              </p14:nvContentPartPr>
              <p14:xfrm>
                <a:off x="10328699" y="2099491"/>
                <a:ext cx="164520" cy="143280"/>
              </p14:xfrm>
            </p:contentPart>
          </mc:Choice>
          <mc:Fallback xmlns="">
            <p:pic>
              <p:nvPicPr>
                <p:cNvPr id="250" name="Freihand 249">
                  <a:extLst>
                    <a:ext uri="{FF2B5EF4-FFF2-40B4-BE49-F238E27FC236}">
                      <a16:creationId xmlns:a16="http://schemas.microsoft.com/office/drawing/2014/main" id="{5FBF6915-C50C-4F75-B3C0-1ADA79EA8C0E}"/>
                    </a:ext>
                  </a:extLst>
                </p:cNvPr>
                <p:cNvPicPr/>
                <p:nvPr/>
              </p:nvPicPr>
              <p:blipFill>
                <a:blip r:embed="rId411"/>
                <a:stretch>
                  <a:fillRect/>
                </a:stretch>
              </p:blipFill>
              <p:spPr>
                <a:xfrm>
                  <a:off x="10324379" y="2095171"/>
                  <a:ext cx="173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1" name="Freihand 250">
                  <a:extLst>
                    <a:ext uri="{FF2B5EF4-FFF2-40B4-BE49-F238E27FC236}">
                      <a16:creationId xmlns:a16="http://schemas.microsoft.com/office/drawing/2014/main" id="{A7059AB6-351A-4FC6-93A1-32CDFF0D5DB5}"/>
                    </a:ext>
                  </a:extLst>
                </p14:cNvPr>
                <p14:cNvContentPartPr/>
                <p14:nvPr/>
              </p14:nvContentPartPr>
              <p14:xfrm>
                <a:off x="10480979" y="2085451"/>
                <a:ext cx="10080" cy="29520"/>
              </p14:xfrm>
            </p:contentPart>
          </mc:Choice>
          <mc:Fallback xmlns="">
            <p:pic>
              <p:nvPicPr>
                <p:cNvPr id="251" name="Freihand 250">
                  <a:extLst>
                    <a:ext uri="{FF2B5EF4-FFF2-40B4-BE49-F238E27FC236}">
                      <a16:creationId xmlns:a16="http://schemas.microsoft.com/office/drawing/2014/main" id="{A7059AB6-351A-4FC6-93A1-32CDFF0D5DB5}"/>
                    </a:ext>
                  </a:extLst>
                </p:cNvPr>
                <p:cNvPicPr/>
                <p:nvPr/>
              </p:nvPicPr>
              <p:blipFill>
                <a:blip r:embed="rId413"/>
                <a:stretch>
                  <a:fillRect/>
                </a:stretch>
              </p:blipFill>
              <p:spPr>
                <a:xfrm>
                  <a:off x="10476659" y="2081131"/>
                  <a:ext cx="18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2" name="Freihand 251">
                  <a:extLst>
                    <a:ext uri="{FF2B5EF4-FFF2-40B4-BE49-F238E27FC236}">
                      <a16:creationId xmlns:a16="http://schemas.microsoft.com/office/drawing/2014/main" id="{A20B40C8-47A8-4E96-A0A3-95D1A74E3AFC}"/>
                    </a:ext>
                  </a:extLst>
                </p14:cNvPr>
                <p14:cNvContentPartPr/>
                <p14:nvPr/>
              </p14:nvContentPartPr>
              <p14:xfrm>
                <a:off x="10506899" y="2132611"/>
                <a:ext cx="78840" cy="232200"/>
              </p14:xfrm>
            </p:contentPart>
          </mc:Choice>
          <mc:Fallback xmlns="">
            <p:pic>
              <p:nvPicPr>
                <p:cNvPr id="252" name="Freihand 251">
                  <a:extLst>
                    <a:ext uri="{FF2B5EF4-FFF2-40B4-BE49-F238E27FC236}">
                      <a16:creationId xmlns:a16="http://schemas.microsoft.com/office/drawing/2014/main" id="{A20B40C8-47A8-4E96-A0A3-95D1A74E3AFC}"/>
                    </a:ext>
                  </a:extLst>
                </p:cNvPr>
                <p:cNvPicPr/>
                <p:nvPr/>
              </p:nvPicPr>
              <p:blipFill>
                <a:blip r:embed="rId415"/>
                <a:stretch>
                  <a:fillRect/>
                </a:stretch>
              </p:blipFill>
              <p:spPr>
                <a:xfrm>
                  <a:off x="10502579" y="2128291"/>
                  <a:ext cx="874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3" name="Freihand 252">
                  <a:extLst>
                    <a:ext uri="{FF2B5EF4-FFF2-40B4-BE49-F238E27FC236}">
                      <a16:creationId xmlns:a16="http://schemas.microsoft.com/office/drawing/2014/main" id="{69657420-8F53-445E-81E3-8D1F1823EB61}"/>
                    </a:ext>
                  </a:extLst>
                </p14:cNvPr>
                <p14:cNvContentPartPr/>
                <p14:nvPr/>
              </p14:nvContentPartPr>
              <p14:xfrm>
                <a:off x="10628939" y="2010571"/>
                <a:ext cx="63000" cy="118440"/>
              </p14:xfrm>
            </p:contentPart>
          </mc:Choice>
          <mc:Fallback xmlns="">
            <p:pic>
              <p:nvPicPr>
                <p:cNvPr id="253" name="Freihand 252">
                  <a:extLst>
                    <a:ext uri="{FF2B5EF4-FFF2-40B4-BE49-F238E27FC236}">
                      <a16:creationId xmlns:a16="http://schemas.microsoft.com/office/drawing/2014/main" id="{69657420-8F53-445E-81E3-8D1F1823EB61}"/>
                    </a:ext>
                  </a:extLst>
                </p:cNvPr>
                <p:cNvPicPr/>
                <p:nvPr/>
              </p:nvPicPr>
              <p:blipFill>
                <a:blip r:embed="rId417"/>
                <a:stretch>
                  <a:fillRect/>
                </a:stretch>
              </p:blipFill>
              <p:spPr>
                <a:xfrm>
                  <a:off x="10624619" y="2006251"/>
                  <a:ext cx="71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4" name="Freihand 253">
                  <a:extLst>
                    <a:ext uri="{FF2B5EF4-FFF2-40B4-BE49-F238E27FC236}">
                      <a16:creationId xmlns:a16="http://schemas.microsoft.com/office/drawing/2014/main" id="{0759A26A-5363-428C-858D-352DCA0D7EA6}"/>
                    </a:ext>
                  </a:extLst>
                </p14:cNvPr>
                <p14:cNvContentPartPr/>
                <p14:nvPr/>
              </p14:nvContentPartPr>
              <p14:xfrm>
                <a:off x="10654139" y="2188771"/>
                <a:ext cx="19800" cy="33120"/>
              </p14:xfrm>
            </p:contentPart>
          </mc:Choice>
          <mc:Fallback xmlns="">
            <p:pic>
              <p:nvPicPr>
                <p:cNvPr id="254" name="Freihand 253">
                  <a:extLst>
                    <a:ext uri="{FF2B5EF4-FFF2-40B4-BE49-F238E27FC236}">
                      <a16:creationId xmlns:a16="http://schemas.microsoft.com/office/drawing/2014/main" id="{0759A26A-5363-428C-858D-352DCA0D7EA6}"/>
                    </a:ext>
                  </a:extLst>
                </p:cNvPr>
                <p:cNvPicPr/>
                <p:nvPr/>
              </p:nvPicPr>
              <p:blipFill>
                <a:blip r:embed="rId419"/>
                <a:stretch>
                  <a:fillRect/>
                </a:stretch>
              </p:blipFill>
              <p:spPr>
                <a:xfrm>
                  <a:off x="10649819" y="2184451"/>
                  <a:ext cx="2844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0">
            <p14:nvContentPartPr>
              <p14:cNvPr id="256" name="Freihand 255">
                <a:extLst>
                  <a:ext uri="{FF2B5EF4-FFF2-40B4-BE49-F238E27FC236}">
                    <a16:creationId xmlns:a16="http://schemas.microsoft.com/office/drawing/2014/main" id="{214ED75A-32B0-4789-97B0-B95D736EF16D}"/>
                  </a:ext>
                </a:extLst>
              </p14:cNvPr>
              <p14:cNvContentPartPr/>
              <p14:nvPr/>
            </p14:nvContentPartPr>
            <p14:xfrm>
              <a:off x="694019" y="2641291"/>
              <a:ext cx="194400" cy="103320"/>
            </p14:xfrm>
          </p:contentPart>
        </mc:Choice>
        <mc:Fallback xmlns="">
          <p:pic>
            <p:nvPicPr>
              <p:cNvPr id="256" name="Freihand 255">
                <a:extLst>
                  <a:ext uri="{FF2B5EF4-FFF2-40B4-BE49-F238E27FC236}">
                    <a16:creationId xmlns:a16="http://schemas.microsoft.com/office/drawing/2014/main" id="{214ED75A-32B0-4789-97B0-B95D736EF16D}"/>
                  </a:ext>
                </a:extLst>
              </p:cNvPr>
              <p:cNvPicPr/>
              <p:nvPr/>
            </p:nvPicPr>
            <p:blipFill>
              <a:blip r:embed="rId421"/>
              <a:stretch>
                <a:fillRect/>
              </a:stretch>
            </p:blipFill>
            <p:spPr>
              <a:xfrm>
                <a:off x="689699" y="2636971"/>
                <a:ext cx="203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7" name="Freihand 256">
                <a:extLst>
                  <a:ext uri="{FF2B5EF4-FFF2-40B4-BE49-F238E27FC236}">
                    <a16:creationId xmlns:a16="http://schemas.microsoft.com/office/drawing/2014/main" id="{C96D1614-2A53-403F-B3ED-3F072997D7F1}"/>
                  </a:ext>
                </a:extLst>
              </p14:cNvPr>
              <p14:cNvContentPartPr/>
              <p14:nvPr/>
            </p14:nvContentPartPr>
            <p14:xfrm>
              <a:off x="2670059" y="2652091"/>
              <a:ext cx="88560" cy="31320"/>
            </p14:xfrm>
          </p:contentPart>
        </mc:Choice>
        <mc:Fallback xmlns="">
          <p:pic>
            <p:nvPicPr>
              <p:cNvPr id="257" name="Freihand 256">
                <a:extLst>
                  <a:ext uri="{FF2B5EF4-FFF2-40B4-BE49-F238E27FC236}">
                    <a16:creationId xmlns:a16="http://schemas.microsoft.com/office/drawing/2014/main" id="{C96D1614-2A53-403F-B3ED-3F072997D7F1}"/>
                  </a:ext>
                </a:extLst>
              </p:cNvPr>
              <p:cNvPicPr/>
              <p:nvPr/>
            </p:nvPicPr>
            <p:blipFill>
              <a:blip r:embed="rId423"/>
              <a:stretch>
                <a:fillRect/>
              </a:stretch>
            </p:blipFill>
            <p:spPr>
              <a:xfrm>
                <a:off x="2665739" y="2647771"/>
                <a:ext cx="9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780F5D27-ABDC-4D7B-81F1-22B7FCE757D3}"/>
                  </a:ext>
                </a:extLst>
              </p14:cNvPr>
              <p14:cNvContentPartPr/>
              <p14:nvPr/>
            </p14:nvContentPartPr>
            <p14:xfrm>
              <a:off x="2329499" y="2274811"/>
              <a:ext cx="209520" cy="25920"/>
            </p14:xfrm>
          </p:contentPart>
        </mc:Choice>
        <mc:Fallback xmlns="">
          <p:pic>
            <p:nvPicPr>
              <p:cNvPr id="258" name="Freihand 257">
                <a:extLst>
                  <a:ext uri="{FF2B5EF4-FFF2-40B4-BE49-F238E27FC236}">
                    <a16:creationId xmlns:a16="http://schemas.microsoft.com/office/drawing/2014/main" id="{780F5D27-ABDC-4D7B-81F1-22B7FCE757D3}"/>
                  </a:ext>
                </a:extLst>
              </p:cNvPr>
              <p:cNvPicPr/>
              <p:nvPr/>
            </p:nvPicPr>
            <p:blipFill>
              <a:blip r:embed="rId425"/>
              <a:stretch>
                <a:fillRect/>
              </a:stretch>
            </p:blipFill>
            <p:spPr>
              <a:xfrm>
                <a:off x="2325179" y="2270491"/>
                <a:ext cx="218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9" name="Freihand 258">
                <a:extLst>
                  <a:ext uri="{FF2B5EF4-FFF2-40B4-BE49-F238E27FC236}">
                    <a16:creationId xmlns:a16="http://schemas.microsoft.com/office/drawing/2014/main" id="{3A0663F5-EB9B-4A41-835F-E3551E76CEF8}"/>
                  </a:ext>
                </a:extLst>
              </p14:cNvPr>
              <p14:cNvContentPartPr/>
              <p14:nvPr/>
            </p14:nvContentPartPr>
            <p14:xfrm>
              <a:off x="2659979" y="2646331"/>
              <a:ext cx="100440" cy="95760"/>
            </p14:xfrm>
          </p:contentPart>
        </mc:Choice>
        <mc:Fallback xmlns="">
          <p:pic>
            <p:nvPicPr>
              <p:cNvPr id="259" name="Freihand 258">
                <a:extLst>
                  <a:ext uri="{FF2B5EF4-FFF2-40B4-BE49-F238E27FC236}">
                    <a16:creationId xmlns:a16="http://schemas.microsoft.com/office/drawing/2014/main" id="{3A0663F5-EB9B-4A41-835F-E3551E76CEF8}"/>
                  </a:ext>
                </a:extLst>
              </p:cNvPr>
              <p:cNvPicPr/>
              <p:nvPr/>
            </p:nvPicPr>
            <p:blipFill>
              <a:blip r:embed="rId427"/>
              <a:stretch>
                <a:fillRect/>
              </a:stretch>
            </p:blipFill>
            <p:spPr>
              <a:xfrm>
                <a:off x="2655659" y="2642011"/>
                <a:ext cx="109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9" name="Freihand 8">
                <a:extLst>
                  <a:ext uri="{FF2B5EF4-FFF2-40B4-BE49-F238E27FC236}">
                    <a16:creationId xmlns:a16="http://schemas.microsoft.com/office/drawing/2014/main" id="{43626ECA-5324-429D-B25C-69AE8829F380}"/>
                  </a:ext>
                </a:extLst>
              </p14:cNvPr>
              <p14:cNvContentPartPr/>
              <p14:nvPr/>
            </p14:nvContentPartPr>
            <p14:xfrm>
              <a:off x="11712539" y="1811851"/>
              <a:ext cx="31320" cy="33120"/>
            </p14:xfrm>
          </p:contentPart>
        </mc:Choice>
        <mc:Fallback>
          <p:pic>
            <p:nvPicPr>
              <p:cNvPr id="9" name="Freihand 8">
                <a:extLst>
                  <a:ext uri="{FF2B5EF4-FFF2-40B4-BE49-F238E27FC236}">
                    <a16:creationId xmlns:a16="http://schemas.microsoft.com/office/drawing/2014/main" id="{43626ECA-5324-429D-B25C-69AE8829F380}"/>
                  </a:ext>
                </a:extLst>
              </p:cNvPr>
              <p:cNvPicPr/>
              <p:nvPr/>
            </p:nvPicPr>
            <p:blipFill>
              <a:blip r:embed="rId429"/>
              <a:stretch>
                <a:fillRect/>
              </a:stretch>
            </p:blipFill>
            <p:spPr>
              <a:xfrm>
                <a:off x="11708219" y="1807531"/>
                <a:ext cx="39960" cy="41760"/>
              </a:xfrm>
              <a:prstGeom prst="rect">
                <a:avLst/>
              </a:prstGeom>
            </p:spPr>
          </p:pic>
        </mc:Fallback>
      </mc:AlternateContent>
      <p:grpSp>
        <p:nvGrpSpPr>
          <p:cNvPr id="22" name="Gruppieren 21">
            <a:extLst>
              <a:ext uri="{FF2B5EF4-FFF2-40B4-BE49-F238E27FC236}">
                <a16:creationId xmlns:a16="http://schemas.microsoft.com/office/drawing/2014/main" id="{EF245F10-51F1-4DE2-A6C3-230AE0C00F45}"/>
              </a:ext>
            </a:extLst>
          </p:cNvPr>
          <p:cNvGrpSpPr/>
          <p:nvPr/>
        </p:nvGrpSpPr>
        <p:grpSpPr>
          <a:xfrm>
            <a:off x="11743499" y="1222891"/>
            <a:ext cx="171000" cy="287280"/>
            <a:chOff x="11743499" y="1222891"/>
            <a:chExt cx="171000" cy="287280"/>
          </a:xfrm>
        </p:grpSpPr>
        <mc:AlternateContent xmlns:mc="http://schemas.openxmlformats.org/markup-compatibility/2006">
          <mc:Choice xmlns:p14="http://schemas.microsoft.com/office/powerpoint/2010/main" Requires="p14">
            <p:contentPart p14:bwMode="auto" r:id="rId430">
              <p14:nvContentPartPr>
                <p14:cNvPr id="17" name="Freihand 16">
                  <a:extLst>
                    <a:ext uri="{FF2B5EF4-FFF2-40B4-BE49-F238E27FC236}">
                      <a16:creationId xmlns:a16="http://schemas.microsoft.com/office/drawing/2014/main" id="{754137FD-55F8-4FF4-A23A-772B8F1B5588}"/>
                    </a:ext>
                  </a:extLst>
                </p14:cNvPr>
                <p14:cNvContentPartPr/>
                <p14:nvPr/>
              </p14:nvContentPartPr>
              <p14:xfrm>
                <a:off x="11743499" y="1315771"/>
                <a:ext cx="107280" cy="194400"/>
              </p14:xfrm>
            </p:contentPart>
          </mc:Choice>
          <mc:Fallback>
            <p:pic>
              <p:nvPicPr>
                <p:cNvPr id="17" name="Freihand 16">
                  <a:extLst>
                    <a:ext uri="{FF2B5EF4-FFF2-40B4-BE49-F238E27FC236}">
                      <a16:creationId xmlns:a16="http://schemas.microsoft.com/office/drawing/2014/main" id="{754137FD-55F8-4FF4-A23A-772B8F1B5588}"/>
                    </a:ext>
                  </a:extLst>
                </p:cNvPr>
                <p:cNvPicPr/>
                <p:nvPr/>
              </p:nvPicPr>
              <p:blipFill>
                <a:blip r:embed="rId431"/>
                <a:stretch>
                  <a:fillRect/>
                </a:stretch>
              </p:blipFill>
              <p:spPr>
                <a:xfrm>
                  <a:off x="11739179" y="1311451"/>
                  <a:ext cx="115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0" name="Freihand 19">
                  <a:extLst>
                    <a:ext uri="{FF2B5EF4-FFF2-40B4-BE49-F238E27FC236}">
                      <a16:creationId xmlns:a16="http://schemas.microsoft.com/office/drawing/2014/main" id="{1C84E12B-7EF8-4E98-9AA7-8BB52F652099}"/>
                    </a:ext>
                  </a:extLst>
                </p14:cNvPr>
                <p14:cNvContentPartPr/>
                <p14:nvPr/>
              </p14:nvContentPartPr>
              <p14:xfrm>
                <a:off x="11744219" y="1222891"/>
                <a:ext cx="170280" cy="270720"/>
              </p14:xfrm>
            </p:contentPart>
          </mc:Choice>
          <mc:Fallback>
            <p:pic>
              <p:nvPicPr>
                <p:cNvPr id="20" name="Freihand 19">
                  <a:extLst>
                    <a:ext uri="{FF2B5EF4-FFF2-40B4-BE49-F238E27FC236}">
                      <a16:creationId xmlns:a16="http://schemas.microsoft.com/office/drawing/2014/main" id="{1C84E12B-7EF8-4E98-9AA7-8BB52F652099}"/>
                    </a:ext>
                  </a:extLst>
                </p:cNvPr>
                <p:cNvPicPr/>
                <p:nvPr/>
              </p:nvPicPr>
              <p:blipFill>
                <a:blip r:embed="rId433"/>
                <a:stretch>
                  <a:fillRect/>
                </a:stretch>
              </p:blipFill>
              <p:spPr>
                <a:xfrm>
                  <a:off x="11739899" y="1218571"/>
                  <a:ext cx="178920" cy="279360"/>
                </a:xfrm>
                <a:prstGeom prst="rect">
                  <a:avLst/>
                </a:prstGeom>
              </p:spPr>
            </p:pic>
          </mc:Fallback>
        </mc:AlternateContent>
      </p:grpSp>
    </p:spTree>
    <p:extLst>
      <p:ext uri="{BB962C8B-B14F-4D97-AF65-F5344CB8AC3E}">
        <p14:creationId xmlns:p14="http://schemas.microsoft.com/office/powerpoint/2010/main" val="377525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2F22EDED-5C85-F52A-3034-D1E70DD32183}"/>
              </a:ext>
            </a:extLst>
          </p:cNvPr>
          <p:cNvSpPr txBox="1"/>
          <p:nvPr/>
        </p:nvSpPr>
        <p:spPr>
          <a:xfrm>
            <a:off x="226243" y="3698904"/>
            <a:ext cx="5122206" cy="1174753"/>
          </a:xfrm>
          <a:prstGeom prst="rect">
            <a:avLst/>
          </a:prstGeom>
          <a:noFill/>
        </p:spPr>
        <p:txBody>
          <a:bodyPr wrap="square" rtlCol="0">
            <a:noAutofit/>
          </a:bodyPr>
          <a:lstStyle/>
          <a:p>
            <a:r>
              <a:rPr lang="de-DE"/>
              <a:t>Try to figure out different Periods in the change of world production and world Trade in the last four decades by setting both time series for 1980 to 100 and calculation (average) growth rates.</a:t>
            </a:r>
            <a:endParaRPr lang="de-DE" dirty="0"/>
          </a:p>
          <a:p>
            <a:endParaRPr lang="de-DE" sz="2540" dirty="0"/>
          </a:p>
        </p:txBody>
      </p:sp>
      <p:graphicFrame>
        <p:nvGraphicFramePr>
          <p:cNvPr id="3" name="Diagramm 2">
            <a:extLst>
              <a:ext uri="{FF2B5EF4-FFF2-40B4-BE49-F238E27FC236}">
                <a16:creationId xmlns:a16="http://schemas.microsoft.com/office/drawing/2014/main" id="{B80FD93F-5356-4E8D-846B-D5E1D3E955F9}"/>
              </a:ext>
            </a:extLst>
          </p:cNvPr>
          <p:cNvGraphicFramePr>
            <a:graphicFrameLocks/>
          </p:cNvGraphicFramePr>
          <p:nvPr/>
        </p:nvGraphicFramePr>
        <p:xfrm>
          <a:off x="128336" y="63767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kt 4">
            <a:extLst>
              <a:ext uri="{FF2B5EF4-FFF2-40B4-BE49-F238E27FC236}">
                <a16:creationId xmlns:a16="http://schemas.microsoft.com/office/drawing/2014/main" id="{108779D3-E52A-A4A6-7B0D-17D154961118}"/>
              </a:ext>
            </a:extLst>
          </p:cNvPr>
          <p:cNvGraphicFramePr>
            <a:graphicFrameLocks noChangeAspect="1"/>
          </p:cNvGraphicFramePr>
          <p:nvPr>
            <p:extLst>
              <p:ext uri="{D42A27DB-BD31-4B8C-83A1-F6EECF244321}">
                <p14:modId xmlns:p14="http://schemas.microsoft.com/office/powerpoint/2010/main" val="52447841"/>
              </p:ext>
            </p:extLst>
          </p:nvPr>
        </p:nvGraphicFramePr>
        <p:xfrm>
          <a:off x="5616575" y="682625"/>
          <a:ext cx="2238375" cy="5911850"/>
        </p:xfrm>
        <a:graphic>
          <a:graphicData uri="http://schemas.openxmlformats.org/presentationml/2006/ole">
            <mc:AlternateContent xmlns:mc="http://schemas.openxmlformats.org/markup-compatibility/2006">
              <mc:Choice xmlns:v="urn:schemas-microsoft-com:vml" Requires="v">
                <p:oleObj spid="_x0000_s1052" name="Worksheet" r:id="rId5" imgW="2238451" imgH="4581601" progId="Excel.Sheet.12">
                  <p:embed/>
                </p:oleObj>
              </mc:Choice>
              <mc:Fallback>
                <p:oleObj name="Worksheet" r:id="rId5" imgW="2238451" imgH="4581601" progId="Excel.Sheet.12">
                  <p:embed/>
                  <p:pic>
                    <p:nvPicPr>
                      <p:cNvPr id="5" name="Objekt 4">
                        <a:extLst>
                          <a:ext uri="{FF2B5EF4-FFF2-40B4-BE49-F238E27FC236}">
                            <a16:creationId xmlns:a16="http://schemas.microsoft.com/office/drawing/2014/main" id="{108779D3-E52A-A4A6-7B0D-17D154961118}"/>
                          </a:ext>
                        </a:extLst>
                      </p:cNvPr>
                      <p:cNvPicPr/>
                      <p:nvPr/>
                    </p:nvPicPr>
                    <p:blipFill>
                      <a:blip r:embed="rId6"/>
                      <a:stretch>
                        <a:fillRect/>
                      </a:stretch>
                    </p:blipFill>
                    <p:spPr>
                      <a:xfrm>
                        <a:off x="5616575" y="682625"/>
                        <a:ext cx="2238375" cy="5911850"/>
                      </a:xfrm>
                      <a:prstGeom prst="rect">
                        <a:avLst/>
                      </a:prstGeom>
                    </p:spPr>
                  </p:pic>
                </p:oleObj>
              </mc:Fallback>
            </mc:AlternateContent>
          </a:graphicData>
        </a:graphic>
      </p:graphicFrame>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a:t>Source: </a:t>
            </a:r>
            <a:r>
              <a:rPr lang="de-DE" sz="1200">
                <a:hlinkClick r:id="rId7"/>
              </a:rPr>
              <a:t>IMF Datamapper </a:t>
            </a:r>
            <a:r>
              <a:rPr lang="de-DE" sz="1200"/>
              <a:t>and </a:t>
            </a:r>
            <a:r>
              <a:rPr lang="de-DE" sz="1200">
                <a:hlinkClick r:id="rId8"/>
              </a:rPr>
              <a:t>Trade-Data</a:t>
            </a:r>
            <a:endParaRPr lang="de-DE" sz="1200" dirty="0"/>
          </a:p>
          <a:p>
            <a:endParaRPr lang="de-DE" sz="2540" dirty="0"/>
          </a:p>
        </p:txBody>
      </p:sp>
    </p:spTree>
    <p:extLst>
      <p:ext uri="{BB962C8B-B14F-4D97-AF65-F5344CB8AC3E}">
        <p14:creationId xmlns:p14="http://schemas.microsoft.com/office/powerpoint/2010/main" val="340756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9587"/>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FB16DE8-85B9-CB96-BA2E-AB013D6B3A91}"/>
              </a:ext>
            </a:extLst>
          </p:cNvPr>
          <p:cNvSpPr txBox="1"/>
          <p:nvPr/>
        </p:nvSpPr>
        <p:spPr>
          <a:xfrm>
            <a:off x="0" y="3379808"/>
            <a:ext cx="2824223" cy="254643"/>
          </a:xfrm>
          <a:prstGeom prst="rect">
            <a:avLst/>
          </a:prstGeom>
          <a:noFill/>
        </p:spPr>
        <p:txBody>
          <a:bodyPr wrap="square" rtlCol="0">
            <a:noAutofit/>
          </a:bodyPr>
          <a:lstStyle/>
          <a:p>
            <a:r>
              <a:rPr lang="de-DE" sz="1200" dirty="0"/>
              <a:t>Source: </a:t>
            </a:r>
            <a:r>
              <a:rPr lang="de-DE" sz="1200" dirty="0">
                <a:hlinkClick r:id="rId3"/>
              </a:rPr>
              <a:t>IMF Datamapper </a:t>
            </a:r>
            <a:r>
              <a:rPr lang="de-DE" sz="1200" dirty="0"/>
              <a:t>and </a:t>
            </a:r>
            <a:r>
              <a:rPr lang="de-DE" sz="1200" dirty="0">
                <a:hlinkClick r:id="rId4"/>
              </a:rPr>
              <a:t>Trade-Data</a:t>
            </a:r>
            <a:endParaRPr lang="de-DE" sz="1200" dirty="0"/>
          </a:p>
          <a:p>
            <a:endParaRPr lang="de-DE" sz="2540" dirty="0"/>
          </a:p>
        </p:txBody>
      </p:sp>
      <p:pic>
        <p:nvPicPr>
          <p:cNvPr id="5" name="Grafik 4">
            <a:extLst>
              <a:ext uri="{FF2B5EF4-FFF2-40B4-BE49-F238E27FC236}">
                <a16:creationId xmlns:a16="http://schemas.microsoft.com/office/drawing/2014/main" id="{8451F10F-9047-44B7-990C-99B6A6DD90D3}"/>
              </a:ext>
            </a:extLst>
          </p:cNvPr>
          <p:cNvPicPr>
            <a:picLocks noChangeAspect="1"/>
          </p:cNvPicPr>
          <p:nvPr/>
        </p:nvPicPr>
        <p:blipFill>
          <a:blip r:embed="rId5"/>
          <a:stretch>
            <a:fillRect/>
          </a:stretch>
        </p:blipFill>
        <p:spPr>
          <a:xfrm>
            <a:off x="291762" y="3782879"/>
            <a:ext cx="4584589" cy="2755631"/>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72AA6424-3D8A-4F51-8C87-6CA6A86EC036}"/>
                  </a:ext>
                </a:extLst>
              </p14:cNvPr>
              <p14:cNvContentPartPr/>
              <p14:nvPr/>
            </p14:nvContentPartPr>
            <p14:xfrm>
              <a:off x="5280779" y="3863491"/>
              <a:ext cx="360" cy="360"/>
            </p14:xfrm>
          </p:contentPart>
        </mc:Choice>
        <mc:Fallback xmlns="">
          <p:pic>
            <p:nvPicPr>
              <p:cNvPr id="10" name="Freihand 9">
                <a:extLst>
                  <a:ext uri="{FF2B5EF4-FFF2-40B4-BE49-F238E27FC236}">
                    <a16:creationId xmlns:a16="http://schemas.microsoft.com/office/drawing/2014/main" id="{72AA6424-3D8A-4F51-8C87-6CA6A86EC036}"/>
                  </a:ext>
                </a:extLst>
              </p:cNvPr>
              <p:cNvPicPr/>
              <p:nvPr/>
            </p:nvPicPr>
            <p:blipFill>
              <a:blip r:embed="rId7"/>
              <a:stretch>
                <a:fillRect/>
              </a:stretch>
            </p:blipFill>
            <p:spPr>
              <a:xfrm>
                <a:off x="5276459" y="3859171"/>
                <a:ext cx="9000" cy="9000"/>
              </a:xfrm>
              <a:prstGeom prst="rect">
                <a:avLst/>
              </a:prstGeom>
            </p:spPr>
          </p:pic>
        </mc:Fallback>
      </mc:AlternateContent>
      <p:graphicFrame>
        <p:nvGraphicFramePr>
          <p:cNvPr id="69" name="Diagramm 68">
            <a:extLst>
              <a:ext uri="{FF2B5EF4-FFF2-40B4-BE49-F238E27FC236}">
                <a16:creationId xmlns:a16="http://schemas.microsoft.com/office/drawing/2014/main" id="{D9004306-EA0B-4BD5-9ECD-CE70B1B2E31A}"/>
              </a:ext>
            </a:extLst>
          </p:cNvPr>
          <p:cNvGraphicFramePr>
            <a:graphicFrameLocks/>
          </p:cNvGraphicFramePr>
          <p:nvPr>
            <p:extLst>
              <p:ext uri="{D42A27DB-BD31-4B8C-83A1-F6EECF244321}">
                <p14:modId xmlns:p14="http://schemas.microsoft.com/office/powerpoint/2010/main" val="219805504"/>
              </p:ext>
            </p:extLst>
          </p:nvPr>
        </p:nvGraphicFramePr>
        <p:xfrm>
          <a:off x="4766339" y="730300"/>
          <a:ext cx="4572000" cy="2743200"/>
        </p:xfrm>
        <a:graphic>
          <a:graphicData uri="http://schemas.openxmlformats.org/drawingml/2006/chart">
            <c:chart xmlns:c="http://schemas.openxmlformats.org/drawingml/2006/chart" xmlns:r="http://schemas.openxmlformats.org/officeDocument/2006/relationships" r:id="rId8"/>
          </a:graphicData>
        </a:graphic>
      </p:graphicFrame>
      <mc:AlternateContent xmlns:mc="http://schemas.openxmlformats.org/markup-compatibility/2006" xmlns:p14="http://schemas.microsoft.com/office/powerpoint/2010/main">
        <mc:Choice Requires="p14">
          <p:contentPart p14:bwMode="auto" r:id="rId9">
            <p14:nvContentPartPr>
              <p14:cNvPr id="70" name="Freihand 69">
                <a:extLst>
                  <a:ext uri="{FF2B5EF4-FFF2-40B4-BE49-F238E27FC236}">
                    <a16:creationId xmlns:a16="http://schemas.microsoft.com/office/drawing/2014/main" id="{D4027AF9-B6BE-4ADE-98E5-5EE42268320B}"/>
                  </a:ext>
                </a:extLst>
              </p14:cNvPr>
              <p14:cNvContentPartPr/>
              <p14:nvPr/>
            </p14:nvContentPartPr>
            <p14:xfrm>
              <a:off x="5653019" y="1973491"/>
              <a:ext cx="1500480" cy="138240"/>
            </p14:xfrm>
          </p:contentPart>
        </mc:Choice>
        <mc:Fallback xmlns="">
          <p:pic>
            <p:nvPicPr>
              <p:cNvPr id="70" name="Freihand 69">
                <a:extLst>
                  <a:ext uri="{FF2B5EF4-FFF2-40B4-BE49-F238E27FC236}">
                    <a16:creationId xmlns:a16="http://schemas.microsoft.com/office/drawing/2014/main" id="{D4027AF9-B6BE-4ADE-98E5-5EE42268320B}"/>
                  </a:ext>
                </a:extLst>
              </p:cNvPr>
              <p:cNvPicPr/>
              <p:nvPr/>
            </p:nvPicPr>
            <p:blipFill>
              <a:blip r:embed="rId10"/>
              <a:stretch>
                <a:fillRect/>
              </a:stretch>
            </p:blipFill>
            <p:spPr>
              <a:xfrm>
                <a:off x="5648699" y="1969171"/>
                <a:ext cx="1509120" cy="146880"/>
              </a:xfrm>
              <a:prstGeom prst="rect">
                <a:avLst/>
              </a:prstGeom>
            </p:spPr>
          </p:pic>
        </mc:Fallback>
      </mc:AlternateContent>
      <p:pic>
        <p:nvPicPr>
          <p:cNvPr id="251" name="Grafik 250">
            <a:extLst>
              <a:ext uri="{FF2B5EF4-FFF2-40B4-BE49-F238E27FC236}">
                <a16:creationId xmlns:a16="http://schemas.microsoft.com/office/drawing/2014/main" id="{ADC71F7F-7155-4613-80CB-751EC974F2E6}"/>
              </a:ext>
            </a:extLst>
          </p:cNvPr>
          <p:cNvPicPr>
            <a:picLocks noChangeAspect="1"/>
          </p:cNvPicPr>
          <p:nvPr/>
        </p:nvPicPr>
        <p:blipFill>
          <a:blip r:embed="rId11"/>
          <a:stretch>
            <a:fillRect/>
          </a:stretch>
        </p:blipFill>
        <p:spPr>
          <a:xfrm>
            <a:off x="5760842" y="4915001"/>
            <a:ext cx="2357635" cy="1417089"/>
          </a:xfrm>
          <a:prstGeom prst="rect">
            <a:avLst/>
          </a:prstGeom>
        </p:spPr>
      </p:pic>
      <p:pic>
        <p:nvPicPr>
          <p:cNvPr id="265" name="Grafik 264">
            <a:extLst>
              <a:ext uri="{FF2B5EF4-FFF2-40B4-BE49-F238E27FC236}">
                <a16:creationId xmlns:a16="http://schemas.microsoft.com/office/drawing/2014/main" id="{88D47ADD-2414-41AD-9E67-CA202FDAA229}"/>
              </a:ext>
            </a:extLst>
          </p:cNvPr>
          <p:cNvPicPr>
            <a:picLocks noChangeAspect="1"/>
          </p:cNvPicPr>
          <p:nvPr/>
        </p:nvPicPr>
        <p:blipFill>
          <a:blip r:embed="rId12"/>
          <a:stretch>
            <a:fillRect/>
          </a:stretch>
        </p:blipFill>
        <p:spPr>
          <a:xfrm>
            <a:off x="40996" y="439567"/>
            <a:ext cx="4584589" cy="2755631"/>
          </a:xfrm>
          <a:prstGeom prst="rect">
            <a:avLst/>
          </a:prstGeom>
        </p:spPr>
      </p:pic>
      <p:grpSp>
        <p:nvGrpSpPr>
          <p:cNvPr id="267" name="Gruppieren 266">
            <a:extLst>
              <a:ext uri="{FF2B5EF4-FFF2-40B4-BE49-F238E27FC236}">
                <a16:creationId xmlns:a16="http://schemas.microsoft.com/office/drawing/2014/main" id="{63F88BC9-46AE-44B4-B639-4DE5FE2B534D}"/>
              </a:ext>
            </a:extLst>
          </p:cNvPr>
          <p:cNvGrpSpPr/>
          <p:nvPr/>
        </p:nvGrpSpPr>
        <p:grpSpPr>
          <a:xfrm>
            <a:off x="2847899" y="408571"/>
            <a:ext cx="9252720" cy="5352480"/>
            <a:chOff x="2847899" y="408571"/>
            <a:chExt cx="9252720" cy="5352480"/>
          </a:xfrm>
        </p:grpSpPr>
        <mc:AlternateContent xmlns:mc="http://schemas.openxmlformats.org/markup-compatibility/2006" xmlns:p14="http://schemas.microsoft.com/office/powerpoint/2010/main">
          <mc:Choice Requires="p14">
            <p:contentPart p14:bwMode="auto" r:id="rId13">
              <p14:nvContentPartPr>
                <p14:cNvPr id="66" name="Freihand 65">
                  <a:extLst>
                    <a:ext uri="{FF2B5EF4-FFF2-40B4-BE49-F238E27FC236}">
                      <a16:creationId xmlns:a16="http://schemas.microsoft.com/office/drawing/2014/main" id="{DE4A9D7D-29C3-41C6-9A3F-C45BC83FFDD7}"/>
                    </a:ext>
                  </a:extLst>
                </p14:cNvPr>
                <p14:cNvContentPartPr/>
                <p14:nvPr/>
              </p14:nvContentPartPr>
              <p14:xfrm>
                <a:off x="6430979" y="2797891"/>
                <a:ext cx="361440" cy="1253160"/>
              </p14:xfrm>
            </p:contentPart>
          </mc:Choice>
          <mc:Fallback xmlns="">
            <p:pic>
              <p:nvPicPr>
                <p:cNvPr id="66" name="Freihand 65">
                  <a:extLst>
                    <a:ext uri="{FF2B5EF4-FFF2-40B4-BE49-F238E27FC236}">
                      <a16:creationId xmlns:a16="http://schemas.microsoft.com/office/drawing/2014/main" id="{DE4A9D7D-29C3-41C6-9A3F-C45BC83FFDD7}"/>
                    </a:ext>
                  </a:extLst>
                </p:cNvPr>
                <p:cNvPicPr/>
                <p:nvPr/>
              </p:nvPicPr>
              <p:blipFill>
                <a:blip r:embed="rId14"/>
                <a:stretch>
                  <a:fillRect/>
                </a:stretch>
              </p:blipFill>
              <p:spPr>
                <a:xfrm>
                  <a:off x="6426659" y="2793571"/>
                  <a:ext cx="370080"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7" name="Freihand 66">
                  <a:extLst>
                    <a:ext uri="{FF2B5EF4-FFF2-40B4-BE49-F238E27FC236}">
                      <a16:creationId xmlns:a16="http://schemas.microsoft.com/office/drawing/2014/main" id="{F5A21E89-25EC-4721-880F-50FA707407B9}"/>
                    </a:ext>
                  </a:extLst>
                </p14:cNvPr>
                <p14:cNvContentPartPr/>
                <p14:nvPr/>
              </p14:nvContentPartPr>
              <p14:xfrm>
                <a:off x="6270779" y="2526811"/>
                <a:ext cx="262800" cy="285840"/>
              </p14:xfrm>
            </p:contentPart>
          </mc:Choice>
          <mc:Fallback xmlns="">
            <p:pic>
              <p:nvPicPr>
                <p:cNvPr id="67" name="Freihand 66">
                  <a:extLst>
                    <a:ext uri="{FF2B5EF4-FFF2-40B4-BE49-F238E27FC236}">
                      <a16:creationId xmlns:a16="http://schemas.microsoft.com/office/drawing/2014/main" id="{F5A21E89-25EC-4721-880F-50FA707407B9}"/>
                    </a:ext>
                  </a:extLst>
                </p:cNvPr>
                <p:cNvPicPr/>
                <p:nvPr/>
              </p:nvPicPr>
              <p:blipFill>
                <a:blip r:embed="rId16"/>
                <a:stretch>
                  <a:fillRect/>
                </a:stretch>
              </p:blipFill>
              <p:spPr>
                <a:xfrm>
                  <a:off x="6266459" y="2522491"/>
                  <a:ext cx="271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Freihand 70">
                  <a:extLst>
                    <a:ext uri="{FF2B5EF4-FFF2-40B4-BE49-F238E27FC236}">
                      <a16:creationId xmlns:a16="http://schemas.microsoft.com/office/drawing/2014/main" id="{35AFD757-616B-4E30-AF94-6609C8801D5D}"/>
                    </a:ext>
                  </a:extLst>
                </p14:cNvPr>
                <p14:cNvContentPartPr/>
                <p14:nvPr/>
              </p14:nvContentPartPr>
              <p14:xfrm>
                <a:off x="5599739" y="1917691"/>
                <a:ext cx="84600" cy="358560"/>
              </p14:xfrm>
            </p:contentPart>
          </mc:Choice>
          <mc:Fallback xmlns="">
            <p:pic>
              <p:nvPicPr>
                <p:cNvPr id="71" name="Freihand 70">
                  <a:extLst>
                    <a:ext uri="{FF2B5EF4-FFF2-40B4-BE49-F238E27FC236}">
                      <a16:creationId xmlns:a16="http://schemas.microsoft.com/office/drawing/2014/main" id="{35AFD757-616B-4E30-AF94-6609C8801D5D}"/>
                    </a:ext>
                  </a:extLst>
                </p:cNvPr>
                <p:cNvPicPr/>
                <p:nvPr/>
              </p:nvPicPr>
              <p:blipFill>
                <a:blip r:embed="rId18"/>
                <a:stretch>
                  <a:fillRect/>
                </a:stretch>
              </p:blipFill>
              <p:spPr>
                <a:xfrm>
                  <a:off x="5595419" y="1913371"/>
                  <a:ext cx="932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 name="Freihand 71">
                  <a:extLst>
                    <a:ext uri="{FF2B5EF4-FFF2-40B4-BE49-F238E27FC236}">
                      <a16:creationId xmlns:a16="http://schemas.microsoft.com/office/drawing/2014/main" id="{94DF380E-D0A8-45A1-BF5F-4B97D6D28355}"/>
                    </a:ext>
                  </a:extLst>
                </p14:cNvPr>
                <p14:cNvContentPartPr/>
                <p14:nvPr/>
              </p14:nvContentPartPr>
              <p14:xfrm>
                <a:off x="7085099" y="1886371"/>
                <a:ext cx="34200" cy="134640"/>
              </p14:xfrm>
            </p:contentPart>
          </mc:Choice>
          <mc:Fallback xmlns="">
            <p:pic>
              <p:nvPicPr>
                <p:cNvPr id="72" name="Freihand 71">
                  <a:extLst>
                    <a:ext uri="{FF2B5EF4-FFF2-40B4-BE49-F238E27FC236}">
                      <a16:creationId xmlns:a16="http://schemas.microsoft.com/office/drawing/2014/main" id="{94DF380E-D0A8-45A1-BF5F-4B97D6D28355}"/>
                    </a:ext>
                  </a:extLst>
                </p:cNvPr>
                <p:cNvPicPr/>
                <p:nvPr/>
              </p:nvPicPr>
              <p:blipFill>
                <a:blip r:embed="rId20"/>
                <a:stretch>
                  <a:fillRect/>
                </a:stretch>
              </p:blipFill>
              <p:spPr>
                <a:xfrm>
                  <a:off x="7080779" y="1882051"/>
                  <a:ext cx="42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Freihand 72">
                  <a:extLst>
                    <a:ext uri="{FF2B5EF4-FFF2-40B4-BE49-F238E27FC236}">
                      <a16:creationId xmlns:a16="http://schemas.microsoft.com/office/drawing/2014/main" id="{00AA7286-5FCA-45E7-BB8D-CB4B05D22829}"/>
                    </a:ext>
                  </a:extLst>
                </p14:cNvPr>
                <p14:cNvContentPartPr/>
                <p14:nvPr/>
              </p14:nvContentPartPr>
              <p14:xfrm>
                <a:off x="6035699" y="1916611"/>
                <a:ext cx="1074600" cy="950400"/>
              </p14:xfrm>
            </p:contentPart>
          </mc:Choice>
          <mc:Fallback xmlns="">
            <p:pic>
              <p:nvPicPr>
                <p:cNvPr id="73" name="Freihand 72">
                  <a:extLst>
                    <a:ext uri="{FF2B5EF4-FFF2-40B4-BE49-F238E27FC236}">
                      <a16:creationId xmlns:a16="http://schemas.microsoft.com/office/drawing/2014/main" id="{00AA7286-5FCA-45E7-BB8D-CB4B05D22829}"/>
                    </a:ext>
                  </a:extLst>
                </p:cNvPr>
                <p:cNvPicPr/>
                <p:nvPr/>
              </p:nvPicPr>
              <p:blipFill>
                <a:blip r:embed="rId22"/>
                <a:stretch>
                  <a:fillRect/>
                </a:stretch>
              </p:blipFill>
              <p:spPr>
                <a:xfrm>
                  <a:off x="6031379" y="1912291"/>
                  <a:ext cx="1083240" cy="95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a:extLst>
                    <a:ext uri="{FF2B5EF4-FFF2-40B4-BE49-F238E27FC236}">
                      <a16:creationId xmlns:a16="http://schemas.microsoft.com/office/drawing/2014/main" id="{00A48B7E-659F-4C16-9695-57F5BFCB286F}"/>
                    </a:ext>
                  </a:extLst>
                </p14:cNvPr>
                <p14:cNvContentPartPr/>
                <p14:nvPr/>
              </p14:nvContentPartPr>
              <p14:xfrm>
                <a:off x="5494619" y="2886091"/>
                <a:ext cx="141120" cy="125640"/>
              </p14:xfrm>
            </p:contentPart>
          </mc:Choice>
          <mc:Fallback xmlns="">
            <p:pic>
              <p:nvPicPr>
                <p:cNvPr id="74" name="Freihand 73">
                  <a:extLst>
                    <a:ext uri="{FF2B5EF4-FFF2-40B4-BE49-F238E27FC236}">
                      <a16:creationId xmlns:a16="http://schemas.microsoft.com/office/drawing/2014/main" id="{00A48B7E-659F-4C16-9695-57F5BFCB286F}"/>
                    </a:ext>
                  </a:extLst>
                </p:cNvPr>
                <p:cNvPicPr/>
                <p:nvPr/>
              </p:nvPicPr>
              <p:blipFill>
                <a:blip r:embed="rId24"/>
                <a:stretch>
                  <a:fillRect/>
                </a:stretch>
              </p:blipFill>
              <p:spPr>
                <a:xfrm>
                  <a:off x="5490299" y="2881771"/>
                  <a:ext cx="149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 name="Freihand 74">
                  <a:extLst>
                    <a:ext uri="{FF2B5EF4-FFF2-40B4-BE49-F238E27FC236}">
                      <a16:creationId xmlns:a16="http://schemas.microsoft.com/office/drawing/2014/main" id="{C68AB6D5-F71E-4B9E-A963-C1FFBB8416CC}"/>
                    </a:ext>
                  </a:extLst>
                </p14:cNvPr>
                <p14:cNvContentPartPr/>
                <p14:nvPr/>
              </p14:nvContentPartPr>
              <p14:xfrm>
                <a:off x="5635379" y="2884291"/>
                <a:ext cx="340560" cy="90000"/>
              </p14:xfrm>
            </p:contentPart>
          </mc:Choice>
          <mc:Fallback xmlns="">
            <p:pic>
              <p:nvPicPr>
                <p:cNvPr id="75" name="Freihand 74">
                  <a:extLst>
                    <a:ext uri="{FF2B5EF4-FFF2-40B4-BE49-F238E27FC236}">
                      <a16:creationId xmlns:a16="http://schemas.microsoft.com/office/drawing/2014/main" id="{C68AB6D5-F71E-4B9E-A963-C1FFBB8416CC}"/>
                    </a:ext>
                  </a:extLst>
                </p:cNvPr>
                <p:cNvPicPr/>
                <p:nvPr/>
              </p:nvPicPr>
              <p:blipFill>
                <a:blip r:embed="rId26"/>
                <a:stretch>
                  <a:fillRect/>
                </a:stretch>
              </p:blipFill>
              <p:spPr>
                <a:xfrm>
                  <a:off x="5631059" y="2879971"/>
                  <a:ext cx="349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6" name="Freihand 75">
                  <a:extLst>
                    <a:ext uri="{FF2B5EF4-FFF2-40B4-BE49-F238E27FC236}">
                      <a16:creationId xmlns:a16="http://schemas.microsoft.com/office/drawing/2014/main" id="{CAD26063-285E-49EC-88C2-9244DB92B354}"/>
                    </a:ext>
                  </a:extLst>
                </p14:cNvPr>
                <p14:cNvContentPartPr/>
                <p14:nvPr/>
              </p14:nvContentPartPr>
              <p14:xfrm>
                <a:off x="6023099" y="2858731"/>
                <a:ext cx="108720" cy="91440"/>
              </p14:xfrm>
            </p:contentPart>
          </mc:Choice>
          <mc:Fallback xmlns="">
            <p:pic>
              <p:nvPicPr>
                <p:cNvPr id="76" name="Freihand 75">
                  <a:extLst>
                    <a:ext uri="{FF2B5EF4-FFF2-40B4-BE49-F238E27FC236}">
                      <a16:creationId xmlns:a16="http://schemas.microsoft.com/office/drawing/2014/main" id="{CAD26063-285E-49EC-88C2-9244DB92B354}"/>
                    </a:ext>
                  </a:extLst>
                </p:cNvPr>
                <p:cNvPicPr/>
                <p:nvPr/>
              </p:nvPicPr>
              <p:blipFill>
                <a:blip r:embed="rId28"/>
                <a:stretch>
                  <a:fillRect/>
                </a:stretch>
              </p:blipFill>
              <p:spPr>
                <a:xfrm>
                  <a:off x="6018779" y="2854411"/>
                  <a:ext cx="117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AA4664AC-F27B-4F58-91C5-17DE3DDE8120}"/>
                    </a:ext>
                  </a:extLst>
                </p14:cNvPr>
                <p14:cNvContentPartPr/>
                <p14:nvPr/>
              </p14:nvContentPartPr>
              <p14:xfrm>
                <a:off x="5335859" y="3204691"/>
                <a:ext cx="243360" cy="245520"/>
              </p14:xfrm>
            </p:contentPart>
          </mc:Choice>
          <mc:Fallback xmlns="">
            <p:pic>
              <p:nvPicPr>
                <p:cNvPr id="77" name="Freihand 76">
                  <a:extLst>
                    <a:ext uri="{FF2B5EF4-FFF2-40B4-BE49-F238E27FC236}">
                      <a16:creationId xmlns:a16="http://schemas.microsoft.com/office/drawing/2014/main" id="{AA4664AC-F27B-4F58-91C5-17DE3DDE8120}"/>
                    </a:ext>
                  </a:extLst>
                </p:cNvPr>
                <p:cNvPicPr/>
                <p:nvPr/>
              </p:nvPicPr>
              <p:blipFill>
                <a:blip r:embed="rId30"/>
                <a:stretch>
                  <a:fillRect/>
                </a:stretch>
              </p:blipFill>
              <p:spPr>
                <a:xfrm>
                  <a:off x="5331539" y="3200371"/>
                  <a:ext cx="2520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97AD2512-B0B4-4D0A-8294-AA47486EA8B0}"/>
                    </a:ext>
                  </a:extLst>
                </p14:cNvPr>
                <p14:cNvContentPartPr/>
                <p14:nvPr/>
              </p14:nvContentPartPr>
              <p14:xfrm>
                <a:off x="5577419" y="3170131"/>
                <a:ext cx="255960" cy="69120"/>
              </p14:xfrm>
            </p:contentPart>
          </mc:Choice>
          <mc:Fallback xmlns="">
            <p:pic>
              <p:nvPicPr>
                <p:cNvPr id="78" name="Freihand 77">
                  <a:extLst>
                    <a:ext uri="{FF2B5EF4-FFF2-40B4-BE49-F238E27FC236}">
                      <a16:creationId xmlns:a16="http://schemas.microsoft.com/office/drawing/2014/main" id="{97AD2512-B0B4-4D0A-8294-AA47486EA8B0}"/>
                    </a:ext>
                  </a:extLst>
                </p:cNvPr>
                <p:cNvPicPr/>
                <p:nvPr/>
              </p:nvPicPr>
              <p:blipFill>
                <a:blip r:embed="rId32"/>
                <a:stretch>
                  <a:fillRect/>
                </a:stretch>
              </p:blipFill>
              <p:spPr>
                <a:xfrm>
                  <a:off x="5573099" y="3165811"/>
                  <a:ext cx="264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E4B60A96-B1C6-4410-B129-06EDCDBC5BBE}"/>
                    </a:ext>
                  </a:extLst>
                </p14:cNvPr>
                <p14:cNvContentPartPr/>
                <p14:nvPr/>
              </p14:nvContentPartPr>
              <p14:xfrm>
                <a:off x="5868299" y="3064651"/>
                <a:ext cx="173520" cy="140040"/>
              </p14:xfrm>
            </p:contentPart>
          </mc:Choice>
          <mc:Fallback xmlns="">
            <p:pic>
              <p:nvPicPr>
                <p:cNvPr id="79" name="Freihand 78">
                  <a:extLst>
                    <a:ext uri="{FF2B5EF4-FFF2-40B4-BE49-F238E27FC236}">
                      <a16:creationId xmlns:a16="http://schemas.microsoft.com/office/drawing/2014/main" id="{E4B60A96-B1C6-4410-B129-06EDCDBC5BBE}"/>
                    </a:ext>
                  </a:extLst>
                </p:cNvPr>
                <p:cNvPicPr/>
                <p:nvPr/>
              </p:nvPicPr>
              <p:blipFill>
                <a:blip r:embed="rId34"/>
                <a:stretch>
                  <a:fillRect/>
                </a:stretch>
              </p:blipFill>
              <p:spPr>
                <a:xfrm>
                  <a:off x="5863979" y="3060331"/>
                  <a:ext cx="182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Freihand 79">
                  <a:extLst>
                    <a:ext uri="{FF2B5EF4-FFF2-40B4-BE49-F238E27FC236}">
                      <a16:creationId xmlns:a16="http://schemas.microsoft.com/office/drawing/2014/main" id="{84D11F0A-B9F2-4371-9565-B2CC86E795CB}"/>
                    </a:ext>
                  </a:extLst>
                </p14:cNvPr>
                <p14:cNvContentPartPr/>
                <p14:nvPr/>
              </p14:nvContentPartPr>
              <p14:xfrm>
                <a:off x="5532419" y="3259771"/>
                <a:ext cx="396360" cy="231480"/>
              </p14:xfrm>
            </p:contentPart>
          </mc:Choice>
          <mc:Fallback xmlns="">
            <p:pic>
              <p:nvPicPr>
                <p:cNvPr id="80" name="Freihand 79">
                  <a:extLst>
                    <a:ext uri="{FF2B5EF4-FFF2-40B4-BE49-F238E27FC236}">
                      <a16:creationId xmlns:a16="http://schemas.microsoft.com/office/drawing/2014/main" id="{84D11F0A-B9F2-4371-9565-B2CC86E795CB}"/>
                    </a:ext>
                  </a:extLst>
                </p:cNvPr>
                <p:cNvPicPr/>
                <p:nvPr/>
              </p:nvPicPr>
              <p:blipFill>
                <a:blip r:embed="rId36"/>
                <a:stretch>
                  <a:fillRect/>
                </a:stretch>
              </p:blipFill>
              <p:spPr>
                <a:xfrm>
                  <a:off x="5528099" y="3255451"/>
                  <a:ext cx="405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Freihand 80">
                  <a:extLst>
                    <a:ext uri="{FF2B5EF4-FFF2-40B4-BE49-F238E27FC236}">
                      <a16:creationId xmlns:a16="http://schemas.microsoft.com/office/drawing/2014/main" id="{A4074CC6-57DD-4E42-9529-7E91B0A538BA}"/>
                    </a:ext>
                  </a:extLst>
                </p14:cNvPr>
                <p14:cNvContentPartPr/>
                <p14:nvPr/>
              </p14:nvContentPartPr>
              <p14:xfrm>
                <a:off x="5953619" y="3250771"/>
                <a:ext cx="118080" cy="102600"/>
              </p14:xfrm>
            </p:contentPart>
          </mc:Choice>
          <mc:Fallback xmlns="">
            <p:pic>
              <p:nvPicPr>
                <p:cNvPr id="81" name="Freihand 80">
                  <a:extLst>
                    <a:ext uri="{FF2B5EF4-FFF2-40B4-BE49-F238E27FC236}">
                      <a16:creationId xmlns:a16="http://schemas.microsoft.com/office/drawing/2014/main" id="{A4074CC6-57DD-4E42-9529-7E91B0A538BA}"/>
                    </a:ext>
                  </a:extLst>
                </p:cNvPr>
                <p:cNvPicPr/>
                <p:nvPr/>
              </p:nvPicPr>
              <p:blipFill>
                <a:blip r:embed="rId38"/>
                <a:stretch>
                  <a:fillRect/>
                </a:stretch>
              </p:blipFill>
              <p:spPr>
                <a:xfrm>
                  <a:off x="5949299" y="3246451"/>
                  <a:ext cx="126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Freihand 82">
                  <a:extLst>
                    <a:ext uri="{FF2B5EF4-FFF2-40B4-BE49-F238E27FC236}">
                      <a16:creationId xmlns:a16="http://schemas.microsoft.com/office/drawing/2014/main" id="{20D22714-CBB0-4622-A6E7-57829D4560D9}"/>
                    </a:ext>
                  </a:extLst>
                </p14:cNvPr>
                <p14:cNvContentPartPr/>
                <p14:nvPr/>
              </p14:nvContentPartPr>
              <p14:xfrm>
                <a:off x="5493899" y="3524011"/>
                <a:ext cx="198360" cy="251640"/>
              </p14:xfrm>
            </p:contentPart>
          </mc:Choice>
          <mc:Fallback xmlns="">
            <p:pic>
              <p:nvPicPr>
                <p:cNvPr id="83" name="Freihand 82">
                  <a:extLst>
                    <a:ext uri="{FF2B5EF4-FFF2-40B4-BE49-F238E27FC236}">
                      <a16:creationId xmlns:a16="http://schemas.microsoft.com/office/drawing/2014/main" id="{20D22714-CBB0-4622-A6E7-57829D4560D9}"/>
                    </a:ext>
                  </a:extLst>
                </p:cNvPr>
                <p:cNvPicPr/>
                <p:nvPr/>
              </p:nvPicPr>
              <p:blipFill>
                <a:blip r:embed="rId40"/>
                <a:stretch>
                  <a:fillRect/>
                </a:stretch>
              </p:blipFill>
              <p:spPr>
                <a:xfrm>
                  <a:off x="5489579" y="3519691"/>
                  <a:ext cx="2070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5" name="Freihand 84">
                  <a:extLst>
                    <a:ext uri="{FF2B5EF4-FFF2-40B4-BE49-F238E27FC236}">
                      <a16:creationId xmlns:a16="http://schemas.microsoft.com/office/drawing/2014/main" id="{0DD724D2-FB19-4C12-9A27-D76D3EBDF6C0}"/>
                    </a:ext>
                  </a:extLst>
                </p14:cNvPr>
                <p14:cNvContentPartPr/>
                <p14:nvPr/>
              </p14:nvContentPartPr>
              <p14:xfrm>
                <a:off x="5768219" y="3493771"/>
                <a:ext cx="169560" cy="119520"/>
              </p14:xfrm>
            </p:contentPart>
          </mc:Choice>
          <mc:Fallback xmlns="">
            <p:pic>
              <p:nvPicPr>
                <p:cNvPr id="85" name="Freihand 84">
                  <a:extLst>
                    <a:ext uri="{FF2B5EF4-FFF2-40B4-BE49-F238E27FC236}">
                      <a16:creationId xmlns:a16="http://schemas.microsoft.com/office/drawing/2014/main" id="{0DD724D2-FB19-4C12-9A27-D76D3EBDF6C0}"/>
                    </a:ext>
                  </a:extLst>
                </p:cNvPr>
                <p:cNvPicPr/>
                <p:nvPr/>
              </p:nvPicPr>
              <p:blipFill>
                <a:blip r:embed="rId42"/>
                <a:stretch>
                  <a:fillRect/>
                </a:stretch>
              </p:blipFill>
              <p:spPr>
                <a:xfrm>
                  <a:off x="5763899" y="3489451"/>
                  <a:ext cx="178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6" name="Freihand 85">
                  <a:extLst>
                    <a:ext uri="{FF2B5EF4-FFF2-40B4-BE49-F238E27FC236}">
                      <a16:creationId xmlns:a16="http://schemas.microsoft.com/office/drawing/2014/main" id="{174BE282-90D5-44A7-BEB0-CF780565FD18}"/>
                    </a:ext>
                  </a:extLst>
                </p14:cNvPr>
                <p14:cNvContentPartPr/>
                <p14:nvPr/>
              </p14:nvContentPartPr>
              <p14:xfrm>
                <a:off x="6002219" y="3441571"/>
                <a:ext cx="39600" cy="130320"/>
              </p14:xfrm>
            </p:contentPart>
          </mc:Choice>
          <mc:Fallback xmlns="">
            <p:pic>
              <p:nvPicPr>
                <p:cNvPr id="86" name="Freihand 85">
                  <a:extLst>
                    <a:ext uri="{FF2B5EF4-FFF2-40B4-BE49-F238E27FC236}">
                      <a16:creationId xmlns:a16="http://schemas.microsoft.com/office/drawing/2014/main" id="{174BE282-90D5-44A7-BEB0-CF780565FD18}"/>
                    </a:ext>
                  </a:extLst>
                </p:cNvPr>
                <p:cNvPicPr/>
                <p:nvPr/>
              </p:nvPicPr>
              <p:blipFill>
                <a:blip r:embed="rId44"/>
                <a:stretch>
                  <a:fillRect/>
                </a:stretch>
              </p:blipFill>
              <p:spPr>
                <a:xfrm>
                  <a:off x="5997899" y="3437251"/>
                  <a:ext cx="48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7" name="Freihand 86">
                  <a:extLst>
                    <a:ext uri="{FF2B5EF4-FFF2-40B4-BE49-F238E27FC236}">
                      <a16:creationId xmlns:a16="http://schemas.microsoft.com/office/drawing/2014/main" id="{03DBEBC7-2CF5-4EB3-93BE-4CB744A0A462}"/>
                    </a:ext>
                  </a:extLst>
                </p14:cNvPr>
                <p14:cNvContentPartPr/>
                <p14:nvPr/>
              </p14:nvContentPartPr>
              <p14:xfrm>
                <a:off x="5920139" y="3378211"/>
                <a:ext cx="183240" cy="74160"/>
              </p14:xfrm>
            </p:contentPart>
          </mc:Choice>
          <mc:Fallback xmlns="">
            <p:pic>
              <p:nvPicPr>
                <p:cNvPr id="87" name="Freihand 86">
                  <a:extLst>
                    <a:ext uri="{FF2B5EF4-FFF2-40B4-BE49-F238E27FC236}">
                      <a16:creationId xmlns:a16="http://schemas.microsoft.com/office/drawing/2014/main" id="{03DBEBC7-2CF5-4EB3-93BE-4CB744A0A462}"/>
                    </a:ext>
                  </a:extLst>
                </p:cNvPr>
                <p:cNvPicPr/>
                <p:nvPr/>
              </p:nvPicPr>
              <p:blipFill>
                <a:blip r:embed="rId46"/>
                <a:stretch>
                  <a:fillRect/>
                </a:stretch>
              </p:blipFill>
              <p:spPr>
                <a:xfrm>
                  <a:off x="5915819" y="3373891"/>
                  <a:ext cx="191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8" name="Freihand 87">
                  <a:extLst>
                    <a:ext uri="{FF2B5EF4-FFF2-40B4-BE49-F238E27FC236}">
                      <a16:creationId xmlns:a16="http://schemas.microsoft.com/office/drawing/2014/main" id="{784C203F-4A04-45BC-82BE-FB44A0FC6D8C}"/>
                    </a:ext>
                  </a:extLst>
                </p14:cNvPr>
                <p14:cNvContentPartPr/>
                <p14:nvPr/>
              </p14:nvContentPartPr>
              <p14:xfrm>
                <a:off x="6133979" y="3315931"/>
                <a:ext cx="140400" cy="238320"/>
              </p14:xfrm>
            </p:contentPart>
          </mc:Choice>
          <mc:Fallback xmlns="">
            <p:pic>
              <p:nvPicPr>
                <p:cNvPr id="88" name="Freihand 87">
                  <a:extLst>
                    <a:ext uri="{FF2B5EF4-FFF2-40B4-BE49-F238E27FC236}">
                      <a16:creationId xmlns:a16="http://schemas.microsoft.com/office/drawing/2014/main" id="{784C203F-4A04-45BC-82BE-FB44A0FC6D8C}"/>
                    </a:ext>
                  </a:extLst>
                </p:cNvPr>
                <p:cNvPicPr/>
                <p:nvPr/>
              </p:nvPicPr>
              <p:blipFill>
                <a:blip r:embed="rId48"/>
                <a:stretch>
                  <a:fillRect/>
                </a:stretch>
              </p:blipFill>
              <p:spPr>
                <a:xfrm>
                  <a:off x="6129659" y="3311611"/>
                  <a:ext cx="149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9" name="Freihand 88">
                  <a:extLst>
                    <a:ext uri="{FF2B5EF4-FFF2-40B4-BE49-F238E27FC236}">
                      <a16:creationId xmlns:a16="http://schemas.microsoft.com/office/drawing/2014/main" id="{CACAEEC6-0541-431E-97CB-EECCC10F0865}"/>
                    </a:ext>
                  </a:extLst>
                </p14:cNvPr>
                <p14:cNvContentPartPr/>
                <p14:nvPr/>
              </p14:nvContentPartPr>
              <p14:xfrm>
                <a:off x="6314339" y="3372451"/>
                <a:ext cx="178560" cy="113400"/>
              </p14:xfrm>
            </p:contentPart>
          </mc:Choice>
          <mc:Fallback xmlns="">
            <p:pic>
              <p:nvPicPr>
                <p:cNvPr id="89" name="Freihand 88">
                  <a:extLst>
                    <a:ext uri="{FF2B5EF4-FFF2-40B4-BE49-F238E27FC236}">
                      <a16:creationId xmlns:a16="http://schemas.microsoft.com/office/drawing/2014/main" id="{CACAEEC6-0541-431E-97CB-EECCC10F0865}"/>
                    </a:ext>
                  </a:extLst>
                </p:cNvPr>
                <p:cNvPicPr/>
                <p:nvPr/>
              </p:nvPicPr>
              <p:blipFill>
                <a:blip r:embed="rId50"/>
                <a:stretch>
                  <a:fillRect/>
                </a:stretch>
              </p:blipFill>
              <p:spPr>
                <a:xfrm>
                  <a:off x="6310019" y="3368131"/>
                  <a:ext cx="187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0" name="Freihand 89">
                  <a:extLst>
                    <a:ext uri="{FF2B5EF4-FFF2-40B4-BE49-F238E27FC236}">
                      <a16:creationId xmlns:a16="http://schemas.microsoft.com/office/drawing/2014/main" id="{24E6B85D-DE3D-49FC-B5AE-6A7F395FB3E3}"/>
                    </a:ext>
                  </a:extLst>
                </p14:cNvPr>
                <p14:cNvContentPartPr/>
                <p14:nvPr/>
              </p14:nvContentPartPr>
              <p14:xfrm>
                <a:off x="6587939" y="3374611"/>
                <a:ext cx="15840" cy="125640"/>
              </p14:xfrm>
            </p:contentPart>
          </mc:Choice>
          <mc:Fallback xmlns="">
            <p:pic>
              <p:nvPicPr>
                <p:cNvPr id="90" name="Freihand 89">
                  <a:extLst>
                    <a:ext uri="{FF2B5EF4-FFF2-40B4-BE49-F238E27FC236}">
                      <a16:creationId xmlns:a16="http://schemas.microsoft.com/office/drawing/2014/main" id="{24E6B85D-DE3D-49FC-B5AE-6A7F395FB3E3}"/>
                    </a:ext>
                  </a:extLst>
                </p:cNvPr>
                <p:cNvPicPr/>
                <p:nvPr/>
              </p:nvPicPr>
              <p:blipFill>
                <a:blip r:embed="rId52"/>
                <a:stretch>
                  <a:fillRect/>
                </a:stretch>
              </p:blipFill>
              <p:spPr>
                <a:xfrm>
                  <a:off x="6583619" y="3370291"/>
                  <a:ext cx="24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1" name="Freihand 90">
                  <a:extLst>
                    <a:ext uri="{FF2B5EF4-FFF2-40B4-BE49-F238E27FC236}">
                      <a16:creationId xmlns:a16="http://schemas.microsoft.com/office/drawing/2014/main" id="{37255489-DE87-483E-81B6-25D77FFEA393}"/>
                    </a:ext>
                  </a:extLst>
                </p14:cNvPr>
                <p14:cNvContentPartPr/>
                <p14:nvPr/>
              </p14:nvContentPartPr>
              <p14:xfrm>
                <a:off x="6586139" y="3318811"/>
                <a:ext cx="135720" cy="185760"/>
              </p14:xfrm>
            </p:contentPart>
          </mc:Choice>
          <mc:Fallback xmlns="">
            <p:pic>
              <p:nvPicPr>
                <p:cNvPr id="91" name="Freihand 90">
                  <a:extLst>
                    <a:ext uri="{FF2B5EF4-FFF2-40B4-BE49-F238E27FC236}">
                      <a16:creationId xmlns:a16="http://schemas.microsoft.com/office/drawing/2014/main" id="{37255489-DE87-483E-81B6-25D77FFEA393}"/>
                    </a:ext>
                  </a:extLst>
                </p:cNvPr>
                <p:cNvPicPr/>
                <p:nvPr/>
              </p:nvPicPr>
              <p:blipFill>
                <a:blip r:embed="rId54"/>
                <a:stretch>
                  <a:fillRect/>
                </a:stretch>
              </p:blipFill>
              <p:spPr>
                <a:xfrm>
                  <a:off x="6581819" y="3314491"/>
                  <a:ext cx="144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 name="Freihand 91">
                  <a:extLst>
                    <a:ext uri="{FF2B5EF4-FFF2-40B4-BE49-F238E27FC236}">
                      <a16:creationId xmlns:a16="http://schemas.microsoft.com/office/drawing/2014/main" id="{17630012-A5DC-4FCD-B397-B5B10689F3FC}"/>
                    </a:ext>
                  </a:extLst>
                </p14:cNvPr>
                <p14:cNvContentPartPr/>
                <p14:nvPr/>
              </p14:nvContentPartPr>
              <p14:xfrm>
                <a:off x="6779819" y="3370291"/>
                <a:ext cx="4320" cy="109080"/>
              </p14:xfrm>
            </p:contentPart>
          </mc:Choice>
          <mc:Fallback xmlns="">
            <p:pic>
              <p:nvPicPr>
                <p:cNvPr id="92" name="Freihand 91">
                  <a:extLst>
                    <a:ext uri="{FF2B5EF4-FFF2-40B4-BE49-F238E27FC236}">
                      <a16:creationId xmlns:a16="http://schemas.microsoft.com/office/drawing/2014/main" id="{17630012-A5DC-4FCD-B397-B5B10689F3FC}"/>
                    </a:ext>
                  </a:extLst>
                </p:cNvPr>
                <p:cNvPicPr/>
                <p:nvPr/>
              </p:nvPicPr>
              <p:blipFill>
                <a:blip r:embed="rId56"/>
                <a:stretch>
                  <a:fillRect/>
                </a:stretch>
              </p:blipFill>
              <p:spPr>
                <a:xfrm>
                  <a:off x="6775499" y="3365971"/>
                  <a:ext cx="12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3" name="Freihand 92">
                  <a:extLst>
                    <a:ext uri="{FF2B5EF4-FFF2-40B4-BE49-F238E27FC236}">
                      <a16:creationId xmlns:a16="http://schemas.microsoft.com/office/drawing/2014/main" id="{F0A8BC94-25C5-43F2-992A-EB1BB4E87176}"/>
                    </a:ext>
                  </a:extLst>
                </p14:cNvPr>
                <p14:cNvContentPartPr/>
                <p14:nvPr/>
              </p14:nvContentPartPr>
              <p14:xfrm>
                <a:off x="6705299" y="3346531"/>
                <a:ext cx="160200" cy="160920"/>
              </p14:xfrm>
            </p:contentPart>
          </mc:Choice>
          <mc:Fallback xmlns="">
            <p:pic>
              <p:nvPicPr>
                <p:cNvPr id="93" name="Freihand 92">
                  <a:extLst>
                    <a:ext uri="{FF2B5EF4-FFF2-40B4-BE49-F238E27FC236}">
                      <a16:creationId xmlns:a16="http://schemas.microsoft.com/office/drawing/2014/main" id="{F0A8BC94-25C5-43F2-992A-EB1BB4E87176}"/>
                    </a:ext>
                  </a:extLst>
                </p:cNvPr>
                <p:cNvPicPr/>
                <p:nvPr/>
              </p:nvPicPr>
              <p:blipFill>
                <a:blip r:embed="rId58"/>
                <a:stretch>
                  <a:fillRect/>
                </a:stretch>
              </p:blipFill>
              <p:spPr>
                <a:xfrm>
                  <a:off x="6700979" y="3342211"/>
                  <a:ext cx="168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4" name="Freihand 93">
                  <a:extLst>
                    <a:ext uri="{FF2B5EF4-FFF2-40B4-BE49-F238E27FC236}">
                      <a16:creationId xmlns:a16="http://schemas.microsoft.com/office/drawing/2014/main" id="{38C45D0A-CA21-47AE-9B47-D7759FB3BBD5}"/>
                    </a:ext>
                  </a:extLst>
                </p14:cNvPr>
                <p14:cNvContentPartPr/>
                <p14:nvPr/>
              </p14:nvContentPartPr>
              <p14:xfrm>
                <a:off x="6939299" y="3335731"/>
                <a:ext cx="28800" cy="174960"/>
              </p14:xfrm>
            </p:contentPart>
          </mc:Choice>
          <mc:Fallback xmlns="">
            <p:pic>
              <p:nvPicPr>
                <p:cNvPr id="94" name="Freihand 93">
                  <a:extLst>
                    <a:ext uri="{FF2B5EF4-FFF2-40B4-BE49-F238E27FC236}">
                      <a16:creationId xmlns:a16="http://schemas.microsoft.com/office/drawing/2014/main" id="{38C45D0A-CA21-47AE-9B47-D7759FB3BBD5}"/>
                    </a:ext>
                  </a:extLst>
                </p:cNvPr>
                <p:cNvPicPr/>
                <p:nvPr/>
              </p:nvPicPr>
              <p:blipFill>
                <a:blip r:embed="rId60"/>
                <a:stretch>
                  <a:fillRect/>
                </a:stretch>
              </p:blipFill>
              <p:spPr>
                <a:xfrm>
                  <a:off x="6934979" y="3331411"/>
                  <a:ext cx="37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5" name="Freihand 94">
                  <a:extLst>
                    <a:ext uri="{FF2B5EF4-FFF2-40B4-BE49-F238E27FC236}">
                      <a16:creationId xmlns:a16="http://schemas.microsoft.com/office/drawing/2014/main" id="{3A64EC10-181B-4641-86D8-4BAE3E437E4C}"/>
                    </a:ext>
                  </a:extLst>
                </p14:cNvPr>
                <p14:cNvContentPartPr/>
                <p14:nvPr/>
              </p14:nvContentPartPr>
              <p14:xfrm>
                <a:off x="6849299" y="3296131"/>
                <a:ext cx="161640" cy="85680"/>
              </p14:xfrm>
            </p:contentPart>
          </mc:Choice>
          <mc:Fallback xmlns="">
            <p:pic>
              <p:nvPicPr>
                <p:cNvPr id="95" name="Freihand 94">
                  <a:extLst>
                    <a:ext uri="{FF2B5EF4-FFF2-40B4-BE49-F238E27FC236}">
                      <a16:creationId xmlns:a16="http://schemas.microsoft.com/office/drawing/2014/main" id="{3A64EC10-181B-4641-86D8-4BAE3E437E4C}"/>
                    </a:ext>
                  </a:extLst>
                </p:cNvPr>
                <p:cNvPicPr/>
                <p:nvPr/>
              </p:nvPicPr>
              <p:blipFill>
                <a:blip r:embed="rId62"/>
                <a:stretch>
                  <a:fillRect/>
                </a:stretch>
              </p:blipFill>
              <p:spPr>
                <a:xfrm>
                  <a:off x="6844979" y="3291811"/>
                  <a:ext cx="170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7" name="Freihand 96">
                  <a:extLst>
                    <a:ext uri="{FF2B5EF4-FFF2-40B4-BE49-F238E27FC236}">
                      <a16:creationId xmlns:a16="http://schemas.microsoft.com/office/drawing/2014/main" id="{D7A30223-9B06-4448-8EA7-B1124365242B}"/>
                    </a:ext>
                  </a:extLst>
                </p14:cNvPr>
                <p14:cNvContentPartPr/>
                <p14:nvPr/>
              </p14:nvContentPartPr>
              <p14:xfrm>
                <a:off x="7454819" y="1833091"/>
                <a:ext cx="460800" cy="79920"/>
              </p14:xfrm>
            </p:contentPart>
          </mc:Choice>
          <mc:Fallback xmlns="">
            <p:pic>
              <p:nvPicPr>
                <p:cNvPr id="97" name="Freihand 96">
                  <a:extLst>
                    <a:ext uri="{FF2B5EF4-FFF2-40B4-BE49-F238E27FC236}">
                      <a16:creationId xmlns:a16="http://schemas.microsoft.com/office/drawing/2014/main" id="{D7A30223-9B06-4448-8EA7-B1124365242B}"/>
                    </a:ext>
                  </a:extLst>
                </p:cNvPr>
                <p:cNvPicPr/>
                <p:nvPr/>
              </p:nvPicPr>
              <p:blipFill>
                <a:blip r:embed="rId64"/>
                <a:stretch>
                  <a:fillRect/>
                </a:stretch>
              </p:blipFill>
              <p:spPr>
                <a:xfrm>
                  <a:off x="7450499" y="1828771"/>
                  <a:ext cx="4694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 name="Freihand 97">
                  <a:extLst>
                    <a:ext uri="{FF2B5EF4-FFF2-40B4-BE49-F238E27FC236}">
                      <a16:creationId xmlns:a16="http://schemas.microsoft.com/office/drawing/2014/main" id="{CF3F3902-06C5-4720-A9D6-2E7DF253F24D}"/>
                    </a:ext>
                  </a:extLst>
                </p14:cNvPr>
                <p14:cNvContentPartPr/>
                <p14:nvPr/>
              </p14:nvContentPartPr>
              <p14:xfrm>
                <a:off x="7503779" y="1551931"/>
                <a:ext cx="436680" cy="80640"/>
              </p14:xfrm>
            </p:contentPart>
          </mc:Choice>
          <mc:Fallback xmlns="">
            <p:pic>
              <p:nvPicPr>
                <p:cNvPr id="98" name="Freihand 97">
                  <a:extLst>
                    <a:ext uri="{FF2B5EF4-FFF2-40B4-BE49-F238E27FC236}">
                      <a16:creationId xmlns:a16="http://schemas.microsoft.com/office/drawing/2014/main" id="{CF3F3902-06C5-4720-A9D6-2E7DF253F24D}"/>
                    </a:ext>
                  </a:extLst>
                </p:cNvPr>
                <p:cNvPicPr/>
                <p:nvPr/>
              </p:nvPicPr>
              <p:blipFill>
                <a:blip r:embed="rId66"/>
                <a:stretch>
                  <a:fillRect/>
                </a:stretch>
              </p:blipFill>
              <p:spPr>
                <a:xfrm>
                  <a:off x="7499459" y="1547611"/>
                  <a:ext cx="445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84DF1E93-48B1-4335-9405-F5FD7811B91F}"/>
                    </a:ext>
                  </a:extLst>
                </p14:cNvPr>
                <p14:cNvContentPartPr/>
                <p14:nvPr/>
              </p14:nvContentPartPr>
              <p14:xfrm>
                <a:off x="7246379" y="1224691"/>
                <a:ext cx="906120" cy="970920"/>
              </p14:xfrm>
            </p:contentPart>
          </mc:Choice>
          <mc:Fallback xmlns="">
            <p:pic>
              <p:nvPicPr>
                <p:cNvPr id="99" name="Freihand 98">
                  <a:extLst>
                    <a:ext uri="{FF2B5EF4-FFF2-40B4-BE49-F238E27FC236}">
                      <a16:creationId xmlns:a16="http://schemas.microsoft.com/office/drawing/2014/main" id="{84DF1E93-48B1-4335-9405-F5FD7811B91F}"/>
                    </a:ext>
                  </a:extLst>
                </p:cNvPr>
                <p:cNvPicPr/>
                <p:nvPr/>
              </p:nvPicPr>
              <p:blipFill>
                <a:blip r:embed="rId68"/>
                <a:stretch>
                  <a:fillRect/>
                </a:stretch>
              </p:blipFill>
              <p:spPr>
                <a:xfrm>
                  <a:off x="7242059" y="1220371"/>
                  <a:ext cx="91476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0" name="Freihand 99">
                  <a:extLst>
                    <a:ext uri="{FF2B5EF4-FFF2-40B4-BE49-F238E27FC236}">
                      <a16:creationId xmlns:a16="http://schemas.microsoft.com/office/drawing/2014/main" id="{949D0DA3-CA96-4FB5-A9AF-241FE8821A20}"/>
                    </a:ext>
                  </a:extLst>
                </p14:cNvPr>
                <p14:cNvContentPartPr/>
                <p14:nvPr/>
              </p14:nvContentPartPr>
              <p14:xfrm>
                <a:off x="7917779" y="741931"/>
                <a:ext cx="324360" cy="419400"/>
              </p14:xfrm>
            </p:contentPart>
          </mc:Choice>
          <mc:Fallback xmlns="">
            <p:pic>
              <p:nvPicPr>
                <p:cNvPr id="100" name="Freihand 99">
                  <a:extLst>
                    <a:ext uri="{FF2B5EF4-FFF2-40B4-BE49-F238E27FC236}">
                      <a16:creationId xmlns:a16="http://schemas.microsoft.com/office/drawing/2014/main" id="{949D0DA3-CA96-4FB5-A9AF-241FE8821A20}"/>
                    </a:ext>
                  </a:extLst>
                </p:cNvPr>
                <p:cNvPicPr/>
                <p:nvPr/>
              </p:nvPicPr>
              <p:blipFill>
                <a:blip r:embed="rId70"/>
                <a:stretch>
                  <a:fillRect/>
                </a:stretch>
              </p:blipFill>
              <p:spPr>
                <a:xfrm>
                  <a:off x="7913459" y="737611"/>
                  <a:ext cx="3330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1" name="Freihand 100">
                  <a:extLst>
                    <a:ext uri="{FF2B5EF4-FFF2-40B4-BE49-F238E27FC236}">
                      <a16:creationId xmlns:a16="http://schemas.microsoft.com/office/drawing/2014/main" id="{DFEA34B6-D29F-458C-A431-0483FB1A398D}"/>
                    </a:ext>
                  </a:extLst>
                </p14:cNvPr>
                <p14:cNvContentPartPr/>
                <p14:nvPr/>
              </p14:nvContentPartPr>
              <p14:xfrm>
                <a:off x="7841819" y="937051"/>
                <a:ext cx="271080" cy="285480"/>
              </p14:xfrm>
            </p:contentPart>
          </mc:Choice>
          <mc:Fallback xmlns="">
            <p:pic>
              <p:nvPicPr>
                <p:cNvPr id="101" name="Freihand 100">
                  <a:extLst>
                    <a:ext uri="{FF2B5EF4-FFF2-40B4-BE49-F238E27FC236}">
                      <a16:creationId xmlns:a16="http://schemas.microsoft.com/office/drawing/2014/main" id="{DFEA34B6-D29F-458C-A431-0483FB1A398D}"/>
                    </a:ext>
                  </a:extLst>
                </p:cNvPr>
                <p:cNvPicPr/>
                <p:nvPr/>
              </p:nvPicPr>
              <p:blipFill>
                <a:blip r:embed="rId72"/>
                <a:stretch>
                  <a:fillRect/>
                </a:stretch>
              </p:blipFill>
              <p:spPr>
                <a:xfrm>
                  <a:off x="7837499" y="932731"/>
                  <a:ext cx="2797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2" name="Freihand 101">
                  <a:extLst>
                    <a:ext uri="{FF2B5EF4-FFF2-40B4-BE49-F238E27FC236}">
                      <a16:creationId xmlns:a16="http://schemas.microsoft.com/office/drawing/2014/main" id="{EDF237C9-AEAB-463B-89A1-488DC8051C63}"/>
                    </a:ext>
                  </a:extLst>
                </p14:cNvPr>
                <p14:cNvContentPartPr/>
                <p14:nvPr/>
              </p14:nvContentPartPr>
              <p14:xfrm>
                <a:off x="8415659" y="586051"/>
                <a:ext cx="32760" cy="204840"/>
              </p14:xfrm>
            </p:contentPart>
          </mc:Choice>
          <mc:Fallback xmlns="">
            <p:pic>
              <p:nvPicPr>
                <p:cNvPr id="102" name="Freihand 101">
                  <a:extLst>
                    <a:ext uri="{FF2B5EF4-FFF2-40B4-BE49-F238E27FC236}">
                      <a16:creationId xmlns:a16="http://schemas.microsoft.com/office/drawing/2014/main" id="{EDF237C9-AEAB-463B-89A1-488DC8051C63}"/>
                    </a:ext>
                  </a:extLst>
                </p:cNvPr>
                <p:cNvPicPr/>
                <p:nvPr/>
              </p:nvPicPr>
              <p:blipFill>
                <a:blip r:embed="rId74"/>
                <a:stretch>
                  <a:fillRect/>
                </a:stretch>
              </p:blipFill>
              <p:spPr>
                <a:xfrm>
                  <a:off x="8411339" y="581731"/>
                  <a:ext cx="41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BF08D520-DAEA-4F8B-ABD5-2AF47051847C}"/>
                    </a:ext>
                  </a:extLst>
                </p14:cNvPr>
                <p14:cNvContentPartPr/>
                <p14:nvPr/>
              </p14:nvContentPartPr>
              <p14:xfrm>
                <a:off x="8364539" y="673891"/>
                <a:ext cx="139680" cy="55080"/>
              </p14:xfrm>
            </p:contentPart>
          </mc:Choice>
          <mc:Fallback xmlns="">
            <p:pic>
              <p:nvPicPr>
                <p:cNvPr id="103" name="Freihand 102">
                  <a:extLst>
                    <a:ext uri="{FF2B5EF4-FFF2-40B4-BE49-F238E27FC236}">
                      <a16:creationId xmlns:a16="http://schemas.microsoft.com/office/drawing/2014/main" id="{BF08D520-DAEA-4F8B-ABD5-2AF47051847C}"/>
                    </a:ext>
                  </a:extLst>
                </p:cNvPr>
                <p:cNvPicPr/>
                <p:nvPr/>
              </p:nvPicPr>
              <p:blipFill>
                <a:blip r:embed="rId76"/>
                <a:stretch>
                  <a:fillRect/>
                </a:stretch>
              </p:blipFill>
              <p:spPr>
                <a:xfrm>
                  <a:off x="8360219" y="669571"/>
                  <a:ext cx="148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4" name="Freihand 103">
                  <a:extLst>
                    <a:ext uri="{FF2B5EF4-FFF2-40B4-BE49-F238E27FC236}">
                      <a16:creationId xmlns:a16="http://schemas.microsoft.com/office/drawing/2014/main" id="{F45EA5D6-A15C-4482-9AD6-C27343AFA0C5}"/>
                    </a:ext>
                  </a:extLst>
                </p14:cNvPr>
                <p14:cNvContentPartPr/>
                <p14:nvPr/>
              </p14:nvContentPartPr>
              <p14:xfrm>
                <a:off x="8366699" y="561211"/>
                <a:ext cx="277200" cy="142200"/>
              </p14:xfrm>
            </p:contentPart>
          </mc:Choice>
          <mc:Fallback xmlns="">
            <p:pic>
              <p:nvPicPr>
                <p:cNvPr id="104" name="Freihand 103">
                  <a:extLst>
                    <a:ext uri="{FF2B5EF4-FFF2-40B4-BE49-F238E27FC236}">
                      <a16:creationId xmlns:a16="http://schemas.microsoft.com/office/drawing/2014/main" id="{F45EA5D6-A15C-4482-9AD6-C27343AFA0C5}"/>
                    </a:ext>
                  </a:extLst>
                </p:cNvPr>
                <p:cNvPicPr/>
                <p:nvPr/>
              </p:nvPicPr>
              <p:blipFill>
                <a:blip r:embed="rId78"/>
                <a:stretch>
                  <a:fillRect/>
                </a:stretch>
              </p:blipFill>
              <p:spPr>
                <a:xfrm>
                  <a:off x="8362379" y="556891"/>
                  <a:ext cx="285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5" name="Freihand 104">
                  <a:extLst>
                    <a:ext uri="{FF2B5EF4-FFF2-40B4-BE49-F238E27FC236}">
                      <a16:creationId xmlns:a16="http://schemas.microsoft.com/office/drawing/2014/main" id="{3E5BD5DC-197B-4BE6-A0BE-DA8E6209D22B}"/>
                    </a:ext>
                  </a:extLst>
                </p14:cNvPr>
                <p14:cNvContentPartPr/>
                <p14:nvPr/>
              </p14:nvContentPartPr>
              <p14:xfrm>
                <a:off x="8739659" y="534571"/>
                <a:ext cx="224280" cy="139680"/>
              </p14:xfrm>
            </p:contentPart>
          </mc:Choice>
          <mc:Fallback xmlns="">
            <p:pic>
              <p:nvPicPr>
                <p:cNvPr id="105" name="Freihand 104">
                  <a:extLst>
                    <a:ext uri="{FF2B5EF4-FFF2-40B4-BE49-F238E27FC236}">
                      <a16:creationId xmlns:a16="http://schemas.microsoft.com/office/drawing/2014/main" id="{3E5BD5DC-197B-4BE6-A0BE-DA8E6209D22B}"/>
                    </a:ext>
                  </a:extLst>
                </p:cNvPr>
                <p:cNvPicPr/>
                <p:nvPr/>
              </p:nvPicPr>
              <p:blipFill>
                <a:blip r:embed="rId80"/>
                <a:stretch>
                  <a:fillRect/>
                </a:stretch>
              </p:blipFill>
              <p:spPr>
                <a:xfrm>
                  <a:off x="8735339" y="530251"/>
                  <a:ext cx="232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6" name="Freihand 105">
                  <a:extLst>
                    <a:ext uri="{FF2B5EF4-FFF2-40B4-BE49-F238E27FC236}">
                      <a16:creationId xmlns:a16="http://schemas.microsoft.com/office/drawing/2014/main" id="{7A6006DF-ADE3-4A34-ADFF-0027EA2190B1}"/>
                    </a:ext>
                  </a:extLst>
                </p14:cNvPr>
                <p14:cNvContentPartPr/>
                <p14:nvPr/>
              </p14:nvContentPartPr>
              <p14:xfrm>
                <a:off x="9070499" y="523771"/>
                <a:ext cx="156960" cy="160560"/>
              </p14:xfrm>
            </p:contentPart>
          </mc:Choice>
          <mc:Fallback xmlns="">
            <p:pic>
              <p:nvPicPr>
                <p:cNvPr id="106" name="Freihand 105">
                  <a:extLst>
                    <a:ext uri="{FF2B5EF4-FFF2-40B4-BE49-F238E27FC236}">
                      <a16:creationId xmlns:a16="http://schemas.microsoft.com/office/drawing/2014/main" id="{7A6006DF-ADE3-4A34-ADFF-0027EA2190B1}"/>
                    </a:ext>
                  </a:extLst>
                </p:cNvPr>
                <p:cNvPicPr/>
                <p:nvPr/>
              </p:nvPicPr>
              <p:blipFill>
                <a:blip r:embed="rId82"/>
                <a:stretch>
                  <a:fillRect/>
                </a:stretch>
              </p:blipFill>
              <p:spPr>
                <a:xfrm>
                  <a:off x="9066179" y="519451"/>
                  <a:ext cx="165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Freihand 106">
                  <a:extLst>
                    <a:ext uri="{FF2B5EF4-FFF2-40B4-BE49-F238E27FC236}">
                      <a16:creationId xmlns:a16="http://schemas.microsoft.com/office/drawing/2014/main" id="{28346FE2-C799-4201-AC20-74FA6D3384F9}"/>
                    </a:ext>
                  </a:extLst>
                </p14:cNvPr>
                <p14:cNvContentPartPr/>
                <p14:nvPr/>
              </p14:nvContentPartPr>
              <p14:xfrm>
                <a:off x="9242579" y="521971"/>
                <a:ext cx="109800" cy="115200"/>
              </p14:xfrm>
            </p:contentPart>
          </mc:Choice>
          <mc:Fallback xmlns="">
            <p:pic>
              <p:nvPicPr>
                <p:cNvPr id="107" name="Freihand 106">
                  <a:extLst>
                    <a:ext uri="{FF2B5EF4-FFF2-40B4-BE49-F238E27FC236}">
                      <a16:creationId xmlns:a16="http://schemas.microsoft.com/office/drawing/2014/main" id="{28346FE2-C799-4201-AC20-74FA6D3384F9}"/>
                    </a:ext>
                  </a:extLst>
                </p:cNvPr>
                <p:cNvPicPr/>
                <p:nvPr/>
              </p:nvPicPr>
              <p:blipFill>
                <a:blip r:embed="rId84"/>
                <a:stretch>
                  <a:fillRect/>
                </a:stretch>
              </p:blipFill>
              <p:spPr>
                <a:xfrm>
                  <a:off x="9238259" y="517651"/>
                  <a:ext cx="118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Freihand 107">
                  <a:extLst>
                    <a:ext uri="{FF2B5EF4-FFF2-40B4-BE49-F238E27FC236}">
                      <a16:creationId xmlns:a16="http://schemas.microsoft.com/office/drawing/2014/main" id="{6F382DC0-51B1-4070-BD90-CDF3E7D32804}"/>
                    </a:ext>
                  </a:extLst>
                </p14:cNvPr>
                <p14:cNvContentPartPr/>
                <p14:nvPr/>
              </p14:nvContentPartPr>
              <p14:xfrm>
                <a:off x="9330779" y="496771"/>
                <a:ext cx="85680" cy="150120"/>
              </p14:xfrm>
            </p:contentPart>
          </mc:Choice>
          <mc:Fallback xmlns="">
            <p:pic>
              <p:nvPicPr>
                <p:cNvPr id="108" name="Freihand 107">
                  <a:extLst>
                    <a:ext uri="{FF2B5EF4-FFF2-40B4-BE49-F238E27FC236}">
                      <a16:creationId xmlns:a16="http://schemas.microsoft.com/office/drawing/2014/main" id="{6F382DC0-51B1-4070-BD90-CDF3E7D32804}"/>
                    </a:ext>
                  </a:extLst>
                </p:cNvPr>
                <p:cNvPicPr/>
                <p:nvPr/>
              </p:nvPicPr>
              <p:blipFill>
                <a:blip r:embed="rId86"/>
                <a:stretch>
                  <a:fillRect/>
                </a:stretch>
              </p:blipFill>
              <p:spPr>
                <a:xfrm>
                  <a:off x="9326459" y="492451"/>
                  <a:ext cx="9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0" name="Freihand 109">
                  <a:extLst>
                    <a:ext uri="{FF2B5EF4-FFF2-40B4-BE49-F238E27FC236}">
                      <a16:creationId xmlns:a16="http://schemas.microsoft.com/office/drawing/2014/main" id="{64CD7E0C-465A-40B9-8495-4A1025F4D5CA}"/>
                    </a:ext>
                  </a:extLst>
                </p14:cNvPr>
                <p14:cNvContentPartPr/>
                <p14:nvPr/>
              </p14:nvContentPartPr>
              <p14:xfrm>
                <a:off x="9553979" y="536731"/>
                <a:ext cx="180360" cy="135360"/>
              </p14:xfrm>
            </p:contentPart>
          </mc:Choice>
          <mc:Fallback xmlns="">
            <p:pic>
              <p:nvPicPr>
                <p:cNvPr id="110" name="Freihand 109">
                  <a:extLst>
                    <a:ext uri="{FF2B5EF4-FFF2-40B4-BE49-F238E27FC236}">
                      <a16:creationId xmlns:a16="http://schemas.microsoft.com/office/drawing/2014/main" id="{64CD7E0C-465A-40B9-8495-4A1025F4D5CA}"/>
                    </a:ext>
                  </a:extLst>
                </p:cNvPr>
                <p:cNvPicPr/>
                <p:nvPr/>
              </p:nvPicPr>
              <p:blipFill>
                <a:blip r:embed="rId88"/>
                <a:stretch>
                  <a:fillRect/>
                </a:stretch>
              </p:blipFill>
              <p:spPr>
                <a:xfrm>
                  <a:off x="9549659" y="532411"/>
                  <a:ext cx="189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1" name="Freihand 110">
                  <a:extLst>
                    <a:ext uri="{FF2B5EF4-FFF2-40B4-BE49-F238E27FC236}">
                      <a16:creationId xmlns:a16="http://schemas.microsoft.com/office/drawing/2014/main" id="{4886A815-B20C-4969-A5FD-E4746B36A807}"/>
                    </a:ext>
                  </a:extLst>
                </p14:cNvPr>
                <p14:cNvContentPartPr/>
                <p14:nvPr/>
              </p14:nvContentPartPr>
              <p14:xfrm>
                <a:off x="9784019" y="570571"/>
                <a:ext cx="111960" cy="76680"/>
              </p14:xfrm>
            </p:contentPart>
          </mc:Choice>
          <mc:Fallback xmlns="">
            <p:pic>
              <p:nvPicPr>
                <p:cNvPr id="111" name="Freihand 110">
                  <a:extLst>
                    <a:ext uri="{FF2B5EF4-FFF2-40B4-BE49-F238E27FC236}">
                      <a16:creationId xmlns:a16="http://schemas.microsoft.com/office/drawing/2014/main" id="{4886A815-B20C-4969-A5FD-E4746B36A807}"/>
                    </a:ext>
                  </a:extLst>
                </p:cNvPr>
                <p:cNvPicPr/>
                <p:nvPr/>
              </p:nvPicPr>
              <p:blipFill>
                <a:blip r:embed="rId90"/>
                <a:stretch>
                  <a:fillRect/>
                </a:stretch>
              </p:blipFill>
              <p:spPr>
                <a:xfrm>
                  <a:off x="9779699" y="566251"/>
                  <a:ext cx="12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3" name="Freihand 112">
                  <a:extLst>
                    <a:ext uri="{FF2B5EF4-FFF2-40B4-BE49-F238E27FC236}">
                      <a16:creationId xmlns:a16="http://schemas.microsoft.com/office/drawing/2014/main" id="{6BE3CAF5-597F-46BD-88CF-D0F1A617DEEB}"/>
                    </a:ext>
                  </a:extLst>
                </p14:cNvPr>
                <p14:cNvContentPartPr/>
                <p14:nvPr/>
              </p14:nvContentPartPr>
              <p14:xfrm>
                <a:off x="9880859" y="580651"/>
                <a:ext cx="50040" cy="59400"/>
              </p14:xfrm>
            </p:contentPart>
          </mc:Choice>
          <mc:Fallback xmlns="">
            <p:pic>
              <p:nvPicPr>
                <p:cNvPr id="113" name="Freihand 112">
                  <a:extLst>
                    <a:ext uri="{FF2B5EF4-FFF2-40B4-BE49-F238E27FC236}">
                      <a16:creationId xmlns:a16="http://schemas.microsoft.com/office/drawing/2014/main" id="{6BE3CAF5-597F-46BD-88CF-D0F1A617DEEB}"/>
                    </a:ext>
                  </a:extLst>
                </p:cNvPr>
                <p:cNvPicPr/>
                <p:nvPr/>
              </p:nvPicPr>
              <p:blipFill>
                <a:blip r:embed="rId92"/>
                <a:stretch>
                  <a:fillRect/>
                </a:stretch>
              </p:blipFill>
              <p:spPr>
                <a:xfrm>
                  <a:off x="9876539" y="576331"/>
                  <a:ext cx="58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4" name="Freihand 113">
                  <a:extLst>
                    <a:ext uri="{FF2B5EF4-FFF2-40B4-BE49-F238E27FC236}">
                      <a16:creationId xmlns:a16="http://schemas.microsoft.com/office/drawing/2014/main" id="{C05D418F-BCBF-454D-83EE-9CF08F304BB5}"/>
                    </a:ext>
                  </a:extLst>
                </p14:cNvPr>
                <p14:cNvContentPartPr/>
                <p14:nvPr/>
              </p14:nvContentPartPr>
              <p14:xfrm>
                <a:off x="9959699" y="493891"/>
                <a:ext cx="121320" cy="125640"/>
              </p14:xfrm>
            </p:contentPart>
          </mc:Choice>
          <mc:Fallback xmlns="">
            <p:pic>
              <p:nvPicPr>
                <p:cNvPr id="114" name="Freihand 113">
                  <a:extLst>
                    <a:ext uri="{FF2B5EF4-FFF2-40B4-BE49-F238E27FC236}">
                      <a16:creationId xmlns:a16="http://schemas.microsoft.com/office/drawing/2014/main" id="{C05D418F-BCBF-454D-83EE-9CF08F304BB5}"/>
                    </a:ext>
                  </a:extLst>
                </p:cNvPr>
                <p:cNvPicPr/>
                <p:nvPr/>
              </p:nvPicPr>
              <p:blipFill>
                <a:blip r:embed="rId94"/>
                <a:stretch>
                  <a:fillRect/>
                </a:stretch>
              </p:blipFill>
              <p:spPr>
                <a:xfrm>
                  <a:off x="9955379" y="489571"/>
                  <a:ext cx="129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5" name="Freihand 114">
                  <a:extLst>
                    <a:ext uri="{FF2B5EF4-FFF2-40B4-BE49-F238E27FC236}">
                      <a16:creationId xmlns:a16="http://schemas.microsoft.com/office/drawing/2014/main" id="{C254FDA1-2033-48F1-9A65-53A6EF719032}"/>
                    </a:ext>
                  </a:extLst>
                </p14:cNvPr>
                <p14:cNvContentPartPr/>
                <p14:nvPr/>
              </p14:nvContentPartPr>
              <p14:xfrm>
                <a:off x="10079219" y="556171"/>
                <a:ext cx="161640" cy="72720"/>
              </p14:xfrm>
            </p:contentPart>
          </mc:Choice>
          <mc:Fallback xmlns="">
            <p:pic>
              <p:nvPicPr>
                <p:cNvPr id="115" name="Freihand 114">
                  <a:extLst>
                    <a:ext uri="{FF2B5EF4-FFF2-40B4-BE49-F238E27FC236}">
                      <a16:creationId xmlns:a16="http://schemas.microsoft.com/office/drawing/2014/main" id="{C254FDA1-2033-48F1-9A65-53A6EF719032}"/>
                    </a:ext>
                  </a:extLst>
                </p:cNvPr>
                <p:cNvPicPr/>
                <p:nvPr/>
              </p:nvPicPr>
              <p:blipFill>
                <a:blip r:embed="rId96"/>
                <a:stretch>
                  <a:fillRect/>
                </a:stretch>
              </p:blipFill>
              <p:spPr>
                <a:xfrm>
                  <a:off x="10074899" y="551851"/>
                  <a:ext cx="170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7" name="Freihand 116">
                  <a:extLst>
                    <a:ext uri="{FF2B5EF4-FFF2-40B4-BE49-F238E27FC236}">
                      <a16:creationId xmlns:a16="http://schemas.microsoft.com/office/drawing/2014/main" id="{3748C900-6FEA-430F-933E-049A245C8B06}"/>
                    </a:ext>
                  </a:extLst>
                </p14:cNvPr>
                <p14:cNvContentPartPr/>
                <p14:nvPr/>
              </p14:nvContentPartPr>
              <p14:xfrm>
                <a:off x="10376219" y="483451"/>
                <a:ext cx="172080" cy="141840"/>
              </p14:xfrm>
            </p:contentPart>
          </mc:Choice>
          <mc:Fallback xmlns="">
            <p:pic>
              <p:nvPicPr>
                <p:cNvPr id="117" name="Freihand 116">
                  <a:extLst>
                    <a:ext uri="{FF2B5EF4-FFF2-40B4-BE49-F238E27FC236}">
                      <a16:creationId xmlns:a16="http://schemas.microsoft.com/office/drawing/2014/main" id="{3748C900-6FEA-430F-933E-049A245C8B06}"/>
                    </a:ext>
                  </a:extLst>
                </p:cNvPr>
                <p:cNvPicPr/>
                <p:nvPr/>
              </p:nvPicPr>
              <p:blipFill>
                <a:blip r:embed="rId98"/>
                <a:stretch>
                  <a:fillRect/>
                </a:stretch>
              </p:blipFill>
              <p:spPr>
                <a:xfrm>
                  <a:off x="10371899" y="479131"/>
                  <a:ext cx="180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8" name="Freihand 117">
                  <a:extLst>
                    <a:ext uri="{FF2B5EF4-FFF2-40B4-BE49-F238E27FC236}">
                      <a16:creationId xmlns:a16="http://schemas.microsoft.com/office/drawing/2014/main" id="{8BDD4238-373C-408D-A5C9-CA5DF3182A99}"/>
                    </a:ext>
                  </a:extLst>
                </p14:cNvPr>
                <p14:cNvContentPartPr/>
                <p14:nvPr/>
              </p14:nvContentPartPr>
              <p14:xfrm>
                <a:off x="10698419" y="480571"/>
                <a:ext cx="11880" cy="127080"/>
              </p14:xfrm>
            </p:contentPart>
          </mc:Choice>
          <mc:Fallback xmlns="">
            <p:pic>
              <p:nvPicPr>
                <p:cNvPr id="118" name="Freihand 117">
                  <a:extLst>
                    <a:ext uri="{FF2B5EF4-FFF2-40B4-BE49-F238E27FC236}">
                      <a16:creationId xmlns:a16="http://schemas.microsoft.com/office/drawing/2014/main" id="{8BDD4238-373C-408D-A5C9-CA5DF3182A99}"/>
                    </a:ext>
                  </a:extLst>
                </p:cNvPr>
                <p:cNvPicPr/>
                <p:nvPr/>
              </p:nvPicPr>
              <p:blipFill>
                <a:blip r:embed="rId100"/>
                <a:stretch>
                  <a:fillRect/>
                </a:stretch>
              </p:blipFill>
              <p:spPr>
                <a:xfrm>
                  <a:off x="10694099" y="476251"/>
                  <a:ext cx="20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9" name="Freihand 118">
                  <a:extLst>
                    <a:ext uri="{FF2B5EF4-FFF2-40B4-BE49-F238E27FC236}">
                      <a16:creationId xmlns:a16="http://schemas.microsoft.com/office/drawing/2014/main" id="{E435FD6C-3A1E-4A10-9B40-8CA897059125}"/>
                    </a:ext>
                  </a:extLst>
                </p14:cNvPr>
                <p14:cNvContentPartPr/>
                <p14:nvPr/>
              </p14:nvContentPartPr>
              <p14:xfrm>
                <a:off x="10622459" y="425131"/>
                <a:ext cx="166320" cy="25920"/>
              </p14:xfrm>
            </p:contentPart>
          </mc:Choice>
          <mc:Fallback xmlns="">
            <p:pic>
              <p:nvPicPr>
                <p:cNvPr id="119" name="Freihand 118">
                  <a:extLst>
                    <a:ext uri="{FF2B5EF4-FFF2-40B4-BE49-F238E27FC236}">
                      <a16:creationId xmlns:a16="http://schemas.microsoft.com/office/drawing/2014/main" id="{E435FD6C-3A1E-4A10-9B40-8CA897059125}"/>
                    </a:ext>
                  </a:extLst>
                </p:cNvPr>
                <p:cNvPicPr/>
                <p:nvPr/>
              </p:nvPicPr>
              <p:blipFill>
                <a:blip r:embed="rId102"/>
                <a:stretch>
                  <a:fillRect/>
                </a:stretch>
              </p:blipFill>
              <p:spPr>
                <a:xfrm>
                  <a:off x="10618139" y="420811"/>
                  <a:ext cx="174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1" name="Freihand 120">
                  <a:extLst>
                    <a:ext uri="{FF2B5EF4-FFF2-40B4-BE49-F238E27FC236}">
                      <a16:creationId xmlns:a16="http://schemas.microsoft.com/office/drawing/2014/main" id="{37430927-865A-40B6-9693-8391ED4BFCA9}"/>
                    </a:ext>
                  </a:extLst>
                </p14:cNvPr>
                <p14:cNvContentPartPr/>
                <p14:nvPr/>
              </p14:nvContentPartPr>
              <p14:xfrm>
                <a:off x="10826579" y="538891"/>
                <a:ext cx="136440" cy="19800"/>
              </p14:xfrm>
            </p:contentPart>
          </mc:Choice>
          <mc:Fallback xmlns="">
            <p:pic>
              <p:nvPicPr>
                <p:cNvPr id="121" name="Freihand 120">
                  <a:extLst>
                    <a:ext uri="{FF2B5EF4-FFF2-40B4-BE49-F238E27FC236}">
                      <a16:creationId xmlns:a16="http://schemas.microsoft.com/office/drawing/2014/main" id="{37430927-865A-40B6-9693-8391ED4BFCA9}"/>
                    </a:ext>
                  </a:extLst>
                </p:cNvPr>
                <p:cNvPicPr/>
                <p:nvPr/>
              </p:nvPicPr>
              <p:blipFill>
                <a:blip r:embed="rId104"/>
                <a:stretch>
                  <a:fillRect/>
                </a:stretch>
              </p:blipFill>
              <p:spPr>
                <a:xfrm>
                  <a:off x="10822259" y="534571"/>
                  <a:ext cx="145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2" name="Freihand 121">
                  <a:extLst>
                    <a:ext uri="{FF2B5EF4-FFF2-40B4-BE49-F238E27FC236}">
                      <a16:creationId xmlns:a16="http://schemas.microsoft.com/office/drawing/2014/main" id="{C99028E1-5719-4D52-9465-B721F144B437}"/>
                    </a:ext>
                  </a:extLst>
                </p14:cNvPr>
                <p14:cNvContentPartPr/>
                <p14:nvPr/>
              </p14:nvContentPartPr>
              <p14:xfrm>
                <a:off x="11029259" y="499291"/>
                <a:ext cx="163080" cy="217080"/>
              </p14:xfrm>
            </p:contentPart>
          </mc:Choice>
          <mc:Fallback xmlns="">
            <p:pic>
              <p:nvPicPr>
                <p:cNvPr id="122" name="Freihand 121">
                  <a:extLst>
                    <a:ext uri="{FF2B5EF4-FFF2-40B4-BE49-F238E27FC236}">
                      <a16:creationId xmlns:a16="http://schemas.microsoft.com/office/drawing/2014/main" id="{C99028E1-5719-4D52-9465-B721F144B437}"/>
                    </a:ext>
                  </a:extLst>
                </p:cNvPr>
                <p:cNvPicPr/>
                <p:nvPr/>
              </p:nvPicPr>
              <p:blipFill>
                <a:blip r:embed="rId106"/>
                <a:stretch>
                  <a:fillRect/>
                </a:stretch>
              </p:blipFill>
              <p:spPr>
                <a:xfrm>
                  <a:off x="11024939" y="494971"/>
                  <a:ext cx="171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3" name="Freihand 122">
                  <a:extLst>
                    <a:ext uri="{FF2B5EF4-FFF2-40B4-BE49-F238E27FC236}">
                      <a16:creationId xmlns:a16="http://schemas.microsoft.com/office/drawing/2014/main" id="{3B64D312-02D1-4C06-81CF-6101EABBE607}"/>
                    </a:ext>
                  </a:extLst>
                </p14:cNvPr>
                <p14:cNvContentPartPr/>
                <p14:nvPr/>
              </p14:nvContentPartPr>
              <p14:xfrm>
                <a:off x="11230859" y="503611"/>
                <a:ext cx="274680" cy="81720"/>
              </p14:xfrm>
            </p:contentPart>
          </mc:Choice>
          <mc:Fallback xmlns="">
            <p:pic>
              <p:nvPicPr>
                <p:cNvPr id="123" name="Freihand 122">
                  <a:extLst>
                    <a:ext uri="{FF2B5EF4-FFF2-40B4-BE49-F238E27FC236}">
                      <a16:creationId xmlns:a16="http://schemas.microsoft.com/office/drawing/2014/main" id="{3B64D312-02D1-4C06-81CF-6101EABBE607}"/>
                    </a:ext>
                  </a:extLst>
                </p:cNvPr>
                <p:cNvPicPr/>
                <p:nvPr/>
              </p:nvPicPr>
              <p:blipFill>
                <a:blip r:embed="rId108"/>
                <a:stretch>
                  <a:fillRect/>
                </a:stretch>
              </p:blipFill>
              <p:spPr>
                <a:xfrm>
                  <a:off x="11226539" y="499291"/>
                  <a:ext cx="283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4" name="Freihand 123">
                  <a:extLst>
                    <a:ext uri="{FF2B5EF4-FFF2-40B4-BE49-F238E27FC236}">
                      <a16:creationId xmlns:a16="http://schemas.microsoft.com/office/drawing/2014/main" id="{2FD0088E-E701-4131-B7F6-EBD18DBEDADD}"/>
                    </a:ext>
                  </a:extLst>
                </p14:cNvPr>
                <p14:cNvContentPartPr/>
                <p14:nvPr/>
              </p14:nvContentPartPr>
              <p14:xfrm>
                <a:off x="11513459" y="408571"/>
                <a:ext cx="187920" cy="165960"/>
              </p14:xfrm>
            </p:contentPart>
          </mc:Choice>
          <mc:Fallback xmlns="">
            <p:pic>
              <p:nvPicPr>
                <p:cNvPr id="124" name="Freihand 123">
                  <a:extLst>
                    <a:ext uri="{FF2B5EF4-FFF2-40B4-BE49-F238E27FC236}">
                      <a16:creationId xmlns:a16="http://schemas.microsoft.com/office/drawing/2014/main" id="{2FD0088E-E701-4131-B7F6-EBD18DBEDADD}"/>
                    </a:ext>
                  </a:extLst>
                </p:cNvPr>
                <p:cNvPicPr/>
                <p:nvPr/>
              </p:nvPicPr>
              <p:blipFill>
                <a:blip r:embed="rId110"/>
                <a:stretch>
                  <a:fillRect/>
                </a:stretch>
              </p:blipFill>
              <p:spPr>
                <a:xfrm>
                  <a:off x="11509139" y="404251"/>
                  <a:ext cx="196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6" name="Freihand 125">
                  <a:extLst>
                    <a:ext uri="{FF2B5EF4-FFF2-40B4-BE49-F238E27FC236}">
                      <a16:creationId xmlns:a16="http://schemas.microsoft.com/office/drawing/2014/main" id="{B84829D9-F9DE-4008-BA08-EC3035F6C77A}"/>
                    </a:ext>
                  </a:extLst>
                </p14:cNvPr>
                <p14:cNvContentPartPr/>
                <p14:nvPr/>
              </p14:nvContentPartPr>
              <p14:xfrm>
                <a:off x="9105059" y="819691"/>
                <a:ext cx="108000" cy="80280"/>
              </p14:xfrm>
            </p:contentPart>
          </mc:Choice>
          <mc:Fallback xmlns="">
            <p:pic>
              <p:nvPicPr>
                <p:cNvPr id="126" name="Freihand 125">
                  <a:extLst>
                    <a:ext uri="{FF2B5EF4-FFF2-40B4-BE49-F238E27FC236}">
                      <a16:creationId xmlns:a16="http://schemas.microsoft.com/office/drawing/2014/main" id="{B84829D9-F9DE-4008-BA08-EC3035F6C77A}"/>
                    </a:ext>
                  </a:extLst>
                </p:cNvPr>
                <p:cNvPicPr/>
                <p:nvPr/>
              </p:nvPicPr>
              <p:blipFill>
                <a:blip r:embed="rId112"/>
                <a:stretch>
                  <a:fillRect/>
                </a:stretch>
              </p:blipFill>
              <p:spPr>
                <a:xfrm>
                  <a:off x="9100739" y="815371"/>
                  <a:ext cx="116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7" name="Freihand 126">
                  <a:extLst>
                    <a:ext uri="{FF2B5EF4-FFF2-40B4-BE49-F238E27FC236}">
                      <a16:creationId xmlns:a16="http://schemas.microsoft.com/office/drawing/2014/main" id="{4B60E720-E7CD-48D1-A267-634739923CCF}"/>
                    </a:ext>
                  </a:extLst>
                </p14:cNvPr>
                <p14:cNvContentPartPr/>
                <p14:nvPr/>
              </p14:nvContentPartPr>
              <p14:xfrm>
                <a:off x="9234299" y="755251"/>
                <a:ext cx="38520" cy="128880"/>
              </p14:xfrm>
            </p:contentPart>
          </mc:Choice>
          <mc:Fallback xmlns="">
            <p:pic>
              <p:nvPicPr>
                <p:cNvPr id="127" name="Freihand 126">
                  <a:extLst>
                    <a:ext uri="{FF2B5EF4-FFF2-40B4-BE49-F238E27FC236}">
                      <a16:creationId xmlns:a16="http://schemas.microsoft.com/office/drawing/2014/main" id="{4B60E720-E7CD-48D1-A267-634739923CCF}"/>
                    </a:ext>
                  </a:extLst>
                </p:cNvPr>
                <p:cNvPicPr/>
                <p:nvPr/>
              </p:nvPicPr>
              <p:blipFill>
                <a:blip r:embed="rId114"/>
                <a:stretch>
                  <a:fillRect/>
                </a:stretch>
              </p:blipFill>
              <p:spPr>
                <a:xfrm>
                  <a:off x="9229979" y="750931"/>
                  <a:ext cx="47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8" name="Freihand 127">
                  <a:extLst>
                    <a:ext uri="{FF2B5EF4-FFF2-40B4-BE49-F238E27FC236}">
                      <a16:creationId xmlns:a16="http://schemas.microsoft.com/office/drawing/2014/main" id="{87041E0E-F995-48C2-8D7D-20D58D4092C1}"/>
                    </a:ext>
                  </a:extLst>
                </p14:cNvPr>
                <p14:cNvContentPartPr/>
                <p14:nvPr/>
              </p14:nvContentPartPr>
              <p14:xfrm>
                <a:off x="9316379" y="825811"/>
                <a:ext cx="214200" cy="64800"/>
              </p14:xfrm>
            </p:contentPart>
          </mc:Choice>
          <mc:Fallback xmlns="">
            <p:pic>
              <p:nvPicPr>
                <p:cNvPr id="128" name="Freihand 127">
                  <a:extLst>
                    <a:ext uri="{FF2B5EF4-FFF2-40B4-BE49-F238E27FC236}">
                      <a16:creationId xmlns:a16="http://schemas.microsoft.com/office/drawing/2014/main" id="{87041E0E-F995-48C2-8D7D-20D58D4092C1}"/>
                    </a:ext>
                  </a:extLst>
                </p:cNvPr>
                <p:cNvPicPr/>
                <p:nvPr/>
              </p:nvPicPr>
              <p:blipFill>
                <a:blip r:embed="rId116"/>
                <a:stretch>
                  <a:fillRect/>
                </a:stretch>
              </p:blipFill>
              <p:spPr>
                <a:xfrm>
                  <a:off x="9312059" y="821491"/>
                  <a:ext cx="222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9" name="Freihand 128">
                  <a:extLst>
                    <a:ext uri="{FF2B5EF4-FFF2-40B4-BE49-F238E27FC236}">
                      <a16:creationId xmlns:a16="http://schemas.microsoft.com/office/drawing/2014/main" id="{A07C94E1-133B-45EB-898B-B24CE05CFE54}"/>
                    </a:ext>
                  </a:extLst>
                </p14:cNvPr>
                <p14:cNvContentPartPr/>
                <p14:nvPr/>
              </p14:nvContentPartPr>
              <p14:xfrm>
                <a:off x="9561539" y="813571"/>
                <a:ext cx="48240" cy="46080"/>
              </p14:xfrm>
            </p:contentPart>
          </mc:Choice>
          <mc:Fallback xmlns="">
            <p:pic>
              <p:nvPicPr>
                <p:cNvPr id="129" name="Freihand 128">
                  <a:extLst>
                    <a:ext uri="{FF2B5EF4-FFF2-40B4-BE49-F238E27FC236}">
                      <a16:creationId xmlns:a16="http://schemas.microsoft.com/office/drawing/2014/main" id="{A07C94E1-133B-45EB-898B-B24CE05CFE54}"/>
                    </a:ext>
                  </a:extLst>
                </p:cNvPr>
                <p:cNvPicPr/>
                <p:nvPr/>
              </p:nvPicPr>
              <p:blipFill>
                <a:blip r:embed="rId118"/>
                <a:stretch>
                  <a:fillRect/>
                </a:stretch>
              </p:blipFill>
              <p:spPr>
                <a:xfrm>
                  <a:off x="9557219" y="809251"/>
                  <a:ext cx="56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0" name="Freihand 129">
                  <a:extLst>
                    <a:ext uri="{FF2B5EF4-FFF2-40B4-BE49-F238E27FC236}">
                      <a16:creationId xmlns:a16="http://schemas.microsoft.com/office/drawing/2014/main" id="{CECC4EF4-B2D4-4F9C-8C6F-7121A35902A5}"/>
                    </a:ext>
                  </a:extLst>
                </p14:cNvPr>
                <p14:cNvContentPartPr/>
                <p14:nvPr/>
              </p14:nvContentPartPr>
              <p14:xfrm>
                <a:off x="9648299" y="793051"/>
                <a:ext cx="82800" cy="79200"/>
              </p14:xfrm>
            </p:contentPart>
          </mc:Choice>
          <mc:Fallback xmlns="">
            <p:pic>
              <p:nvPicPr>
                <p:cNvPr id="130" name="Freihand 129">
                  <a:extLst>
                    <a:ext uri="{FF2B5EF4-FFF2-40B4-BE49-F238E27FC236}">
                      <a16:creationId xmlns:a16="http://schemas.microsoft.com/office/drawing/2014/main" id="{CECC4EF4-B2D4-4F9C-8C6F-7121A35902A5}"/>
                    </a:ext>
                  </a:extLst>
                </p:cNvPr>
                <p:cNvPicPr/>
                <p:nvPr/>
              </p:nvPicPr>
              <p:blipFill>
                <a:blip r:embed="rId120"/>
                <a:stretch>
                  <a:fillRect/>
                </a:stretch>
              </p:blipFill>
              <p:spPr>
                <a:xfrm>
                  <a:off x="9643979" y="788731"/>
                  <a:ext cx="91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 name="Freihand 130">
                  <a:extLst>
                    <a:ext uri="{FF2B5EF4-FFF2-40B4-BE49-F238E27FC236}">
                      <a16:creationId xmlns:a16="http://schemas.microsoft.com/office/drawing/2014/main" id="{E0E50444-2A63-4ACD-BC5B-F5E5972A6498}"/>
                    </a:ext>
                  </a:extLst>
                </p14:cNvPr>
                <p14:cNvContentPartPr/>
                <p14:nvPr/>
              </p14:nvContentPartPr>
              <p14:xfrm>
                <a:off x="9730379" y="737611"/>
                <a:ext cx="75960" cy="115560"/>
              </p14:xfrm>
            </p:contentPart>
          </mc:Choice>
          <mc:Fallback xmlns="">
            <p:pic>
              <p:nvPicPr>
                <p:cNvPr id="131" name="Freihand 130">
                  <a:extLst>
                    <a:ext uri="{FF2B5EF4-FFF2-40B4-BE49-F238E27FC236}">
                      <a16:creationId xmlns:a16="http://schemas.microsoft.com/office/drawing/2014/main" id="{E0E50444-2A63-4ACD-BC5B-F5E5972A6498}"/>
                    </a:ext>
                  </a:extLst>
                </p:cNvPr>
                <p:cNvPicPr/>
                <p:nvPr/>
              </p:nvPicPr>
              <p:blipFill>
                <a:blip r:embed="rId122"/>
                <a:stretch>
                  <a:fillRect/>
                </a:stretch>
              </p:blipFill>
              <p:spPr>
                <a:xfrm>
                  <a:off x="9726059" y="733291"/>
                  <a:ext cx="84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2" name="Freihand 131">
                  <a:extLst>
                    <a:ext uri="{FF2B5EF4-FFF2-40B4-BE49-F238E27FC236}">
                      <a16:creationId xmlns:a16="http://schemas.microsoft.com/office/drawing/2014/main" id="{D0E91BE1-2B7A-487B-8111-C32D25922C79}"/>
                    </a:ext>
                  </a:extLst>
                </p14:cNvPr>
                <p14:cNvContentPartPr/>
                <p14:nvPr/>
              </p14:nvContentPartPr>
              <p14:xfrm>
                <a:off x="9980579" y="695851"/>
                <a:ext cx="117360" cy="156960"/>
              </p14:xfrm>
            </p:contentPart>
          </mc:Choice>
          <mc:Fallback xmlns="">
            <p:pic>
              <p:nvPicPr>
                <p:cNvPr id="132" name="Freihand 131">
                  <a:extLst>
                    <a:ext uri="{FF2B5EF4-FFF2-40B4-BE49-F238E27FC236}">
                      <a16:creationId xmlns:a16="http://schemas.microsoft.com/office/drawing/2014/main" id="{D0E91BE1-2B7A-487B-8111-C32D25922C79}"/>
                    </a:ext>
                  </a:extLst>
                </p:cNvPr>
                <p:cNvPicPr/>
                <p:nvPr/>
              </p:nvPicPr>
              <p:blipFill>
                <a:blip r:embed="rId124"/>
                <a:stretch>
                  <a:fillRect/>
                </a:stretch>
              </p:blipFill>
              <p:spPr>
                <a:xfrm>
                  <a:off x="9976259" y="691531"/>
                  <a:ext cx="126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3" name="Freihand 132">
                  <a:extLst>
                    <a:ext uri="{FF2B5EF4-FFF2-40B4-BE49-F238E27FC236}">
                      <a16:creationId xmlns:a16="http://schemas.microsoft.com/office/drawing/2014/main" id="{84411EDD-183E-4CD2-838C-B1383229245C}"/>
                    </a:ext>
                  </a:extLst>
                </p14:cNvPr>
                <p14:cNvContentPartPr/>
                <p14:nvPr/>
              </p14:nvContentPartPr>
              <p14:xfrm>
                <a:off x="10107659" y="773611"/>
                <a:ext cx="220320" cy="70920"/>
              </p14:xfrm>
            </p:contentPart>
          </mc:Choice>
          <mc:Fallback xmlns="">
            <p:pic>
              <p:nvPicPr>
                <p:cNvPr id="133" name="Freihand 132">
                  <a:extLst>
                    <a:ext uri="{FF2B5EF4-FFF2-40B4-BE49-F238E27FC236}">
                      <a16:creationId xmlns:a16="http://schemas.microsoft.com/office/drawing/2014/main" id="{84411EDD-183E-4CD2-838C-B1383229245C}"/>
                    </a:ext>
                  </a:extLst>
                </p:cNvPr>
                <p:cNvPicPr/>
                <p:nvPr/>
              </p:nvPicPr>
              <p:blipFill>
                <a:blip r:embed="rId126"/>
                <a:stretch>
                  <a:fillRect/>
                </a:stretch>
              </p:blipFill>
              <p:spPr>
                <a:xfrm>
                  <a:off x="10103339" y="769291"/>
                  <a:ext cx="228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4" name="Freihand 133">
                  <a:extLst>
                    <a:ext uri="{FF2B5EF4-FFF2-40B4-BE49-F238E27FC236}">
                      <a16:creationId xmlns:a16="http://schemas.microsoft.com/office/drawing/2014/main" id="{2F42CBC6-7F3E-4FC6-8B40-12F492124C08}"/>
                    </a:ext>
                  </a:extLst>
                </p14:cNvPr>
                <p14:cNvContentPartPr/>
                <p14:nvPr/>
              </p14:nvContentPartPr>
              <p14:xfrm>
                <a:off x="10322219" y="693331"/>
                <a:ext cx="106560" cy="124200"/>
              </p14:xfrm>
            </p:contentPart>
          </mc:Choice>
          <mc:Fallback xmlns="">
            <p:pic>
              <p:nvPicPr>
                <p:cNvPr id="134" name="Freihand 133">
                  <a:extLst>
                    <a:ext uri="{FF2B5EF4-FFF2-40B4-BE49-F238E27FC236}">
                      <a16:creationId xmlns:a16="http://schemas.microsoft.com/office/drawing/2014/main" id="{2F42CBC6-7F3E-4FC6-8B40-12F492124C08}"/>
                    </a:ext>
                  </a:extLst>
                </p:cNvPr>
                <p:cNvPicPr/>
                <p:nvPr/>
              </p:nvPicPr>
              <p:blipFill>
                <a:blip r:embed="rId128"/>
                <a:stretch>
                  <a:fillRect/>
                </a:stretch>
              </p:blipFill>
              <p:spPr>
                <a:xfrm>
                  <a:off x="10317899" y="689011"/>
                  <a:ext cx="115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5" name="Freihand 134">
                  <a:extLst>
                    <a:ext uri="{FF2B5EF4-FFF2-40B4-BE49-F238E27FC236}">
                      <a16:creationId xmlns:a16="http://schemas.microsoft.com/office/drawing/2014/main" id="{DA4D89C7-DE87-4580-BC65-A102712DBD7B}"/>
                    </a:ext>
                  </a:extLst>
                </p14:cNvPr>
                <p14:cNvContentPartPr/>
                <p14:nvPr/>
              </p14:nvContentPartPr>
              <p14:xfrm>
                <a:off x="10443539" y="695851"/>
                <a:ext cx="18360" cy="92160"/>
              </p14:xfrm>
            </p:contentPart>
          </mc:Choice>
          <mc:Fallback xmlns="">
            <p:pic>
              <p:nvPicPr>
                <p:cNvPr id="135" name="Freihand 134">
                  <a:extLst>
                    <a:ext uri="{FF2B5EF4-FFF2-40B4-BE49-F238E27FC236}">
                      <a16:creationId xmlns:a16="http://schemas.microsoft.com/office/drawing/2014/main" id="{DA4D89C7-DE87-4580-BC65-A102712DBD7B}"/>
                    </a:ext>
                  </a:extLst>
                </p:cNvPr>
                <p:cNvPicPr/>
                <p:nvPr/>
              </p:nvPicPr>
              <p:blipFill>
                <a:blip r:embed="rId130"/>
                <a:stretch>
                  <a:fillRect/>
                </a:stretch>
              </p:blipFill>
              <p:spPr>
                <a:xfrm>
                  <a:off x="10439219" y="691531"/>
                  <a:ext cx="27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6" name="Freihand 135">
                  <a:extLst>
                    <a:ext uri="{FF2B5EF4-FFF2-40B4-BE49-F238E27FC236}">
                      <a16:creationId xmlns:a16="http://schemas.microsoft.com/office/drawing/2014/main" id="{EB6A183A-E743-4505-A97B-16A83802704A}"/>
                    </a:ext>
                  </a:extLst>
                </p14:cNvPr>
                <p14:cNvContentPartPr/>
                <p14:nvPr/>
              </p14:nvContentPartPr>
              <p14:xfrm>
                <a:off x="10486739" y="751291"/>
                <a:ext cx="95040" cy="64080"/>
              </p14:xfrm>
            </p:contentPart>
          </mc:Choice>
          <mc:Fallback xmlns="">
            <p:pic>
              <p:nvPicPr>
                <p:cNvPr id="136" name="Freihand 135">
                  <a:extLst>
                    <a:ext uri="{FF2B5EF4-FFF2-40B4-BE49-F238E27FC236}">
                      <a16:creationId xmlns:a16="http://schemas.microsoft.com/office/drawing/2014/main" id="{EB6A183A-E743-4505-A97B-16A83802704A}"/>
                    </a:ext>
                  </a:extLst>
                </p:cNvPr>
                <p:cNvPicPr/>
                <p:nvPr/>
              </p:nvPicPr>
              <p:blipFill>
                <a:blip r:embed="rId132"/>
                <a:stretch>
                  <a:fillRect/>
                </a:stretch>
              </p:blipFill>
              <p:spPr>
                <a:xfrm>
                  <a:off x="10482419" y="746971"/>
                  <a:ext cx="103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 name="Freihand 136">
                  <a:extLst>
                    <a:ext uri="{FF2B5EF4-FFF2-40B4-BE49-F238E27FC236}">
                      <a16:creationId xmlns:a16="http://schemas.microsoft.com/office/drawing/2014/main" id="{27887C96-70E0-4D97-A69A-98330C2AAE8C}"/>
                    </a:ext>
                  </a:extLst>
                </p14:cNvPr>
                <p14:cNvContentPartPr/>
                <p14:nvPr/>
              </p14:nvContentPartPr>
              <p14:xfrm>
                <a:off x="10572419" y="676051"/>
                <a:ext cx="149040" cy="130680"/>
              </p14:xfrm>
            </p:contentPart>
          </mc:Choice>
          <mc:Fallback xmlns="">
            <p:pic>
              <p:nvPicPr>
                <p:cNvPr id="137" name="Freihand 136">
                  <a:extLst>
                    <a:ext uri="{FF2B5EF4-FFF2-40B4-BE49-F238E27FC236}">
                      <a16:creationId xmlns:a16="http://schemas.microsoft.com/office/drawing/2014/main" id="{27887C96-70E0-4D97-A69A-98330C2AAE8C}"/>
                    </a:ext>
                  </a:extLst>
                </p:cNvPr>
                <p:cNvPicPr/>
                <p:nvPr/>
              </p:nvPicPr>
              <p:blipFill>
                <a:blip r:embed="rId134"/>
                <a:stretch>
                  <a:fillRect/>
                </a:stretch>
              </p:blipFill>
              <p:spPr>
                <a:xfrm>
                  <a:off x="10568099" y="671731"/>
                  <a:ext cx="157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9" name="Freihand 138">
                  <a:extLst>
                    <a:ext uri="{FF2B5EF4-FFF2-40B4-BE49-F238E27FC236}">
                      <a16:creationId xmlns:a16="http://schemas.microsoft.com/office/drawing/2014/main" id="{5E6DD5C4-99E3-42CB-AE6E-734DB6D97135}"/>
                    </a:ext>
                  </a:extLst>
                </p14:cNvPr>
                <p14:cNvContentPartPr/>
                <p14:nvPr/>
              </p14:nvContentPartPr>
              <p14:xfrm>
                <a:off x="10811819" y="721051"/>
                <a:ext cx="147600" cy="108000"/>
              </p14:xfrm>
            </p:contentPart>
          </mc:Choice>
          <mc:Fallback xmlns="">
            <p:pic>
              <p:nvPicPr>
                <p:cNvPr id="139" name="Freihand 138">
                  <a:extLst>
                    <a:ext uri="{FF2B5EF4-FFF2-40B4-BE49-F238E27FC236}">
                      <a16:creationId xmlns:a16="http://schemas.microsoft.com/office/drawing/2014/main" id="{5E6DD5C4-99E3-42CB-AE6E-734DB6D97135}"/>
                    </a:ext>
                  </a:extLst>
                </p:cNvPr>
                <p:cNvPicPr/>
                <p:nvPr/>
              </p:nvPicPr>
              <p:blipFill>
                <a:blip r:embed="rId136"/>
                <a:stretch>
                  <a:fillRect/>
                </a:stretch>
              </p:blipFill>
              <p:spPr>
                <a:xfrm>
                  <a:off x="10807499" y="716731"/>
                  <a:ext cx="156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0" name="Freihand 139">
                  <a:extLst>
                    <a:ext uri="{FF2B5EF4-FFF2-40B4-BE49-F238E27FC236}">
                      <a16:creationId xmlns:a16="http://schemas.microsoft.com/office/drawing/2014/main" id="{4323F24B-956E-495C-96B6-A37B0B7AA374}"/>
                    </a:ext>
                  </a:extLst>
                </p14:cNvPr>
                <p14:cNvContentPartPr/>
                <p14:nvPr/>
              </p14:nvContentPartPr>
              <p14:xfrm>
                <a:off x="10993619" y="732931"/>
                <a:ext cx="110520" cy="110520"/>
              </p14:xfrm>
            </p:contentPart>
          </mc:Choice>
          <mc:Fallback xmlns="">
            <p:pic>
              <p:nvPicPr>
                <p:cNvPr id="140" name="Freihand 139">
                  <a:extLst>
                    <a:ext uri="{FF2B5EF4-FFF2-40B4-BE49-F238E27FC236}">
                      <a16:creationId xmlns:a16="http://schemas.microsoft.com/office/drawing/2014/main" id="{4323F24B-956E-495C-96B6-A37B0B7AA374}"/>
                    </a:ext>
                  </a:extLst>
                </p:cNvPr>
                <p:cNvPicPr/>
                <p:nvPr/>
              </p:nvPicPr>
              <p:blipFill>
                <a:blip r:embed="rId138"/>
                <a:stretch>
                  <a:fillRect/>
                </a:stretch>
              </p:blipFill>
              <p:spPr>
                <a:xfrm>
                  <a:off x="10989299" y="728611"/>
                  <a:ext cx="119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1" name="Freihand 140">
                  <a:extLst>
                    <a:ext uri="{FF2B5EF4-FFF2-40B4-BE49-F238E27FC236}">
                      <a16:creationId xmlns:a16="http://schemas.microsoft.com/office/drawing/2014/main" id="{2580E7F2-F12D-4E71-8192-A6E668484A68}"/>
                    </a:ext>
                  </a:extLst>
                </p14:cNvPr>
                <p14:cNvContentPartPr/>
                <p14:nvPr/>
              </p14:nvContentPartPr>
              <p14:xfrm>
                <a:off x="11137259" y="735091"/>
                <a:ext cx="20520" cy="98640"/>
              </p14:xfrm>
            </p:contentPart>
          </mc:Choice>
          <mc:Fallback xmlns="">
            <p:pic>
              <p:nvPicPr>
                <p:cNvPr id="141" name="Freihand 140">
                  <a:extLst>
                    <a:ext uri="{FF2B5EF4-FFF2-40B4-BE49-F238E27FC236}">
                      <a16:creationId xmlns:a16="http://schemas.microsoft.com/office/drawing/2014/main" id="{2580E7F2-F12D-4E71-8192-A6E668484A68}"/>
                    </a:ext>
                  </a:extLst>
                </p:cNvPr>
                <p:cNvPicPr/>
                <p:nvPr/>
              </p:nvPicPr>
              <p:blipFill>
                <a:blip r:embed="rId140"/>
                <a:stretch>
                  <a:fillRect/>
                </a:stretch>
              </p:blipFill>
              <p:spPr>
                <a:xfrm>
                  <a:off x="11132939" y="730771"/>
                  <a:ext cx="29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2" name="Freihand 141">
                  <a:extLst>
                    <a:ext uri="{FF2B5EF4-FFF2-40B4-BE49-F238E27FC236}">
                      <a16:creationId xmlns:a16="http://schemas.microsoft.com/office/drawing/2014/main" id="{D129C604-805E-4568-8446-910F5B43DC95}"/>
                    </a:ext>
                  </a:extLst>
                </p14:cNvPr>
                <p14:cNvContentPartPr/>
                <p14:nvPr/>
              </p14:nvContentPartPr>
              <p14:xfrm>
                <a:off x="11078579" y="717451"/>
                <a:ext cx="133560" cy="117360"/>
              </p14:xfrm>
            </p:contentPart>
          </mc:Choice>
          <mc:Fallback xmlns="">
            <p:pic>
              <p:nvPicPr>
                <p:cNvPr id="142" name="Freihand 141">
                  <a:extLst>
                    <a:ext uri="{FF2B5EF4-FFF2-40B4-BE49-F238E27FC236}">
                      <a16:creationId xmlns:a16="http://schemas.microsoft.com/office/drawing/2014/main" id="{D129C604-805E-4568-8446-910F5B43DC95}"/>
                    </a:ext>
                  </a:extLst>
                </p:cNvPr>
                <p:cNvPicPr/>
                <p:nvPr/>
              </p:nvPicPr>
              <p:blipFill>
                <a:blip r:embed="rId142"/>
                <a:stretch>
                  <a:fillRect/>
                </a:stretch>
              </p:blipFill>
              <p:spPr>
                <a:xfrm>
                  <a:off x="11074259" y="713131"/>
                  <a:ext cx="14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 name="Freihand 142">
                  <a:extLst>
                    <a:ext uri="{FF2B5EF4-FFF2-40B4-BE49-F238E27FC236}">
                      <a16:creationId xmlns:a16="http://schemas.microsoft.com/office/drawing/2014/main" id="{C78F1D04-861C-4B6D-B54C-3A42B811B814}"/>
                    </a:ext>
                  </a:extLst>
                </p14:cNvPr>
                <p14:cNvContentPartPr/>
                <p14:nvPr/>
              </p14:nvContentPartPr>
              <p14:xfrm>
                <a:off x="11262539" y="700531"/>
                <a:ext cx="9360" cy="119160"/>
              </p14:xfrm>
            </p:contentPart>
          </mc:Choice>
          <mc:Fallback xmlns="">
            <p:pic>
              <p:nvPicPr>
                <p:cNvPr id="143" name="Freihand 142">
                  <a:extLst>
                    <a:ext uri="{FF2B5EF4-FFF2-40B4-BE49-F238E27FC236}">
                      <a16:creationId xmlns:a16="http://schemas.microsoft.com/office/drawing/2014/main" id="{C78F1D04-861C-4B6D-B54C-3A42B811B814}"/>
                    </a:ext>
                  </a:extLst>
                </p:cNvPr>
                <p:cNvPicPr/>
                <p:nvPr/>
              </p:nvPicPr>
              <p:blipFill>
                <a:blip r:embed="rId144"/>
                <a:stretch>
                  <a:fillRect/>
                </a:stretch>
              </p:blipFill>
              <p:spPr>
                <a:xfrm>
                  <a:off x="11258219" y="696211"/>
                  <a:ext cx="18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4" name="Freihand 143">
                  <a:extLst>
                    <a:ext uri="{FF2B5EF4-FFF2-40B4-BE49-F238E27FC236}">
                      <a16:creationId xmlns:a16="http://schemas.microsoft.com/office/drawing/2014/main" id="{6B5ABC47-4843-4C36-B2C1-BCB3729B83C7}"/>
                    </a:ext>
                  </a:extLst>
                </p14:cNvPr>
                <p14:cNvContentPartPr/>
                <p14:nvPr/>
              </p14:nvContentPartPr>
              <p14:xfrm>
                <a:off x="11197019" y="671731"/>
                <a:ext cx="242280" cy="87840"/>
              </p14:xfrm>
            </p:contentPart>
          </mc:Choice>
          <mc:Fallback xmlns="">
            <p:pic>
              <p:nvPicPr>
                <p:cNvPr id="144" name="Freihand 143">
                  <a:extLst>
                    <a:ext uri="{FF2B5EF4-FFF2-40B4-BE49-F238E27FC236}">
                      <a16:creationId xmlns:a16="http://schemas.microsoft.com/office/drawing/2014/main" id="{6B5ABC47-4843-4C36-B2C1-BCB3729B83C7}"/>
                    </a:ext>
                  </a:extLst>
                </p:cNvPr>
                <p:cNvPicPr/>
                <p:nvPr/>
              </p:nvPicPr>
              <p:blipFill>
                <a:blip r:embed="rId146"/>
                <a:stretch>
                  <a:fillRect/>
                </a:stretch>
              </p:blipFill>
              <p:spPr>
                <a:xfrm>
                  <a:off x="11192699" y="667411"/>
                  <a:ext cx="250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5" name="Freihand 144">
                  <a:extLst>
                    <a:ext uri="{FF2B5EF4-FFF2-40B4-BE49-F238E27FC236}">
                      <a16:creationId xmlns:a16="http://schemas.microsoft.com/office/drawing/2014/main" id="{CC89B7A9-A5A1-478E-AE63-6CBC41B44161}"/>
                    </a:ext>
                  </a:extLst>
                </p14:cNvPr>
                <p14:cNvContentPartPr/>
                <p14:nvPr/>
              </p14:nvContentPartPr>
              <p14:xfrm>
                <a:off x="11431379" y="727171"/>
                <a:ext cx="184320" cy="209520"/>
              </p14:xfrm>
            </p:contentPart>
          </mc:Choice>
          <mc:Fallback xmlns="">
            <p:pic>
              <p:nvPicPr>
                <p:cNvPr id="145" name="Freihand 144">
                  <a:extLst>
                    <a:ext uri="{FF2B5EF4-FFF2-40B4-BE49-F238E27FC236}">
                      <a16:creationId xmlns:a16="http://schemas.microsoft.com/office/drawing/2014/main" id="{CC89B7A9-A5A1-478E-AE63-6CBC41B44161}"/>
                    </a:ext>
                  </a:extLst>
                </p:cNvPr>
                <p:cNvPicPr/>
                <p:nvPr/>
              </p:nvPicPr>
              <p:blipFill>
                <a:blip r:embed="rId148"/>
                <a:stretch>
                  <a:fillRect/>
                </a:stretch>
              </p:blipFill>
              <p:spPr>
                <a:xfrm>
                  <a:off x="11427059" y="722851"/>
                  <a:ext cx="192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6" name="Freihand 145">
                  <a:extLst>
                    <a:ext uri="{FF2B5EF4-FFF2-40B4-BE49-F238E27FC236}">
                      <a16:creationId xmlns:a16="http://schemas.microsoft.com/office/drawing/2014/main" id="{3C48D316-5428-4B16-A35D-3DCCD53BCC7C}"/>
                    </a:ext>
                  </a:extLst>
                </p14:cNvPr>
                <p14:cNvContentPartPr/>
                <p14:nvPr/>
              </p14:nvContentPartPr>
              <p14:xfrm>
                <a:off x="11625779" y="705571"/>
                <a:ext cx="213840" cy="93240"/>
              </p14:xfrm>
            </p:contentPart>
          </mc:Choice>
          <mc:Fallback xmlns="">
            <p:pic>
              <p:nvPicPr>
                <p:cNvPr id="146" name="Freihand 145">
                  <a:extLst>
                    <a:ext uri="{FF2B5EF4-FFF2-40B4-BE49-F238E27FC236}">
                      <a16:creationId xmlns:a16="http://schemas.microsoft.com/office/drawing/2014/main" id="{3C48D316-5428-4B16-A35D-3DCCD53BCC7C}"/>
                    </a:ext>
                  </a:extLst>
                </p:cNvPr>
                <p:cNvPicPr/>
                <p:nvPr/>
              </p:nvPicPr>
              <p:blipFill>
                <a:blip r:embed="rId150"/>
                <a:stretch>
                  <a:fillRect/>
                </a:stretch>
              </p:blipFill>
              <p:spPr>
                <a:xfrm>
                  <a:off x="11621459" y="701251"/>
                  <a:ext cx="222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7" name="Freihand 146">
                  <a:extLst>
                    <a:ext uri="{FF2B5EF4-FFF2-40B4-BE49-F238E27FC236}">
                      <a16:creationId xmlns:a16="http://schemas.microsoft.com/office/drawing/2014/main" id="{1A65C7B7-2F49-4134-A3AB-3B0B34619E92}"/>
                    </a:ext>
                  </a:extLst>
                </p14:cNvPr>
                <p14:cNvContentPartPr/>
                <p14:nvPr/>
              </p14:nvContentPartPr>
              <p14:xfrm>
                <a:off x="11869859" y="606931"/>
                <a:ext cx="106200" cy="148680"/>
              </p14:xfrm>
            </p:contentPart>
          </mc:Choice>
          <mc:Fallback xmlns="">
            <p:pic>
              <p:nvPicPr>
                <p:cNvPr id="147" name="Freihand 146">
                  <a:extLst>
                    <a:ext uri="{FF2B5EF4-FFF2-40B4-BE49-F238E27FC236}">
                      <a16:creationId xmlns:a16="http://schemas.microsoft.com/office/drawing/2014/main" id="{1A65C7B7-2F49-4134-A3AB-3B0B34619E92}"/>
                    </a:ext>
                  </a:extLst>
                </p:cNvPr>
                <p:cNvPicPr/>
                <p:nvPr/>
              </p:nvPicPr>
              <p:blipFill>
                <a:blip r:embed="rId152"/>
                <a:stretch>
                  <a:fillRect/>
                </a:stretch>
              </p:blipFill>
              <p:spPr>
                <a:xfrm>
                  <a:off x="11865539" y="602611"/>
                  <a:ext cx="114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9" name="Freihand 148">
                  <a:extLst>
                    <a:ext uri="{FF2B5EF4-FFF2-40B4-BE49-F238E27FC236}">
                      <a16:creationId xmlns:a16="http://schemas.microsoft.com/office/drawing/2014/main" id="{3A9694A2-43E6-4F74-975F-8904FB6058CC}"/>
                    </a:ext>
                  </a:extLst>
                </p14:cNvPr>
                <p14:cNvContentPartPr/>
                <p14:nvPr/>
              </p14:nvContentPartPr>
              <p14:xfrm>
                <a:off x="8181659" y="1988251"/>
                <a:ext cx="921960" cy="74160"/>
              </p14:xfrm>
            </p:contentPart>
          </mc:Choice>
          <mc:Fallback xmlns="">
            <p:pic>
              <p:nvPicPr>
                <p:cNvPr id="149" name="Freihand 148">
                  <a:extLst>
                    <a:ext uri="{FF2B5EF4-FFF2-40B4-BE49-F238E27FC236}">
                      <a16:creationId xmlns:a16="http://schemas.microsoft.com/office/drawing/2014/main" id="{3A9694A2-43E6-4F74-975F-8904FB6058CC}"/>
                    </a:ext>
                  </a:extLst>
                </p:cNvPr>
                <p:cNvPicPr/>
                <p:nvPr/>
              </p:nvPicPr>
              <p:blipFill>
                <a:blip r:embed="rId154"/>
                <a:stretch>
                  <a:fillRect/>
                </a:stretch>
              </p:blipFill>
              <p:spPr>
                <a:xfrm>
                  <a:off x="8177339" y="1983931"/>
                  <a:ext cx="930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0" name="Freihand 149">
                  <a:extLst>
                    <a:ext uri="{FF2B5EF4-FFF2-40B4-BE49-F238E27FC236}">
                      <a16:creationId xmlns:a16="http://schemas.microsoft.com/office/drawing/2014/main" id="{25512014-AE09-44C0-A472-721D2FEC321F}"/>
                    </a:ext>
                  </a:extLst>
                </p14:cNvPr>
                <p14:cNvContentPartPr/>
                <p14:nvPr/>
              </p14:nvContentPartPr>
              <p14:xfrm>
                <a:off x="8150699" y="1733371"/>
                <a:ext cx="84600" cy="557280"/>
              </p14:xfrm>
            </p:contentPart>
          </mc:Choice>
          <mc:Fallback xmlns="">
            <p:pic>
              <p:nvPicPr>
                <p:cNvPr id="150" name="Freihand 149">
                  <a:extLst>
                    <a:ext uri="{FF2B5EF4-FFF2-40B4-BE49-F238E27FC236}">
                      <a16:creationId xmlns:a16="http://schemas.microsoft.com/office/drawing/2014/main" id="{25512014-AE09-44C0-A472-721D2FEC321F}"/>
                    </a:ext>
                  </a:extLst>
                </p:cNvPr>
                <p:cNvPicPr/>
                <p:nvPr/>
              </p:nvPicPr>
              <p:blipFill>
                <a:blip r:embed="rId156"/>
                <a:stretch>
                  <a:fillRect/>
                </a:stretch>
              </p:blipFill>
              <p:spPr>
                <a:xfrm>
                  <a:off x="8146379" y="1729051"/>
                  <a:ext cx="932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1" name="Freihand 150">
                  <a:extLst>
                    <a:ext uri="{FF2B5EF4-FFF2-40B4-BE49-F238E27FC236}">
                      <a16:creationId xmlns:a16="http://schemas.microsoft.com/office/drawing/2014/main" id="{E0FDA665-A9C7-434B-A6CC-CB9D27AFA634}"/>
                    </a:ext>
                  </a:extLst>
                </p14:cNvPr>
                <p14:cNvContentPartPr/>
                <p14:nvPr/>
              </p14:nvContentPartPr>
              <p14:xfrm>
                <a:off x="9157619" y="1692691"/>
                <a:ext cx="45720" cy="482760"/>
              </p14:xfrm>
            </p:contentPart>
          </mc:Choice>
          <mc:Fallback xmlns="">
            <p:pic>
              <p:nvPicPr>
                <p:cNvPr id="151" name="Freihand 150">
                  <a:extLst>
                    <a:ext uri="{FF2B5EF4-FFF2-40B4-BE49-F238E27FC236}">
                      <a16:creationId xmlns:a16="http://schemas.microsoft.com/office/drawing/2014/main" id="{E0FDA665-A9C7-434B-A6CC-CB9D27AFA634}"/>
                    </a:ext>
                  </a:extLst>
                </p:cNvPr>
                <p:cNvPicPr/>
                <p:nvPr/>
              </p:nvPicPr>
              <p:blipFill>
                <a:blip r:embed="rId158"/>
                <a:stretch>
                  <a:fillRect/>
                </a:stretch>
              </p:blipFill>
              <p:spPr>
                <a:xfrm>
                  <a:off x="9153299" y="1688371"/>
                  <a:ext cx="543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2" name="Freihand 151">
                  <a:extLst>
                    <a:ext uri="{FF2B5EF4-FFF2-40B4-BE49-F238E27FC236}">
                      <a16:creationId xmlns:a16="http://schemas.microsoft.com/office/drawing/2014/main" id="{C6DB571A-4221-4A74-BB8A-BD81FE5BCCC9}"/>
                    </a:ext>
                  </a:extLst>
                </p14:cNvPr>
                <p14:cNvContentPartPr/>
                <p14:nvPr/>
              </p14:nvContentPartPr>
              <p14:xfrm>
                <a:off x="9271019" y="1081051"/>
                <a:ext cx="299880" cy="779040"/>
              </p14:xfrm>
            </p:contentPart>
          </mc:Choice>
          <mc:Fallback xmlns="">
            <p:pic>
              <p:nvPicPr>
                <p:cNvPr id="152" name="Freihand 151">
                  <a:extLst>
                    <a:ext uri="{FF2B5EF4-FFF2-40B4-BE49-F238E27FC236}">
                      <a16:creationId xmlns:a16="http://schemas.microsoft.com/office/drawing/2014/main" id="{C6DB571A-4221-4A74-BB8A-BD81FE5BCCC9}"/>
                    </a:ext>
                  </a:extLst>
                </p:cNvPr>
                <p:cNvPicPr/>
                <p:nvPr/>
              </p:nvPicPr>
              <p:blipFill>
                <a:blip r:embed="rId160"/>
                <a:stretch>
                  <a:fillRect/>
                </a:stretch>
              </p:blipFill>
              <p:spPr>
                <a:xfrm>
                  <a:off x="9266699" y="1076731"/>
                  <a:ext cx="30852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3" name="Freihand 152">
                  <a:extLst>
                    <a:ext uri="{FF2B5EF4-FFF2-40B4-BE49-F238E27FC236}">
                      <a16:creationId xmlns:a16="http://schemas.microsoft.com/office/drawing/2014/main" id="{26642718-5CA5-4D75-B5FF-3A8421F643D8}"/>
                    </a:ext>
                  </a:extLst>
                </p14:cNvPr>
                <p14:cNvContentPartPr/>
                <p14:nvPr/>
              </p14:nvContentPartPr>
              <p14:xfrm>
                <a:off x="9481979" y="1009771"/>
                <a:ext cx="150840" cy="193680"/>
              </p14:xfrm>
            </p:contentPart>
          </mc:Choice>
          <mc:Fallback xmlns="">
            <p:pic>
              <p:nvPicPr>
                <p:cNvPr id="153" name="Freihand 152">
                  <a:extLst>
                    <a:ext uri="{FF2B5EF4-FFF2-40B4-BE49-F238E27FC236}">
                      <a16:creationId xmlns:a16="http://schemas.microsoft.com/office/drawing/2014/main" id="{26642718-5CA5-4D75-B5FF-3A8421F643D8}"/>
                    </a:ext>
                  </a:extLst>
                </p:cNvPr>
                <p:cNvPicPr/>
                <p:nvPr/>
              </p:nvPicPr>
              <p:blipFill>
                <a:blip r:embed="rId162"/>
                <a:stretch>
                  <a:fillRect/>
                </a:stretch>
              </p:blipFill>
              <p:spPr>
                <a:xfrm>
                  <a:off x="9477659" y="1005451"/>
                  <a:ext cx="159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4" name="Freihand 153">
                  <a:extLst>
                    <a:ext uri="{FF2B5EF4-FFF2-40B4-BE49-F238E27FC236}">
                      <a16:creationId xmlns:a16="http://schemas.microsoft.com/office/drawing/2014/main" id="{8FB04F1E-D75F-4166-B3EF-9594E41F9F2A}"/>
                    </a:ext>
                  </a:extLst>
                </p14:cNvPr>
                <p14:cNvContentPartPr/>
                <p14:nvPr/>
              </p14:nvContentPartPr>
              <p14:xfrm>
                <a:off x="9804179" y="1032091"/>
                <a:ext cx="155160" cy="99720"/>
              </p14:xfrm>
            </p:contentPart>
          </mc:Choice>
          <mc:Fallback xmlns="">
            <p:pic>
              <p:nvPicPr>
                <p:cNvPr id="154" name="Freihand 153">
                  <a:extLst>
                    <a:ext uri="{FF2B5EF4-FFF2-40B4-BE49-F238E27FC236}">
                      <a16:creationId xmlns:a16="http://schemas.microsoft.com/office/drawing/2014/main" id="{8FB04F1E-D75F-4166-B3EF-9594E41F9F2A}"/>
                    </a:ext>
                  </a:extLst>
                </p:cNvPr>
                <p:cNvPicPr/>
                <p:nvPr/>
              </p:nvPicPr>
              <p:blipFill>
                <a:blip r:embed="rId164"/>
                <a:stretch>
                  <a:fillRect/>
                </a:stretch>
              </p:blipFill>
              <p:spPr>
                <a:xfrm>
                  <a:off x="9799859" y="1027771"/>
                  <a:ext cx="163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5" name="Freihand 154">
                  <a:extLst>
                    <a:ext uri="{FF2B5EF4-FFF2-40B4-BE49-F238E27FC236}">
                      <a16:creationId xmlns:a16="http://schemas.microsoft.com/office/drawing/2014/main" id="{D07652AE-64C8-4AE5-AF7E-8FD1124FA25E}"/>
                    </a:ext>
                  </a:extLst>
                </p14:cNvPr>
                <p14:cNvContentPartPr/>
                <p14:nvPr/>
              </p14:nvContentPartPr>
              <p14:xfrm>
                <a:off x="9944939" y="973051"/>
                <a:ext cx="119520" cy="178200"/>
              </p14:xfrm>
            </p:contentPart>
          </mc:Choice>
          <mc:Fallback xmlns="">
            <p:pic>
              <p:nvPicPr>
                <p:cNvPr id="155" name="Freihand 154">
                  <a:extLst>
                    <a:ext uri="{FF2B5EF4-FFF2-40B4-BE49-F238E27FC236}">
                      <a16:creationId xmlns:a16="http://schemas.microsoft.com/office/drawing/2014/main" id="{D07652AE-64C8-4AE5-AF7E-8FD1124FA25E}"/>
                    </a:ext>
                  </a:extLst>
                </p:cNvPr>
                <p:cNvPicPr/>
                <p:nvPr/>
              </p:nvPicPr>
              <p:blipFill>
                <a:blip r:embed="rId166"/>
                <a:stretch>
                  <a:fillRect/>
                </a:stretch>
              </p:blipFill>
              <p:spPr>
                <a:xfrm>
                  <a:off x="9940619" y="968731"/>
                  <a:ext cx="12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6" name="Freihand 155">
                  <a:extLst>
                    <a:ext uri="{FF2B5EF4-FFF2-40B4-BE49-F238E27FC236}">
                      <a16:creationId xmlns:a16="http://schemas.microsoft.com/office/drawing/2014/main" id="{6C9C7CB8-3488-4223-BDB8-EE181E801E29}"/>
                    </a:ext>
                  </a:extLst>
                </p14:cNvPr>
                <p14:cNvContentPartPr/>
                <p14:nvPr/>
              </p14:nvContentPartPr>
              <p14:xfrm>
                <a:off x="10012979" y="957571"/>
                <a:ext cx="197640" cy="149400"/>
              </p14:xfrm>
            </p:contentPart>
          </mc:Choice>
          <mc:Fallback xmlns="">
            <p:pic>
              <p:nvPicPr>
                <p:cNvPr id="156" name="Freihand 155">
                  <a:extLst>
                    <a:ext uri="{FF2B5EF4-FFF2-40B4-BE49-F238E27FC236}">
                      <a16:creationId xmlns:a16="http://schemas.microsoft.com/office/drawing/2014/main" id="{6C9C7CB8-3488-4223-BDB8-EE181E801E29}"/>
                    </a:ext>
                  </a:extLst>
                </p:cNvPr>
                <p:cNvPicPr/>
                <p:nvPr/>
              </p:nvPicPr>
              <p:blipFill>
                <a:blip r:embed="rId168"/>
                <a:stretch>
                  <a:fillRect/>
                </a:stretch>
              </p:blipFill>
              <p:spPr>
                <a:xfrm>
                  <a:off x="10008659" y="953251"/>
                  <a:ext cx="206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7" name="Freihand 156">
                  <a:extLst>
                    <a:ext uri="{FF2B5EF4-FFF2-40B4-BE49-F238E27FC236}">
                      <a16:creationId xmlns:a16="http://schemas.microsoft.com/office/drawing/2014/main" id="{A7CD7A21-D750-48A6-8F65-08BAF564A837}"/>
                    </a:ext>
                  </a:extLst>
                </p14:cNvPr>
                <p14:cNvContentPartPr/>
                <p14:nvPr/>
              </p14:nvContentPartPr>
              <p14:xfrm>
                <a:off x="10376579" y="935971"/>
                <a:ext cx="252000" cy="214920"/>
              </p14:xfrm>
            </p:contentPart>
          </mc:Choice>
          <mc:Fallback xmlns="">
            <p:pic>
              <p:nvPicPr>
                <p:cNvPr id="157" name="Freihand 156">
                  <a:extLst>
                    <a:ext uri="{FF2B5EF4-FFF2-40B4-BE49-F238E27FC236}">
                      <a16:creationId xmlns:a16="http://schemas.microsoft.com/office/drawing/2014/main" id="{A7CD7A21-D750-48A6-8F65-08BAF564A837}"/>
                    </a:ext>
                  </a:extLst>
                </p:cNvPr>
                <p:cNvPicPr/>
                <p:nvPr/>
              </p:nvPicPr>
              <p:blipFill>
                <a:blip r:embed="rId170"/>
                <a:stretch>
                  <a:fillRect/>
                </a:stretch>
              </p:blipFill>
              <p:spPr>
                <a:xfrm>
                  <a:off x="10372259" y="931651"/>
                  <a:ext cx="260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8" name="Freihand 157">
                  <a:extLst>
                    <a:ext uri="{FF2B5EF4-FFF2-40B4-BE49-F238E27FC236}">
                      <a16:creationId xmlns:a16="http://schemas.microsoft.com/office/drawing/2014/main" id="{47FEDB99-D679-415D-92C2-DB4808516FAC}"/>
                    </a:ext>
                  </a:extLst>
                </p14:cNvPr>
                <p14:cNvContentPartPr/>
                <p14:nvPr/>
              </p14:nvContentPartPr>
              <p14:xfrm>
                <a:off x="10619939" y="973411"/>
                <a:ext cx="35280" cy="9720"/>
              </p14:xfrm>
            </p:contentPart>
          </mc:Choice>
          <mc:Fallback xmlns="">
            <p:pic>
              <p:nvPicPr>
                <p:cNvPr id="158" name="Freihand 157">
                  <a:extLst>
                    <a:ext uri="{FF2B5EF4-FFF2-40B4-BE49-F238E27FC236}">
                      <a16:creationId xmlns:a16="http://schemas.microsoft.com/office/drawing/2014/main" id="{47FEDB99-D679-415D-92C2-DB4808516FAC}"/>
                    </a:ext>
                  </a:extLst>
                </p:cNvPr>
                <p:cNvPicPr/>
                <p:nvPr/>
              </p:nvPicPr>
              <p:blipFill>
                <a:blip r:embed="rId172"/>
                <a:stretch>
                  <a:fillRect/>
                </a:stretch>
              </p:blipFill>
              <p:spPr>
                <a:xfrm>
                  <a:off x="10615619" y="969091"/>
                  <a:ext cx="43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9" name="Freihand 158">
                  <a:extLst>
                    <a:ext uri="{FF2B5EF4-FFF2-40B4-BE49-F238E27FC236}">
                      <a16:creationId xmlns:a16="http://schemas.microsoft.com/office/drawing/2014/main" id="{65EF49F4-0FAD-420D-8849-F5DEA1D8E0B9}"/>
                    </a:ext>
                  </a:extLst>
                </p14:cNvPr>
                <p14:cNvContentPartPr/>
                <p14:nvPr/>
              </p14:nvContentPartPr>
              <p14:xfrm>
                <a:off x="10684019" y="1021651"/>
                <a:ext cx="206640" cy="42840"/>
              </p14:xfrm>
            </p:contentPart>
          </mc:Choice>
          <mc:Fallback xmlns="">
            <p:pic>
              <p:nvPicPr>
                <p:cNvPr id="159" name="Freihand 158">
                  <a:extLst>
                    <a:ext uri="{FF2B5EF4-FFF2-40B4-BE49-F238E27FC236}">
                      <a16:creationId xmlns:a16="http://schemas.microsoft.com/office/drawing/2014/main" id="{65EF49F4-0FAD-420D-8849-F5DEA1D8E0B9}"/>
                    </a:ext>
                  </a:extLst>
                </p:cNvPr>
                <p:cNvPicPr/>
                <p:nvPr/>
              </p:nvPicPr>
              <p:blipFill>
                <a:blip r:embed="rId174"/>
                <a:stretch>
                  <a:fillRect/>
                </a:stretch>
              </p:blipFill>
              <p:spPr>
                <a:xfrm>
                  <a:off x="10679699" y="1017331"/>
                  <a:ext cx="215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0" name="Freihand 159">
                  <a:extLst>
                    <a:ext uri="{FF2B5EF4-FFF2-40B4-BE49-F238E27FC236}">
                      <a16:creationId xmlns:a16="http://schemas.microsoft.com/office/drawing/2014/main" id="{E14204AE-F37C-4C20-A00D-E3358425B391}"/>
                    </a:ext>
                  </a:extLst>
                </p14:cNvPr>
                <p14:cNvContentPartPr/>
                <p14:nvPr/>
              </p14:nvContentPartPr>
              <p14:xfrm>
                <a:off x="10920539" y="1029571"/>
                <a:ext cx="64800" cy="47880"/>
              </p14:xfrm>
            </p:contentPart>
          </mc:Choice>
          <mc:Fallback xmlns="">
            <p:pic>
              <p:nvPicPr>
                <p:cNvPr id="160" name="Freihand 159">
                  <a:extLst>
                    <a:ext uri="{FF2B5EF4-FFF2-40B4-BE49-F238E27FC236}">
                      <a16:creationId xmlns:a16="http://schemas.microsoft.com/office/drawing/2014/main" id="{E14204AE-F37C-4C20-A00D-E3358425B391}"/>
                    </a:ext>
                  </a:extLst>
                </p:cNvPr>
                <p:cNvPicPr/>
                <p:nvPr/>
              </p:nvPicPr>
              <p:blipFill>
                <a:blip r:embed="rId176"/>
                <a:stretch>
                  <a:fillRect/>
                </a:stretch>
              </p:blipFill>
              <p:spPr>
                <a:xfrm>
                  <a:off x="10916219" y="1025251"/>
                  <a:ext cx="734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1" name="Freihand 160">
                  <a:extLst>
                    <a:ext uri="{FF2B5EF4-FFF2-40B4-BE49-F238E27FC236}">
                      <a16:creationId xmlns:a16="http://schemas.microsoft.com/office/drawing/2014/main" id="{E233028F-12EE-449A-9D94-0C326A50611E}"/>
                    </a:ext>
                  </a:extLst>
                </p14:cNvPr>
                <p14:cNvContentPartPr/>
                <p14:nvPr/>
              </p14:nvContentPartPr>
              <p14:xfrm>
                <a:off x="11034659" y="979531"/>
                <a:ext cx="40680" cy="107280"/>
              </p14:xfrm>
            </p:contentPart>
          </mc:Choice>
          <mc:Fallback xmlns="">
            <p:pic>
              <p:nvPicPr>
                <p:cNvPr id="161" name="Freihand 160">
                  <a:extLst>
                    <a:ext uri="{FF2B5EF4-FFF2-40B4-BE49-F238E27FC236}">
                      <a16:creationId xmlns:a16="http://schemas.microsoft.com/office/drawing/2014/main" id="{E233028F-12EE-449A-9D94-0C326A50611E}"/>
                    </a:ext>
                  </a:extLst>
                </p:cNvPr>
                <p:cNvPicPr/>
                <p:nvPr/>
              </p:nvPicPr>
              <p:blipFill>
                <a:blip r:embed="rId178"/>
                <a:stretch>
                  <a:fillRect/>
                </a:stretch>
              </p:blipFill>
              <p:spPr>
                <a:xfrm>
                  <a:off x="11030339" y="975211"/>
                  <a:ext cx="49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2" name="Freihand 161">
                  <a:extLst>
                    <a:ext uri="{FF2B5EF4-FFF2-40B4-BE49-F238E27FC236}">
                      <a16:creationId xmlns:a16="http://schemas.microsoft.com/office/drawing/2014/main" id="{9183458F-3B22-4BF8-AB33-1EADAC9DBE40}"/>
                    </a:ext>
                  </a:extLst>
                </p14:cNvPr>
                <p14:cNvContentPartPr/>
                <p14:nvPr/>
              </p14:nvContentPartPr>
              <p14:xfrm>
                <a:off x="11100539" y="973051"/>
                <a:ext cx="289440" cy="115920"/>
              </p14:xfrm>
            </p:contentPart>
          </mc:Choice>
          <mc:Fallback xmlns="">
            <p:pic>
              <p:nvPicPr>
                <p:cNvPr id="162" name="Freihand 161">
                  <a:extLst>
                    <a:ext uri="{FF2B5EF4-FFF2-40B4-BE49-F238E27FC236}">
                      <a16:creationId xmlns:a16="http://schemas.microsoft.com/office/drawing/2014/main" id="{9183458F-3B22-4BF8-AB33-1EADAC9DBE40}"/>
                    </a:ext>
                  </a:extLst>
                </p:cNvPr>
                <p:cNvPicPr/>
                <p:nvPr/>
              </p:nvPicPr>
              <p:blipFill>
                <a:blip r:embed="rId180"/>
                <a:stretch>
                  <a:fillRect/>
                </a:stretch>
              </p:blipFill>
              <p:spPr>
                <a:xfrm>
                  <a:off x="11096219" y="968731"/>
                  <a:ext cx="298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3" name="Freihand 162">
                  <a:extLst>
                    <a:ext uri="{FF2B5EF4-FFF2-40B4-BE49-F238E27FC236}">
                      <a16:creationId xmlns:a16="http://schemas.microsoft.com/office/drawing/2014/main" id="{7A0FED60-250C-4EC6-9E01-1B2D4E3753A9}"/>
                    </a:ext>
                  </a:extLst>
                </p14:cNvPr>
                <p14:cNvContentPartPr/>
                <p14:nvPr/>
              </p14:nvContentPartPr>
              <p14:xfrm>
                <a:off x="9848459" y="1279411"/>
                <a:ext cx="135720" cy="99360"/>
              </p14:xfrm>
            </p:contentPart>
          </mc:Choice>
          <mc:Fallback xmlns="">
            <p:pic>
              <p:nvPicPr>
                <p:cNvPr id="163" name="Freihand 162">
                  <a:extLst>
                    <a:ext uri="{FF2B5EF4-FFF2-40B4-BE49-F238E27FC236}">
                      <a16:creationId xmlns:a16="http://schemas.microsoft.com/office/drawing/2014/main" id="{7A0FED60-250C-4EC6-9E01-1B2D4E3753A9}"/>
                    </a:ext>
                  </a:extLst>
                </p:cNvPr>
                <p:cNvPicPr/>
                <p:nvPr/>
              </p:nvPicPr>
              <p:blipFill>
                <a:blip r:embed="rId182"/>
                <a:stretch>
                  <a:fillRect/>
                </a:stretch>
              </p:blipFill>
              <p:spPr>
                <a:xfrm>
                  <a:off x="9844139" y="1275091"/>
                  <a:ext cx="144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4" name="Freihand 163">
                  <a:extLst>
                    <a:ext uri="{FF2B5EF4-FFF2-40B4-BE49-F238E27FC236}">
                      <a16:creationId xmlns:a16="http://schemas.microsoft.com/office/drawing/2014/main" id="{4DD546D3-4902-4E81-87BB-B2DC7E9D71B2}"/>
                    </a:ext>
                  </a:extLst>
                </p14:cNvPr>
                <p14:cNvContentPartPr/>
                <p14:nvPr/>
              </p14:nvContentPartPr>
              <p14:xfrm>
                <a:off x="10008299" y="1297771"/>
                <a:ext cx="178920" cy="72720"/>
              </p14:xfrm>
            </p:contentPart>
          </mc:Choice>
          <mc:Fallback xmlns="">
            <p:pic>
              <p:nvPicPr>
                <p:cNvPr id="164" name="Freihand 163">
                  <a:extLst>
                    <a:ext uri="{FF2B5EF4-FFF2-40B4-BE49-F238E27FC236}">
                      <a16:creationId xmlns:a16="http://schemas.microsoft.com/office/drawing/2014/main" id="{4DD546D3-4902-4E81-87BB-B2DC7E9D71B2}"/>
                    </a:ext>
                  </a:extLst>
                </p:cNvPr>
                <p:cNvPicPr/>
                <p:nvPr/>
              </p:nvPicPr>
              <p:blipFill>
                <a:blip r:embed="rId184"/>
                <a:stretch>
                  <a:fillRect/>
                </a:stretch>
              </p:blipFill>
              <p:spPr>
                <a:xfrm>
                  <a:off x="10003979" y="1293451"/>
                  <a:ext cx="187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5" name="Freihand 164">
                  <a:extLst>
                    <a:ext uri="{FF2B5EF4-FFF2-40B4-BE49-F238E27FC236}">
                      <a16:creationId xmlns:a16="http://schemas.microsoft.com/office/drawing/2014/main" id="{AD73726E-B48B-4AF9-90E6-AB7D5583FFE8}"/>
                    </a:ext>
                  </a:extLst>
                </p14:cNvPr>
                <p14:cNvContentPartPr/>
                <p14:nvPr/>
              </p14:nvContentPartPr>
              <p14:xfrm>
                <a:off x="10177859" y="1267891"/>
                <a:ext cx="99720" cy="105840"/>
              </p14:xfrm>
            </p:contentPart>
          </mc:Choice>
          <mc:Fallback xmlns="">
            <p:pic>
              <p:nvPicPr>
                <p:cNvPr id="165" name="Freihand 164">
                  <a:extLst>
                    <a:ext uri="{FF2B5EF4-FFF2-40B4-BE49-F238E27FC236}">
                      <a16:creationId xmlns:a16="http://schemas.microsoft.com/office/drawing/2014/main" id="{AD73726E-B48B-4AF9-90E6-AB7D5583FFE8}"/>
                    </a:ext>
                  </a:extLst>
                </p:cNvPr>
                <p:cNvPicPr/>
                <p:nvPr/>
              </p:nvPicPr>
              <p:blipFill>
                <a:blip r:embed="rId186"/>
                <a:stretch>
                  <a:fillRect/>
                </a:stretch>
              </p:blipFill>
              <p:spPr>
                <a:xfrm>
                  <a:off x="10173539" y="1263571"/>
                  <a:ext cx="108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6" name="Freihand 165">
                  <a:extLst>
                    <a:ext uri="{FF2B5EF4-FFF2-40B4-BE49-F238E27FC236}">
                      <a16:creationId xmlns:a16="http://schemas.microsoft.com/office/drawing/2014/main" id="{F8AC1381-A03B-4BA4-9725-DF4D4E5C977A}"/>
                    </a:ext>
                  </a:extLst>
                </p14:cNvPr>
                <p14:cNvContentPartPr/>
                <p14:nvPr/>
              </p14:nvContentPartPr>
              <p14:xfrm>
                <a:off x="10308539" y="1211011"/>
                <a:ext cx="32760" cy="149040"/>
              </p14:xfrm>
            </p:contentPart>
          </mc:Choice>
          <mc:Fallback xmlns="">
            <p:pic>
              <p:nvPicPr>
                <p:cNvPr id="166" name="Freihand 165">
                  <a:extLst>
                    <a:ext uri="{FF2B5EF4-FFF2-40B4-BE49-F238E27FC236}">
                      <a16:creationId xmlns:a16="http://schemas.microsoft.com/office/drawing/2014/main" id="{F8AC1381-A03B-4BA4-9725-DF4D4E5C977A}"/>
                    </a:ext>
                  </a:extLst>
                </p:cNvPr>
                <p:cNvPicPr/>
                <p:nvPr/>
              </p:nvPicPr>
              <p:blipFill>
                <a:blip r:embed="rId188"/>
                <a:stretch>
                  <a:fillRect/>
                </a:stretch>
              </p:blipFill>
              <p:spPr>
                <a:xfrm>
                  <a:off x="10304219" y="1206691"/>
                  <a:ext cx="41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7" name="Freihand 166">
                  <a:extLst>
                    <a:ext uri="{FF2B5EF4-FFF2-40B4-BE49-F238E27FC236}">
                      <a16:creationId xmlns:a16="http://schemas.microsoft.com/office/drawing/2014/main" id="{62381CC8-0441-4C5B-9283-FCB1A49A616E}"/>
                    </a:ext>
                  </a:extLst>
                </p14:cNvPr>
                <p14:cNvContentPartPr/>
                <p14:nvPr/>
              </p14:nvContentPartPr>
              <p14:xfrm>
                <a:off x="10367579" y="1259971"/>
                <a:ext cx="68400" cy="84240"/>
              </p14:xfrm>
            </p:contentPart>
          </mc:Choice>
          <mc:Fallback xmlns="">
            <p:pic>
              <p:nvPicPr>
                <p:cNvPr id="167" name="Freihand 166">
                  <a:extLst>
                    <a:ext uri="{FF2B5EF4-FFF2-40B4-BE49-F238E27FC236}">
                      <a16:creationId xmlns:a16="http://schemas.microsoft.com/office/drawing/2014/main" id="{62381CC8-0441-4C5B-9283-FCB1A49A616E}"/>
                    </a:ext>
                  </a:extLst>
                </p:cNvPr>
                <p:cNvPicPr/>
                <p:nvPr/>
              </p:nvPicPr>
              <p:blipFill>
                <a:blip r:embed="rId190"/>
                <a:stretch>
                  <a:fillRect/>
                </a:stretch>
              </p:blipFill>
              <p:spPr>
                <a:xfrm>
                  <a:off x="10363259" y="1255651"/>
                  <a:ext cx="77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8" name="Freihand 167">
                  <a:extLst>
                    <a:ext uri="{FF2B5EF4-FFF2-40B4-BE49-F238E27FC236}">
                      <a16:creationId xmlns:a16="http://schemas.microsoft.com/office/drawing/2014/main" id="{28E845C5-239E-492C-8823-192438691595}"/>
                    </a:ext>
                  </a:extLst>
                </p14:cNvPr>
                <p14:cNvContentPartPr/>
                <p14:nvPr/>
              </p14:nvContentPartPr>
              <p14:xfrm>
                <a:off x="10110899" y="1142251"/>
                <a:ext cx="11520" cy="36000"/>
              </p14:xfrm>
            </p:contentPart>
          </mc:Choice>
          <mc:Fallback xmlns="">
            <p:pic>
              <p:nvPicPr>
                <p:cNvPr id="168" name="Freihand 167">
                  <a:extLst>
                    <a:ext uri="{FF2B5EF4-FFF2-40B4-BE49-F238E27FC236}">
                      <a16:creationId xmlns:a16="http://schemas.microsoft.com/office/drawing/2014/main" id="{28E845C5-239E-492C-8823-192438691595}"/>
                    </a:ext>
                  </a:extLst>
                </p:cNvPr>
                <p:cNvPicPr/>
                <p:nvPr/>
              </p:nvPicPr>
              <p:blipFill>
                <a:blip r:embed="rId192"/>
                <a:stretch>
                  <a:fillRect/>
                </a:stretch>
              </p:blipFill>
              <p:spPr>
                <a:xfrm>
                  <a:off x="10106579" y="1137931"/>
                  <a:ext cx="20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0" name="Freihand 169">
                  <a:extLst>
                    <a:ext uri="{FF2B5EF4-FFF2-40B4-BE49-F238E27FC236}">
                      <a16:creationId xmlns:a16="http://schemas.microsoft.com/office/drawing/2014/main" id="{416B3B6A-9131-4436-B322-A220DED4A3B9}"/>
                    </a:ext>
                  </a:extLst>
                </p14:cNvPr>
                <p14:cNvContentPartPr/>
                <p14:nvPr/>
              </p14:nvContentPartPr>
              <p14:xfrm>
                <a:off x="10604099" y="1294891"/>
                <a:ext cx="71640" cy="30600"/>
              </p14:xfrm>
            </p:contentPart>
          </mc:Choice>
          <mc:Fallback xmlns="">
            <p:pic>
              <p:nvPicPr>
                <p:cNvPr id="170" name="Freihand 169">
                  <a:extLst>
                    <a:ext uri="{FF2B5EF4-FFF2-40B4-BE49-F238E27FC236}">
                      <a16:creationId xmlns:a16="http://schemas.microsoft.com/office/drawing/2014/main" id="{416B3B6A-9131-4436-B322-A220DED4A3B9}"/>
                    </a:ext>
                  </a:extLst>
                </p:cNvPr>
                <p:cNvPicPr/>
                <p:nvPr/>
              </p:nvPicPr>
              <p:blipFill>
                <a:blip r:embed="rId194"/>
                <a:stretch>
                  <a:fillRect/>
                </a:stretch>
              </p:blipFill>
              <p:spPr>
                <a:xfrm>
                  <a:off x="10599779" y="1290571"/>
                  <a:ext cx="80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1" name="Freihand 170">
                  <a:extLst>
                    <a:ext uri="{FF2B5EF4-FFF2-40B4-BE49-F238E27FC236}">
                      <a16:creationId xmlns:a16="http://schemas.microsoft.com/office/drawing/2014/main" id="{E1735558-DF89-48DA-B9B6-3B987C4AD4C4}"/>
                    </a:ext>
                  </a:extLst>
                </p14:cNvPr>
                <p14:cNvContentPartPr/>
                <p14:nvPr/>
              </p14:nvContentPartPr>
              <p14:xfrm>
                <a:off x="10528499" y="1339171"/>
                <a:ext cx="15840" cy="90000"/>
              </p14:xfrm>
            </p:contentPart>
          </mc:Choice>
          <mc:Fallback xmlns="">
            <p:pic>
              <p:nvPicPr>
                <p:cNvPr id="171" name="Freihand 170">
                  <a:extLst>
                    <a:ext uri="{FF2B5EF4-FFF2-40B4-BE49-F238E27FC236}">
                      <a16:creationId xmlns:a16="http://schemas.microsoft.com/office/drawing/2014/main" id="{E1735558-DF89-48DA-B9B6-3B987C4AD4C4}"/>
                    </a:ext>
                  </a:extLst>
                </p:cNvPr>
                <p:cNvPicPr/>
                <p:nvPr/>
              </p:nvPicPr>
              <p:blipFill>
                <a:blip r:embed="rId196"/>
                <a:stretch>
                  <a:fillRect/>
                </a:stretch>
              </p:blipFill>
              <p:spPr>
                <a:xfrm>
                  <a:off x="10524179" y="1334851"/>
                  <a:ext cx="24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2" name="Freihand 171">
                  <a:extLst>
                    <a:ext uri="{FF2B5EF4-FFF2-40B4-BE49-F238E27FC236}">
                      <a16:creationId xmlns:a16="http://schemas.microsoft.com/office/drawing/2014/main" id="{E5379332-0121-47DE-B38D-DD1C2D7C5E2E}"/>
                    </a:ext>
                  </a:extLst>
                </p14:cNvPr>
                <p14:cNvContentPartPr/>
                <p14:nvPr/>
              </p14:nvContentPartPr>
              <p14:xfrm>
                <a:off x="10641899" y="1265011"/>
                <a:ext cx="99360" cy="93600"/>
              </p14:xfrm>
            </p:contentPart>
          </mc:Choice>
          <mc:Fallback xmlns="">
            <p:pic>
              <p:nvPicPr>
                <p:cNvPr id="172" name="Freihand 171">
                  <a:extLst>
                    <a:ext uri="{FF2B5EF4-FFF2-40B4-BE49-F238E27FC236}">
                      <a16:creationId xmlns:a16="http://schemas.microsoft.com/office/drawing/2014/main" id="{E5379332-0121-47DE-B38D-DD1C2D7C5E2E}"/>
                    </a:ext>
                  </a:extLst>
                </p:cNvPr>
                <p:cNvPicPr/>
                <p:nvPr/>
              </p:nvPicPr>
              <p:blipFill>
                <a:blip r:embed="rId198"/>
                <a:stretch>
                  <a:fillRect/>
                </a:stretch>
              </p:blipFill>
              <p:spPr>
                <a:xfrm>
                  <a:off x="10637579" y="1260691"/>
                  <a:ext cx="108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3" name="Freihand 172">
                  <a:extLst>
                    <a:ext uri="{FF2B5EF4-FFF2-40B4-BE49-F238E27FC236}">
                      <a16:creationId xmlns:a16="http://schemas.microsoft.com/office/drawing/2014/main" id="{2FFC4904-EAAD-401A-A073-5207B523A07A}"/>
                    </a:ext>
                  </a:extLst>
                </p14:cNvPr>
                <p14:cNvContentPartPr/>
                <p14:nvPr/>
              </p14:nvContentPartPr>
              <p14:xfrm>
                <a:off x="10785179" y="1255291"/>
                <a:ext cx="89640" cy="241920"/>
              </p14:xfrm>
            </p:contentPart>
          </mc:Choice>
          <mc:Fallback xmlns="">
            <p:pic>
              <p:nvPicPr>
                <p:cNvPr id="173" name="Freihand 172">
                  <a:extLst>
                    <a:ext uri="{FF2B5EF4-FFF2-40B4-BE49-F238E27FC236}">
                      <a16:creationId xmlns:a16="http://schemas.microsoft.com/office/drawing/2014/main" id="{2FFC4904-EAAD-401A-A073-5207B523A07A}"/>
                    </a:ext>
                  </a:extLst>
                </p:cNvPr>
                <p:cNvPicPr/>
                <p:nvPr/>
              </p:nvPicPr>
              <p:blipFill>
                <a:blip r:embed="rId200"/>
                <a:stretch>
                  <a:fillRect/>
                </a:stretch>
              </p:blipFill>
              <p:spPr>
                <a:xfrm>
                  <a:off x="10780859" y="1250971"/>
                  <a:ext cx="982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 name="Freihand 173">
                  <a:extLst>
                    <a:ext uri="{FF2B5EF4-FFF2-40B4-BE49-F238E27FC236}">
                      <a16:creationId xmlns:a16="http://schemas.microsoft.com/office/drawing/2014/main" id="{E4EEC7EF-3204-4AF0-94D9-F26B432D977E}"/>
                    </a:ext>
                  </a:extLst>
                </p14:cNvPr>
                <p14:cNvContentPartPr/>
                <p14:nvPr/>
              </p14:nvContentPartPr>
              <p14:xfrm>
                <a:off x="10902539" y="1260691"/>
                <a:ext cx="300240" cy="83160"/>
              </p14:xfrm>
            </p:contentPart>
          </mc:Choice>
          <mc:Fallback xmlns="">
            <p:pic>
              <p:nvPicPr>
                <p:cNvPr id="174" name="Freihand 173">
                  <a:extLst>
                    <a:ext uri="{FF2B5EF4-FFF2-40B4-BE49-F238E27FC236}">
                      <a16:creationId xmlns:a16="http://schemas.microsoft.com/office/drawing/2014/main" id="{E4EEC7EF-3204-4AF0-94D9-F26B432D977E}"/>
                    </a:ext>
                  </a:extLst>
                </p:cNvPr>
                <p:cNvPicPr/>
                <p:nvPr/>
              </p:nvPicPr>
              <p:blipFill>
                <a:blip r:embed="rId202"/>
                <a:stretch>
                  <a:fillRect/>
                </a:stretch>
              </p:blipFill>
              <p:spPr>
                <a:xfrm>
                  <a:off x="10898219" y="1256371"/>
                  <a:ext cx="30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5" name="Freihand 174">
                  <a:extLst>
                    <a:ext uri="{FF2B5EF4-FFF2-40B4-BE49-F238E27FC236}">
                      <a16:creationId xmlns:a16="http://schemas.microsoft.com/office/drawing/2014/main" id="{CD792EA1-5777-4235-9739-F9EDE2B7A0E6}"/>
                    </a:ext>
                  </a:extLst>
                </p14:cNvPr>
                <p14:cNvContentPartPr/>
                <p14:nvPr/>
              </p14:nvContentPartPr>
              <p14:xfrm>
                <a:off x="11177939" y="1199491"/>
                <a:ext cx="360" cy="360"/>
              </p14:xfrm>
            </p:contentPart>
          </mc:Choice>
          <mc:Fallback xmlns="">
            <p:pic>
              <p:nvPicPr>
                <p:cNvPr id="175" name="Freihand 174">
                  <a:extLst>
                    <a:ext uri="{FF2B5EF4-FFF2-40B4-BE49-F238E27FC236}">
                      <a16:creationId xmlns:a16="http://schemas.microsoft.com/office/drawing/2014/main" id="{CD792EA1-5777-4235-9739-F9EDE2B7A0E6}"/>
                    </a:ext>
                  </a:extLst>
                </p:cNvPr>
                <p:cNvPicPr/>
                <p:nvPr/>
              </p:nvPicPr>
              <p:blipFill>
                <a:blip r:embed="rId7"/>
                <a:stretch>
                  <a:fillRect/>
                </a:stretch>
              </p:blipFill>
              <p:spPr>
                <a:xfrm>
                  <a:off x="11173619" y="1195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6" name="Freihand 175">
                  <a:extLst>
                    <a:ext uri="{FF2B5EF4-FFF2-40B4-BE49-F238E27FC236}">
                      <a16:creationId xmlns:a16="http://schemas.microsoft.com/office/drawing/2014/main" id="{CBC2BE16-866E-4304-B890-35B032340F78}"/>
                    </a:ext>
                  </a:extLst>
                </p14:cNvPr>
                <p14:cNvContentPartPr/>
                <p14:nvPr/>
              </p14:nvContentPartPr>
              <p14:xfrm>
                <a:off x="11361179" y="1267171"/>
                <a:ext cx="288720" cy="89280"/>
              </p14:xfrm>
            </p:contentPart>
          </mc:Choice>
          <mc:Fallback xmlns="">
            <p:pic>
              <p:nvPicPr>
                <p:cNvPr id="176" name="Freihand 175">
                  <a:extLst>
                    <a:ext uri="{FF2B5EF4-FFF2-40B4-BE49-F238E27FC236}">
                      <a16:creationId xmlns:a16="http://schemas.microsoft.com/office/drawing/2014/main" id="{CBC2BE16-866E-4304-B890-35B032340F78}"/>
                    </a:ext>
                  </a:extLst>
                </p:cNvPr>
                <p:cNvPicPr/>
                <p:nvPr/>
              </p:nvPicPr>
              <p:blipFill>
                <a:blip r:embed="rId205"/>
                <a:stretch>
                  <a:fillRect/>
                </a:stretch>
              </p:blipFill>
              <p:spPr>
                <a:xfrm>
                  <a:off x="11356859" y="1262851"/>
                  <a:ext cx="29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7" name="Freihand 176">
                  <a:extLst>
                    <a:ext uri="{FF2B5EF4-FFF2-40B4-BE49-F238E27FC236}">
                      <a16:creationId xmlns:a16="http://schemas.microsoft.com/office/drawing/2014/main" id="{FCD59185-619F-4AE1-ACEA-A5D5ED7F2DC4}"/>
                    </a:ext>
                  </a:extLst>
                </p14:cNvPr>
                <p14:cNvContentPartPr/>
                <p14:nvPr/>
              </p14:nvContentPartPr>
              <p14:xfrm>
                <a:off x="9745499" y="1499371"/>
                <a:ext cx="138600" cy="177840"/>
              </p14:xfrm>
            </p:contentPart>
          </mc:Choice>
          <mc:Fallback xmlns="">
            <p:pic>
              <p:nvPicPr>
                <p:cNvPr id="177" name="Freihand 176">
                  <a:extLst>
                    <a:ext uri="{FF2B5EF4-FFF2-40B4-BE49-F238E27FC236}">
                      <a16:creationId xmlns:a16="http://schemas.microsoft.com/office/drawing/2014/main" id="{FCD59185-619F-4AE1-ACEA-A5D5ED7F2DC4}"/>
                    </a:ext>
                  </a:extLst>
                </p:cNvPr>
                <p:cNvPicPr/>
                <p:nvPr/>
              </p:nvPicPr>
              <p:blipFill>
                <a:blip r:embed="rId207"/>
                <a:stretch>
                  <a:fillRect/>
                </a:stretch>
              </p:blipFill>
              <p:spPr>
                <a:xfrm>
                  <a:off x="9741179" y="1495051"/>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8" name="Freihand 177">
                  <a:extLst>
                    <a:ext uri="{FF2B5EF4-FFF2-40B4-BE49-F238E27FC236}">
                      <a16:creationId xmlns:a16="http://schemas.microsoft.com/office/drawing/2014/main" id="{0B5C7267-F3C0-49B9-8D89-5F2FDA374A21}"/>
                    </a:ext>
                  </a:extLst>
                </p14:cNvPr>
                <p14:cNvContentPartPr/>
                <p14:nvPr/>
              </p14:nvContentPartPr>
              <p14:xfrm>
                <a:off x="9886619" y="1587211"/>
                <a:ext cx="82080" cy="86400"/>
              </p14:xfrm>
            </p:contentPart>
          </mc:Choice>
          <mc:Fallback xmlns="">
            <p:pic>
              <p:nvPicPr>
                <p:cNvPr id="178" name="Freihand 177">
                  <a:extLst>
                    <a:ext uri="{FF2B5EF4-FFF2-40B4-BE49-F238E27FC236}">
                      <a16:creationId xmlns:a16="http://schemas.microsoft.com/office/drawing/2014/main" id="{0B5C7267-F3C0-49B9-8D89-5F2FDA374A21}"/>
                    </a:ext>
                  </a:extLst>
                </p:cNvPr>
                <p:cNvPicPr/>
                <p:nvPr/>
              </p:nvPicPr>
              <p:blipFill>
                <a:blip r:embed="rId209"/>
                <a:stretch>
                  <a:fillRect/>
                </a:stretch>
              </p:blipFill>
              <p:spPr>
                <a:xfrm>
                  <a:off x="9882299" y="1582891"/>
                  <a:ext cx="90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9" name="Freihand 178">
                  <a:extLst>
                    <a:ext uri="{FF2B5EF4-FFF2-40B4-BE49-F238E27FC236}">
                      <a16:creationId xmlns:a16="http://schemas.microsoft.com/office/drawing/2014/main" id="{44696317-8CCD-4622-9002-A7B3376AE27B}"/>
                    </a:ext>
                  </a:extLst>
                </p14:cNvPr>
                <p14:cNvContentPartPr/>
                <p14:nvPr/>
              </p14:nvContentPartPr>
              <p14:xfrm>
                <a:off x="10024139" y="1530691"/>
                <a:ext cx="120960" cy="133560"/>
              </p14:xfrm>
            </p:contentPart>
          </mc:Choice>
          <mc:Fallback xmlns="">
            <p:pic>
              <p:nvPicPr>
                <p:cNvPr id="179" name="Freihand 178">
                  <a:extLst>
                    <a:ext uri="{FF2B5EF4-FFF2-40B4-BE49-F238E27FC236}">
                      <a16:creationId xmlns:a16="http://schemas.microsoft.com/office/drawing/2014/main" id="{44696317-8CCD-4622-9002-A7B3376AE27B}"/>
                    </a:ext>
                  </a:extLst>
                </p:cNvPr>
                <p:cNvPicPr/>
                <p:nvPr/>
              </p:nvPicPr>
              <p:blipFill>
                <a:blip r:embed="rId211"/>
                <a:stretch>
                  <a:fillRect/>
                </a:stretch>
              </p:blipFill>
              <p:spPr>
                <a:xfrm>
                  <a:off x="10019819" y="1526371"/>
                  <a:ext cx="129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2" name="Freihand 181">
                  <a:extLst>
                    <a:ext uri="{FF2B5EF4-FFF2-40B4-BE49-F238E27FC236}">
                      <a16:creationId xmlns:a16="http://schemas.microsoft.com/office/drawing/2014/main" id="{35D8C8DD-36E7-413F-A43D-C0F6479CCDA7}"/>
                    </a:ext>
                  </a:extLst>
                </p14:cNvPr>
                <p14:cNvContentPartPr/>
                <p14:nvPr/>
              </p14:nvContentPartPr>
              <p14:xfrm>
                <a:off x="10292699" y="1579291"/>
                <a:ext cx="124560" cy="226440"/>
              </p14:xfrm>
            </p:contentPart>
          </mc:Choice>
          <mc:Fallback xmlns="">
            <p:pic>
              <p:nvPicPr>
                <p:cNvPr id="182" name="Freihand 181">
                  <a:extLst>
                    <a:ext uri="{FF2B5EF4-FFF2-40B4-BE49-F238E27FC236}">
                      <a16:creationId xmlns:a16="http://schemas.microsoft.com/office/drawing/2014/main" id="{35D8C8DD-36E7-413F-A43D-C0F6479CCDA7}"/>
                    </a:ext>
                  </a:extLst>
                </p:cNvPr>
                <p:cNvPicPr/>
                <p:nvPr/>
              </p:nvPicPr>
              <p:blipFill>
                <a:blip r:embed="rId213"/>
                <a:stretch>
                  <a:fillRect/>
                </a:stretch>
              </p:blipFill>
              <p:spPr>
                <a:xfrm>
                  <a:off x="10288379" y="1574971"/>
                  <a:ext cx="133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3" name="Freihand 182">
                  <a:extLst>
                    <a:ext uri="{FF2B5EF4-FFF2-40B4-BE49-F238E27FC236}">
                      <a16:creationId xmlns:a16="http://schemas.microsoft.com/office/drawing/2014/main" id="{8AA3E43C-A034-4F96-9C53-7A492D5314AE}"/>
                    </a:ext>
                  </a:extLst>
                </p14:cNvPr>
                <p14:cNvContentPartPr/>
                <p14:nvPr/>
              </p14:nvContentPartPr>
              <p14:xfrm>
                <a:off x="10438859" y="1605931"/>
                <a:ext cx="157320" cy="52560"/>
              </p14:xfrm>
            </p:contentPart>
          </mc:Choice>
          <mc:Fallback xmlns="">
            <p:pic>
              <p:nvPicPr>
                <p:cNvPr id="183" name="Freihand 182">
                  <a:extLst>
                    <a:ext uri="{FF2B5EF4-FFF2-40B4-BE49-F238E27FC236}">
                      <a16:creationId xmlns:a16="http://schemas.microsoft.com/office/drawing/2014/main" id="{8AA3E43C-A034-4F96-9C53-7A492D5314AE}"/>
                    </a:ext>
                  </a:extLst>
                </p:cNvPr>
                <p:cNvPicPr/>
                <p:nvPr/>
              </p:nvPicPr>
              <p:blipFill>
                <a:blip r:embed="rId215"/>
                <a:stretch>
                  <a:fillRect/>
                </a:stretch>
              </p:blipFill>
              <p:spPr>
                <a:xfrm>
                  <a:off x="10434539" y="1601611"/>
                  <a:ext cx="165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4" name="Freihand 183">
                  <a:extLst>
                    <a:ext uri="{FF2B5EF4-FFF2-40B4-BE49-F238E27FC236}">
                      <a16:creationId xmlns:a16="http://schemas.microsoft.com/office/drawing/2014/main" id="{F8F0421D-1D11-4DC4-BFB8-F46BC1718411}"/>
                    </a:ext>
                  </a:extLst>
                </p14:cNvPr>
                <p14:cNvContentPartPr/>
                <p14:nvPr/>
              </p14:nvContentPartPr>
              <p14:xfrm>
                <a:off x="10609859" y="1589731"/>
                <a:ext cx="94320" cy="69480"/>
              </p14:xfrm>
            </p:contentPart>
          </mc:Choice>
          <mc:Fallback xmlns="">
            <p:pic>
              <p:nvPicPr>
                <p:cNvPr id="184" name="Freihand 183">
                  <a:extLst>
                    <a:ext uri="{FF2B5EF4-FFF2-40B4-BE49-F238E27FC236}">
                      <a16:creationId xmlns:a16="http://schemas.microsoft.com/office/drawing/2014/main" id="{F8F0421D-1D11-4DC4-BFB8-F46BC1718411}"/>
                    </a:ext>
                  </a:extLst>
                </p:cNvPr>
                <p:cNvPicPr/>
                <p:nvPr/>
              </p:nvPicPr>
              <p:blipFill>
                <a:blip r:embed="rId217"/>
                <a:stretch>
                  <a:fillRect/>
                </a:stretch>
              </p:blipFill>
              <p:spPr>
                <a:xfrm>
                  <a:off x="10605539" y="1585411"/>
                  <a:ext cx="102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5" name="Freihand 184">
                  <a:extLst>
                    <a:ext uri="{FF2B5EF4-FFF2-40B4-BE49-F238E27FC236}">
                      <a16:creationId xmlns:a16="http://schemas.microsoft.com/office/drawing/2014/main" id="{1DAB7335-9F82-4BDF-B07C-A50ABE60BB56}"/>
                    </a:ext>
                  </a:extLst>
                </p14:cNvPr>
                <p14:cNvContentPartPr/>
                <p14:nvPr/>
              </p14:nvContentPartPr>
              <p14:xfrm>
                <a:off x="10762499" y="1494331"/>
                <a:ext cx="93240" cy="126720"/>
              </p14:xfrm>
            </p:contentPart>
          </mc:Choice>
          <mc:Fallback xmlns="">
            <p:pic>
              <p:nvPicPr>
                <p:cNvPr id="185" name="Freihand 184">
                  <a:extLst>
                    <a:ext uri="{FF2B5EF4-FFF2-40B4-BE49-F238E27FC236}">
                      <a16:creationId xmlns:a16="http://schemas.microsoft.com/office/drawing/2014/main" id="{1DAB7335-9F82-4BDF-B07C-A50ABE60BB56}"/>
                    </a:ext>
                  </a:extLst>
                </p:cNvPr>
                <p:cNvPicPr/>
                <p:nvPr/>
              </p:nvPicPr>
              <p:blipFill>
                <a:blip r:embed="rId219"/>
                <a:stretch>
                  <a:fillRect/>
                </a:stretch>
              </p:blipFill>
              <p:spPr>
                <a:xfrm>
                  <a:off x="10758179" y="1490011"/>
                  <a:ext cx="101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6" name="Freihand 185">
                  <a:extLst>
                    <a:ext uri="{FF2B5EF4-FFF2-40B4-BE49-F238E27FC236}">
                      <a16:creationId xmlns:a16="http://schemas.microsoft.com/office/drawing/2014/main" id="{7BD4CEDA-E271-4345-B040-22759EC29355}"/>
                    </a:ext>
                  </a:extLst>
                </p14:cNvPr>
                <p14:cNvContentPartPr/>
                <p14:nvPr/>
              </p14:nvContentPartPr>
              <p14:xfrm>
                <a:off x="10878419" y="1495411"/>
                <a:ext cx="226800" cy="124200"/>
              </p14:xfrm>
            </p:contentPart>
          </mc:Choice>
          <mc:Fallback xmlns="">
            <p:pic>
              <p:nvPicPr>
                <p:cNvPr id="186" name="Freihand 185">
                  <a:extLst>
                    <a:ext uri="{FF2B5EF4-FFF2-40B4-BE49-F238E27FC236}">
                      <a16:creationId xmlns:a16="http://schemas.microsoft.com/office/drawing/2014/main" id="{7BD4CEDA-E271-4345-B040-22759EC29355}"/>
                    </a:ext>
                  </a:extLst>
                </p:cNvPr>
                <p:cNvPicPr/>
                <p:nvPr/>
              </p:nvPicPr>
              <p:blipFill>
                <a:blip r:embed="rId221"/>
                <a:stretch>
                  <a:fillRect/>
                </a:stretch>
              </p:blipFill>
              <p:spPr>
                <a:xfrm>
                  <a:off x="10874099" y="1491091"/>
                  <a:ext cx="235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7" name="Freihand 186">
                  <a:extLst>
                    <a:ext uri="{FF2B5EF4-FFF2-40B4-BE49-F238E27FC236}">
                      <a16:creationId xmlns:a16="http://schemas.microsoft.com/office/drawing/2014/main" id="{0F563BDF-16C3-42D3-976D-A236E576FE38}"/>
                    </a:ext>
                  </a:extLst>
                </p14:cNvPr>
                <p14:cNvContentPartPr/>
                <p14:nvPr/>
              </p14:nvContentPartPr>
              <p14:xfrm>
                <a:off x="11244899" y="1549051"/>
                <a:ext cx="214560" cy="247680"/>
              </p14:xfrm>
            </p:contentPart>
          </mc:Choice>
          <mc:Fallback xmlns="">
            <p:pic>
              <p:nvPicPr>
                <p:cNvPr id="187" name="Freihand 186">
                  <a:extLst>
                    <a:ext uri="{FF2B5EF4-FFF2-40B4-BE49-F238E27FC236}">
                      <a16:creationId xmlns:a16="http://schemas.microsoft.com/office/drawing/2014/main" id="{0F563BDF-16C3-42D3-976D-A236E576FE38}"/>
                    </a:ext>
                  </a:extLst>
                </p:cNvPr>
                <p:cNvPicPr/>
                <p:nvPr/>
              </p:nvPicPr>
              <p:blipFill>
                <a:blip r:embed="rId223"/>
                <a:stretch>
                  <a:fillRect/>
                </a:stretch>
              </p:blipFill>
              <p:spPr>
                <a:xfrm>
                  <a:off x="11240579" y="1544731"/>
                  <a:ext cx="223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8" name="Freihand 187">
                  <a:extLst>
                    <a:ext uri="{FF2B5EF4-FFF2-40B4-BE49-F238E27FC236}">
                      <a16:creationId xmlns:a16="http://schemas.microsoft.com/office/drawing/2014/main" id="{82B1FF68-53B1-485D-AA57-F74F3F758EA1}"/>
                    </a:ext>
                  </a:extLst>
                </p14:cNvPr>
                <p14:cNvContentPartPr/>
                <p14:nvPr/>
              </p14:nvContentPartPr>
              <p14:xfrm>
                <a:off x="11477099" y="1545811"/>
                <a:ext cx="228600" cy="101880"/>
              </p14:xfrm>
            </p:contentPart>
          </mc:Choice>
          <mc:Fallback xmlns="">
            <p:pic>
              <p:nvPicPr>
                <p:cNvPr id="188" name="Freihand 187">
                  <a:extLst>
                    <a:ext uri="{FF2B5EF4-FFF2-40B4-BE49-F238E27FC236}">
                      <a16:creationId xmlns:a16="http://schemas.microsoft.com/office/drawing/2014/main" id="{82B1FF68-53B1-485D-AA57-F74F3F758EA1}"/>
                    </a:ext>
                  </a:extLst>
                </p:cNvPr>
                <p:cNvPicPr/>
                <p:nvPr/>
              </p:nvPicPr>
              <p:blipFill>
                <a:blip r:embed="rId225"/>
                <a:stretch>
                  <a:fillRect/>
                </a:stretch>
              </p:blipFill>
              <p:spPr>
                <a:xfrm>
                  <a:off x="11472779" y="1541491"/>
                  <a:ext cx="237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9" name="Freihand 188">
                  <a:extLst>
                    <a:ext uri="{FF2B5EF4-FFF2-40B4-BE49-F238E27FC236}">
                      <a16:creationId xmlns:a16="http://schemas.microsoft.com/office/drawing/2014/main" id="{899EE77B-67F4-4AF4-98B1-B2F57592C5BB}"/>
                    </a:ext>
                  </a:extLst>
                </p14:cNvPr>
                <p14:cNvContentPartPr/>
                <p14:nvPr/>
              </p14:nvContentPartPr>
              <p14:xfrm>
                <a:off x="11739179" y="1425931"/>
                <a:ext cx="150480" cy="196200"/>
              </p14:xfrm>
            </p:contentPart>
          </mc:Choice>
          <mc:Fallback xmlns="">
            <p:pic>
              <p:nvPicPr>
                <p:cNvPr id="189" name="Freihand 188">
                  <a:extLst>
                    <a:ext uri="{FF2B5EF4-FFF2-40B4-BE49-F238E27FC236}">
                      <a16:creationId xmlns:a16="http://schemas.microsoft.com/office/drawing/2014/main" id="{899EE77B-67F4-4AF4-98B1-B2F57592C5BB}"/>
                    </a:ext>
                  </a:extLst>
                </p:cNvPr>
                <p:cNvPicPr/>
                <p:nvPr/>
              </p:nvPicPr>
              <p:blipFill>
                <a:blip r:embed="rId227"/>
                <a:stretch>
                  <a:fillRect/>
                </a:stretch>
              </p:blipFill>
              <p:spPr>
                <a:xfrm>
                  <a:off x="11734859" y="1421611"/>
                  <a:ext cx="159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1" name="Freihand 190">
                  <a:extLst>
                    <a:ext uri="{FF2B5EF4-FFF2-40B4-BE49-F238E27FC236}">
                      <a16:creationId xmlns:a16="http://schemas.microsoft.com/office/drawing/2014/main" id="{16C2E88D-2267-4A1A-BE5D-73701371DDBA}"/>
                    </a:ext>
                  </a:extLst>
                </p14:cNvPr>
                <p14:cNvContentPartPr/>
                <p14:nvPr/>
              </p14:nvContentPartPr>
              <p14:xfrm>
                <a:off x="9717779" y="1808971"/>
                <a:ext cx="112680" cy="186120"/>
              </p14:xfrm>
            </p:contentPart>
          </mc:Choice>
          <mc:Fallback xmlns="">
            <p:pic>
              <p:nvPicPr>
                <p:cNvPr id="191" name="Freihand 190">
                  <a:extLst>
                    <a:ext uri="{FF2B5EF4-FFF2-40B4-BE49-F238E27FC236}">
                      <a16:creationId xmlns:a16="http://schemas.microsoft.com/office/drawing/2014/main" id="{16C2E88D-2267-4A1A-BE5D-73701371DDBA}"/>
                    </a:ext>
                  </a:extLst>
                </p:cNvPr>
                <p:cNvPicPr/>
                <p:nvPr/>
              </p:nvPicPr>
              <p:blipFill>
                <a:blip r:embed="rId229"/>
                <a:stretch>
                  <a:fillRect/>
                </a:stretch>
              </p:blipFill>
              <p:spPr>
                <a:xfrm>
                  <a:off x="9713459" y="1804651"/>
                  <a:ext cx="121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2" name="Freihand 191">
                  <a:extLst>
                    <a:ext uri="{FF2B5EF4-FFF2-40B4-BE49-F238E27FC236}">
                      <a16:creationId xmlns:a16="http://schemas.microsoft.com/office/drawing/2014/main" id="{F50F016C-D993-48D9-BC33-0BF8DD0F52DB}"/>
                    </a:ext>
                  </a:extLst>
                </p14:cNvPr>
                <p14:cNvContentPartPr/>
                <p14:nvPr/>
              </p14:nvContentPartPr>
              <p14:xfrm>
                <a:off x="9826499" y="1873771"/>
                <a:ext cx="142200" cy="58320"/>
              </p14:xfrm>
            </p:contentPart>
          </mc:Choice>
          <mc:Fallback xmlns="">
            <p:pic>
              <p:nvPicPr>
                <p:cNvPr id="192" name="Freihand 191">
                  <a:extLst>
                    <a:ext uri="{FF2B5EF4-FFF2-40B4-BE49-F238E27FC236}">
                      <a16:creationId xmlns:a16="http://schemas.microsoft.com/office/drawing/2014/main" id="{F50F016C-D993-48D9-BC33-0BF8DD0F52DB}"/>
                    </a:ext>
                  </a:extLst>
                </p:cNvPr>
                <p:cNvPicPr/>
                <p:nvPr/>
              </p:nvPicPr>
              <p:blipFill>
                <a:blip r:embed="rId231"/>
                <a:stretch>
                  <a:fillRect/>
                </a:stretch>
              </p:blipFill>
              <p:spPr>
                <a:xfrm>
                  <a:off x="9822179" y="1869451"/>
                  <a:ext cx="150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3" name="Freihand 192">
                  <a:extLst>
                    <a:ext uri="{FF2B5EF4-FFF2-40B4-BE49-F238E27FC236}">
                      <a16:creationId xmlns:a16="http://schemas.microsoft.com/office/drawing/2014/main" id="{698CCB8C-930D-4F77-8A3D-7460DAF7382F}"/>
                    </a:ext>
                  </a:extLst>
                </p14:cNvPr>
                <p14:cNvContentPartPr/>
                <p14:nvPr/>
              </p14:nvContentPartPr>
              <p14:xfrm>
                <a:off x="10183619" y="1816171"/>
                <a:ext cx="155160" cy="151200"/>
              </p14:xfrm>
            </p:contentPart>
          </mc:Choice>
          <mc:Fallback xmlns="">
            <p:pic>
              <p:nvPicPr>
                <p:cNvPr id="193" name="Freihand 192">
                  <a:extLst>
                    <a:ext uri="{FF2B5EF4-FFF2-40B4-BE49-F238E27FC236}">
                      <a16:creationId xmlns:a16="http://schemas.microsoft.com/office/drawing/2014/main" id="{698CCB8C-930D-4F77-8A3D-7460DAF7382F}"/>
                    </a:ext>
                  </a:extLst>
                </p:cNvPr>
                <p:cNvPicPr/>
                <p:nvPr/>
              </p:nvPicPr>
              <p:blipFill>
                <a:blip r:embed="rId233"/>
                <a:stretch>
                  <a:fillRect/>
                </a:stretch>
              </p:blipFill>
              <p:spPr>
                <a:xfrm>
                  <a:off x="10179299" y="1811851"/>
                  <a:ext cx="163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4" name="Freihand 193">
                  <a:extLst>
                    <a:ext uri="{FF2B5EF4-FFF2-40B4-BE49-F238E27FC236}">
                      <a16:creationId xmlns:a16="http://schemas.microsoft.com/office/drawing/2014/main" id="{34A8FD5B-38D4-4EF4-97D0-D9F2E30478A7}"/>
                    </a:ext>
                  </a:extLst>
                </p14:cNvPr>
                <p14:cNvContentPartPr/>
                <p14:nvPr/>
              </p14:nvContentPartPr>
              <p14:xfrm>
                <a:off x="10451819" y="1820491"/>
                <a:ext cx="17280" cy="119160"/>
              </p14:xfrm>
            </p:contentPart>
          </mc:Choice>
          <mc:Fallback xmlns="">
            <p:pic>
              <p:nvPicPr>
                <p:cNvPr id="194" name="Freihand 193">
                  <a:extLst>
                    <a:ext uri="{FF2B5EF4-FFF2-40B4-BE49-F238E27FC236}">
                      <a16:creationId xmlns:a16="http://schemas.microsoft.com/office/drawing/2014/main" id="{34A8FD5B-38D4-4EF4-97D0-D9F2E30478A7}"/>
                    </a:ext>
                  </a:extLst>
                </p:cNvPr>
                <p:cNvPicPr/>
                <p:nvPr/>
              </p:nvPicPr>
              <p:blipFill>
                <a:blip r:embed="rId235"/>
                <a:stretch>
                  <a:fillRect/>
                </a:stretch>
              </p:blipFill>
              <p:spPr>
                <a:xfrm>
                  <a:off x="10447499" y="1816171"/>
                  <a:ext cx="2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5" name="Freihand 194">
                  <a:extLst>
                    <a:ext uri="{FF2B5EF4-FFF2-40B4-BE49-F238E27FC236}">
                      <a16:creationId xmlns:a16="http://schemas.microsoft.com/office/drawing/2014/main" id="{3CADD0E6-B882-4C02-80A4-8B14E6429D42}"/>
                    </a:ext>
                  </a:extLst>
                </p14:cNvPr>
                <p14:cNvContentPartPr/>
                <p14:nvPr/>
              </p14:nvContentPartPr>
              <p14:xfrm>
                <a:off x="10368299" y="1802491"/>
                <a:ext cx="150120" cy="171360"/>
              </p14:xfrm>
            </p:contentPart>
          </mc:Choice>
          <mc:Fallback xmlns="">
            <p:pic>
              <p:nvPicPr>
                <p:cNvPr id="195" name="Freihand 194">
                  <a:extLst>
                    <a:ext uri="{FF2B5EF4-FFF2-40B4-BE49-F238E27FC236}">
                      <a16:creationId xmlns:a16="http://schemas.microsoft.com/office/drawing/2014/main" id="{3CADD0E6-B882-4C02-80A4-8B14E6429D42}"/>
                    </a:ext>
                  </a:extLst>
                </p:cNvPr>
                <p:cNvPicPr/>
                <p:nvPr/>
              </p:nvPicPr>
              <p:blipFill>
                <a:blip r:embed="rId237"/>
                <a:stretch>
                  <a:fillRect/>
                </a:stretch>
              </p:blipFill>
              <p:spPr>
                <a:xfrm>
                  <a:off x="10363979" y="1798171"/>
                  <a:ext cx="158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6" name="Freihand 195">
                  <a:extLst>
                    <a:ext uri="{FF2B5EF4-FFF2-40B4-BE49-F238E27FC236}">
                      <a16:creationId xmlns:a16="http://schemas.microsoft.com/office/drawing/2014/main" id="{891C4664-8238-4A86-8565-70E1AC1E26F2}"/>
                    </a:ext>
                  </a:extLst>
                </p14:cNvPr>
                <p14:cNvContentPartPr/>
                <p14:nvPr/>
              </p14:nvContentPartPr>
              <p14:xfrm>
                <a:off x="9983819" y="1825531"/>
                <a:ext cx="192960" cy="117360"/>
              </p14:xfrm>
            </p:contentPart>
          </mc:Choice>
          <mc:Fallback xmlns="">
            <p:pic>
              <p:nvPicPr>
                <p:cNvPr id="196" name="Freihand 195">
                  <a:extLst>
                    <a:ext uri="{FF2B5EF4-FFF2-40B4-BE49-F238E27FC236}">
                      <a16:creationId xmlns:a16="http://schemas.microsoft.com/office/drawing/2014/main" id="{891C4664-8238-4A86-8565-70E1AC1E26F2}"/>
                    </a:ext>
                  </a:extLst>
                </p:cNvPr>
                <p:cNvPicPr/>
                <p:nvPr/>
              </p:nvPicPr>
              <p:blipFill>
                <a:blip r:embed="rId239"/>
                <a:stretch>
                  <a:fillRect/>
                </a:stretch>
              </p:blipFill>
              <p:spPr>
                <a:xfrm>
                  <a:off x="9979499" y="1821211"/>
                  <a:ext cx="201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7" name="Freihand 196">
                  <a:extLst>
                    <a:ext uri="{FF2B5EF4-FFF2-40B4-BE49-F238E27FC236}">
                      <a16:creationId xmlns:a16="http://schemas.microsoft.com/office/drawing/2014/main" id="{156950AB-27B2-4142-BABC-B71EDCC44047}"/>
                    </a:ext>
                  </a:extLst>
                </p14:cNvPr>
                <p14:cNvContentPartPr/>
                <p14:nvPr/>
              </p14:nvContentPartPr>
              <p14:xfrm>
                <a:off x="10630739" y="1835611"/>
                <a:ext cx="22320" cy="109800"/>
              </p14:xfrm>
            </p:contentPart>
          </mc:Choice>
          <mc:Fallback xmlns="">
            <p:pic>
              <p:nvPicPr>
                <p:cNvPr id="197" name="Freihand 196">
                  <a:extLst>
                    <a:ext uri="{FF2B5EF4-FFF2-40B4-BE49-F238E27FC236}">
                      <a16:creationId xmlns:a16="http://schemas.microsoft.com/office/drawing/2014/main" id="{156950AB-27B2-4142-BABC-B71EDCC44047}"/>
                    </a:ext>
                  </a:extLst>
                </p:cNvPr>
                <p:cNvPicPr/>
                <p:nvPr/>
              </p:nvPicPr>
              <p:blipFill>
                <a:blip r:embed="rId241"/>
                <a:stretch>
                  <a:fillRect/>
                </a:stretch>
              </p:blipFill>
              <p:spPr>
                <a:xfrm>
                  <a:off x="10626419" y="1831291"/>
                  <a:ext cx="30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8" name="Freihand 197">
                  <a:extLst>
                    <a:ext uri="{FF2B5EF4-FFF2-40B4-BE49-F238E27FC236}">
                      <a16:creationId xmlns:a16="http://schemas.microsoft.com/office/drawing/2014/main" id="{67C7A3E5-A08A-414D-8C46-D1376F726E4A}"/>
                    </a:ext>
                  </a:extLst>
                </p14:cNvPr>
                <p14:cNvContentPartPr/>
                <p14:nvPr/>
              </p14:nvContentPartPr>
              <p14:xfrm>
                <a:off x="10554419" y="1786651"/>
                <a:ext cx="151560" cy="91800"/>
              </p14:xfrm>
            </p:contentPart>
          </mc:Choice>
          <mc:Fallback xmlns="">
            <p:pic>
              <p:nvPicPr>
                <p:cNvPr id="198" name="Freihand 197">
                  <a:extLst>
                    <a:ext uri="{FF2B5EF4-FFF2-40B4-BE49-F238E27FC236}">
                      <a16:creationId xmlns:a16="http://schemas.microsoft.com/office/drawing/2014/main" id="{67C7A3E5-A08A-414D-8C46-D1376F726E4A}"/>
                    </a:ext>
                  </a:extLst>
                </p:cNvPr>
                <p:cNvPicPr/>
                <p:nvPr/>
              </p:nvPicPr>
              <p:blipFill>
                <a:blip r:embed="rId243"/>
                <a:stretch>
                  <a:fillRect/>
                </a:stretch>
              </p:blipFill>
              <p:spPr>
                <a:xfrm>
                  <a:off x="10550099" y="1782331"/>
                  <a:ext cx="16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9" name="Freihand 198">
                  <a:extLst>
                    <a:ext uri="{FF2B5EF4-FFF2-40B4-BE49-F238E27FC236}">
                      <a16:creationId xmlns:a16="http://schemas.microsoft.com/office/drawing/2014/main" id="{4C579B6C-F320-4939-B900-C32FCF84A3E8}"/>
                    </a:ext>
                  </a:extLst>
                </p14:cNvPr>
                <p14:cNvContentPartPr/>
                <p14:nvPr/>
              </p14:nvContentPartPr>
              <p14:xfrm>
                <a:off x="10805339" y="1774411"/>
                <a:ext cx="131760" cy="216360"/>
              </p14:xfrm>
            </p:contentPart>
          </mc:Choice>
          <mc:Fallback xmlns="">
            <p:pic>
              <p:nvPicPr>
                <p:cNvPr id="199" name="Freihand 198">
                  <a:extLst>
                    <a:ext uri="{FF2B5EF4-FFF2-40B4-BE49-F238E27FC236}">
                      <a16:creationId xmlns:a16="http://schemas.microsoft.com/office/drawing/2014/main" id="{4C579B6C-F320-4939-B900-C32FCF84A3E8}"/>
                    </a:ext>
                  </a:extLst>
                </p:cNvPr>
                <p:cNvPicPr/>
                <p:nvPr/>
              </p:nvPicPr>
              <p:blipFill>
                <a:blip r:embed="rId245"/>
                <a:stretch>
                  <a:fillRect/>
                </a:stretch>
              </p:blipFill>
              <p:spPr>
                <a:xfrm>
                  <a:off x="10801019" y="1770091"/>
                  <a:ext cx="140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0" name="Freihand 199">
                  <a:extLst>
                    <a:ext uri="{FF2B5EF4-FFF2-40B4-BE49-F238E27FC236}">
                      <a16:creationId xmlns:a16="http://schemas.microsoft.com/office/drawing/2014/main" id="{6BF2379A-C063-4D04-BA40-FF44C353FD81}"/>
                    </a:ext>
                  </a:extLst>
                </p14:cNvPr>
                <p14:cNvContentPartPr/>
                <p14:nvPr/>
              </p14:nvContentPartPr>
              <p14:xfrm>
                <a:off x="11087939" y="1816171"/>
                <a:ext cx="180720" cy="111960"/>
              </p14:xfrm>
            </p:contentPart>
          </mc:Choice>
          <mc:Fallback xmlns="">
            <p:pic>
              <p:nvPicPr>
                <p:cNvPr id="200" name="Freihand 199">
                  <a:extLst>
                    <a:ext uri="{FF2B5EF4-FFF2-40B4-BE49-F238E27FC236}">
                      <a16:creationId xmlns:a16="http://schemas.microsoft.com/office/drawing/2014/main" id="{6BF2379A-C063-4D04-BA40-FF44C353FD81}"/>
                    </a:ext>
                  </a:extLst>
                </p:cNvPr>
                <p:cNvPicPr/>
                <p:nvPr/>
              </p:nvPicPr>
              <p:blipFill>
                <a:blip r:embed="rId247"/>
                <a:stretch>
                  <a:fillRect/>
                </a:stretch>
              </p:blipFill>
              <p:spPr>
                <a:xfrm>
                  <a:off x="11083619" y="1811851"/>
                  <a:ext cx="189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1" name="Freihand 200">
                  <a:extLst>
                    <a:ext uri="{FF2B5EF4-FFF2-40B4-BE49-F238E27FC236}">
                      <a16:creationId xmlns:a16="http://schemas.microsoft.com/office/drawing/2014/main" id="{75411DD3-CC4A-49F9-A3CD-94350F39DBA2}"/>
                    </a:ext>
                  </a:extLst>
                </p14:cNvPr>
                <p14:cNvContentPartPr/>
                <p14:nvPr/>
              </p14:nvContentPartPr>
              <p14:xfrm>
                <a:off x="11395379" y="1794571"/>
                <a:ext cx="22320" cy="150480"/>
              </p14:xfrm>
            </p:contentPart>
          </mc:Choice>
          <mc:Fallback xmlns="">
            <p:pic>
              <p:nvPicPr>
                <p:cNvPr id="201" name="Freihand 200">
                  <a:extLst>
                    <a:ext uri="{FF2B5EF4-FFF2-40B4-BE49-F238E27FC236}">
                      <a16:creationId xmlns:a16="http://schemas.microsoft.com/office/drawing/2014/main" id="{75411DD3-CC4A-49F9-A3CD-94350F39DBA2}"/>
                    </a:ext>
                  </a:extLst>
                </p:cNvPr>
                <p:cNvPicPr/>
                <p:nvPr/>
              </p:nvPicPr>
              <p:blipFill>
                <a:blip r:embed="rId249"/>
                <a:stretch>
                  <a:fillRect/>
                </a:stretch>
              </p:blipFill>
              <p:spPr>
                <a:xfrm>
                  <a:off x="11391059" y="1790251"/>
                  <a:ext cx="30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2" name="Freihand 201">
                  <a:extLst>
                    <a:ext uri="{FF2B5EF4-FFF2-40B4-BE49-F238E27FC236}">
                      <a16:creationId xmlns:a16="http://schemas.microsoft.com/office/drawing/2014/main" id="{C1926A10-7D07-450F-95F0-126D4BE4B414}"/>
                    </a:ext>
                  </a:extLst>
                </p14:cNvPr>
                <p14:cNvContentPartPr/>
                <p14:nvPr/>
              </p14:nvContentPartPr>
              <p14:xfrm>
                <a:off x="11325899" y="1747411"/>
                <a:ext cx="194400" cy="35640"/>
              </p14:xfrm>
            </p:contentPart>
          </mc:Choice>
          <mc:Fallback xmlns="">
            <p:pic>
              <p:nvPicPr>
                <p:cNvPr id="202" name="Freihand 201">
                  <a:extLst>
                    <a:ext uri="{FF2B5EF4-FFF2-40B4-BE49-F238E27FC236}">
                      <a16:creationId xmlns:a16="http://schemas.microsoft.com/office/drawing/2014/main" id="{C1926A10-7D07-450F-95F0-126D4BE4B414}"/>
                    </a:ext>
                  </a:extLst>
                </p:cNvPr>
                <p:cNvPicPr/>
                <p:nvPr/>
              </p:nvPicPr>
              <p:blipFill>
                <a:blip r:embed="rId251"/>
                <a:stretch>
                  <a:fillRect/>
                </a:stretch>
              </p:blipFill>
              <p:spPr>
                <a:xfrm>
                  <a:off x="11321579" y="1743091"/>
                  <a:ext cx="203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4" name="Freihand 203">
                  <a:extLst>
                    <a:ext uri="{FF2B5EF4-FFF2-40B4-BE49-F238E27FC236}">
                      <a16:creationId xmlns:a16="http://schemas.microsoft.com/office/drawing/2014/main" id="{00429CF8-002B-41CD-83B1-E9221FF57A0A}"/>
                    </a:ext>
                  </a:extLst>
                </p14:cNvPr>
                <p14:cNvContentPartPr/>
                <p14:nvPr/>
              </p14:nvContentPartPr>
              <p14:xfrm>
                <a:off x="9736139" y="2141971"/>
                <a:ext cx="261000" cy="82440"/>
              </p14:xfrm>
            </p:contentPart>
          </mc:Choice>
          <mc:Fallback xmlns="">
            <p:pic>
              <p:nvPicPr>
                <p:cNvPr id="204" name="Freihand 203">
                  <a:extLst>
                    <a:ext uri="{FF2B5EF4-FFF2-40B4-BE49-F238E27FC236}">
                      <a16:creationId xmlns:a16="http://schemas.microsoft.com/office/drawing/2014/main" id="{00429CF8-002B-41CD-83B1-E9221FF57A0A}"/>
                    </a:ext>
                  </a:extLst>
                </p:cNvPr>
                <p:cNvPicPr/>
                <p:nvPr/>
              </p:nvPicPr>
              <p:blipFill>
                <a:blip r:embed="rId253"/>
                <a:stretch>
                  <a:fillRect/>
                </a:stretch>
              </p:blipFill>
              <p:spPr>
                <a:xfrm>
                  <a:off x="9731819" y="2137651"/>
                  <a:ext cx="26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5" name="Freihand 204">
                  <a:extLst>
                    <a:ext uri="{FF2B5EF4-FFF2-40B4-BE49-F238E27FC236}">
                      <a16:creationId xmlns:a16="http://schemas.microsoft.com/office/drawing/2014/main" id="{0A1E4A1F-8D71-476A-8A38-3F6ECDB50234}"/>
                    </a:ext>
                  </a:extLst>
                </p14:cNvPr>
                <p14:cNvContentPartPr/>
                <p14:nvPr/>
              </p14:nvContentPartPr>
              <p14:xfrm>
                <a:off x="10044299" y="2100571"/>
                <a:ext cx="162360" cy="105840"/>
              </p14:xfrm>
            </p:contentPart>
          </mc:Choice>
          <mc:Fallback xmlns="">
            <p:pic>
              <p:nvPicPr>
                <p:cNvPr id="205" name="Freihand 204">
                  <a:extLst>
                    <a:ext uri="{FF2B5EF4-FFF2-40B4-BE49-F238E27FC236}">
                      <a16:creationId xmlns:a16="http://schemas.microsoft.com/office/drawing/2014/main" id="{0A1E4A1F-8D71-476A-8A38-3F6ECDB50234}"/>
                    </a:ext>
                  </a:extLst>
                </p:cNvPr>
                <p:cNvPicPr/>
                <p:nvPr/>
              </p:nvPicPr>
              <p:blipFill>
                <a:blip r:embed="rId255"/>
                <a:stretch>
                  <a:fillRect/>
                </a:stretch>
              </p:blipFill>
              <p:spPr>
                <a:xfrm>
                  <a:off x="10039979" y="2096251"/>
                  <a:ext cx="171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6" name="Freihand 205">
                  <a:extLst>
                    <a:ext uri="{FF2B5EF4-FFF2-40B4-BE49-F238E27FC236}">
                      <a16:creationId xmlns:a16="http://schemas.microsoft.com/office/drawing/2014/main" id="{134D1F5B-5C7B-46B2-A171-9997CAFA4DD7}"/>
                    </a:ext>
                  </a:extLst>
                </p14:cNvPr>
                <p14:cNvContentPartPr/>
                <p14:nvPr/>
              </p14:nvContentPartPr>
              <p14:xfrm>
                <a:off x="10414739" y="2160691"/>
                <a:ext cx="117000" cy="231840"/>
              </p14:xfrm>
            </p:contentPart>
          </mc:Choice>
          <mc:Fallback xmlns="">
            <p:pic>
              <p:nvPicPr>
                <p:cNvPr id="206" name="Freihand 205">
                  <a:extLst>
                    <a:ext uri="{FF2B5EF4-FFF2-40B4-BE49-F238E27FC236}">
                      <a16:creationId xmlns:a16="http://schemas.microsoft.com/office/drawing/2014/main" id="{134D1F5B-5C7B-46B2-A171-9997CAFA4DD7}"/>
                    </a:ext>
                  </a:extLst>
                </p:cNvPr>
                <p:cNvPicPr/>
                <p:nvPr/>
              </p:nvPicPr>
              <p:blipFill>
                <a:blip r:embed="rId257"/>
                <a:stretch>
                  <a:fillRect/>
                </a:stretch>
              </p:blipFill>
              <p:spPr>
                <a:xfrm>
                  <a:off x="10410419" y="2156371"/>
                  <a:ext cx="125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7" name="Freihand 206">
                  <a:extLst>
                    <a:ext uri="{FF2B5EF4-FFF2-40B4-BE49-F238E27FC236}">
                      <a16:creationId xmlns:a16="http://schemas.microsoft.com/office/drawing/2014/main" id="{6E2A240E-5364-4CC8-8CF2-7EFDC5FB87DF}"/>
                    </a:ext>
                  </a:extLst>
                </p14:cNvPr>
                <p14:cNvContentPartPr/>
                <p14:nvPr/>
              </p14:nvContentPartPr>
              <p14:xfrm>
                <a:off x="10556939" y="2138011"/>
                <a:ext cx="314280" cy="91080"/>
              </p14:xfrm>
            </p:contentPart>
          </mc:Choice>
          <mc:Fallback xmlns="">
            <p:pic>
              <p:nvPicPr>
                <p:cNvPr id="207" name="Freihand 206">
                  <a:extLst>
                    <a:ext uri="{FF2B5EF4-FFF2-40B4-BE49-F238E27FC236}">
                      <a16:creationId xmlns:a16="http://schemas.microsoft.com/office/drawing/2014/main" id="{6E2A240E-5364-4CC8-8CF2-7EFDC5FB87DF}"/>
                    </a:ext>
                  </a:extLst>
                </p:cNvPr>
                <p:cNvPicPr/>
                <p:nvPr/>
              </p:nvPicPr>
              <p:blipFill>
                <a:blip r:embed="rId259"/>
                <a:stretch>
                  <a:fillRect/>
                </a:stretch>
              </p:blipFill>
              <p:spPr>
                <a:xfrm>
                  <a:off x="10552619" y="2133691"/>
                  <a:ext cx="322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8" name="Freihand 207">
                  <a:extLst>
                    <a:ext uri="{FF2B5EF4-FFF2-40B4-BE49-F238E27FC236}">
                      <a16:creationId xmlns:a16="http://schemas.microsoft.com/office/drawing/2014/main" id="{C43D4D92-ED37-4155-8655-7A4292864212}"/>
                    </a:ext>
                  </a:extLst>
                </p14:cNvPr>
                <p14:cNvContentPartPr/>
                <p14:nvPr/>
              </p14:nvContentPartPr>
              <p14:xfrm>
                <a:off x="10501139" y="2137291"/>
                <a:ext cx="57960" cy="106200"/>
              </p14:xfrm>
            </p:contentPart>
          </mc:Choice>
          <mc:Fallback xmlns="">
            <p:pic>
              <p:nvPicPr>
                <p:cNvPr id="208" name="Freihand 207">
                  <a:extLst>
                    <a:ext uri="{FF2B5EF4-FFF2-40B4-BE49-F238E27FC236}">
                      <a16:creationId xmlns:a16="http://schemas.microsoft.com/office/drawing/2014/main" id="{C43D4D92-ED37-4155-8655-7A4292864212}"/>
                    </a:ext>
                  </a:extLst>
                </p:cNvPr>
                <p:cNvPicPr/>
                <p:nvPr/>
              </p:nvPicPr>
              <p:blipFill>
                <a:blip r:embed="rId261"/>
                <a:stretch>
                  <a:fillRect/>
                </a:stretch>
              </p:blipFill>
              <p:spPr>
                <a:xfrm>
                  <a:off x="10496819" y="2132971"/>
                  <a:ext cx="66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9" name="Freihand 208">
                  <a:extLst>
                    <a:ext uri="{FF2B5EF4-FFF2-40B4-BE49-F238E27FC236}">
                      <a16:creationId xmlns:a16="http://schemas.microsoft.com/office/drawing/2014/main" id="{0265E366-1DB7-451C-89CB-AE3DE5BA0AB2}"/>
                    </a:ext>
                  </a:extLst>
                </p14:cNvPr>
                <p14:cNvContentPartPr/>
                <p14:nvPr/>
              </p14:nvContentPartPr>
              <p14:xfrm>
                <a:off x="10897499" y="2082931"/>
                <a:ext cx="155160" cy="143640"/>
              </p14:xfrm>
            </p:contentPart>
          </mc:Choice>
          <mc:Fallback xmlns="">
            <p:pic>
              <p:nvPicPr>
                <p:cNvPr id="209" name="Freihand 208">
                  <a:extLst>
                    <a:ext uri="{FF2B5EF4-FFF2-40B4-BE49-F238E27FC236}">
                      <a16:creationId xmlns:a16="http://schemas.microsoft.com/office/drawing/2014/main" id="{0265E366-1DB7-451C-89CB-AE3DE5BA0AB2}"/>
                    </a:ext>
                  </a:extLst>
                </p:cNvPr>
                <p:cNvPicPr/>
                <p:nvPr/>
              </p:nvPicPr>
              <p:blipFill>
                <a:blip r:embed="rId263"/>
                <a:stretch>
                  <a:fillRect/>
                </a:stretch>
              </p:blipFill>
              <p:spPr>
                <a:xfrm>
                  <a:off x="10893179" y="2078611"/>
                  <a:ext cx="16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0" name="Freihand 209">
                  <a:extLst>
                    <a:ext uri="{FF2B5EF4-FFF2-40B4-BE49-F238E27FC236}">
                      <a16:creationId xmlns:a16="http://schemas.microsoft.com/office/drawing/2014/main" id="{B1340BA1-EE32-476B-9763-31E3DBEE4254}"/>
                    </a:ext>
                  </a:extLst>
                </p14:cNvPr>
                <p14:cNvContentPartPr/>
                <p14:nvPr/>
              </p14:nvContentPartPr>
              <p14:xfrm>
                <a:off x="11177939" y="2039011"/>
                <a:ext cx="414720" cy="190800"/>
              </p14:xfrm>
            </p:contentPart>
          </mc:Choice>
          <mc:Fallback xmlns="">
            <p:pic>
              <p:nvPicPr>
                <p:cNvPr id="210" name="Freihand 209">
                  <a:extLst>
                    <a:ext uri="{FF2B5EF4-FFF2-40B4-BE49-F238E27FC236}">
                      <a16:creationId xmlns:a16="http://schemas.microsoft.com/office/drawing/2014/main" id="{B1340BA1-EE32-476B-9763-31E3DBEE4254}"/>
                    </a:ext>
                  </a:extLst>
                </p:cNvPr>
                <p:cNvPicPr/>
                <p:nvPr/>
              </p:nvPicPr>
              <p:blipFill>
                <a:blip r:embed="rId265"/>
                <a:stretch>
                  <a:fillRect/>
                </a:stretch>
              </p:blipFill>
              <p:spPr>
                <a:xfrm>
                  <a:off x="11173619" y="2034691"/>
                  <a:ext cx="4233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1" name="Freihand 210">
                  <a:extLst>
                    <a:ext uri="{FF2B5EF4-FFF2-40B4-BE49-F238E27FC236}">
                      <a16:creationId xmlns:a16="http://schemas.microsoft.com/office/drawing/2014/main" id="{E6DC0609-2CBC-4ED8-A653-CB3AC1112603}"/>
                    </a:ext>
                  </a:extLst>
                </p14:cNvPr>
                <p14:cNvContentPartPr/>
                <p14:nvPr/>
              </p14:nvContentPartPr>
              <p14:xfrm>
                <a:off x="11626859" y="2089411"/>
                <a:ext cx="85680" cy="106560"/>
              </p14:xfrm>
            </p:contentPart>
          </mc:Choice>
          <mc:Fallback xmlns="">
            <p:pic>
              <p:nvPicPr>
                <p:cNvPr id="211" name="Freihand 210">
                  <a:extLst>
                    <a:ext uri="{FF2B5EF4-FFF2-40B4-BE49-F238E27FC236}">
                      <a16:creationId xmlns:a16="http://schemas.microsoft.com/office/drawing/2014/main" id="{E6DC0609-2CBC-4ED8-A653-CB3AC1112603}"/>
                    </a:ext>
                  </a:extLst>
                </p:cNvPr>
                <p:cNvPicPr/>
                <p:nvPr/>
              </p:nvPicPr>
              <p:blipFill>
                <a:blip r:embed="rId267"/>
                <a:stretch>
                  <a:fillRect/>
                </a:stretch>
              </p:blipFill>
              <p:spPr>
                <a:xfrm>
                  <a:off x="11622539" y="2085091"/>
                  <a:ext cx="94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2" name="Freihand 211">
                  <a:extLst>
                    <a:ext uri="{FF2B5EF4-FFF2-40B4-BE49-F238E27FC236}">
                      <a16:creationId xmlns:a16="http://schemas.microsoft.com/office/drawing/2014/main" id="{ECD5915B-3DFD-459D-9510-F1BD73517A09}"/>
                    </a:ext>
                  </a:extLst>
                </p14:cNvPr>
                <p14:cNvContentPartPr/>
                <p14:nvPr/>
              </p14:nvContentPartPr>
              <p14:xfrm>
                <a:off x="9666299" y="2399371"/>
                <a:ext cx="181080" cy="127800"/>
              </p14:xfrm>
            </p:contentPart>
          </mc:Choice>
          <mc:Fallback xmlns="">
            <p:pic>
              <p:nvPicPr>
                <p:cNvPr id="212" name="Freihand 211">
                  <a:extLst>
                    <a:ext uri="{FF2B5EF4-FFF2-40B4-BE49-F238E27FC236}">
                      <a16:creationId xmlns:a16="http://schemas.microsoft.com/office/drawing/2014/main" id="{ECD5915B-3DFD-459D-9510-F1BD73517A09}"/>
                    </a:ext>
                  </a:extLst>
                </p:cNvPr>
                <p:cNvPicPr/>
                <p:nvPr/>
              </p:nvPicPr>
              <p:blipFill>
                <a:blip r:embed="rId269"/>
                <a:stretch>
                  <a:fillRect/>
                </a:stretch>
              </p:blipFill>
              <p:spPr>
                <a:xfrm>
                  <a:off x="9661979" y="2395051"/>
                  <a:ext cx="189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3" name="Freihand 212">
                  <a:extLst>
                    <a:ext uri="{FF2B5EF4-FFF2-40B4-BE49-F238E27FC236}">
                      <a16:creationId xmlns:a16="http://schemas.microsoft.com/office/drawing/2014/main" id="{2A5C92A5-7CA7-481F-A2CE-010641F1B75D}"/>
                    </a:ext>
                  </a:extLst>
                </p14:cNvPr>
                <p14:cNvContentPartPr/>
                <p14:nvPr/>
              </p14:nvContentPartPr>
              <p14:xfrm>
                <a:off x="9885899" y="2334931"/>
                <a:ext cx="80640" cy="164160"/>
              </p14:xfrm>
            </p:contentPart>
          </mc:Choice>
          <mc:Fallback xmlns="">
            <p:pic>
              <p:nvPicPr>
                <p:cNvPr id="213" name="Freihand 212">
                  <a:extLst>
                    <a:ext uri="{FF2B5EF4-FFF2-40B4-BE49-F238E27FC236}">
                      <a16:creationId xmlns:a16="http://schemas.microsoft.com/office/drawing/2014/main" id="{2A5C92A5-7CA7-481F-A2CE-010641F1B75D}"/>
                    </a:ext>
                  </a:extLst>
                </p:cNvPr>
                <p:cNvPicPr/>
                <p:nvPr/>
              </p:nvPicPr>
              <p:blipFill>
                <a:blip r:embed="rId271"/>
                <a:stretch>
                  <a:fillRect/>
                </a:stretch>
              </p:blipFill>
              <p:spPr>
                <a:xfrm>
                  <a:off x="9881579" y="2330611"/>
                  <a:ext cx="89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4" name="Freihand 213">
                  <a:extLst>
                    <a:ext uri="{FF2B5EF4-FFF2-40B4-BE49-F238E27FC236}">
                      <a16:creationId xmlns:a16="http://schemas.microsoft.com/office/drawing/2014/main" id="{8D58403B-217C-4A58-9D26-B499AD28A52A}"/>
                    </a:ext>
                  </a:extLst>
                </p14:cNvPr>
                <p14:cNvContentPartPr/>
                <p14:nvPr/>
              </p14:nvContentPartPr>
              <p14:xfrm>
                <a:off x="10007219" y="2406211"/>
                <a:ext cx="326520" cy="78120"/>
              </p14:xfrm>
            </p:contentPart>
          </mc:Choice>
          <mc:Fallback xmlns="">
            <p:pic>
              <p:nvPicPr>
                <p:cNvPr id="214" name="Freihand 213">
                  <a:extLst>
                    <a:ext uri="{FF2B5EF4-FFF2-40B4-BE49-F238E27FC236}">
                      <a16:creationId xmlns:a16="http://schemas.microsoft.com/office/drawing/2014/main" id="{8D58403B-217C-4A58-9D26-B499AD28A52A}"/>
                    </a:ext>
                  </a:extLst>
                </p:cNvPr>
                <p:cNvPicPr/>
                <p:nvPr/>
              </p:nvPicPr>
              <p:blipFill>
                <a:blip r:embed="rId273"/>
                <a:stretch>
                  <a:fillRect/>
                </a:stretch>
              </p:blipFill>
              <p:spPr>
                <a:xfrm>
                  <a:off x="10002899" y="2401891"/>
                  <a:ext cx="335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7" name="Freihand 216">
                  <a:extLst>
                    <a:ext uri="{FF2B5EF4-FFF2-40B4-BE49-F238E27FC236}">
                      <a16:creationId xmlns:a16="http://schemas.microsoft.com/office/drawing/2014/main" id="{069B02B3-6760-4C01-8B14-07885AD0661D}"/>
                    </a:ext>
                  </a:extLst>
                </p14:cNvPr>
                <p14:cNvContentPartPr/>
                <p14:nvPr/>
              </p14:nvContentPartPr>
              <p14:xfrm>
                <a:off x="10468739" y="2394331"/>
                <a:ext cx="233640" cy="89280"/>
              </p14:xfrm>
            </p:contentPart>
          </mc:Choice>
          <mc:Fallback xmlns="">
            <p:pic>
              <p:nvPicPr>
                <p:cNvPr id="217" name="Freihand 216">
                  <a:extLst>
                    <a:ext uri="{FF2B5EF4-FFF2-40B4-BE49-F238E27FC236}">
                      <a16:creationId xmlns:a16="http://schemas.microsoft.com/office/drawing/2014/main" id="{069B02B3-6760-4C01-8B14-07885AD0661D}"/>
                    </a:ext>
                  </a:extLst>
                </p:cNvPr>
                <p:cNvPicPr/>
                <p:nvPr/>
              </p:nvPicPr>
              <p:blipFill>
                <a:blip r:embed="rId275"/>
                <a:stretch>
                  <a:fillRect/>
                </a:stretch>
              </p:blipFill>
              <p:spPr>
                <a:xfrm>
                  <a:off x="10464419" y="2390011"/>
                  <a:ext cx="242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8" name="Freihand 217">
                  <a:extLst>
                    <a:ext uri="{FF2B5EF4-FFF2-40B4-BE49-F238E27FC236}">
                      <a16:creationId xmlns:a16="http://schemas.microsoft.com/office/drawing/2014/main" id="{399517E6-F3B3-4C41-969B-5685A9D40991}"/>
                    </a:ext>
                  </a:extLst>
                </p14:cNvPr>
                <p14:cNvContentPartPr/>
                <p14:nvPr/>
              </p14:nvContentPartPr>
              <p14:xfrm>
                <a:off x="10824779" y="2390731"/>
                <a:ext cx="97560" cy="81000"/>
              </p14:xfrm>
            </p:contentPart>
          </mc:Choice>
          <mc:Fallback xmlns="">
            <p:pic>
              <p:nvPicPr>
                <p:cNvPr id="218" name="Freihand 217">
                  <a:extLst>
                    <a:ext uri="{FF2B5EF4-FFF2-40B4-BE49-F238E27FC236}">
                      <a16:creationId xmlns:a16="http://schemas.microsoft.com/office/drawing/2014/main" id="{399517E6-F3B3-4C41-969B-5685A9D40991}"/>
                    </a:ext>
                  </a:extLst>
                </p:cNvPr>
                <p:cNvPicPr/>
                <p:nvPr/>
              </p:nvPicPr>
              <p:blipFill>
                <a:blip r:embed="rId277"/>
                <a:stretch>
                  <a:fillRect/>
                </a:stretch>
              </p:blipFill>
              <p:spPr>
                <a:xfrm>
                  <a:off x="10820459" y="2386411"/>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9" name="Freihand 218">
                  <a:extLst>
                    <a:ext uri="{FF2B5EF4-FFF2-40B4-BE49-F238E27FC236}">
                      <a16:creationId xmlns:a16="http://schemas.microsoft.com/office/drawing/2014/main" id="{C0040710-A330-46B3-8162-E866AEF24F0F}"/>
                    </a:ext>
                  </a:extLst>
                </p14:cNvPr>
                <p14:cNvContentPartPr/>
                <p14:nvPr/>
              </p14:nvContentPartPr>
              <p14:xfrm>
                <a:off x="10978859" y="2374531"/>
                <a:ext cx="234000" cy="82800"/>
              </p14:xfrm>
            </p:contentPart>
          </mc:Choice>
          <mc:Fallback xmlns="">
            <p:pic>
              <p:nvPicPr>
                <p:cNvPr id="219" name="Freihand 218">
                  <a:extLst>
                    <a:ext uri="{FF2B5EF4-FFF2-40B4-BE49-F238E27FC236}">
                      <a16:creationId xmlns:a16="http://schemas.microsoft.com/office/drawing/2014/main" id="{C0040710-A330-46B3-8162-E866AEF24F0F}"/>
                    </a:ext>
                  </a:extLst>
                </p:cNvPr>
                <p:cNvPicPr/>
                <p:nvPr/>
              </p:nvPicPr>
              <p:blipFill>
                <a:blip r:embed="rId279"/>
                <a:stretch>
                  <a:fillRect/>
                </a:stretch>
              </p:blipFill>
              <p:spPr>
                <a:xfrm>
                  <a:off x="10974539" y="2370211"/>
                  <a:ext cx="242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0" name="Freihand 219">
                  <a:extLst>
                    <a:ext uri="{FF2B5EF4-FFF2-40B4-BE49-F238E27FC236}">
                      <a16:creationId xmlns:a16="http://schemas.microsoft.com/office/drawing/2014/main" id="{0AE2F357-7075-4292-B59B-94C119A6E60E}"/>
                    </a:ext>
                  </a:extLst>
                </p14:cNvPr>
                <p14:cNvContentPartPr/>
                <p14:nvPr/>
              </p14:nvContentPartPr>
              <p14:xfrm>
                <a:off x="11260739" y="2375611"/>
                <a:ext cx="106560" cy="62280"/>
              </p14:xfrm>
            </p:contentPart>
          </mc:Choice>
          <mc:Fallback xmlns="">
            <p:pic>
              <p:nvPicPr>
                <p:cNvPr id="220" name="Freihand 219">
                  <a:extLst>
                    <a:ext uri="{FF2B5EF4-FFF2-40B4-BE49-F238E27FC236}">
                      <a16:creationId xmlns:a16="http://schemas.microsoft.com/office/drawing/2014/main" id="{0AE2F357-7075-4292-B59B-94C119A6E60E}"/>
                    </a:ext>
                  </a:extLst>
                </p:cNvPr>
                <p:cNvPicPr/>
                <p:nvPr/>
              </p:nvPicPr>
              <p:blipFill>
                <a:blip r:embed="rId281"/>
                <a:stretch>
                  <a:fillRect/>
                </a:stretch>
              </p:blipFill>
              <p:spPr>
                <a:xfrm>
                  <a:off x="11256419" y="2371291"/>
                  <a:ext cx="115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1" name="Freihand 220">
                  <a:extLst>
                    <a:ext uri="{FF2B5EF4-FFF2-40B4-BE49-F238E27FC236}">
                      <a16:creationId xmlns:a16="http://schemas.microsoft.com/office/drawing/2014/main" id="{8BDE49B8-779F-4171-9C0A-B48BEED2B621}"/>
                    </a:ext>
                  </a:extLst>
                </p14:cNvPr>
                <p14:cNvContentPartPr/>
                <p14:nvPr/>
              </p14:nvContentPartPr>
              <p14:xfrm>
                <a:off x="11374499" y="2373811"/>
                <a:ext cx="137160" cy="221400"/>
              </p14:xfrm>
            </p:contentPart>
          </mc:Choice>
          <mc:Fallback xmlns="">
            <p:pic>
              <p:nvPicPr>
                <p:cNvPr id="221" name="Freihand 220">
                  <a:extLst>
                    <a:ext uri="{FF2B5EF4-FFF2-40B4-BE49-F238E27FC236}">
                      <a16:creationId xmlns:a16="http://schemas.microsoft.com/office/drawing/2014/main" id="{8BDE49B8-779F-4171-9C0A-B48BEED2B621}"/>
                    </a:ext>
                  </a:extLst>
                </p:cNvPr>
                <p:cNvPicPr/>
                <p:nvPr/>
              </p:nvPicPr>
              <p:blipFill>
                <a:blip r:embed="rId283"/>
                <a:stretch>
                  <a:fillRect/>
                </a:stretch>
              </p:blipFill>
              <p:spPr>
                <a:xfrm>
                  <a:off x="11370179" y="2369491"/>
                  <a:ext cx="145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2" name="Freihand 221">
                  <a:extLst>
                    <a:ext uri="{FF2B5EF4-FFF2-40B4-BE49-F238E27FC236}">
                      <a16:creationId xmlns:a16="http://schemas.microsoft.com/office/drawing/2014/main" id="{67935CE8-59B5-4545-9F1E-D91CC94EC14C}"/>
                    </a:ext>
                  </a:extLst>
                </p14:cNvPr>
                <p14:cNvContentPartPr/>
                <p14:nvPr/>
              </p14:nvContentPartPr>
              <p14:xfrm>
                <a:off x="11474579" y="2359411"/>
                <a:ext cx="124200" cy="95040"/>
              </p14:xfrm>
            </p:contentPart>
          </mc:Choice>
          <mc:Fallback xmlns="">
            <p:pic>
              <p:nvPicPr>
                <p:cNvPr id="222" name="Freihand 221">
                  <a:extLst>
                    <a:ext uri="{FF2B5EF4-FFF2-40B4-BE49-F238E27FC236}">
                      <a16:creationId xmlns:a16="http://schemas.microsoft.com/office/drawing/2014/main" id="{67935CE8-59B5-4545-9F1E-D91CC94EC14C}"/>
                    </a:ext>
                  </a:extLst>
                </p:cNvPr>
                <p:cNvPicPr/>
                <p:nvPr/>
              </p:nvPicPr>
              <p:blipFill>
                <a:blip r:embed="rId285"/>
                <a:stretch>
                  <a:fillRect/>
                </a:stretch>
              </p:blipFill>
              <p:spPr>
                <a:xfrm>
                  <a:off x="11470259" y="2355091"/>
                  <a:ext cx="13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4" name="Freihand 223">
                  <a:extLst>
                    <a:ext uri="{FF2B5EF4-FFF2-40B4-BE49-F238E27FC236}">
                      <a16:creationId xmlns:a16="http://schemas.microsoft.com/office/drawing/2014/main" id="{3364607F-44F3-4AE2-AEAB-4E3BEAA78E31}"/>
                    </a:ext>
                  </a:extLst>
                </p14:cNvPr>
                <p14:cNvContentPartPr/>
                <p14:nvPr/>
              </p14:nvContentPartPr>
              <p14:xfrm>
                <a:off x="9664859" y="2645611"/>
                <a:ext cx="198720" cy="247320"/>
              </p14:xfrm>
            </p:contentPart>
          </mc:Choice>
          <mc:Fallback xmlns="">
            <p:pic>
              <p:nvPicPr>
                <p:cNvPr id="224" name="Freihand 223">
                  <a:extLst>
                    <a:ext uri="{FF2B5EF4-FFF2-40B4-BE49-F238E27FC236}">
                      <a16:creationId xmlns:a16="http://schemas.microsoft.com/office/drawing/2014/main" id="{3364607F-44F3-4AE2-AEAB-4E3BEAA78E31}"/>
                    </a:ext>
                  </a:extLst>
                </p:cNvPr>
                <p:cNvPicPr/>
                <p:nvPr/>
              </p:nvPicPr>
              <p:blipFill>
                <a:blip r:embed="rId287"/>
                <a:stretch>
                  <a:fillRect/>
                </a:stretch>
              </p:blipFill>
              <p:spPr>
                <a:xfrm>
                  <a:off x="9660539" y="2641291"/>
                  <a:ext cx="207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5" name="Freihand 224">
                  <a:extLst>
                    <a:ext uri="{FF2B5EF4-FFF2-40B4-BE49-F238E27FC236}">
                      <a16:creationId xmlns:a16="http://schemas.microsoft.com/office/drawing/2014/main" id="{1CCBB310-F8B6-4F0A-BD03-239A356CE852}"/>
                    </a:ext>
                  </a:extLst>
                </p14:cNvPr>
                <p14:cNvContentPartPr/>
                <p14:nvPr/>
              </p14:nvContentPartPr>
              <p14:xfrm>
                <a:off x="10014419" y="2598451"/>
                <a:ext cx="102960" cy="174600"/>
              </p14:xfrm>
            </p:contentPart>
          </mc:Choice>
          <mc:Fallback xmlns="">
            <p:pic>
              <p:nvPicPr>
                <p:cNvPr id="225" name="Freihand 224">
                  <a:extLst>
                    <a:ext uri="{FF2B5EF4-FFF2-40B4-BE49-F238E27FC236}">
                      <a16:creationId xmlns:a16="http://schemas.microsoft.com/office/drawing/2014/main" id="{1CCBB310-F8B6-4F0A-BD03-239A356CE852}"/>
                    </a:ext>
                  </a:extLst>
                </p:cNvPr>
                <p:cNvPicPr/>
                <p:nvPr/>
              </p:nvPicPr>
              <p:blipFill>
                <a:blip r:embed="rId289"/>
                <a:stretch>
                  <a:fillRect/>
                </a:stretch>
              </p:blipFill>
              <p:spPr>
                <a:xfrm>
                  <a:off x="10010099" y="2594131"/>
                  <a:ext cx="11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6" name="Freihand 225">
                  <a:extLst>
                    <a:ext uri="{FF2B5EF4-FFF2-40B4-BE49-F238E27FC236}">
                      <a16:creationId xmlns:a16="http://schemas.microsoft.com/office/drawing/2014/main" id="{9593848C-66D2-4456-B031-978C5268C419}"/>
                    </a:ext>
                  </a:extLst>
                </p14:cNvPr>
                <p14:cNvContentPartPr/>
                <p14:nvPr/>
              </p14:nvContentPartPr>
              <p14:xfrm>
                <a:off x="10134299" y="2579371"/>
                <a:ext cx="302040" cy="280800"/>
              </p14:xfrm>
            </p:contentPart>
          </mc:Choice>
          <mc:Fallback xmlns="">
            <p:pic>
              <p:nvPicPr>
                <p:cNvPr id="226" name="Freihand 225">
                  <a:extLst>
                    <a:ext uri="{FF2B5EF4-FFF2-40B4-BE49-F238E27FC236}">
                      <a16:creationId xmlns:a16="http://schemas.microsoft.com/office/drawing/2014/main" id="{9593848C-66D2-4456-B031-978C5268C419}"/>
                    </a:ext>
                  </a:extLst>
                </p:cNvPr>
                <p:cNvPicPr/>
                <p:nvPr/>
              </p:nvPicPr>
              <p:blipFill>
                <a:blip r:embed="rId291"/>
                <a:stretch>
                  <a:fillRect/>
                </a:stretch>
              </p:blipFill>
              <p:spPr>
                <a:xfrm>
                  <a:off x="10129979" y="2575051"/>
                  <a:ext cx="310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7" name="Freihand 226">
                  <a:extLst>
                    <a:ext uri="{FF2B5EF4-FFF2-40B4-BE49-F238E27FC236}">
                      <a16:creationId xmlns:a16="http://schemas.microsoft.com/office/drawing/2014/main" id="{10805AD3-3751-40D2-8E34-B121643005BF}"/>
                    </a:ext>
                  </a:extLst>
                </p14:cNvPr>
                <p14:cNvContentPartPr/>
                <p14:nvPr/>
              </p14:nvContentPartPr>
              <p14:xfrm>
                <a:off x="10597259" y="2617531"/>
                <a:ext cx="198000" cy="241560"/>
              </p14:xfrm>
            </p:contentPart>
          </mc:Choice>
          <mc:Fallback xmlns="">
            <p:pic>
              <p:nvPicPr>
                <p:cNvPr id="227" name="Freihand 226">
                  <a:extLst>
                    <a:ext uri="{FF2B5EF4-FFF2-40B4-BE49-F238E27FC236}">
                      <a16:creationId xmlns:a16="http://schemas.microsoft.com/office/drawing/2014/main" id="{10805AD3-3751-40D2-8E34-B121643005BF}"/>
                    </a:ext>
                  </a:extLst>
                </p:cNvPr>
                <p:cNvPicPr/>
                <p:nvPr/>
              </p:nvPicPr>
              <p:blipFill>
                <a:blip r:embed="rId293"/>
                <a:stretch>
                  <a:fillRect/>
                </a:stretch>
              </p:blipFill>
              <p:spPr>
                <a:xfrm>
                  <a:off x="10592939" y="2613211"/>
                  <a:ext cx="206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8" name="Freihand 227">
                  <a:extLst>
                    <a:ext uri="{FF2B5EF4-FFF2-40B4-BE49-F238E27FC236}">
                      <a16:creationId xmlns:a16="http://schemas.microsoft.com/office/drawing/2014/main" id="{6B2733AE-6899-484F-9C82-506C229F9F6D}"/>
                    </a:ext>
                  </a:extLst>
                </p14:cNvPr>
                <p14:cNvContentPartPr/>
                <p14:nvPr/>
              </p14:nvContentPartPr>
              <p14:xfrm>
                <a:off x="10989299" y="2585851"/>
                <a:ext cx="206640" cy="150840"/>
              </p14:xfrm>
            </p:contentPart>
          </mc:Choice>
          <mc:Fallback xmlns="">
            <p:pic>
              <p:nvPicPr>
                <p:cNvPr id="228" name="Freihand 227">
                  <a:extLst>
                    <a:ext uri="{FF2B5EF4-FFF2-40B4-BE49-F238E27FC236}">
                      <a16:creationId xmlns:a16="http://schemas.microsoft.com/office/drawing/2014/main" id="{6B2733AE-6899-484F-9C82-506C229F9F6D}"/>
                    </a:ext>
                  </a:extLst>
                </p:cNvPr>
                <p:cNvPicPr/>
                <p:nvPr/>
              </p:nvPicPr>
              <p:blipFill>
                <a:blip r:embed="rId295"/>
                <a:stretch>
                  <a:fillRect/>
                </a:stretch>
              </p:blipFill>
              <p:spPr>
                <a:xfrm>
                  <a:off x="10984979" y="2581531"/>
                  <a:ext cx="21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30" name="Freihand 229">
                  <a:extLst>
                    <a:ext uri="{FF2B5EF4-FFF2-40B4-BE49-F238E27FC236}">
                      <a16:creationId xmlns:a16="http://schemas.microsoft.com/office/drawing/2014/main" id="{CD7D9A3E-5E9C-4F62-A0F6-C5742F93B4E5}"/>
                    </a:ext>
                  </a:extLst>
                </p14:cNvPr>
                <p14:cNvContentPartPr/>
                <p14:nvPr/>
              </p14:nvContentPartPr>
              <p14:xfrm>
                <a:off x="11423459" y="2571451"/>
                <a:ext cx="194760" cy="253800"/>
              </p14:xfrm>
            </p:contentPart>
          </mc:Choice>
          <mc:Fallback xmlns="">
            <p:pic>
              <p:nvPicPr>
                <p:cNvPr id="230" name="Freihand 229">
                  <a:extLst>
                    <a:ext uri="{FF2B5EF4-FFF2-40B4-BE49-F238E27FC236}">
                      <a16:creationId xmlns:a16="http://schemas.microsoft.com/office/drawing/2014/main" id="{CD7D9A3E-5E9C-4F62-A0F6-C5742F93B4E5}"/>
                    </a:ext>
                  </a:extLst>
                </p:cNvPr>
                <p:cNvPicPr/>
                <p:nvPr/>
              </p:nvPicPr>
              <p:blipFill>
                <a:blip r:embed="rId297"/>
                <a:stretch>
                  <a:fillRect/>
                </a:stretch>
              </p:blipFill>
              <p:spPr>
                <a:xfrm>
                  <a:off x="11419139" y="2567131"/>
                  <a:ext cx="2034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31" name="Freihand 230">
                  <a:extLst>
                    <a:ext uri="{FF2B5EF4-FFF2-40B4-BE49-F238E27FC236}">
                      <a16:creationId xmlns:a16="http://schemas.microsoft.com/office/drawing/2014/main" id="{FB814B56-9192-4A69-9C36-31E183A2FD87}"/>
                    </a:ext>
                  </a:extLst>
                </p14:cNvPr>
                <p14:cNvContentPartPr/>
                <p14:nvPr/>
              </p14:nvContentPartPr>
              <p14:xfrm>
                <a:off x="11618219" y="2607451"/>
                <a:ext cx="130680" cy="144720"/>
              </p14:xfrm>
            </p:contentPart>
          </mc:Choice>
          <mc:Fallback xmlns="">
            <p:pic>
              <p:nvPicPr>
                <p:cNvPr id="231" name="Freihand 230">
                  <a:extLst>
                    <a:ext uri="{FF2B5EF4-FFF2-40B4-BE49-F238E27FC236}">
                      <a16:creationId xmlns:a16="http://schemas.microsoft.com/office/drawing/2014/main" id="{FB814B56-9192-4A69-9C36-31E183A2FD87}"/>
                    </a:ext>
                  </a:extLst>
                </p:cNvPr>
                <p:cNvPicPr/>
                <p:nvPr/>
              </p:nvPicPr>
              <p:blipFill>
                <a:blip r:embed="rId299"/>
                <a:stretch>
                  <a:fillRect/>
                </a:stretch>
              </p:blipFill>
              <p:spPr>
                <a:xfrm>
                  <a:off x="11613899" y="2603131"/>
                  <a:ext cx="139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2" name="Freihand 231">
                  <a:extLst>
                    <a:ext uri="{FF2B5EF4-FFF2-40B4-BE49-F238E27FC236}">
                      <a16:creationId xmlns:a16="http://schemas.microsoft.com/office/drawing/2014/main" id="{209EF85D-D6B3-4F4B-9F40-39D0A403FB48}"/>
                    </a:ext>
                  </a:extLst>
                </p14:cNvPr>
                <p14:cNvContentPartPr/>
                <p14:nvPr/>
              </p14:nvContentPartPr>
              <p14:xfrm>
                <a:off x="11745659" y="2546971"/>
                <a:ext cx="90360" cy="151560"/>
              </p14:xfrm>
            </p:contentPart>
          </mc:Choice>
          <mc:Fallback xmlns="">
            <p:pic>
              <p:nvPicPr>
                <p:cNvPr id="232" name="Freihand 231">
                  <a:extLst>
                    <a:ext uri="{FF2B5EF4-FFF2-40B4-BE49-F238E27FC236}">
                      <a16:creationId xmlns:a16="http://schemas.microsoft.com/office/drawing/2014/main" id="{209EF85D-D6B3-4F4B-9F40-39D0A403FB48}"/>
                    </a:ext>
                  </a:extLst>
                </p:cNvPr>
                <p:cNvPicPr/>
                <p:nvPr/>
              </p:nvPicPr>
              <p:blipFill>
                <a:blip r:embed="rId301"/>
                <a:stretch>
                  <a:fillRect/>
                </a:stretch>
              </p:blipFill>
              <p:spPr>
                <a:xfrm>
                  <a:off x="11741339" y="2542651"/>
                  <a:ext cx="99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3" name="Freihand 232">
                  <a:extLst>
                    <a:ext uri="{FF2B5EF4-FFF2-40B4-BE49-F238E27FC236}">
                      <a16:creationId xmlns:a16="http://schemas.microsoft.com/office/drawing/2014/main" id="{36807147-F44C-476F-B898-68E814297F1F}"/>
                    </a:ext>
                  </a:extLst>
                </p14:cNvPr>
                <p14:cNvContentPartPr/>
                <p14:nvPr/>
              </p14:nvContentPartPr>
              <p14:xfrm>
                <a:off x="9710219" y="2932891"/>
                <a:ext cx="222840" cy="145440"/>
              </p14:xfrm>
            </p:contentPart>
          </mc:Choice>
          <mc:Fallback xmlns="">
            <p:pic>
              <p:nvPicPr>
                <p:cNvPr id="233" name="Freihand 232">
                  <a:extLst>
                    <a:ext uri="{FF2B5EF4-FFF2-40B4-BE49-F238E27FC236}">
                      <a16:creationId xmlns:a16="http://schemas.microsoft.com/office/drawing/2014/main" id="{36807147-F44C-476F-B898-68E814297F1F}"/>
                    </a:ext>
                  </a:extLst>
                </p:cNvPr>
                <p:cNvPicPr/>
                <p:nvPr/>
              </p:nvPicPr>
              <p:blipFill>
                <a:blip r:embed="rId303"/>
                <a:stretch>
                  <a:fillRect/>
                </a:stretch>
              </p:blipFill>
              <p:spPr>
                <a:xfrm>
                  <a:off x="9705899" y="2928571"/>
                  <a:ext cx="231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4" name="Freihand 233">
                  <a:extLst>
                    <a:ext uri="{FF2B5EF4-FFF2-40B4-BE49-F238E27FC236}">
                      <a16:creationId xmlns:a16="http://schemas.microsoft.com/office/drawing/2014/main" id="{DBA83377-6FF7-4E23-BE0B-F7DB887DB866}"/>
                    </a:ext>
                  </a:extLst>
                </p14:cNvPr>
                <p14:cNvContentPartPr/>
                <p14:nvPr/>
              </p14:nvContentPartPr>
              <p14:xfrm>
                <a:off x="9986699" y="2999851"/>
                <a:ext cx="74520" cy="72360"/>
              </p14:xfrm>
            </p:contentPart>
          </mc:Choice>
          <mc:Fallback xmlns="">
            <p:pic>
              <p:nvPicPr>
                <p:cNvPr id="234" name="Freihand 233">
                  <a:extLst>
                    <a:ext uri="{FF2B5EF4-FFF2-40B4-BE49-F238E27FC236}">
                      <a16:creationId xmlns:a16="http://schemas.microsoft.com/office/drawing/2014/main" id="{DBA83377-6FF7-4E23-BE0B-F7DB887DB866}"/>
                    </a:ext>
                  </a:extLst>
                </p:cNvPr>
                <p:cNvPicPr/>
                <p:nvPr/>
              </p:nvPicPr>
              <p:blipFill>
                <a:blip r:embed="rId305"/>
                <a:stretch>
                  <a:fillRect/>
                </a:stretch>
              </p:blipFill>
              <p:spPr>
                <a:xfrm>
                  <a:off x="9982379" y="2995531"/>
                  <a:ext cx="8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5" name="Freihand 234">
                  <a:extLst>
                    <a:ext uri="{FF2B5EF4-FFF2-40B4-BE49-F238E27FC236}">
                      <a16:creationId xmlns:a16="http://schemas.microsoft.com/office/drawing/2014/main" id="{D663F114-DB61-4A20-AF65-D9A6F9C873B6}"/>
                    </a:ext>
                  </a:extLst>
                </p14:cNvPr>
                <p14:cNvContentPartPr/>
                <p14:nvPr/>
              </p14:nvContentPartPr>
              <p14:xfrm>
                <a:off x="10062659" y="2999491"/>
                <a:ext cx="120960" cy="64080"/>
              </p14:xfrm>
            </p:contentPart>
          </mc:Choice>
          <mc:Fallback xmlns="">
            <p:pic>
              <p:nvPicPr>
                <p:cNvPr id="235" name="Freihand 234">
                  <a:extLst>
                    <a:ext uri="{FF2B5EF4-FFF2-40B4-BE49-F238E27FC236}">
                      <a16:creationId xmlns:a16="http://schemas.microsoft.com/office/drawing/2014/main" id="{D663F114-DB61-4A20-AF65-D9A6F9C873B6}"/>
                    </a:ext>
                  </a:extLst>
                </p:cNvPr>
                <p:cNvPicPr/>
                <p:nvPr/>
              </p:nvPicPr>
              <p:blipFill>
                <a:blip r:embed="rId307"/>
                <a:stretch>
                  <a:fillRect/>
                </a:stretch>
              </p:blipFill>
              <p:spPr>
                <a:xfrm>
                  <a:off x="10058339" y="2995171"/>
                  <a:ext cx="129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6" name="Freihand 235">
                  <a:extLst>
                    <a:ext uri="{FF2B5EF4-FFF2-40B4-BE49-F238E27FC236}">
                      <a16:creationId xmlns:a16="http://schemas.microsoft.com/office/drawing/2014/main" id="{D03AE887-23EC-4717-8879-BC5F26DEB4B7}"/>
                    </a:ext>
                  </a:extLst>
                </p14:cNvPr>
                <p14:cNvContentPartPr/>
                <p14:nvPr/>
              </p14:nvContentPartPr>
              <p14:xfrm>
                <a:off x="10209899" y="2928211"/>
                <a:ext cx="231840" cy="124920"/>
              </p14:xfrm>
            </p:contentPart>
          </mc:Choice>
          <mc:Fallback xmlns="">
            <p:pic>
              <p:nvPicPr>
                <p:cNvPr id="236" name="Freihand 235">
                  <a:extLst>
                    <a:ext uri="{FF2B5EF4-FFF2-40B4-BE49-F238E27FC236}">
                      <a16:creationId xmlns:a16="http://schemas.microsoft.com/office/drawing/2014/main" id="{D03AE887-23EC-4717-8879-BC5F26DEB4B7}"/>
                    </a:ext>
                  </a:extLst>
                </p:cNvPr>
                <p:cNvPicPr/>
                <p:nvPr/>
              </p:nvPicPr>
              <p:blipFill>
                <a:blip r:embed="rId309"/>
                <a:stretch>
                  <a:fillRect/>
                </a:stretch>
              </p:blipFill>
              <p:spPr>
                <a:xfrm>
                  <a:off x="10205579" y="2923891"/>
                  <a:ext cx="240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7" name="Freihand 236">
                  <a:extLst>
                    <a:ext uri="{FF2B5EF4-FFF2-40B4-BE49-F238E27FC236}">
                      <a16:creationId xmlns:a16="http://schemas.microsoft.com/office/drawing/2014/main" id="{D652571E-1DC2-46DD-AE36-FE5D2203607C}"/>
                    </a:ext>
                  </a:extLst>
                </p14:cNvPr>
                <p14:cNvContentPartPr/>
                <p14:nvPr/>
              </p14:nvContentPartPr>
              <p14:xfrm>
                <a:off x="10615259" y="2921011"/>
                <a:ext cx="236160" cy="277920"/>
              </p14:xfrm>
            </p:contentPart>
          </mc:Choice>
          <mc:Fallback xmlns="">
            <p:pic>
              <p:nvPicPr>
                <p:cNvPr id="237" name="Freihand 236">
                  <a:extLst>
                    <a:ext uri="{FF2B5EF4-FFF2-40B4-BE49-F238E27FC236}">
                      <a16:creationId xmlns:a16="http://schemas.microsoft.com/office/drawing/2014/main" id="{D652571E-1DC2-46DD-AE36-FE5D2203607C}"/>
                    </a:ext>
                  </a:extLst>
                </p:cNvPr>
                <p:cNvPicPr/>
                <p:nvPr/>
              </p:nvPicPr>
              <p:blipFill>
                <a:blip r:embed="rId311"/>
                <a:stretch>
                  <a:fillRect/>
                </a:stretch>
              </p:blipFill>
              <p:spPr>
                <a:xfrm>
                  <a:off x="10610939" y="2916691"/>
                  <a:ext cx="2448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8" name="Freihand 237">
                  <a:extLst>
                    <a:ext uri="{FF2B5EF4-FFF2-40B4-BE49-F238E27FC236}">
                      <a16:creationId xmlns:a16="http://schemas.microsoft.com/office/drawing/2014/main" id="{3F5C7995-4E90-48D3-8C39-C240CE6B13D4}"/>
                    </a:ext>
                  </a:extLst>
                </p14:cNvPr>
                <p14:cNvContentPartPr/>
                <p14:nvPr/>
              </p14:nvContentPartPr>
              <p14:xfrm>
                <a:off x="11047259" y="2888251"/>
                <a:ext cx="221400" cy="135360"/>
              </p14:xfrm>
            </p:contentPart>
          </mc:Choice>
          <mc:Fallback xmlns="">
            <p:pic>
              <p:nvPicPr>
                <p:cNvPr id="238" name="Freihand 237">
                  <a:extLst>
                    <a:ext uri="{FF2B5EF4-FFF2-40B4-BE49-F238E27FC236}">
                      <a16:creationId xmlns:a16="http://schemas.microsoft.com/office/drawing/2014/main" id="{3F5C7995-4E90-48D3-8C39-C240CE6B13D4}"/>
                    </a:ext>
                  </a:extLst>
                </p:cNvPr>
                <p:cNvPicPr/>
                <p:nvPr/>
              </p:nvPicPr>
              <p:blipFill>
                <a:blip r:embed="rId313"/>
                <a:stretch>
                  <a:fillRect/>
                </a:stretch>
              </p:blipFill>
              <p:spPr>
                <a:xfrm>
                  <a:off x="11042939" y="2883931"/>
                  <a:ext cx="230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9" name="Freihand 238">
                  <a:extLst>
                    <a:ext uri="{FF2B5EF4-FFF2-40B4-BE49-F238E27FC236}">
                      <a16:creationId xmlns:a16="http://schemas.microsoft.com/office/drawing/2014/main" id="{02119322-3010-430A-99B3-5947BE7DE841}"/>
                    </a:ext>
                  </a:extLst>
                </p14:cNvPr>
                <p14:cNvContentPartPr/>
                <p14:nvPr/>
              </p14:nvContentPartPr>
              <p14:xfrm>
                <a:off x="11333819" y="2940091"/>
                <a:ext cx="137160" cy="84600"/>
              </p14:xfrm>
            </p:contentPart>
          </mc:Choice>
          <mc:Fallback xmlns="">
            <p:pic>
              <p:nvPicPr>
                <p:cNvPr id="239" name="Freihand 238">
                  <a:extLst>
                    <a:ext uri="{FF2B5EF4-FFF2-40B4-BE49-F238E27FC236}">
                      <a16:creationId xmlns:a16="http://schemas.microsoft.com/office/drawing/2014/main" id="{02119322-3010-430A-99B3-5947BE7DE841}"/>
                    </a:ext>
                  </a:extLst>
                </p:cNvPr>
                <p:cNvPicPr/>
                <p:nvPr/>
              </p:nvPicPr>
              <p:blipFill>
                <a:blip r:embed="rId315"/>
                <a:stretch>
                  <a:fillRect/>
                </a:stretch>
              </p:blipFill>
              <p:spPr>
                <a:xfrm>
                  <a:off x="11329499" y="2935771"/>
                  <a:ext cx="145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0" name="Freihand 239">
                  <a:extLst>
                    <a:ext uri="{FF2B5EF4-FFF2-40B4-BE49-F238E27FC236}">
                      <a16:creationId xmlns:a16="http://schemas.microsoft.com/office/drawing/2014/main" id="{F693A816-4A06-48AC-91BB-CE409F5700F4}"/>
                    </a:ext>
                  </a:extLst>
                </p14:cNvPr>
                <p14:cNvContentPartPr/>
                <p14:nvPr/>
              </p14:nvContentPartPr>
              <p14:xfrm>
                <a:off x="11508059" y="2954491"/>
                <a:ext cx="4320" cy="57960"/>
              </p14:xfrm>
            </p:contentPart>
          </mc:Choice>
          <mc:Fallback xmlns="">
            <p:pic>
              <p:nvPicPr>
                <p:cNvPr id="240" name="Freihand 239">
                  <a:extLst>
                    <a:ext uri="{FF2B5EF4-FFF2-40B4-BE49-F238E27FC236}">
                      <a16:creationId xmlns:a16="http://schemas.microsoft.com/office/drawing/2014/main" id="{F693A816-4A06-48AC-91BB-CE409F5700F4}"/>
                    </a:ext>
                  </a:extLst>
                </p:cNvPr>
                <p:cNvPicPr/>
                <p:nvPr/>
              </p:nvPicPr>
              <p:blipFill>
                <a:blip r:embed="rId317"/>
                <a:stretch>
                  <a:fillRect/>
                </a:stretch>
              </p:blipFill>
              <p:spPr>
                <a:xfrm>
                  <a:off x="11503739" y="2950171"/>
                  <a:ext cx="129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1" name="Freihand 240">
                  <a:extLst>
                    <a:ext uri="{FF2B5EF4-FFF2-40B4-BE49-F238E27FC236}">
                      <a16:creationId xmlns:a16="http://schemas.microsoft.com/office/drawing/2014/main" id="{2737F494-7BF3-4EDC-9EC3-82C0E71FC28A}"/>
                    </a:ext>
                  </a:extLst>
                </p14:cNvPr>
                <p14:cNvContentPartPr/>
                <p14:nvPr/>
              </p14:nvContentPartPr>
              <p14:xfrm>
                <a:off x="11569619" y="2837131"/>
                <a:ext cx="81360" cy="180000"/>
              </p14:xfrm>
            </p:contentPart>
          </mc:Choice>
          <mc:Fallback xmlns="">
            <p:pic>
              <p:nvPicPr>
                <p:cNvPr id="241" name="Freihand 240">
                  <a:extLst>
                    <a:ext uri="{FF2B5EF4-FFF2-40B4-BE49-F238E27FC236}">
                      <a16:creationId xmlns:a16="http://schemas.microsoft.com/office/drawing/2014/main" id="{2737F494-7BF3-4EDC-9EC3-82C0E71FC28A}"/>
                    </a:ext>
                  </a:extLst>
                </p:cNvPr>
                <p:cNvPicPr/>
                <p:nvPr/>
              </p:nvPicPr>
              <p:blipFill>
                <a:blip r:embed="rId319"/>
                <a:stretch>
                  <a:fillRect/>
                </a:stretch>
              </p:blipFill>
              <p:spPr>
                <a:xfrm>
                  <a:off x="11565299" y="2832811"/>
                  <a:ext cx="900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2" name="Freihand 241">
                  <a:extLst>
                    <a:ext uri="{FF2B5EF4-FFF2-40B4-BE49-F238E27FC236}">
                      <a16:creationId xmlns:a16="http://schemas.microsoft.com/office/drawing/2014/main" id="{7EAD029B-C0A8-47CE-8BD2-CA46ECE58265}"/>
                    </a:ext>
                  </a:extLst>
                </p14:cNvPr>
                <p14:cNvContentPartPr/>
                <p14:nvPr/>
              </p14:nvContentPartPr>
              <p14:xfrm>
                <a:off x="11665739" y="2895451"/>
                <a:ext cx="72360" cy="92880"/>
              </p14:xfrm>
            </p:contentPart>
          </mc:Choice>
          <mc:Fallback xmlns="">
            <p:pic>
              <p:nvPicPr>
                <p:cNvPr id="242" name="Freihand 241">
                  <a:extLst>
                    <a:ext uri="{FF2B5EF4-FFF2-40B4-BE49-F238E27FC236}">
                      <a16:creationId xmlns:a16="http://schemas.microsoft.com/office/drawing/2014/main" id="{7EAD029B-C0A8-47CE-8BD2-CA46ECE58265}"/>
                    </a:ext>
                  </a:extLst>
                </p:cNvPr>
                <p:cNvPicPr/>
                <p:nvPr/>
              </p:nvPicPr>
              <p:blipFill>
                <a:blip r:embed="rId321"/>
                <a:stretch>
                  <a:fillRect/>
                </a:stretch>
              </p:blipFill>
              <p:spPr>
                <a:xfrm>
                  <a:off x="11661419" y="2891131"/>
                  <a:ext cx="81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3" name="Freihand 242">
                  <a:extLst>
                    <a:ext uri="{FF2B5EF4-FFF2-40B4-BE49-F238E27FC236}">
                      <a16:creationId xmlns:a16="http://schemas.microsoft.com/office/drawing/2014/main" id="{1D587A43-B8D0-46ED-9DFB-779762150F7B}"/>
                    </a:ext>
                  </a:extLst>
                </p14:cNvPr>
                <p14:cNvContentPartPr/>
                <p14:nvPr/>
              </p14:nvContentPartPr>
              <p14:xfrm>
                <a:off x="11752499" y="2904811"/>
                <a:ext cx="57240" cy="77760"/>
              </p14:xfrm>
            </p:contentPart>
          </mc:Choice>
          <mc:Fallback xmlns="">
            <p:pic>
              <p:nvPicPr>
                <p:cNvPr id="243" name="Freihand 242">
                  <a:extLst>
                    <a:ext uri="{FF2B5EF4-FFF2-40B4-BE49-F238E27FC236}">
                      <a16:creationId xmlns:a16="http://schemas.microsoft.com/office/drawing/2014/main" id="{1D587A43-B8D0-46ED-9DFB-779762150F7B}"/>
                    </a:ext>
                  </a:extLst>
                </p:cNvPr>
                <p:cNvPicPr/>
                <p:nvPr/>
              </p:nvPicPr>
              <p:blipFill>
                <a:blip r:embed="rId323"/>
                <a:stretch>
                  <a:fillRect/>
                </a:stretch>
              </p:blipFill>
              <p:spPr>
                <a:xfrm>
                  <a:off x="11748179" y="2900491"/>
                  <a:ext cx="65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4" name="Freihand 243">
                  <a:extLst>
                    <a:ext uri="{FF2B5EF4-FFF2-40B4-BE49-F238E27FC236}">
                      <a16:creationId xmlns:a16="http://schemas.microsoft.com/office/drawing/2014/main" id="{59E02420-BFC0-4413-9384-B542EBC14E86}"/>
                    </a:ext>
                  </a:extLst>
                </p14:cNvPr>
                <p14:cNvContentPartPr/>
                <p14:nvPr/>
              </p14:nvContentPartPr>
              <p14:xfrm>
                <a:off x="11832419" y="2907691"/>
                <a:ext cx="208440" cy="82440"/>
              </p14:xfrm>
            </p:contentPart>
          </mc:Choice>
          <mc:Fallback xmlns="">
            <p:pic>
              <p:nvPicPr>
                <p:cNvPr id="244" name="Freihand 243">
                  <a:extLst>
                    <a:ext uri="{FF2B5EF4-FFF2-40B4-BE49-F238E27FC236}">
                      <a16:creationId xmlns:a16="http://schemas.microsoft.com/office/drawing/2014/main" id="{59E02420-BFC0-4413-9384-B542EBC14E86}"/>
                    </a:ext>
                  </a:extLst>
                </p:cNvPr>
                <p:cNvPicPr/>
                <p:nvPr/>
              </p:nvPicPr>
              <p:blipFill>
                <a:blip r:embed="rId325"/>
                <a:stretch>
                  <a:fillRect/>
                </a:stretch>
              </p:blipFill>
              <p:spPr>
                <a:xfrm>
                  <a:off x="11828099" y="2903371"/>
                  <a:ext cx="21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5" name="Freihand 244">
                  <a:extLst>
                    <a:ext uri="{FF2B5EF4-FFF2-40B4-BE49-F238E27FC236}">
                      <a16:creationId xmlns:a16="http://schemas.microsoft.com/office/drawing/2014/main" id="{0601DB7B-29A1-42FF-9572-751A620E6742}"/>
                    </a:ext>
                  </a:extLst>
                </p14:cNvPr>
                <p14:cNvContentPartPr/>
                <p14:nvPr/>
              </p14:nvContentPartPr>
              <p14:xfrm>
                <a:off x="11992619" y="2796811"/>
                <a:ext cx="10080" cy="33120"/>
              </p14:xfrm>
            </p:contentPart>
          </mc:Choice>
          <mc:Fallback xmlns="">
            <p:pic>
              <p:nvPicPr>
                <p:cNvPr id="245" name="Freihand 244">
                  <a:extLst>
                    <a:ext uri="{FF2B5EF4-FFF2-40B4-BE49-F238E27FC236}">
                      <a16:creationId xmlns:a16="http://schemas.microsoft.com/office/drawing/2014/main" id="{0601DB7B-29A1-42FF-9572-751A620E6742}"/>
                    </a:ext>
                  </a:extLst>
                </p:cNvPr>
                <p:cNvPicPr/>
                <p:nvPr/>
              </p:nvPicPr>
              <p:blipFill>
                <a:blip r:embed="rId327"/>
                <a:stretch>
                  <a:fillRect/>
                </a:stretch>
              </p:blipFill>
              <p:spPr>
                <a:xfrm>
                  <a:off x="11988299" y="2792491"/>
                  <a:ext cx="18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6" name="Freihand 245">
                  <a:extLst>
                    <a:ext uri="{FF2B5EF4-FFF2-40B4-BE49-F238E27FC236}">
                      <a16:creationId xmlns:a16="http://schemas.microsoft.com/office/drawing/2014/main" id="{33C78276-CAEB-4A5A-A912-E07BED93F7EA}"/>
                    </a:ext>
                  </a:extLst>
                </p14:cNvPr>
                <p14:cNvContentPartPr/>
                <p14:nvPr/>
              </p14:nvContentPartPr>
              <p14:xfrm>
                <a:off x="12057419" y="2717971"/>
                <a:ext cx="14040" cy="207720"/>
              </p14:xfrm>
            </p:contentPart>
          </mc:Choice>
          <mc:Fallback xmlns="">
            <p:pic>
              <p:nvPicPr>
                <p:cNvPr id="246" name="Freihand 245">
                  <a:extLst>
                    <a:ext uri="{FF2B5EF4-FFF2-40B4-BE49-F238E27FC236}">
                      <a16:creationId xmlns:a16="http://schemas.microsoft.com/office/drawing/2014/main" id="{33C78276-CAEB-4A5A-A912-E07BED93F7EA}"/>
                    </a:ext>
                  </a:extLst>
                </p:cNvPr>
                <p:cNvPicPr/>
                <p:nvPr/>
              </p:nvPicPr>
              <p:blipFill>
                <a:blip r:embed="rId329"/>
                <a:stretch>
                  <a:fillRect/>
                </a:stretch>
              </p:blipFill>
              <p:spPr>
                <a:xfrm>
                  <a:off x="12053099" y="2713651"/>
                  <a:ext cx="22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7" name="Freihand 246">
                  <a:extLst>
                    <a:ext uri="{FF2B5EF4-FFF2-40B4-BE49-F238E27FC236}">
                      <a16:creationId xmlns:a16="http://schemas.microsoft.com/office/drawing/2014/main" id="{819B19C1-A7C6-4F48-A348-62848ED7B2A5}"/>
                    </a:ext>
                  </a:extLst>
                </p14:cNvPr>
                <p14:cNvContentPartPr/>
                <p14:nvPr/>
              </p14:nvContentPartPr>
              <p14:xfrm>
                <a:off x="12053819" y="2962051"/>
                <a:ext cx="25920" cy="39960"/>
              </p14:xfrm>
            </p:contentPart>
          </mc:Choice>
          <mc:Fallback xmlns="">
            <p:pic>
              <p:nvPicPr>
                <p:cNvPr id="247" name="Freihand 246">
                  <a:extLst>
                    <a:ext uri="{FF2B5EF4-FFF2-40B4-BE49-F238E27FC236}">
                      <a16:creationId xmlns:a16="http://schemas.microsoft.com/office/drawing/2014/main" id="{819B19C1-A7C6-4F48-A348-62848ED7B2A5}"/>
                    </a:ext>
                  </a:extLst>
                </p:cNvPr>
                <p:cNvPicPr/>
                <p:nvPr/>
              </p:nvPicPr>
              <p:blipFill>
                <a:blip r:embed="rId331"/>
                <a:stretch>
                  <a:fillRect/>
                </a:stretch>
              </p:blipFill>
              <p:spPr>
                <a:xfrm>
                  <a:off x="12049499" y="2957731"/>
                  <a:ext cx="34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9" name="Freihand 248">
                  <a:extLst>
                    <a:ext uri="{FF2B5EF4-FFF2-40B4-BE49-F238E27FC236}">
                      <a16:creationId xmlns:a16="http://schemas.microsoft.com/office/drawing/2014/main" id="{A56A1AD4-5F37-4ACA-93C6-C42894CAD079}"/>
                    </a:ext>
                  </a:extLst>
                </p14:cNvPr>
                <p14:cNvContentPartPr/>
                <p14:nvPr/>
              </p14:nvContentPartPr>
              <p14:xfrm>
                <a:off x="9656219" y="3106411"/>
                <a:ext cx="2444400" cy="127440"/>
              </p14:xfrm>
            </p:contentPart>
          </mc:Choice>
          <mc:Fallback xmlns="">
            <p:pic>
              <p:nvPicPr>
                <p:cNvPr id="249" name="Freihand 248">
                  <a:extLst>
                    <a:ext uri="{FF2B5EF4-FFF2-40B4-BE49-F238E27FC236}">
                      <a16:creationId xmlns:a16="http://schemas.microsoft.com/office/drawing/2014/main" id="{A56A1AD4-5F37-4ACA-93C6-C42894CAD079}"/>
                    </a:ext>
                  </a:extLst>
                </p:cNvPr>
                <p:cNvPicPr/>
                <p:nvPr/>
              </p:nvPicPr>
              <p:blipFill>
                <a:blip r:embed="rId333"/>
                <a:stretch>
                  <a:fillRect/>
                </a:stretch>
              </p:blipFill>
              <p:spPr>
                <a:xfrm>
                  <a:off x="9651899" y="3102091"/>
                  <a:ext cx="2453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 name="Freihand 10">
                  <a:extLst>
                    <a:ext uri="{FF2B5EF4-FFF2-40B4-BE49-F238E27FC236}">
                      <a16:creationId xmlns:a16="http://schemas.microsoft.com/office/drawing/2014/main" id="{CC873314-4B28-4B24-95B3-A073E7E555BB}"/>
                    </a:ext>
                  </a:extLst>
                </p14:cNvPr>
                <p14:cNvContentPartPr/>
                <p14:nvPr/>
              </p14:nvContentPartPr>
              <p14:xfrm>
                <a:off x="4989539" y="4008931"/>
                <a:ext cx="193680" cy="31680"/>
              </p14:xfrm>
            </p:contentPart>
          </mc:Choice>
          <mc:Fallback xmlns="">
            <p:pic>
              <p:nvPicPr>
                <p:cNvPr id="11" name="Freihand 10">
                  <a:extLst>
                    <a:ext uri="{FF2B5EF4-FFF2-40B4-BE49-F238E27FC236}">
                      <a16:creationId xmlns:a16="http://schemas.microsoft.com/office/drawing/2014/main" id="{CC873314-4B28-4B24-95B3-A073E7E555BB}"/>
                    </a:ext>
                  </a:extLst>
                </p:cNvPr>
                <p:cNvPicPr/>
                <p:nvPr/>
              </p:nvPicPr>
              <p:blipFill>
                <a:blip r:embed="rId335"/>
                <a:stretch>
                  <a:fillRect/>
                </a:stretch>
              </p:blipFill>
              <p:spPr>
                <a:xfrm>
                  <a:off x="4985219" y="4004611"/>
                  <a:ext cx="202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2" name="Freihand 11">
                  <a:extLst>
                    <a:ext uri="{FF2B5EF4-FFF2-40B4-BE49-F238E27FC236}">
                      <a16:creationId xmlns:a16="http://schemas.microsoft.com/office/drawing/2014/main" id="{0017B197-A38D-41AA-8D18-3B9F45B815D2}"/>
                    </a:ext>
                  </a:extLst>
                </p14:cNvPr>
                <p14:cNvContentPartPr/>
                <p14:nvPr/>
              </p14:nvContentPartPr>
              <p14:xfrm>
                <a:off x="4913579" y="3920371"/>
                <a:ext cx="137880" cy="170640"/>
              </p14:xfrm>
            </p:contentPart>
          </mc:Choice>
          <mc:Fallback xmlns="">
            <p:pic>
              <p:nvPicPr>
                <p:cNvPr id="12" name="Freihand 11">
                  <a:extLst>
                    <a:ext uri="{FF2B5EF4-FFF2-40B4-BE49-F238E27FC236}">
                      <a16:creationId xmlns:a16="http://schemas.microsoft.com/office/drawing/2014/main" id="{0017B197-A38D-41AA-8D18-3B9F45B815D2}"/>
                    </a:ext>
                  </a:extLst>
                </p:cNvPr>
                <p:cNvPicPr/>
                <p:nvPr/>
              </p:nvPicPr>
              <p:blipFill>
                <a:blip r:embed="rId337"/>
                <a:stretch>
                  <a:fillRect/>
                </a:stretch>
              </p:blipFill>
              <p:spPr>
                <a:xfrm>
                  <a:off x="4909259" y="3916051"/>
                  <a:ext cx="146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 name="Freihand 13">
                  <a:extLst>
                    <a:ext uri="{FF2B5EF4-FFF2-40B4-BE49-F238E27FC236}">
                      <a16:creationId xmlns:a16="http://schemas.microsoft.com/office/drawing/2014/main" id="{555074C6-78FE-40D7-A45D-EE1E4E8B718A}"/>
                    </a:ext>
                  </a:extLst>
                </p14:cNvPr>
                <p14:cNvContentPartPr/>
                <p14:nvPr/>
              </p14:nvContentPartPr>
              <p14:xfrm>
                <a:off x="5258099" y="3931531"/>
                <a:ext cx="23400" cy="142200"/>
              </p14:xfrm>
            </p:contentPart>
          </mc:Choice>
          <mc:Fallback xmlns="">
            <p:pic>
              <p:nvPicPr>
                <p:cNvPr id="14" name="Freihand 13">
                  <a:extLst>
                    <a:ext uri="{FF2B5EF4-FFF2-40B4-BE49-F238E27FC236}">
                      <a16:creationId xmlns:a16="http://schemas.microsoft.com/office/drawing/2014/main" id="{555074C6-78FE-40D7-A45D-EE1E4E8B718A}"/>
                    </a:ext>
                  </a:extLst>
                </p:cNvPr>
                <p:cNvPicPr/>
                <p:nvPr/>
              </p:nvPicPr>
              <p:blipFill>
                <a:blip r:embed="rId339"/>
                <a:stretch>
                  <a:fillRect/>
                </a:stretch>
              </p:blipFill>
              <p:spPr>
                <a:xfrm>
                  <a:off x="5253779" y="3927211"/>
                  <a:ext cx="32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5" name="Freihand 14">
                  <a:extLst>
                    <a:ext uri="{FF2B5EF4-FFF2-40B4-BE49-F238E27FC236}">
                      <a16:creationId xmlns:a16="http://schemas.microsoft.com/office/drawing/2014/main" id="{BDDD14D2-F772-47A6-A4EE-E5EDDCCA5FD5}"/>
                    </a:ext>
                  </a:extLst>
                </p14:cNvPr>
                <p14:cNvContentPartPr/>
                <p14:nvPr/>
              </p14:nvContentPartPr>
              <p14:xfrm>
                <a:off x="5195819" y="3913171"/>
                <a:ext cx="134640" cy="14040"/>
              </p14:xfrm>
            </p:contentPart>
          </mc:Choice>
          <mc:Fallback xmlns="">
            <p:pic>
              <p:nvPicPr>
                <p:cNvPr id="15" name="Freihand 14">
                  <a:extLst>
                    <a:ext uri="{FF2B5EF4-FFF2-40B4-BE49-F238E27FC236}">
                      <a16:creationId xmlns:a16="http://schemas.microsoft.com/office/drawing/2014/main" id="{BDDD14D2-F772-47A6-A4EE-E5EDDCCA5FD5}"/>
                    </a:ext>
                  </a:extLst>
                </p:cNvPr>
                <p:cNvPicPr/>
                <p:nvPr/>
              </p:nvPicPr>
              <p:blipFill>
                <a:blip r:embed="rId341"/>
                <a:stretch>
                  <a:fillRect/>
                </a:stretch>
              </p:blipFill>
              <p:spPr>
                <a:xfrm>
                  <a:off x="5191499" y="3908851"/>
                  <a:ext cx="143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 name="Freihand 15">
                  <a:extLst>
                    <a:ext uri="{FF2B5EF4-FFF2-40B4-BE49-F238E27FC236}">
                      <a16:creationId xmlns:a16="http://schemas.microsoft.com/office/drawing/2014/main" id="{D1F21EE3-5F2A-4166-9FEA-2A4119420F14}"/>
                    </a:ext>
                  </a:extLst>
                </p14:cNvPr>
                <p14:cNvContentPartPr/>
                <p14:nvPr/>
              </p14:nvContentPartPr>
              <p14:xfrm>
                <a:off x="5304899" y="3975091"/>
                <a:ext cx="83520" cy="74160"/>
              </p14:xfrm>
            </p:contentPart>
          </mc:Choice>
          <mc:Fallback xmlns="">
            <p:pic>
              <p:nvPicPr>
                <p:cNvPr id="16" name="Freihand 15">
                  <a:extLst>
                    <a:ext uri="{FF2B5EF4-FFF2-40B4-BE49-F238E27FC236}">
                      <a16:creationId xmlns:a16="http://schemas.microsoft.com/office/drawing/2014/main" id="{D1F21EE3-5F2A-4166-9FEA-2A4119420F14}"/>
                    </a:ext>
                  </a:extLst>
                </p:cNvPr>
                <p:cNvPicPr/>
                <p:nvPr/>
              </p:nvPicPr>
              <p:blipFill>
                <a:blip r:embed="rId343"/>
                <a:stretch>
                  <a:fillRect/>
                </a:stretch>
              </p:blipFill>
              <p:spPr>
                <a:xfrm>
                  <a:off x="5300579" y="3970771"/>
                  <a:ext cx="92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 name="Freihand 16">
                  <a:extLst>
                    <a:ext uri="{FF2B5EF4-FFF2-40B4-BE49-F238E27FC236}">
                      <a16:creationId xmlns:a16="http://schemas.microsoft.com/office/drawing/2014/main" id="{D9C78B8D-08E5-4872-B2E0-E500DC9DE253}"/>
                    </a:ext>
                  </a:extLst>
                </p14:cNvPr>
                <p14:cNvContentPartPr/>
                <p14:nvPr/>
              </p14:nvContentPartPr>
              <p14:xfrm>
                <a:off x="5420819" y="3896611"/>
                <a:ext cx="101880" cy="140400"/>
              </p14:xfrm>
            </p:contentPart>
          </mc:Choice>
          <mc:Fallback xmlns="">
            <p:pic>
              <p:nvPicPr>
                <p:cNvPr id="17" name="Freihand 16">
                  <a:extLst>
                    <a:ext uri="{FF2B5EF4-FFF2-40B4-BE49-F238E27FC236}">
                      <a16:creationId xmlns:a16="http://schemas.microsoft.com/office/drawing/2014/main" id="{D9C78B8D-08E5-4872-B2E0-E500DC9DE253}"/>
                    </a:ext>
                  </a:extLst>
                </p:cNvPr>
                <p:cNvPicPr/>
                <p:nvPr/>
              </p:nvPicPr>
              <p:blipFill>
                <a:blip r:embed="rId345"/>
                <a:stretch>
                  <a:fillRect/>
                </a:stretch>
              </p:blipFill>
              <p:spPr>
                <a:xfrm>
                  <a:off x="5416499" y="3892291"/>
                  <a:ext cx="110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 name="Freihand 17">
                  <a:extLst>
                    <a:ext uri="{FF2B5EF4-FFF2-40B4-BE49-F238E27FC236}">
                      <a16:creationId xmlns:a16="http://schemas.microsoft.com/office/drawing/2014/main" id="{B8EF00A9-9E32-4C36-B227-98455E4DA403}"/>
                    </a:ext>
                  </a:extLst>
                </p14:cNvPr>
                <p14:cNvContentPartPr/>
                <p14:nvPr/>
              </p14:nvContentPartPr>
              <p14:xfrm>
                <a:off x="5542859" y="3981571"/>
                <a:ext cx="155520" cy="36360"/>
              </p14:xfrm>
            </p:contentPart>
          </mc:Choice>
          <mc:Fallback xmlns="">
            <p:pic>
              <p:nvPicPr>
                <p:cNvPr id="18" name="Freihand 17">
                  <a:extLst>
                    <a:ext uri="{FF2B5EF4-FFF2-40B4-BE49-F238E27FC236}">
                      <a16:creationId xmlns:a16="http://schemas.microsoft.com/office/drawing/2014/main" id="{B8EF00A9-9E32-4C36-B227-98455E4DA403}"/>
                    </a:ext>
                  </a:extLst>
                </p:cNvPr>
                <p:cNvPicPr/>
                <p:nvPr/>
              </p:nvPicPr>
              <p:blipFill>
                <a:blip r:embed="rId347"/>
                <a:stretch>
                  <a:fillRect/>
                </a:stretch>
              </p:blipFill>
              <p:spPr>
                <a:xfrm>
                  <a:off x="5538539" y="3977251"/>
                  <a:ext cx="164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 name="Freihand 18">
                  <a:extLst>
                    <a:ext uri="{FF2B5EF4-FFF2-40B4-BE49-F238E27FC236}">
                      <a16:creationId xmlns:a16="http://schemas.microsoft.com/office/drawing/2014/main" id="{FF5E3A20-9B3F-4C37-A95F-FEDCFF3503B8}"/>
                    </a:ext>
                  </a:extLst>
                </p14:cNvPr>
                <p14:cNvContentPartPr/>
                <p14:nvPr/>
              </p14:nvContentPartPr>
              <p14:xfrm>
                <a:off x="5682539" y="3931531"/>
                <a:ext cx="36000" cy="1440"/>
              </p14:xfrm>
            </p:contentPart>
          </mc:Choice>
          <mc:Fallback xmlns="">
            <p:pic>
              <p:nvPicPr>
                <p:cNvPr id="19" name="Freihand 18">
                  <a:extLst>
                    <a:ext uri="{FF2B5EF4-FFF2-40B4-BE49-F238E27FC236}">
                      <a16:creationId xmlns:a16="http://schemas.microsoft.com/office/drawing/2014/main" id="{FF5E3A20-9B3F-4C37-A95F-FEDCFF3503B8}"/>
                    </a:ext>
                  </a:extLst>
                </p:cNvPr>
                <p:cNvPicPr/>
                <p:nvPr/>
              </p:nvPicPr>
              <p:blipFill>
                <a:blip r:embed="rId349"/>
                <a:stretch>
                  <a:fillRect/>
                </a:stretch>
              </p:blipFill>
              <p:spPr>
                <a:xfrm>
                  <a:off x="5678219" y="3927211"/>
                  <a:ext cx="44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 name="Freihand 19">
                  <a:extLst>
                    <a:ext uri="{FF2B5EF4-FFF2-40B4-BE49-F238E27FC236}">
                      <a16:creationId xmlns:a16="http://schemas.microsoft.com/office/drawing/2014/main" id="{2ADB7FCC-FF1C-4783-A721-F9E299A85BF8}"/>
                    </a:ext>
                  </a:extLst>
                </p14:cNvPr>
                <p14:cNvContentPartPr/>
                <p14:nvPr/>
              </p14:nvContentPartPr>
              <p14:xfrm>
                <a:off x="5673899" y="3956731"/>
                <a:ext cx="102960" cy="184680"/>
              </p14:xfrm>
            </p:contentPart>
          </mc:Choice>
          <mc:Fallback xmlns="">
            <p:pic>
              <p:nvPicPr>
                <p:cNvPr id="20" name="Freihand 19">
                  <a:extLst>
                    <a:ext uri="{FF2B5EF4-FFF2-40B4-BE49-F238E27FC236}">
                      <a16:creationId xmlns:a16="http://schemas.microsoft.com/office/drawing/2014/main" id="{2ADB7FCC-FF1C-4783-A721-F9E299A85BF8}"/>
                    </a:ext>
                  </a:extLst>
                </p:cNvPr>
                <p:cNvPicPr/>
                <p:nvPr/>
              </p:nvPicPr>
              <p:blipFill>
                <a:blip r:embed="rId351"/>
                <a:stretch>
                  <a:fillRect/>
                </a:stretch>
              </p:blipFill>
              <p:spPr>
                <a:xfrm>
                  <a:off x="5669579" y="3952411"/>
                  <a:ext cx="111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 name="Freihand 20">
                  <a:extLst>
                    <a:ext uri="{FF2B5EF4-FFF2-40B4-BE49-F238E27FC236}">
                      <a16:creationId xmlns:a16="http://schemas.microsoft.com/office/drawing/2014/main" id="{8FBEC686-803B-4AF1-BB75-41ABBEFB73F3}"/>
                    </a:ext>
                  </a:extLst>
                </p14:cNvPr>
                <p14:cNvContentPartPr/>
                <p14:nvPr/>
              </p14:nvContentPartPr>
              <p14:xfrm>
                <a:off x="5870099" y="3874651"/>
                <a:ext cx="218880" cy="114480"/>
              </p14:xfrm>
            </p:contentPart>
          </mc:Choice>
          <mc:Fallback xmlns="">
            <p:pic>
              <p:nvPicPr>
                <p:cNvPr id="21" name="Freihand 20">
                  <a:extLst>
                    <a:ext uri="{FF2B5EF4-FFF2-40B4-BE49-F238E27FC236}">
                      <a16:creationId xmlns:a16="http://schemas.microsoft.com/office/drawing/2014/main" id="{8FBEC686-803B-4AF1-BB75-41ABBEFB73F3}"/>
                    </a:ext>
                  </a:extLst>
                </p:cNvPr>
                <p:cNvPicPr/>
                <p:nvPr/>
              </p:nvPicPr>
              <p:blipFill>
                <a:blip r:embed="rId353"/>
                <a:stretch>
                  <a:fillRect/>
                </a:stretch>
              </p:blipFill>
              <p:spPr>
                <a:xfrm>
                  <a:off x="5865779" y="3870331"/>
                  <a:ext cx="227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 name="Freihand 22">
                  <a:extLst>
                    <a:ext uri="{FF2B5EF4-FFF2-40B4-BE49-F238E27FC236}">
                      <a16:creationId xmlns:a16="http://schemas.microsoft.com/office/drawing/2014/main" id="{7BC79482-F65F-4D2B-8D40-A16706FD51E3}"/>
                    </a:ext>
                  </a:extLst>
                </p14:cNvPr>
                <p14:cNvContentPartPr/>
                <p14:nvPr/>
              </p14:nvContentPartPr>
              <p14:xfrm>
                <a:off x="5062259" y="4237531"/>
                <a:ext cx="145800" cy="65160"/>
              </p14:xfrm>
            </p:contentPart>
          </mc:Choice>
          <mc:Fallback xmlns="">
            <p:pic>
              <p:nvPicPr>
                <p:cNvPr id="23" name="Freihand 22">
                  <a:extLst>
                    <a:ext uri="{FF2B5EF4-FFF2-40B4-BE49-F238E27FC236}">
                      <a16:creationId xmlns:a16="http://schemas.microsoft.com/office/drawing/2014/main" id="{7BC79482-F65F-4D2B-8D40-A16706FD51E3}"/>
                    </a:ext>
                  </a:extLst>
                </p:cNvPr>
                <p:cNvPicPr/>
                <p:nvPr/>
              </p:nvPicPr>
              <p:blipFill>
                <a:blip r:embed="rId355"/>
                <a:stretch>
                  <a:fillRect/>
                </a:stretch>
              </p:blipFill>
              <p:spPr>
                <a:xfrm>
                  <a:off x="5057939" y="4233211"/>
                  <a:ext cx="154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4" name="Freihand 23">
                  <a:extLst>
                    <a:ext uri="{FF2B5EF4-FFF2-40B4-BE49-F238E27FC236}">
                      <a16:creationId xmlns:a16="http://schemas.microsoft.com/office/drawing/2014/main" id="{B7A286EB-D146-4046-B537-908D84BCA5F6}"/>
                    </a:ext>
                  </a:extLst>
                </p14:cNvPr>
                <p14:cNvContentPartPr/>
                <p14:nvPr/>
              </p14:nvContentPartPr>
              <p14:xfrm>
                <a:off x="5151539" y="4173451"/>
                <a:ext cx="21600" cy="3240"/>
              </p14:xfrm>
            </p:contentPart>
          </mc:Choice>
          <mc:Fallback xmlns="">
            <p:pic>
              <p:nvPicPr>
                <p:cNvPr id="24" name="Freihand 23">
                  <a:extLst>
                    <a:ext uri="{FF2B5EF4-FFF2-40B4-BE49-F238E27FC236}">
                      <a16:creationId xmlns:a16="http://schemas.microsoft.com/office/drawing/2014/main" id="{B7A286EB-D146-4046-B537-908D84BCA5F6}"/>
                    </a:ext>
                  </a:extLst>
                </p:cNvPr>
                <p:cNvPicPr/>
                <p:nvPr/>
              </p:nvPicPr>
              <p:blipFill>
                <a:blip r:embed="rId357"/>
                <a:stretch>
                  <a:fillRect/>
                </a:stretch>
              </p:blipFill>
              <p:spPr>
                <a:xfrm>
                  <a:off x="5147219" y="4169131"/>
                  <a:ext cx="30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 name="Freihand 24">
                  <a:extLst>
                    <a:ext uri="{FF2B5EF4-FFF2-40B4-BE49-F238E27FC236}">
                      <a16:creationId xmlns:a16="http://schemas.microsoft.com/office/drawing/2014/main" id="{861B5628-01A3-4477-A7E0-D51BD7EF2908}"/>
                    </a:ext>
                  </a:extLst>
                </p14:cNvPr>
                <p14:cNvContentPartPr/>
                <p14:nvPr/>
              </p14:nvContentPartPr>
              <p14:xfrm>
                <a:off x="5174939" y="4224931"/>
                <a:ext cx="82800" cy="67680"/>
              </p14:xfrm>
            </p:contentPart>
          </mc:Choice>
          <mc:Fallback xmlns="">
            <p:pic>
              <p:nvPicPr>
                <p:cNvPr id="25" name="Freihand 24">
                  <a:extLst>
                    <a:ext uri="{FF2B5EF4-FFF2-40B4-BE49-F238E27FC236}">
                      <a16:creationId xmlns:a16="http://schemas.microsoft.com/office/drawing/2014/main" id="{861B5628-01A3-4477-A7E0-D51BD7EF2908}"/>
                    </a:ext>
                  </a:extLst>
                </p:cNvPr>
                <p:cNvPicPr/>
                <p:nvPr/>
              </p:nvPicPr>
              <p:blipFill>
                <a:blip r:embed="rId359"/>
                <a:stretch>
                  <a:fillRect/>
                </a:stretch>
              </p:blipFill>
              <p:spPr>
                <a:xfrm>
                  <a:off x="5170619" y="4220611"/>
                  <a:ext cx="91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 name="Freihand 25">
                  <a:extLst>
                    <a:ext uri="{FF2B5EF4-FFF2-40B4-BE49-F238E27FC236}">
                      <a16:creationId xmlns:a16="http://schemas.microsoft.com/office/drawing/2014/main" id="{494CC9FD-2F25-413D-8D26-681DCD18F0C1}"/>
                    </a:ext>
                  </a:extLst>
                </p14:cNvPr>
                <p14:cNvContentPartPr/>
                <p14:nvPr/>
              </p14:nvContentPartPr>
              <p14:xfrm>
                <a:off x="5296979" y="4155091"/>
                <a:ext cx="113040" cy="117000"/>
              </p14:xfrm>
            </p:contentPart>
          </mc:Choice>
          <mc:Fallback xmlns="">
            <p:pic>
              <p:nvPicPr>
                <p:cNvPr id="26" name="Freihand 25">
                  <a:extLst>
                    <a:ext uri="{FF2B5EF4-FFF2-40B4-BE49-F238E27FC236}">
                      <a16:creationId xmlns:a16="http://schemas.microsoft.com/office/drawing/2014/main" id="{494CC9FD-2F25-413D-8D26-681DCD18F0C1}"/>
                    </a:ext>
                  </a:extLst>
                </p:cNvPr>
                <p:cNvPicPr/>
                <p:nvPr/>
              </p:nvPicPr>
              <p:blipFill>
                <a:blip r:embed="rId361"/>
                <a:stretch>
                  <a:fillRect/>
                </a:stretch>
              </p:blipFill>
              <p:spPr>
                <a:xfrm>
                  <a:off x="5292659" y="4150771"/>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 name="Freihand 26">
                  <a:extLst>
                    <a:ext uri="{FF2B5EF4-FFF2-40B4-BE49-F238E27FC236}">
                      <a16:creationId xmlns:a16="http://schemas.microsoft.com/office/drawing/2014/main" id="{A9D0558C-75AE-49A6-A606-7A5B98DEC826}"/>
                    </a:ext>
                  </a:extLst>
                </p14:cNvPr>
                <p14:cNvContentPartPr/>
                <p14:nvPr/>
              </p14:nvContentPartPr>
              <p14:xfrm>
                <a:off x="5432699" y="4172731"/>
                <a:ext cx="88200" cy="83160"/>
              </p14:xfrm>
            </p:contentPart>
          </mc:Choice>
          <mc:Fallback xmlns="">
            <p:pic>
              <p:nvPicPr>
                <p:cNvPr id="27" name="Freihand 26">
                  <a:extLst>
                    <a:ext uri="{FF2B5EF4-FFF2-40B4-BE49-F238E27FC236}">
                      <a16:creationId xmlns:a16="http://schemas.microsoft.com/office/drawing/2014/main" id="{A9D0558C-75AE-49A6-A606-7A5B98DEC826}"/>
                    </a:ext>
                  </a:extLst>
                </p:cNvPr>
                <p:cNvPicPr/>
                <p:nvPr/>
              </p:nvPicPr>
              <p:blipFill>
                <a:blip r:embed="rId363"/>
                <a:stretch>
                  <a:fillRect/>
                </a:stretch>
              </p:blipFill>
              <p:spPr>
                <a:xfrm>
                  <a:off x="5428379" y="4168411"/>
                  <a:ext cx="96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 name="Freihand 27">
                  <a:extLst>
                    <a:ext uri="{FF2B5EF4-FFF2-40B4-BE49-F238E27FC236}">
                      <a16:creationId xmlns:a16="http://schemas.microsoft.com/office/drawing/2014/main" id="{0DD17C5B-BA7A-49AD-B801-8BC156C49905}"/>
                    </a:ext>
                  </a:extLst>
                </p14:cNvPr>
                <p14:cNvContentPartPr/>
                <p14:nvPr/>
              </p14:nvContentPartPr>
              <p14:xfrm>
                <a:off x="5558699" y="4165171"/>
                <a:ext cx="108720" cy="102960"/>
              </p14:xfrm>
            </p:contentPart>
          </mc:Choice>
          <mc:Fallback xmlns="">
            <p:pic>
              <p:nvPicPr>
                <p:cNvPr id="28" name="Freihand 27">
                  <a:extLst>
                    <a:ext uri="{FF2B5EF4-FFF2-40B4-BE49-F238E27FC236}">
                      <a16:creationId xmlns:a16="http://schemas.microsoft.com/office/drawing/2014/main" id="{0DD17C5B-BA7A-49AD-B801-8BC156C49905}"/>
                    </a:ext>
                  </a:extLst>
                </p:cNvPr>
                <p:cNvPicPr/>
                <p:nvPr/>
              </p:nvPicPr>
              <p:blipFill>
                <a:blip r:embed="rId365"/>
                <a:stretch>
                  <a:fillRect/>
                </a:stretch>
              </p:blipFill>
              <p:spPr>
                <a:xfrm>
                  <a:off x="5554379" y="4160851"/>
                  <a:ext cx="117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 name="Freihand 29">
                  <a:extLst>
                    <a:ext uri="{FF2B5EF4-FFF2-40B4-BE49-F238E27FC236}">
                      <a16:creationId xmlns:a16="http://schemas.microsoft.com/office/drawing/2014/main" id="{A7E9AB22-5CF9-4AFC-9B82-BE0409AF2AF2}"/>
                    </a:ext>
                  </a:extLst>
                </p14:cNvPr>
                <p14:cNvContentPartPr/>
                <p14:nvPr/>
              </p14:nvContentPartPr>
              <p14:xfrm>
                <a:off x="5757779" y="4126291"/>
                <a:ext cx="119520" cy="127440"/>
              </p14:xfrm>
            </p:contentPart>
          </mc:Choice>
          <mc:Fallback xmlns="">
            <p:pic>
              <p:nvPicPr>
                <p:cNvPr id="30" name="Freihand 29">
                  <a:extLst>
                    <a:ext uri="{FF2B5EF4-FFF2-40B4-BE49-F238E27FC236}">
                      <a16:creationId xmlns:a16="http://schemas.microsoft.com/office/drawing/2014/main" id="{A7E9AB22-5CF9-4AFC-9B82-BE0409AF2AF2}"/>
                    </a:ext>
                  </a:extLst>
                </p:cNvPr>
                <p:cNvPicPr/>
                <p:nvPr/>
              </p:nvPicPr>
              <p:blipFill>
                <a:blip r:embed="rId367"/>
                <a:stretch>
                  <a:fillRect/>
                </a:stretch>
              </p:blipFill>
              <p:spPr>
                <a:xfrm>
                  <a:off x="5753459" y="4121971"/>
                  <a:ext cx="12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1" name="Freihand 30">
                  <a:extLst>
                    <a:ext uri="{FF2B5EF4-FFF2-40B4-BE49-F238E27FC236}">
                      <a16:creationId xmlns:a16="http://schemas.microsoft.com/office/drawing/2014/main" id="{D4AF1D93-692A-46AE-A384-F97C6C740C0E}"/>
                    </a:ext>
                  </a:extLst>
                </p14:cNvPr>
                <p14:cNvContentPartPr/>
                <p14:nvPr/>
              </p14:nvContentPartPr>
              <p14:xfrm>
                <a:off x="5875139" y="4096051"/>
                <a:ext cx="109440" cy="151920"/>
              </p14:xfrm>
            </p:contentPart>
          </mc:Choice>
          <mc:Fallback xmlns="">
            <p:pic>
              <p:nvPicPr>
                <p:cNvPr id="31" name="Freihand 30">
                  <a:extLst>
                    <a:ext uri="{FF2B5EF4-FFF2-40B4-BE49-F238E27FC236}">
                      <a16:creationId xmlns:a16="http://schemas.microsoft.com/office/drawing/2014/main" id="{D4AF1D93-692A-46AE-A384-F97C6C740C0E}"/>
                    </a:ext>
                  </a:extLst>
                </p:cNvPr>
                <p:cNvPicPr/>
                <p:nvPr/>
              </p:nvPicPr>
              <p:blipFill>
                <a:blip r:embed="rId369"/>
                <a:stretch>
                  <a:fillRect/>
                </a:stretch>
              </p:blipFill>
              <p:spPr>
                <a:xfrm>
                  <a:off x="5870819" y="4091731"/>
                  <a:ext cx="118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2" name="Freihand 31">
                  <a:extLst>
                    <a:ext uri="{FF2B5EF4-FFF2-40B4-BE49-F238E27FC236}">
                      <a16:creationId xmlns:a16="http://schemas.microsoft.com/office/drawing/2014/main" id="{0D095576-8D6B-49B5-867D-6CF89DA3A494}"/>
                    </a:ext>
                  </a:extLst>
                </p14:cNvPr>
                <p14:cNvContentPartPr/>
                <p14:nvPr/>
              </p14:nvContentPartPr>
              <p14:xfrm>
                <a:off x="5883059" y="4097491"/>
                <a:ext cx="133200" cy="132840"/>
              </p14:xfrm>
            </p:contentPart>
          </mc:Choice>
          <mc:Fallback xmlns="">
            <p:pic>
              <p:nvPicPr>
                <p:cNvPr id="32" name="Freihand 31">
                  <a:extLst>
                    <a:ext uri="{FF2B5EF4-FFF2-40B4-BE49-F238E27FC236}">
                      <a16:creationId xmlns:a16="http://schemas.microsoft.com/office/drawing/2014/main" id="{0D095576-8D6B-49B5-867D-6CF89DA3A494}"/>
                    </a:ext>
                  </a:extLst>
                </p:cNvPr>
                <p:cNvPicPr/>
                <p:nvPr/>
              </p:nvPicPr>
              <p:blipFill>
                <a:blip r:embed="rId371"/>
                <a:stretch>
                  <a:fillRect/>
                </a:stretch>
              </p:blipFill>
              <p:spPr>
                <a:xfrm>
                  <a:off x="5878739" y="4093171"/>
                  <a:ext cx="141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3" name="Freihand 32">
                  <a:extLst>
                    <a:ext uri="{FF2B5EF4-FFF2-40B4-BE49-F238E27FC236}">
                      <a16:creationId xmlns:a16="http://schemas.microsoft.com/office/drawing/2014/main" id="{5E730501-F820-491B-95B3-FAE9D0A8F38E}"/>
                    </a:ext>
                  </a:extLst>
                </p14:cNvPr>
                <p14:cNvContentPartPr/>
                <p14:nvPr/>
              </p14:nvContentPartPr>
              <p14:xfrm>
                <a:off x="5986379" y="4099651"/>
                <a:ext cx="83880" cy="99720"/>
              </p14:xfrm>
            </p:contentPart>
          </mc:Choice>
          <mc:Fallback xmlns="">
            <p:pic>
              <p:nvPicPr>
                <p:cNvPr id="33" name="Freihand 32">
                  <a:extLst>
                    <a:ext uri="{FF2B5EF4-FFF2-40B4-BE49-F238E27FC236}">
                      <a16:creationId xmlns:a16="http://schemas.microsoft.com/office/drawing/2014/main" id="{5E730501-F820-491B-95B3-FAE9D0A8F38E}"/>
                    </a:ext>
                  </a:extLst>
                </p:cNvPr>
                <p:cNvPicPr/>
                <p:nvPr/>
              </p:nvPicPr>
              <p:blipFill>
                <a:blip r:embed="rId373"/>
                <a:stretch>
                  <a:fillRect/>
                </a:stretch>
              </p:blipFill>
              <p:spPr>
                <a:xfrm>
                  <a:off x="5982059" y="4095331"/>
                  <a:ext cx="92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4" name="Freihand 33">
                  <a:extLst>
                    <a:ext uri="{FF2B5EF4-FFF2-40B4-BE49-F238E27FC236}">
                      <a16:creationId xmlns:a16="http://schemas.microsoft.com/office/drawing/2014/main" id="{B997A4A2-6095-481D-9474-90ABE43DDC28}"/>
                    </a:ext>
                  </a:extLst>
                </p14:cNvPr>
                <p14:cNvContentPartPr/>
                <p14:nvPr/>
              </p14:nvContentPartPr>
              <p14:xfrm>
                <a:off x="6088619" y="4135651"/>
                <a:ext cx="109800" cy="14400"/>
              </p14:xfrm>
            </p:contentPart>
          </mc:Choice>
          <mc:Fallback xmlns="">
            <p:pic>
              <p:nvPicPr>
                <p:cNvPr id="34" name="Freihand 33">
                  <a:extLst>
                    <a:ext uri="{FF2B5EF4-FFF2-40B4-BE49-F238E27FC236}">
                      <a16:creationId xmlns:a16="http://schemas.microsoft.com/office/drawing/2014/main" id="{B997A4A2-6095-481D-9474-90ABE43DDC28}"/>
                    </a:ext>
                  </a:extLst>
                </p:cNvPr>
                <p:cNvPicPr/>
                <p:nvPr/>
              </p:nvPicPr>
              <p:blipFill>
                <a:blip r:embed="rId375"/>
                <a:stretch>
                  <a:fillRect/>
                </a:stretch>
              </p:blipFill>
              <p:spPr>
                <a:xfrm>
                  <a:off x="6084299" y="4131331"/>
                  <a:ext cx="11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5" name="Freihand 34">
                  <a:extLst>
                    <a:ext uri="{FF2B5EF4-FFF2-40B4-BE49-F238E27FC236}">
                      <a16:creationId xmlns:a16="http://schemas.microsoft.com/office/drawing/2014/main" id="{5861F58F-7DAF-4051-911B-FB10336F8120}"/>
                    </a:ext>
                  </a:extLst>
                </p14:cNvPr>
                <p14:cNvContentPartPr/>
                <p14:nvPr/>
              </p14:nvContentPartPr>
              <p14:xfrm>
                <a:off x="6077459" y="4192171"/>
                <a:ext cx="96480" cy="3240"/>
              </p14:xfrm>
            </p:contentPart>
          </mc:Choice>
          <mc:Fallback xmlns="">
            <p:pic>
              <p:nvPicPr>
                <p:cNvPr id="35" name="Freihand 34">
                  <a:extLst>
                    <a:ext uri="{FF2B5EF4-FFF2-40B4-BE49-F238E27FC236}">
                      <a16:creationId xmlns:a16="http://schemas.microsoft.com/office/drawing/2014/main" id="{5861F58F-7DAF-4051-911B-FB10336F8120}"/>
                    </a:ext>
                  </a:extLst>
                </p:cNvPr>
                <p:cNvPicPr/>
                <p:nvPr/>
              </p:nvPicPr>
              <p:blipFill>
                <a:blip r:embed="rId377"/>
                <a:stretch>
                  <a:fillRect/>
                </a:stretch>
              </p:blipFill>
              <p:spPr>
                <a:xfrm>
                  <a:off x="6073139" y="4187851"/>
                  <a:ext cx="1051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 name="Freihand 36">
                  <a:extLst>
                    <a:ext uri="{FF2B5EF4-FFF2-40B4-BE49-F238E27FC236}">
                      <a16:creationId xmlns:a16="http://schemas.microsoft.com/office/drawing/2014/main" id="{CB0BBF33-A255-40F5-921A-C1689205095A}"/>
                    </a:ext>
                  </a:extLst>
                </p14:cNvPr>
                <p14:cNvContentPartPr/>
                <p14:nvPr/>
              </p14:nvContentPartPr>
              <p14:xfrm>
                <a:off x="6194819" y="4076971"/>
                <a:ext cx="101520" cy="144360"/>
              </p14:xfrm>
            </p:contentPart>
          </mc:Choice>
          <mc:Fallback xmlns="">
            <p:pic>
              <p:nvPicPr>
                <p:cNvPr id="37" name="Freihand 36">
                  <a:extLst>
                    <a:ext uri="{FF2B5EF4-FFF2-40B4-BE49-F238E27FC236}">
                      <a16:creationId xmlns:a16="http://schemas.microsoft.com/office/drawing/2014/main" id="{CB0BBF33-A255-40F5-921A-C1689205095A}"/>
                    </a:ext>
                  </a:extLst>
                </p:cNvPr>
                <p:cNvPicPr/>
                <p:nvPr/>
              </p:nvPicPr>
              <p:blipFill>
                <a:blip r:embed="rId379"/>
                <a:stretch>
                  <a:fillRect/>
                </a:stretch>
              </p:blipFill>
              <p:spPr>
                <a:xfrm>
                  <a:off x="6190499" y="4072651"/>
                  <a:ext cx="110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8" name="Freihand 37">
                  <a:extLst>
                    <a:ext uri="{FF2B5EF4-FFF2-40B4-BE49-F238E27FC236}">
                      <a16:creationId xmlns:a16="http://schemas.microsoft.com/office/drawing/2014/main" id="{FF45810E-BE61-432B-9B65-C28289EEB324}"/>
                    </a:ext>
                  </a:extLst>
                </p14:cNvPr>
                <p14:cNvContentPartPr/>
                <p14:nvPr/>
              </p14:nvContentPartPr>
              <p14:xfrm>
                <a:off x="6299939" y="4054651"/>
                <a:ext cx="77400" cy="143640"/>
              </p14:xfrm>
            </p:contentPart>
          </mc:Choice>
          <mc:Fallback xmlns="">
            <p:pic>
              <p:nvPicPr>
                <p:cNvPr id="38" name="Freihand 37">
                  <a:extLst>
                    <a:ext uri="{FF2B5EF4-FFF2-40B4-BE49-F238E27FC236}">
                      <a16:creationId xmlns:a16="http://schemas.microsoft.com/office/drawing/2014/main" id="{FF45810E-BE61-432B-9B65-C28289EEB324}"/>
                    </a:ext>
                  </a:extLst>
                </p:cNvPr>
                <p:cNvPicPr/>
                <p:nvPr/>
              </p:nvPicPr>
              <p:blipFill>
                <a:blip r:embed="rId381"/>
                <a:stretch>
                  <a:fillRect/>
                </a:stretch>
              </p:blipFill>
              <p:spPr>
                <a:xfrm>
                  <a:off x="6295619" y="4050331"/>
                  <a:ext cx="86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 name="Freihand 38">
                  <a:extLst>
                    <a:ext uri="{FF2B5EF4-FFF2-40B4-BE49-F238E27FC236}">
                      <a16:creationId xmlns:a16="http://schemas.microsoft.com/office/drawing/2014/main" id="{0D76DDC9-C6EF-4411-989D-B30B74C2EB9B}"/>
                    </a:ext>
                  </a:extLst>
                </p14:cNvPr>
                <p14:cNvContentPartPr/>
                <p14:nvPr/>
              </p14:nvContentPartPr>
              <p14:xfrm>
                <a:off x="6281579" y="4064731"/>
                <a:ext cx="105480" cy="198360"/>
              </p14:xfrm>
            </p:contentPart>
          </mc:Choice>
          <mc:Fallback xmlns="">
            <p:pic>
              <p:nvPicPr>
                <p:cNvPr id="39" name="Freihand 38">
                  <a:extLst>
                    <a:ext uri="{FF2B5EF4-FFF2-40B4-BE49-F238E27FC236}">
                      <a16:creationId xmlns:a16="http://schemas.microsoft.com/office/drawing/2014/main" id="{0D76DDC9-C6EF-4411-989D-B30B74C2EB9B}"/>
                    </a:ext>
                  </a:extLst>
                </p:cNvPr>
                <p:cNvPicPr/>
                <p:nvPr/>
              </p:nvPicPr>
              <p:blipFill>
                <a:blip r:embed="rId383"/>
                <a:stretch>
                  <a:fillRect/>
                </a:stretch>
              </p:blipFill>
              <p:spPr>
                <a:xfrm>
                  <a:off x="6277259" y="4060411"/>
                  <a:ext cx="114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0" name="Freihand 39">
                  <a:extLst>
                    <a:ext uri="{FF2B5EF4-FFF2-40B4-BE49-F238E27FC236}">
                      <a16:creationId xmlns:a16="http://schemas.microsoft.com/office/drawing/2014/main" id="{60BEDDA4-1961-42B9-9FA1-211E2592D956}"/>
                    </a:ext>
                  </a:extLst>
                </p14:cNvPr>
                <p14:cNvContentPartPr/>
                <p14:nvPr/>
              </p14:nvContentPartPr>
              <p14:xfrm>
                <a:off x="6401459" y="4068691"/>
                <a:ext cx="92520" cy="142200"/>
              </p14:xfrm>
            </p:contentPart>
          </mc:Choice>
          <mc:Fallback xmlns="">
            <p:pic>
              <p:nvPicPr>
                <p:cNvPr id="40" name="Freihand 39">
                  <a:extLst>
                    <a:ext uri="{FF2B5EF4-FFF2-40B4-BE49-F238E27FC236}">
                      <a16:creationId xmlns:a16="http://schemas.microsoft.com/office/drawing/2014/main" id="{60BEDDA4-1961-42B9-9FA1-211E2592D956}"/>
                    </a:ext>
                  </a:extLst>
                </p:cNvPr>
                <p:cNvPicPr/>
                <p:nvPr/>
              </p:nvPicPr>
              <p:blipFill>
                <a:blip r:embed="rId385"/>
                <a:stretch>
                  <a:fillRect/>
                </a:stretch>
              </p:blipFill>
              <p:spPr>
                <a:xfrm>
                  <a:off x="6397139" y="4064371"/>
                  <a:ext cx="101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1" name="Freihand 40">
                  <a:extLst>
                    <a:ext uri="{FF2B5EF4-FFF2-40B4-BE49-F238E27FC236}">
                      <a16:creationId xmlns:a16="http://schemas.microsoft.com/office/drawing/2014/main" id="{62315228-650D-4DFA-8B8A-56F9A2D30DE1}"/>
                    </a:ext>
                  </a:extLst>
                </p14:cNvPr>
                <p14:cNvContentPartPr/>
                <p14:nvPr/>
              </p14:nvContentPartPr>
              <p14:xfrm>
                <a:off x="6526739" y="4079491"/>
                <a:ext cx="93600" cy="80280"/>
              </p14:xfrm>
            </p:contentPart>
          </mc:Choice>
          <mc:Fallback xmlns="">
            <p:pic>
              <p:nvPicPr>
                <p:cNvPr id="41" name="Freihand 40">
                  <a:extLst>
                    <a:ext uri="{FF2B5EF4-FFF2-40B4-BE49-F238E27FC236}">
                      <a16:creationId xmlns:a16="http://schemas.microsoft.com/office/drawing/2014/main" id="{62315228-650D-4DFA-8B8A-56F9A2D30DE1}"/>
                    </a:ext>
                  </a:extLst>
                </p:cNvPr>
                <p:cNvPicPr/>
                <p:nvPr/>
              </p:nvPicPr>
              <p:blipFill>
                <a:blip r:embed="rId387"/>
                <a:stretch>
                  <a:fillRect/>
                </a:stretch>
              </p:blipFill>
              <p:spPr>
                <a:xfrm>
                  <a:off x="6522419" y="4075171"/>
                  <a:ext cx="102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3" name="Freihand 42">
                  <a:extLst>
                    <a:ext uri="{FF2B5EF4-FFF2-40B4-BE49-F238E27FC236}">
                      <a16:creationId xmlns:a16="http://schemas.microsoft.com/office/drawing/2014/main" id="{B046D2AA-7A5C-4F09-8917-B1C458CE148C}"/>
                    </a:ext>
                  </a:extLst>
                </p14:cNvPr>
                <p14:cNvContentPartPr/>
                <p14:nvPr/>
              </p14:nvContentPartPr>
              <p14:xfrm>
                <a:off x="2847899" y="4851691"/>
                <a:ext cx="639000" cy="848160"/>
              </p14:xfrm>
            </p:contentPart>
          </mc:Choice>
          <mc:Fallback xmlns="">
            <p:pic>
              <p:nvPicPr>
                <p:cNvPr id="43" name="Freihand 42">
                  <a:extLst>
                    <a:ext uri="{FF2B5EF4-FFF2-40B4-BE49-F238E27FC236}">
                      <a16:creationId xmlns:a16="http://schemas.microsoft.com/office/drawing/2014/main" id="{B046D2AA-7A5C-4F09-8917-B1C458CE148C}"/>
                    </a:ext>
                  </a:extLst>
                </p:cNvPr>
                <p:cNvPicPr/>
                <p:nvPr/>
              </p:nvPicPr>
              <p:blipFill>
                <a:blip r:embed="rId389"/>
                <a:stretch>
                  <a:fillRect/>
                </a:stretch>
              </p:blipFill>
              <p:spPr>
                <a:xfrm>
                  <a:off x="2843579" y="4847371"/>
                  <a:ext cx="647640" cy="856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4" name="Freihand 43">
                  <a:extLst>
                    <a:ext uri="{FF2B5EF4-FFF2-40B4-BE49-F238E27FC236}">
                      <a16:creationId xmlns:a16="http://schemas.microsoft.com/office/drawing/2014/main" id="{29E5B6A1-095D-4668-9E1F-3B6B671F8046}"/>
                    </a:ext>
                  </a:extLst>
                </p14:cNvPr>
                <p14:cNvContentPartPr/>
                <p14:nvPr/>
              </p14:nvContentPartPr>
              <p14:xfrm>
                <a:off x="3207899" y="4540651"/>
                <a:ext cx="1914840" cy="1220400"/>
              </p14:xfrm>
            </p:contentPart>
          </mc:Choice>
          <mc:Fallback xmlns="">
            <p:pic>
              <p:nvPicPr>
                <p:cNvPr id="44" name="Freihand 43">
                  <a:extLst>
                    <a:ext uri="{FF2B5EF4-FFF2-40B4-BE49-F238E27FC236}">
                      <a16:creationId xmlns:a16="http://schemas.microsoft.com/office/drawing/2014/main" id="{29E5B6A1-095D-4668-9E1F-3B6B671F8046}"/>
                    </a:ext>
                  </a:extLst>
                </p:cNvPr>
                <p:cNvPicPr/>
                <p:nvPr/>
              </p:nvPicPr>
              <p:blipFill>
                <a:blip r:embed="rId391"/>
                <a:stretch>
                  <a:fillRect/>
                </a:stretch>
              </p:blipFill>
              <p:spPr>
                <a:xfrm>
                  <a:off x="3203579" y="4536331"/>
                  <a:ext cx="1923480" cy="1229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5" name="Freihand 44">
                  <a:extLst>
                    <a:ext uri="{FF2B5EF4-FFF2-40B4-BE49-F238E27FC236}">
                      <a16:creationId xmlns:a16="http://schemas.microsoft.com/office/drawing/2014/main" id="{7D3B48FF-8D52-4EC1-AE03-8ADDDC9F44C1}"/>
                    </a:ext>
                  </a:extLst>
                </p14:cNvPr>
                <p14:cNvContentPartPr/>
                <p14:nvPr/>
              </p14:nvContentPartPr>
              <p14:xfrm>
                <a:off x="5026619" y="4432291"/>
                <a:ext cx="194040" cy="130680"/>
              </p14:xfrm>
            </p:contentPart>
          </mc:Choice>
          <mc:Fallback xmlns="">
            <p:pic>
              <p:nvPicPr>
                <p:cNvPr id="45" name="Freihand 44">
                  <a:extLst>
                    <a:ext uri="{FF2B5EF4-FFF2-40B4-BE49-F238E27FC236}">
                      <a16:creationId xmlns:a16="http://schemas.microsoft.com/office/drawing/2014/main" id="{7D3B48FF-8D52-4EC1-AE03-8ADDDC9F44C1}"/>
                    </a:ext>
                  </a:extLst>
                </p:cNvPr>
                <p:cNvPicPr/>
                <p:nvPr/>
              </p:nvPicPr>
              <p:blipFill>
                <a:blip r:embed="rId393"/>
                <a:stretch>
                  <a:fillRect/>
                </a:stretch>
              </p:blipFill>
              <p:spPr>
                <a:xfrm>
                  <a:off x="5022299" y="4427971"/>
                  <a:ext cx="202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6" name="Freihand 45">
                  <a:extLst>
                    <a:ext uri="{FF2B5EF4-FFF2-40B4-BE49-F238E27FC236}">
                      <a16:creationId xmlns:a16="http://schemas.microsoft.com/office/drawing/2014/main" id="{71470BE9-BEF9-4EF9-B083-6C6CE93A821F}"/>
                    </a:ext>
                  </a:extLst>
                </p14:cNvPr>
                <p14:cNvContentPartPr/>
                <p14:nvPr/>
              </p14:nvContentPartPr>
              <p14:xfrm>
                <a:off x="5329019" y="4354171"/>
                <a:ext cx="201240" cy="150840"/>
              </p14:xfrm>
            </p:contentPart>
          </mc:Choice>
          <mc:Fallback xmlns="">
            <p:pic>
              <p:nvPicPr>
                <p:cNvPr id="46" name="Freihand 45">
                  <a:extLst>
                    <a:ext uri="{FF2B5EF4-FFF2-40B4-BE49-F238E27FC236}">
                      <a16:creationId xmlns:a16="http://schemas.microsoft.com/office/drawing/2014/main" id="{71470BE9-BEF9-4EF9-B083-6C6CE93A821F}"/>
                    </a:ext>
                  </a:extLst>
                </p:cNvPr>
                <p:cNvPicPr/>
                <p:nvPr/>
              </p:nvPicPr>
              <p:blipFill>
                <a:blip r:embed="rId395"/>
                <a:stretch>
                  <a:fillRect/>
                </a:stretch>
              </p:blipFill>
              <p:spPr>
                <a:xfrm>
                  <a:off x="5324699" y="4349851"/>
                  <a:ext cx="209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7" name="Freihand 46">
                  <a:extLst>
                    <a:ext uri="{FF2B5EF4-FFF2-40B4-BE49-F238E27FC236}">
                      <a16:creationId xmlns:a16="http://schemas.microsoft.com/office/drawing/2014/main" id="{4B4CEAB3-F9E3-4001-B5F9-13B2AEB9C3B8}"/>
                    </a:ext>
                  </a:extLst>
                </p14:cNvPr>
                <p14:cNvContentPartPr/>
                <p14:nvPr/>
              </p14:nvContentPartPr>
              <p14:xfrm>
                <a:off x="5601539" y="4387651"/>
                <a:ext cx="92160" cy="89280"/>
              </p14:xfrm>
            </p:contentPart>
          </mc:Choice>
          <mc:Fallback xmlns="">
            <p:pic>
              <p:nvPicPr>
                <p:cNvPr id="47" name="Freihand 46">
                  <a:extLst>
                    <a:ext uri="{FF2B5EF4-FFF2-40B4-BE49-F238E27FC236}">
                      <a16:creationId xmlns:a16="http://schemas.microsoft.com/office/drawing/2014/main" id="{4B4CEAB3-F9E3-4001-B5F9-13B2AEB9C3B8}"/>
                    </a:ext>
                  </a:extLst>
                </p:cNvPr>
                <p:cNvPicPr/>
                <p:nvPr/>
              </p:nvPicPr>
              <p:blipFill>
                <a:blip r:embed="rId397"/>
                <a:stretch>
                  <a:fillRect/>
                </a:stretch>
              </p:blipFill>
              <p:spPr>
                <a:xfrm>
                  <a:off x="5597219" y="4383331"/>
                  <a:ext cx="100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 name="Freihand 47">
                  <a:extLst>
                    <a:ext uri="{FF2B5EF4-FFF2-40B4-BE49-F238E27FC236}">
                      <a16:creationId xmlns:a16="http://schemas.microsoft.com/office/drawing/2014/main" id="{32D2E10E-D397-4BBB-814B-96E1D1439A42}"/>
                    </a:ext>
                  </a:extLst>
                </p14:cNvPr>
                <p14:cNvContentPartPr/>
                <p14:nvPr/>
              </p14:nvContentPartPr>
              <p14:xfrm>
                <a:off x="5688659" y="4306651"/>
                <a:ext cx="99000" cy="142560"/>
              </p14:xfrm>
            </p:contentPart>
          </mc:Choice>
          <mc:Fallback xmlns="">
            <p:pic>
              <p:nvPicPr>
                <p:cNvPr id="48" name="Freihand 47">
                  <a:extLst>
                    <a:ext uri="{FF2B5EF4-FFF2-40B4-BE49-F238E27FC236}">
                      <a16:creationId xmlns:a16="http://schemas.microsoft.com/office/drawing/2014/main" id="{32D2E10E-D397-4BBB-814B-96E1D1439A42}"/>
                    </a:ext>
                  </a:extLst>
                </p:cNvPr>
                <p:cNvPicPr/>
                <p:nvPr/>
              </p:nvPicPr>
              <p:blipFill>
                <a:blip r:embed="rId399"/>
                <a:stretch>
                  <a:fillRect/>
                </a:stretch>
              </p:blipFill>
              <p:spPr>
                <a:xfrm>
                  <a:off x="5684339" y="4302331"/>
                  <a:ext cx="107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9" name="Freihand 48">
                  <a:extLst>
                    <a:ext uri="{FF2B5EF4-FFF2-40B4-BE49-F238E27FC236}">
                      <a16:creationId xmlns:a16="http://schemas.microsoft.com/office/drawing/2014/main" id="{1E3E90E1-C3E3-46D1-8CF2-468F56D28F55}"/>
                    </a:ext>
                  </a:extLst>
                </p14:cNvPr>
                <p14:cNvContentPartPr/>
                <p14:nvPr/>
              </p14:nvContentPartPr>
              <p14:xfrm>
                <a:off x="5747339" y="4296931"/>
                <a:ext cx="210960" cy="133200"/>
              </p14:xfrm>
            </p:contentPart>
          </mc:Choice>
          <mc:Fallback xmlns="">
            <p:pic>
              <p:nvPicPr>
                <p:cNvPr id="49" name="Freihand 48">
                  <a:extLst>
                    <a:ext uri="{FF2B5EF4-FFF2-40B4-BE49-F238E27FC236}">
                      <a16:creationId xmlns:a16="http://schemas.microsoft.com/office/drawing/2014/main" id="{1E3E90E1-C3E3-46D1-8CF2-468F56D28F55}"/>
                    </a:ext>
                  </a:extLst>
                </p:cNvPr>
                <p:cNvPicPr/>
                <p:nvPr/>
              </p:nvPicPr>
              <p:blipFill>
                <a:blip r:embed="rId401"/>
                <a:stretch>
                  <a:fillRect/>
                </a:stretch>
              </p:blipFill>
              <p:spPr>
                <a:xfrm>
                  <a:off x="5743019" y="4292611"/>
                  <a:ext cx="219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0" name="Freihand 49">
                  <a:extLst>
                    <a:ext uri="{FF2B5EF4-FFF2-40B4-BE49-F238E27FC236}">
                      <a16:creationId xmlns:a16="http://schemas.microsoft.com/office/drawing/2014/main" id="{40D580E3-4717-41A9-BD2B-3713C64CFA8F}"/>
                    </a:ext>
                  </a:extLst>
                </p14:cNvPr>
                <p14:cNvContentPartPr/>
                <p14:nvPr/>
              </p14:nvContentPartPr>
              <p14:xfrm>
                <a:off x="6030659" y="4341931"/>
                <a:ext cx="181800" cy="197640"/>
              </p14:xfrm>
            </p:contentPart>
          </mc:Choice>
          <mc:Fallback xmlns="">
            <p:pic>
              <p:nvPicPr>
                <p:cNvPr id="50" name="Freihand 49">
                  <a:extLst>
                    <a:ext uri="{FF2B5EF4-FFF2-40B4-BE49-F238E27FC236}">
                      <a16:creationId xmlns:a16="http://schemas.microsoft.com/office/drawing/2014/main" id="{40D580E3-4717-41A9-BD2B-3713C64CFA8F}"/>
                    </a:ext>
                  </a:extLst>
                </p:cNvPr>
                <p:cNvPicPr/>
                <p:nvPr/>
              </p:nvPicPr>
              <p:blipFill>
                <a:blip r:embed="rId403"/>
                <a:stretch>
                  <a:fillRect/>
                </a:stretch>
              </p:blipFill>
              <p:spPr>
                <a:xfrm>
                  <a:off x="6026339" y="4337611"/>
                  <a:ext cx="190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1" name="Freihand 50">
                  <a:extLst>
                    <a:ext uri="{FF2B5EF4-FFF2-40B4-BE49-F238E27FC236}">
                      <a16:creationId xmlns:a16="http://schemas.microsoft.com/office/drawing/2014/main" id="{DCC8A3F2-4301-4FFB-9DCF-78661345B0EA}"/>
                    </a:ext>
                  </a:extLst>
                </p14:cNvPr>
                <p14:cNvContentPartPr/>
                <p14:nvPr/>
              </p14:nvContentPartPr>
              <p14:xfrm>
                <a:off x="6282299" y="4393771"/>
                <a:ext cx="51480" cy="41760"/>
              </p14:xfrm>
            </p:contentPart>
          </mc:Choice>
          <mc:Fallback xmlns="">
            <p:pic>
              <p:nvPicPr>
                <p:cNvPr id="51" name="Freihand 50">
                  <a:extLst>
                    <a:ext uri="{FF2B5EF4-FFF2-40B4-BE49-F238E27FC236}">
                      <a16:creationId xmlns:a16="http://schemas.microsoft.com/office/drawing/2014/main" id="{DCC8A3F2-4301-4FFB-9DCF-78661345B0EA}"/>
                    </a:ext>
                  </a:extLst>
                </p:cNvPr>
                <p:cNvPicPr/>
                <p:nvPr/>
              </p:nvPicPr>
              <p:blipFill>
                <a:blip r:embed="rId405"/>
                <a:stretch>
                  <a:fillRect/>
                </a:stretch>
              </p:blipFill>
              <p:spPr>
                <a:xfrm>
                  <a:off x="6277979" y="4389451"/>
                  <a:ext cx="60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3" name="Freihand 52">
                  <a:extLst>
                    <a:ext uri="{FF2B5EF4-FFF2-40B4-BE49-F238E27FC236}">
                      <a16:creationId xmlns:a16="http://schemas.microsoft.com/office/drawing/2014/main" id="{5A23D4D4-4937-4101-85CD-4A8B3318985D}"/>
                    </a:ext>
                  </a:extLst>
                </p14:cNvPr>
                <p14:cNvContentPartPr/>
                <p14:nvPr/>
              </p14:nvContentPartPr>
              <p14:xfrm>
                <a:off x="6379859" y="4259491"/>
                <a:ext cx="156960" cy="145080"/>
              </p14:xfrm>
            </p:contentPart>
          </mc:Choice>
          <mc:Fallback xmlns="">
            <p:pic>
              <p:nvPicPr>
                <p:cNvPr id="53" name="Freihand 52">
                  <a:extLst>
                    <a:ext uri="{FF2B5EF4-FFF2-40B4-BE49-F238E27FC236}">
                      <a16:creationId xmlns:a16="http://schemas.microsoft.com/office/drawing/2014/main" id="{5A23D4D4-4937-4101-85CD-4A8B3318985D}"/>
                    </a:ext>
                  </a:extLst>
                </p:cNvPr>
                <p:cNvPicPr/>
                <p:nvPr/>
              </p:nvPicPr>
              <p:blipFill>
                <a:blip r:embed="rId407"/>
                <a:stretch>
                  <a:fillRect/>
                </a:stretch>
              </p:blipFill>
              <p:spPr>
                <a:xfrm>
                  <a:off x="6375539" y="4255171"/>
                  <a:ext cx="165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54" name="Freihand 53">
                  <a:extLst>
                    <a:ext uri="{FF2B5EF4-FFF2-40B4-BE49-F238E27FC236}">
                      <a16:creationId xmlns:a16="http://schemas.microsoft.com/office/drawing/2014/main" id="{A6C52668-75F8-4141-A98B-052A4FBA336C}"/>
                    </a:ext>
                  </a:extLst>
                </p14:cNvPr>
                <p14:cNvContentPartPr/>
                <p14:nvPr/>
              </p14:nvContentPartPr>
              <p14:xfrm>
                <a:off x="6563459" y="4240771"/>
                <a:ext cx="44280" cy="150840"/>
              </p14:xfrm>
            </p:contentPart>
          </mc:Choice>
          <mc:Fallback xmlns="">
            <p:pic>
              <p:nvPicPr>
                <p:cNvPr id="54" name="Freihand 53">
                  <a:extLst>
                    <a:ext uri="{FF2B5EF4-FFF2-40B4-BE49-F238E27FC236}">
                      <a16:creationId xmlns:a16="http://schemas.microsoft.com/office/drawing/2014/main" id="{A6C52668-75F8-4141-A98B-052A4FBA336C}"/>
                    </a:ext>
                  </a:extLst>
                </p:cNvPr>
                <p:cNvPicPr/>
                <p:nvPr/>
              </p:nvPicPr>
              <p:blipFill>
                <a:blip r:embed="rId409"/>
                <a:stretch>
                  <a:fillRect/>
                </a:stretch>
              </p:blipFill>
              <p:spPr>
                <a:xfrm>
                  <a:off x="6559139" y="4236451"/>
                  <a:ext cx="52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55" name="Freihand 54">
                  <a:extLst>
                    <a:ext uri="{FF2B5EF4-FFF2-40B4-BE49-F238E27FC236}">
                      <a16:creationId xmlns:a16="http://schemas.microsoft.com/office/drawing/2014/main" id="{B25D14E2-9000-4142-A50B-111E8D497405}"/>
                    </a:ext>
                  </a:extLst>
                </p14:cNvPr>
                <p14:cNvContentPartPr/>
                <p14:nvPr/>
              </p14:nvContentPartPr>
              <p14:xfrm>
                <a:off x="6615659" y="4316371"/>
                <a:ext cx="56520" cy="59760"/>
              </p14:xfrm>
            </p:contentPart>
          </mc:Choice>
          <mc:Fallback xmlns="">
            <p:pic>
              <p:nvPicPr>
                <p:cNvPr id="55" name="Freihand 54">
                  <a:extLst>
                    <a:ext uri="{FF2B5EF4-FFF2-40B4-BE49-F238E27FC236}">
                      <a16:creationId xmlns:a16="http://schemas.microsoft.com/office/drawing/2014/main" id="{B25D14E2-9000-4142-A50B-111E8D497405}"/>
                    </a:ext>
                  </a:extLst>
                </p:cNvPr>
                <p:cNvPicPr/>
                <p:nvPr/>
              </p:nvPicPr>
              <p:blipFill>
                <a:blip r:embed="rId411"/>
                <a:stretch>
                  <a:fillRect/>
                </a:stretch>
              </p:blipFill>
              <p:spPr>
                <a:xfrm>
                  <a:off x="6611339" y="4312051"/>
                  <a:ext cx="65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56" name="Freihand 55">
                  <a:extLst>
                    <a:ext uri="{FF2B5EF4-FFF2-40B4-BE49-F238E27FC236}">
                      <a16:creationId xmlns:a16="http://schemas.microsoft.com/office/drawing/2014/main" id="{81BE9AEE-177A-40C7-91AD-1AA2DC3AD555}"/>
                    </a:ext>
                  </a:extLst>
                </p14:cNvPr>
                <p14:cNvContentPartPr/>
                <p14:nvPr/>
              </p14:nvContentPartPr>
              <p14:xfrm>
                <a:off x="6692339" y="4241851"/>
                <a:ext cx="71640" cy="135360"/>
              </p14:xfrm>
            </p:contentPart>
          </mc:Choice>
          <mc:Fallback xmlns="">
            <p:pic>
              <p:nvPicPr>
                <p:cNvPr id="56" name="Freihand 55">
                  <a:extLst>
                    <a:ext uri="{FF2B5EF4-FFF2-40B4-BE49-F238E27FC236}">
                      <a16:creationId xmlns:a16="http://schemas.microsoft.com/office/drawing/2014/main" id="{81BE9AEE-177A-40C7-91AD-1AA2DC3AD555}"/>
                    </a:ext>
                  </a:extLst>
                </p:cNvPr>
                <p:cNvPicPr/>
                <p:nvPr/>
              </p:nvPicPr>
              <p:blipFill>
                <a:blip r:embed="rId413"/>
                <a:stretch>
                  <a:fillRect/>
                </a:stretch>
              </p:blipFill>
              <p:spPr>
                <a:xfrm>
                  <a:off x="6688019" y="4237531"/>
                  <a:ext cx="8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57" name="Freihand 56">
                  <a:extLst>
                    <a:ext uri="{FF2B5EF4-FFF2-40B4-BE49-F238E27FC236}">
                      <a16:creationId xmlns:a16="http://schemas.microsoft.com/office/drawing/2014/main" id="{45F34D8C-04D8-4AA9-A2A3-CBC542ABD000}"/>
                    </a:ext>
                  </a:extLst>
                </p14:cNvPr>
                <p14:cNvContentPartPr/>
                <p14:nvPr/>
              </p14:nvContentPartPr>
              <p14:xfrm>
                <a:off x="6774419" y="4267051"/>
                <a:ext cx="173880" cy="102240"/>
              </p14:xfrm>
            </p:contentPart>
          </mc:Choice>
          <mc:Fallback xmlns="">
            <p:pic>
              <p:nvPicPr>
                <p:cNvPr id="57" name="Freihand 56">
                  <a:extLst>
                    <a:ext uri="{FF2B5EF4-FFF2-40B4-BE49-F238E27FC236}">
                      <a16:creationId xmlns:a16="http://schemas.microsoft.com/office/drawing/2014/main" id="{45F34D8C-04D8-4AA9-A2A3-CBC542ABD000}"/>
                    </a:ext>
                  </a:extLst>
                </p:cNvPr>
                <p:cNvPicPr/>
                <p:nvPr/>
              </p:nvPicPr>
              <p:blipFill>
                <a:blip r:embed="rId415"/>
                <a:stretch>
                  <a:fillRect/>
                </a:stretch>
              </p:blipFill>
              <p:spPr>
                <a:xfrm>
                  <a:off x="6770099" y="4262731"/>
                  <a:ext cx="182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58" name="Freihand 57">
                  <a:extLst>
                    <a:ext uri="{FF2B5EF4-FFF2-40B4-BE49-F238E27FC236}">
                      <a16:creationId xmlns:a16="http://schemas.microsoft.com/office/drawing/2014/main" id="{3A4946BD-9F3B-4576-A00B-627F7FC03D12}"/>
                    </a:ext>
                  </a:extLst>
                </p14:cNvPr>
                <p14:cNvContentPartPr/>
                <p14:nvPr/>
              </p14:nvContentPartPr>
              <p14:xfrm>
                <a:off x="6961979" y="4245451"/>
                <a:ext cx="360" cy="360"/>
              </p14:xfrm>
            </p:contentPart>
          </mc:Choice>
          <mc:Fallback xmlns="">
            <p:pic>
              <p:nvPicPr>
                <p:cNvPr id="58" name="Freihand 57">
                  <a:extLst>
                    <a:ext uri="{FF2B5EF4-FFF2-40B4-BE49-F238E27FC236}">
                      <a16:creationId xmlns:a16="http://schemas.microsoft.com/office/drawing/2014/main" id="{3A4946BD-9F3B-4576-A00B-627F7FC03D12}"/>
                    </a:ext>
                  </a:extLst>
                </p:cNvPr>
                <p:cNvPicPr/>
                <p:nvPr/>
              </p:nvPicPr>
              <p:blipFill>
                <a:blip r:embed="rId7"/>
                <a:stretch>
                  <a:fillRect/>
                </a:stretch>
              </p:blipFill>
              <p:spPr>
                <a:xfrm>
                  <a:off x="6957659" y="4241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59" name="Freihand 58">
                  <a:extLst>
                    <a:ext uri="{FF2B5EF4-FFF2-40B4-BE49-F238E27FC236}">
                      <a16:creationId xmlns:a16="http://schemas.microsoft.com/office/drawing/2014/main" id="{DC610614-471C-4245-8FE0-99F3F65CC4B4}"/>
                    </a:ext>
                  </a:extLst>
                </p14:cNvPr>
                <p14:cNvContentPartPr/>
                <p14:nvPr/>
              </p14:nvContentPartPr>
              <p14:xfrm>
                <a:off x="6980339" y="4254451"/>
                <a:ext cx="27360" cy="24480"/>
              </p14:xfrm>
            </p:contentPart>
          </mc:Choice>
          <mc:Fallback xmlns="">
            <p:pic>
              <p:nvPicPr>
                <p:cNvPr id="59" name="Freihand 58">
                  <a:extLst>
                    <a:ext uri="{FF2B5EF4-FFF2-40B4-BE49-F238E27FC236}">
                      <a16:creationId xmlns:a16="http://schemas.microsoft.com/office/drawing/2014/main" id="{DC610614-471C-4245-8FE0-99F3F65CC4B4}"/>
                    </a:ext>
                  </a:extLst>
                </p:cNvPr>
                <p:cNvPicPr/>
                <p:nvPr/>
              </p:nvPicPr>
              <p:blipFill>
                <a:blip r:embed="rId418"/>
                <a:stretch>
                  <a:fillRect/>
                </a:stretch>
              </p:blipFill>
              <p:spPr>
                <a:xfrm>
                  <a:off x="6976019" y="4250131"/>
                  <a:ext cx="36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60" name="Freihand 59">
                  <a:extLst>
                    <a:ext uri="{FF2B5EF4-FFF2-40B4-BE49-F238E27FC236}">
                      <a16:creationId xmlns:a16="http://schemas.microsoft.com/office/drawing/2014/main" id="{40AFF7A3-E0A8-4166-AB93-5D8C4A70B05C}"/>
                    </a:ext>
                  </a:extLst>
                </p14:cNvPr>
                <p14:cNvContentPartPr/>
                <p14:nvPr/>
              </p14:nvContentPartPr>
              <p14:xfrm>
                <a:off x="6988619" y="4260931"/>
                <a:ext cx="127440" cy="99000"/>
              </p14:xfrm>
            </p:contentPart>
          </mc:Choice>
          <mc:Fallback xmlns="">
            <p:pic>
              <p:nvPicPr>
                <p:cNvPr id="60" name="Freihand 59">
                  <a:extLst>
                    <a:ext uri="{FF2B5EF4-FFF2-40B4-BE49-F238E27FC236}">
                      <a16:creationId xmlns:a16="http://schemas.microsoft.com/office/drawing/2014/main" id="{40AFF7A3-E0A8-4166-AB93-5D8C4A70B05C}"/>
                    </a:ext>
                  </a:extLst>
                </p:cNvPr>
                <p:cNvPicPr/>
                <p:nvPr/>
              </p:nvPicPr>
              <p:blipFill>
                <a:blip r:embed="rId420"/>
                <a:stretch>
                  <a:fillRect/>
                </a:stretch>
              </p:blipFill>
              <p:spPr>
                <a:xfrm>
                  <a:off x="6984299" y="4256611"/>
                  <a:ext cx="136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61" name="Freihand 60">
                  <a:extLst>
                    <a:ext uri="{FF2B5EF4-FFF2-40B4-BE49-F238E27FC236}">
                      <a16:creationId xmlns:a16="http://schemas.microsoft.com/office/drawing/2014/main" id="{B2D5F33A-F80E-44C6-ADEB-F80A00F1E20C}"/>
                    </a:ext>
                  </a:extLst>
                </p14:cNvPr>
                <p14:cNvContentPartPr/>
                <p14:nvPr/>
              </p14:nvContentPartPr>
              <p14:xfrm>
                <a:off x="7007339" y="4298731"/>
                <a:ext cx="114480" cy="22680"/>
              </p14:xfrm>
            </p:contentPart>
          </mc:Choice>
          <mc:Fallback xmlns="">
            <p:pic>
              <p:nvPicPr>
                <p:cNvPr id="61" name="Freihand 60">
                  <a:extLst>
                    <a:ext uri="{FF2B5EF4-FFF2-40B4-BE49-F238E27FC236}">
                      <a16:creationId xmlns:a16="http://schemas.microsoft.com/office/drawing/2014/main" id="{B2D5F33A-F80E-44C6-ADEB-F80A00F1E20C}"/>
                    </a:ext>
                  </a:extLst>
                </p:cNvPr>
                <p:cNvPicPr/>
                <p:nvPr/>
              </p:nvPicPr>
              <p:blipFill>
                <a:blip r:embed="rId422"/>
                <a:stretch>
                  <a:fillRect/>
                </a:stretch>
              </p:blipFill>
              <p:spPr>
                <a:xfrm>
                  <a:off x="7003019" y="4294411"/>
                  <a:ext cx="123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62" name="Freihand 61">
                  <a:extLst>
                    <a:ext uri="{FF2B5EF4-FFF2-40B4-BE49-F238E27FC236}">
                      <a16:creationId xmlns:a16="http://schemas.microsoft.com/office/drawing/2014/main" id="{93D8D603-37EF-4009-9B8B-F19BCB2D65F8}"/>
                    </a:ext>
                  </a:extLst>
                </p14:cNvPr>
                <p14:cNvContentPartPr/>
                <p14:nvPr/>
              </p14:nvContentPartPr>
              <p14:xfrm>
                <a:off x="7095899" y="4212691"/>
                <a:ext cx="243720" cy="129960"/>
              </p14:xfrm>
            </p:contentPart>
          </mc:Choice>
          <mc:Fallback xmlns="">
            <p:pic>
              <p:nvPicPr>
                <p:cNvPr id="62" name="Freihand 61">
                  <a:extLst>
                    <a:ext uri="{FF2B5EF4-FFF2-40B4-BE49-F238E27FC236}">
                      <a16:creationId xmlns:a16="http://schemas.microsoft.com/office/drawing/2014/main" id="{93D8D603-37EF-4009-9B8B-F19BCB2D65F8}"/>
                    </a:ext>
                  </a:extLst>
                </p:cNvPr>
                <p:cNvPicPr/>
                <p:nvPr/>
              </p:nvPicPr>
              <p:blipFill>
                <a:blip r:embed="rId424"/>
                <a:stretch>
                  <a:fillRect/>
                </a:stretch>
              </p:blipFill>
              <p:spPr>
                <a:xfrm>
                  <a:off x="7091579" y="4208371"/>
                  <a:ext cx="25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63" name="Freihand 62">
                  <a:extLst>
                    <a:ext uri="{FF2B5EF4-FFF2-40B4-BE49-F238E27FC236}">
                      <a16:creationId xmlns:a16="http://schemas.microsoft.com/office/drawing/2014/main" id="{EE69F40B-6B78-446D-A14E-F249745FE408}"/>
                    </a:ext>
                  </a:extLst>
                </p14:cNvPr>
                <p14:cNvContentPartPr/>
                <p14:nvPr/>
              </p14:nvContentPartPr>
              <p14:xfrm>
                <a:off x="7348979" y="4194691"/>
                <a:ext cx="17280" cy="41040"/>
              </p14:xfrm>
            </p:contentPart>
          </mc:Choice>
          <mc:Fallback xmlns="">
            <p:pic>
              <p:nvPicPr>
                <p:cNvPr id="63" name="Freihand 62">
                  <a:extLst>
                    <a:ext uri="{FF2B5EF4-FFF2-40B4-BE49-F238E27FC236}">
                      <a16:creationId xmlns:a16="http://schemas.microsoft.com/office/drawing/2014/main" id="{EE69F40B-6B78-446D-A14E-F249745FE408}"/>
                    </a:ext>
                  </a:extLst>
                </p:cNvPr>
                <p:cNvPicPr/>
                <p:nvPr/>
              </p:nvPicPr>
              <p:blipFill>
                <a:blip r:embed="rId426"/>
                <a:stretch>
                  <a:fillRect/>
                </a:stretch>
              </p:blipFill>
              <p:spPr>
                <a:xfrm>
                  <a:off x="7344659" y="4190371"/>
                  <a:ext cx="25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64" name="Freihand 63">
                  <a:extLst>
                    <a:ext uri="{FF2B5EF4-FFF2-40B4-BE49-F238E27FC236}">
                      <a16:creationId xmlns:a16="http://schemas.microsoft.com/office/drawing/2014/main" id="{DC887BD6-B95B-4071-A844-CDC1439BD313}"/>
                    </a:ext>
                  </a:extLst>
                </p14:cNvPr>
                <p14:cNvContentPartPr/>
                <p14:nvPr/>
              </p14:nvContentPartPr>
              <p14:xfrm>
                <a:off x="7370219" y="4249411"/>
                <a:ext cx="162720" cy="63720"/>
              </p14:xfrm>
            </p:contentPart>
          </mc:Choice>
          <mc:Fallback xmlns="">
            <p:pic>
              <p:nvPicPr>
                <p:cNvPr id="64" name="Freihand 63">
                  <a:extLst>
                    <a:ext uri="{FF2B5EF4-FFF2-40B4-BE49-F238E27FC236}">
                      <a16:creationId xmlns:a16="http://schemas.microsoft.com/office/drawing/2014/main" id="{DC887BD6-B95B-4071-A844-CDC1439BD313}"/>
                    </a:ext>
                  </a:extLst>
                </p:cNvPr>
                <p:cNvPicPr/>
                <p:nvPr/>
              </p:nvPicPr>
              <p:blipFill>
                <a:blip r:embed="rId428"/>
                <a:stretch>
                  <a:fillRect/>
                </a:stretch>
              </p:blipFill>
              <p:spPr>
                <a:xfrm>
                  <a:off x="7365899" y="4245091"/>
                  <a:ext cx="171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2" name="Freihand 251">
                  <a:extLst>
                    <a:ext uri="{FF2B5EF4-FFF2-40B4-BE49-F238E27FC236}">
                      <a16:creationId xmlns:a16="http://schemas.microsoft.com/office/drawing/2014/main" id="{4C2D7026-1D66-45EB-B54A-F2F9A4862C35}"/>
                    </a:ext>
                  </a:extLst>
                </p14:cNvPr>
                <p14:cNvContentPartPr/>
                <p14:nvPr/>
              </p14:nvContentPartPr>
              <p14:xfrm>
                <a:off x="6038579" y="4717771"/>
                <a:ext cx="22320" cy="355320"/>
              </p14:xfrm>
            </p:contentPart>
          </mc:Choice>
          <mc:Fallback xmlns="">
            <p:pic>
              <p:nvPicPr>
                <p:cNvPr id="252" name="Freihand 251">
                  <a:extLst>
                    <a:ext uri="{FF2B5EF4-FFF2-40B4-BE49-F238E27FC236}">
                      <a16:creationId xmlns:a16="http://schemas.microsoft.com/office/drawing/2014/main" id="{4C2D7026-1D66-45EB-B54A-F2F9A4862C35}"/>
                    </a:ext>
                  </a:extLst>
                </p:cNvPr>
                <p:cNvPicPr/>
                <p:nvPr/>
              </p:nvPicPr>
              <p:blipFill>
                <a:blip r:embed="rId430"/>
                <a:stretch>
                  <a:fillRect/>
                </a:stretch>
              </p:blipFill>
              <p:spPr>
                <a:xfrm>
                  <a:off x="6034259" y="4713451"/>
                  <a:ext cx="309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3" name="Freihand 252">
                  <a:extLst>
                    <a:ext uri="{FF2B5EF4-FFF2-40B4-BE49-F238E27FC236}">
                      <a16:creationId xmlns:a16="http://schemas.microsoft.com/office/drawing/2014/main" id="{E76AA8D7-7D8B-4B4B-8FE1-D92121AD09F1}"/>
                    </a:ext>
                  </a:extLst>
                </p14:cNvPr>
                <p14:cNvContentPartPr/>
                <p14:nvPr/>
              </p14:nvContentPartPr>
              <p14:xfrm>
                <a:off x="5999339" y="4963651"/>
                <a:ext cx="123120" cy="187200"/>
              </p14:xfrm>
            </p:contentPart>
          </mc:Choice>
          <mc:Fallback xmlns="">
            <p:pic>
              <p:nvPicPr>
                <p:cNvPr id="253" name="Freihand 252">
                  <a:extLst>
                    <a:ext uri="{FF2B5EF4-FFF2-40B4-BE49-F238E27FC236}">
                      <a16:creationId xmlns:a16="http://schemas.microsoft.com/office/drawing/2014/main" id="{E76AA8D7-7D8B-4B4B-8FE1-D92121AD09F1}"/>
                    </a:ext>
                  </a:extLst>
                </p:cNvPr>
                <p:cNvPicPr/>
                <p:nvPr/>
              </p:nvPicPr>
              <p:blipFill>
                <a:blip r:embed="rId432"/>
                <a:stretch>
                  <a:fillRect/>
                </a:stretch>
              </p:blipFill>
              <p:spPr>
                <a:xfrm>
                  <a:off x="5995019" y="4959331"/>
                  <a:ext cx="131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5" name="Freihand 254">
                  <a:extLst>
                    <a:ext uri="{FF2B5EF4-FFF2-40B4-BE49-F238E27FC236}">
                      <a16:creationId xmlns:a16="http://schemas.microsoft.com/office/drawing/2014/main" id="{64CD3380-B75B-46D0-A59C-A2C69C6EAD27}"/>
                    </a:ext>
                  </a:extLst>
                </p14:cNvPr>
                <p14:cNvContentPartPr/>
                <p14:nvPr/>
              </p14:nvContentPartPr>
              <p14:xfrm>
                <a:off x="5863979" y="4574851"/>
                <a:ext cx="110160" cy="174960"/>
              </p14:xfrm>
            </p:contentPart>
          </mc:Choice>
          <mc:Fallback xmlns="">
            <p:pic>
              <p:nvPicPr>
                <p:cNvPr id="255" name="Freihand 254">
                  <a:extLst>
                    <a:ext uri="{FF2B5EF4-FFF2-40B4-BE49-F238E27FC236}">
                      <a16:creationId xmlns:a16="http://schemas.microsoft.com/office/drawing/2014/main" id="{64CD3380-B75B-46D0-A59C-A2C69C6EAD27}"/>
                    </a:ext>
                  </a:extLst>
                </p:cNvPr>
                <p:cNvPicPr/>
                <p:nvPr/>
              </p:nvPicPr>
              <p:blipFill>
                <a:blip r:embed="rId434"/>
                <a:stretch>
                  <a:fillRect/>
                </a:stretch>
              </p:blipFill>
              <p:spPr>
                <a:xfrm>
                  <a:off x="5859659" y="4570531"/>
                  <a:ext cx="118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6" name="Freihand 255">
                  <a:extLst>
                    <a:ext uri="{FF2B5EF4-FFF2-40B4-BE49-F238E27FC236}">
                      <a16:creationId xmlns:a16="http://schemas.microsoft.com/office/drawing/2014/main" id="{B987D07A-BCB3-4519-B380-43CFD80BDA5E}"/>
                    </a:ext>
                  </a:extLst>
                </p14:cNvPr>
                <p14:cNvContentPartPr/>
                <p14:nvPr/>
              </p14:nvContentPartPr>
              <p14:xfrm>
                <a:off x="5958299" y="4642531"/>
                <a:ext cx="78840" cy="68040"/>
              </p14:xfrm>
            </p:contentPart>
          </mc:Choice>
          <mc:Fallback xmlns="">
            <p:pic>
              <p:nvPicPr>
                <p:cNvPr id="256" name="Freihand 255">
                  <a:extLst>
                    <a:ext uri="{FF2B5EF4-FFF2-40B4-BE49-F238E27FC236}">
                      <a16:creationId xmlns:a16="http://schemas.microsoft.com/office/drawing/2014/main" id="{B987D07A-BCB3-4519-B380-43CFD80BDA5E}"/>
                    </a:ext>
                  </a:extLst>
                </p:cNvPr>
                <p:cNvPicPr/>
                <p:nvPr/>
              </p:nvPicPr>
              <p:blipFill>
                <a:blip r:embed="rId436"/>
                <a:stretch>
                  <a:fillRect/>
                </a:stretch>
              </p:blipFill>
              <p:spPr>
                <a:xfrm>
                  <a:off x="5953979" y="4638211"/>
                  <a:ext cx="87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7" name="Freihand 256">
                  <a:extLst>
                    <a:ext uri="{FF2B5EF4-FFF2-40B4-BE49-F238E27FC236}">
                      <a16:creationId xmlns:a16="http://schemas.microsoft.com/office/drawing/2014/main" id="{1910BCED-AF70-4282-84A4-C318DED3F2EC}"/>
                    </a:ext>
                  </a:extLst>
                </p14:cNvPr>
                <p14:cNvContentPartPr/>
                <p14:nvPr/>
              </p14:nvContentPartPr>
              <p14:xfrm>
                <a:off x="6065939" y="4624891"/>
                <a:ext cx="114480" cy="216720"/>
              </p14:xfrm>
            </p:contentPart>
          </mc:Choice>
          <mc:Fallback xmlns="">
            <p:pic>
              <p:nvPicPr>
                <p:cNvPr id="257" name="Freihand 256">
                  <a:extLst>
                    <a:ext uri="{FF2B5EF4-FFF2-40B4-BE49-F238E27FC236}">
                      <a16:creationId xmlns:a16="http://schemas.microsoft.com/office/drawing/2014/main" id="{1910BCED-AF70-4282-84A4-C318DED3F2EC}"/>
                    </a:ext>
                  </a:extLst>
                </p:cNvPr>
                <p:cNvPicPr/>
                <p:nvPr/>
              </p:nvPicPr>
              <p:blipFill>
                <a:blip r:embed="rId438"/>
                <a:stretch>
                  <a:fillRect/>
                </a:stretch>
              </p:blipFill>
              <p:spPr>
                <a:xfrm>
                  <a:off x="6061619" y="4620571"/>
                  <a:ext cx="1231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8" name="Freihand 257">
                  <a:extLst>
                    <a:ext uri="{FF2B5EF4-FFF2-40B4-BE49-F238E27FC236}">
                      <a16:creationId xmlns:a16="http://schemas.microsoft.com/office/drawing/2014/main" id="{1B371C4B-AF57-4888-8E73-CE0847BC8B12}"/>
                    </a:ext>
                  </a:extLst>
                </p14:cNvPr>
                <p14:cNvContentPartPr/>
                <p14:nvPr/>
              </p14:nvContentPartPr>
              <p14:xfrm>
                <a:off x="6258539" y="4600051"/>
                <a:ext cx="119520" cy="41400"/>
              </p14:xfrm>
            </p:contentPart>
          </mc:Choice>
          <mc:Fallback xmlns="">
            <p:pic>
              <p:nvPicPr>
                <p:cNvPr id="258" name="Freihand 257">
                  <a:extLst>
                    <a:ext uri="{FF2B5EF4-FFF2-40B4-BE49-F238E27FC236}">
                      <a16:creationId xmlns:a16="http://schemas.microsoft.com/office/drawing/2014/main" id="{1B371C4B-AF57-4888-8E73-CE0847BC8B12}"/>
                    </a:ext>
                  </a:extLst>
                </p:cNvPr>
                <p:cNvPicPr/>
                <p:nvPr/>
              </p:nvPicPr>
              <p:blipFill>
                <a:blip r:embed="rId440"/>
                <a:stretch>
                  <a:fillRect/>
                </a:stretch>
              </p:blipFill>
              <p:spPr>
                <a:xfrm>
                  <a:off x="6254219" y="4595731"/>
                  <a:ext cx="128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59" name="Freihand 258">
                  <a:extLst>
                    <a:ext uri="{FF2B5EF4-FFF2-40B4-BE49-F238E27FC236}">
                      <a16:creationId xmlns:a16="http://schemas.microsoft.com/office/drawing/2014/main" id="{04CE43C8-43A8-4141-8860-B8FE28B16A35}"/>
                    </a:ext>
                  </a:extLst>
                </p14:cNvPr>
                <p14:cNvContentPartPr/>
                <p14:nvPr/>
              </p14:nvContentPartPr>
              <p14:xfrm>
                <a:off x="6369419" y="4565851"/>
                <a:ext cx="114120" cy="126360"/>
              </p14:xfrm>
            </p:contentPart>
          </mc:Choice>
          <mc:Fallback xmlns="">
            <p:pic>
              <p:nvPicPr>
                <p:cNvPr id="259" name="Freihand 258">
                  <a:extLst>
                    <a:ext uri="{FF2B5EF4-FFF2-40B4-BE49-F238E27FC236}">
                      <a16:creationId xmlns:a16="http://schemas.microsoft.com/office/drawing/2014/main" id="{04CE43C8-43A8-4141-8860-B8FE28B16A35}"/>
                    </a:ext>
                  </a:extLst>
                </p:cNvPr>
                <p:cNvPicPr/>
                <p:nvPr/>
              </p:nvPicPr>
              <p:blipFill>
                <a:blip r:embed="rId442"/>
                <a:stretch>
                  <a:fillRect/>
                </a:stretch>
              </p:blipFill>
              <p:spPr>
                <a:xfrm>
                  <a:off x="6365099" y="4561531"/>
                  <a:ext cx="122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0" name="Freihand 259">
                  <a:extLst>
                    <a:ext uri="{FF2B5EF4-FFF2-40B4-BE49-F238E27FC236}">
                      <a16:creationId xmlns:a16="http://schemas.microsoft.com/office/drawing/2014/main" id="{349AACF1-6710-43EA-9807-47E47B46750D}"/>
                    </a:ext>
                  </a:extLst>
                </p14:cNvPr>
                <p14:cNvContentPartPr/>
                <p14:nvPr/>
              </p14:nvContentPartPr>
              <p14:xfrm>
                <a:off x="6517379" y="4554691"/>
                <a:ext cx="90360" cy="95400"/>
              </p14:xfrm>
            </p:contentPart>
          </mc:Choice>
          <mc:Fallback xmlns="">
            <p:pic>
              <p:nvPicPr>
                <p:cNvPr id="260" name="Freihand 259">
                  <a:extLst>
                    <a:ext uri="{FF2B5EF4-FFF2-40B4-BE49-F238E27FC236}">
                      <a16:creationId xmlns:a16="http://schemas.microsoft.com/office/drawing/2014/main" id="{349AACF1-6710-43EA-9807-47E47B46750D}"/>
                    </a:ext>
                  </a:extLst>
                </p:cNvPr>
                <p:cNvPicPr/>
                <p:nvPr/>
              </p:nvPicPr>
              <p:blipFill>
                <a:blip r:embed="rId444"/>
                <a:stretch>
                  <a:fillRect/>
                </a:stretch>
              </p:blipFill>
              <p:spPr>
                <a:xfrm>
                  <a:off x="6513059" y="4550371"/>
                  <a:ext cx="99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1" name="Freihand 260">
                  <a:extLst>
                    <a:ext uri="{FF2B5EF4-FFF2-40B4-BE49-F238E27FC236}">
                      <a16:creationId xmlns:a16="http://schemas.microsoft.com/office/drawing/2014/main" id="{AFA25C2C-D9F8-4163-BA31-B58868107EBA}"/>
                    </a:ext>
                  </a:extLst>
                </p14:cNvPr>
                <p14:cNvContentPartPr/>
                <p14:nvPr/>
              </p14:nvContentPartPr>
              <p14:xfrm>
                <a:off x="6616019" y="4547491"/>
                <a:ext cx="106560" cy="105120"/>
              </p14:xfrm>
            </p:contentPart>
          </mc:Choice>
          <mc:Fallback xmlns="">
            <p:pic>
              <p:nvPicPr>
                <p:cNvPr id="261" name="Freihand 260">
                  <a:extLst>
                    <a:ext uri="{FF2B5EF4-FFF2-40B4-BE49-F238E27FC236}">
                      <a16:creationId xmlns:a16="http://schemas.microsoft.com/office/drawing/2014/main" id="{AFA25C2C-D9F8-4163-BA31-B58868107EBA}"/>
                    </a:ext>
                  </a:extLst>
                </p:cNvPr>
                <p:cNvPicPr/>
                <p:nvPr/>
              </p:nvPicPr>
              <p:blipFill>
                <a:blip r:embed="rId446"/>
                <a:stretch>
                  <a:fillRect/>
                </a:stretch>
              </p:blipFill>
              <p:spPr>
                <a:xfrm>
                  <a:off x="6611699" y="4543171"/>
                  <a:ext cx="115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2" name="Freihand 261">
                  <a:extLst>
                    <a:ext uri="{FF2B5EF4-FFF2-40B4-BE49-F238E27FC236}">
                      <a16:creationId xmlns:a16="http://schemas.microsoft.com/office/drawing/2014/main" id="{E3DF4C9D-B85E-4571-B1A2-E3A28DF8B348}"/>
                    </a:ext>
                  </a:extLst>
                </p14:cNvPr>
                <p14:cNvContentPartPr/>
                <p14:nvPr/>
              </p14:nvContentPartPr>
              <p14:xfrm>
                <a:off x="6741659" y="4456771"/>
                <a:ext cx="39960" cy="187200"/>
              </p14:xfrm>
            </p:contentPart>
          </mc:Choice>
          <mc:Fallback xmlns="">
            <p:pic>
              <p:nvPicPr>
                <p:cNvPr id="262" name="Freihand 261">
                  <a:extLst>
                    <a:ext uri="{FF2B5EF4-FFF2-40B4-BE49-F238E27FC236}">
                      <a16:creationId xmlns:a16="http://schemas.microsoft.com/office/drawing/2014/main" id="{E3DF4C9D-B85E-4571-B1A2-E3A28DF8B348}"/>
                    </a:ext>
                  </a:extLst>
                </p:cNvPr>
                <p:cNvPicPr/>
                <p:nvPr/>
              </p:nvPicPr>
              <p:blipFill>
                <a:blip r:embed="rId448"/>
                <a:stretch>
                  <a:fillRect/>
                </a:stretch>
              </p:blipFill>
              <p:spPr>
                <a:xfrm>
                  <a:off x="6737339" y="4452451"/>
                  <a:ext cx="48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3" name="Freihand 262">
                  <a:extLst>
                    <a:ext uri="{FF2B5EF4-FFF2-40B4-BE49-F238E27FC236}">
                      <a16:creationId xmlns:a16="http://schemas.microsoft.com/office/drawing/2014/main" id="{03ACD469-20D4-44C0-A3A4-05B010B34C76}"/>
                    </a:ext>
                  </a:extLst>
                </p14:cNvPr>
                <p14:cNvContentPartPr/>
                <p14:nvPr/>
              </p14:nvContentPartPr>
              <p14:xfrm>
                <a:off x="6801779" y="4506091"/>
                <a:ext cx="180000" cy="127080"/>
              </p14:xfrm>
            </p:contentPart>
          </mc:Choice>
          <mc:Fallback xmlns="">
            <p:pic>
              <p:nvPicPr>
                <p:cNvPr id="263" name="Freihand 262">
                  <a:extLst>
                    <a:ext uri="{FF2B5EF4-FFF2-40B4-BE49-F238E27FC236}">
                      <a16:creationId xmlns:a16="http://schemas.microsoft.com/office/drawing/2014/main" id="{03ACD469-20D4-44C0-A3A4-05B010B34C76}"/>
                    </a:ext>
                  </a:extLst>
                </p:cNvPr>
                <p:cNvPicPr/>
                <p:nvPr/>
              </p:nvPicPr>
              <p:blipFill>
                <a:blip r:embed="rId450"/>
                <a:stretch>
                  <a:fillRect/>
                </a:stretch>
              </p:blipFill>
              <p:spPr>
                <a:xfrm>
                  <a:off x="6797459" y="4501771"/>
                  <a:ext cx="188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6" name="Freihand 265">
                  <a:extLst>
                    <a:ext uri="{FF2B5EF4-FFF2-40B4-BE49-F238E27FC236}">
                      <a16:creationId xmlns:a16="http://schemas.microsoft.com/office/drawing/2014/main" id="{99D8FCB3-239F-45D5-BEBD-9A282B5C5319}"/>
                    </a:ext>
                  </a:extLst>
                </p14:cNvPr>
                <p14:cNvContentPartPr/>
                <p14:nvPr/>
              </p14:nvContentPartPr>
              <p14:xfrm>
                <a:off x="8166899" y="1927051"/>
                <a:ext cx="1037160" cy="220680"/>
              </p14:xfrm>
            </p:contentPart>
          </mc:Choice>
          <mc:Fallback xmlns="">
            <p:pic>
              <p:nvPicPr>
                <p:cNvPr id="266" name="Freihand 265">
                  <a:extLst>
                    <a:ext uri="{FF2B5EF4-FFF2-40B4-BE49-F238E27FC236}">
                      <a16:creationId xmlns:a16="http://schemas.microsoft.com/office/drawing/2014/main" id="{99D8FCB3-239F-45D5-BEBD-9A282B5C5319}"/>
                    </a:ext>
                  </a:extLst>
                </p:cNvPr>
                <p:cNvPicPr/>
                <p:nvPr/>
              </p:nvPicPr>
              <p:blipFill>
                <a:blip r:embed="rId452"/>
                <a:stretch>
                  <a:fillRect/>
                </a:stretch>
              </p:blipFill>
              <p:spPr>
                <a:xfrm>
                  <a:off x="8162579" y="1922731"/>
                  <a:ext cx="1045800" cy="22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3">
            <p14:nvContentPartPr>
              <p14:cNvPr id="2" name="Freihand 1">
                <a:extLst>
                  <a:ext uri="{FF2B5EF4-FFF2-40B4-BE49-F238E27FC236}">
                    <a16:creationId xmlns:a16="http://schemas.microsoft.com/office/drawing/2014/main" id="{D933AB36-3D68-4AC3-98B2-D4CDBB544D24}"/>
                  </a:ext>
                </a:extLst>
              </p14:cNvPr>
              <p14:cNvContentPartPr/>
              <p14:nvPr/>
            </p14:nvContentPartPr>
            <p14:xfrm>
              <a:off x="5639339" y="2024251"/>
              <a:ext cx="1467720" cy="131040"/>
            </p14:xfrm>
          </p:contentPart>
        </mc:Choice>
        <mc:Fallback>
          <p:pic>
            <p:nvPicPr>
              <p:cNvPr id="2" name="Freihand 1">
                <a:extLst>
                  <a:ext uri="{FF2B5EF4-FFF2-40B4-BE49-F238E27FC236}">
                    <a16:creationId xmlns:a16="http://schemas.microsoft.com/office/drawing/2014/main" id="{D933AB36-3D68-4AC3-98B2-D4CDBB544D24}"/>
                  </a:ext>
                </a:extLst>
              </p:cNvPr>
              <p:cNvPicPr/>
              <p:nvPr/>
            </p:nvPicPr>
            <p:blipFill>
              <a:blip r:embed="rId454"/>
              <a:stretch>
                <a:fillRect/>
              </a:stretch>
            </p:blipFill>
            <p:spPr>
              <a:xfrm>
                <a:off x="5635019" y="2019931"/>
                <a:ext cx="1476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 name="Freihand 2">
                <a:extLst>
                  <a:ext uri="{FF2B5EF4-FFF2-40B4-BE49-F238E27FC236}">
                    <a16:creationId xmlns:a16="http://schemas.microsoft.com/office/drawing/2014/main" id="{7DD01739-74FA-4333-B99D-E5869EB75DF2}"/>
                  </a:ext>
                </a:extLst>
              </p14:cNvPr>
              <p14:cNvContentPartPr/>
              <p14:nvPr/>
            </p14:nvContentPartPr>
            <p14:xfrm>
              <a:off x="5487419" y="1566691"/>
              <a:ext cx="1793520" cy="780120"/>
            </p14:xfrm>
          </p:contentPart>
        </mc:Choice>
        <mc:Fallback>
          <p:pic>
            <p:nvPicPr>
              <p:cNvPr id="3" name="Freihand 2">
                <a:extLst>
                  <a:ext uri="{FF2B5EF4-FFF2-40B4-BE49-F238E27FC236}">
                    <a16:creationId xmlns:a16="http://schemas.microsoft.com/office/drawing/2014/main" id="{7DD01739-74FA-4333-B99D-E5869EB75DF2}"/>
                  </a:ext>
                </a:extLst>
              </p:cNvPr>
              <p:cNvPicPr/>
              <p:nvPr/>
            </p:nvPicPr>
            <p:blipFill>
              <a:blip r:embed="rId456"/>
              <a:stretch>
                <a:fillRect/>
              </a:stretch>
            </p:blipFill>
            <p:spPr>
              <a:xfrm>
                <a:off x="5483099" y="1562371"/>
                <a:ext cx="1802160" cy="788760"/>
              </a:xfrm>
              <a:prstGeom prst="rect">
                <a:avLst/>
              </a:prstGeom>
            </p:spPr>
          </p:pic>
        </mc:Fallback>
      </mc:AlternateContent>
      <p:grpSp>
        <p:nvGrpSpPr>
          <p:cNvPr id="36" name="Gruppieren 35">
            <a:extLst>
              <a:ext uri="{FF2B5EF4-FFF2-40B4-BE49-F238E27FC236}">
                <a16:creationId xmlns:a16="http://schemas.microsoft.com/office/drawing/2014/main" id="{6BFFE5AB-9D52-46CD-AD8F-6B33A1961C3F}"/>
              </a:ext>
            </a:extLst>
          </p:cNvPr>
          <p:cNvGrpSpPr/>
          <p:nvPr/>
        </p:nvGrpSpPr>
        <p:grpSpPr>
          <a:xfrm>
            <a:off x="6334499" y="1633291"/>
            <a:ext cx="681120" cy="772200"/>
            <a:chOff x="6334499" y="1633291"/>
            <a:chExt cx="681120" cy="772200"/>
          </a:xfrm>
        </p:grpSpPr>
        <mc:AlternateContent xmlns:mc="http://schemas.openxmlformats.org/markup-compatibility/2006">
          <mc:Choice xmlns:p14="http://schemas.microsoft.com/office/powerpoint/2010/main" Requires="p14">
            <p:contentPart p14:bwMode="auto" r:id="rId457">
              <p14:nvContentPartPr>
                <p14:cNvPr id="8" name="Freihand 7">
                  <a:extLst>
                    <a:ext uri="{FF2B5EF4-FFF2-40B4-BE49-F238E27FC236}">
                      <a16:creationId xmlns:a16="http://schemas.microsoft.com/office/drawing/2014/main" id="{985C8A94-AA4B-4F7C-9447-F54546BCE8D1}"/>
                    </a:ext>
                  </a:extLst>
                </p14:cNvPr>
                <p14:cNvContentPartPr/>
                <p14:nvPr/>
              </p14:nvContentPartPr>
              <p14:xfrm>
                <a:off x="6430979" y="1869811"/>
                <a:ext cx="14040" cy="22320"/>
              </p14:xfrm>
            </p:contentPart>
          </mc:Choice>
          <mc:Fallback>
            <p:pic>
              <p:nvPicPr>
                <p:cNvPr id="8" name="Freihand 7">
                  <a:extLst>
                    <a:ext uri="{FF2B5EF4-FFF2-40B4-BE49-F238E27FC236}">
                      <a16:creationId xmlns:a16="http://schemas.microsoft.com/office/drawing/2014/main" id="{985C8A94-AA4B-4F7C-9447-F54546BCE8D1}"/>
                    </a:ext>
                  </a:extLst>
                </p:cNvPr>
                <p:cNvPicPr/>
                <p:nvPr/>
              </p:nvPicPr>
              <p:blipFill>
                <a:blip r:embed="rId458"/>
                <a:stretch>
                  <a:fillRect/>
                </a:stretch>
              </p:blipFill>
              <p:spPr>
                <a:xfrm>
                  <a:off x="6426659" y="1865491"/>
                  <a:ext cx="22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9" name="Freihand 8">
                  <a:extLst>
                    <a:ext uri="{FF2B5EF4-FFF2-40B4-BE49-F238E27FC236}">
                      <a16:creationId xmlns:a16="http://schemas.microsoft.com/office/drawing/2014/main" id="{2E6421D6-D17C-42DE-9799-00CC699CEAE1}"/>
                    </a:ext>
                  </a:extLst>
                </p14:cNvPr>
                <p14:cNvContentPartPr/>
                <p14:nvPr/>
              </p14:nvContentPartPr>
              <p14:xfrm>
                <a:off x="6334499" y="1633291"/>
                <a:ext cx="83160" cy="772200"/>
              </p14:xfrm>
            </p:contentPart>
          </mc:Choice>
          <mc:Fallback>
            <p:pic>
              <p:nvPicPr>
                <p:cNvPr id="9" name="Freihand 8">
                  <a:extLst>
                    <a:ext uri="{FF2B5EF4-FFF2-40B4-BE49-F238E27FC236}">
                      <a16:creationId xmlns:a16="http://schemas.microsoft.com/office/drawing/2014/main" id="{2E6421D6-D17C-42DE-9799-00CC699CEAE1}"/>
                    </a:ext>
                  </a:extLst>
                </p:cNvPr>
                <p:cNvPicPr/>
                <p:nvPr/>
              </p:nvPicPr>
              <p:blipFill>
                <a:blip r:embed="rId460"/>
                <a:stretch>
                  <a:fillRect/>
                </a:stretch>
              </p:blipFill>
              <p:spPr>
                <a:xfrm>
                  <a:off x="6330179" y="1628971"/>
                  <a:ext cx="91800" cy="780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2" name="Freihand 21">
                  <a:extLst>
                    <a:ext uri="{FF2B5EF4-FFF2-40B4-BE49-F238E27FC236}">
                      <a16:creationId xmlns:a16="http://schemas.microsoft.com/office/drawing/2014/main" id="{A2EAA13E-67D0-4EEE-B84C-7804EE12C995}"/>
                    </a:ext>
                  </a:extLst>
                </p14:cNvPr>
                <p14:cNvContentPartPr/>
                <p14:nvPr/>
              </p14:nvContentPartPr>
              <p14:xfrm>
                <a:off x="6441419" y="2025691"/>
                <a:ext cx="8280" cy="10800"/>
              </p14:xfrm>
            </p:contentPart>
          </mc:Choice>
          <mc:Fallback>
            <p:pic>
              <p:nvPicPr>
                <p:cNvPr id="22" name="Freihand 21">
                  <a:extLst>
                    <a:ext uri="{FF2B5EF4-FFF2-40B4-BE49-F238E27FC236}">
                      <a16:creationId xmlns:a16="http://schemas.microsoft.com/office/drawing/2014/main" id="{A2EAA13E-67D0-4EEE-B84C-7804EE12C995}"/>
                    </a:ext>
                  </a:extLst>
                </p:cNvPr>
                <p:cNvPicPr/>
                <p:nvPr/>
              </p:nvPicPr>
              <p:blipFill>
                <a:blip r:embed="rId462"/>
                <a:stretch>
                  <a:fillRect/>
                </a:stretch>
              </p:blipFill>
              <p:spPr>
                <a:xfrm>
                  <a:off x="6437099" y="2021371"/>
                  <a:ext cx="16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 name="Freihand 28">
                  <a:extLst>
                    <a:ext uri="{FF2B5EF4-FFF2-40B4-BE49-F238E27FC236}">
                      <a16:creationId xmlns:a16="http://schemas.microsoft.com/office/drawing/2014/main" id="{7C2B4F9C-1025-4B01-A9F2-944AFF4D7560}"/>
                    </a:ext>
                  </a:extLst>
                </p14:cNvPr>
                <p14:cNvContentPartPr/>
                <p14:nvPr/>
              </p14:nvContentPartPr>
              <p14:xfrm>
                <a:off x="6345299" y="2010571"/>
                <a:ext cx="670320" cy="50760"/>
              </p14:xfrm>
            </p:contentPart>
          </mc:Choice>
          <mc:Fallback>
            <p:pic>
              <p:nvPicPr>
                <p:cNvPr id="29" name="Freihand 28">
                  <a:extLst>
                    <a:ext uri="{FF2B5EF4-FFF2-40B4-BE49-F238E27FC236}">
                      <a16:creationId xmlns:a16="http://schemas.microsoft.com/office/drawing/2014/main" id="{7C2B4F9C-1025-4B01-A9F2-944AFF4D7560}"/>
                    </a:ext>
                  </a:extLst>
                </p:cNvPr>
                <p:cNvPicPr/>
                <p:nvPr/>
              </p:nvPicPr>
              <p:blipFill>
                <a:blip r:embed="rId464"/>
                <a:stretch>
                  <a:fillRect/>
                </a:stretch>
              </p:blipFill>
              <p:spPr>
                <a:xfrm>
                  <a:off x="6340979" y="2006251"/>
                  <a:ext cx="678960" cy="59400"/>
                </a:xfrm>
                <a:prstGeom prst="rect">
                  <a:avLst/>
                </a:prstGeom>
              </p:spPr>
            </p:pic>
          </mc:Fallback>
        </mc:AlternateContent>
      </p:grpSp>
      <p:grpSp>
        <p:nvGrpSpPr>
          <p:cNvPr id="68" name="Gruppieren 67">
            <a:extLst>
              <a:ext uri="{FF2B5EF4-FFF2-40B4-BE49-F238E27FC236}">
                <a16:creationId xmlns:a16="http://schemas.microsoft.com/office/drawing/2014/main" id="{C5CE4CCC-2F27-4B1F-AEA9-461F52B7DE64}"/>
              </a:ext>
            </a:extLst>
          </p:cNvPr>
          <p:cNvGrpSpPr/>
          <p:nvPr/>
        </p:nvGrpSpPr>
        <p:grpSpPr>
          <a:xfrm>
            <a:off x="7474259" y="1346371"/>
            <a:ext cx="687600" cy="1495080"/>
            <a:chOff x="7474259" y="1346371"/>
            <a:chExt cx="687600" cy="1495080"/>
          </a:xfrm>
        </p:grpSpPr>
        <mc:AlternateContent xmlns:mc="http://schemas.openxmlformats.org/markup-compatibility/2006">
          <mc:Choice xmlns:p14="http://schemas.microsoft.com/office/powerpoint/2010/main" Requires="p14">
            <p:contentPart p14:bwMode="auto" r:id="rId465">
              <p14:nvContentPartPr>
                <p14:cNvPr id="42" name="Freihand 41">
                  <a:extLst>
                    <a:ext uri="{FF2B5EF4-FFF2-40B4-BE49-F238E27FC236}">
                      <a16:creationId xmlns:a16="http://schemas.microsoft.com/office/drawing/2014/main" id="{189ABBD8-0D6F-4B75-B1EC-F1F15819BF3C}"/>
                    </a:ext>
                  </a:extLst>
                </p14:cNvPr>
                <p14:cNvContentPartPr/>
                <p14:nvPr/>
              </p14:nvContentPartPr>
              <p14:xfrm>
                <a:off x="7485779" y="1604131"/>
                <a:ext cx="349200" cy="44280"/>
              </p14:xfrm>
            </p:contentPart>
          </mc:Choice>
          <mc:Fallback>
            <p:pic>
              <p:nvPicPr>
                <p:cNvPr id="42" name="Freihand 41">
                  <a:extLst>
                    <a:ext uri="{FF2B5EF4-FFF2-40B4-BE49-F238E27FC236}">
                      <a16:creationId xmlns:a16="http://schemas.microsoft.com/office/drawing/2014/main" id="{189ABBD8-0D6F-4B75-B1EC-F1F15819BF3C}"/>
                    </a:ext>
                  </a:extLst>
                </p:cNvPr>
                <p:cNvPicPr/>
                <p:nvPr/>
              </p:nvPicPr>
              <p:blipFill>
                <a:blip r:embed="rId466"/>
                <a:stretch>
                  <a:fillRect/>
                </a:stretch>
              </p:blipFill>
              <p:spPr>
                <a:xfrm>
                  <a:off x="7481459" y="1599811"/>
                  <a:ext cx="357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52" name="Freihand 51">
                  <a:extLst>
                    <a:ext uri="{FF2B5EF4-FFF2-40B4-BE49-F238E27FC236}">
                      <a16:creationId xmlns:a16="http://schemas.microsoft.com/office/drawing/2014/main" id="{489E6524-7F68-4D4F-83E1-F5F0C0E296F1}"/>
                    </a:ext>
                  </a:extLst>
                </p14:cNvPr>
                <p14:cNvContentPartPr/>
                <p14:nvPr/>
              </p14:nvContentPartPr>
              <p14:xfrm>
                <a:off x="7474259" y="1863691"/>
                <a:ext cx="408600" cy="40680"/>
              </p14:xfrm>
            </p:contentPart>
          </mc:Choice>
          <mc:Fallback>
            <p:pic>
              <p:nvPicPr>
                <p:cNvPr id="52" name="Freihand 51">
                  <a:extLst>
                    <a:ext uri="{FF2B5EF4-FFF2-40B4-BE49-F238E27FC236}">
                      <a16:creationId xmlns:a16="http://schemas.microsoft.com/office/drawing/2014/main" id="{489E6524-7F68-4D4F-83E1-F5F0C0E296F1}"/>
                    </a:ext>
                  </a:extLst>
                </p:cNvPr>
                <p:cNvPicPr/>
                <p:nvPr/>
              </p:nvPicPr>
              <p:blipFill>
                <a:blip r:embed="rId468"/>
                <a:stretch>
                  <a:fillRect/>
                </a:stretch>
              </p:blipFill>
              <p:spPr>
                <a:xfrm>
                  <a:off x="7469939" y="1859371"/>
                  <a:ext cx="417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65" name="Freihand 64">
                  <a:extLst>
                    <a:ext uri="{FF2B5EF4-FFF2-40B4-BE49-F238E27FC236}">
                      <a16:creationId xmlns:a16="http://schemas.microsoft.com/office/drawing/2014/main" id="{66D77EC4-CB8A-419B-9D3D-C0414BB20D20}"/>
                    </a:ext>
                  </a:extLst>
                </p14:cNvPr>
                <p14:cNvContentPartPr/>
                <p14:nvPr/>
              </p14:nvContentPartPr>
              <p14:xfrm>
                <a:off x="7806899" y="1346371"/>
                <a:ext cx="354960" cy="1495080"/>
              </p14:xfrm>
            </p:contentPart>
          </mc:Choice>
          <mc:Fallback>
            <p:pic>
              <p:nvPicPr>
                <p:cNvPr id="65" name="Freihand 64">
                  <a:extLst>
                    <a:ext uri="{FF2B5EF4-FFF2-40B4-BE49-F238E27FC236}">
                      <a16:creationId xmlns:a16="http://schemas.microsoft.com/office/drawing/2014/main" id="{66D77EC4-CB8A-419B-9D3D-C0414BB20D20}"/>
                    </a:ext>
                  </a:extLst>
                </p:cNvPr>
                <p:cNvPicPr/>
                <p:nvPr/>
              </p:nvPicPr>
              <p:blipFill>
                <a:blip r:embed="rId470"/>
                <a:stretch>
                  <a:fillRect/>
                </a:stretch>
              </p:blipFill>
              <p:spPr>
                <a:xfrm>
                  <a:off x="7802579" y="1342051"/>
                  <a:ext cx="363600" cy="150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1">
            <p14:nvContentPartPr>
              <p14:cNvPr id="82" name="Freihand 81">
                <a:extLst>
                  <a:ext uri="{FF2B5EF4-FFF2-40B4-BE49-F238E27FC236}">
                    <a16:creationId xmlns:a16="http://schemas.microsoft.com/office/drawing/2014/main" id="{1E02F551-2EC2-4756-8677-598A7250770E}"/>
                  </a:ext>
                </a:extLst>
              </p14:cNvPr>
              <p14:cNvContentPartPr/>
              <p14:nvPr/>
            </p14:nvContentPartPr>
            <p14:xfrm>
              <a:off x="8231699" y="2060611"/>
              <a:ext cx="549000" cy="88560"/>
            </p14:xfrm>
          </p:contentPart>
        </mc:Choice>
        <mc:Fallback>
          <p:pic>
            <p:nvPicPr>
              <p:cNvPr id="82" name="Freihand 81">
                <a:extLst>
                  <a:ext uri="{FF2B5EF4-FFF2-40B4-BE49-F238E27FC236}">
                    <a16:creationId xmlns:a16="http://schemas.microsoft.com/office/drawing/2014/main" id="{1E02F551-2EC2-4756-8677-598A7250770E}"/>
                  </a:ext>
                </a:extLst>
              </p:cNvPr>
              <p:cNvPicPr/>
              <p:nvPr/>
            </p:nvPicPr>
            <p:blipFill>
              <a:blip r:embed="rId472"/>
              <a:stretch>
                <a:fillRect/>
              </a:stretch>
            </p:blipFill>
            <p:spPr>
              <a:xfrm>
                <a:off x="8227379" y="2056291"/>
                <a:ext cx="557640" cy="97200"/>
              </a:xfrm>
              <a:prstGeom prst="rect">
                <a:avLst/>
              </a:prstGeom>
            </p:spPr>
          </p:pic>
        </mc:Fallback>
      </mc:AlternateContent>
      <p:grpSp>
        <p:nvGrpSpPr>
          <p:cNvPr id="109" name="Gruppieren 108">
            <a:extLst>
              <a:ext uri="{FF2B5EF4-FFF2-40B4-BE49-F238E27FC236}">
                <a16:creationId xmlns:a16="http://schemas.microsoft.com/office/drawing/2014/main" id="{9CF18CC9-166F-4364-81CD-9110C7C8B897}"/>
              </a:ext>
            </a:extLst>
          </p:cNvPr>
          <p:cNvGrpSpPr/>
          <p:nvPr/>
        </p:nvGrpSpPr>
        <p:grpSpPr>
          <a:xfrm>
            <a:off x="8288579" y="1959811"/>
            <a:ext cx="586800" cy="106560"/>
            <a:chOff x="8288579" y="1959811"/>
            <a:chExt cx="586800" cy="106560"/>
          </a:xfrm>
        </p:grpSpPr>
        <mc:AlternateContent xmlns:mc="http://schemas.openxmlformats.org/markup-compatibility/2006">
          <mc:Choice xmlns:p14="http://schemas.microsoft.com/office/powerpoint/2010/main" Requires="p14">
            <p:contentPart p14:bwMode="auto" r:id="rId473">
              <p14:nvContentPartPr>
                <p14:cNvPr id="84" name="Freihand 83">
                  <a:extLst>
                    <a:ext uri="{FF2B5EF4-FFF2-40B4-BE49-F238E27FC236}">
                      <a16:creationId xmlns:a16="http://schemas.microsoft.com/office/drawing/2014/main" id="{56ADE3F9-233C-48E7-8079-681EE4064735}"/>
                    </a:ext>
                  </a:extLst>
                </p14:cNvPr>
                <p14:cNvContentPartPr/>
                <p14:nvPr/>
              </p14:nvContentPartPr>
              <p14:xfrm>
                <a:off x="8293979" y="2018491"/>
                <a:ext cx="9720" cy="8640"/>
              </p14:xfrm>
            </p:contentPart>
          </mc:Choice>
          <mc:Fallback>
            <p:pic>
              <p:nvPicPr>
                <p:cNvPr id="84" name="Freihand 83">
                  <a:extLst>
                    <a:ext uri="{FF2B5EF4-FFF2-40B4-BE49-F238E27FC236}">
                      <a16:creationId xmlns:a16="http://schemas.microsoft.com/office/drawing/2014/main" id="{56ADE3F9-233C-48E7-8079-681EE4064735}"/>
                    </a:ext>
                  </a:extLst>
                </p:cNvPr>
                <p:cNvPicPr/>
                <p:nvPr/>
              </p:nvPicPr>
              <p:blipFill>
                <a:blip r:embed="rId474"/>
                <a:stretch>
                  <a:fillRect/>
                </a:stretch>
              </p:blipFill>
              <p:spPr>
                <a:xfrm>
                  <a:off x="8289659" y="2014171"/>
                  <a:ext cx="18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96" name="Freihand 95">
                  <a:extLst>
                    <a:ext uri="{FF2B5EF4-FFF2-40B4-BE49-F238E27FC236}">
                      <a16:creationId xmlns:a16="http://schemas.microsoft.com/office/drawing/2014/main" id="{3D2FA778-E53A-4C36-B4B5-CE01A9FBB2BA}"/>
                    </a:ext>
                  </a:extLst>
                </p14:cNvPr>
                <p14:cNvContentPartPr/>
                <p14:nvPr/>
              </p14:nvContentPartPr>
              <p14:xfrm>
                <a:off x="8288579" y="1959811"/>
                <a:ext cx="586800" cy="106560"/>
              </p14:xfrm>
            </p:contentPart>
          </mc:Choice>
          <mc:Fallback>
            <p:pic>
              <p:nvPicPr>
                <p:cNvPr id="96" name="Freihand 95">
                  <a:extLst>
                    <a:ext uri="{FF2B5EF4-FFF2-40B4-BE49-F238E27FC236}">
                      <a16:creationId xmlns:a16="http://schemas.microsoft.com/office/drawing/2014/main" id="{3D2FA778-E53A-4C36-B4B5-CE01A9FBB2BA}"/>
                    </a:ext>
                  </a:extLst>
                </p:cNvPr>
                <p:cNvPicPr/>
                <p:nvPr/>
              </p:nvPicPr>
              <p:blipFill>
                <a:blip r:embed="rId476"/>
                <a:stretch>
                  <a:fillRect/>
                </a:stretch>
              </p:blipFill>
              <p:spPr>
                <a:xfrm>
                  <a:off x="8284259" y="1955491"/>
                  <a:ext cx="595440" cy="115200"/>
                </a:xfrm>
                <a:prstGeom prst="rect">
                  <a:avLst/>
                </a:prstGeom>
              </p:spPr>
            </p:pic>
          </mc:Fallback>
        </mc:AlternateContent>
      </p:grpSp>
    </p:spTree>
    <p:extLst>
      <p:ext uri="{BB962C8B-B14F-4D97-AF65-F5344CB8AC3E}">
        <p14:creationId xmlns:p14="http://schemas.microsoft.com/office/powerpoint/2010/main" val="46667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3EFCC7-A25F-FF6C-2B15-291119A09E3D}"/>
              </a:ext>
            </a:extLst>
          </p:cNvPr>
          <p:cNvPicPr>
            <a:picLocks noChangeAspect="1"/>
          </p:cNvPicPr>
          <p:nvPr/>
        </p:nvPicPr>
        <p:blipFill>
          <a:blip r:embed="rId3"/>
          <a:stretch>
            <a:fillRect/>
          </a:stretch>
        </p:blipFill>
        <p:spPr>
          <a:xfrm>
            <a:off x="34448" y="373208"/>
            <a:ext cx="9385354" cy="2822475"/>
          </a:xfrm>
          <a:prstGeom prst="rect">
            <a:avLst/>
          </a:prstGeom>
        </p:spPr>
      </p:pic>
      <p:pic>
        <p:nvPicPr>
          <p:cNvPr id="8" name="Grafik 7">
            <a:extLst>
              <a:ext uri="{FF2B5EF4-FFF2-40B4-BE49-F238E27FC236}">
                <a16:creationId xmlns:a16="http://schemas.microsoft.com/office/drawing/2014/main" id="{47187252-6046-E735-A0EA-FE0D2881428A}"/>
              </a:ext>
            </a:extLst>
          </p:cNvPr>
          <p:cNvPicPr>
            <a:picLocks noChangeAspect="1"/>
          </p:cNvPicPr>
          <p:nvPr/>
        </p:nvPicPr>
        <p:blipFill>
          <a:blip r:embed="rId4"/>
          <a:stretch>
            <a:fillRect/>
          </a:stretch>
        </p:blipFill>
        <p:spPr>
          <a:xfrm>
            <a:off x="47135" y="3163547"/>
            <a:ext cx="4694547" cy="2825480"/>
          </a:xfrm>
          <a:prstGeom prst="rect">
            <a:avLst/>
          </a:prstGeom>
        </p:spPr>
      </p:pic>
      <p:grpSp>
        <p:nvGrpSpPr>
          <p:cNvPr id="19" name="Gruppieren 18">
            <a:extLst>
              <a:ext uri="{FF2B5EF4-FFF2-40B4-BE49-F238E27FC236}">
                <a16:creationId xmlns:a16="http://schemas.microsoft.com/office/drawing/2014/main" id="{269FFC95-6202-4689-AEDB-F916DD6BC026}"/>
              </a:ext>
            </a:extLst>
          </p:cNvPr>
          <p:cNvGrpSpPr/>
          <p:nvPr/>
        </p:nvGrpSpPr>
        <p:grpSpPr>
          <a:xfrm>
            <a:off x="9703019" y="240091"/>
            <a:ext cx="1817280" cy="419400"/>
            <a:chOff x="9703019" y="240091"/>
            <a:chExt cx="1817280" cy="419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FD7C8C4-0B02-43FF-B989-AF7A88218E32}"/>
                    </a:ext>
                  </a:extLst>
                </p14:cNvPr>
                <p14:cNvContentPartPr/>
                <p14:nvPr/>
              </p14:nvContentPartPr>
              <p14:xfrm>
                <a:off x="9724619" y="325411"/>
                <a:ext cx="16200" cy="174960"/>
              </p14:xfrm>
            </p:contentPart>
          </mc:Choice>
          <mc:Fallback xmlns="">
            <p:pic>
              <p:nvPicPr>
                <p:cNvPr id="3" name="Freihand 2">
                  <a:extLst>
                    <a:ext uri="{FF2B5EF4-FFF2-40B4-BE49-F238E27FC236}">
                      <a16:creationId xmlns:a16="http://schemas.microsoft.com/office/drawing/2014/main" id="{5FD7C8C4-0B02-43FF-B989-AF7A88218E32}"/>
                    </a:ext>
                  </a:extLst>
                </p:cNvPr>
                <p:cNvPicPr/>
                <p:nvPr/>
              </p:nvPicPr>
              <p:blipFill>
                <a:blip r:embed="rId6"/>
                <a:stretch>
                  <a:fillRect/>
                </a:stretch>
              </p:blipFill>
              <p:spPr>
                <a:xfrm>
                  <a:off x="9720299" y="321091"/>
                  <a:ext cx="24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3F71AA8-70C8-4FF1-9089-EBC67895C438}"/>
                    </a:ext>
                  </a:extLst>
                </p14:cNvPr>
                <p14:cNvContentPartPr/>
                <p14:nvPr/>
              </p14:nvContentPartPr>
              <p14:xfrm>
                <a:off x="9703019" y="298411"/>
                <a:ext cx="195120" cy="28440"/>
              </p14:xfrm>
            </p:contentPart>
          </mc:Choice>
          <mc:Fallback xmlns="">
            <p:pic>
              <p:nvPicPr>
                <p:cNvPr id="5" name="Freihand 4">
                  <a:extLst>
                    <a:ext uri="{FF2B5EF4-FFF2-40B4-BE49-F238E27FC236}">
                      <a16:creationId xmlns:a16="http://schemas.microsoft.com/office/drawing/2014/main" id="{B3F71AA8-70C8-4FF1-9089-EBC67895C438}"/>
                    </a:ext>
                  </a:extLst>
                </p:cNvPr>
                <p:cNvPicPr/>
                <p:nvPr/>
              </p:nvPicPr>
              <p:blipFill>
                <a:blip r:embed="rId8"/>
                <a:stretch>
                  <a:fillRect/>
                </a:stretch>
              </p:blipFill>
              <p:spPr>
                <a:xfrm>
                  <a:off x="9698699" y="294091"/>
                  <a:ext cx="203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325A296-8280-4273-97A8-93B975954DCA}"/>
                    </a:ext>
                  </a:extLst>
                </p14:cNvPr>
                <p14:cNvContentPartPr/>
                <p14:nvPr/>
              </p14:nvContentPartPr>
              <p14:xfrm>
                <a:off x="9715979" y="369331"/>
                <a:ext cx="185040" cy="139320"/>
              </p14:xfrm>
            </p:contentPart>
          </mc:Choice>
          <mc:Fallback xmlns="">
            <p:pic>
              <p:nvPicPr>
                <p:cNvPr id="7" name="Freihand 6">
                  <a:extLst>
                    <a:ext uri="{FF2B5EF4-FFF2-40B4-BE49-F238E27FC236}">
                      <a16:creationId xmlns:a16="http://schemas.microsoft.com/office/drawing/2014/main" id="{5325A296-8280-4273-97A8-93B975954DCA}"/>
                    </a:ext>
                  </a:extLst>
                </p:cNvPr>
                <p:cNvPicPr/>
                <p:nvPr/>
              </p:nvPicPr>
              <p:blipFill>
                <a:blip r:embed="rId10"/>
                <a:stretch>
                  <a:fillRect/>
                </a:stretch>
              </p:blipFill>
              <p:spPr>
                <a:xfrm>
                  <a:off x="9711659" y="365011"/>
                  <a:ext cx="193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361BEC2-A913-4929-ABD5-436527D24265}"/>
                    </a:ext>
                  </a:extLst>
                </p14:cNvPr>
                <p14:cNvContentPartPr/>
                <p14:nvPr/>
              </p14:nvContentPartPr>
              <p14:xfrm>
                <a:off x="10014059" y="295531"/>
                <a:ext cx="217080" cy="159120"/>
              </p14:xfrm>
            </p:contentPart>
          </mc:Choice>
          <mc:Fallback xmlns="">
            <p:pic>
              <p:nvPicPr>
                <p:cNvPr id="9" name="Freihand 8">
                  <a:extLst>
                    <a:ext uri="{FF2B5EF4-FFF2-40B4-BE49-F238E27FC236}">
                      <a16:creationId xmlns:a16="http://schemas.microsoft.com/office/drawing/2014/main" id="{D361BEC2-A913-4929-ABD5-436527D24265}"/>
                    </a:ext>
                  </a:extLst>
                </p:cNvPr>
                <p:cNvPicPr/>
                <p:nvPr/>
              </p:nvPicPr>
              <p:blipFill>
                <a:blip r:embed="rId12"/>
                <a:stretch>
                  <a:fillRect/>
                </a:stretch>
              </p:blipFill>
              <p:spPr>
                <a:xfrm>
                  <a:off x="10009739" y="291211"/>
                  <a:ext cx="225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B10E2E1-FFC8-4A03-B334-5DE3FE46496E}"/>
                    </a:ext>
                  </a:extLst>
                </p14:cNvPr>
                <p14:cNvContentPartPr/>
                <p14:nvPr/>
              </p14:nvContentPartPr>
              <p14:xfrm>
                <a:off x="10349579" y="384451"/>
                <a:ext cx="158040" cy="10800"/>
              </p14:xfrm>
            </p:contentPart>
          </mc:Choice>
          <mc:Fallback xmlns="">
            <p:pic>
              <p:nvPicPr>
                <p:cNvPr id="11" name="Freihand 10">
                  <a:extLst>
                    <a:ext uri="{FF2B5EF4-FFF2-40B4-BE49-F238E27FC236}">
                      <a16:creationId xmlns:a16="http://schemas.microsoft.com/office/drawing/2014/main" id="{1B10E2E1-FFC8-4A03-B334-5DE3FE46496E}"/>
                    </a:ext>
                  </a:extLst>
                </p:cNvPr>
                <p:cNvPicPr/>
                <p:nvPr/>
              </p:nvPicPr>
              <p:blipFill>
                <a:blip r:embed="rId14"/>
                <a:stretch>
                  <a:fillRect/>
                </a:stretch>
              </p:blipFill>
              <p:spPr>
                <a:xfrm>
                  <a:off x="10345259" y="380131"/>
                  <a:ext cx="166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003CD6E-AB69-415C-9801-C9267D1A0351}"/>
                    </a:ext>
                  </a:extLst>
                </p14:cNvPr>
                <p14:cNvContentPartPr/>
                <p14:nvPr/>
              </p14:nvContentPartPr>
              <p14:xfrm>
                <a:off x="10718939" y="294451"/>
                <a:ext cx="10080" cy="144360"/>
              </p14:xfrm>
            </p:contentPart>
          </mc:Choice>
          <mc:Fallback xmlns="">
            <p:pic>
              <p:nvPicPr>
                <p:cNvPr id="12" name="Freihand 11">
                  <a:extLst>
                    <a:ext uri="{FF2B5EF4-FFF2-40B4-BE49-F238E27FC236}">
                      <a16:creationId xmlns:a16="http://schemas.microsoft.com/office/drawing/2014/main" id="{B003CD6E-AB69-415C-9801-C9267D1A0351}"/>
                    </a:ext>
                  </a:extLst>
                </p:cNvPr>
                <p:cNvPicPr/>
                <p:nvPr/>
              </p:nvPicPr>
              <p:blipFill>
                <a:blip r:embed="rId16"/>
                <a:stretch>
                  <a:fillRect/>
                </a:stretch>
              </p:blipFill>
              <p:spPr>
                <a:xfrm>
                  <a:off x="10714619" y="290131"/>
                  <a:ext cx="18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804B921-F5BB-4DFD-B02C-2A6CA7185EC3}"/>
                    </a:ext>
                  </a:extLst>
                </p14:cNvPr>
                <p14:cNvContentPartPr/>
                <p14:nvPr/>
              </p14:nvContentPartPr>
              <p14:xfrm>
                <a:off x="10574939" y="240091"/>
                <a:ext cx="246600" cy="34920"/>
              </p14:xfrm>
            </p:contentPart>
          </mc:Choice>
          <mc:Fallback xmlns="">
            <p:pic>
              <p:nvPicPr>
                <p:cNvPr id="13" name="Freihand 12">
                  <a:extLst>
                    <a:ext uri="{FF2B5EF4-FFF2-40B4-BE49-F238E27FC236}">
                      <a16:creationId xmlns:a16="http://schemas.microsoft.com/office/drawing/2014/main" id="{2804B921-F5BB-4DFD-B02C-2A6CA7185EC3}"/>
                    </a:ext>
                  </a:extLst>
                </p:cNvPr>
                <p:cNvPicPr/>
                <p:nvPr/>
              </p:nvPicPr>
              <p:blipFill>
                <a:blip r:embed="rId18"/>
                <a:stretch>
                  <a:fillRect/>
                </a:stretch>
              </p:blipFill>
              <p:spPr>
                <a:xfrm>
                  <a:off x="10570619" y="235771"/>
                  <a:ext cx="255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8F99532-3979-4CB2-8011-F91A146244E7}"/>
                    </a:ext>
                  </a:extLst>
                </p14:cNvPr>
                <p14:cNvContentPartPr/>
                <p14:nvPr/>
              </p14:nvContentPartPr>
              <p14:xfrm>
                <a:off x="10802099" y="336931"/>
                <a:ext cx="117720" cy="104760"/>
              </p14:xfrm>
            </p:contentPart>
          </mc:Choice>
          <mc:Fallback xmlns="">
            <p:pic>
              <p:nvPicPr>
                <p:cNvPr id="14" name="Freihand 13">
                  <a:extLst>
                    <a:ext uri="{FF2B5EF4-FFF2-40B4-BE49-F238E27FC236}">
                      <a16:creationId xmlns:a16="http://schemas.microsoft.com/office/drawing/2014/main" id="{08F99532-3979-4CB2-8011-F91A146244E7}"/>
                    </a:ext>
                  </a:extLst>
                </p:cNvPr>
                <p:cNvPicPr/>
                <p:nvPr/>
              </p:nvPicPr>
              <p:blipFill>
                <a:blip r:embed="rId20"/>
                <a:stretch>
                  <a:fillRect/>
                </a:stretch>
              </p:blipFill>
              <p:spPr>
                <a:xfrm>
                  <a:off x="10797779" y="332611"/>
                  <a:ext cx="126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F6C400E-9976-442F-BC59-21470FCA3540}"/>
                    </a:ext>
                  </a:extLst>
                </p14:cNvPr>
                <p14:cNvContentPartPr/>
                <p14:nvPr/>
              </p14:nvContentPartPr>
              <p14:xfrm>
                <a:off x="10942499" y="265291"/>
                <a:ext cx="178200" cy="150120"/>
              </p14:xfrm>
            </p:contentPart>
          </mc:Choice>
          <mc:Fallback xmlns="">
            <p:pic>
              <p:nvPicPr>
                <p:cNvPr id="15" name="Freihand 14">
                  <a:extLst>
                    <a:ext uri="{FF2B5EF4-FFF2-40B4-BE49-F238E27FC236}">
                      <a16:creationId xmlns:a16="http://schemas.microsoft.com/office/drawing/2014/main" id="{5F6C400E-9976-442F-BC59-21470FCA3540}"/>
                    </a:ext>
                  </a:extLst>
                </p:cNvPr>
                <p:cNvPicPr/>
                <p:nvPr/>
              </p:nvPicPr>
              <p:blipFill>
                <a:blip r:embed="rId22"/>
                <a:stretch>
                  <a:fillRect/>
                </a:stretch>
              </p:blipFill>
              <p:spPr>
                <a:xfrm>
                  <a:off x="10938179" y="260971"/>
                  <a:ext cx="186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F388DF38-399B-4457-970B-77CA46A98EAF}"/>
                    </a:ext>
                  </a:extLst>
                </p14:cNvPr>
                <p14:cNvContentPartPr/>
                <p14:nvPr/>
              </p14:nvContentPartPr>
              <p14:xfrm>
                <a:off x="11135459" y="328651"/>
                <a:ext cx="289440" cy="330840"/>
              </p14:xfrm>
            </p:contentPart>
          </mc:Choice>
          <mc:Fallback xmlns="">
            <p:pic>
              <p:nvPicPr>
                <p:cNvPr id="17" name="Freihand 16">
                  <a:extLst>
                    <a:ext uri="{FF2B5EF4-FFF2-40B4-BE49-F238E27FC236}">
                      <a16:creationId xmlns:a16="http://schemas.microsoft.com/office/drawing/2014/main" id="{F388DF38-399B-4457-970B-77CA46A98EAF}"/>
                    </a:ext>
                  </a:extLst>
                </p:cNvPr>
                <p:cNvPicPr/>
                <p:nvPr/>
              </p:nvPicPr>
              <p:blipFill>
                <a:blip r:embed="rId24"/>
                <a:stretch>
                  <a:fillRect/>
                </a:stretch>
              </p:blipFill>
              <p:spPr>
                <a:xfrm>
                  <a:off x="11131139" y="324331"/>
                  <a:ext cx="2980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FDD6F37-B2D7-4564-AF38-1F1415C04D66}"/>
                    </a:ext>
                  </a:extLst>
                </p14:cNvPr>
                <p14:cNvContentPartPr/>
                <p14:nvPr/>
              </p14:nvContentPartPr>
              <p14:xfrm>
                <a:off x="10677899" y="527011"/>
                <a:ext cx="842400" cy="34200"/>
              </p14:xfrm>
            </p:contentPart>
          </mc:Choice>
          <mc:Fallback xmlns="">
            <p:pic>
              <p:nvPicPr>
                <p:cNvPr id="18" name="Freihand 17">
                  <a:extLst>
                    <a:ext uri="{FF2B5EF4-FFF2-40B4-BE49-F238E27FC236}">
                      <a16:creationId xmlns:a16="http://schemas.microsoft.com/office/drawing/2014/main" id="{7FDD6F37-B2D7-4564-AF38-1F1415C04D66}"/>
                    </a:ext>
                  </a:extLst>
                </p:cNvPr>
                <p:cNvPicPr/>
                <p:nvPr/>
              </p:nvPicPr>
              <p:blipFill>
                <a:blip r:embed="rId26"/>
                <a:stretch>
                  <a:fillRect/>
                </a:stretch>
              </p:blipFill>
              <p:spPr>
                <a:xfrm>
                  <a:off x="10673579" y="522691"/>
                  <a:ext cx="851040" cy="42840"/>
                </a:xfrm>
                <a:prstGeom prst="rect">
                  <a:avLst/>
                </a:prstGeom>
              </p:spPr>
            </p:pic>
          </mc:Fallback>
        </mc:AlternateContent>
      </p:grpSp>
      <p:grpSp>
        <p:nvGrpSpPr>
          <p:cNvPr id="23" name="Gruppieren 22">
            <a:extLst>
              <a:ext uri="{FF2B5EF4-FFF2-40B4-BE49-F238E27FC236}">
                <a16:creationId xmlns:a16="http://schemas.microsoft.com/office/drawing/2014/main" id="{470CD2B4-CCE5-4D17-A1FC-76E24CC25886}"/>
              </a:ext>
            </a:extLst>
          </p:cNvPr>
          <p:cNvGrpSpPr/>
          <p:nvPr/>
        </p:nvGrpSpPr>
        <p:grpSpPr>
          <a:xfrm>
            <a:off x="11491859" y="168091"/>
            <a:ext cx="336960" cy="247320"/>
            <a:chOff x="11491859" y="168091"/>
            <a:chExt cx="336960" cy="247320"/>
          </a:xfrm>
        </p:grpSpPr>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F7E3FA42-C64A-47A8-9B5B-3EDF18BE8526}"/>
                    </a:ext>
                  </a:extLst>
                </p14:cNvPr>
                <p14:cNvContentPartPr/>
                <p14:nvPr/>
              </p14:nvContentPartPr>
              <p14:xfrm>
                <a:off x="11491859" y="185731"/>
                <a:ext cx="143640" cy="229680"/>
              </p14:xfrm>
            </p:contentPart>
          </mc:Choice>
          <mc:Fallback xmlns="">
            <p:pic>
              <p:nvPicPr>
                <p:cNvPr id="20" name="Freihand 19">
                  <a:extLst>
                    <a:ext uri="{FF2B5EF4-FFF2-40B4-BE49-F238E27FC236}">
                      <a16:creationId xmlns:a16="http://schemas.microsoft.com/office/drawing/2014/main" id="{F7E3FA42-C64A-47A8-9B5B-3EDF18BE8526}"/>
                    </a:ext>
                  </a:extLst>
                </p:cNvPr>
                <p:cNvPicPr/>
                <p:nvPr/>
              </p:nvPicPr>
              <p:blipFill>
                <a:blip r:embed="rId28"/>
                <a:stretch>
                  <a:fillRect/>
                </a:stretch>
              </p:blipFill>
              <p:spPr>
                <a:xfrm>
                  <a:off x="11487539" y="181411"/>
                  <a:ext cx="152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CCC36722-597A-49C3-8C57-662B7A26C840}"/>
                    </a:ext>
                  </a:extLst>
                </p14:cNvPr>
                <p14:cNvContentPartPr/>
                <p14:nvPr/>
              </p14:nvContentPartPr>
              <p14:xfrm>
                <a:off x="11678699" y="168091"/>
                <a:ext cx="127800" cy="207360"/>
              </p14:xfrm>
            </p:contentPart>
          </mc:Choice>
          <mc:Fallback xmlns="">
            <p:pic>
              <p:nvPicPr>
                <p:cNvPr id="21" name="Freihand 20">
                  <a:extLst>
                    <a:ext uri="{FF2B5EF4-FFF2-40B4-BE49-F238E27FC236}">
                      <a16:creationId xmlns:a16="http://schemas.microsoft.com/office/drawing/2014/main" id="{CCC36722-597A-49C3-8C57-662B7A26C840}"/>
                    </a:ext>
                  </a:extLst>
                </p:cNvPr>
                <p:cNvPicPr/>
                <p:nvPr/>
              </p:nvPicPr>
              <p:blipFill>
                <a:blip r:embed="rId30"/>
                <a:stretch>
                  <a:fillRect/>
                </a:stretch>
              </p:blipFill>
              <p:spPr>
                <a:xfrm>
                  <a:off x="11674379" y="163771"/>
                  <a:ext cx="136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2A5FCB4-09D3-4377-8B2C-07C3FE5BDBCC}"/>
                    </a:ext>
                  </a:extLst>
                </p14:cNvPr>
                <p14:cNvContentPartPr/>
                <p14:nvPr/>
              </p14:nvContentPartPr>
              <p14:xfrm>
                <a:off x="11657819" y="266371"/>
                <a:ext cx="171000" cy="20880"/>
              </p14:xfrm>
            </p:contentPart>
          </mc:Choice>
          <mc:Fallback xmlns="">
            <p:pic>
              <p:nvPicPr>
                <p:cNvPr id="22" name="Freihand 21">
                  <a:extLst>
                    <a:ext uri="{FF2B5EF4-FFF2-40B4-BE49-F238E27FC236}">
                      <a16:creationId xmlns:a16="http://schemas.microsoft.com/office/drawing/2014/main" id="{72A5FCB4-09D3-4377-8B2C-07C3FE5BDBCC}"/>
                    </a:ext>
                  </a:extLst>
                </p:cNvPr>
                <p:cNvPicPr/>
                <p:nvPr/>
              </p:nvPicPr>
              <p:blipFill>
                <a:blip r:embed="rId32"/>
                <a:stretch>
                  <a:fillRect/>
                </a:stretch>
              </p:blipFill>
              <p:spPr>
                <a:xfrm>
                  <a:off x="11653499" y="262051"/>
                  <a:ext cx="17964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118" name="Freihand 117">
                <a:extLst>
                  <a:ext uri="{FF2B5EF4-FFF2-40B4-BE49-F238E27FC236}">
                    <a16:creationId xmlns:a16="http://schemas.microsoft.com/office/drawing/2014/main" id="{CB747B31-ED65-41A7-830E-9F9C529A59B3}"/>
                  </a:ext>
                </a:extLst>
              </p14:cNvPr>
              <p14:cNvContentPartPr/>
              <p14:nvPr/>
            </p14:nvContentPartPr>
            <p14:xfrm>
              <a:off x="3111059" y="4589611"/>
              <a:ext cx="589320" cy="337680"/>
            </p14:xfrm>
          </p:contentPart>
        </mc:Choice>
        <mc:Fallback xmlns="">
          <p:pic>
            <p:nvPicPr>
              <p:cNvPr id="118" name="Freihand 117">
                <a:extLst>
                  <a:ext uri="{FF2B5EF4-FFF2-40B4-BE49-F238E27FC236}">
                    <a16:creationId xmlns:a16="http://schemas.microsoft.com/office/drawing/2014/main" id="{CB747B31-ED65-41A7-830E-9F9C529A59B3}"/>
                  </a:ext>
                </a:extLst>
              </p:cNvPr>
              <p:cNvPicPr/>
              <p:nvPr/>
            </p:nvPicPr>
            <p:blipFill>
              <a:blip r:embed="rId34"/>
              <a:stretch>
                <a:fillRect/>
              </a:stretch>
            </p:blipFill>
            <p:spPr>
              <a:xfrm>
                <a:off x="3106739" y="4585291"/>
                <a:ext cx="597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3" name="Freihand 152">
                <a:extLst>
                  <a:ext uri="{FF2B5EF4-FFF2-40B4-BE49-F238E27FC236}">
                    <a16:creationId xmlns:a16="http://schemas.microsoft.com/office/drawing/2014/main" id="{433E6A39-FE5B-477A-A73F-48C88A4D1462}"/>
                  </a:ext>
                </a:extLst>
              </p14:cNvPr>
              <p14:cNvContentPartPr/>
              <p14:nvPr/>
            </p14:nvContentPartPr>
            <p14:xfrm>
              <a:off x="2602379" y="4379731"/>
              <a:ext cx="542880" cy="181440"/>
            </p14:xfrm>
          </p:contentPart>
        </mc:Choice>
        <mc:Fallback xmlns="">
          <p:pic>
            <p:nvPicPr>
              <p:cNvPr id="153" name="Freihand 152">
                <a:extLst>
                  <a:ext uri="{FF2B5EF4-FFF2-40B4-BE49-F238E27FC236}">
                    <a16:creationId xmlns:a16="http://schemas.microsoft.com/office/drawing/2014/main" id="{433E6A39-FE5B-477A-A73F-48C88A4D1462}"/>
                  </a:ext>
                </a:extLst>
              </p:cNvPr>
              <p:cNvPicPr/>
              <p:nvPr/>
            </p:nvPicPr>
            <p:blipFill>
              <a:blip r:embed="rId36"/>
              <a:stretch>
                <a:fillRect/>
              </a:stretch>
            </p:blipFill>
            <p:spPr>
              <a:xfrm>
                <a:off x="2598059" y="4375051"/>
                <a:ext cx="551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5" name="Freihand 154">
                <a:extLst>
                  <a:ext uri="{FF2B5EF4-FFF2-40B4-BE49-F238E27FC236}">
                    <a16:creationId xmlns:a16="http://schemas.microsoft.com/office/drawing/2014/main" id="{CF530960-C138-45FF-9FFA-053456DF7BFD}"/>
                  </a:ext>
                </a:extLst>
              </p14:cNvPr>
              <p14:cNvContentPartPr/>
              <p14:nvPr/>
            </p14:nvContentPartPr>
            <p14:xfrm>
              <a:off x="2706779" y="4253011"/>
              <a:ext cx="557280" cy="459720"/>
            </p14:xfrm>
          </p:contentPart>
        </mc:Choice>
        <mc:Fallback xmlns="">
          <p:pic>
            <p:nvPicPr>
              <p:cNvPr id="155" name="Freihand 154">
                <a:extLst>
                  <a:ext uri="{FF2B5EF4-FFF2-40B4-BE49-F238E27FC236}">
                    <a16:creationId xmlns:a16="http://schemas.microsoft.com/office/drawing/2014/main" id="{CF530960-C138-45FF-9FFA-053456DF7BFD}"/>
                  </a:ext>
                </a:extLst>
              </p:cNvPr>
              <p:cNvPicPr/>
              <p:nvPr/>
            </p:nvPicPr>
            <p:blipFill>
              <a:blip r:embed="rId38"/>
              <a:stretch>
                <a:fillRect/>
              </a:stretch>
            </p:blipFill>
            <p:spPr>
              <a:xfrm>
                <a:off x="2702459" y="4248691"/>
                <a:ext cx="565920" cy="468360"/>
              </a:xfrm>
              <a:prstGeom prst="rect">
                <a:avLst/>
              </a:prstGeom>
            </p:spPr>
          </p:pic>
        </mc:Fallback>
      </mc:AlternateContent>
      <p:grpSp>
        <p:nvGrpSpPr>
          <p:cNvPr id="185" name="Gruppieren 184">
            <a:extLst>
              <a:ext uri="{FF2B5EF4-FFF2-40B4-BE49-F238E27FC236}">
                <a16:creationId xmlns:a16="http://schemas.microsoft.com/office/drawing/2014/main" id="{C61E4C9C-3EE4-4F03-81F9-3B8952AA77BE}"/>
              </a:ext>
            </a:extLst>
          </p:cNvPr>
          <p:cNvGrpSpPr/>
          <p:nvPr/>
        </p:nvGrpSpPr>
        <p:grpSpPr>
          <a:xfrm>
            <a:off x="2572859" y="3159331"/>
            <a:ext cx="2793240" cy="988560"/>
            <a:chOff x="2572859" y="3159331"/>
            <a:chExt cx="2793240" cy="988560"/>
          </a:xfrm>
        </p:grpSpPr>
        <mc:AlternateContent xmlns:mc="http://schemas.openxmlformats.org/markup-compatibility/2006" xmlns:p14="http://schemas.microsoft.com/office/powerpoint/2010/main">
          <mc:Choice Requires="p14">
            <p:contentPart p14:bwMode="auto" r:id="rId39">
              <p14:nvContentPartPr>
                <p14:cNvPr id="157" name="Freihand 156">
                  <a:extLst>
                    <a:ext uri="{FF2B5EF4-FFF2-40B4-BE49-F238E27FC236}">
                      <a16:creationId xmlns:a16="http://schemas.microsoft.com/office/drawing/2014/main" id="{B2660D28-750B-45B7-83BC-950EEC133329}"/>
                    </a:ext>
                  </a:extLst>
                </p14:cNvPr>
                <p14:cNvContentPartPr/>
                <p14:nvPr/>
              </p14:nvContentPartPr>
              <p14:xfrm>
                <a:off x="2771939" y="3882571"/>
                <a:ext cx="183960" cy="265320"/>
              </p14:xfrm>
            </p:contentPart>
          </mc:Choice>
          <mc:Fallback xmlns="">
            <p:pic>
              <p:nvPicPr>
                <p:cNvPr id="157" name="Freihand 156">
                  <a:extLst>
                    <a:ext uri="{FF2B5EF4-FFF2-40B4-BE49-F238E27FC236}">
                      <a16:creationId xmlns:a16="http://schemas.microsoft.com/office/drawing/2014/main" id="{B2660D28-750B-45B7-83BC-950EEC133329}"/>
                    </a:ext>
                  </a:extLst>
                </p:cNvPr>
                <p:cNvPicPr/>
                <p:nvPr/>
              </p:nvPicPr>
              <p:blipFill>
                <a:blip r:embed="rId40"/>
                <a:stretch>
                  <a:fillRect/>
                </a:stretch>
              </p:blipFill>
              <p:spPr>
                <a:xfrm>
                  <a:off x="2767619" y="3878251"/>
                  <a:ext cx="192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8" name="Freihand 157">
                  <a:extLst>
                    <a:ext uri="{FF2B5EF4-FFF2-40B4-BE49-F238E27FC236}">
                      <a16:creationId xmlns:a16="http://schemas.microsoft.com/office/drawing/2014/main" id="{215A83DF-795E-4826-A1DA-2C64D8A2F096}"/>
                    </a:ext>
                  </a:extLst>
                </p14:cNvPr>
                <p14:cNvContentPartPr/>
                <p14:nvPr/>
              </p14:nvContentPartPr>
              <p14:xfrm>
                <a:off x="2572859" y="3706891"/>
                <a:ext cx="48240" cy="132480"/>
              </p14:xfrm>
            </p:contentPart>
          </mc:Choice>
          <mc:Fallback xmlns="">
            <p:pic>
              <p:nvPicPr>
                <p:cNvPr id="158" name="Freihand 157">
                  <a:extLst>
                    <a:ext uri="{FF2B5EF4-FFF2-40B4-BE49-F238E27FC236}">
                      <a16:creationId xmlns:a16="http://schemas.microsoft.com/office/drawing/2014/main" id="{215A83DF-795E-4826-A1DA-2C64D8A2F096}"/>
                    </a:ext>
                  </a:extLst>
                </p:cNvPr>
                <p:cNvPicPr/>
                <p:nvPr/>
              </p:nvPicPr>
              <p:blipFill>
                <a:blip r:embed="rId42"/>
                <a:stretch>
                  <a:fillRect/>
                </a:stretch>
              </p:blipFill>
              <p:spPr>
                <a:xfrm>
                  <a:off x="2568539" y="3702571"/>
                  <a:ext cx="56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9" name="Freihand 158">
                  <a:extLst>
                    <a:ext uri="{FF2B5EF4-FFF2-40B4-BE49-F238E27FC236}">
                      <a16:creationId xmlns:a16="http://schemas.microsoft.com/office/drawing/2014/main" id="{10FACA56-E50E-4553-80D4-66319D3730A7}"/>
                    </a:ext>
                  </a:extLst>
                </p14:cNvPr>
                <p14:cNvContentPartPr/>
                <p14:nvPr/>
              </p14:nvContentPartPr>
              <p14:xfrm>
                <a:off x="2572859" y="3663691"/>
                <a:ext cx="130680" cy="69840"/>
              </p14:xfrm>
            </p:contentPart>
          </mc:Choice>
          <mc:Fallback xmlns="">
            <p:pic>
              <p:nvPicPr>
                <p:cNvPr id="159" name="Freihand 158">
                  <a:extLst>
                    <a:ext uri="{FF2B5EF4-FFF2-40B4-BE49-F238E27FC236}">
                      <a16:creationId xmlns:a16="http://schemas.microsoft.com/office/drawing/2014/main" id="{10FACA56-E50E-4553-80D4-66319D3730A7}"/>
                    </a:ext>
                  </a:extLst>
                </p:cNvPr>
                <p:cNvPicPr/>
                <p:nvPr/>
              </p:nvPicPr>
              <p:blipFill>
                <a:blip r:embed="rId44"/>
                <a:stretch>
                  <a:fillRect/>
                </a:stretch>
              </p:blipFill>
              <p:spPr>
                <a:xfrm>
                  <a:off x="2568539" y="3659371"/>
                  <a:ext cx="1393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0" name="Freihand 159">
                  <a:extLst>
                    <a:ext uri="{FF2B5EF4-FFF2-40B4-BE49-F238E27FC236}">
                      <a16:creationId xmlns:a16="http://schemas.microsoft.com/office/drawing/2014/main" id="{77B44A31-4E6C-4394-BE9C-D2DBEC9AAE25}"/>
                    </a:ext>
                  </a:extLst>
                </p14:cNvPr>
                <p14:cNvContentPartPr/>
                <p14:nvPr/>
              </p14:nvContentPartPr>
              <p14:xfrm>
                <a:off x="2620019" y="3731371"/>
                <a:ext cx="160560" cy="90000"/>
              </p14:xfrm>
            </p:contentPart>
          </mc:Choice>
          <mc:Fallback xmlns="">
            <p:pic>
              <p:nvPicPr>
                <p:cNvPr id="160" name="Freihand 159">
                  <a:extLst>
                    <a:ext uri="{FF2B5EF4-FFF2-40B4-BE49-F238E27FC236}">
                      <a16:creationId xmlns:a16="http://schemas.microsoft.com/office/drawing/2014/main" id="{77B44A31-4E6C-4394-BE9C-D2DBEC9AAE25}"/>
                    </a:ext>
                  </a:extLst>
                </p:cNvPr>
                <p:cNvPicPr/>
                <p:nvPr/>
              </p:nvPicPr>
              <p:blipFill>
                <a:blip r:embed="rId46"/>
                <a:stretch>
                  <a:fillRect/>
                </a:stretch>
              </p:blipFill>
              <p:spPr>
                <a:xfrm>
                  <a:off x="2615699" y="3727051"/>
                  <a:ext cx="169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1" name="Freihand 160">
                  <a:extLst>
                    <a:ext uri="{FF2B5EF4-FFF2-40B4-BE49-F238E27FC236}">
                      <a16:creationId xmlns:a16="http://schemas.microsoft.com/office/drawing/2014/main" id="{540C9142-FA79-4C25-BF40-E288FB51E549}"/>
                    </a:ext>
                  </a:extLst>
                </p14:cNvPr>
                <p14:cNvContentPartPr/>
                <p14:nvPr/>
              </p14:nvContentPartPr>
              <p14:xfrm>
                <a:off x="2789579" y="3582691"/>
                <a:ext cx="165600" cy="133200"/>
              </p14:xfrm>
            </p:contentPart>
          </mc:Choice>
          <mc:Fallback xmlns="">
            <p:pic>
              <p:nvPicPr>
                <p:cNvPr id="161" name="Freihand 160">
                  <a:extLst>
                    <a:ext uri="{FF2B5EF4-FFF2-40B4-BE49-F238E27FC236}">
                      <a16:creationId xmlns:a16="http://schemas.microsoft.com/office/drawing/2014/main" id="{540C9142-FA79-4C25-BF40-E288FB51E549}"/>
                    </a:ext>
                  </a:extLst>
                </p:cNvPr>
                <p:cNvPicPr/>
                <p:nvPr/>
              </p:nvPicPr>
              <p:blipFill>
                <a:blip r:embed="rId48"/>
                <a:stretch>
                  <a:fillRect/>
                </a:stretch>
              </p:blipFill>
              <p:spPr>
                <a:xfrm>
                  <a:off x="2785259" y="3578371"/>
                  <a:ext cx="174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2" name="Freihand 161">
                  <a:extLst>
                    <a:ext uri="{FF2B5EF4-FFF2-40B4-BE49-F238E27FC236}">
                      <a16:creationId xmlns:a16="http://schemas.microsoft.com/office/drawing/2014/main" id="{1A087918-C1AC-4755-A1B2-49D4A0EB3D29}"/>
                    </a:ext>
                  </a:extLst>
                </p14:cNvPr>
                <p14:cNvContentPartPr/>
                <p14:nvPr/>
              </p14:nvContentPartPr>
              <p14:xfrm>
                <a:off x="2965259" y="3549571"/>
                <a:ext cx="165600" cy="59400"/>
              </p14:xfrm>
            </p:contentPart>
          </mc:Choice>
          <mc:Fallback xmlns="">
            <p:pic>
              <p:nvPicPr>
                <p:cNvPr id="162" name="Freihand 161">
                  <a:extLst>
                    <a:ext uri="{FF2B5EF4-FFF2-40B4-BE49-F238E27FC236}">
                      <a16:creationId xmlns:a16="http://schemas.microsoft.com/office/drawing/2014/main" id="{1A087918-C1AC-4755-A1B2-49D4A0EB3D29}"/>
                    </a:ext>
                  </a:extLst>
                </p:cNvPr>
                <p:cNvPicPr/>
                <p:nvPr/>
              </p:nvPicPr>
              <p:blipFill>
                <a:blip r:embed="rId50"/>
                <a:stretch>
                  <a:fillRect/>
                </a:stretch>
              </p:blipFill>
              <p:spPr>
                <a:xfrm>
                  <a:off x="2960939" y="3545251"/>
                  <a:ext cx="174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3" name="Freihand 162">
                  <a:extLst>
                    <a:ext uri="{FF2B5EF4-FFF2-40B4-BE49-F238E27FC236}">
                      <a16:creationId xmlns:a16="http://schemas.microsoft.com/office/drawing/2014/main" id="{D18E815F-4CC0-4E49-B98D-1FE2C1B2605B}"/>
                    </a:ext>
                  </a:extLst>
                </p14:cNvPr>
                <p14:cNvContentPartPr/>
                <p14:nvPr/>
              </p14:nvContentPartPr>
              <p14:xfrm>
                <a:off x="3123299" y="3500611"/>
                <a:ext cx="168480" cy="202680"/>
              </p14:xfrm>
            </p:contentPart>
          </mc:Choice>
          <mc:Fallback xmlns="">
            <p:pic>
              <p:nvPicPr>
                <p:cNvPr id="163" name="Freihand 162">
                  <a:extLst>
                    <a:ext uri="{FF2B5EF4-FFF2-40B4-BE49-F238E27FC236}">
                      <a16:creationId xmlns:a16="http://schemas.microsoft.com/office/drawing/2014/main" id="{D18E815F-4CC0-4E49-B98D-1FE2C1B2605B}"/>
                    </a:ext>
                  </a:extLst>
                </p:cNvPr>
                <p:cNvPicPr/>
                <p:nvPr/>
              </p:nvPicPr>
              <p:blipFill>
                <a:blip r:embed="rId52"/>
                <a:stretch>
                  <a:fillRect/>
                </a:stretch>
              </p:blipFill>
              <p:spPr>
                <a:xfrm>
                  <a:off x="3118979" y="3496291"/>
                  <a:ext cx="177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4" name="Freihand 163">
                  <a:extLst>
                    <a:ext uri="{FF2B5EF4-FFF2-40B4-BE49-F238E27FC236}">
                      <a16:creationId xmlns:a16="http://schemas.microsoft.com/office/drawing/2014/main" id="{2B22634B-0FEB-4C2A-906B-35C982369965}"/>
                    </a:ext>
                  </a:extLst>
                </p14:cNvPr>
                <p14:cNvContentPartPr/>
                <p14:nvPr/>
              </p14:nvContentPartPr>
              <p14:xfrm>
                <a:off x="3316979" y="3440851"/>
                <a:ext cx="245160" cy="101880"/>
              </p14:xfrm>
            </p:contentPart>
          </mc:Choice>
          <mc:Fallback xmlns="">
            <p:pic>
              <p:nvPicPr>
                <p:cNvPr id="164" name="Freihand 163">
                  <a:extLst>
                    <a:ext uri="{FF2B5EF4-FFF2-40B4-BE49-F238E27FC236}">
                      <a16:creationId xmlns:a16="http://schemas.microsoft.com/office/drawing/2014/main" id="{2B22634B-0FEB-4C2A-906B-35C982369965}"/>
                    </a:ext>
                  </a:extLst>
                </p:cNvPr>
                <p:cNvPicPr/>
                <p:nvPr/>
              </p:nvPicPr>
              <p:blipFill>
                <a:blip r:embed="rId54"/>
                <a:stretch>
                  <a:fillRect/>
                </a:stretch>
              </p:blipFill>
              <p:spPr>
                <a:xfrm>
                  <a:off x="3312659" y="3436531"/>
                  <a:ext cx="253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5" name="Freihand 164">
                  <a:extLst>
                    <a:ext uri="{FF2B5EF4-FFF2-40B4-BE49-F238E27FC236}">
                      <a16:creationId xmlns:a16="http://schemas.microsoft.com/office/drawing/2014/main" id="{7200E9EF-8879-4CEE-B9E4-964D9D952CD8}"/>
                    </a:ext>
                  </a:extLst>
                </p14:cNvPr>
                <p14:cNvContentPartPr/>
                <p14:nvPr/>
              </p14:nvContentPartPr>
              <p14:xfrm>
                <a:off x="3561779" y="3342211"/>
                <a:ext cx="194760" cy="110880"/>
              </p14:xfrm>
            </p:contentPart>
          </mc:Choice>
          <mc:Fallback xmlns="">
            <p:pic>
              <p:nvPicPr>
                <p:cNvPr id="165" name="Freihand 164">
                  <a:extLst>
                    <a:ext uri="{FF2B5EF4-FFF2-40B4-BE49-F238E27FC236}">
                      <a16:creationId xmlns:a16="http://schemas.microsoft.com/office/drawing/2014/main" id="{7200E9EF-8879-4CEE-B9E4-964D9D952CD8}"/>
                    </a:ext>
                  </a:extLst>
                </p:cNvPr>
                <p:cNvPicPr/>
                <p:nvPr/>
              </p:nvPicPr>
              <p:blipFill>
                <a:blip r:embed="rId56"/>
                <a:stretch>
                  <a:fillRect/>
                </a:stretch>
              </p:blipFill>
              <p:spPr>
                <a:xfrm>
                  <a:off x="3557459" y="3337891"/>
                  <a:ext cx="203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7" name="Freihand 166">
                  <a:extLst>
                    <a:ext uri="{FF2B5EF4-FFF2-40B4-BE49-F238E27FC236}">
                      <a16:creationId xmlns:a16="http://schemas.microsoft.com/office/drawing/2014/main" id="{4022CF52-EB07-4B43-A154-047C7AB0E014}"/>
                    </a:ext>
                  </a:extLst>
                </p14:cNvPr>
                <p14:cNvContentPartPr/>
                <p14:nvPr/>
              </p14:nvContentPartPr>
              <p14:xfrm>
                <a:off x="3861299" y="3336451"/>
                <a:ext cx="169920" cy="95400"/>
              </p14:xfrm>
            </p:contentPart>
          </mc:Choice>
          <mc:Fallback xmlns="">
            <p:pic>
              <p:nvPicPr>
                <p:cNvPr id="167" name="Freihand 166">
                  <a:extLst>
                    <a:ext uri="{FF2B5EF4-FFF2-40B4-BE49-F238E27FC236}">
                      <a16:creationId xmlns:a16="http://schemas.microsoft.com/office/drawing/2014/main" id="{4022CF52-EB07-4B43-A154-047C7AB0E014}"/>
                    </a:ext>
                  </a:extLst>
                </p:cNvPr>
                <p:cNvPicPr/>
                <p:nvPr/>
              </p:nvPicPr>
              <p:blipFill>
                <a:blip r:embed="rId58"/>
                <a:stretch>
                  <a:fillRect/>
                </a:stretch>
              </p:blipFill>
              <p:spPr>
                <a:xfrm>
                  <a:off x="3856979" y="3332131"/>
                  <a:ext cx="178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8" name="Freihand 167">
                  <a:extLst>
                    <a:ext uri="{FF2B5EF4-FFF2-40B4-BE49-F238E27FC236}">
                      <a16:creationId xmlns:a16="http://schemas.microsoft.com/office/drawing/2014/main" id="{DFBB684A-3E3E-4A01-9350-8748B2F3B579}"/>
                    </a:ext>
                  </a:extLst>
                </p14:cNvPr>
                <p14:cNvContentPartPr/>
                <p14:nvPr/>
              </p14:nvContentPartPr>
              <p14:xfrm>
                <a:off x="4058219" y="3327811"/>
                <a:ext cx="80280" cy="53280"/>
              </p14:xfrm>
            </p:contentPart>
          </mc:Choice>
          <mc:Fallback xmlns="">
            <p:pic>
              <p:nvPicPr>
                <p:cNvPr id="168" name="Freihand 167">
                  <a:extLst>
                    <a:ext uri="{FF2B5EF4-FFF2-40B4-BE49-F238E27FC236}">
                      <a16:creationId xmlns:a16="http://schemas.microsoft.com/office/drawing/2014/main" id="{DFBB684A-3E3E-4A01-9350-8748B2F3B579}"/>
                    </a:ext>
                  </a:extLst>
                </p:cNvPr>
                <p:cNvPicPr/>
                <p:nvPr/>
              </p:nvPicPr>
              <p:blipFill>
                <a:blip r:embed="rId60"/>
                <a:stretch>
                  <a:fillRect/>
                </a:stretch>
              </p:blipFill>
              <p:spPr>
                <a:xfrm>
                  <a:off x="4053899" y="3323491"/>
                  <a:ext cx="88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9" name="Freihand 168">
                  <a:extLst>
                    <a:ext uri="{FF2B5EF4-FFF2-40B4-BE49-F238E27FC236}">
                      <a16:creationId xmlns:a16="http://schemas.microsoft.com/office/drawing/2014/main" id="{DA6F8718-4B41-4C5C-A8B3-682E6D0519FB}"/>
                    </a:ext>
                  </a:extLst>
                </p14:cNvPr>
                <p14:cNvContentPartPr/>
                <p14:nvPr/>
              </p14:nvContentPartPr>
              <p14:xfrm>
                <a:off x="4150379" y="3310171"/>
                <a:ext cx="57600" cy="84600"/>
              </p14:xfrm>
            </p:contentPart>
          </mc:Choice>
          <mc:Fallback xmlns="">
            <p:pic>
              <p:nvPicPr>
                <p:cNvPr id="169" name="Freihand 168">
                  <a:extLst>
                    <a:ext uri="{FF2B5EF4-FFF2-40B4-BE49-F238E27FC236}">
                      <a16:creationId xmlns:a16="http://schemas.microsoft.com/office/drawing/2014/main" id="{DA6F8718-4B41-4C5C-A8B3-682E6D0519FB}"/>
                    </a:ext>
                  </a:extLst>
                </p:cNvPr>
                <p:cNvPicPr/>
                <p:nvPr/>
              </p:nvPicPr>
              <p:blipFill>
                <a:blip r:embed="rId62"/>
                <a:stretch>
                  <a:fillRect/>
                </a:stretch>
              </p:blipFill>
              <p:spPr>
                <a:xfrm>
                  <a:off x="4146059" y="3305851"/>
                  <a:ext cx="66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0" name="Freihand 169">
                  <a:extLst>
                    <a:ext uri="{FF2B5EF4-FFF2-40B4-BE49-F238E27FC236}">
                      <a16:creationId xmlns:a16="http://schemas.microsoft.com/office/drawing/2014/main" id="{DE0C6E8E-2392-437A-8EE3-7749D6701D6E}"/>
                    </a:ext>
                  </a:extLst>
                </p14:cNvPr>
                <p14:cNvContentPartPr/>
                <p14:nvPr/>
              </p14:nvContentPartPr>
              <p14:xfrm>
                <a:off x="4367099" y="3269491"/>
                <a:ext cx="247320" cy="91080"/>
              </p14:xfrm>
            </p:contentPart>
          </mc:Choice>
          <mc:Fallback xmlns="">
            <p:pic>
              <p:nvPicPr>
                <p:cNvPr id="170" name="Freihand 169">
                  <a:extLst>
                    <a:ext uri="{FF2B5EF4-FFF2-40B4-BE49-F238E27FC236}">
                      <a16:creationId xmlns:a16="http://schemas.microsoft.com/office/drawing/2014/main" id="{DE0C6E8E-2392-437A-8EE3-7749D6701D6E}"/>
                    </a:ext>
                  </a:extLst>
                </p:cNvPr>
                <p:cNvPicPr/>
                <p:nvPr/>
              </p:nvPicPr>
              <p:blipFill>
                <a:blip r:embed="rId64"/>
                <a:stretch>
                  <a:fillRect/>
                </a:stretch>
              </p:blipFill>
              <p:spPr>
                <a:xfrm>
                  <a:off x="4362779" y="3265171"/>
                  <a:ext cx="255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1" name="Freihand 170">
                  <a:extLst>
                    <a:ext uri="{FF2B5EF4-FFF2-40B4-BE49-F238E27FC236}">
                      <a16:creationId xmlns:a16="http://schemas.microsoft.com/office/drawing/2014/main" id="{C6EF9459-C823-4C72-A441-802CC68E8144}"/>
                    </a:ext>
                  </a:extLst>
                </p14:cNvPr>
                <p14:cNvContentPartPr/>
                <p14:nvPr/>
              </p14:nvContentPartPr>
              <p14:xfrm>
                <a:off x="4643939" y="3159331"/>
                <a:ext cx="133920" cy="137520"/>
              </p14:xfrm>
            </p:contentPart>
          </mc:Choice>
          <mc:Fallback xmlns="">
            <p:pic>
              <p:nvPicPr>
                <p:cNvPr id="171" name="Freihand 170">
                  <a:extLst>
                    <a:ext uri="{FF2B5EF4-FFF2-40B4-BE49-F238E27FC236}">
                      <a16:creationId xmlns:a16="http://schemas.microsoft.com/office/drawing/2014/main" id="{C6EF9459-C823-4C72-A441-802CC68E8144}"/>
                    </a:ext>
                  </a:extLst>
                </p:cNvPr>
                <p:cNvPicPr/>
                <p:nvPr/>
              </p:nvPicPr>
              <p:blipFill>
                <a:blip r:embed="rId66"/>
                <a:stretch>
                  <a:fillRect/>
                </a:stretch>
              </p:blipFill>
              <p:spPr>
                <a:xfrm>
                  <a:off x="4639619" y="3155011"/>
                  <a:ext cx="142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2" name="Freihand 171">
                  <a:extLst>
                    <a:ext uri="{FF2B5EF4-FFF2-40B4-BE49-F238E27FC236}">
                      <a16:creationId xmlns:a16="http://schemas.microsoft.com/office/drawing/2014/main" id="{88133D67-5375-4A29-ADA0-45D03F4D0E41}"/>
                    </a:ext>
                  </a:extLst>
                </p14:cNvPr>
                <p14:cNvContentPartPr/>
                <p14:nvPr/>
              </p14:nvContentPartPr>
              <p14:xfrm>
                <a:off x="3378899" y="3604651"/>
                <a:ext cx="168480" cy="101880"/>
              </p14:xfrm>
            </p:contentPart>
          </mc:Choice>
          <mc:Fallback xmlns="">
            <p:pic>
              <p:nvPicPr>
                <p:cNvPr id="172" name="Freihand 171">
                  <a:extLst>
                    <a:ext uri="{FF2B5EF4-FFF2-40B4-BE49-F238E27FC236}">
                      <a16:creationId xmlns:a16="http://schemas.microsoft.com/office/drawing/2014/main" id="{88133D67-5375-4A29-ADA0-45D03F4D0E41}"/>
                    </a:ext>
                  </a:extLst>
                </p:cNvPr>
                <p:cNvPicPr/>
                <p:nvPr/>
              </p:nvPicPr>
              <p:blipFill>
                <a:blip r:embed="rId68"/>
                <a:stretch>
                  <a:fillRect/>
                </a:stretch>
              </p:blipFill>
              <p:spPr>
                <a:xfrm>
                  <a:off x="3374579" y="3600331"/>
                  <a:ext cx="177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3" name="Freihand 172">
                  <a:extLst>
                    <a:ext uri="{FF2B5EF4-FFF2-40B4-BE49-F238E27FC236}">
                      <a16:creationId xmlns:a16="http://schemas.microsoft.com/office/drawing/2014/main" id="{F03C5B1E-D7DD-49C9-9F4D-E092CAC637BC}"/>
                    </a:ext>
                  </a:extLst>
                </p14:cNvPr>
                <p14:cNvContentPartPr/>
                <p14:nvPr/>
              </p14:nvContentPartPr>
              <p14:xfrm>
                <a:off x="3522179" y="3587371"/>
                <a:ext cx="34200" cy="16920"/>
              </p14:xfrm>
            </p:contentPart>
          </mc:Choice>
          <mc:Fallback xmlns="">
            <p:pic>
              <p:nvPicPr>
                <p:cNvPr id="173" name="Freihand 172">
                  <a:extLst>
                    <a:ext uri="{FF2B5EF4-FFF2-40B4-BE49-F238E27FC236}">
                      <a16:creationId xmlns:a16="http://schemas.microsoft.com/office/drawing/2014/main" id="{F03C5B1E-D7DD-49C9-9F4D-E092CAC637BC}"/>
                    </a:ext>
                  </a:extLst>
                </p:cNvPr>
                <p:cNvPicPr/>
                <p:nvPr/>
              </p:nvPicPr>
              <p:blipFill>
                <a:blip r:embed="rId70"/>
                <a:stretch>
                  <a:fillRect/>
                </a:stretch>
              </p:blipFill>
              <p:spPr>
                <a:xfrm>
                  <a:off x="3517859" y="3583051"/>
                  <a:ext cx="42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 name="Freihand 173">
                  <a:extLst>
                    <a:ext uri="{FF2B5EF4-FFF2-40B4-BE49-F238E27FC236}">
                      <a16:creationId xmlns:a16="http://schemas.microsoft.com/office/drawing/2014/main" id="{58B67340-34A9-4CD9-8792-F425DC2D72BB}"/>
                    </a:ext>
                  </a:extLst>
                </p14:cNvPr>
                <p14:cNvContentPartPr/>
                <p14:nvPr/>
              </p14:nvContentPartPr>
              <p14:xfrm>
                <a:off x="3557099" y="3596731"/>
                <a:ext cx="77760" cy="167040"/>
              </p14:xfrm>
            </p:contentPart>
          </mc:Choice>
          <mc:Fallback xmlns="">
            <p:pic>
              <p:nvPicPr>
                <p:cNvPr id="174" name="Freihand 173">
                  <a:extLst>
                    <a:ext uri="{FF2B5EF4-FFF2-40B4-BE49-F238E27FC236}">
                      <a16:creationId xmlns:a16="http://schemas.microsoft.com/office/drawing/2014/main" id="{58B67340-34A9-4CD9-8792-F425DC2D72BB}"/>
                    </a:ext>
                  </a:extLst>
                </p:cNvPr>
                <p:cNvPicPr/>
                <p:nvPr/>
              </p:nvPicPr>
              <p:blipFill>
                <a:blip r:embed="rId72"/>
                <a:stretch>
                  <a:fillRect/>
                </a:stretch>
              </p:blipFill>
              <p:spPr>
                <a:xfrm>
                  <a:off x="3552779" y="3592411"/>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5" name="Freihand 174">
                  <a:extLst>
                    <a:ext uri="{FF2B5EF4-FFF2-40B4-BE49-F238E27FC236}">
                      <a16:creationId xmlns:a16="http://schemas.microsoft.com/office/drawing/2014/main" id="{498D5E8B-33E1-4F51-B8BE-17DF14B4450D}"/>
                    </a:ext>
                  </a:extLst>
                </p14:cNvPr>
                <p14:cNvContentPartPr/>
                <p14:nvPr/>
              </p14:nvContentPartPr>
              <p14:xfrm>
                <a:off x="3616859" y="3529771"/>
                <a:ext cx="201240" cy="101880"/>
              </p14:xfrm>
            </p:contentPart>
          </mc:Choice>
          <mc:Fallback xmlns="">
            <p:pic>
              <p:nvPicPr>
                <p:cNvPr id="175" name="Freihand 174">
                  <a:extLst>
                    <a:ext uri="{FF2B5EF4-FFF2-40B4-BE49-F238E27FC236}">
                      <a16:creationId xmlns:a16="http://schemas.microsoft.com/office/drawing/2014/main" id="{498D5E8B-33E1-4F51-B8BE-17DF14B4450D}"/>
                    </a:ext>
                  </a:extLst>
                </p:cNvPr>
                <p:cNvPicPr/>
                <p:nvPr/>
              </p:nvPicPr>
              <p:blipFill>
                <a:blip r:embed="rId74"/>
                <a:stretch>
                  <a:fillRect/>
                </a:stretch>
              </p:blipFill>
              <p:spPr>
                <a:xfrm>
                  <a:off x="3612539" y="3525451"/>
                  <a:ext cx="209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6" name="Freihand 175">
                  <a:extLst>
                    <a:ext uri="{FF2B5EF4-FFF2-40B4-BE49-F238E27FC236}">
                      <a16:creationId xmlns:a16="http://schemas.microsoft.com/office/drawing/2014/main" id="{B60A44D1-A4BA-4084-A546-878D7F407791}"/>
                    </a:ext>
                  </a:extLst>
                </p14:cNvPr>
                <p14:cNvContentPartPr/>
                <p14:nvPr/>
              </p14:nvContentPartPr>
              <p14:xfrm>
                <a:off x="3931139" y="3454171"/>
                <a:ext cx="148320" cy="134640"/>
              </p14:xfrm>
            </p:contentPart>
          </mc:Choice>
          <mc:Fallback xmlns="">
            <p:pic>
              <p:nvPicPr>
                <p:cNvPr id="176" name="Freihand 175">
                  <a:extLst>
                    <a:ext uri="{FF2B5EF4-FFF2-40B4-BE49-F238E27FC236}">
                      <a16:creationId xmlns:a16="http://schemas.microsoft.com/office/drawing/2014/main" id="{B60A44D1-A4BA-4084-A546-878D7F407791}"/>
                    </a:ext>
                  </a:extLst>
                </p:cNvPr>
                <p:cNvPicPr/>
                <p:nvPr/>
              </p:nvPicPr>
              <p:blipFill>
                <a:blip r:embed="rId76"/>
                <a:stretch>
                  <a:fillRect/>
                </a:stretch>
              </p:blipFill>
              <p:spPr>
                <a:xfrm>
                  <a:off x="3926819" y="3449851"/>
                  <a:ext cx="156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7" name="Freihand 176">
                  <a:extLst>
                    <a:ext uri="{FF2B5EF4-FFF2-40B4-BE49-F238E27FC236}">
                      <a16:creationId xmlns:a16="http://schemas.microsoft.com/office/drawing/2014/main" id="{D1364708-D6D8-4C62-86EE-BB4B4C0D4B2B}"/>
                    </a:ext>
                  </a:extLst>
                </p14:cNvPr>
                <p14:cNvContentPartPr/>
                <p14:nvPr/>
              </p14:nvContentPartPr>
              <p14:xfrm>
                <a:off x="4095299" y="3511051"/>
                <a:ext cx="95760" cy="47880"/>
              </p14:xfrm>
            </p:contentPart>
          </mc:Choice>
          <mc:Fallback xmlns="">
            <p:pic>
              <p:nvPicPr>
                <p:cNvPr id="177" name="Freihand 176">
                  <a:extLst>
                    <a:ext uri="{FF2B5EF4-FFF2-40B4-BE49-F238E27FC236}">
                      <a16:creationId xmlns:a16="http://schemas.microsoft.com/office/drawing/2014/main" id="{D1364708-D6D8-4C62-86EE-BB4B4C0D4B2B}"/>
                    </a:ext>
                  </a:extLst>
                </p:cNvPr>
                <p:cNvPicPr/>
                <p:nvPr/>
              </p:nvPicPr>
              <p:blipFill>
                <a:blip r:embed="rId78"/>
                <a:stretch>
                  <a:fillRect/>
                </a:stretch>
              </p:blipFill>
              <p:spPr>
                <a:xfrm>
                  <a:off x="4090979" y="3506731"/>
                  <a:ext cx="104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8" name="Freihand 177">
                  <a:extLst>
                    <a:ext uri="{FF2B5EF4-FFF2-40B4-BE49-F238E27FC236}">
                      <a16:creationId xmlns:a16="http://schemas.microsoft.com/office/drawing/2014/main" id="{121EA28B-ADC5-4073-B850-78BD1197FA2E}"/>
                    </a:ext>
                  </a:extLst>
                </p14:cNvPr>
                <p14:cNvContentPartPr/>
                <p14:nvPr/>
              </p14:nvContentPartPr>
              <p14:xfrm>
                <a:off x="4222379" y="3478651"/>
                <a:ext cx="106200" cy="60840"/>
              </p14:xfrm>
            </p:contentPart>
          </mc:Choice>
          <mc:Fallback xmlns="">
            <p:pic>
              <p:nvPicPr>
                <p:cNvPr id="178" name="Freihand 177">
                  <a:extLst>
                    <a:ext uri="{FF2B5EF4-FFF2-40B4-BE49-F238E27FC236}">
                      <a16:creationId xmlns:a16="http://schemas.microsoft.com/office/drawing/2014/main" id="{121EA28B-ADC5-4073-B850-78BD1197FA2E}"/>
                    </a:ext>
                  </a:extLst>
                </p:cNvPr>
                <p:cNvPicPr/>
                <p:nvPr/>
              </p:nvPicPr>
              <p:blipFill>
                <a:blip r:embed="rId80"/>
                <a:stretch>
                  <a:fillRect/>
                </a:stretch>
              </p:blipFill>
              <p:spPr>
                <a:xfrm>
                  <a:off x="4218059" y="3474331"/>
                  <a:ext cx="114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9" name="Freihand 178">
                  <a:extLst>
                    <a:ext uri="{FF2B5EF4-FFF2-40B4-BE49-F238E27FC236}">
                      <a16:creationId xmlns:a16="http://schemas.microsoft.com/office/drawing/2014/main" id="{E8BFDE69-B489-4B01-826C-A702095C27A2}"/>
                    </a:ext>
                  </a:extLst>
                </p14:cNvPr>
                <p14:cNvContentPartPr/>
                <p14:nvPr/>
              </p14:nvContentPartPr>
              <p14:xfrm>
                <a:off x="4388339" y="3416371"/>
                <a:ext cx="150120" cy="96480"/>
              </p14:xfrm>
            </p:contentPart>
          </mc:Choice>
          <mc:Fallback xmlns="">
            <p:pic>
              <p:nvPicPr>
                <p:cNvPr id="179" name="Freihand 178">
                  <a:extLst>
                    <a:ext uri="{FF2B5EF4-FFF2-40B4-BE49-F238E27FC236}">
                      <a16:creationId xmlns:a16="http://schemas.microsoft.com/office/drawing/2014/main" id="{E8BFDE69-B489-4B01-826C-A702095C27A2}"/>
                    </a:ext>
                  </a:extLst>
                </p:cNvPr>
                <p:cNvPicPr/>
                <p:nvPr/>
              </p:nvPicPr>
              <p:blipFill>
                <a:blip r:embed="rId82"/>
                <a:stretch>
                  <a:fillRect/>
                </a:stretch>
              </p:blipFill>
              <p:spPr>
                <a:xfrm>
                  <a:off x="4384019" y="3412051"/>
                  <a:ext cx="158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80" name="Freihand 179">
                  <a:extLst>
                    <a:ext uri="{FF2B5EF4-FFF2-40B4-BE49-F238E27FC236}">
                      <a16:creationId xmlns:a16="http://schemas.microsoft.com/office/drawing/2014/main" id="{C996BCAF-32AA-43D4-9E79-02EAF6973933}"/>
                    </a:ext>
                  </a:extLst>
                </p14:cNvPr>
                <p14:cNvContentPartPr/>
                <p14:nvPr/>
              </p14:nvContentPartPr>
              <p14:xfrm>
                <a:off x="4530539" y="3374251"/>
                <a:ext cx="95040" cy="106560"/>
              </p14:xfrm>
            </p:contentPart>
          </mc:Choice>
          <mc:Fallback xmlns="">
            <p:pic>
              <p:nvPicPr>
                <p:cNvPr id="180" name="Freihand 179">
                  <a:extLst>
                    <a:ext uri="{FF2B5EF4-FFF2-40B4-BE49-F238E27FC236}">
                      <a16:creationId xmlns:a16="http://schemas.microsoft.com/office/drawing/2014/main" id="{C996BCAF-32AA-43D4-9E79-02EAF6973933}"/>
                    </a:ext>
                  </a:extLst>
                </p:cNvPr>
                <p:cNvPicPr/>
                <p:nvPr/>
              </p:nvPicPr>
              <p:blipFill>
                <a:blip r:embed="rId84"/>
                <a:stretch>
                  <a:fillRect/>
                </a:stretch>
              </p:blipFill>
              <p:spPr>
                <a:xfrm>
                  <a:off x="4526219" y="3369931"/>
                  <a:ext cx="103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1" name="Freihand 180">
                  <a:extLst>
                    <a:ext uri="{FF2B5EF4-FFF2-40B4-BE49-F238E27FC236}">
                      <a16:creationId xmlns:a16="http://schemas.microsoft.com/office/drawing/2014/main" id="{3B12D6E4-9171-458B-89E4-291EB1FCB565}"/>
                    </a:ext>
                  </a:extLst>
                </p14:cNvPr>
                <p14:cNvContentPartPr/>
                <p14:nvPr/>
              </p14:nvContentPartPr>
              <p14:xfrm>
                <a:off x="4682819" y="3366691"/>
                <a:ext cx="115200" cy="48240"/>
              </p14:xfrm>
            </p:contentPart>
          </mc:Choice>
          <mc:Fallback xmlns="">
            <p:pic>
              <p:nvPicPr>
                <p:cNvPr id="181" name="Freihand 180">
                  <a:extLst>
                    <a:ext uri="{FF2B5EF4-FFF2-40B4-BE49-F238E27FC236}">
                      <a16:creationId xmlns:a16="http://schemas.microsoft.com/office/drawing/2014/main" id="{3B12D6E4-9171-458B-89E4-291EB1FCB565}"/>
                    </a:ext>
                  </a:extLst>
                </p:cNvPr>
                <p:cNvPicPr/>
                <p:nvPr/>
              </p:nvPicPr>
              <p:blipFill>
                <a:blip r:embed="rId86"/>
                <a:stretch>
                  <a:fillRect/>
                </a:stretch>
              </p:blipFill>
              <p:spPr>
                <a:xfrm>
                  <a:off x="4678499" y="3362371"/>
                  <a:ext cx="1238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2" name="Freihand 181">
                  <a:extLst>
                    <a:ext uri="{FF2B5EF4-FFF2-40B4-BE49-F238E27FC236}">
                      <a16:creationId xmlns:a16="http://schemas.microsoft.com/office/drawing/2014/main" id="{C75BD716-4647-4BD7-B077-6A4F39FF2A39}"/>
                    </a:ext>
                  </a:extLst>
                </p14:cNvPr>
                <p14:cNvContentPartPr/>
                <p14:nvPr/>
              </p14:nvContentPartPr>
              <p14:xfrm>
                <a:off x="4834379" y="3322411"/>
                <a:ext cx="150120" cy="180360"/>
              </p14:xfrm>
            </p:contentPart>
          </mc:Choice>
          <mc:Fallback xmlns="">
            <p:pic>
              <p:nvPicPr>
                <p:cNvPr id="182" name="Freihand 181">
                  <a:extLst>
                    <a:ext uri="{FF2B5EF4-FFF2-40B4-BE49-F238E27FC236}">
                      <a16:creationId xmlns:a16="http://schemas.microsoft.com/office/drawing/2014/main" id="{C75BD716-4647-4BD7-B077-6A4F39FF2A39}"/>
                    </a:ext>
                  </a:extLst>
                </p:cNvPr>
                <p:cNvPicPr/>
                <p:nvPr/>
              </p:nvPicPr>
              <p:blipFill>
                <a:blip r:embed="rId88"/>
                <a:stretch>
                  <a:fillRect/>
                </a:stretch>
              </p:blipFill>
              <p:spPr>
                <a:xfrm>
                  <a:off x="4830059" y="3318091"/>
                  <a:ext cx="158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3" name="Freihand 182">
                  <a:extLst>
                    <a:ext uri="{FF2B5EF4-FFF2-40B4-BE49-F238E27FC236}">
                      <a16:creationId xmlns:a16="http://schemas.microsoft.com/office/drawing/2014/main" id="{9088C869-32AA-40ED-8CA4-0021A1734540}"/>
                    </a:ext>
                  </a:extLst>
                </p14:cNvPr>
                <p14:cNvContentPartPr/>
                <p14:nvPr/>
              </p14:nvContentPartPr>
              <p14:xfrm>
                <a:off x="5016179" y="3308371"/>
                <a:ext cx="222480" cy="77400"/>
              </p14:xfrm>
            </p:contentPart>
          </mc:Choice>
          <mc:Fallback xmlns="">
            <p:pic>
              <p:nvPicPr>
                <p:cNvPr id="183" name="Freihand 182">
                  <a:extLst>
                    <a:ext uri="{FF2B5EF4-FFF2-40B4-BE49-F238E27FC236}">
                      <a16:creationId xmlns:a16="http://schemas.microsoft.com/office/drawing/2014/main" id="{9088C869-32AA-40ED-8CA4-0021A1734540}"/>
                    </a:ext>
                  </a:extLst>
                </p:cNvPr>
                <p:cNvPicPr/>
                <p:nvPr/>
              </p:nvPicPr>
              <p:blipFill>
                <a:blip r:embed="rId90"/>
                <a:stretch>
                  <a:fillRect/>
                </a:stretch>
              </p:blipFill>
              <p:spPr>
                <a:xfrm>
                  <a:off x="5011859" y="3304051"/>
                  <a:ext cx="231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4" name="Freihand 183">
                  <a:extLst>
                    <a:ext uri="{FF2B5EF4-FFF2-40B4-BE49-F238E27FC236}">
                      <a16:creationId xmlns:a16="http://schemas.microsoft.com/office/drawing/2014/main" id="{DDF645A8-7372-497F-AFC7-899500D86807}"/>
                    </a:ext>
                  </a:extLst>
                </p14:cNvPr>
                <p14:cNvContentPartPr/>
                <p14:nvPr/>
              </p14:nvContentPartPr>
              <p14:xfrm>
                <a:off x="5244059" y="3213331"/>
                <a:ext cx="122040" cy="143280"/>
              </p14:xfrm>
            </p:contentPart>
          </mc:Choice>
          <mc:Fallback xmlns="">
            <p:pic>
              <p:nvPicPr>
                <p:cNvPr id="184" name="Freihand 183">
                  <a:extLst>
                    <a:ext uri="{FF2B5EF4-FFF2-40B4-BE49-F238E27FC236}">
                      <a16:creationId xmlns:a16="http://schemas.microsoft.com/office/drawing/2014/main" id="{DDF645A8-7372-497F-AFC7-899500D86807}"/>
                    </a:ext>
                  </a:extLst>
                </p:cNvPr>
                <p:cNvPicPr/>
                <p:nvPr/>
              </p:nvPicPr>
              <p:blipFill>
                <a:blip r:embed="rId92"/>
                <a:stretch>
                  <a:fillRect/>
                </a:stretch>
              </p:blipFill>
              <p:spPr>
                <a:xfrm>
                  <a:off x="5239739" y="3209011"/>
                  <a:ext cx="13068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186" name="Freihand 185">
                <a:extLst>
                  <a:ext uri="{FF2B5EF4-FFF2-40B4-BE49-F238E27FC236}">
                    <a16:creationId xmlns:a16="http://schemas.microsoft.com/office/drawing/2014/main" id="{D6D3D69A-D626-43D3-8436-7C0DBCA2A13A}"/>
                  </a:ext>
                </a:extLst>
              </p14:cNvPr>
              <p14:cNvContentPartPr/>
              <p14:nvPr/>
            </p14:nvContentPartPr>
            <p14:xfrm>
              <a:off x="3387899" y="4284691"/>
              <a:ext cx="920520" cy="88560"/>
            </p14:xfrm>
          </p:contentPart>
        </mc:Choice>
        <mc:Fallback xmlns="">
          <p:pic>
            <p:nvPicPr>
              <p:cNvPr id="186" name="Freihand 185">
                <a:extLst>
                  <a:ext uri="{FF2B5EF4-FFF2-40B4-BE49-F238E27FC236}">
                    <a16:creationId xmlns:a16="http://schemas.microsoft.com/office/drawing/2014/main" id="{D6D3D69A-D626-43D3-8436-7C0DBCA2A13A}"/>
                  </a:ext>
                </a:extLst>
              </p:cNvPr>
              <p:cNvPicPr/>
              <p:nvPr/>
            </p:nvPicPr>
            <p:blipFill>
              <a:blip r:embed="rId94"/>
              <a:stretch>
                <a:fillRect/>
              </a:stretch>
            </p:blipFill>
            <p:spPr>
              <a:xfrm>
                <a:off x="3383579" y="4280371"/>
                <a:ext cx="929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8" name="Freihand 187">
                <a:extLst>
                  <a:ext uri="{FF2B5EF4-FFF2-40B4-BE49-F238E27FC236}">
                    <a16:creationId xmlns:a16="http://schemas.microsoft.com/office/drawing/2014/main" id="{69CAECE8-E4F9-4E73-B84A-3FE3FD48E71A}"/>
                  </a:ext>
                </a:extLst>
              </p14:cNvPr>
              <p14:cNvContentPartPr/>
              <p14:nvPr/>
            </p14:nvContentPartPr>
            <p14:xfrm>
              <a:off x="3655739" y="3858811"/>
              <a:ext cx="871560" cy="526680"/>
            </p14:xfrm>
          </p:contentPart>
        </mc:Choice>
        <mc:Fallback xmlns="">
          <p:pic>
            <p:nvPicPr>
              <p:cNvPr id="188" name="Freihand 187">
                <a:extLst>
                  <a:ext uri="{FF2B5EF4-FFF2-40B4-BE49-F238E27FC236}">
                    <a16:creationId xmlns:a16="http://schemas.microsoft.com/office/drawing/2014/main" id="{69CAECE8-E4F9-4E73-B84A-3FE3FD48E71A}"/>
                  </a:ext>
                </a:extLst>
              </p:cNvPr>
              <p:cNvPicPr/>
              <p:nvPr/>
            </p:nvPicPr>
            <p:blipFill>
              <a:blip r:embed="rId96"/>
              <a:stretch>
                <a:fillRect/>
              </a:stretch>
            </p:blipFill>
            <p:spPr>
              <a:xfrm>
                <a:off x="3651419" y="3854491"/>
                <a:ext cx="88020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9" name="Freihand 188">
                <a:extLst>
                  <a:ext uri="{FF2B5EF4-FFF2-40B4-BE49-F238E27FC236}">
                    <a16:creationId xmlns:a16="http://schemas.microsoft.com/office/drawing/2014/main" id="{4653EADA-B2DB-4254-B4BD-E33739CE4EB8}"/>
                  </a:ext>
                </a:extLst>
              </p14:cNvPr>
              <p14:cNvContentPartPr/>
              <p14:nvPr/>
            </p14:nvContentPartPr>
            <p14:xfrm>
              <a:off x="1797059" y="3458491"/>
              <a:ext cx="1163880" cy="160200"/>
            </p14:xfrm>
          </p:contentPart>
        </mc:Choice>
        <mc:Fallback xmlns="">
          <p:pic>
            <p:nvPicPr>
              <p:cNvPr id="189" name="Freihand 188">
                <a:extLst>
                  <a:ext uri="{FF2B5EF4-FFF2-40B4-BE49-F238E27FC236}">
                    <a16:creationId xmlns:a16="http://schemas.microsoft.com/office/drawing/2014/main" id="{4653EADA-B2DB-4254-B4BD-E33739CE4EB8}"/>
                  </a:ext>
                </a:extLst>
              </p:cNvPr>
              <p:cNvPicPr/>
              <p:nvPr/>
            </p:nvPicPr>
            <p:blipFill>
              <a:blip r:embed="rId98"/>
              <a:stretch>
                <a:fillRect/>
              </a:stretch>
            </p:blipFill>
            <p:spPr>
              <a:xfrm>
                <a:off x="1792739" y="3454171"/>
                <a:ext cx="1172520" cy="168840"/>
              </a:xfrm>
              <a:prstGeom prst="rect">
                <a:avLst/>
              </a:prstGeom>
            </p:spPr>
          </p:pic>
        </mc:Fallback>
      </mc:AlternateContent>
      <p:grpSp>
        <p:nvGrpSpPr>
          <p:cNvPr id="191" name="Gruppieren 190">
            <a:extLst>
              <a:ext uri="{FF2B5EF4-FFF2-40B4-BE49-F238E27FC236}">
                <a16:creationId xmlns:a16="http://schemas.microsoft.com/office/drawing/2014/main" id="{4535DD87-A7FE-4F22-B9E7-C3B24EC14856}"/>
              </a:ext>
            </a:extLst>
          </p:cNvPr>
          <p:cNvGrpSpPr/>
          <p:nvPr/>
        </p:nvGrpSpPr>
        <p:grpSpPr>
          <a:xfrm>
            <a:off x="2743859" y="4283971"/>
            <a:ext cx="5879160" cy="2037960"/>
            <a:chOff x="2743859" y="4283971"/>
            <a:chExt cx="5879160" cy="2037960"/>
          </a:xfrm>
        </p:grpSpPr>
        <mc:AlternateContent xmlns:mc="http://schemas.openxmlformats.org/markup-compatibility/2006" xmlns:p14="http://schemas.microsoft.com/office/powerpoint/2010/main">
          <mc:Choice Requires="p14">
            <p:contentPart p14:bwMode="auto" r:id="rId99">
              <p14:nvContentPartPr>
                <p14:cNvPr id="24" name="Freihand 23">
                  <a:extLst>
                    <a:ext uri="{FF2B5EF4-FFF2-40B4-BE49-F238E27FC236}">
                      <a16:creationId xmlns:a16="http://schemas.microsoft.com/office/drawing/2014/main" id="{4734B5DF-2886-4428-84EE-F5F25717824E}"/>
                    </a:ext>
                  </a:extLst>
                </p14:cNvPr>
                <p14:cNvContentPartPr/>
                <p14:nvPr/>
              </p14:nvContentPartPr>
              <p14:xfrm>
                <a:off x="2830259" y="4982011"/>
                <a:ext cx="2214000" cy="602640"/>
              </p14:xfrm>
            </p:contentPart>
          </mc:Choice>
          <mc:Fallback xmlns="">
            <p:pic>
              <p:nvPicPr>
                <p:cNvPr id="24" name="Freihand 23">
                  <a:extLst>
                    <a:ext uri="{FF2B5EF4-FFF2-40B4-BE49-F238E27FC236}">
                      <a16:creationId xmlns:a16="http://schemas.microsoft.com/office/drawing/2014/main" id="{4734B5DF-2886-4428-84EE-F5F25717824E}"/>
                    </a:ext>
                  </a:extLst>
                </p:cNvPr>
                <p:cNvPicPr/>
                <p:nvPr/>
              </p:nvPicPr>
              <p:blipFill>
                <a:blip r:embed="rId100"/>
                <a:stretch>
                  <a:fillRect/>
                </a:stretch>
              </p:blipFill>
              <p:spPr>
                <a:xfrm>
                  <a:off x="2825939" y="4977691"/>
                  <a:ext cx="22226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 name="Freihand 24">
                  <a:extLst>
                    <a:ext uri="{FF2B5EF4-FFF2-40B4-BE49-F238E27FC236}">
                      <a16:creationId xmlns:a16="http://schemas.microsoft.com/office/drawing/2014/main" id="{3202E795-5074-4AD0-AABF-E03BF5C658C8}"/>
                    </a:ext>
                  </a:extLst>
                </p14:cNvPr>
                <p14:cNvContentPartPr/>
                <p14:nvPr/>
              </p14:nvContentPartPr>
              <p14:xfrm>
                <a:off x="2748899" y="4890211"/>
                <a:ext cx="309240" cy="216360"/>
              </p14:xfrm>
            </p:contentPart>
          </mc:Choice>
          <mc:Fallback xmlns="">
            <p:pic>
              <p:nvPicPr>
                <p:cNvPr id="25" name="Freihand 24">
                  <a:extLst>
                    <a:ext uri="{FF2B5EF4-FFF2-40B4-BE49-F238E27FC236}">
                      <a16:creationId xmlns:a16="http://schemas.microsoft.com/office/drawing/2014/main" id="{3202E795-5074-4AD0-AABF-E03BF5C658C8}"/>
                    </a:ext>
                  </a:extLst>
                </p:cNvPr>
                <p:cNvPicPr/>
                <p:nvPr/>
              </p:nvPicPr>
              <p:blipFill>
                <a:blip r:embed="rId102"/>
                <a:stretch>
                  <a:fillRect/>
                </a:stretch>
              </p:blipFill>
              <p:spPr>
                <a:xfrm>
                  <a:off x="2744579" y="4885891"/>
                  <a:ext cx="3178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Freihand 26">
                  <a:extLst>
                    <a:ext uri="{FF2B5EF4-FFF2-40B4-BE49-F238E27FC236}">
                      <a16:creationId xmlns:a16="http://schemas.microsoft.com/office/drawing/2014/main" id="{88CF5F88-E23E-4DAC-8BCB-54F6E1A055EA}"/>
                    </a:ext>
                  </a:extLst>
                </p14:cNvPr>
                <p14:cNvContentPartPr/>
                <p14:nvPr/>
              </p14:nvContentPartPr>
              <p14:xfrm>
                <a:off x="5120219" y="5459011"/>
                <a:ext cx="127800" cy="182160"/>
              </p14:xfrm>
            </p:contentPart>
          </mc:Choice>
          <mc:Fallback xmlns="">
            <p:pic>
              <p:nvPicPr>
                <p:cNvPr id="27" name="Freihand 26">
                  <a:extLst>
                    <a:ext uri="{FF2B5EF4-FFF2-40B4-BE49-F238E27FC236}">
                      <a16:creationId xmlns:a16="http://schemas.microsoft.com/office/drawing/2014/main" id="{88CF5F88-E23E-4DAC-8BCB-54F6E1A055EA}"/>
                    </a:ext>
                  </a:extLst>
                </p:cNvPr>
                <p:cNvPicPr/>
                <p:nvPr/>
              </p:nvPicPr>
              <p:blipFill>
                <a:blip r:embed="rId104"/>
                <a:stretch>
                  <a:fillRect/>
                </a:stretch>
              </p:blipFill>
              <p:spPr>
                <a:xfrm>
                  <a:off x="5115899" y="5454691"/>
                  <a:ext cx="136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Freihand 27">
                  <a:extLst>
                    <a:ext uri="{FF2B5EF4-FFF2-40B4-BE49-F238E27FC236}">
                      <a16:creationId xmlns:a16="http://schemas.microsoft.com/office/drawing/2014/main" id="{C22EE36A-67C7-4DF6-88F2-03765FC745A5}"/>
                    </a:ext>
                  </a:extLst>
                </p14:cNvPr>
                <p14:cNvContentPartPr/>
                <p14:nvPr/>
              </p14:nvContentPartPr>
              <p14:xfrm>
                <a:off x="5255939" y="5436691"/>
                <a:ext cx="304200" cy="162000"/>
              </p14:xfrm>
            </p:contentPart>
          </mc:Choice>
          <mc:Fallback xmlns="">
            <p:pic>
              <p:nvPicPr>
                <p:cNvPr id="28" name="Freihand 27">
                  <a:extLst>
                    <a:ext uri="{FF2B5EF4-FFF2-40B4-BE49-F238E27FC236}">
                      <a16:creationId xmlns:a16="http://schemas.microsoft.com/office/drawing/2014/main" id="{C22EE36A-67C7-4DF6-88F2-03765FC745A5}"/>
                    </a:ext>
                  </a:extLst>
                </p:cNvPr>
                <p:cNvPicPr/>
                <p:nvPr/>
              </p:nvPicPr>
              <p:blipFill>
                <a:blip r:embed="rId106"/>
                <a:stretch>
                  <a:fillRect/>
                </a:stretch>
              </p:blipFill>
              <p:spPr>
                <a:xfrm>
                  <a:off x="5251619" y="5432371"/>
                  <a:ext cx="312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 name="Freihand 28">
                  <a:extLst>
                    <a:ext uri="{FF2B5EF4-FFF2-40B4-BE49-F238E27FC236}">
                      <a16:creationId xmlns:a16="http://schemas.microsoft.com/office/drawing/2014/main" id="{98221AC9-A618-4CF1-8E53-D22BD5405C40}"/>
                    </a:ext>
                  </a:extLst>
                </p14:cNvPr>
                <p14:cNvContentPartPr/>
                <p14:nvPr/>
              </p14:nvContentPartPr>
              <p14:xfrm>
                <a:off x="5540699" y="5461891"/>
                <a:ext cx="360" cy="360"/>
              </p14:xfrm>
            </p:contentPart>
          </mc:Choice>
          <mc:Fallback xmlns="">
            <p:pic>
              <p:nvPicPr>
                <p:cNvPr id="29" name="Freihand 28">
                  <a:extLst>
                    <a:ext uri="{FF2B5EF4-FFF2-40B4-BE49-F238E27FC236}">
                      <a16:creationId xmlns:a16="http://schemas.microsoft.com/office/drawing/2014/main" id="{98221AC9-A618-4CF1-8E53-D22BD5405C40}"/>
                    </a:ext>
                  </a:extLst>
                </p:cNvPr>
                <p:cNvPicPr/>
                <p:nvPr/>
              </p:nvPicPr>
              <p:blipFill>
                <a:blip r:embed="rId108"/>
                <a:stretch>
                  <a:fillRect/>
                </a:stretch>
              </p:blipFill>
              <p:spPr>
                <a:xfrm>
                  <a:off x="5536379" y="5457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8FEDC6FB-CFD5-4967-B229-82DA732BF79B}"/>
                    </a:ext>
                  </a:extLst>
                </p14:cNvPr>
                <p14:cNvContentPartPr/>
                <p14:nvPr/>
              </p14:nvContentPartPr>
              <p14:xfrm>
                <a:off x="5602259" y="5502571"/>
                <a:ext cx="164160" cy="127080"/>
              </p14:xfrm>
            </p:contentPart>
          </mc:Choice>
          <mc:Fallback xmlns="">
            <p:pic>
              <p:nvPicPr>
                <p:cNvPr id="30" name="Freihand 29">
                  <a:extLst>
                    <a:ext uri="{FF2B5EF4-FFF2-40B4-BE49-F238E27FC236}">
                      <a16:creationId xmlns:a16="http://schemas.microsoft.com/office/drawing/2014/main" id="{8FEDC6FB-CFD5-4967-B229-82DA732BF79B}"/>
                    </a:ext>
                  </a:extLst>
                </p:cNvPr>
                <p:cNvPicPr/>
                <p:nvPr/>
              </p:nvPicPr>
              <p:blipFill>
                <a:blip r:embed="rId110"/>
                <a:stretch>
                  <a:fillRect/>
                </a:stretch>
              </p:blipFill>
              <p:spPr>
                <a:xfrm>
                  <a:off x="5597939" y="5498251"/>
                  <a:ext cx="172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2" name="Freihand 31">
                  <a:extLst>
                    <a:ext uri="{FF2B5EF4-FFF2-40B4-BE49-F238E27FC236}">
                      <a16:creationId xmlns:a16="http://schemas.microsoft.com/office/drawing/2014/main" id="{C8438D59-F91B-4160-9F45-4AA667B9C34F}"/>
                    </a:ext>
                  </a:extLst>
                </p14:cNvPr>
                <p14:cNvContentPartPr/>
                <p14:nvPr/>
              </p14:nvContentPartPr>
              <p14:xfrm>
                <a:off x="5871539" y="5516611"/>
                <a:ext cx="223560" cy="113400"/>
              </p14:xfrm>
            </p:contentPart>
          </mc:Choice>
          <mc:Fallback xmlns="">
            <p:pic>
              <p:nvPicPr>
                <p:cNvPr id="32" name="Freihand 31">
                  <a:extLst>
                    <a:ext uri="{FF2B5EF4-FFF2-40B4-BE49-F238E27FC236}">
                      <a16:creationId xmlns:a16="http://schemas.microsoft.com/office/drawing/2014/main" id="{C8438D59-F91B-4160-9F45-4AA667B9C34F}"/>
                    </a:ext>
                  </a:extLst>
                </p:cNvPr>
                <p:cNvPicPr/>
                <p:nvPr/>
              </p:nvPicPr>
              <p:blipFill>
                <a:blip r:embed="rId112"/>
                <a:stretch>
                  <a:fillRect/>
                </a:stretch>
              </p:blipFill>
              <p:spPr>
                <a:xfrm>
                  <a:off x="5867219" y="5512291"/>
                  <a:ext cx="232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3" name="Freihand 32">
                  <a:extLst>
                    <a:ext uri="{FF2B5EF4-FFF2-40B4-BE49-F238E27FC236}">
                      <a16:creationId xmlns:a16="http://schemas.microsoft.com/office/drawing/2014/main" id="{9FDFD302-3975-488F-A00E-41CA3827FB49}"/>
                    </a:ext>
                  </a:extLst>
                </p14:cNvPr>
                <p14:cNvContentPartPr/>
                <p14:nvPr/>
              </p14:nvContentPartPr>
              <p14:xfrm>
                <a:off x="6142979" y="5513371"/>
                <a:ext cx="115920" cy="93600"/>
              </p14:xfrm>
            </p:contentPart>
          </mc:Choice>
          <mc:Fallback xmlns="">
            <p:pic>
              <p:nvPicPr>
                <p:cNvPr id="33" name="Freihand 32">
                  <a:extLst>
                    <a:ext uri="{FF2B5EF4-FFF2-40B4-BE49-F238E27FC236}">
                      <a16:creationId xmlns:a16="http://schemas.microsoft.com/office/drawing/2014/main" id="{9FDFD302-3975-488F-A00E-41CA3827FB49}"/>
                    </a:ext>
                  </a:extLst>
                </p:cNvPr>
                <p:cNvPicPr/>
                <p:nvPr/>
              </p:nvPicPr>
              <p:blipFill>
                <a:blip r:embed="rId114"/>
                <a:stretch>
                  <a:fillRect/>
                </a:stretch>
              </p:blipFill>
              <p:spPr>
                <a:xfrm>
                  <a:off x="6138659" y="5509051"/>
                  <a:ext cx="124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4" name="Freihand 33">
                  <a:extLst>
                    <a:ext uri="{FF2B5EF4-FFF2-40B4-BE49-F238E27FC236}">
                      <a16:creationId xmlns:a16="http://schemas.microsoft.com/office/drawing/2014/main" id="{22050532-171C-4F9D-8428-9A750BE15910}"/>
                    </a:ext>
                  </a:extLst>
                </p14:cNvPr>
                <p14:cNvContentPartPr/>
                <p14:nvPr/>
              </p14:nvContentPartPr>
              <p14:xfrm>
                <a:off x="6265019" y="5505091"/>
                <a:ext cx="86400" cy="91440"/>
              </p14:xfrm>
            </p:contentPart>
          </mc:Choice>
          <mc:Fallback xmlns="">
            <p:pic>
              <p:nvPicPr>
                <p:cNvPr id="34" name="Freihand 33">
                  <a:extLst>
                    <a:ext uri="{FF2B5EF4-FFF2-40B4-BE49-F238E27FC236}">
                      <a16:creationId xmlns:a16="http://schemas.microsoft.com/office/drawing/2014/main" id="{22050532-171C-4F9D-8428-9A750BE15910}"/>
                    </a:ext>
                  </a:extLst>
                </p:cNvPr>
                <p:cNvPicPr/>
                <p:nvPr/>
              </p:nvPicPr>
              <p:blipFill>
                <a:blip r:embed="rId116"/>
                <a:stretch>
                  <a:fillRect/>
                </a:stretch>
              </p:blipFill>
              <p:spPr>
                <a:xfrm>
                  <a:off x="6260699" y="5500771"/>
                  <a:ext cx="95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5" name="Freihand 34">
                  <a:extLst>
                    <a:ext uri="{FF2B5EF4-FFF2-40B4-BE49-F238E27FC236}">
                      <a16:creationId xmlns:a16="http://schemas.microsoft.com/office/drawing/2014/main" id="{5CBB361B-8D5C-4416-97D7-29AB78493780}"/>
                    </a:ext>
                  </a:extLst>
                </p14:cNvPr>
                <p14:cNvContentPartPr/>
                <p14:nvPr/>
              </p14:nvContentPartPr>
              <p14:xfrm>
                <a:off x="5840579" y="5626051"/>
                <a:ext cx="579600" cy="78480"/>
              </p14:xfrm>
            </p:contentPart>
          </mc:Choice>
          <mc:Fallback xmlns="">
            <p:pic>
              <p:nvPicPr>
                <p:cNvPr id="35" name="Freihand 34">
                  <a:extLst>
                    <a:ext uri="{FF2B5EF4-FFF2-40B4-BE49-F238E27FC236}">
                      <a16:creationId xmlns:a16="http://schemas.microsoft.com/office/drawing/2014/main" id="{5CBB361B-8D5C-4416-97D7-29AB78493780}"/>
                    </a:ext>
                  </a:extLst>
                </p:cNvPr>
                <p:cNvPicPr/>
                <p:nvPr/>
              </p:nvPicPr>
              <p:blipFill>
                <a:blip r:embed="rId118"/>
                <a:stretch>
                  <a:fillRect/>
                </a:stretch>
              </p:blipFill>
              <p:spPr>
                <a:xfrm>
                  <a:off x="5836259" y="5621731"/>
                  <a:ext cx="588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6" name="Freihand 35">
                  <a:extLst>
                    <a:ext uri="{FF2B5EF4-FFF2-40B4-BE49-F238E27FC236}">
                      <a16:creationId xmlns:a16="http://schemas.microsoft.com/office/drawing/2014/main" id="{CFA9B190-E346-477A-A057-8448E00AB1AA}"/>
                    </a:ext>
                  </a:extLst>
                </p14:cNvPr>
                <p14:cNvContentPartPr/>
                <p14:nvPr/>
              </p14:nvContentPartPr>
              <p14:xfrm>
                <a:off x="6531419" y="5502211"/>
                <a:ext cx="172080" cy="129240"/>
              </p14:xfrm>
            </p:contentPart>
          </mc:Choice>
          <mc:Fallback xmlns="">
            <p:pic>
              <p:nvPicPr>
                <p:cNvPr id="36" name="Freihand 35">
                  <a:extLst>
                    <a:ext uri="{FF2B5EF4-FFF2-40B4-BE49-F238E27FC236}">
                      <a16:creationId xmlns:a16="http://schemas.microsoft.com/office/drawing/2014/main" id="{CFA9B190-E346-477A-A057-8448E00AB1AA}"/>
                    </a:ext>
                  </a:extLst>
                </p:cNvPr>
                <p:cNvPicPr/>
                <p:nvPr/>
              </p:nvPicPr>
              <p:blipFill>
                <a:blip r:embed="rId120"/>
                <a:stretch>
                  <a:fillRect/>
                </a:stretch>
              </p:blipFill>
              <p:spPr>
                <a:xfrm>
                  <a:off x="6527099" y="5497891"/>
                  <a:ext cx="180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7" name="Freihand 36">
                  <a:extLst>
                    <a:ext uri="{FF2B5EF4-FFF2-40B4-BE49-F238E27FC236}">
                      <a16:creationId xmlns:a16="http://schemas.microsoft.com/office/drawing/2014/main" id="{10798A60-A2BC-453A-ACEA-AC9A7E26CDE8}"/>
                    </a:ext>
                  </a:extLst>
                </p14:cNvPr>
                <p14:cNvContentPartPr/>
                <p14:nvPr/>
              </p14:nvContentPartPr>
              <p14:xfrm>
                <a:off x="6709619" y="5540731"/>
                <a:ext cx="106200" cy="64800"/>
              </p14:xfrm>
            </p:contentPart>
          </mc:Choice>
          <mc:Fallback xmlns="">
            <p:pic>
              <p:nvPicPr>
                <p:cNvPr id="37" name="Freihand 36">
                  <a:extLst>
                    <a:ext uri="{FF2B5EF4-FFF2-40B4-BE49-F238E27FC236}">
                      <a16:creationId xmlns:a16="http://schemas.microsoft.com/office/drawing/2014/main" id="{10798A60-A2BC-453A-ACEA-AC9A7E26CDE8}"/>
                    </a:ext>
                  </a:extLst>
                </p:cNvPr>
                <p:cNvPicPr/>
                <p:nvPr/>
              </p:nvPicPr>
              <p:blipFill>
                <a:blip r:embed="rId122"/>
                <a:stretch>
                  <a:fillRect/>
                </a:stretch>
              </p:blipFill>
              <p:spPr>
                <a:xfrm>
                  <a:off x="6705299" y="5536411"/>
                  <a:ext cx="114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 name="Freihand 37">
                  <a:extLst>
                    <a:ext uri="{FF2B5EF4-FFF2-40B4-BE49-F238E27FC236}">
                      <a16:creationId xmlns:a16="http://schemas.microsoft.com/office/drawing/2014/main" id="{0AB460D4-27A6-4152-97E1-3310AECD6550}"/>
                    </a:ext>
                  </a:extLst>
                </p14:cNvPr>
                <p14:cNvContentPartPr/>
                <p14:nvPr/>
              </p14:nvContentPartPr>
              <p14:xfrm>
                <a:off x="6842099" y="5419051"/>
                <a:ext cx="109440" cy="186120"/>
              </p14:xfrm>
            </p:contentPart>
          </mc:Choice>
          <mc:Fallback xmlns="">
            <p:pic>
              <p:nvPicPr>
                <p:cNvPr id="38" name="Freihand 37">
                  <a:extLst>
                    <a:ext uri="{FF2B5EF4-FFF2-40B4-BE49-F238E27FC236}">
                      <a16:creationId xmlns:a16="http://schemas.microsoft.com/office/drawing/2014/main" id="{0AB460D4-27A6-4152-97E1-3310AECD6550}"/>
                    </a:ext>
                  </a:extLst>
                </p:cNvPr>
                <p:cNvPicPr/>
                <p:nvPr/>
              </p:nvPicPr>
              <p:blipFill>
                <a:blip r:embed="rId124"/>
                <a:stretch>
                  <a:fillRect/>
                </a:stretch>
              </p:blipFill>
              <p:spPr>
                <a:xfrm>
                  <a:off x="6837779" y="5414731"/>
                  <a:ext cx="118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 name="Freihand 38">
                  <a:extLst>
                    <a:ext uri="{FF2B5EF4-FFF2-40B4-BE49-F238E27FC236}">
                      <a16:creationId xmlns:a16="http://schemas.microsoft.com/office/drawing/2014/main" id="{0ECB4D98-01E1-4131-BE75-E3D59F4E0313}"/>
                    </a:ext>
                  </a:extLst>
                </p14:cNvPr>
                <p14:cNvContentPartPr/>
                <p14:nvPr/>
              </p14:nvContentPartPr>
              <p14:xfrm>
                <a:off x="6971699" y="5520571"/>
                <a:ext cx="110520" cy="169920"/>
              </p14:xfrm>
            </p:contentPart>
          </mc:Choice>
          <mc:Fallback xmlns="">
            <p:pic>
              <p:nvPicPr>
                <p:cNvPr id="39" name="Freihand 38">
                  <a:extLst>
                    <a:ext uri="{FF2B5EF4-FFF2-40B4-BE49-F238E27FC236}">
                      <a16:creationId xmlns:a16="http://schemas.microsoft.com/office/drawing/2014/main" id="{0ECB4D98-01E1-4131-BE75-E3D59F4E0313}"/>
                    </a:ext>
                  </a:extLst>
                </p:cNvPr>
                <p:cNvPicPr/>
                <p:nvPr/>
              </p:nvPicPr>
              <p:blipFill>
                <a:blip r:embed="rId126"/>
                <a:stretch>
                  <a:fillRect/>
                </a:stretch>
              </p:blipFill>
              <p:spPr>
                <a:xfrm>
                  <a:off x="6967379" y="5516251"/>
                  <a:ext cx="119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0" name="Freihand 39">
                  <a:extLst>
                    <a:ext uri="{FF2B5EF4-FFF2-40B4-BE49-F238E27FC236}">
                      <a16:creationId xmlns:a16="http://schemas.microsoft.com/office/drawing/2014/main" id="{7DE7664B-76DF-4749-9C75-359B6068B461}"/>
                    </a:ext>
                  </a:extLst>
                </p14:cNvPr>
                <p14:cNvContentPartPr/>
                <p14:nvPr/>
              </p14:nvContentPartPr>
              <p14:xfrm>
                <a:off x="7189499" y="5513731"/>
                <a:ext cx="125640" cy="84960"/>
              </p14:xfrm>
            </p:contentPart>
          </mc:Choice>
          <mc:Fallback xmlns="">
            <p:pic>
              <p:nvPicPr>
                <p:cNvPr id="40" name="Freihand 39">
                  <a:extLst>
                    <a:ext uri="{FF2B5EF4-FFF2-40B4-BE49-F238E27FC236}">
                      <a16:creationId xmlns:a16="http://schemas.microsoft.com/office/drawing/2014/main" id="{7DE7664B-76DF-4749-9C75-359B6068B461}"/>
                    </a:ext>
                  </a:extLst>
                </p:cNvPr>
                <p:cNvPicPr/>
                <p:nvPr/>
              </p:nvPicPr>
              <p:blipFill>
                <a:blip r:embed="rId128"/>
                <a:stretch>
                  <a:fillRect/>
                </a:stretch>
              </p:blipFill>
              <p:spPr>
                <a:xfrm>
                  <a:off x="7185179" y="5509411"/>
                  <a:ext cx="134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1" name="Freihand 40">
                  <a:extLst>
                    <a:ext uri="{FF2B5EF4-FFF2-40B4-BE49-F238E27FC236}">
                      <a16:creationId xmlns:a16="http://schemas.microsoft.com/office/drawing/2014/main" id="{C7AA1D37-5AAA-4BDD-86F5-0A5FAAE65AD8}"/>
                    </a:ext>
                  </a:extLst>
                </p14:cNvPr>
                <p14:cNvContentPartPr/>
                <p14:nvPr/>
              </p14:nvContentPartPr>
              <p14:xfrm>
                <a:off x="7422779" y="5510491"/>
                <a:ext cx="249120" cy="75240"/>
              </p14:xfrm>
            </p:contentPart>
          </mc:Choice>
          <mc:Fallback xmlns="">
            <p:pic>
              <p:nvPicPr>
                <p:cNvPr id="41" name="Freihand 40">
                  <a:extLst>
                    <a:ext uri="{FF2B5EF4-FFF2-40B4-BE49-F238E27FC236}">
                      <a16:creationId xmlns:a16="http://schemas.microsoft.com/office/drawing/2014/main" id="{C7AA1D37-5AAA-4BDD-86F5-0A5FAAE65AD8}"/>
                    </a:ext>
                  </a:extLst>
                </p:cNvPr>
                <p:cNvPicPr/>
                <p:nvPr/>
              </p:nvPicPr>
              <p:blipFill>
                <a:blip r:embed="rId130"/>
                <a:stretch>
                  <a:fillRect/>
                </a:stretch>
              </p:blipFill>
              <p:spPr>
                <a:xfrm>
                  <a:off x="7418459" y="5506171"/>
                  <a:ext cx="257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2" name="Freihand 41">
                  <a:extLst>
                    <a:ext uri="{FF2B5EF4-FFF2-40B4-BE49-F238E27FC236}">
                      <a16:creationId xmlns:a16="http://schemas.microsoft.com/office/drawing/2014/main" id="{85F3F6BD-D68F-43B7-B39D-40B2118C3FBA}"/>
                    </a:ext>
                  </a:extLst>
                </p14:cNvPr>
                <p14:cNvContentPartPr/>
                <p14:nvPr/>
              </p14:nvContentPartPr>
              <p14:xfrm>
                <a:off x="7683419" y="5517691"/>
                <a:ext cx="102960" cy="198360"/>
              </p14:xfrm>
            </p:contentPart>
          </mc:Choice>
          <mc:Fallback xmlns="">
            <p:pic>
              <p:nvPicPr>
                <p:cNvPr id="42" name="Freihand 41">
                  <a:extLst>
                    <a:ext uri="{FF2B5EF4-FFF2-40B4-BE49-F238E27FC236}">
                      <a16:creationId xmlns:a16="http://schemas.microsoft.com/office/drawing/2014/main" id="{85F3F6BD-D68F-43B7-B39D-40B2118C3FBA}"/>
                    </a:ext>
                  </a:extLst>
                </p:cNvPr>
                <p:cNvPicPr/>
                <p:nvPr/>
              </p:nvPicPr>
              <p:blipFill>
                <a:blip r:embed="rId132"/>
                <a:stretch>
                  <a:fillRect/>
                </a:stretch>
              </p:blipFill>
              <p:spPr>
                <a:xfrm>
                  <a:off x="7679099" y="5513371"/>
                  <a:ext cx="111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4" name="Freihand 43">
                  <a:extLst>
                    <a:ext uri="{FF2B5EF4-FFF2-40B4-BE49-F238E27FC236}">
                      <a16:creationId xmlns:a16="http://schemas.microsoft.com/office/drawing/2014/main" id="{B6814F4C-9486-470B-9B0B-83D667718BA4}"/>
                    </a:ext>
                  </a:extLst>
                </p14:cNvPr>
                <p14:cNvContentPartPr/>
                <p14:nvPr/>
              </p14:nvContentPartPr>
              <p14:xfrm>
                <a:off x="7847939" y="5496811"/>
                <a:ext cx="120600" cy="100440"/>
              </p14:xfrm>
            </p:contentPart>
          </mc:Choice>
          <mc:Fallback xmlns="">
            <p:pic>
              <p:nvPicPr>
                <p:cNvPr id="44" name="Freihand 43">
                  <a:extLst>
                    <a:ext uri="{FF2B5EF4-FFF2-40B4-BE49-F238E27FC236}">
                      <a16:creationId xmlns:a16="http://schemas.microsoft.com/office/drawing/2014/main" id="{B6814F4C-9486-470B-9B0B-83D667718BA4}"/>
                    </a:ext>
                  </a:extLst>
                </p:cNvPr>
                <p:cNvPicPr/>
                <p:nvPr/>
              </p:nvPicPr>
              <p:blipFill>
                <a:blip r:embed="rId134"/>
                <a:stretch>
                  <a:fillRect/>
                </a:stretch>
              </p:blipFill>
              <p:spPr>
                <a:xfrm>
                  <a:off x="7843619" y="5492491"/>
                  <a:ext cx="129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5" name="Freihand 44">
                  <a:extLst>
                    <a:ext uri="{FF2B5EF4-FFF2-40B4-BE49-F238E27FC236}">
                      <a16:creationId xmlns:a16="http://schemas.microsoft.com/office/drawing/2014/main" id="{78BA2137-D426-48C7-A7DA-FF4DE98A1973}"/>
                    </a:ext>
                  </a:extLst>
                </p14:cNvPr>
                <p14:cNvContentPartPr/>
                <p14:nvPr/>
              </p14:nvContentPartPr>
              <p14:xfrm>
                <a:off x="7361939" y="5647651"/>
                <a:ext cx="346680" cy="36000"/>
              </p14:xfrm>
            </p:contentPart>
          </mc:Choice>
          <mc:Fallback xmlns="">
            <p:pic>
              <p:nvPicPr>
                <p:cNvPr id="45" name="Freihand 44">
                  <a:extLst>
                    <a:ext uri="{FF2B5EF4-FFF2-40B4-BE49-F238E27FC236}">
                      <a16:creationId xmlns:a16="http://schemas.microsoft.com/office/drawing/2014/main" id="{78BA2137-D426-48C7-A7DA-FF4DE98A1973}"/>
                    </a:ext>
                  </a:extLst>
                </p:cNvPr>
                <p:cNvPicPr/>
                <p:nvPr/>
              </p:nvPicPr>
              <p:blipFill>
                <a:blip r:embed="rId136"/>
                <a:stretch>
                  <a:fillRect/>
                </a:stretch>
              </p:blipFill>
              <p:spPr>
                <a:xfrm>
                  <a:off x="7357619" y="5643331"/>
                  <a:ext cx="355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6" name="Freihand 45">
                  <a:extLst>
                    <a:ext uri="{FF2B5EF4-FFF2-40B4-BE49-F238E27FC236}">
                      <a16:creationId xmlns:a16="http://schemas.microsoft.com/office/drawing/2014/main" id="{C565CB04-CCFA-4F47-AC84-54A6CC124C30}"/>
                    </a:ext>
                  </a:extLst>
                </p14:cNvPr>
                <p14:cNvContentPartPr/>
                <p14:nvPr/>
              </p14:nvContentPartPr>
              <p14:xfrm>
                <a:off x="8009939" y="5506891"/>
                <a:ext cx="158040" cy="105840"/>
              </p14:xfrm>
            </p:contentPart>
          </mc:Choice>
          <mc:Fallback xmlns="">
            <p:pic>
              <p:nvPicPr>
                <p:cNvPr id="46" name="Freihand 45">
                  <a:extLst>
                    <a:ext uri="{FF2B5EF4-FFF2-40B4-BE49-F238E27FC236}">
                      <a16:creationId xmlns:a16="http://schemas.microsoft.com/office/drawing/2014/main" id="{C565CB04-CCFA-4F47-AC84-54A6CC124C30}"/>
                    </a:ext>
                  </a:extLst>
                </p:cNvPr>
                <p:cNvPicPr/>
                <p:nvPr/>
              </p:nvPicPr>
              <p:blipFill>
                <a:blip r:embed="rId138"/>
                <a:stretch>
                  <a:fillRect/>
                </a:stretch>
              </p:blipFill>
              <p:spPr>
                <a:xfrm>
                  <a:off x="8005619" y="5502571"/>
                  <a:ext cx="166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 name="Freihand 46">
                  <a:extLst>
                    <a:ext uri="{FF2B5EF4-FFF2-40B4-BE49-F238E27FC236}">
                      <a16:creationId xmlns:a16="http://schemas.microsoft.com/office/drawing/2014/main" id="{479C3B16-966F-4E3B-B4B4-A5775C945A4B}"/>
                    </a:ext>
                  </a:extLst>
                </p14:cNvPr>
                <p14:cNvContentPartPr/>
                <p14:nvPr/>
              </p14:nvContentPartPr>
              <p14:xfrm>
                <a:off x="8171939" y="5539651"/>
                <a:ext cx="88560" cy="81720"/>
              </p14:xfrm>
            </p:contentPart>
          </mc:Choice>
          <mc:Fallback xmlns="">
            <p:pic>
              <p:nvPicPr>
                <p:cNvPr id="47" name="Freihand 46">
                  <a:extLst>
                    <a:ext uri="{FF2B5EF4-FFF2-40B4-BE49-F238E27FC236}">
                      <a16:creationId xmlns:a16="http://schemas.microsoft.com/office/drawing/2014/main" id="{479C3B16-966F-4E3B-B4B4-A5775C945A4B}"/>
                    </a:ext>
                  </a:extLst>
                </p:cNvPr>
                <p:cNvPicPr/>
                <p:nvPr/>
              </p:nvPicPr>
              <p:blipFill>
                <a:blip r:embed="rId140"/>
                <a:stretch>
                  <a:fillRect/>
                </a:stretch>
              </p:blipFill>
              <p:spPr>
                <a:xfrm>
                  <a:off x="8167619" y="5535331"/>
                  <a:ext cx="97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CD45ADC0-9A1B-4D95-B134-99A7C090F169}"/>
                    </a:ext>
                  </a:extLst>
                </p14:cNvPr>
                <p14:cNvContentPartPr/>
                <p14:nvPr/>
              </p14:nvContentPartPr>
              <p14:xfrm>
                <a:off x="8291819" y="5448931"/>
                <a:ext cx="114480" cy="133920"/>
              </p14:xfrm>
            </p:contentPart>
          </mc:Choice>
          <mc:Fallback xmlns="">
            <p:pic>
              <p:nvPicPr>
                <p:cNvPr id="48" name="Freihand 47">
                  <a:extLst>
                    <a:ext uri="{FF2B5EF4-FFF2-40B4-BE49-F238E27FC236}">
                      <a16:creationId xmlns:a16="http://schemas.microsoft.com/office/drawing/2014/main" id="{CD45ADC0-9A1B-4D95-B134-99A7C090F169}"/>
                    </a:ext>
                  </a:extLst>
                </p:cNvPr>
                <p:cNvPicPr/>
                <p:nvPr/>
              </p:nvPicPr>
              <p:blipFill>
                <a:blip r:embed="rId142"/>
                <a:stretch>
                  <a:fillRect/>
                </a:stretch>
              </p:blipFill>
              <p:spPr>
                <a:xfrm>
                  <a:off x="8287499" y="5444611"/>
                  <a:ext cx="123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64A713CD-C8FB-4720-81C9-15D5D8F99D85}"/>
                    </a:ext>
                  </a:extLst>
                </p14:cNvPr>
                <p14:cNvContentPartPr/>
                <p14:nvPr/>
              </p14:nvContentPartPr>
              <p14:xfrm>
                <a:off x="7841819" y="5613451"/>
                <a:ext cx="90000" cy="61920"/>
              </p14:xfrm>
            </p:contentPart>
          </mc:Choice>
          <mc:Fallback xmlns="">
            <p:pic>
              <p:nvPicPr>
                <p:cNvPr id="49" name="Freihand 48">
                  <a:extLst>
                    <a:ext uri="{FF2B5EF4-FFF2-40B4-BE49-F238E27FC236}">
                      <a16:creationId xmlns:a16="http://schemas.microsoft.com/office/drawing/2014/main" id="{64A713CD-C8FB-4720-81C9-15D5D8F99D85}"/>
                    </a:ext>
                  </a:extLst>
                </p:cNvPr>
                <p:cNvPicPr/>
                <p:nvPr/>
              </p:nvPicPr>
              <p:blipFill>
                <a:blip r:embed="rId144"/>
                <a:stretch>
                  <a:fillRect/>
                </a:stretch>
              </p:blipFill>
              <p:spPr>
                <a:xfrm>
                  <a:off x="7837499" y="5609131"/>
                  <a:ext cx="98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9F1687A8-9C5B-4F86-96D2-C7A32E25999B}"/>
                    </a:ext>
                  </a:extLst>
                </p14:cNvPr>
                <p14:cNvContentPartPr/>
                <p14:nvPr/>
              </p14:nvContentPartPr>
              <p14:xfrm>
                <a:off x="8464979" y="5369731"/>
                <a:ext cx="73440" cy="82080"/>
              </p14:xfrm>
            </p:contentPart>
          </mc:Choice>
          <mc:Fallback xmlns="">
            <p:pic>
              <p:nvPicPr>
                <p:cNvPr id="50" name="Freihand 49">
                  <a:extLst>
                    <a:ext uri="{FF2B5EF4-FFF2-40B4-BE49-F238E27FC236}">
                      <a16:creationId xmlns:a16="http://schemas.microsoft.com/office/drawing/2014/main" id="{9F1687A8-9C5B-4F86-96D2-C7A32E25999B}"/>
                    </a:ext>
                  </a:extLst>
                </p:cNvPr>
                <p:cNvPicPr/>
                <p:nvPr/>
              </p:nvPicPr>
              <p:blipFill>
                <a:blip r:embed="rId146"/>
                <a:stretch>
                  <a:fillRect/>
                </a:stretch>
              </p:blipFill>
              <p:spPr>
                <a:xfrm>
                  <a:off x="8460659" y="5365411"/>
                  <a:ext cx="82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2" name="Freihand 51">
                  <a:extLst>
                    <a:ext uri="{FF2B5EF4-FFF2-40B4-BE49-F238E27FC236}">
                      <a16:creationId xmlns:a16="http://schemas.microsoft.com/office/drawing/2014/main" id="{9FA29FD5-5E6B-478B-A603-A1AFB2078FDE}"/>
                    </a:ext>
                  </a:extLst>
                </p14:cNvPr>
                <p14:cNvContentPartPr/>
                <p14:nvPr/>
              </p14:nvContentPartPr>
              <p14:xfrm>
                <a:off x="5067299" y="5817571"/>
                <a:ext cx="122400" cy="162000"/>
              </p14:xfrm>
            </p:contentPart>
          </mc:Choice>
          <mc:Fallback xmlns="">
            <p:pic>
              <p:nvPicPr>
                <p:cNvPr id="52" name="Freihand 51">
                  <a:extLst>
                    <a:ext uri="{FF2B5EF4-FFF2-40B4-BE49-F238E27FC236}">
                      <a16:creationId xmlns:a16="http://schemas.microsoft.com/office/drawing/2014/main" id="{9FA29FD5-5E6B-478B-A603-A1AFB2078FDE}"/>
                    </a:ext>
                  </a:extLst>
                </p:cNvPr>
                <p:cNvPicPr/>
                <p:nvPr/>
              </p:nvPicPr>
              <p:blipFill>
                <a:blip r:embed="rId148"/>
                <a:stretch>
                  <a:fillRect/>
                </a:stretch>
              </p:blipFill>
              <p:spPr>
                <a:xfrm>
                  <a:off x="5062979" y="5813251"/>
                  <a:ext cx="1310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3" name="Freihand 52">
                  <a:extLst>
                    <a:ext uri="{FF2B5EF4-FFF2-40B4-BE49-F238E27FC236}">
                      <a16:creationId xmlns:a16="http://schemas.microsoft.com/office/drawing/2014/main" id="{DB609D41-76F5-4825-BDF3-4CF5C9DF6E44}"/>
                    </a:ext>
                  </a:extLst>
                </p14:cNvPr>
                <p14:cNvContentPartPr/>
                <p14:nvPr/>
              </p14:nvContentPartPr>
              <p14:xfrm>
                <a:off x="5255939" y="5842051"/>
                <a:ext cx="88560" cy="102960"/>
              </p14:xfrm>
            </p:contentPart>
          </mc:Choice>
          <mc:Fallback xmlns="">
            <p:pic>
              <p:nvPicPr>
                <p:cNvPr id="53" name="Freihand 52">
                  <a:extLst>
                    <a:ext uri="{FF2B5EF4-FFF2-40B4-BE49-F238E27FC236}">
                      <a16:creationId xmlns:a16="http://schemas.microsoft.com/office/drawing/2014/main" id="{DB609D41-76F5-4825-BDF3-4CF5C9DF6E44}"/>
                    </a:ext>
                  </a:extLst>
                </p:cNvPr>
                <p:cNvPicPr/>
                <p:nvPr/>
              </p:nvPicPr>
              <p:blipFill>
                <a:blip r:embed="rId150"/>
                <a:stretch>
                  <a:fillRect/>
                </a:stretch>
              </p:blipFill>
              <p:spPr>
                <a:xfrm>
                  <a:off x="5251619" y="5837731"/>
                  <a:ext cx="97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4" name="Freihand 53">
                  <a:extLst>
                    <a:ext uri="{FF2B5EF4-FFF2-40B4-BE49-F238E27FC236}">
                      <a16:creationId xmlns:a16="http://schemas.microsoft.com/office/drawing/2014/main" id="{4B3DB105-B685-4290-ABA1-C838FC28D5DD}"/>
                    </a:ext>
                  </a:extLst>
                </p14:cNvPr>
                <p14:cNvContentPartPr/>
                <p14:nvPr/>
              </p14:nvContentPartPr>
              <p14:xfrm>
                <a:off x="5376179" y="5868331"/>
                <a:ext cx="167400" cy="60120"/>
              </p14:xfrm>
            </p:contentPart>
          </mc:Choice>
          <mc:Fallback xmlns="">
            <p:pic>
              <p:nvPicPr>
                <p:cNvPr id="54" name="Freihand 53">
                  <a:extLst>
                    <a:ext uri="{FF2B5EF4-FFF2-40B4-BE49-F238E27FC236}">
                      <a16:creationId xmlns:a16="http://schemas.microsoft.com/office/drawing/2014/main" id="{4B3DB105-B685-4290-ABA1-C838FC28D5DD}"/>
                    </a:ext>
                  </a:extLst>
                </p:cNvPr>
                <p:cNvPicPr/>
                <p:nvPr/>
              </p:nvPicPr>
              <p:blipFill>
                <a:blip r:embed="rId152"/>
                <a:stretch>
                  <a:fillRect/>
                </a:stretch>
              </p:blipFill>
              <p:spPr>
                <a:xfrm>
                  <a:off x="5371859" y="5864011"/>
                  <a:ext cx="176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5" name="Freihand 54">
                  <a:extLst>
                    <a:ext uri="{FF2B5EF4-FFF2-40B4-BE49-F238E27FC236}">
                      <a16:creationId xmlns:a16="http://schemas.microsoft.com/office/drawing/2014/main" id="{123482B0-5045-4643-8E49-AFDF7C57F7F2}"/>
                    </a:ext>
                  </a:extLst>
                </p14:cNvPr>
                <p14:cNvContentPartPr/>
                <p14:nvPr/>
              </p14:nvContentPartPr>
              <p14:xfrm>
                <a:off x="5561579" y="5888851"/>
                <a:ext cx="334800" cy="221400"/>
              </p14:xfrm>
            </p:contentPart>
          </mc:Choice>
          <mc:Fallback xmlns="">
            <p:pic>
              <p:nvPicPr>
                <p:cNvPr id="55" name="Freihand 54">
                  <a:extLst>
                    <a:ext uri="{FF2B5EF4-FFF2-40B4-BE49-F238E27FC236}">
                      <a16:creationId xmlns:a16="http://schemas.microsoft.com/office/drawing/2014/main" id="{123482B0-5045-4643-8E49-AFDF7C57F7F2}"/>
                    </a:ext>
                  </a:extLst>
                </p:cNvPr>
                <p:cNvPicPr/>
                <p:nvPr/>
              </p:nvPicPr>
              <p:blipFill>
                <a:blip r:embed="rId154"/>
                <a:stretch>
                  <a:fillRect/>
                </a:stretch>
              </p:blipFill>
              <p:spPr>
                <a:xfrm>
                  <a:off x="5557259" y="5884531"/>
                  <a:ext cx="343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6" name="Freihand 55">
                  <a:extLst>
                    <a:ext uri="{FF2B5EF4-FFF2-40B4-BE49-F238E27FC236}">
                      <a16:creationId xmlns:a16="http://schemas.microsoft.com/office/drawing/2014/main" id="{30031B48-3226-4740-ABCA-ABCE599E39F9}"/>
                    </a:ext>
                  </a:extLst>
                </p14:cNvPr>
                <p14:cNvContentPartPr/>
                <p14:nvPr/>
              </p14:nvContentPartPr>
              <p14:xfrm>
                <a:off x="6125339" y="5872651"/>
                <a:ext cx="96480" cy="84960"/>
              </p14:xfrm>
            </p:contentPart>
          </mc:Choice>
          <mc:Fallback xmlns="">
            <p:pic>
              <p:nvPicPr>
                <p:cNvPr id="56" name="Freihand 55">
                  <a:extLst>
                    <a:ext uri="{FF2B5EF4-FFF2-40B4-BE49-F238E27FC236}">
                      <a16:creationId xmlns:a16="http://schemas.microsoft.com/office/drawing/2014/main" id="{30031B48-3226-4740-ABCA-ABCE599E39F9}"/>
                    </a:ext>
                  </a:extLst>
                </p:cNvPr>
                <p:cNvPicPr/>
                <p:nvPr/>
              </p:nvPicPr>
              <p:blipFill>
                <a:blip r:embed="rId156"/>
                <a:stretch>
                  <a:fillRect/>
                </a:stretch>
              </p:blipFill>
              <p:spPr>
                <a:xfrm>
                  <a:off x="6121019" y="5868331"/>
                  <a:ext cx="105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7" name="Freihand 56">
                  <a:extLst>
                    <a:ext uri="{FF2B5EF4-FFF2-40B4-BE49-F238E27FC236}">
                      <a16:creationId xmlns:a16="http://schemas.microsoft.com/office/drawing/2014/main" id="{8C04D56E-3F63-4F09-823C-7357E0A624E5}"/>
                    </a:ext>
                  </a:extLst>
                </p14:cNvPr>
                <p14:cNvContentPartPr/>
                <p14:nvPr/>
              </p14:nvContentPartPr>
              <p14:xfrm>
                <a:off x="6247739" y="5893531"/>
                <a:ext cx="300600" cy="57240"/>
              </p14:xfrm>
            </p:contentPart>
          </mc:Choice>
          <mc:Fallback xmlns="">
            <p:pic>
              <p:nvPicPr>
                <p:cNvPr id="57" name="Freihand 56">
                  <a:extLst>
                    <a:ext uri="{FF2B5EF4-FFF2-40B4-BE49-F238E27FC236}">
                      <a16:creationId xmlns:a16="http://schemas.microsoft.com/office/drawing/2014/main" id="{8C04D56E-3F63-4F09-823C-7357E0A624E5}"/>
                    </a:ext>
                  </a:extLst>
                </p:cNvPr>
                <p:cNvPicPr/>
                <p:nvPr/>
              </p:nvPicPr>
              <p:blipFill>
                <a:blip r:embed="rId158"/>
                <a:stretch>
                  <a:fillRect/>
                </a:stretch>
              </p:blipFill>
              <p:spPr>
                <a:xfrm>
                  <a:off x="6243419" y="5889211"/>
                  <a:ext cx="309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8" name="Freihand 57">
                  <a:extLst>
                    <a:ext uri="{FF2B5EF4-FFF2-40B4-BE49-F238E27FC236}">
                      <a16:creationId xmlns:a16="http://schemas.microsoft.com/office/drawing/2014/main" id="{9E28C897-D6DB-453C-9AAC-D0721AD4F6C8}"/>
                    </a:ext>
                  </a:extLst>
                </p14:cNvPr>
                <p14:cNvContentPartPr/>
                <p14:nvPr/>
              </p14:nvContentPartPr>
              <p14:xfrm>
                <a:off x="6609539" y="5859691"/>
                <a:ext cx="123480" cy="241920"/>
              </p14:xfrm>
            </p:contentPart>
          </mc:Choice>
          <mc:Fallback xmlns="">
            <p:pic>
              <p:nvPicPr>
                <p:cNvPr id="58" name="Freihand 57">
                  <a:extLst>
                    <a:ext uri="{FF2B5EF4-FFF2-40B4-BE49-F238E27FC236}">
                      <a16:creationId xmlns:a16="http://schemas.microsoft.com/office/drawing/2014/main" id="{9E28C897-D6DB-453C-9AAC-D0721AD4F6C8}"/>
                    </a:ext>
                  </a:extLst>
                </p:cNvPr>
                <p:cNvPicPr/>
                <p:nvPr/>
              </p:nvPicPr>
              <p:blipFill>
                <a:blip r:embed="rId160"/>
                <a:stretch>
                  <a:fillRect/>
                </a:stretch>
              </p:blipFill>
              <p:spPr>
                <a:xfrm>
                  <a:off x="6605219" y="5855371"/>
                  <a:ext cx="13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9" name="Freihand 58">
                  <a:extLst>
                    <a:ext uri="{FF2B5EF4-FFF2-40B4-BE49-F238E27FC236}">
                      <a16:creationId xmlns:a16="http://schemas.microsoft.com/office/drawing/2014/main" id="{28544517-3E24-478C-96E9-7A6AB9A82519}"/>
                    </a:ext>
                  </a:extLst>
                </p14:cNvPr>
                <p14:cNvContentPartPr/>
                <p14:nvPr/>
              </p14:nvContentPartPr>
              <p14:xfrm>
                <a:off x="6741659" y="5890291"/>
                <a:ext cx="108000" cy="43200"/>
              </p14:xfrm>
            </p:contentPart>
          </mc:Choice>
          <mc:Fallback xmlns="">
            <p:pic>
              <p:nvPicPr>
                <p:cNvPr id="59" name="Freihand 58">
                  <a:extLst>
                    <a:ext uri="{FF2B5EF4-FFF2-40B4-BE49-F238E27FC236}">
                      <a16:creationId xmlns:a16="http://schemas.microsoft.com/office/drawing/2014/main" id="{28544517-3E24-478C-96E9-7A6AB9A82519}"/>
                    </a:ext>
                  </a:extLst>
                </p:cNvPr>
                <p:cNvPicPr/>
                <p:nvPr/>
              </p:nvPicPr>
              <p:blipFill>
                <a:blip r:embed="rId162"/>
                <a:stretch>
                  <a:fillRect/>
                </a:stretch>
              </p:blipFill>
              <p:spPr>
                <a:xfrm>
                  <a:off x="6737339" y="5885971"/>
                  <a:ext cx="116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0" name="Freihand 59">
                  <a:extLst>
                    <a:ext uri="{FF2B5EF4-FFF2-40B4-BE49-F238E27FC236}">
                      <a16:creationId xmlns:a16="http://schemas.microsoft.com/office/drawing/2014/main" id="{7B399A91-4927-443F-9C30-2BE2DD4F05D0}"/>
                    </a:ext>
                  </a:extLst>
                </p14:cNvPr>
                <p14:cNvContentPartPr/>
                <p14:nvPr/>
              </p14:nvContentPartPr>
              <p14:xfrm>
                <a:off x="6878459" y="5892091"/>
                <a:ext cx="49680" cy="36720"/>
              </p14:xfrm>
            </p:contentPart>
          </mc:Choice>
          <mc:Fallback xmlns="">
            <p:pic>
              <p:nvPicPr>
                <p:cNvPr id="60" name="Freihand 59">
                  <a:extLst>
                    <a:ext uri="{FF2B5EF4-FFF2-40B4-BE49-F238E27FC236}">
                      <a16:creationId xmlns:a16="http://schemas.microsoft.com/office/drawing/2014/main" id="{7B399A91-4927-443F-9C30-2BE2DD4F05D0}"/>
                    </a:ext>
                  </a:extLst>
                </p:cNvPr>
                <p:cNvPicPr/>
                <p:nvPr/>
              </p:nvPicPr>
              <p:blipFill>
                <a:blip r:embed="rId164"/>
                <a:stretch>
                  <a:fillRect/>
                </a:stretch>
              </p:blipFill>
              <p:spPr>
                <a:xfrm>
                  <a:off x="6874139" y="5887771"/>
                  <a:ext cx="5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1" name="Freihand 60">
                  <a:extLst>
                    <a:ext uri="{FF2B5EF4-FFF2-40B4-BE49-F238E27FC236}">
                      <a16:creationId xmlns:a16="http://schemas.microsoft.com/office/drawing/2014/main" id="{1B04D95F-5F88-4981-9A44-C87FB3D0611C}"/>
                    </a:ext>
                  </a:extLst>
                </p14:cNvPr>
                <p14:cNvContentPartPr/>
                <p14:nvPr/>
              </p14:nvContentPartPr>
              <p14:xfrm>
                <a:off x="6869819" y="5873011"/>
                <a:ext cx="90360" cy="59040"/>
              </p14:xfrm>
            </p:contentPart>
          </mc:Choice>
          <mc:Fallback xmlns="">
            <p:pic>
              <p:nvPicPr>
                <p:cNvPr id="61" name="Freihand 60">
                  <a:extLst>
                    <a:ext uri="{FF2B5EF4-FFF2-40B4-BE49-F238E27FC236}">
                      <a16:creationId xmlns:a16="http://schemas.microsoft.com/office/drawing/2014/main" id="{1B04D95F-5F88-4981-9A44-C87FB3D0611C}"/>
                    </a:ext>
                  </a:extLst>
                </p:cNvPr>
                <p:cNvPicPr/>
                <p:nvPr/>
              </p:nvPicPr>
              <p:blipFill>
                <a:blip r:embed="rId166"/>
                <a:stretch>
                  <a:fillRect/>
                </a:stretch>
              </p:blipFill>
              <p:spPr>
                <a:xfrm>
                  <a:off x="6865499" y="5868691"/>
                  <a:ext cx="99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2" name="Freihand 61">
                  <a:extLst>
                    <a:ext uri="{FF2B5EF4-FFF2-40B4-BE49-F238E27FC236}">
                      <a16:creationId xmlns:a16="http://schemas.microsoft.com/office/drawing/2014/main" id="{D5BB48B1-9337-4DEE-AD67-BECDC8D00F63}"/>
                    </a:ext>
                  </a:extLst>
                </p14:cNvPr>
                <p14:cNvContentPartPr/>
                <p14:nvPr/>
              </p14:nvContentPartPr>
              <p14:xfrm>
                <a:off x="6970259" y="5817931"/>
                <a:ext cx="106920" cy="104400"/>
              </p14:xfrm>
            </p:contentPart>
          </mc:Choice>
          <mc:Fallback xmlns="">
            <p:pic>
              <p:nvPicPr>
                <p:cNvPr id="62" name="Freihand 61">
                  <a:extLst>
                    <a:ext uri="{FF2B5EF4-FFF2-40B4-BE49-F238E27FC236}">
                      <a16:creationId xmlns:a16="http://schemas.microsoft.com/office/drawing/2014/main" id="{D5BB48B1-9337-4DEE-AD67-BECDC8D00F63}"/>
                    </a:ext>
                  </a:extLst>
                </p:cNvPr>
                <p:cNvPicPr/>
                <p:nvPr/>
              </p:nvPicPr>
              <p:blipFill>
                <a:blip r:embed="rId168"/>
                <a:stretch>
                  <a:fillRect/>
                </a:stretch>
              </p:blipFill>
              <p:spPr>
                <a:xfrm>
                  <a:off x="6965939" y="5813611"/>
                  <a:ext cx="115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5" name="Freihand 64">
                  <a:extLst>
                    <a:ext uri="{FF2B5EF4-FFF2-40B4-BE49-F238E27FC236}">
                      <a16:creationId xmlns:a16="http://schemas.microsoft.com/office/drawing/2014/main" id="{136514CC-CCDC-46FB-AE43-687649BEF9BD}"/>
                    </a:ext>
                  </a:extLst>
                </p14:cNvPr>
                <p14:cNvContentPartPr/>
                <p14:nvPr/>
              </p14:nvContentPartPr>
              <p14:xfrm>
                <a:off x="7202819" y="5835571"/>
                <a:ext cx="138960" cy="125280"/>
              </p14:xfrm>
            </p:contentPart>
          </mc:Choice>
          <mc:Fallback xmlns="">
            <p:pic>
              <p:nvPicPr>
                <p:cNvPr id="65" name="Freihand 64">
                  <a:extLst>
                    <a:ext uri="{FF2B5EF4-FFF2-40B4-BE49-F238E27FC236}">
                      <a16:creationId xmlns:a16="http://schemas.microsoft.com/office/drawing/2014/main" id="{136514CC-CCDC-46FB-AE43-687649BEF9BD}"/>
                    </a:ext>
                  </a:extLst>
                </p:cNvPr>
                <p:cNvPicPr/>
                <p:nvPr/>
              </p:nvPicPr>
              <p:blipFill>
                <a:blip r:embed="rId170"/>
                <a:stretch>
                  <a:fillRect/>
                </a:stretch>
              </p:blipFill>
              <p:spPr>
                <a:xfrm>
                  <a:off x="7198499" y="5831251"/>
                  <a:ext cx="147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66" name="Freihand 65">
                  <a:extLst>
                    <a:ext uri="{FF2B5EF4-FFF2-40B4-BE49-F238E27FC236}">
                      <a16:creationId xmlns:a16="http://schemas.microsoft.com/office/drawing/2014/main" id="{F3C49388-4174-4F5B-9334-610D02EEEBA3}"/>
                    </a:ext>
                  </a:extLst>
                </p14:cNvPr>
                <p14:cNvContentPartPr/>
                <p14:nvPr/>
              </p14:nvContentPartPr>
              <p14:xfrm>
                <a:off x="7316219" y="5884531"/>
                <a:ext cx="109080" cy="48600"/>
              </p14:xfrm>
            </p:contentPart>
          </mc:Choice>
          <mc:Fallback xmlns="">
            <p:pic>
              <p:nvPicPr>
                <p:cNvPr id="66" name="Freihand 65">
                  <a:extLst>
                    <a:ext uri="{FF2B5EF4-FFF2-40B4-BE49-F238E27FC236}">
                      <a16:creationId xmlns:a16="http://schemas.microsoft.com/office/drawing/2014/main" id="{F3C49388-4174-4F5B-9334-610D02EEEBA3}"/>
                    </a:ext>
                  </a:extLst>
                </p:cNvPr>
                <p:cNvPicPr/>
                <p:nvPr/>
              </p:nvPicPr>
              <p:blipFill>
                <a:blip r:embed="rId172"/>
                <a:stretch>
                  <a:fillRect/>
                </a:stretch>
              </p:blipFill>
              <p:spPr>
                <a:xfrm>
                  <a:off x="7311899" y="5880211"/>
                  <a:ext cx="117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7" name="Freihand 66">
                  <a:extLst>
                    <a:ext uri="{FF2B5EF4-FFF2-40B4-BE49-F238E27FC236}">
                      <a16:creationId xmlns:a16="http://schemas.microsoft.com/office/drawing/2014/main" id="{EC93917D-D268-4971-908B-D813A1326170}"/>
                    </a:ext>
                  </a:extLst>
                </p14:cNvPr>
                <p14:cNvContentPartPr/>
                <p14:nvPr/>
              </p14:nvContentPartPr>
              <p14:xfrm>
                <a:off x="7593059" y="5816131"/>
                <a:ext cx="126360" cy="112680"/>
              </p14:xfrm>
            </p:contentPart>
          </mc:Choice>
          <mc:Fallback xmlns="">
            <p:pic>
              <p:nvPicPr>
                <p:cNvPr id="67" name="Freihand 66">
                  <a:extLst>
                    <a:ext uri="{FF2B5EF4-FFF2-40B4-BE49-F238E27FC236}">
                      <a16:creationId xmlns:a16="http://schemas.microsoft.com/office/drawing/2014/main" id="{EC93917D-D268-4971-908B-D813A1326170}"/>
                    </a:ext>
                  </a:extLst>
                </p:cNvPr>
                <p:cNvPicPr/>
                <p:nvPr/>
              </p:nvPicPr>
              <p:blipFill>
                <a:blip r:embed="rId174"/>
                <a:stretch>
                  <a:fillRect/>
                </a:stretch>
              </p:blipFill>
              <p:spPr>
                <a:xfrm>
                  <a:off x="7588739" y="5811811"/>
                  <a:ext cx="13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8" name="Freihand 67">
                  <a:extLst>
                    <a:ext uri="{FF2B5EF4-FFF2-40B4-BE49-F238E27FC236}">
                      <a16:creationId xmlns:a16="http://schemas.microsoft.com/office/drawing/2014/main" id="{D7DBFE79-CE56-469D-9F52-F7D6236C3D71}"/>
                    </a:ext>
                  </a:extLst>
                </p14:cNvPr>
                <p14:cNvContentPartPr/>
                <p14:nvPr/>
              </p14:nvContentPartPr>
              <p14:xfrm>
                <a:off x="7735979" y="5795611"/>
                <a:ext cx="121680" cy="122760"/>
              </p14:xfrm>
            </p:contentPart>
          </mc:Choice>
          <mc:Fallback xmlns="">
            <p:pic>
              <p:nvPicPr>
                <p:cNvPr id="68" name="Freihand 67">
                  <a:extLst>
                    <a:ext uri="{FF2B5EF4-FFF2-40B4-BE49-F238E27FC236}">
                      <a16:creationId xmlns:a16="http://schemas.microsoft.com/office/drawing/2014/main" id="{D7DBFE79-CE56-469D-9F52-F7D6236C3D71}"/>
                    </a:ext>
                  </a:extLst>
                </p:cNvPr>
                <p:cNvPicPr/>
                <p:nvPr/>
              </p:nvPicPr>
              <p:blipFill>
                <a:blip r:embed="rId176"/>
                <a:stretch>
                  <a:fillRect/>
                </a:stretch>
              </p:blipFill>
              <p:spPr>
                <a:xfrm>
                  <a:off x="7731659" y="5791291"/>
                  <a:ext cx="130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9" name="Freihand 68">
                  <a:extLst>
                    <a:ext uri="{FF2B5EF4-FFF2-40B4-BE49-F238E27FC236}">
                      <a16:creationId xmlns:a16="http://schemas.microsoft.com/office/drawing/2014/main" id="{D67070DE-E57C-4792-A55E-CBDDCE37C36A}"/>
                    </a:ext>
                  </a:extLst>
                </p14:cNvPr>
                <p14:cNvContentPartPr/>
                <p14:nvPr/>
              </p14:nvContentPartPr>
              <p14:xfrm>
                <a:off x="7860179" y="5788771"/>
                <a:ext cx="96840" cy="132840"/>
              </p14:xfrm>
            </p:contentPart>
          </mc:Choice>
          <mc:Fallback xmlns="">
            <p:pic>
              <p:nvPicPr>
                <p:cNvPr id="69" name="Freihand 68">
                  <a:extLst>
                    <a:ext uri="{FF2B5EF4-FFF2-40B4-BE49-F238E27FC236}">
                      <a16:creationId xmlns:a16="http://schemas.microsoft.com/office/drawing/2014/main" id="{D67070DE-E57C-4792-A55E-CBDDCE37C36A}"/>
                    </a:ext>
                  </a:extLst>
                </p:cNvPr>
                <p:cNvPicPr/>
                <p:nvPr/>
              </p:nvPicPr>
              <p:blipFill>
                <a:blip r:embed="rId178"/>
                <a:stretch>
                  <a:fillRect/>
                </a:stretch>
              </p:blipFill>
              <p:spPr>
                <a:xfrm>
                  <a:off x="7855859" y="5784451"/>
                  <a:ext cx="105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0" name="Freihand 69">
                  <a:extLst>
                    <a:ext uri="{FF2B5EF4-FFF2-40B4-BE49-F238E27FC236}">
                      <a16:creationId xmlns:a16="http://schemas.microsoft.com/office/drawing/2014/main" id="{48F26A86-EFCC-4692-B928-1302849A3FFA}"/>
                    </a:ext>
                  </a:extLst>
                </p14:cNvPr>
                <p14:cNvContentPartPr/>
                <p14:nvPr/>
              </p14:nvContentPartPr>
              <p14:xfrm>
                <a:off x="8029379" y="5831971"/>
                <a:ext cx="183960" cy="61920"/>
              </p14:xfrm>
            </p:contentPart>
          </mc:Choice>
          <mc:Fallback xmlns="">
            <p:pic>
              <p:nvPicPr>
                <p:cNvPr id="70" name="Freihand 69">
                  <a:extLst>
                    <a:ext uri="{FF2B5EF4-FFF2-40B4-BE49-F238E27FC236}">
                      <a16:creationId xmlns:a16="http://schemas.microsoft.com/office/drawing/2014/main" id="{48F26A86-EFCC-4692-B928-1302849A3FFA}"/>
                    </a:ext>
                  </a:extLst>
                </p:cNvPr>
                <p:cNvPicPr/>
                <p:nvPr/>
              </p:nvPicPr>
              <p:blipFill>
                <a:blip r:embed="rId180"/>
                <a:stretch>
                  <a:fillRect/>
                </a:stretch>
              </p:blipFill>
              <p:spPr>
                <a:xfrm>
                  <a:off x="8025059" y="5827651"/>
                  <a:ext cx="19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1" name="Freihand 70">
                  <a:extLst>
                    <a:ext uri="{FF2B5EF4-FFF2-40B4-BE49-F238E27FC236}">
                      <a16:creationId xmlns:a16="http://schemas.microsoft.com/office/drawing/2014/main" id="{B52E40CB-F5DE-4CF9-A3A9-14C1EA3F5ABE}"/>
                    </a:ext>
                  </a:extLst>
                </p14:cNvPr>
                <p14:cNvContentPartPr/>
                <p14:nvPr/>
              </p14:nvContentPartPr>
              <p14:xfrm>
                <a:off x="8240699" y="5788771"/>
                <a:ext cx="105480" cy="96120"/>
              </p14:xfrm>
            </p:contentPart>
          </mc:Choice>
          <mc:Fallback xmlns="">
            <p:pic>
              <p:nvPicPr>
                <p:cNvPr id="71" name="Freihand 70">
                  <a:extLst>
                    <a:ext uri="{FF2B5EF4-FFF2-40B4-BE49-F238E27FC236}">
                      <a16:creationId xmlns:a16="http://schemas.microsoft.com/office/drawing/2014/main" id="{B52E40CB-F5DE-4CF9-A3A9-14C1EA3F5ABE}"/>
                    </a:ext>
                  </a:extLst>
                </p:cNvPr>
                <p:cNvPicPr/>
                <p:nvPr/>
              </p:nvPicPr>
              <p:blipFill>
                <a:blip r:embed="rId182"/>
                <a:stretch>
                  <a:fillRect/>
                </a:stretch>
              </p:blipFill>
              <p:spPr>
                <a:xfrm>
                  <a:off x="8236379" y="5784451"/>
                  <a:ext cx="114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2" name="Freihand 71">
                  <a:extLst>
                    <a:ext uri="{FF2B5EF4-FFF2-40B4-BE49-F238E27FC236}">
                      <a16:creationId xmlns:a16="http://schemas.microsoft.com/office/drawing/2014/main" id="{43DA8525-63F3-4722-9CCE-D54570966B1C}"/>
                    </a:ext>
                  </a:extLst>
                </p14:cNvPr>
                <p14:cNvContentPartPr/>
                <p14:nvPr/>
              </p14:nvContentPartPr>
              <p14:xfrm>
                <a:off x="8389379" y="5783371"/>
                <a:ext cx="10080" cy="103680"/>
              </p14:xfrm>
            </p:contentPart>
          </mc:Choice>
          <mc:Fallback xmlns="">
            <p:pic>
              <p:nvPicPr>
                <p:cNvPr id="72" name="Freihand 71">
                  <a:extLst>
                    <a:ext uri="{FF2B5EF4-FFF2-40B4-BE49-F238E27FC236}">
                      <a16:creationId xmlns:a16="http://schemas.microsoft.com/office/drawing/2014/main" id="{43DA8525-63F3-4722-9CCE-D54570966B1C}"/>
                    </a:ext>
                  </a:extLst>
                </p:cNvPr>
                <p:cNvPicPr/>
                <p:nvPr/>
              </p:nvPicPr>
              <p:blipFill>
                <a:blip r:embed="rId184"/>
                <a:stretch>
                  <a:fillRect/>
                </a:stretch>
              </p:blipFill>
              <p:spPr>
                <a:xfrm>
                  <a:off x="8385059" y="5779051"/>
                  <a:ext cx="18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3" name="Freihand 72">
                  <a:extLst>
                    <a:ext uri="{FF2B5EF4-FFF2-40B4-BE49-F238E27FC236}">
                      <a16:creationId xmlns:a16="http://schemas.microsoft.com/office/drawing/2014/main" id="{24D5113C-E006-40CF-98E2-1D1F09E5DA83}"/>
                    </a:ext>
                  </a:extLst>
                </p14:cNvPr>
                <p14:cNvContentPartPr/>
                <p14:nvPr/>
              </p14:nvContentPartPr>
              <p14:xfrm>
                <a:off x="8399459" y="5754571"/>
                <a:ext cx="95760" cy="52200"/>
              </p14:xfrm>
            </p:contentPart>
          </mc:Choice>
          <mc:Fallback xmlns="">
            <p:pic>
              <p:nvPicPr>
                <p:cNvPr id="73" name="Freihand 72">
                  <a:extLst>
                    <a:ext uri="{FF2B5EF4-FFF2-40B4-BE49-F238E27FC236}">
                      <a16:creationId xmlns:a16="http://schemas.microsoft.com/office/drawing/2014/main" id="{24D5113C-E006-40CF-98E2-1D1F09E5DA83}"/>
                    </a:ext>
                  </a:extLst>
                </p:cNvPr>
                <p:cNvPicPr/>
                <p:nvPr/>
              </p:nvPicPr>
              <p:blipFill>
                <a:blip r:embed="rId186"/>
                <a:stretch>
                  <a:fillRect/>
                </a:stretch>
              </p:blipFill>
              <p:spPr>
                <a:xfrm>
                  <a:off x="8395139" y="5750251"/>
                  <a:ext cx="104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4" name="Freihand 73">
                  <a:extLst>
                    <a:ext uri="{FF2B5EF4-FFF2-40B4-BE49-F238E27FC236}">
                      <a16:creationId xmlns:a16="http://schemas.microsoft.com/office/drawing/2014/main" id="{511294B1-117F-464E-AD5C-BDB50672A2AB}"/>
                    </a:ext>
                  </a:extLst>
                </p14:cNvPr>
                <p14:cNvContentPartPr/>
                <p14:nvPr/>
              </p14:nvContentPartPr>
              <p14:xfrm>
                <a:off x="8350139" y="5857891"/>
                <a:ext cx="121680" cy="19800"/>
              </p14:xfrm>
            </p:contentPart>
          </mc:Choice>
          <mc:Fallback xmlns="">
            <p:pic>
              <p:nvPicPr>
                <p:cNvPr id="74" name="Freihand 73">
                  <a:extLst>
                    <a:ext uri="{FF2B5EF4-FFF2-40B4-BE49-F238E27FC236}">
                      <a16:creationId xmlns:a16="http://schemas.microsoft.com/office/drawing/2014/main" id="{511294B1-117F-464E-AD5C-BDB50672A2AB}"/>
                    </a:ext>
                  </a:extLst>
                </p:cNvPr>
                <p:cNvPicPr/>
                <p:nvPr/>
              </p:nvPicPr>
              <p:blipFill>
                <a:blip r:embed="rId188"/>
                <a:stretch>
                  <a:fillRect/>
                </a:stretch>
              </p:blipFill>
              <p:spPr>
                <a:xfrm>
                  <a:off x="8345819" y="5853571"/>
                  <a:ext cx="130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5" name="Freihand 74">
                  <a:extLst>
                    <a:ext uri="{FF2B5EF4-FFF2-40B4-BE49-F238E27FC236}">
                      <a16:creationId xmlns:a16="http://schemas.microsoft.com/office/drawing/2014/main" id="{A2E34E6E-5152-4ABA-B146-01333E38024F}"/>
                    </a:ext>
                  </a:extLst>
                </p14:cNvPr>
                <p14:cNvContentPartPr/>
                <p14:nvPr/>
              </p14:nvContentPartPr>
              <p14:xfrm>
                <a:off x="8519339" y="5763571"/>
                <a:ext cx="90360" cy="121320"/>
              </p14:xfrm>
            </p:contentPart>
          </mc:Choice>
          <mc:Fallback xmlns="">
            <p:pic>
              <p:nvPicPr>
                <p:cNvPr id="75" name="Freihand 74">
                  <a:extLst>
                    <a:ext uri="{FF2B5EF4-FFF2-40B4-BE49-F238E27FC236}">
                      <a16:creationId xmlns:a16="http://schemas.microsoft.com/office/drawing/2014/main" id="{A2E34E6E-5152-4ABA-B146-01333E38024F}"/>
                    </a:ext>
                  </a:extLst>
                </p:cNvPr>
                <p:cNvPicPr/>
                <p:nvPr/>
              </p:nvPicPr>
              <p:blipFill>
                <a:blip r:embed="rId190"/>
                <a:stretch>
                  <a:fillRect/>
                </a:stretch>
              </p:blipFill>
              <p:spPr>
                <a:xfrm>
                  <a:off x="8515019" y="5759251"/>
                  <a:ext cx="99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7" name="Freihand 76">
                  <a:extLst>
                    <a:ext uri="{FF2B5EF4-FFF2-40B4-BE49-F238E27FC236}">
                      <a16:creationId xmlns:a16="http://schemas.microsoft.com/office/drawing/2014/main" id="{AC6E3ED6-130A-4873-9E4B-A0127AC9F3FE}"/>
                    </a:ext>
                  </a:extLst>
                </p14:cNvPr>
                <p14:cNvContentPartPr/>
                <p14:nvPr/>
              </p14:nvContentPartPr>
              <p14:xfrm>
                <a:off x="5165939" y="6130771"/>
                <a:ext cx="9720" cy="191160"/>
              </p14:xfrm>
            </p:contentPart>
          </mc:Choice>
          <mc:Fallback xmlns="">
            <p:pic>
              <p:nvPicPr>
                <p:cNvPr id="77" name="Freihand 76">
                  <a:extLst>
                    <a:ext uri="{FF2B5EF4-FFF2-40B4-BE49-F238E27FC236}">
                      <a16:creationId xmlns:a16="http://schemas.microsoft.com/office/drawing/2014/main" id="{AC6E3ED6-130A-4873-9E4B-A0127AC9F3FE}"/>
                    </a:ext>
                  </a:extLst>
                </p:cNvPr>
                <p:cNvPicPr/>
                <p:nvPr/>
              </p:nvPicPr>
              <p:blipFill>
                <a:blip r:embed="rId192"/>
                <a:stretch>
                  <a:fillRect/>
                </a:stretch>
              </p:blipFill>
              <p:spPr>
                <a:xfrm>
                  <a:off x="5161619" y="6126451"/>
                  <a:ext cx="18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8" name="Freihand 77">
                  <a:extLst>
                    <a:ext uri="{FF2B5EF4-FFF2-40B4-BE49-F238E27FC236}">
                      <a16:creationId xmlns:a16="http://schemas.microsoft.com/office/drawing/2014/main" id="{04D35343-033E-4B1B-9F47-AEA4D330C778}"/>
                    </a:ext>
                  </a:extLst>
                </p14:cNvPr>
                <p14:cNvContentPartPr/>
                <p14:nvPr/>
              </p14:nvContentPartPr>
              <p14:xfrm>
                <a:off x="5063339" y="6262891"/>
                <a:ext cx="176760" cy="28800"/>
              </p14:xfrm>
            </p:contentPart>
          </mc:Choice>
          <mc:Fallback xmlns="">
            <p:pic>
              <p:nvPicPr>
                <p:cNvPr id="78" name="Freihand 77">
                  <a:extLst>
                    <a:ext uri="{FF2B5EF4-FFF2-40B4-BE49-F238E27FC236}">
                      <a16:creationId xmlns:a16="http://schemas.microsoft.com/office/drawing/2014/main" id="{04D35343-033E-4B1B-9F47-AEA4D330C778}"/>
                    </a:ext>
                  </a:extLst>
                </p:cNvPr>
                <p:cNvPicPr/>
                <p:nvPr/>
              </p:nvPicPr>
              <p:blipFill>
                <a:blip r:embed="rId194"/>
                <a:stretch>
                  <a:fillRect/>
                </a:stretch>
              </p:blipFill>
              <p:spPr>
                <a:xfrm>
                  <a:off x="5059019" y="6258571"/>
                  <a:ext cx="1854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9" name="Freihand 78">
                  <a:extLst>
                    <a:ext uri="{FF2B5EF4-FFF2-40B4-BE49-F238E27FC236}">
                      <a16:creationId xmlns:a16="http://schemas.microsoft.com/office/drawing/2014/main" id="{F4ABD58D-3FC8-4DAF-A2D1-5577C0F0794F}"/>
                    </a:ext>
                  </a:extLst>
                </p14:cNvPr>
                <p14:cNvContentPartPr/>
                <p14:nvPr/>
              </p14:nvContentPartPr>
              <p14:xfrm>
                <a:off x="5030219" y="6086491"/>
                <a:ext cx="222120" cy="26280"/>
              </p14:xfrm>
            </p:contentPart>
          </mc:Choice>
          <mc:Fallback xmlns="">
            <p:pic>
              <p:nvPicPr>
                <p:cNvPr id="79" name="Freihand 78">
                  <a:extLst>
                    <a:ext uri="{FF2B5EF4-FFF2-40B4-BE49-F238E27FC236}">
                      <a16:creationId xmlns:a16="http://schemas.microsoft.com/office/drawing/2014/main" id="{F4ABD58D-3FC8-4DAF-A2D1-5577C0F0794F}"/>
                    </a:ext>
                  </a:extLst>
                </p:cNvPr>
                <p:cNvPicPr/>
                <p:nvPr/>
              </p:nvPicPr>
              <p:blipFill>
                <a:blip r:embed="rId196"/>
                <a:stretch>
                  <a:fillRect/>
                </a:stretch>
              </p:blipFill>
              <p:spPr>
                <a:xfrm>
                  <a:off x="5025899" y="6082171"/>
                  <a:ext cx="230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0" name="Freihand 79">
                  <a:extLst>
                    <a:ext uri="{FF2B5EF4-FFF2-40B4-BE49-F238E27FC236}">
                      <a16:creationId xmlns:a16="http://schemas.microsoft.com/office/drawing/2014/main" id="{8AAE0E59-9790-41BD-BC3C-1A6023D2B0DC}"/>
                    </a:ext>
                  </a:extLst>
                </p14:cNvPr>
                <p14:cNvContentPartPr/>
                <p14:nvPr/>
              </p14:nvContentPartPr>
              <p14:xfrm>
                <a:off x="5305259" y="6203131"/>
                <a:ext cx="141120" cy="62280"/>
              </p14:xfrm>
            </p:contentPart>
          </mc:Choice>
          <mc:Fallback xmlns="">
            <p:pic>
              <p:nvPicPr>
                <p:cNvPr id="80" name="Freihand 79">
                  <a:extLst>
                    <a:ext uri="{FF2B5EF4-FFF2-40B4-BE49-F238E27FC236}">
                      <a16:creationId xmlns:a16="http://schemas.microsoft.com/office/drawing/2014/main" id="{8AAE0E59-9790-41BD-BC3C-1A6023D2B0DC}"/>
                    </a:ext>
                  </a:extLst>
                </p:cNvPr>
                <p:cNvPicPr/>
                <p:nvPr/>
              </p:nvPicPr>
              <p:blipFill>
                <a:blip r:embed="rId198"/>
                <a:stretch>
                  <a:fillRect/>
                </a:stretch>
              </p:blipFill>
              <p:spPr>
                <a:xfrm>
                  <a:off x="5300939" y="6198811"/>
                  <a:ext cx="149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1" name="Freihand 80">
                  <a:extLst>
                    <a:ext uri="{FF2B5EF4-FFF2-40B4-BE49-F238E27FC236}">
                      <a16:creationId xmlns:a16="http://schemas.microsoft.com/office/drawing/2014/main" id="{5B0C664C-05B0-45C8-B7EF-0EF0A31A9B5B}"/>
                    </a:ext>
                  </a:extLst>
                </p14:cNvPr>
                <p14:cNvContentPartPr/>
                <p14:nvPr/>
              </p14:nvContentPartPr>
              <p14:xfrm>
                <a:off x="5569859" y="6125011"/>
                <a:ext cx="115200" cy="133560"/>
              </p14:xfrm>
            </p:contentPart>
          </mc:Choice>
          <mc:Fallback xmlns="">
            <p:pic>
              <p:nvPicPr>
                <p:cNvPr id="81" name="Freihand 80">
                  <a:extLst>
                    <a:ext uri="{FF2B5EF4-FFF2-40B4-BE49-F238E27FC236}">
                      <a16:creationId xmlns:a16="http://schemas.microsoft.com/office/drawing/2014/main" id="{5B0C664C-05B0-45C8-B7EF-0EF0A31A9B5B}"/>
                    </a:ext>
                  </a:extLst>
                </p:cNvPr>
                <p:cNvPicPr/>
                <p:nvPr/>
              </p:nvPicPr>
              <p:blipFill>
                <a:blip r:embed="rId200"/>
                <a:stretch>
                  <a:fillRect/>
                </a:stretch>
              </p:blipFill>
              <p:spPr>
                <a:xfrm>
                  <a:off x="5565539" y="6120691"/>
                  <a:ext cx="123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2" name="Freihand 81">
                  <a:extLst>
                    <a:ext uri="{FF2B5EF4-FFF2-40B4-BE49-F238E27FC236}">
                      <a16:creationId xmlns:a16="http://schemas.microsoft.com/office/drawing/2014/main" id="{BE838C83-8474-4B03-8B80-774A59CC3330}"/>
                    </a:ext>
                  </a:extLst>
                </p14:cNvPr>
                <p14:cNvContentPartPr/>
                <p14:nvPr/>
              </p14:nvContentPartPr>
              <p14:xfrm>
                <a:off x="5737619" y="6151291"/>
                <a:ext cx="109800" cy="102600"/>
              </p14:xfrm>
            </p:contentPart>
          </mc:Choice>
          <mc:Fallback xmlns="">
            <p:pic>
              <p:nvPicPr>
                <p:cNvPr id="82" name="Freihand 81">
                  <a:extLst>
                    <a:ext uri="{FF2B5EF4-FFF2-40B4-BE49-F238E27FC236}">
                      <a16:creationId xmlns:a16="http://schemas.microsoft.com/office/drawing/2014/main" id="{BE838C83-8474-4B03-8B80-774A59CC3330}"/>
                    </a:ext>
                  </a:extLst>
                </p:cNvPr>
                <p:cNvPicPr/>
                <p:nvPr/>
              </p:nvPicPr>
              <p:blipFill>
                <a:blip r:embed="rId202"/>
                <a:stretch>
                  <a:fillRect/>
                </a:stretch>
              </p:blipFill>
              <p:spPr>
                <a:xfrm>
                  <a:off x="5733299" y="6146971"/>
                  <a:ext cx="118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83" name="Freihand 82">
                  <a:extLst>
                    <a:ext uri="{FF2B5EF4-FFF2-40B4-BE49-F238E27FC236}">
                      <a16:creationId xmlns:a16="http://schemas.microsoft.com/office/drawing/2014/main" id="{2045D402-8479-4000-85AC-D7DF97C259A9}"/>
                    </a:ext>
                  </a:extLst>
                </p14:cNvPr>
                <p14:cNvContentPartPr/>
                <p14:nvPr/>
              </p14:nvContentPartPr>
              <p14:xfrm>
                <a:off x="5864339" y="6150571"/>
                <a:ext cx="125280" cy="110160"/>
              </p14:xfrm>
            </p:contentPart>
          </mc:Choice>
          <mc:Fallback xmlns="">
            <p:pic>
              <p:nvPicPr>
                <p:cNvPr id="83" name="Freihand 82">
                  <a:extLst>
                    <a:ext uri="{FF2B5EF4-FFF2-40B4-BE49-F238E27FC236}">
                      <a16:creationId xmlns:a16="http://schemas.microsoft.com/office/drawing/2014/main" id="{2045D402-8479-4000-85AC-D7DF97C259A9}"/>
                    </a:ext>
                  </a:extLst>
                </p:cNvPr>
                <p:cNvPicPr/>
                <p:nvPr/>
              </p:nvPicPr>
              <p:blipFill>
                <a:blip r:embed="rId204"/>
                <a:stretch>
                  <a:fillRect/>
                </a:stretch>
              </p:blipFill>
              <p:spPr>
                <a:xfrm>
                  <a:off x="5860019" y="6146251"/>
                  <a:ext cx="133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4" name="Freihand 83">
                  <a:extLst>
                    <a:ext uri="{FF2B5EF4-FFF2-40B4-BE49-F238E27FC236}">
                      <a16:creationId xmlns:a16="http://schemas.microsoft.com/office/drawing/2014/main" id="{E8C6B3E5-2D0F-4F43-8CB4-8B8CBC217AFC}"/>
                    </a:ext>
                  </a:extLst>
                </p14:cNvPr>
                <p14:cNvContentPartPr/>
                <p14:nvPr/>
              </p14:nvContentPartPr>
              <p14:xfrm>
                <a:off x="6000779" y="6145531"/>
                <a:ext cx="115920" cy="108000"/>
              </p14:xfrm>
            </p:contentPart>
          </mc:Choice>
          <mc:Fallback xmlns="">
            <p:pic>
              <p:nvPicPr>
                <p:cNvPr id="84" name="Freihand 83">
                  <a:extLst>
                    <a:ext uri="{FF2B5EF4-FFF2-40B4-BE49-F238E27FC236}">
                      <a16:creationId xmlns:a16="http://schemas.microsoft.com/office/drawing/2014/main" id="{E8C6B3E5-2D0F-4F43-8CB4-8B8CBC217AFC}"/>
                    </a:ext>
                  </a:extLst>
                </p:cNvPr>
                <p:cNvPicPr/>
                <p:nvPr/>
              </p:nvPicPr>
              <p:blipFill>
                <a:blip r:embed="rId206"/>
                <a:stretch>
                  <a:fillRect/>
                </a:stretch>
              </p:blipFill>
              <p:spPr>
                <a:xfrm>
                  <a:off x="5996459" y="6141211"/>
                  <a:ext cx="124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5" name="Freihand 84">
                  <a:extLst>
                    <a:ext uri="{FF2B5EF4-FFF2-40B4-BE49-F238E27FC236}">
                      <a16:creationId xmlns:a16="http://schemas.microsoft.com/office/drawing/2014/main" id="{CC2EB40B-DCDC-4781-8330-7D2F1617E0CC}"/>
                    </a:ext>
                  </a:extLst>
                </p14:cNvPr>
                <p14:cNvContentPartPr/>
                <p14:nvPr/>
              </p14:nvContentPartPr>
              <p14:xfrm>
                <a:off x="6360779" y="6140131"/>
                <a:ext cx="108360" cy="132480"/>
              </p14:xfrm>
            </p:contentPart>
          </mc:Choice>
          <mc:Fallback xmlns="">
            <p:pic>
              <p:nvPicPr>
                <p:cNvPr id="85" name="Freihand 84">
                  <a:extLst>
                    <a:ext uri="{FF2B5EF4-FFF2-40B4-BE49-F238E27FC236}">
                      <a16:creationId xmlns:a16="http://schemas.microsoft.com/office/drawing/2014/main" id="{CC2EB40B-DCDC-4781-8330-7D2F1617E0CC}"/>
                    </a:ext>
                  </a:extLst>
                </p:cNvPr>
                <p:cNvPicPr/>
                <p:nvPr/>
              </p:nvPicPr>
              <p:blipFill>
                <a:blip r:embed="rId208"/>
                <a:stretch>
                  <a:fillRect/>
                </a:stretch>
              </p:blipFill>
              <p:spPr>
                <a:xfrm>
                  <a:off x="6356459" y="6135811"/>
                  <a:ext cx="1170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6" name="Freihand 85">
                  <a:extLst>
                    <a:ext uri="{FF2B5EF4-FFF2-40B4-BE49-F238E27FC236}">
                      <a16:creationId xmlns:a16="http://schemas.microsoft.com/office/drawing/2014/main" id="{48D3182D-F854-4EB7-BE63-C896BD6A9114}"/>
                    </a:ext>
                  </a:extLst>
                </p14:cNvPr>
                <p14:cNvContentPartPr/>
                <p14:nvPr/>
              </p14:nvContentPartPr>
              <p14:xfrm>
                <a:off x="6514859" y="6207451"/>
                <a:ext cx="140400" cy="54360"/>
              </p14:xfrm>
            </p:contentPart>
          </mc:Choice>
          <mc:Fallback xmlns="">
            <p:pic>
              <p:nvPicPr>
                <p:cNvPr id="86" name="Freihand 85">
                  <a:extLst>
                    <a:ext uri="{FF2B5EF4-FFF2-40B4-BE49-F238E27FC236}">
                      <a16:creationId xmlns:a16="http://schemas.microsoft.com/office/drawing/2014/main" id="{48D3182D-F854-4EB7-BE63-C896BD6A9114}"/>
                    </a:ext>
                  </a:extLst>
                </p:cNvPr>
                <p:cNvPicPr/>
                <p:nvPr/>
              </p:nvPicPr>
              <p:blipFill>
                <a:blip r:embed="rId210"/>
                <a:stretch>
                  <a:fillRect/>
                </a:stretch>
              </p:blipFill>
              <p:spPr>
                <a:xfrm>
                  <a:off x="6510539" y="6203131"/>
                  <a:ext cx="149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7" name="Freihand 86">
                  <a:extLst>
                    <a:ext uri="{FF2B5EF4-FFF2-40B4-BE49-F238E27FC236}">
                      <a16:creationId xmlns:a16="http://schemas.microsoft.com/office/drawing/2014/main" id="{3F7D395A-E422-4D97-A923-1F874DE8FCCA}"/>
                    </a:ext>
                  </a:extLst>
                </p14:cNvPr>
                <p14:cNvContentPartPr/>
                <p14:nvPr/>
              </p14:nvContentPartPr>
              <p14:xfrm>
                <a:off x="6648059" y="6154531"/>
                <a:ext cx="360" cy="360"/>
              </p14:xfrm>
            </p:contentPart>
          </mc:Choice>
          <mc:Fallback xmlns="">
            <p:pic>
              <p:nvPicPr>
                <p:cNvPr id="87" name="Freihand 86">
                  <a:extLst>
                    <a:ext uri="{FF2B5EF4-FFF2-40B4-BE49-F238E27FC236}">
                      <a16:creationId xmlns:a16="http://schemas.microsoft.com/office/drawing/2014/main" id="{3F7D395A-E422-4D97-A923-1F874DE8FCCA}"/>
                    </a:ext>
                  </a:extLst>
                </p:cNvPr>
                <p:cNvPicPr/>
                <p:nvPr/>
              </p:nvPicPr>
              <p:blipFill>
                <a:blip r:embed="rId108"/>
                <a:stretch>
                  <a:fillRect/>
                </a:stretch>
              </p:blipFill>
              <p:spPr>
                <a:xfrm>
                  <a:off x="6643739" y="6150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8" name="Freihand 87">
                  <a:extLst>
                    <a:ext uri="{FF2B5EF4-FFF2-40B4-BE49-F238E27FC236}">
                      <a16:creationId xmlns:a16="http://schemas.microsoft.com/office/drawing/2014/main" id="{609C811D-E807-422B-8C7C-2B736C1C1EAA}"/>
                    </a:ext>
                  </a:extLst>
                </p14:cNvPr>
                <p14:cNvContentPartPr/>
                <p14:nvPr/>
              </p14:nvContentPartPr>
              <p14:xfrm>
                <a:off x="6524579" y="6118531"/>
                <a:ext cx="211680" cy="146160"/>
              </p14:xfrm>
            </p:contentPart>
          </mc:Choice>
          <mc:Fallback xmlns="">
            <p:pic>
              <p:nvPicPr>
                <p:cNvPr id="88" name="Freihand 87">
                  <a:extLst>
                    <a:ext uri="{FF2B5EF4-FFF2-40B4-BE49-F238E27FC236}">
                      <a16:creationId xmlns:a16="http://schemas.microsoft.com/office/drawing/2014/main" id="{609C811D-E807-422B-8C7C-2B736C1C1EAA}"/>
                    </a:ext>
                  </a:extLst>
                </p:cNvPr>
                <p:cNvPicPr/>
                <p:nvPr/>
              </p:nvPicPr>
              <p:blipFill>
                <a:blip r:embed="rId213"/>
                <a:stretch>
                  <a:fillRect/>
                </a:stretch>
              </p:blipFill>
              <p:spPr>
                <a:xfrm>
                  <a:off x="6520259" y="6114211"/>
                  <a:ext cx="220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9" name="Freihand 88">
                  <a:extLst>
                    <a:ext uri="{FF2B5EF4-FFF2-40B4-BE49-F238E27FC236}">
                      <a16:creationId xmlns:a16="http://schemas.microsoft.com/office/drawing/2014/main" id="{8B8281D2-2D1C-447F-9C76-E5EDAE02D516}"/>
                    </a:ext>
                  </a:extLst>
                </p14:cNvPr>
                <p14:cNvContentPartPr/>
                <p14:nvPr/>
              </p14:nvContentPartPr>
              <p14:xfrm>
                <a:off x="6753899" y="6148771"/>
                <a:ext cx="51480" cy="32040"/>
              </p14:xfrm>
            </p:contentPart>
          </mc:Choice>
          <mc:Fallback xmlns="">
            <p:pic>
              <p:nvPicPr>
                <p:cNvPr id="89" name="Freihand 88">
                  <a:extLst>
                    <a:ext uri="{FF2B5EF4-FFF2-40B4-BE49-F238E27FC236}">
                      <a16:creationId xmlns:a16="http://schemas.microsoft.com/office/drawing/2014/main" id="{8B8281D2-2D1C-447F-9C76-E5EDAE02D516}"/>
                    </a:ext>
                  </a:extLst>
                </p:cNvPr>
                <p:cNvPicPr/>
                <p:nvPr/>
              </p:nvPicPr>
              <p:blipFill>
                <a:blip r:embed="rId215"/>
                <a:stretch>
                  <a:fillRect/>
                </a:stretch>
              </p:blipFill>
              <p:spPr>
                <a:xfrm>
                  <a:off x="6749579" y="6144451"/>
                  <a:ext cx="60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0" name="Freihand 89">
                  <a:extLst>
                    <a:ext uri="{FF2B5EF4-FFF2-40B4-BE49-F238E27FC236}">
                      <a16:creationId xmlns:a16="http://schemas.microsoft.com/office/drawing/2014/main" id="{DDB7D02A-A2F9-45B5-B968-70207B43C2FE}"/>
                    </a:ext>
                  </a:extLst>
                </p14:cNvPr>
                <p14:cNvContentPartPr/>
                <p14:nvPr/>
              </p14:nvContentPartPr>
              <p14:xfrm>
                <a:off x="6812219" y="6200611"/>
                <a:ext cx="105840" cy="59040"/>
              </p14:xfrm>
            </p:contentPart>
          </mc:Choice>
          <mc:Fallback xmlns="">
            <p:pic>
              <p:nvPicPr>
                <p:cNvPr id="90" name="Freihand 89">
                  <a:extLst>
                    <a:ext uri="{FF2B5EF4-FFF2-40B4-BE49-F238E27FC236}">
                      <a16:creationId xmlns:a16="http://schemas.microsoft.com/office/drawing/2014/main" id="{DDB7D02A-A2F9-45B5-B968-70207B43C2FE}"/>
                    </a:ext>
                  </a:extLst>
                </p:cNvPr>
                <p:cNvPicPr/>
                <p:nvPr/>
              </p:nvPicPr>
              <p:blipFill>
                <a:blip r:embed="rId217"/>
                <a:stretch>
                  <a:fillRect/>
                </a:stretch>
              </p:blipFill>
              <p:spPr>
                <a:xfrm>
                  <a:off x="6807899" y="6196291"/>
                  <a:ext cx="114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1" name="Freihand 90">
                  <a:extLst>
                    <a:ext uri="{FF2B5EF4-FFF2-40B4-BE49-F238E27FC236}">
                      <a16:creationId xmlns:a16="http://schemas.microsoft.com/office/drawing/2014/main" id="{8F7D902A-317D-47FF-BA0C-83992B8BC91C}"/>
                    </a:ext>
                  </a:extLst>
                </p14:cNvPr>
                <p14:cNvContentPartPr/>
                <p14:nvPr/>
              </p14:nvContentPartPr>
              <p14:xfrm>
                <a:off x="6982859" y="6100891"/>
                <a:ext cx="122040" cy="160560"/>
              </p14:xfrm>
            </p:contentPart>
          </mc:Choice>
          <mc:Fallback xmlns="">
            <p:pic>
              <p:nvPicPr>
                <p:cNvPr id="91" name="Freihand 90">
                  <a:extLst>
                    <a:ext uri="{FF2B5EF4-FFF2-40B4-BE49-F238E27FC236}">
                      <a16:creationId xmlns:a16="http://schemas.microsoft.com/office/drawing/2014/main" id="{8F7D902A-317D-47FF-BA0C-83992B8BC91C}"/>
                    </a:ext>
                  </a:extLst>
                </p:cNvPr>
                <p:cNvPicPr/>
                <p:nvPr/>
              </p:nvPicPr>
              <p:blipFill>
                <a:blip r:embed="rId219"/>
                <a:stretch>
                  <a:fillRect/>
                </a:stretch>
              </p:blipFill>
              <p:spPr>
                <a:xfrm>
                  <a:off x="6978539" y="6096571"/>
                  <a:ext cx="130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2" name="Freihand 91">
                  <a:extLst>
                    <a:ext uri="{FF2B5EF4-FFF2-40B4-BE49-F238E27FC236}">
                      <a16:creationId xmlns:a16="http://schemas.microsoft.com/office/drawing/2014/main" id="{968B5399-876F-4111-A51F-1E2D9FDE9687}"/>
                    </a:ext>
                  </a:extLst>
                </p14:cNvPr>
                <p14:cNvContentPartPr/>
                <p14:nvPr/>
              </p14:nvContentPartPr>
              <p14:xfrm>
                <a:off x="7113179" y="6141931"/>
                <a:ext cx="127440" cy="118080"/>
              </p14:xfrm>
            </p:contentPart>
          </mc:Choice>
          <mc:Fallback xmlns="">
            <p:pic>
              <p:nvPicPr>
                <p:cNvPr id="92" name="Freihand 91">
                  <a:extLst>
                    <a:ext uri="{FF2B5EF4-FFF2-40B4-BE49-F238E27FC236}">
                      <a16:creationId xmlns:a16="http://schemas.microsoft.com/office/drawing/2014/main" id="{968B5399-876F-4111-A51F-1E2D9FDE9687}"/>
                    </a:ext>
                  </a:extLst>
                </p:cNvPr>
                <p:cNvPicPr/>
                <p:nvPr/>
              </p:nvPicPr>
              <p:blipFill>
                <a:blip r:embed="rId221"/>
                <a:stretch>
                  <a:fillRect/>
                </a:stretch>
              </p:blipFill>
              <p:spPr>
                <a:xfrm>
                  <a:off x="7108859" y="6137611"/>
                  <a:ext cx="136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3" name="Freihand 92">
                  <a:extLst>
                    <a:ext uri="{FF2B5EF4-FFF2-40B4-BE49-F238E27FC236}">
                      <a16:creationId xmlns:a16="http://schemas.microsoft.com/office/drawing/2014/main" id="{E70CA641-A449-4548-9B58-E12ABF937CC0}"/>
                    </a:ext>
                  </a:extLst>
                </p14:cNvPr>
                <p14:cNvContentPartPr/>
                <p14:nvPr/>
              </p14:nvContentPartPr>
              <p14:xfrm>
                <a:off x="7298579" y="6136531"/>
                <a:ext cx="14760" cy="99720"/>
              </p14:xfrm>
            </p:contentPart>
          </mc:Choice>
          <mc:Fallback xmlns="">
            <p:pic>
              <p:nvPicPr>
                <p:cNvPr id="93" name="Freihand 92">
                  <a:extLst>
                    <a:ext uri="{FF2B5EF4-FFF2-40B4-BE49-F238E27FC236}">
                      <a16:creationId xmlns:a16="http://schemas.microsoft.com/office/drawing/2014/main" id="{E70CA641-A449-4548-9B58-E12ABF937CC0}"/>
                    </a:ext>
                  </a:extLst>
                </p:cNvPr>
                <p:cNvPicPr/>
                <p:nvPr/>
              </p:nvPicPr>
              <p:blipFill>
                <a:blip r:embed="rId223"/>
                <a:stretch>
                  <a:fillRect/>
                </a:stretch>
              </p:blipFill>
              <p:spPr>
                <a:xfrm>
                  <a:off x="7294259" y="6132211"/>
                  <a:ext cx="2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4" name="Freihand 93">
                  <a:extLst>
                    <a:ext uri="{FF2B5EF4-FFF2-40B4-BE49-F238E27FC236}">
                      <a16:creationId xmlns:a16="http://schemas.microsoft.com/office/drawing/2014/main" id="{C5619667-68D7-4910-8ABA-8E7BD6459E8A}"/>
                    </a:ext>
                  </a:extLst>
                </p14:cNvPr>
                <p14:cNvContentPartPr/>
                <p14:nvPr/>
              </p14:nvContentPartPr>
              <p14:xfrm>
                <a:off x="7236659" y="6120691"/>
                <a:ext cx="207360" cy="119520"/>
              </p14:xfrm>
            </p:contentPart>
          </mc:Choice>
          <mc:Fallback xmlns="">
            <p:pic>
              <p:nvPicPr>
                <p:cNvPr id="94" name="Freihand 93">
                  <a:extLst>
                    <a:ext uri="{FF2B5EF4-FFF2-40B4-BE49-F238E27FC236}">
                      <a16:creationId xmlns:a16="http://schemas.microsoft.com/office/drawing/2014/main" id="{C5619667-68D7-4910-8ABA-8E7BD6459E8A}"/>
                    </a:ext>
                  </a:extLst>
                </p:cNvPr>
                <p:cNvPicPr/>
                <p:nvPr/>
              </p:nvPicPr>
              <p:blipFill>
                <a:blip r:embed="rId225"/>
                <a:stretch>
                  <a:fillRect/>
                </a:stretch>
              </p:blipFill>
              <p:spPr>
                <a:xfrm>
                  <a:off x="7232339" y="6116371"/>
                  <a:ext cx="216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5" name="Freihand 94">
                  <a:extLst>
                    <a:ext uri="{FF2B5EF4-FFF2-40B4-BE49-F238E27FC236}">
                      <a16:creationId xmlns:a16="http://schemas.microsoft.com/office/drawing/2014/main" id="{F05BD29A-06F2-4243-B2AF-B5C1CD1556AB}"/>
                    </a:ext>
                  </a:extLst>
                </p14:cNvPr>
                <p14:cNvContentPartPr/>
                <p14:nvPr/>
              </p14:nvContentPartPr>
              <p14:xfrm>
                <a:off x="7347899" y="6079291"/>
                <a:ext cx="126360" cy="69480"/>
              </p14:xfrm>
            </p:contentPart>
          </mc:Choice>
          <mc:Fallback xmlns="">
            <p:pic>
              <p:nvPicPr>
                <p:cNvPr id="95" name="Freihand 94">
                  <a:extLst>
                    <a:ext uri="{FF2B5EF4-FFF2-40B4-BE49-F238E27FC236}">
                      <a16:creationId xmlns:a16="http://schemas.microsoft.com/office/drawing/2014/main" id="{F05BD29A-06F2-4243-B2AF-B5C1CD1556AB}"/>
                    </a:ext>
                  </a:extLst>
                </p:cNvPr>
                <p:cNvPicPr/>
                <p:nvPr/>
              </p:nvPicPr>
              <p:blipFill>
                <a:blip r:embed="rId227"/>
                <a:stretch>
                  <a:fillRect/>
                </a:stretch>
              </p:blipFill>
              <p:spPr>
                <a:xfrm>
                  <a:off x="7343579" y="6074971"/>
                  <a:ext cx="135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6" name="Freihand 95">
                  <a:extLst>
                    <a:ext uri="{FF2B5EF4-FFF2-40B4-BE49-F238E27FC236}">
                      <a16:creationId xmlns:a16="http://schemas.microsoft.com/office/drawing/2014/main" id="{655A054A-FA89-42B5-A7A9-25888B49C11B}"/>
                    </a:ext>
                  </a:extLst>
                </p14:cNvPr>
                <p14:cNvContentPartPr/>
                <p14:nvPr/>
              </p14:nvContentPartPr>
              <p14:xfrm>
                <a:off x="7473539" y="6047971"/>
                <a:ext cx="82440" cy="212760"/>
              </p14:xfrm>
            </p:contentPart>
          </mc:Choice>
          <mc:Fallback xmlns="">
            <p:pic>
              <p:nvPicPr>
                <p:cNvPr id="96" name="Freihand 95">
                  <a:extLst>
                    <a:ext uri="{FF2B5EF4-FFF2-40B4-BE49-F238E27FC236}">
                      <a16:creationId xmlns:a16="http://schemas.microsoft.com/office/drawing/2014/main" id="{655A054A-FA89-42B5-A7A9-25888B49C11B}"/>
                    </a:ext>
                  </a:extLst>
                </p:cNvPr>
                <p:cNvPicPr/>
                <p:nvPr/>
              </p:nvPicPr>
              <p:blipFill>
                <a:blip r:embed="rId229"/>
                <a:stretch>
                  <a:fillRect/>
                </a:stretch>
              </p:blipFill>
              <p:spPr>
                <a:xfrm>
                  <a:off x="7469219" y="6043651"/>
                  <a:ext cx="91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9" name="Freihand 98">
                  <a:extLst>
                    <a:ext uri="{FF2B5EF4-FFF2-40B4-BE49-F238E27FC236}">
                      <a16:creationId xmlns:a16="http://schemas.microsoft.com/office/drawing/2014/main" id="{A650B715-DAC6-487F-86E1-3D63E3657DD3}"/>
                    </a:ext>
                  </a:extLst>
                </p14:cNvPr>
                <p14:cNvContentPartPr/>
                <p14:nvPr/>
              </p14:nvContentPartPr>
              <p14:xfrm>
                <a:off x="7627979" y="6130051"/>
                <a:ext cx="155160" cy="56160"/>
              </p14:xfrm>
            </p:contentPart>
          </mc:Choice>
          <mc:Fallback xmlns="">
            <p:pic>
              <p:nvPicPr>
                <p:cNvPr id="99" name="Freihand 98">
                  <a:extLst>
                    <a:ext uri="{FF2B5EF4-FFF2-40B4-BE49-F238E27FC236}">
                      <a16:creationId xmlns:a16="http://schemas.microsoft.com/office/drawing/2014/main" id="{A650B715-DAC6-487F-86E1-3D63E3657DD3}"/>
                    </a:ext>
                  </a:extLst>
                </p:cNvPr>
                <p:cNvPicPr/>
                <p:nvPr/>
              </p:nvPicPr>
              <p:blipFill>
                <a:blip r:embed="rId231"/>
                <a:stretch>
                  <a:fillRect/>
                </a:stretch>
              </p:blipFill>
              <p:spPr>
                <a:xfrm>
                  <a:off x="7623659" y="6125731"/>
                  <a:ext cx="163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0" name="Freihand 99">
                  <a:extLst>
                    <a:ext uri="{FF2B5EF4-FFF2-40B4-BE49-F238E27FC236}">
                      <a16:creationId xmlns:a16="http://schemas.microsoft.com/office/drawing/2014/main" id="{CD78D360-8111-4416-AE02-2B95630D2FD8}"/>
                    </a:ext>
                  </a:extLst>
                </p14:cNvPr>
                <p14:cNvContentPartPr/>
                <p14:nvPr/>
              </p14:nvContentPartPr>
              <p14:xfrm>
                <a:off x="7633379" y="6210691"/>
                <a:ext cx="157680" cy="42120"/>
              </p14:xfrm>
            </p:contentPart>
          </mc:Choice>
          <mc:Fallback xmlns="">
            <p:pic>
              <p:nvPicPr>
                <p:cNvPr id="100" name="Freihand 99">
                  <a:extLst>
                    <a:ext uri="{FF2B5EF4-FFF2-40B4-BE49-F238E27FC236}">
                      <a16:creationId xmlns:a16="http://schemas.microsoft.com/office/drawing/2014/main" id="{CD78D360-8111-4416-AE02-2B95630D2FD8}"/>
                    </a:ext>
                  </a:extLst>
                </p:cNvPr>
                <p:cNvPicPr/>
                <p:nvPr/>
              </p:nvPicPr>
              <p:blipFill>
                <a:blip r:embed="rId233"/>
                <a:stretch>
                  <a:fillRect/>
                </a:stretch>
              </p:blipFill>
              <p:spPr>
                <a:xfrm>
                  <a:off x="7629059" y="6206371"/>
                  <a:ext cx="166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2" name="Freihand 101">
                  <a:extLst>
                    <a:ext uri="{FF2B5EF4-FFF2-40B4-BE49-F238E27FC236}">
                      <a16:creationId xmlns:a16="http://schemas.microsoft.com/office/drawing/2014/main" id="{E87D5AD2-C8E9-4088-97A3-9F2744BC1E5A}"/>
                    </a:ext>
                  </a:extLst>
                </p14:cNvPr>
                <p14:cNvContentPartPr/>
                <p14:nvPr/>
              </p14:nvContentPartPr>
              <p14:xfrm>
                <a:off x="7891139" y="6083611"/>
                <a:ext cx="2880" cy="147600"/>
              </p14:xfrm>
            </p:contentPart>
          </mc:Choice>
          <mc:Fallback xmlns="">
            <p:pic>
              <p:nvPicPr>
                <p:cNvPr id="102" name="Freihand 101">
                  <a:extLst>
                    <a:ext uri="{FF2B5EF4-FFF2-40B4-BE49-F238E27FC236}">
                      <a16:creationId xmlns:a16="http://schemas.microsoft.com/office/drawing/2014/main" id="{E87D5AD2-C8E9-4088-97A3-9F2744BC1E5A}"/>
                    </a:ext>
                  </a:extLst>
                </p:cNvPr>
                <p:cNvPicPr/>
                <p:nvPr/>
              </p:nvPicPr>
              <p:blipFill>
                <a:blip r:embed="rId235"/>
                <a:stretch>
                  <a:fillRect/>
                </a:stretch>
              </p:blipFill>
              <p:spPr>
                <a:xfrm>
                  <a:off x="7886819" y="6079291"/>
                  <a:ext cx="11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3" name="Freihand 102">
                  <a:extLst>
                    <a:ext uri="{FF2B5EF4-FFF2-40B4-BE49-F238E27FC236}">
                      <a16:creationId xmlns:a16="http://schemas.microsoft.com/office/drawing/2014/main" id="{AB61279F-F561-427C-A6BC-694F79232B3D}"/>
                    </a:ext>
                  </a:extLst>
                </p14:cNvPr>
                <p14:cNvContentPartPr/>
                <p14:nvPr/>
              </p14:nvContentPartPr>
              <p14:xfrm>
                <a:off x="7833539" y="6236971"/>
                <a:ext cx="137880" cy="7920"/>
              </p14:xfrm>
            </p:contentPart>
          </mc:Choice>
          <mc:Fallback xmlns="">
            <p:pic>
              <p:nvPicPr>
                <p:cNvPr id="103" name="Freihand 102">
                  <a:extLst>
                    <a:ext uri="{FF2B5EF4-FFF2-40B4-BE49-F238E27FC236}">
                      <a16:creationId xmlns:a16="http://schemas.microsoft.com/office/drawing/2014/main" id="{AB61279F-F561-427C-A6BC-694F79232B3D}"/>
                    </a:ext>
                  </a:extLst>
                </p:cNvPr>
                <p:cNvPicPr/>
                <p:nvPr/>
              </p:nvPicPr>
              <p:blipFill>
                <a:blip r:embed="rId237"/>
                <a:stretch>
                  <a:fillRect/>
                </a:stretch>
              </p:blipFill>
              <p:spPr>
                <a:xfrm>
                  <a:off x="7829219" y="6232651"/>
                  <a:ext cx="146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4" name="Freihand 103">
                  <a:extLst>
                    <a:ext uri="{FF2B5EF4-FFF2-40B4-BE49-F238E27FC236}">
                      <a16:creationId xmlns:a16="http://schemas.microsoft.com/office/drawing/2014/main" id="{51F97D66-4943-454D-AE67-903FA0FFDB1A}"/>
                    </a:ext>
                  </a:extLst>
                </p14:cNvPr>
                <p14:cNvContentPartPr/>
                <p14:nvPr/>
              </p14:nvContentPartPr>
              <p14:xfrm>
                <a:off x="7806179" y="6089731"/>
                <a:ext cx="360" cy="360"/>
              </p14:xfrm>
            </p:contentPart>
          </mc:Choice>
          <mc:Fallback xmlns="">
            <p:pic>
              <p:nvPicPr>
                <p:cNvPr id="104" name="Freihand 103">
                  <a:extLst>
                    <a:ext uri="{FF2B5EF4-FFF2-40B4-BE49-F238E27FC236}">
                      <a16:creationId xmlns:a16="http://schemas.microsoft.com/office/drawing/2014/main" id="{51F97D66-4943-454D-AE67-903FA0FFDB1A}"/>
                    </a:ext>
                  </a:extLst>
                </p:cNvPr>
                <p:cNvPicPr/>
                <p:nvPr/>
              </p:nvPicPr>
              <p:blipFill>
                <a:blip r:embed="rId108"/>
                <a:stretch>
                  <a:fillRect/>
                </a:stretch>
              </p:blipFill>
              <p:spPr>
                <a:xfrm>
                  <a:off x="7801859" y="608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9135B462-D1A6-42E4-B299-803AA2FDE0D4}"/>
                    </a:ext>
                  </a:extLst>
                </p14:cNvPr>
                <p14:cNvContentPartPr/>
                <p14:nvPr/>
              </p14:nvContentPartPr>
              <p14:xfrm>
                <a:off x="7795739" y="6033211"/>
                <a:ext cx="154080" cy="39960"/>
              </p14:xfrm>
            </p:contentPart>
          </mc:Choice>
          <mc:Fallback xmlns="">
            <p:pic>
              <p:nvPicPr>
                <p:cNvPr id="105" name="Freihand 104">
                  <a:extLst>
                    <a:ext uri="{FF2B5EF4-FFF2-40B4-BE49-F238E27FC236}">
                      <a16:creationId xmlns:a16="http://schemas.microsoft.com/office/drawing/2014/main" id="{9135B462-D1A6-42E4-B299-803AA2FDE0D4}"/>
                    </a:ext>
                  </a:extLst>
                </p:cNvPr>
                <p:cNvPicPr/>
                <p:nvPr/>
              </p:nvPicPr>
              <p:blipFill>
                <a:blip r:embed="rId240"/>
                <a:stretch>
                  <a:fillRect/>
                </a:stretch>
              </p:blipFill>
              <p:spPr>
                <a:xfrm>
                  <a:off x="7791419" y="6028891"/>
                  <a:ext cx="162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06" name="Freihand 105">
                  <a:extLst>
                    <a:ext uri="{FF2B5EF4-FFF2-40B4-BE49-F238E27FC236}">
                      <a16:creationId xmlns:a16="http://schemas.microsoft.com/office/drawing/2014/main" id="{C618BB42-1420-424A-B20B-642B37831A2A}"/>
                    </a:ext>
                  </a:extLst>
                </p14:cNvPr>
                <p14:cNvContentPartPr/>
                <p14:nvPr/>
              </p14:nvContentPartPr>
              <p14:xfrm>
                <a:off x="7962779" y="6022771"/>
                <a:ext cx="48600" cy="214920"/>
              </p14:xfrm>
            </p:contentPart>
          </mc:Choice>
          <mc:Fallback xmlns="">
            <p:pic>
              <p:nvPicPr>
                <p:cNvPr id="106" name="Freihand 105">
                  <a:extLst>
                    <a:ext uri="{FF2B5EF4-FFF2-40B4-BE49-F238E27FC236}">
                      <a16:creationId xmlns:a16="http://schemas.microsoft.com/office/drawing/2014/main" id="{C618BB42-1420-424A-B20B-642B37831A2A}"/>
                    </a:ext>
                  </a:extLst>
                </p:cNvPr>
                <p:cNvPicPr/>
                <p:nvPr/>
              </p:nvPicPr>
              <p:blipFill>
                <a:blip r:embed="rId242"/>
                <a:stretch>
                  <a:fillRect/>
                </a:stretch>
              </p:blipFill>
              <p:spPr>
                <a:xfrm>
                  <a:off x="7958459" y="6018451"/>
                  <a:ext cx="57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07" name="Freihand 106">
                  <a:extLst>
                    <a:ext uri="{FF2B5EF4-FFF2-40B4-BE49-F238E27FC236}">
                      <a16:creationId xmlns:a16="http://schemas.microsoft.com/office/drawing/2014/main" id="{B44112C8-280D-4F8F-93B0-BFDC89F6E210}"/>
                    </a:ext>
                  </a:extLst>
                </p14:cNvPr>
                <p14:cNvContentPartPr/>
                <p14:nvPr/>
              </p14:nvContentPartPr>
              <p14:xfrm>
                <a:off x="8017859" y="6068851"/>
                <a:ext cx="191160" cy="246240"/>
              </p14:xfrm>
            </p:contentPart>
          </mc:Choice>
          <mc:Fallback xmlns="">
            <p:pic>
              <p:nvPicPr>
                <p:cNvPr id="107" name="Freihand 106">
                  <a:extLst>
                    <a:ext uri="{FF2B5EF4-FFF2-40B4-BE49-F238E27FC236}">
                      <a16:creationId xmlns:a16="http://schemas.microsoft.com/office/drawing/2014/main" id="{B44112C8-280D-4F8F-93B0-BFDC89F6E210}"/>
                    </a:ext>
                  </a:extLst>
                </p:cNvPr>
                <p:cNvPicPr/>
                <p:nvPr/>
              </p:nvPicPr>
              <p:blipFill>
                <a:blip r:embed="rId244"/>
                <a:stretch>
                  <a:fillRect/>
                </a:stretch>
              </p:blipFill>
              <p:spPr>
                <a:xfrm>
                  <a:off x="8013539" y="6064531"/>
                  <a:ext cx="199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08" name="Freihand 107">
                  <a:extLst>
                    <a:ext uri="{FF2B5EF4-FFF2-40B4-BE49-F238E27FC236}">
                      <a16:creationId xmlns:a16="http://schemas.microsoft.com/office/drawing/2014/main" id="{10A96C05-873A-4041-858E-09239ADB7E75}"/>
                    </a:ext>
                  </a:extLst>
                </p14:cNvPr>
                <p14:cNvContentPartPr/>
                <p14:nvPr/>
              </p14:nvContentPartPr>
              <p14:xfrm>
                <a:off x="8236379" y="6043291"/>
                <a:ext cx="48600" cy="162000"/>
              </p14:xfrm>
            </p:contentPart>
          </mc:Choice>
          <mc:Fallback xmlns="">
            <p:pic>
              <p:nvPicPr>
                <p:cNvPr id="108" name="Freihand 107">
                  <a:extLst>
                    <a:ext uri="{FF2B5EF4-FFF2-40B4-BE49-F238E27FC236}">
                      <a16:creationId xmlns:a16="http://schemas.microsoft.com/office/drawing/2014/main" id="{10A96C05-873A-4041-858E-09239ADB7E75}"/>
                    </a:ext>
                  </a:extLst>
                </p:cNvPr>
                <p:cNvPicPr/>
                <p:nvPr/>
              </p:nvPicPr>
              <p:blipFill>
                <a:blip r:embed="rId246"/>
                <a:stretch>
                  <a:fillRect/>
                </a:stretch>
              </p:blipFill>
              <p:spPr>
                <a:xfrm>
                  <a:off x="8232059" y="6038971"/>
                  <a:ext cx="57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09" name="Freihand 108">
                  <a:extLst>
                    <a:ext uri="{FF2B5EF4-FFF2-40B4-BE49-F238E27FC236}">
                      <a16:creationId xmlns:a16="http://schemas.microsoft.com/office/drawing/2014/main" id="{C84D1260-BC02-40CA-81F4-5C338B8819F8}"/>
                    </a:ext>
                  </a:extLst>
                </p14:cNvPr>
                <p14:cNvContentPartPr/>
                <p14:nvPr/>
              </p14:nvContentPartPr>
              <p14:xfrm>
                <a:off x="8293979" y="6063451"/>
                <a:ext cx="89280" cy="133560"/>
              </p14:xfrm>
            </p:contentPart>
          </mc:Choice>
          <mc:Fallback xmlns="">
            <p:pic>
              <p:nvPicPr>
                <p:cNvPr id="109" name="Freihand 108">
                  <a:extLst>
                    <a:ext uri="{FF2B5EF4-FFF2-40B4-BE49-F238E27FC236}">
                      <a16:creationId xmlns:a16="http://schemas.microsoft.com/office/drawing/2014/main" id="{C84D1260-BC02-40CA-81F4-5C338B8819F8}"/>
                    </a:ext>
                  </a:extLst>
                </p:cNvPr>
                <p:cNvPicPr/>
                <p:nvPr/>
              </p:nvPicPr>
              <p:blipFill>
                <a:blip r:embed="rId248"/>
                <a:stretch>
                  <a:fillRect/>
                </a:stretch>
              </p:blipFill>
              <p:spPr>
                <a:xfrm>
                  <a:off x="8289659" y="6059131"/>
                  <a:ext cx="979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0" name="Freihand 109">
                  <a:extLst>
                    <a:ext uri="{FF2B5EF4-FFF2-40B4-BE49-F238E27FC236}">
                      <a16:creationId xmlns:a16="http://schemas.microsoft.com/office/drawing/2014/main" id="{1D961670-3526-4366-A98E-CFB9C823898A}"/>
                    </a:ext>
                  </a:extLst>
                </p14:cNvPr>
                <p14:cNvContentPartPr/>
                <p14:nvPr/>
              </p14:nvContentPartPr>
              <p14:xfrm>
                <a:off x="8456699" y="6058411"/>
                <a:ext cx="14760" cy="123120"/>
              </p14:xfrm>
            </p:contentPart>
          </mc:Choice>
          <mc:Fallback xmlns="">
            <p:pic>
              <p:nvPicPr>
                <p:cNvPr id="110" name="Freihand 109">
                  <a:extLst>
                    <a:ext uri="{FF2B5EF4-FFF2-40B4-BE49-F238E27FC236}">
                      <a16:creationId xmlns:a16="http://schemas.microsoft.com/office/drawing/2014/main" id="{1D961670-3526-4366-A98E-CFB9C823898A}"/>
                    </a:ext>
                  </a:extLst>
                </p:cNvPr>
                <p:cNvPicPr/>
                <p:nvPr/>
              </p:nvPicPr>
              <p:blipFill>
                <a:blip r:embed="rId250"/>
                <a:stretch>
                  <a:fillRect/>
                </a:stretch>
              </p:blipFill>
              <p:spPr>
                <a:xfrm>
                  <a:off x="8452379" y="6054091"/>
                  <a:ext cx="23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1" name="Freihand 110">
                  <a:extLst>
                    <a:ext uri="{FF2B5EF4-FFF2-40B4-BE49-F238E27FC236}">
                      <a16:creationId xmlns:a16="http://schemas.microsoft.com/office/drawing/2014/main" id="{E7323A77-1293-49A2-8B78-18DC238169F1}"/>
                    </a:ext>
                  </a:extLst>
                </p14:cNvPr>
                <p14:cNvContentPartPr/>
                <p14:nvPr/>
              </p14:nvContentPartPr>
              <p14:xfrm>
                <a:off x="8505299" y="6050491"/>
                <a:ext cx="3600" cy="131400"/>
              </p14:xfrm>
            </p:contentPart>
          </mc:Choice>
          <mc:Fallback xmlns="">
            <p:pic>
              <p:nvPicPr>
                <p:cNvPr id="111" name="Freihand 110">
                  <a:extLst>
                    <a:ext uri="{FF2B5EF4-FFF2-40B4-BE49-F238E27FC236}">
                      <a16:creationId xmlns:a16="http://schemas.microsoft.com/office/drawing/2014/main" id="{E7323A77-1293-49A2-8B78-18DC238169F1}"/>
                    </a:ext>
                  </a:extLst>
                </p:cNvPr>
                <p:cNvPicPr/>
                <p:nvPr/>
              </p:nvPicPr>
              <p:blipFill>
                <a:blip r:embed="rId252"/>
                <a:stretch>
                  <a:fillRect/>
                </a:stretch>
              </p:blipFill>
              <p:spPr>
                <a:xfrm>
                  <a:off x="8500979" y="6046171"/>
                  <a:ext cx="12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3" name="Freihand 112">
                  <a:extLst>
                    <a:ext uri="{FF2B5EF4-FFF2-40B4-BE49-F238E27FC236}">
                      <a16:creationId xmlns:a16="http://schemas.microsoft.com/office/drawing/2014/main" id="{F09A95B9-C03A-4A7C-A065-86D6CDF264F1}"/>
                    </a:ext>
                  </a:extLst>
                </p14:cNvPr>
                <p14:cNvContentPartPr/>
                <p14:nvPr/>
              </p14:nvContentPartPr>
              <p14:xfrm>
                <a:off x="8387939" y="6026371"/>
                <a:ext cx="120960" cy="162000"/>
              </p14:xfrm>
            </p:contentPart>
          </mc:Choice>
          <mc:Fallback xmlns="">
            <p:pic>
              <p:nvPicPr>
                <p:cNvPr id="113" name="Freihand 112">
                  <a:extLst>
                    <a:ext uri="{FF2B5EF4-FFF2-40B4-BE49-F238E27FC236}">
                      <a16:creationId xmlns:a16="http://schemas.microsoft.com/office/drawing/2014/main" id="{F09A95B9-C03A-4A7C-A065-86D6CDF264F1}"/>
                    </a:ext>
                  </a:extLst>
                </p:cNvPr>
                <p:cNvPicPr/>
                <p:nvPr/>
              </p:nvPicPr>
              <p:blipFill>
                <a:blip r:embed="rId254"/>
                <a:stretch>
                  <a:fillRect/>
                </a:stretch>
              </p:blipFill>
              <p:spPr>
                <a:xfrm>
                  <a:off x="8383619" y="6022051"/>
                  <a:ext cx="129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 name="Freihand 113">
                  <a:extLst>
                    <a:ext uri="{FF2B5EF4-FFF2-40B4-BE49-F238E27FC236}">
                      <a16:creationId xmlns:a16="http://schemas.microsoft.com/office/drawing/2014/main" id="{D7FFFF66-1EBA-468E-AFDC-5BE6D96752A7}"/>
                    </a:ext>
                  </a:extLst>
                </p14:cNvPr>
                <p14:cNvContentPartPr/>
                <p14:nvPr/>
              </p14:nvContentPartPr>
              <p14:xfrm>
                <a:off x="8535179" y="6046891"/>
                <a:ext cx="6120" cy="140760"/>
              </p14:xfrm>
            </p:contentPart>
          </mc:Choice>
          <mc:Fallback xmlns="">
            <p:pic>
              <p:nvPicPr>
                <p:cNvPr id="114" name="Freihand 113">
                  <a:extLst>
                    <a:ext uri="{FF2B5EF4-FFF2-40B4-BE49-F238E27FC236}">
                      <a16:creationId xmlns:a16="http://schemas.microsoft.com/office/drawing/2014/main" id="{D7FFFF66-1EBA-468E-AFDC-5BE6D96752A7}"/>
                    </a:ext>
                  </a:extLst>
                </p:cNvPr>
                <p:cNvPicPr/>
                <p:nvPr/>
              </p:nvPicPr>
              <p:blipFill>
                <a:blip r:embed="rId256"/>
                <a:stretch>
                  <a:fillRect/>
                </a:stretch>
              </p:blipFill>
              <p:spPr>
                <a:xfrm>
                  <a:off x="8530859" y="6042571"/>
                  <a:ext cx="14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5" name="Freihand 114">
                  <a:extLst>
                    <a:ext uri="{FF2B5EF4-FFF2-40B4-BE49-F238E27FC236}">
                      <a16:creationId xmlns:a16="http://schemas.microsoft.com/office/drawing/2014/main" id="{501ABDD5-C677-439F-BB8C-604DA010B060}"/>
                    </a:ext>
                  </a:extLst>
                </p14:cNvPr>
                <p14:cNvContentPartPr/>
                <p14:nvPr/>
              </p14:nvContentPartPr>
              <p14:xfrm>
                <a:off x="8481899" y="6004771"/>
                <a:ext cx="110520" cy="82800"/>
              </p14:xfrm>
            </p:contentPart>
          </mc:Choice>
          <mc:Fallback xmlns="">
            <p:pic>
              <p:nvPicPr>
                <p:cNvPr id="115" name="Freihand 114">
                  <a:extLst>
                    <a:ext uri="{FF2B5EF4-FFF2-40B4-BE49-F238E27FC236}">
                      <a16:creationId xmlns:a16="http://schemas.microsoft.com/office/drawing/2014/main" id="{501ABDD5-C677-439F-BB8C-604DA010B060}"/>
                    </a:ext>
                  </a:extLst>
                </p:cNvPr>
                <p:cNvPicPr/>
                <p:nvPr/>
              </p:nvPicPr>
              <p:blipFill>
                <a:blip r:embed="rId258"/>
                <a:stretch>
                  <a:fillRect/>
                </a:stretch>
              </p:blipFill>
              <p:spPr>
                <a:xfrm>
                  <a:off x="8477579" y="6000451"/>
                  <a:ext cx="119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6" name="Freihand 115">
                  <a:extLst>
                    <a:ext uri="{FF2B5EF4-FFF2-40B4-BE49-F238E27FC236}">
                      <a16:creationId xmlns:a16="http://schemas.microsoft.com/office/drawing/2014/main" id="{9176E5F3-14B5-4423-93F2-13B277724229}"/>
                    </a:ext>
                  </a:extLst>
                </p14:cNvPr>
                <p14:cNvContentPartPr/>
                <p14:nvPr/>
              </p14:nvContentPartPr>
              <p14:xfrm>
                <a:off x="8519699" y="5990011"/>
                <a:ext cx="103320" cy="267480"/>
              </p14:xfrm>
            </p:contentPart>
          </mc:Choice>
          <mc:Fallback xmlns="">
            <p:pic>
              <p:nvPicPr>
                <p:cNvPr id="116" name="Freihand 115">
                  <a:extLst>
                    <a:ext uri="{FF2B5EF4-FFF2-40B4-BE49-F238E27FC236}">
                      <a16:creationId xmlns:a16="http://schemas.microsoft.com/office/drawing/2014/main" id="{9176E5F3-14B5-4423-93F2-13B277724229}"/>
                    </a:ext>
                  </a:extLst>
                </p:cNvPr>
                <p:cNvPicPr/>
                <p:nvPr/>
              </p:nvPicPr>
              <p:blipFill>
                <a:blip r:embed="rId260"/>
                <a:stretch>
                  <a:fillRect/>
                </a:stretch>
              </p:blipFill>
              <p:spPr>
                <a:xfrm>
                  <a:off x="8515379" y="5985691"/>
                  <a:ext cx="111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20" name="Freihand 119">
                  <a:extLst>
                    <a:ext uri="{FF2B5EF4-FFF2-40B4-BE49-F238E27FC236}">
                      <a16:creationId xmlns:a16="http://schemas.microsoft.com/office/drawing/2014/main" id="{04051601-43BB-4E6F-81CE-32FB920846E5}"/>
                    </a:ext>
                  </a:extLst>
                </p14:cNvPr>
                <p14:cNvContentPartPr/>
                <p14:nvPr/>
              </p14:nvContentPartPr>
              <p14:xfrm>
                <a:off x="3502739" y="4728931"/>
                <a:ext cx="857520" cy="78840"/>
              </p14:xfrm>
            </p:contentPart>
          </mc:Choice>
          <mc:Fallback xmlns="">
            <p:pic>
              <p:nvPicPr>
                <p:cNvPr id="120" name="Freihand 119">
                  <a:extLst>
                    <a:ext uri="{FF2B5EF4-FFF2-40B4-BE49-F238E27FC236}">
                      <a16:creationId xmlns:a16="http://schemas.microsoft.com/office/drawing/2014/main" id="{04051601-43BB-4E6F-81CE-32FB920846E5}"/>
                    </a:ext>
                  </a:extLst>
                </p:cNvPr>
                <p:cNvPicPr/>
                <p:nvPr/>
              </p:nvPicPr>
              <p:blipFill>
                <a:blip r:embed="rId262"/>
                <a:stretch>
                  <a:fillRect/>
                </a:stretch>
              </p:blipFill>
              <p:spPr>
                <a:xfrm>
                  <a:off x="3498419" y="4724611"/>
                  <a:ext cx="866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21" name="Freihand 120">
                  <a:extLst>
                    <a:ext uri="{FF2B5EF4-FFF2-40B4-BE49-F238E27FC236}">
                      <a16:creationId xmlns:a16="http://schemas.microsoft.com/office/drawing/2014/main" id="{C6F25086-0C92-4290-9348-F2E4B46C9310}"/>
                    </a:ext>
                  </a:extLst>
                </p14:cNvPr>
                <p14:cNvContentPartPr/>
                <p14:nvPr/>
              </p14:nvContentPartPr>
              <p14:xfrm>
                <a:off x="3454499" y="4665211"/>
                <a:ext cx="337320" cy="182880"/>
              </p14:xfrm>
            </p:contentPart>
          </mc:Choice>
          <mc:Fallback xmlns="">
            <p:pic>
              <p:nvPicPr>
                <p:cNvPr id="121" name="Freihand 120">
                  <a:extLst>
                    <a:ext uri="{FF2B5EF4-FFF2-40B4-BE49-F238E27FC236}">
                      <a16:creationId xmlns:a16="http://schemas.microsoft.com/office/drawing/2014/main" id="{C6F25086-0C92-4290-9348-F2E4B46C9310}"/>
                    </a:ext>
                  </a:extLst>
                </p:cNvPr>
                <p:cNvPicPr/>
                <p:nvPr/>
              </p:nvPicPr>
              <p:blipFill>
                <a:blip r:embed="rId264"/>
                <a:stretch>
                  <a:fillRect/>
                </a:stretch>
              </p:blipFill>
              <p:spPr>
                <a:xfrm>
                  <a:off x="3450179" y="4660891"/>
                  <a:ext cx="345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23" name="Freihand 122">
                  <a:extLst>
                    <a:ext uri="{FF2B5EF4-FFF2-40B4-BE49-F238E27FC236}">
                      <a16:creationId xmlns:a16="http://schemas.microsoft.com/office/drawing/2014/main" id="{41CB592B-4D77-47CB-81BC-BB0F7361A2B8}"/>
                    </a:ext>
                  </a:extLst>
                </p14:cNvPr>
                <p14:cNvContentPartPr/>
                <p14:nvPr/>
              </p14:nvContentPartPr>
              <p14:xfrm>
                <a:off x="4490219" y="4658731"/>
                <a:ext cx="464760" cy="205920"/>
              </p14:xfrm>
            </p:contentPart>
          </mc:Choice>
          <mc:Fallback xmlns="">
            <p:pic>
              <p:nvPicPr>
                <p:cNvPr id="123" name="Freihand 122">
                  <a:extLst>
                    <a:ext uri="{FF2B5EF4-FFF2-40B4-BE49-F238E27FC236}">
                      <a16:creationId xmlns:a16="http://schemas.microsoft.com/office/drawing/2014/main" id="{41CB592B-4D77-47CB-81BC-BB0F7361A2B8}"/>
                    </a:ext>
                  </a:extLst>
                </p:cNvPr>
                <p:cNvPicPr/>
                <p:nvPr/>
              </p:nvPicPr>
              <p:blipFill>
                <a:blip r:embed="rId266"/>
                <a:stretch>
                  <a:fillRect/>
                </a:stretch>
              </p:blipFill>
              <p:spPr>
                <a:xfrm>
                  <a:off x="4485899" y="4654411"/>
                  <a:ext cx="4734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24" name="Freihand 123">
                  <a:extLst>
                    <a:ext uri="{FF2B5EF4-FFF2-40B4-BE49-F238E27FC236}">
                      <a16:creationId xmlns:a16="http://schemas.microsoft.com/office/drawing/2014/main" id="{902F94B3-9CE4-44C3-AFD6-1AAA87822DE2}"/>
                    </a:ext>
                  </a:extLst>
                </p14:cNvPr>
                <p14:cNvContentPartPr/>
                <p14:nvPr/>
              </p14:nvContentPartPr>
              <p14:xfrm>
                <a:off x="5123099" y="4664491"/>
                <a:ext cx="131040" cy="109800"/>
              </p14:xfrm>
            </p:contentPart>
          </mc:Choice>
          <mc:Fallback xmlns="">
            <p:pic>
              <p:nvPicPr>
                <p:cNvPr id="124" name="Freihand 123">
                  <a:extLst>
                    <a:ext uri="{FF2B5EF4-FFF2-40B4-BE49-F238E27FC236}">
                      <a16:creationId xmlns:a16="http://schemas.microsoft.com/office/drawing/2014/main" id="{902F94B3-9CE4-44C3-AFD6-1AAA87822DE2}"/>
                    </a:ext>
                  </a:extLst>
                </p:cNvPr>
                <p:cNvPicPr/>
                <p:nvPr/>
              </p:nvPicPr>
              <p:blipFill>
                <a:blip r:embed="rId268"/>
                <a:stretch>
                  <a:fillRect/>
                </a:stretch>
              </p:blipFill>
              <p:spPr>
                <a:xfrm>
                  <a:off x="5118779" y="4660171"/>
                  <a:ext cx="139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25" name="Freihand 124">
                  <a:extLst>
                    <a:ext uri="{FF2B5EF4-FFF2-40B4-BE49-F238E27FC236}">
                      <a16:creationId xmlns:a16="http://schemas.microsoft.com/office/drawing/2014/main" id="{05046C69-0AD6-40A9-B821-3276F09BCD48}"/>
                    </a:ext>
                  </a:extLst>
                </p14:cNvPr>
                <p14:cNvContentPartPr/>
                <p14:nvPr/>
              </p14:nvContentPartPr>
              <p14:xfrm>
                <a:off x="5281859" y="4584571"/>
                <a:ext cx="136440" cy="157680"/>
              </p14:xfrm>
            </p:contentPart>
          </mc:Choice>
          <mc:Fallback xmlns="">
            <p:pic>
              <p:nvPicPr>
                <p:cNvPr id="125" name="Freihand 124">
                  <a:extLst>
                    <a:ext uri="{FF2B5EF4-FFF2-40B4-BE49-F238E27FC236}">
                      <a16:creationId xmlns:a16="http://schemas.microsoft.com/office/drawing/2014/main" id="{05046C69-0AD6-40A9-B821-3276F09BCD48}"/>
                    </a:ext>
                  </a:extLst>
                </p:cNvPr>
                <p:cNvPicPr/>
                <p:nvPr/>
              </p:nvPicPr>
              <p:blipFill>
                <a:blip r:embed="rId270"/>
                <a:stretch>
                  <a:fillRect/>
                </a:stretch>
              </p:blipFill>
              <p:spPr>
                <a:xfrm>
                  <a:off x="5277539" y="4580251"/>
                  <a:ext cx="145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26" name="Freihand 125">
                  <a:extLst>
                    <a:ext uri="{FF2B5EF4-FFF2-40B4-BE49-F238E27FC236}">
                      <a16:creationId xmlns:a16="http://schemas.microsoft.com/office/drawing/2014/main" id="{A4D65D3B-01E2-417A-AB56-EEE8EC542836}"/>
                    </a:ext>
                  </a:extLst>
                </p14:cNvPr>
                <p14:cNvContentPartPr/>
                <p14:nvPr/>
              </p14:nvContentPartPr>
              <p14:xfrm>
                <a:off x="5453939" y="4662331"/>
                <a:ext cx="71280" cy="79920"/>
              </p14:xfrm>
            </p:contentPart>
          </mc:Choice>
          <mc:Fallback xmlns="">
            <p:pic>
              <p:nvPicPr>
                <p:cNvPr id="126" name="Freihand 125">
                  <a:extLst>
                    <a:ext uri="{FF2B5EF4-FFF2-40B4-BE49-F238E27FC236}">
                      <a16:creationId xmlns:a16="http://schemas.microsoft.com/office/drawing/2014/main" id="{A4D65D3B-01E2-417A-AB56-EEE8EC542836}"/>
                    </a:ext>
                  </a:extLst>
                </p:cNvPr>
                <p:cNvPicPr/>
                <p:nvPr/>
              </p:nvPicPr>
              <p:blipFill>
                <a:blip r:embed="rId272"/>
                <a:stretch>
                  <a:fillRect/>
                </a:stretch>
              </p:blipFill>
              <p:spPr>
                <a:xfrm>
                  <a:off x="5449619" y="4658011"/>
                  <a:ext cx="79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27" name="Freihand 126">
                  <a:extLst>
                    <a:ext uri="{FF2B5EF4-FFF2-40B4-BE49-F238E27FC236}">
                      <a16:creationId xmlns:a16="http://schemas.microsoft.com/office/drawing/2014/main" id="{AC4D2668-AB2C-4A67-93DE-3A9C9DF368BB}"/>
                    </a:ext>
                  </a:extLst>
                </p14:cNvPr>
                <p14:cNvContentPartPr/>
                <p14:nvPr/>
              </p14:nvContentPartPr>
              <p14:xfrm>
                <a:off x="5548619" y="4649371"/>
                <a:ext cx="103680" cy="192600"/>
              </p14:xfrm>
            </p:contentPart>
          </mc:Choice>
          <mc:Fallback xmlns="">
            <p:pic>
              <p:nvPicPr>
                <p:cNvPr id="127" name="Freihand 126">
                  <a:extLst>
                    <a:ext uri="{FF2B5EF4-FFF2-40B4-BE49-F238E27FC236}">
                      <a16:creationId xmlns:a16="http://schemas.microsoft.com/office/drawing/2014/main" id="{AC4D2668-AB2C-4A67-93DE-3A9C9DF368BB}"/>
                    </a:ext>
                  </a:extLst>
                </p:cNvPr>
                <p:cNvPicPr/>
                <p:nvPr/>
              </p:nvPicPr>
              <p:blipFill>
                <a:blip r:embed="rId274"/>
                <a:stretch>
                  <a:fillRect/>
                </a:stretch>
              </p:blipFill>
              <p:spPr>
                <a:xfrm>
                  <a:off x="5544299" y="4645051"/>
                  <a:ext cx="112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28" name="Freihand 127">
                  <a:extLst>
                    <a:ext uri="{FF2B5EF4-FFF2-40B4-BE49-F238E27FC236}">
                      <a16:creationId xmlns:a16="http://schemas.microsoft.com/office/drawing/2014/main" id="{E7615528-21D9-4E73-BC98-B5AF515B56A4}"/>
                    </a:ext>
                  </a:extLst>
                </p14:cNvPr>
                <p14:cNvContentPartPr/>
                <p14:nvPr/>
              </p14:nvContentPartPr>
              <p14:xfrm>
                <a:off x="5761379" y="4664131"/>
                <a:ext cx="187200" cy="83160"/>
              </p14:xfrm>
            </p:contentPart>
          </mc:Choice>
          <mc:Fallback xmlns="">
            <p:pic>
              <p:nvPicPr>
                <p:cNvPr id="128" name="Freihand 127">
                  <a:extLst>
                    <a:ext uri="{FF2B5EF4-FFF2-40B4-BE49-F238E27FC236}">
                      <a16:creationId xmlns:a16="http://schemas.microsoft.com/office/drawing/2014/main" id="{E7615528-21D9-4E73-BC98-B5AF515B56A4}"/>
                    </a:ext>
                  </a:extLst>
                </p:cNvPr>
                <p:cNvPicPr/>
                <p:nvPr/>
              </p:nvPicPr>
              <p:blipFill>
                <a:blip r:embed="rId276"/>
                <a:stretch>
                  <a:fillRect/>
                </a:stretch>
              </p:blipFill>
              <p:spPr>
                <a:xfrm>
                  <a:off x="5757059" y="4659811"/>
                  <a:ext cx="195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29" name="Freihand 128">
                  <a:extLst>
                    <a:ext uri="{FF2B5EF4-FFF2-40B4-BE49-F238E27FC236}">
                      <a16:creationId xmlns:a16="http://schemas.microsoft.com/office/drawing/2014/main" id="{0475DD2A-0CA1-48B5-BB5D-05A5902B360C}"/>
                    </a:ext>
                  </a:extLst>
                </p14:cNvPr>
                <p14:cNvContentPartPr/>
                <p14:nvPr/>
              </p14:nvContentPartPr>
              <p14:xfrm>
                <a:off x="5903939" y="4581331"/>
                <a:ext cx="360" cy="360"/>
              </p14:xfrm>
            </p:contentPart>
          </mc:Choice>
          <mc:Fallback xmlns="">
            <p:pic>
              <p:nvPicPr>
                <p:cNvPr id="129" name="Freihand 128">
                  <a:extLst>
                    <a:ext uri="{FF2B5EF4-FFF2-40B4-BE49-F238E27FC236}">
                      <a16:creationId xmlns:a16="http://schemas.microsoft.com/office/drawing/2014/main" id="{0475DD2A-0CA1-48B5-BB5D-05A5902B360C}"/>
                    </a:ext>
                  </a:extLst>
                </p:cNvPr>
                <p:cNvPicPr/>
                <p:nvPr/>
              </p:nvPicPr>
              <p:blipFill>
                <a:blip r:embed="rId108"/>
                <a:stretch>
                  <a:fillRect/>
                </a:stretch>
              </p:blipFill>
              <p:spPr>
                <a:xfrm>
                  <a:off x="5899619" y="457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0" name="Freihand 129">
                  <a:extLst>
                    <a:ext uri="{FF2B5EF4-FFF2-40B4-BE49-F238E27FC236}">
                      <a16:creationId xmlns:a16="http://schemas.microsoft.com/office/drawing/2014/main" id="{D5CE1101-EE57-40F4-A270-072B5A497B36}"/>
                    </a:ext>
                  </a:extLst>
                </p14:cNvPr>
                <p14:cNvContentPartPr/>
                <p14:nvPr/>
              </p14:nvContentPartPr>
              <p14:xfrm>
                <a:off x="6003659" y="4656211"/>
                <a:ext cx="87120" cy="99720"/>
              </p14:xfrm>
            </p:contentPart>
          </mc:Choice>
          <mc:Fallback xmlns="">
            <p:pic>
              <p:nvPicPr>
                <p:cNvPr id="130" name="Freihand 129">
                  <a:extLst>
                    <a:ext uri="{FF2B5EF4-FFF2-40B4-BE49-F238E27FC236}">
                      <a16:creationId xmlns:a16="http://schemas.microsoft.com/office/drawing/2014/main" id="{D5CE1101-EE57-40F4-A270-072B5A497B36}"/>
                    </a:ext>
                  </a:extLst>
                </p:cNvPr>
                <p:cNvPicPr/>
                <p:nvPr/>
              </p:nvPicPr>
              <p:blipFill>
                <a:blip r:embed="rId279"/>
                <a:stretch>
                  <a:fillRect/>
                </a:stretch>
              </p:blipFill>
              <p:spPr>
                <a:xfrm>
                  <a:off x="5999339" y="4651891"/>
                  <a:ext cx="95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2" name="Freihand 131">
                  <a:extLst>
                    <a:ext uri="{FF2B5EF4-FFF2-40B4-BE49-F238E27FC236}">
                      <a16:creationId xmlns:a16="http://schemas.microsoft.com/office/drawing/2014/main" id="{07259910-919F-4970-850F-909A928EEF2E}"/>
                    </a:ext>
                  </a:extLst>
                </p14:cNvPr>
                <p14:cNvContentPartPr/>
                <p14:nvPr/>
              </p14:nvContentPartPr>
              <p14:xfrm>
                <a:off x="6111299" y="4646851"/>
                <a:ext cx="133200" cy="96120"/>
              </p14:xfrm>
            </p:contentPart>
          </mc:Choice>
          <mc:Fallback xmlns="">
            <p:pic>
              <p:nvPicPr>
                <p:cNvPr id="132" name="Freihand 131">
                  <a:extLst>
                    <a:ext uri="{FF2B5EF4-FFF2-40B4-BE49-F238E27FC236}">
                      <a16:creationId xmlns:a16="http://schemas.microsoft.com/office/drawing/2014/main" id="{07259910-919F-4970-850F-909A928EEF2E}"/>
                    </a:ext>
                  </a:extLst>
                </p:cNvPr>
                <p:cNvPicPr/>
                <p:nvPr/>
              </p:nvPicPr>
              <p:blipFill>
                <a:blip r:embed="rId281"/>
                <a:stretch>
                  <a:fillRect/>
                </a:stretch>
              </p:blipFill>
              <p:spPr>
                <a:xfrm>
                  <a:off x="6106979" y="4642531"/>
                  <a:ext cx="141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3" name="Freihand 132">
                  <a:extLst>
                    <a:ext uri="{FF2B5EF4-FFF2-40B4-BE49-F238E27FC236}">
                      <a16:creationId xmlns:a16="http://schemas.microsoft.com/office/drawing/2014/main" id="{2308DCCD-3D43-4EE1-B936-2ACCA6F45BEC}"/>
                    </a:ext>
                  </a:extLst>
                </p14:cNvPr>
                <p14:cNvContentPartPr/>
                <p14:nvPr/>
              </p14:nvContentPartPr>
              <p14:xfrm>
                <a:off x="6277619" y="4656571"/>
                <a:ext cx="68760" cy="66960"/>
              </p14:xfrm>
            </p:contentPart>
          </mc:Choice>
          <mc:Fallback xmlns="">
            <p:pic>
              <p:nvPicPr>
                <p:cNvPr id="133" name="Freihand 132">
                  <a:extLst>
                    <a:ext uri="{FF2B5EF4-FFF2-40B4-BE49-F238E27FC236}">
                      <a16:creationId xmlns:a16="http://schemas.microsoft.com/office/drawing/2014/main" id="{2308DCCD-3D43-4EE1-B936-2ACCA6F45BEC}"/>
                    </a:ext>
                  </a:extLst>
                </p:cNvPr>
                <p:cNvPicPr/>
                <p:nvPr/>
              </p:nvPicPr>
              <p:blipFill>
                <a:blip r:embed="rId283"/>
                <a:stretch>
                  <a:fillRect/>
                </a:stretch>
              </p:blipFill>
              <p:spPr>
                <a:xfrm>
                  <a:off x="6273299" y="4652251"/>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4" name="Freihand 133">
                  <a:extLst>
                    <a:ext uri="{FF2B5EF4-FFF2-40B4-BE49-F238E27FC236}">
                      <a16:creationId xmlns:a16="http://schemas.microsoft.com/office/drawing/2014/main" id="{C9A336E7-7344-433A-BE91-7C427DD364E1}"/>
                    </a:ext>
                  </a:extLst>
                </p14:cNvPr>
                <p14:cNvContentPartPr/>
                <p14:nvPr/>
              </p14:nvContentPartPr>
              <p14:xfrm>
                <a:off x="6372659" y="4628491"/>
                <a:ext cx="68040" cy="100080"/>
              </p14:xfrm>
            </p:contentPart>
          </mc:Choice>
          <mc:Fallback xmlns="">
            <p:pic>
              <p:nvPicPr>
                <p:cNvPr id="134" name="Freihand 133">
                  <a:extLst>
                    <a:ext uri="{FF2B5EF4-FFF2-40B4-BE49-F238E27FC236}">
                      <a16:creationId xmlns:a16="http://schemas.microsoft.com/office/drawing/2014/main" id="{C9A336E7-7344-433A-BE91-7C427DD364E1}"/>
                    </a:ext>
                  </a:extLst>
                </p:cNvPr>
                <p:cNvPicPr/>
                <p:nvPr/>
              </p:nvPicPr>
              <p:blipFill>
                <a:blip r:embed="rId285"/>
                <a:stretch>
                  <a:fillRect/>
                </a:stretch>
              </p:blipFill>
              <p:spPr>
                <a:xfrm>
                  <a:off x="6368339" y="4624171"/>
                  <a:ext cx="76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5" name="Freihand 134">
                  <a:extLst>
                    <a:ext uri="{FF2B5EF4-FFF2-40B4-BE49-F238E27FC236}">
                      <a16:creationId xmlns:a16="http://schemas.microsoft.com/office/drawing/2014/main" id="{4736B448-731A-4FCB-AE4B-03A8A096B25B}"/>
                    </a:ext>
                  </a:extLst>
                </p14:cNvPr>
                <p14:cNvContentPartPr/>
                <p14:nvPr/>
              </p14:nvContentPartPr>
              <p14:xfrm>
                <a:off x="6479579" y="4638211"/>
                <a:ext cx="79920" cy="78840"/>
              </p14:xfrm>
            </p:contentPart>
          </mc:Choice>
          <mc:Fallback xmlns="">
            <p:pic>
              <p:nvPicPr>
                <p:cNvPr id="135" name="Freihand 134">
                  <a:extLst>
                    <a:ext uri="{FF2B5EF4-FFF2-40B4-BE49-F238E27FC236}">
                      <a16:creationId xmlns:a16="http://schemas.microsoft.com/office/drawing/2014/main" id="{4736B448-731A-4FCB-AE4B-03A8A096B25B}"/>
                    </a:ext>
                  </a:extLst>
                </p:cNvPr>
                <p:cNvPicPr/>
                <p:nvPr/>
              </p:nvPicPr>
              <p:blipFill>
                <a:blip r:embed="rId287"/>
                <a:stretch>
                  <a:fillRect/>
                </a:stretch>
              </p:blipFill>
              <p:spPr>
                <a:xfrm>
                  <a:off x="6475259" y="4633891"/>
                  <a:ext cx="88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6" name="Freihand 135">
                  <a:extLst>
                    <a:ext uri="{FF2B5EF4-FFF2-40B4-BE49-F238E27FC236}">
                      <a16:creationId xmlns:a16="http://schemas.microsoft.com/office/drawing/2014/main" id="{1950737D-0CC0-4F73-9923-1C1310BFA9C1}"/>
                    </a:ext>
                  </a:extLst>
                </p14:cNvPr>
                <p14:cNvContentPartPr/>
                <p14:nvPr/>
              </p14:nvContentPartPr>
              <p14:xfrm>
                <a:off x="6676139" y="4591051"/>
                <a:ext cx="196200" cy="231120"/>
              </p14:xfrm>
            </p:contentPart>
          </mc:Choice>
          <mc:Fallback xmlns="">
            <p:pic>
              <p:nvPicPr>
                <p:cNvPr id="136" name="Freihand 135">
                  <a:extLst>
                    <a:ext uri="{FF2B5EF4-FFF2-40B4-BE49-F238E27FC236}">
                      <a16:creationId xmlns:a16="http://schemas.microsoft.com/office/drawing/2014/main" id="{1950737D-0CC0-4F73-9923-1C1310BFA9C1}"/>
                    </a:ext>
                  </a:extLst>
                </p:cNvPr>
                <p:cNvPicPr/>
                <p:nvPr/>
              </p:nvPicPr>
              <p:blipFill>
                <a:blip r:embed="rId289"/>
                <a:stretch>
                  <a:fillRect/>
                </a:stretch>
              </p:blipFill>
              <p:spPr>
                <a:xfrm>
                  <a:off x="6671819" y="4586731"/>
                  <a:ext cx="204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7" name="Freihand 136">
                  <a:extLst>
                    <a:ext uri="{FF2B5EF4-FFF2-40B4-BE49-F238E27FC236}">
                      <a16:creationId xmlns:a16="http://schemas.microsoft.com/office/drawing/2014/main" id="{F3397561-F6B9-4374-8666-92E4BE0A63C2}"/>
                    </a:ext>
                  </a:extLst>
                </p14:cNvPr>
                <p14:cNvContentPartPr/>
                <p14:nvPr/>
              </p14:nvContentPartPr>
              <p14:xfrm>
                <a:off x="7033619" y="4551811"/>
                <a:ext cx="188280" cy="153000"/>
              </p14:xfrm>
            </p:contentPart>
          </mc:Choice>
          <mc:Fallback xmlns="">
            <p:pic>
              <p:nvPicPr>
                <p:cNvPr id="137" name="Freihand 136">
                  <a:extLst>
                    <a:ext uri="{FF2B5EF4-FFF2-40B4-BE49-F238E27FC236}">
                      <a16:creationId xmlns:a16="http://schemas.microsoft.com/office/drawing/2014/main" id="{F3397561-F6B9-4374-8666-92E4BE0A63C2}"/>
                    </a:ext>
                  </a:extLst>
                </p:cNvPr>
                <p:cNvPicPr/>
                <p:nvPr/>
              </p:nvPicPr>
              <p:blipFill>
                <a:blip r:embed="rId291"/>
                <a:stretch>
                  <a:fillRect/>
                </a:stretch>
              </p:blipFill>
              <p:spPr>
                <a:xfrm>
                  <a:off x="7029299" y="4547491"/>
                  <a:ext cx="196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8" name="Freihand 137">
                  <a:extLst>
                    <a:ext uri="{FF2B5EF4-FFF2-40B4-BE49-F238E27FC236}">
                      <a16:creationId xmlns:a16="http://schemas.microsoft.com/office/drawing/2014/main" id="{7157889A-FFB2-4C29-8FC0-AFCF6A8A2ADC}"/>
                    </a:ext>
                  </a:extLst>
                </p14:cNvPr>
                <p14:cNvContentPartPr/>
                <p14:nvPr/>
              </p14:nvContentPartPr>
              <p14:xfrm>
                <a:off x="7378499" y="4576651"/>
                <a:ext cx="91080" cy="112320"/>
              </p14:xfrm>
            </p:contentPart>
          </mc:Choice>
          <mc:Fallback xmlns="">
            <p:pic>
              <p:nvPicPr>
                <p:cNvPr id="138" name="Freihand 137">
                  <a:extLst>
                    <a:ext uri="{FF2B5EF4-FFF2-40B4-BE49-F238E27FC236}">
                      <a16:creationId xmlns:a16="http://schemas.microsoft.com/office/drawing/2014/main" id="{7157889A-FFB2-4C29-8FC0-AFCF6A8A2ADC}"/>
                    </a:ext>
                  </a:extLst>
                </p:cNvPr>
                <p:cNvPicPr/>
                <p:nvPr/>
              </p:nvPicPr>
              <p:blipFill>
                <a:blip r:embed="rId293"/>
                <a:stretch>
                  <a:fillRect/>
                </a:stretch>
              </p:blipFill>
              <p:spPr>
                <a:xfrm>
                  <a:off x="7374179" y="4572331"/>
                  <a:ext cx="99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9" name="Freihand 138">
                  <a:extLst>
                    <a:ext uri="{FF2B5EF4-FFF2-40B4-BE49-F238E27FC236}">
                      <a16:creationId xmlns:a16="http://schemas.microsoft.com/office/drawing/2014/main" id="{85B0DEA6-73DA-42BD-A04E-98AA7A76F3CC}"/>
                    </a:ext>
                  </a:extLst>
                </p14:cNvPr>
                <p14:cNvContentPartPr/>
                <p14:nvPr/>
              </p14:nvContentPartPr>
              <p14:xfrm>
                <a:off x="7499459" y="4512931"/>
                <a:ext cx="217440" cy="176040"/>
              </p14:xfrm>
            </p:contentPart>
          </mc:Choice>
          <mc:Fallback xmlns="">
            <p:pic>
              <p:nvPicPr>
                <p:cNvPr id="139" name="Freihand 138">
                  <a:extLst>
                    <a:ext uri="{FF2B5EF4-FFF2-40B4-BE49-F238E27FC236}">
                      <a16:creationId xmlns:a16="http://schemas.microsoft.com/office/drawing/2014/main" id="{85B0DEA6-73DA-42BD-A04E-98AA7A76F3CC}"/>
                    </a:ext>
                  </a:extLst>
                </p:cNvPr>
                <p:cNvPicPr/>
                <p:nvPr/>
              </p:nvPicPr>
              <p:blipFill>
                <a:blip r:embed="rId295"/>
                <a:stretch>
                  <a:fillRect/>
                </a:stretch>
              </p:blipFill>
              <p:spPr>
                <a:xfrm>
                  <a:off x="7495139" y="4508611"/>
                  <a:ext cx="226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0" name="Freihand 139">
                  <a:extLst>
                    <a:ext uri="{FF2B5EF4-FFF2-40B4-BE49-F238E27FC236}">
                      <a16:creationId xmlns:a16="http://schemas.microsoft.com/office/drawing/2014/main" id="{4E087BD6-824C-4492-B629-F60365919D26}"/>
                    </a:ext>
                  </a:extLst>
                </p14:cNvPr>
                <p14:cNvContentPartPr/>
                <p14:nvPr/>
              </p14:nvContentPartPr>
              <p14:xfrm>
                <a:off x="7725899" y="4569811"/>
                <a:ext cx="13320" cy="17640"/>
              </p14:xfrm>
            </p:contentPart>
          </mc:Choice>
          <mc:Fallback xmlns="">
            <p:pic>
              <p:nvPicPr>
                <p:cNvPr id="140" name="Freihand 139">
                  <a:extLst>
                    <a:ext uri="{FF2B5EF4-FFF2-40B4-BE49-F238E27FC236}">
                      <a16:creationId xmlns:a16="http://schemas.microsoft.com/office/drawing/2014/main" id="{4E087BD6-824C-4492-B629-F60365919D26}"/>
                    </a:ext>
                  </a:extLst>
                </p:cNvPr>
                <p:cNvPicPr/>
                <p:nvPr/>
              </p:nvPicPr>
              <p:blipFill>
                <a:blip r:embed="rId297"/>
                <a:stretch>
                  <a:fillRect/>
                </a:stretch>
              </p:blipFill>
              <p:spPr>
                <a:xfrm>
                  <a:off x="7721579" y="4565491"/>
                  <a:ext cx="21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1" name="Freihand 140">
                  <a:extLst>
                    <a:ext uri="{FF2B5EF4-FFF2-40B4-BE49-F238E27FC236}">
                      <a16:creationId xmlns:a16="http://schemas.microsoft.com/office/drawing/2014/main" id="{202AF13B-C0F7-4BB6-9D3B-AAF714312459}"/>
                    </a:ext>
                  </a:extLst>
                </p14:cNvPr>
                <p14:cNvContentPartPr/>
                <p14:nvPr/>
              </p14:nvContentPartPr>
              <p14:xfrm>
                <a:off x="7747859" y="4600411"/>
                <a:ext cx="57600" cy="65880"/>
              </p14:xfrm>
            </p:contentPart>
          </mc:Choice>
          <mc:Fallback xmlns="">
            <p:pic>
              <p:nvPicPr>
                <p:cNvPr id="141" name="Freihand 140">
                  <a:extLst>
                    <a:ext uri="{FF2B5EF4-FFF2-40B4-BE49-F238E27FC236}">
                      <a16:creationId xmlns:a16="http://schemas.microsoft.com/office/drawing/2014/main" id="{202AF13B-C0F7-4BB6-9D3B-AAF714312459}"/>
                    </a:ext>
                  </a:extLst>
                </p:cNvPr>
                <p:cNvPicPr/>
                <p:nvPr/>
              </p:nvPicPr>
              <p:blipFill>
                <a:blip r:embed="rId299"/>
                <a:stretch>
                  <a:fillRect/>
                </a:stretch>
              </p:blipFill>
              <p:spPr>
                <a:xfrm>
                  <a:off x="7743539" y="4596091"/>
                  <a:ext cx="66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2" name="Freihand 141">
                  <a:extLst>
                    <a:ext uri="{FF2B5EF4-FFF2-40B4-BE49-F238E27FC236}">
                      <a16:creationId xmlns:a16="http://schemas.microsoft.com/office/drawing/2014/main" id="{30A5B987-4CF9-4CD9-9A2F-93C806E681F5}"/>
                    </a:ext>
                  </a:extLst>
                </p14:cNvPr>
                <p14:cNvContentPartPr/>
                <p14:nvPr/>
              </p14:nvContentPartPr>
              <p14:xfrm>
                <a:off x="7854059" y="4586011"/>
                <a:ext cx="81360" cy="82080"/>
              </p14:xfrm>
            </p:contentPart>
          </mc:Choice>
          <mc:Fallback xmlns="">
            <p:pic>
              <p:nvPicPr>
                <p:cNvPr id="142" name="Freihand 141">
                  <a:extLst>
                    <a:ext uri="{FF2B5EF4-FFF2-40B4-BE49-F238E27FC236}">
                      <a16:creationId xmlns:a16="http://schemas.microsoft.com/office/drawing/2014/main" id="{30A5B987-4CF9-4CD9-9A2F-93C806E681F5}"/>
                    </a:ext>
                  </a:extLst>
                </p:cNvPr>
                <p:cNvPicPr/>
                <p:nvPr/>
              </p:nvPicPr>
              <p:blipFill>
                <a:blip r:embed="rId301"/>
                <a:stretch>
                  <a:fillRect/>
                </a:stretch>
              </p:blipFill>
              <p:spPr>
                <a:xfrm>
                  <a:off x="7849739" y="4581691"/>
                  <a:ext cx="90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3" name="Freihand 142">
                  <a:extLst>
                    <a:ext uri="{FF2B5EF4-FFF2-40B4-BE49-F238E27FC236}">
                      <a16:creationId xmlns:a16="http://schemas.microsoft.com/office/drawing/2014/main" id="{5ED4A725-BCC0-472A-8FF4-6CBDE04E3354}"/>
                    </a:ext>
                  </a:extLst>
                </p14:cNvPr>
                <p14:cNvContentPartPr/>
                <p14:nvPr/>
              </p14:nvContentPartPr>
              <p14:xfrm>
                <a:off x="7954859" y="4586371"/>
                <a:ext cx="79920" cy="64800"/>
              </p14:xfrm>
            </p:contentPart>
          </mc:Choice>
          <mc:Fallback xmlns="">
            <p:pic>
              <p:nvPicPr>
                <p:cNvPr id="143" name="Freihand 142">
                  <a:extLst>
                    <a:ext uri="{FF2B5EF4-FFF2-40B4-BE49-F238E27FC236}">
                      <a16:creationId xmlns:a16="http://schemas.microsoft.com/office/drawing/2014/main" id="{5ED4A725-BCC0-472A-8FF4-6CBDE04E3354}"/>
                    </a:ext>
                  </a:extLst>
                </p:cNvPr>
                <p:cNvPicPr/>
                <p:nvPr/>
              </p:nvPicPr>
              <p:blipFill>
                <a:blip r:embed="rId303"/>
                <a:stretch>
                  <a:fillRect/>
                </a:stretch>
              </p:blipFill>
              <p:spPr>
                <a:xfrm>
                  <a:off x="7950539" y="4582051"/>
                  <a:ext cx="88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5" name="Freihand 144">
                  <a:extLst>
                    <a:ext uri="{FF2B5EF4-FFF2-40B4-BE49-F238E27FC236}">
                      <a16:creationId xmlns:a16="http://schemas.microsoft.com/office/drawing/2014/main" id="{F0BB0322-B56E-4DB0-96CD-A8F9718E6946}"/>
                    </a:ext>
                  </a:extLst>
                </p14:cNvPr>
                <p14:cNvContentPartPr/>
                <p14:nvPr/>
              </p14:nvContentPartPr>
              <p14:xfrm>
                <a:off x="5084939" y="4925131"/>
                <a:ext cx="122400" cy="104760"/>
              </p14:xfrm>
            </p:contentPart>
          </mc:Choice>
          <mc:Fallback xmlns="">
            <p:pic>
              <p:nvPicPr>
                <p:cNvPr id="145" name="Freihand 144">
                  <a:extLst>
                    <a:ext uri="{FF2B5EF4-FFF2-40B4-BE49-F238E27FC236}">
                      <a16:creationId xmlns:a16="http://schemas.microsoft.com/office/drawing/2014/main" id="{F0BB0322-B56E-4DB0-96CD-A8F9718E6946}"/>
                    </a:ext>
                  </a:extLst>
                </p:cNvPr>
                <p:cNvPicPr/>
                <p:nvPr/>
              </p:nvPicPr>
              <p:blipFill>
                <a:blip r:embed="rId305"/>
                <a:stretch>
                  <a:fillRect/>
                </a:stretch>
              </p:blipFill>
              <p:spPr>
                <a:xfrm>
                  <a:off x="5080619" y="4920811"/>
                  <a:ext cx="131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6" name="Freihand 145">
                  <a:extLst>
                    <a:ext uri="{FF2B5EF4-FFF2-40B4-BE49-F238E27FC236}">
                      <a16:creationId xmlns:a16="http://schemas.microsoft.com/office/drawing/2014/main" id="{70A35B3B-69A4-45F6-8973-FBB0BDDC99E6}"/>
                    </a:ext>
                  </a:extLst>
                </p14:cNvPr>
                <p14:cNvContentPartPr/>
                <p14:nvPr/>
              </p14:nvContentPartPr>
              <p14:xfrm>
                <a:off x="5236499" y="4949971"/>
                <a:ext cx="88560" cy="87480"/>
              </p14:xfrm>
            </p:contentPart>
          </mc:Choice>
          <mc:Fallback xmlns="">
            <p:pic>
              <p:nvPicPr>
                <p:cNvPr id="146" name="Freihand 145">
                  <a:extLst>
                    <a:ext uri="{FF2B5EF4-FFF2-40B4-BE49-F238E27FC236}">
                      <a16:creationId xmlns:a16="http://schemas.microsoft.com/office/drawing/2014/main" id="{70A35B3B-69A4-45F6-8973-FBB0BDDC99E6}"/>
                    </a:ext>
                  </a:extLst>
                </p:cNvPr>
                <p:cNvPicPr/>
                <p:nvPr/>
              </p:nvPicPr>
              <p:blipFill>
                <a:blip r:embed="rId307"/>
                <a:stretch>
                  <a:fillRect/>
                </a:stretch>
              </p:blipFill>
              <p:spPr>
                <a:xfrm>
                  <a:off x="5232179" y="4945651"/>
                  <a:ext cx="9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7" name="Freihand 146">
                  <a:extLst>
                    <a:ext uri="{FF2B5EF4-FFF2-40B4-BE49-F238E27FC236}">
                      <a16:creationId xmlns:a16="http://schemas.microsoft.com/office/drawing/2014/main" id="{8A372154-D50C-4DB2-B5A7-DE8D9E6B8A4B}"/>
                    </a:ext>
                  </a:extLst>
                </p14:cNvPr>
                <p14:cNvContentPartPr/>
                <p14:nvPr/>
              </p14:nvContentPartPr>
              <p14:xfrm>
                <a:off x="5371499" y="4960051"/>
                <a:ext cx="228600" cy="73080"/>
              </p14:xfrm>
            </p:contentPart>
          </mc:Choice>
          <mc:Fallback xmlns="">
            <p:pic>
              <p:nvPicPr>
                <p:cNvPr id="147" name="Freihand 146">
                  <a:extLst>
                    <a:ext uri="{FF2B5EF4-FFF2-40B4-BE49-F238E27FC236}">
                      <a16:creationId xmlns:a16="http://schemas.microsoft.com/office/drawing/2014/main" id="{8A372154-D50C-4DB2-B5A7-DE8D9E6B8A4B}"/>
                    </a:ext>
                  </a:extLst>
                </p:cNvPr>
                <p:cNvPicPr/>
                <p:nvPr/>
              </p:nvPicPr>
              <p:blipFill>
                <a:blip r:embed="rId309"/>
                <a:stretch>
                  <a:fillRect/>
                </a:stretch>
              </p:blipFill>
              <p:spPr>
                <a:xfrm>
                  <a:off x="5367179" y="4955731"/>
                  <a:ext cx="23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8" name="Freihand 147">
                  <a:extLst>
                    <a:ext uri="{FF2B5EF4-FFF2-40B4-BE49-F238E27FC236}">
                      <a16:creationId xmlns:a16="http://schemas.microsoft.com/office/drawing/2014/main" id="{95A43958-1FB4-40BD-BC78-490F0922B1AB}"/>
                    </a:ext>
                  </a:extLst>
                </p14:cNvPr>
                <p14:cNvContentPartPr/>
                <p14:nvPr/>
              </p14:nvContentPartPr>
              <p14:xfrm>
                <a:off x="5677499" y="4993171"/>
                <a:ext cx="470880" cy="204840"/>
              </p14:xfrm>
            </p:contentPart>
          </mc:Choice>
          <mc:Fallback xmlns="">
            <p:pic>
              <p:nvPicPr>
                <p:cNvPr id="148" name="Freihand 147">
                  <a:extLst>
                    <a:ext uri="{FF2B5EF4-FFF2-40B4-BE49-F238E27FC236}">
                      <a16:creationId xmlns:a16="http://schemas.microsoft.com/office/drawing/2014/main" id="{95A43958-1FB4-40BD-BC78-490F0922B1AB}"/>
                    </a:ext>
                  </a:extLst>
                </p:cNvPr>
                <p:cNvPicPr/>
                <p:nvPr/>
              </p:nvPicPr>
              <p:blipFill>
                <a:blip r:embed="rId311"/>
                <a:stretch>
                  <a:fillRect/>
                </a:stretch>
              </p:blipFill>
              <p:spPr>
                <a:xfrm>
                  <a:off x="5673179" y="4988851"/>
                  <a:ext cx="479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50" name="Freihand 149">
                  <a:extLst>
                    <a:ext uri="{FF2B5EF4-FFF2-40B4-BE49-F238E27FC236}">
                      <a16:creationId xmlns:a16="http://schemas.microsoft.com/office/drawing/2014/main" id="{8CD80224-6663-407A-80A6-91E11D3E087A}"/>
                    </a:ext>
                  </a:extLst>
                </p14:cNvPr>
                <p14:cNvContentPartPr/>
                <p14:nvPr/>
              </p14:nvContentPartPr>
              <p14:xfrm>
                <a:off x="2743859" y="4283971"/>
                <a:ext cx="531720" cy="392760"/>
              </p14:xfrm>
            </p:contentPart>
          </mc:Choice>
          <mc:Fallback xmlns="">
            <p:pic>
              <p:nvPicPr>
                <p:cNvPr id="150" name="Freihand 149">
                  <a:extLst>
                    <a:ext uri="{FF2B5EF4-FFF2-40B4-BE49-F238E27FC236}">
                      <a16:creationId xmlns:a16="http://schemas.microsoft.com/office/drawing/2014/main" id="{8CD80224-6663-407A-80A6-91E11D3E087A}"/>
                    </a:ext>
                  </a:extLst>
                </p:cNvPr>
                <p:cNvPicPr/>
                <p:nvPr/>
              </p:nvPicPr>
              <p:blipFill>
                <a:blip r:embed="rId313"/>
                <a:stretch>
                  <a:fillRect/>
                </a:stretch>
              </p:blipFill>
              <p:spPr>
                <a:xfrm>
                  <a:off x="2739539" y="4279651"/>
                  <a:ext cx="5403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51" name="Freihand 150">
                  <a:extLst>
                    <a:ext uri="{FF2B5EF4-FFF2-40B4-BE49-F238E27FC236}">
                      <a16:creationId xmlns:a16="http://schemas.microsoft.com/office/drawing/2014/main" id="{053A1EF2-EF85-4EC8-8C43-FAFB216471F1}"/>
                    </a:ext>
                  </a:extLst>
                </p14:cNvPr>
                <p14:cNvContentPartPr/>
                <p14:nvPr/>
              </p14:nvContentPartPr>
              <p14:xfrm>
                <a:off x="2932139" y="4308451"/>
                <a:ext cx="311760" cy="219600"/>
              </p14:xfrm>
            </p:contentPart>
          </mc:Choice>
          <mc:Fallback xmlns="">
            <p:pic>
              <p:nvPicPr>
                <p:cNvPr id="151" name="Freihand 150">
                  <a:extLst>
                    <a:ext uri="{FF2B5EF4-FFF2-40B4-BE49-F238E27FC236}">
                      <a16:creationId xmlns:a16="http://schemas.microsoft.com/office/drawing/2014/main" id="{053A1EF2-EF85-4EC8-8C43-FAFB216471F1}"/>
                    </a:ext>
                  </a:extLst>
                </p:cNvPr>
                <p:cNvPicPr/>
                <p:nvPr/>
              </p:nvPicPr>
              <p:blipFill>
                <a:blip r:embed="rId315"/>
                <a:stretch>
                  <a:fillRect/>
                </a:stretch>
              </p:blipFill>
              <p:spPr>
                <a:xfrm>
                  <a:off x="2927819" y="4304131"/>
                  <a:ext cx="3204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0" name="Freihand 189">
                  <a:extLst>
                    <a:ext uri="{FF2B5EF4-FFF2-40B4-BE49-F238E27FC236}">
                      <a16:creationId xmlns:a16="http://schemas.microsoft.com/office/drawing/2014/main" id="{18B24C29-E3D0-4E18-938E-03498F8288D0}"/>
                    </a:ext>
                  </a:extLst>
                </p14:cNvPr>
                <p14:cNvContentPartPr/>
                <p14:nvPr/>
              </p14:nvContentPartPr>
              <p14:xfrm>
                <a:off x="3450899" y="4294411"/>
                <a:ext cx="925920" cy="58320"/>
              </p14:xfrm>
            </p:contentPart>
          </mc:Choice>
          <mc:Fallback xmlns="">
            <p:pic>
              <p:nvPicPr>
                <p:cNvPr id="190" name="Freihand 189">
                  <a:extLst>
                    <a:ext uri="{FF2B5EF4-FFF2-40B4-BE49-F238E27FC236}">
                      <a16:creationId xmlns:a16="http://schemas.microsoft.com/office/drawing/2014/main" id="{18B24C29-E3D0-4E18-938E-03498F8288D0}"/>
                    </a:ext>
                  </a:extLst>
                </p:cNvPr>
                <p:cNvPicPr/>
                <p:nvPr/>
              </p:nvPicPr>
              <p:blipFill>
                <a:blip r:embed="rId317"/>
                <a:stretch>
                  <a:fillRect/>
                </a:stretch>
              </p:blipFill>
              <p:spPr>
                <a:xfrm>
                  <a:off x="3446579" y="4290091"/>
                  <a:ext cx="93456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192" name="Freihand 191">
                <a:extLst>
                  <a:ext uri="{FF2B5EF4-FFF2-40B4-BE49-F238E27FC236}">
                    <a16:creationId xmlns:a16="http://schemas.microsoft.com/office/drawing/2014/main" id="{DCC552B6-A760-4B59-A985-DD70CF0E5C62}"/>
                  </a:ext>
                </a:extLst>
              </p14:cNvPr>
              <p14:cNvContentPartPr/>
              <p14:nvPr/>
            </p14:nvContentPartPr>
            <p14:xfrm>
              <a:off x="1768259" y="703411"/>
              <a:ext cx="1311840" cy="68400"/>
            </p14:xfrm>
          </p:contentPart>
        </mc:Choice>
        <mc:Fallback xmlns="">
          <p:pic>
            <p:nvPicPr>
              <p:cNvPr id="192" name="Freihand 191">
                <a:extLst>
                  <a:ext uri="{FF2B5EF4-FFF2-40B4-BE49-F238E27FC236}">
                    <a16:creationId xmlns:a16="http://schemas.microsoft.com/office/drawing/2014/main" id="{DCC552B6-A760-4B59-A985-DD70CF0E5C62}"/>
                  </a:ext>
                </a:extLst>
              </p:cNvPr>
              <p:cNvPicPr/>
              <p:nvPr/>
            </p:nvPicPr>
            <p:blipFill>
              <a:blip r:embed="rId319"/>
              <a:stretch>
                <a:fillRect/>
              </a:stretch>
            </p:blipFill>
            <p:spPr>
              <a:xfrm>
                <a:off x="1763939" y="699091"/>
                <a:ext cx="1320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3" name="Freihand 192">
                <a:extLst>
                  <a:ext uri="{FF2B5EF4-FFF2-40B4-BE49-F238E27FC236}">
                    <a16:creationId xmlns:a16="http://schemas.microsoft.com/office/drawing/2014/main" id="{8212FE10-7922-44C3-99AD-5291A3DAC37E}"/>
                  </a:ext>
                </a:extLst>
              </p14:cNvPr>
              <p14:cNvContentPartPr/>
              <p14:nvPr/>
            </p14:nvContentPartPr>
            <p14:xfrm>
              <a:off x="6404699" y="755971"/>
              <a:ext cx="1568880" cy="88920"/>
            </p14:xfrm>
          </p:contentPart>
        </mc:Choice>
        <mc:Fallback xmlns="">
          <p:pic>
            <p:nvPicPr>
              <p:cNvPr id="193" name="Freihand 192">
                <a:extLst>
                  <a:ext uri="{FF2B5EF4-FFF2-40B4-BE49-F238E27FC236}">
                    <a16:creationId xmlns:a16="http://schemas.microsoft.com/office/drawing/2014/main" id="{8212FE10-7922-44C3-99AD-5291A3DAC37E}"/>
                  </a:ext>
                </a:extLst>
              </p:cNvPr>
              <p:cNvPicPr/>
              <p:nvPr/>
            </p:nvPicPr>
            <p:blipFill>
              <a:blip r:embed="rId321"/>
              <a:stretch>
                <a:fillRect/>
              </a:stretch>
            </p:blipFill>
            <p:spPr>
              <a:xfrm>
                <a:off x="6400379" y="751651"/>
                <a:ext cx="1577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4" name="Freihand 193">
                <a:extLst>
                  <a:ext uri="{FF2B5EF4-FFF2-40B4-BE49-F238E27FC236}">
                    <a16:creationId xmlns:a16="http://schemas.microsoft.com/office/drawing/2014/main" id="{1E4088FB-D5A9-477D-8AE6-F200D45D4EFA}"/>
                  </a:ext>
                </a:extLst>
              </p14:cNvPr>
              <p14:cNvContentPartPr/>
              <p14:nvPr/>
            </p14:nvContentPartPr>
            <p14:xfrm>
              <a:off x="1430219" y="2856571"/>
              <a:ext cx="583200" cy="295200"/>
            </p14:xfrm>
          </p:contentPart>
        </mc:Choice>
        <mc:Fallback xmlns="">
          <p:pic>
            <p:nvPicPr>
              <p:cNvPr id="194" name="Freihand 193">
                <a:extLst>
                  <a:ext uri="{FF2B5EF4-FFF2-40B4-BE49-F238E27FC236}">
                    <a16:creationId xmlns:a16="http://schemas.microsoft.com/office/drawing/2014/main" id="{1E4088FB-D5A9-477D-8AE6-F200D45D4EFA}"/>
                  </a:ext>
                </a:extLst>
              </p:cNvPr>
              <p:cNvPicPr/>
              <p:nvPr/>
            </p:nvPicPr>
            <p:blipFill>
              <a:blip r:embed="rId323"/>
              <a:stretch>
                <a:fillRect/>
              </a:stretch>
            </p:blipFill>
            <p:spPr>
              <a:xfrm>
                <a:off x="1425899" y="2852251"/>
                <a:ext cx="591840" cy="303840"/>
              </a:xfrm>
              <a:prstGeom prst="rect">
                <a:avLst/>
              </a:prstGeom>
            </p:spPr>
          </p:pic>
        </mc:Fallback>
      </mc:AlternateContent>
      <p:grpSp>
        <p:nvGrpSpPr>
          <p:cNvPr id="217" name="Gruppieren 216">
            <a:extLst>
              <a:ext uri="{FF2B5EF4-FFF2-40B4-BE49-F238E27FC236}">
                <a16:creationId xmlns:a16="http://schemas.microsoft.com/office/drawing/2014/main" id="{EC4F699B-0E86-43E8-8070-D0A139A343DD}"/>
              </a:ext>
            </a:extLst>
          </p:cNvPr>
          <p:cNvGrpSpPr/>
          <p:nvPr/>
        </p:nvGrpSpPr>
        <p:grpSpPr>
          <a:xfrm>
            <a:off x="4138139" y="382651"/>
            <a:ext cx="2182680" cy="426600"/>
            <a:chOff x="4138139" y="382651"/>
            <a:chExt cx="2182680" cy="426600"/>
          </a:xfrm>
        </p:grpSpPr>
        <mc:AlternateContent xmlns:mc="http://schemas.openxmlformats.org/markup-compatibility/2006" xmlns:p14="http://schemas.microsoft.com/office/powerpoint/2010/main">
          <mc:Choice Requires="p14">
            <p:contentPart p14:bwMode="auto" r:id="rId324">
              <p14:nvContentPartPr>
                <p14:cNvPr id="195" name="Freihand 194">
                  <a:extLst>
                    <a:ext uri="{FF2B5EF4-FFF2-40B4-BE49-F238E27FC236}">
                      <a16:creationId xmlns:a16="http://schemas.microsoft.com/office/drawing/2014/main" id="{54248015-22CE-4F15-AFED-17815FA44A3E}"/>
                    </a:ext>
                  </a:extLst>
                </p14:cNvPr>
                <p14:cNvContentPartPr/>
                <p14:nvPr/>
              </p14:nvContentPartPr>
              <p14:xfrm>
                <a:off x="4138139" y="489211"/>
                <a:ext cx="229320" cy="117720"/>
              </p14:xfrm>
            </p:contentPart>
          </mc:Choice>
          <mc:Fallback xmlns="">
            <p:pic>
              <p:nvPicPr>
                <p:cNvPr id="195" name="Freihand 194">
                  <a:extLst>
                    <a:ext uri="{FF2B5EF4-FFF2-40B4-BE49-F238E27FC236}">
                      <a16:creationId xmlns:a16="http://schemas.microsoft.com/office/drawing/2014/main" id="{54248015-22CE-4F15-AFED-17815FA44A3E}"/>
                    </a:ext>
                  </a:extLst>
                </p:cNvPr>
                <p:cNvPicPr/>
                <p:nvPr/>
              </p:nvPicPr>
              <p:blipFill>
                <a:blip r:embed="rId325"/>
                <a:stretch>
                  <a:fillRect/>
                </a:stretch>
              </p:blipFill>
              <p:spPr>
                <a:xfrm>
                  <a:off x="4133819" y="484891"/>
                  <a:ext cx="237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6" name="Freihand 195">
                  <a:extLst>
                    <a:ext uri="{FF2B5EF4-FFF2-40B4-BE49-F238E27FC236}">
                      <a16:creationId xmlns:a16="http://schemas.microsoft.com/office/drawing/2014/main" id="{0F87D7DA-D175-486E-B3CA-FD722BDBC236}"/>
                    </a:ext>
                  </a:extLst>
                </p14:cNvPr>
                <p14:cNvContentPartPr/>
                <p14:nvPr/>
              </p14:nvContentPartPr>
              <p14:xfrm>
                <a:off x="4391939" y="456811"/>
                <a:ext cx="112680" cy="251280"/>
              </p14:xfrm>
            </p:contentPart>
          </mc:Choice>
          <mc:Fallback xmlns="">
            <p:pic>
              <p:nvPicPr>
                <p:cNvPr id="196" name="Freihand 195">
                  <a:extLst>
                    <a:ext uri="{FF2B5EF4-FFF2-40B4-BE49-F238E27FC236}">
                      <a16:creationId xmlns:a16="http://schemas.microsoft.com/office/drawing/2014/main" id="{0F87D7DA-D175-486E-B3CA-FD722BDBC236}"/>
                    </a:ext>
                  </a:extLst>
                </p:cNvPr>
                <p:cNvPicPr/>
                <p:nvPr/>
              </p:nvPicPr>
              <p:blipFill>
                <a:blip r:embed="rId327"/>
                <a:stretch>
                  <a:fillRect/>
                </a:stretch>
              </p:blipFill>
              <p:spPr>
                <a:xfrm>
                  <a:off x="4387619" y="452491"/>
                  <a:ext cx="121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7" name="Freihand 196">
                  <a:extLst>
                    <a:ext uri="{FF2B5EF4-FFF2-40B4-BE49-F238E27FC236}">
                      <a16:creationId xmlns:a16="http://schemas.microsoft.com/office/drawing/2014/main" id="{05D060F3-15D3-4FD7-B172-B11181ADE5EE}"/>
                    </a:ext>
                  </a:extLst>
                </p14:cNvPr>
                <p14:cNvContentPartPr/>
                <p14:nvPr/>
              </p14:nvContentPartPr>
              <p14:xfrm>
                <a:off x="4643939" y="430171"/>
                <a:ext cx="201240" cy="174600"/>
              </p14:xfrm>
            </p:contentPart>
          </mc:Choice>
          <mc:Fallback xmlns="">
            <p:pic>
              <p:nvPicPr>
                <p:cNvPr id="197" name="Freihand 196">
                  <a:extLst>
                    <a:ext uri="{FF2B5EF4-FFF2-40B4-BE49-F238E27FC236}">
                      <a16:creationId xmlns:a16="http://schemas.microsoft.com/office/drawing/2014/main" id="{05D060F3-15D3-4FD7-B172-B11181ADE5EE}"/>
                    </a:ext>
                  </a:extLst>
                </p:cNvPr>
                <p:cNvPicPr/>
                <p:nvPr/>
              </p:nvPicPr>
              <p:blipFill>
                <a:blip r:embed="rId329"/>
                <a:stretch>
                  <a:fillRect/>
                </a:stretch>
              </p:blipFill>
              <p:spPr>
                <a:xfrm>
                  <a:off x="4639619" y="425851"/>
                  <a:ext cx="209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8" name="Freihand 197">
                  <a:extLst>
                    <a:ext uri="{FF2B5EF4-FFF2-40B4-BE49-F238E27FC236}">
                      <a16:creationId xmlns:a16="http://schemas.microsoft.com/office/drawing/2014/main" id="{D71ABCD9-96E9-4FC1-B418-CE0B7F7C0635}"/>
                    </a:ext>
                  </a:extLst>
                </p14:cNvPr>
                <p14:cNvContentPartPr/>
                <p14:nvPr/>
              </p14:nvContentPartPr>
              <p14:xfrm>
                <a:off x="4998539" y="437371"/>
                <a:ext cx="7560" cy="114480"/>
              </p14:xfrm>
            </p:contentPart>
          </mc:Choice>
          <mc:Fallback xmlns="">
            <p:pic>
              <p:nvPicPr>
                <p:cNvPr id="198" name="Freihand 197">
                  <a:extLst>
                    <a:ext uri="{FF2B5EF4-FFF2-40B4-BE49-F238E27FC236}">
                      <a16:creationId xmlns:a16="http://schemas.microsoft.com/office/drawing/2014/main" id="{D71ABCD9-96E9-4FC1-B418-CE0B7F7C0635}"/>
                    </a:ext>
                  </a:extLst>
                </p:cNvPr>
                <p:cNvPicPr/>
                <p:nvPr/>
              </p:nvPicPr>
              <p:blipFill>
                <a:blip r:embed="rId331"/>
                <a:stretch>
                  <a:fillRect/>
                </a:stretch>
              </p:blipFill>
              <p:spPr>
                <a:xfrm>
                  <a:off x="4994219" y="433051"/>
                  <a:ext cx="16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9" name="Freihand 198">
                  <a:extLst>
                    <a:ext uri="{FF2B5EF4-FFF2-40B4-BE49-F238E27FC236}">
                      <a16:creationId xmlns:a16="http://schemas.microsoft.com/office/drawing/2014/main" id="{3A63D805-7BEB-45FF-BBC5-12AA33E8A2FA}"/>
                    </a:ext>
                  </a:extLst>
                </p14:cNvPr>
                <p14:cNvContentPartPr/>
                <p14:nvPr/>
              </p14:nvContentPartPr>
              <p14:xfrm>
                <a:off x="4984859" y="410731"/>
                <a:ext cx="135360" cy="79560"/>
              </p14:xfrm>
            </p:contentPart>
          </mc:Choice>
          <mc:Fallback xmlns="">
            <p:pic>
              <p:nvPicPr>
                <p:cNvPr id="199" name="Freihand 198">
                  <a:extLst>
                    <a:ext uri="{FF2B5EF4-FFF2-40B4-BE49-F238E27FC236}">
                      <a16:creationId xmlns:a16="http://schemas.microsoft.com/office/drawing/2014/main" id="{3A63D805-7BEB-45FF-BBC5-12AA33E8A2FA}"/>
                    </a:ext>
                  </a:extLst>
                </p:cNvPr>
                <p:cNvPicPr/>
                <p:nvPr/>
              </p:nvPicPr>
              <p:blipFill>
                <a:blip r:embed="rId333"/>
                <a:stretch>
                  <a:fillRect/>
                </a:stretch>
              </p:blipFill>
              <p:spPr>
                <a:xfrm>
                  <a:off x="4980539" y="406411"/>
                  <a:ext cx="144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0" name="Freihand 199">
                  <a:extLst>
                    <a:ext uri="{FF2B5EF4-FFF2-40B4-BE49-F238E27FC236}">
                      <a16:creationId xmlns:a16="http://schemas.microsoft.com/office/drawing/2014/main" id="{66CBFDE8-0420-4581-8449-E9E8F8C9ADE0}"/>
                    </a:ext>
                  </a:extLst>
                </p14:cNvPr>
                <p14:cNvContentPartPr/>
                <p14:nvPr/>
              </p14:nvContentPartPr>
              <p14:xfrm>
                <a:off x="4977299" y="525931"/>
                <a:ext cx="157320" cy="29520"/>
              </p14:xfrm>
            </p:contentPart>
          </mc:Choice>
          <mc:Fallback xmlns="">
            <p:pic>
              <p:nvPicPr>
                <p:cNvPr id="200" name="Freihand 199">
                  <a:extLst>
                    <a:ext uri="{FF2B5EF4-FFF2-40B4-BE49-F238E27FC236}">
                      <a16:creationId xmlns:a16="http://schemas.microsoft.com/office/drawing/2014/main" id="{66CBFDE8-0420-4581-8449-E9E8F8C9ADE0}"/>
                    </a:ext>
                  </a:extLst>
                </p:cNvPr>
                <p:cNvPicPr/>
                <p:nvPr/>
              </p:nvPicPr>
              <p:blipFill>
                <a:blip r:embed="rId335"/>
                <a:stretch>
                  <a:fillRect/>
                </a:stretch>
              </p:blipFill>
              <p:spPr>
                <a:xfrm>
                  <a:off x="4972979" y="521611"/>
                  <a:ext cx="16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1" name="Freihand 200">
                  <a:extLst>
                    <a:ext uri="{FF2B5EF4-FFF2-40B4-BE49-F238E27FC236}">
                      <a16:creationId xmlns:a16="http://schemas.microsoft.com/office/drawing/2014/main" id="{94A5A37C-2E95-4DDB-B3CE-EC10F7CA1C27}"/>
                    </a:ext>
                  </a:extLst>
                </p14:cNvPr>
                <p14:cNvContentPartPr/>
                <p14:nvPr/>
              </p14:nvContentPartPr>
              <p14:xfrm>
                <a:off x="5132819" y="479491"/>
                <a:ext cx="108720" cy="95400"/>
              </p14:xfrm>
            </p:contentPart>
          </mc:Choice>
          <mc:Fallback xmlns="">
            <p:pic>
              <p:nvPicPr>
                <p:cNvPr id="201" name="Freihand 200">
                  <a:extLst>
                    <a:ext uri="{FF2B5EF4-FFF2-40B4-BE49-F238E27FC236}">
                      <a16:creationId xmlns:a16="http://schemas.microsoft.com/office/drawing/2014/main" id="{94A5A37C-2E95-4DDB-B3CE-EC10F7CA1C27}"/>
                    </a:ext>
                  </a:extLst>
                </p:cNvPr>
                <p:cNvPicPr/>
                <p:nvPr/>
              </p:nvPicPr>
              <p:blipFill>
                <a:blip r:embed="rId337"/>
                <a:stretch>
                  <a:fillRect/>
                </a:stretch>
              </p:blipFill>
              <p:spPr>
                <a:xfrm>
                  <a:off x="5128499" y="475171"/>
                  <a:ext cx="11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2" name="Freihand 201">
                  <a:extLst>
                    <a:ext uri="{FF2B5EF4-FFF2-40B4-BE49-F238E27FC236}">
                      <a16:creationId xmlns:a16="http://schemas.microsoft.com/office/drawing/2014/main" id="{58152FB7-7085-4817-A222-079656BF4562}"/>
                    </a:ext>
                  </a:extLst>
                </p14:cNvPr>
                <p14:cNvContentPartPr/>
                <p14:nvPr/>
              </p14:nvContentPartPr>
              <p14:xfrm>
                <a:off x="5290859" y="382651"/>
                <a:ext cx="173160" cy="165960"/>
              </p14:xfrm>
            </p:contentPart>
          </mc:Choice>
          <mc:Fallback xmlns="">
            <p:pic>
              <p:nvPicPr>
                <p:cNvPr id="202" name="Freihand 201">
                  <a:extLst>
                    <a:ext uri="{FF2B5EF4-FFF2-40B4-BE49-F238E27FC236}">
                      <a16:creationId xmlns:a16="http://schemas.microsoft.com/office/drawing/2014/main" id="{58152FB7-7085-4817-A222-079656BF4562}"/>
                    </a:ext>
                  </a:extLst>
                </p:cNvPr>
                <p:cNvPicPr/>
                <p:nvPr/>
              </p:nvPicPr>
              <p:blipFill>
                <a:blip r:embed="rId339"/>
                <a:stretch>
                  <a:fillRect/>
                </a:stretch>
              </p:blipFill>
              <p:spPr>
                <a:xfrm>
                  <a:off x="5286539" y="378331"/>
                  <a:ext cx="181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3" name="Freihand 202">
                  <a:extLst>
                    <a:ext uri="{FF2B5EF4-FFF2-40B4-BE49-F238E27FC236}">
                      <a16:creationId xmlns:a16="http://schemas.microsoft.com/office/drawing/2014/main" id="{FBCC0E03-239A-4C0D-8DE8-4EE6186AE6E4}"/>
                    </a:ext>
                  </a:extLst>
                </p14:cNvPr>
                <p14:cNvContentPartPr/>
                <p14:nvPr/>
              </p14:nvContentPartPr>
              <p14:xfrm>
                <a:off x="5237219" y="416851"/>
                <a:ext cx="110520" cy="16920"/>
              </p14:xfrm>
            </p:contentPart>
          </mc:Choice>
          <mc:Fallback xmlns="">
            <p:pic>
              <p:nvPicPr>
                <p:cNvPr id="203" name="Freihand 202">
                  <a:extLst>
                    <a:ext uri="{FF2B5EF4-FFF2-40B4-BE49-F238E27FC236}">
                      <a16:creationId xmlns:a16="http://schemas.microsoft.com/office/drawing/2014/main" id="{FBCC0E03-239A-4C0D-8DE8-4EE6186AE6E4}"/>
                    </a:ext>
                  </a:extLst>
                </p:cNvPr>
                <p:cNvPicPr/>
                <p:nvPr/>
              </p:nvPicPr>
              <p:blipFill>
                <a:blip r:embed="rId341"/>
                <a:stretch>
                  <a:fillRect/>
                </a:stretch>
              </p:blipFill>
              <p:spPr>
                <a:xfrm>
                  <a:off x="5232899" y="412531"/>
                  <a:ext cx="119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4" name="Freihand 203">
                  <a:extLst>
                    <a:ext uri="{FF2B5EF4-FFF2-40B4-BE49-F238E27FC236}">
                      <a16:creationId xmlns:a16="http://schemas.microsoft.com/office/drawing/2014/main" id="{089E1494-4102-4AFA-98DF-CFA4504D923E}"/>
                    </a:ext>
                  </a:extLst>
                </p14:cNvPr>
                <p14:cNvContentPartPr/>
                <p14:nvPr/>
              </p14:nvContentPartPr>
              <p14:xfrm>
                <a:off x="5460779" y="457171"/>
                <a:ext cx="91800" cy="74880"/>
              </p14:xfrm>
            </p:contentPart>
          </mc:Choice>
          <mc:Fallback xmlns="">
            <p:pic>
              <p:nvPicPr>
                <p:cNvPr id="204" name="Freihand 203">
                  <a:extLst>
                    <a:ext uri="{FF2B5EF4-FFF2-40B4-BE49-F238E27FC236}">
                      <a16:creationId xmlns:a16="http://schemas.microsoft.com/office/drawing/2014/main" id="{089E1494-4102-4AFA-98DF-CFA4504D923E}"/>
                    </a:ext>
                  </a:extLst>
                </p:cNvPr>
                <p:cNvPicPr/>
                <p:nvPr/>
              </p:nvPicPr>
              <p:blipFill>
                <a:blip r:embed="rId343"/>
                <a:stretch>
                  <a:fillRect/>
                </a:stretch>
              </p:blipFill>
              <p:spPr>
                <a:xfrm>
                  <a:off x="5456459" y="452851"/>
                  <a:ext cx="100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5" name="Freihand 204">
                  <a:extLst>
                    <a:ext uri="{FF2B5EF4-FFF2-40B4-BE49-F238E27FC236}">
                      <a16:creationId xmlns:a16="http://schemas.microsoft.com/office/drawing/2014/main" id="{9D5AC6A4-6C13-4175-A9C8-44847D11630D}"/>
                    </a:ext>
                  </a:extLst>
                </p14:cNvPr>
                <p14:cNvContentPartPr/>
                <p14:nvPr/>
              </p14:nvContentPartPr>
              <p14:xfrm>
                <a:off x="4962899" y="624571"/>
                <a:ext cx="11520" cy="110520"/>
              </p14:xfrm>
            </p:contentPart>
          </mc:Choice>
          <mc:Fallback xmlns="">
            <p:pic>
              <p:nvPicPr>
                <p:cNvPr id="205" name="Freihand 204">
                  <a:extLst>
                    <a:ext uri="{FF2B5EF4-FFF2-40B4-BE49-F238E27FC236}">
                      <a16:creationId xmlns:a16="http://schemas.microsoft.com/office/drawing/2014/main" id="{9D5AC6A4-6C13-4175-A9C8-44847D11630D}"/>
                    </a:ext>
                  </a:extLst>
                </p:cNvPr>
                <p:cNvPicPr/>
                <p:nvPr/>
              </p:nvPicPr>
              <p:blipFill>
                <a:blip r:embed="rId345"/>
                <a:stretch>
                  <a:fillRect/>
                </a:stretch>
              </p:blipFill>
              <p:spPr>
                <a:xfrm>
                  <a:off x="4958579" y="620251"/>
                  <a:ext cx="20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6" name="Freihand 205">
                  <a:extLst>
                    <a:ext uri="{FF2B5EF4-FFF2-40B4-BE49-F238E27FC236}">
                      <a16:creationId xmlns:a16="http://schemas.microsoft.com/office/drawing/2014/main" id="{C813BB68-5FBE-40F9-AFDD-FC0D517D67B8}"/>
                    </a:ext>
                  </a:extLst>
                </p14:cNvPr>
                <p14:cNvContentPartPr/>
                <p14:nvPr/>
              </p14:nvContentPartPr>
              <p14:xfrm>
                <a:off x="4949219" y="607291"/>
                <a:ext cx="141120" cy="68400"/>
              </p14:xfrm>
            </p:contentPart>
          </mc:Choice>
          <mc:Fallback xmlns="">
            <p:pic>
              <p:nvPicPr>
                <p:cNvPr id="206" name="Freihand 205">
                  <a:extLst>
                    <a:ext uri="{FF2B5EF4-FFF2-40B4-BE49-F238E27FC236}">
                      <a16:creationId xmlns:a16="http://schemas.microsoft.com/office/drawing/2014/main" id="{C813BB68-5FBE-40F9-AFDD-FC0D517D67B8}"/>
                    </a:ext>
                  </a:extLst>
                </p:cNvPr>
                <p:cNvPicPr/>
                <p:nvPr/>
              </p:nvPicPr>
              <p:blipFill>
                <a:blip r:embed="rId347"/>
                <a:stretch>
                  <a:fillRect/>
                </a:stretch>
              </p:blipFill>
              <p:spPr>
                <a:xfrm>
                  <a:off x="4944899" y="602971"/>
                  <a:ext cx="149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7" name="Freihand 206">
                  <a:extLst>
                    <a:ext uri="{FF2B5EF4-FFF2-40B4-BE49-F238E27FC236}">
                      <a16:creationId xmlns:a16="http://schemas.microsoft.com/office/drawing/2014/main" id="{2AB8D553-F7F0-428B-9A94-4C4E1B69E261}"/>
                    </a:ext>
                  </a:extLst>
                </p14:cNvPr>
                <p14:cNvContentPartPr/>
                <p14:nvPr/>
              </p14:nvContentPartPr>
              <p14:xfrm>
                <a:off x="4938419" y="740131"/>
                <a:ext cx="137880" cy="8640"/>
              </p14:xfrm>
            </p:contentPart>
          </mc:Choice>
          <mc:Fallback xmlns="">
            <p:pic>
              <p:nvPicPr>
                <p:cNvPr id="207" name="Freihand 206">
                  <a:extLst>
                    <a:ext uri="{FF2B5EF4-FFF2-40B4-BE49-F238E27FC236}">
                      <a16:creationId xmlns:a16="http://schemas.microsoft.com/office/drawing/2014/main" id="{2AB8D553-F7F0-428B-9A94-4C4E1B69E261}"/>
                    </a:ext>
                  </a:extLst>
                </p:cNvPr>
                <p:cNvPicPr/>
                <p:nvPr/>
              </p:nvPicPr>
              <p:blipFill>
                <a:blip r:embed="rId349"/>
                <a:stretch>
                  <a:fillRect/>
                </a:stretch>
              </p:blipFill>
              <p:spPr>
                <a:xfrm>
                  <a:off x="4934099" y="735811"/>
                  <a:ext cx="146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8" name="Freihand 207">
                  <a:extLst>
                    <a:ext uri="{FF2B5EF4-FFF2-40B4-BE49-F238E27FC236}">
                      <a16:creationId xmlns:a16="http://schemas.microsoft.com/office/drawing/2014/main" id="{0845B5AA-569A-434C-9E5B-0E5BAFFBBDE3}"/>
                    </a:ext>
                  </a:extLst>
                </p14:cNvPr>
                <p14:cNvContentPartPr/>
                <p14:nvPr/>
              </p14:nvContentPartPr>
              <p14:xfrm>
                <a:off x="5113379" y="637891"/>
                <a:ext cx="140400" cy="93240"/>
              </p14:xfrm>
            </p:contentPart>
          </mc:Choice>
          <mc:Fallback xmlns="">
            <p:pic>
              <p:nvPicPr>
                <p:cNvPr id="208" name="Freihand 207">
                  <a:extLst>
                    <a:ext uri="{FF2B5EF4-FFF2-40B4-BE49-F238E27FC236}">
                      <a16:creationId xmlns:a16="http://schemas.microsoft.com/office/drawing/2014/main" id="{0845B5AA-569A-434C-9E5B-0E5BAFFBBDE3}"/>
                    </a:ext>
                  </a:extLst>
                </p:cNvPr>
                <p:cNvPicPr/>
                <p:nvPr/>
              </p:nvPicPr>
              <p:blipFill>
                <a:blip r:embed="rId351"/>
                <a:stretch>
                  <a:fillRect/>
                </a:stretch>
              </p:blipFill>
              <p:spPr>
                <a:xfrm>
                  <a:off x="5109059" y="633571"/>
                  <a:ext cx="149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9" name="Freihand 208">
                  <a:extLst>
                    <a:ext uri="{FF2B5EF4-FFF2-40B4-BE49-F238E27FC236}">
                      <a16:creationId xmlns:a16="http://schemas.microsoft.com/office/drawing/2014/main" id="{55AD10A8-B5F9-4132-89C7-0BD4DA5AC7C7}"/>
                    </a:ext>
                  </a:extLst>
                </p14:cNvPr>
                <p14:cNvContentPartPr/>
                <p14:nvPr/>
              </p14:nvContentPartPr>
              <p14:xfrm>
                <a:off x="5312459" y="649771"/>
                <a:ext cx="141840" cy="21960"/>
              </p14:xfrm>
            </p:contentPart>
          </mc:Choice>
          <mc:Fallback xmlns="">
            <p:pic>
              <p:nvPicPr>
                <p:cNvPr id="209" name="Freihand 208">
                  <a:extLst>
                    <a:ext uri="{FF2B5EF4-FFF2-40B4-BE49-F238E27FC236}">
                      <a16:creationId xmlns:a16="http://schemas.microsoft.com/office/drawing/2014/main" id="{55AD10A8-B5F9-4132-89C7-0BD4DA5AC7C7}"/>
                    </a:ext>
                  </a:extLst>
                </p:cNvPr>
                <p:cNvPicPr/>
                <p:nvPr/>
              </p:nvPicPr>
              <p:blipFill>
                <a:blip r:embed="rId353"/>
                <a:stretch>
                  <a:fillRect/>
                </a:stretch>
              </p:blipFill>
              <p:spPr>
                <a:xfrm>
                  <a:off x="5308139" y="645451"/>
                  <a:ext cx="150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0" name="Freihand 209">
                  <a:extLst>
                    <a:ext uri="{FF2B5EF4-FFF2-40B4-BE49-F238E27FC236}">
                      <a16:creationId xmlns:a16="http://schemas.microsoft.com/office/drawing/2014/main" id="{61A5C5C2-0F49-44DA-BFC7-E85EB245B416}"/>
                    </a:ext>
                  </a:extLst>
                </p14:cNvPr>
                <p14:cNvContentPartPr/>
                <p14:nvPr/>
              </p14:nvContentPartPr>
              <p14:xfrm>
                <a:off x="5487779" y="570571"/>
                <a:ext cx="100800" cy="186840"/>
              </p14:xfrm>
            </p:contentPart>
          </mc:Choice>
          <mc:Fallback xmlns="">
            <p:pic>
              <p:nvPicPr>
                <p:cNvPr id="210" name="Freihand 209">
                  <a:extLst>
                    <a:ext uri="{FF2B5EF4-FFF2-40B4-BE49-F238E27FC236}">
                      <a16:creationId xmlns:a16="http://schemas.microsoft.com/office/drawing/2014/main" id="{61A5C5C2-0F49-44DA-BFC7-E85EB245B416}"/>
                    </a:ext>
                  </a:extLst>
                </p:cNvPr>
                <p:cNvPicPr/>
                <p:nvPr/>
              </p:nvPicPr>
              <p:blipFill>
                <a:blip r:embed="rId355"/>
                <a:stretch>
                  <a:fillRect/>
                </a:stretch>
              </p:blipFill>
              <p:spPr>
                <a:xfrm>
                  <a:off x="5483459" y="566251"/>
                  <a:ext cx="1094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1" name="Freihand 210">
                  <a:extLst>
                    <a:ext uri="{FF2B5EF4-FFF2-40B4-BE49-F238E27FC236}">
                      <a16:creationId xmlns:a16="http://schemas.microsoft.com/office/drawing/2014/main" id="{611311A4-B257-4551-9716-F727E7935AAF}"/>
                    </a:ext>
                  </a:extLst>
                </p14:cNvPr>
                <p14:cNvContentPartPr/>
                <p14:nvPr/>
              </p14:nvContentPartPr>
              <p14:xfrm>
                <a:off x="5587499" y="620611"/>
                <a:ext cx="129960" cy="87120"/>
              </p14:xfrm>
            </p:contentPart>
          </mc:Choice>
          <mc:Fallback xmlns="">
            <p:pic>
              <p:nvPicPr>
                <p:cNvPr id="211" name="Freihand 210">
                  <a:extLst>
                    <a:ext uri="{FF2B5EF4-FFF2-40B4-BE49-F238E27FC236}">
                      <a16:creationId xmlns:a16="http://schemas.microsoft.com/office/drawing/2014/main" id="{611311A4-B257-4551-9716-F727E7935AAF}"/>
                    </a:ext>
                  </a:extLst>
                </p:cNvPr>
                <p:cNvPicPr/>
                <p:nvPr/>
              </p:nvPicPr>
              <p:blipFill>
                <a:blip r:embed="rId357"/>
                <a:stretch>
                  <a:fillRect/>
                </a:stretch>
              </p:blipFill>
              <p:spPr>
                <a:xfrm>
                  <a:off x="5583179" y="616291"/>
                  <a:ext cx="138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2" name="Freihand 211">
                  <a:extLst>
                    <a:ext uri="{FF2B5EF4-FFF2-40B4-BE49-F238E27FC236}">
                      <a16:creationId xmlns:a16="http://schemas.microsoft.com/office/drawing/2014/main" id="{EBA12699-DFC5-4832-9BE5-980D7C73D31F}"/>
                    </a:ext>
                  </a:extLst>
                </p14:cNvPr>
                <p14:cNvContentPartPr/>
                <p14:nvPr/>
              </p14:nvContentPartPr>
              <p14:xfrm>
                <a:off x="5707019" y="542491"/>
                <a:ext cx="255600" cy="141480"/>
              </p14:xfrm>
            </p:contentPart>
          </mc:Choice>
          <mc:Fallback xmlns="">
            <p:pic>
              <p:nvPicPr>
                <p:cNvPr id="212" name="Freihand 211">
                  <a:extLst>
                    <a:ext uri="{FF2B5EF4-FFF2-40B4-BE49-F238E27FC236}">
                      <a16:creationId xmlns:a16="http://schemas.microsoft.com/office/drawing/2014/main" id="{EBA12699-DFC5-4832-9BE5-980D7C73D31F}"/>
                    </a:ext>
                  </a:extLst>
                </p:cNvPr>
                <p:cNvPicPr/>
                <p:nvPr/>
              </p:nvPicPr>
              <p:blipFill>
                <a:blip r:embed="rId359"/>
                <a:stretch>
                  <a:fillRect/>
                </a:stretch>
              </p:blipFill>
              <p:spPr>
                <a:xfrm>
                  <a:off x="5702699" y="538171"/>
                  <a:ext cx="264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3" name="Freihand 212">
                  <a:extLst>
                    <a:ext uri="{FF2B5EF4-FFF2-40B4-BE49-F238E27FC236}">
                      <a16:creationId xmlns:a16="http://schemas.microsoft.com/office/drawing/2014/main" id="{349C710F-70B7-45AA-ADF1-48A3912AE98C}"/>
                    </a:ext>
                  </a:extLst>
                </p14:cNvPr>
                <p14:cNvContentPartPr/>
                <p14:nvPr/>
              </p14:nvContentPartPr>
              <p14:xfrm>
                <a:off x="5962619" y="600451"/>
                <a:ext cx="142200" cy="91440"/>
              </p14:xfrm>
            </p:contentPart>
          </mc:Choice>
          <mc:Fallback xmlns="">
            <p:pic>
              <p:nvPicPr>
                <p:cNvPr id="213" name="Freihand 212">
                  <a:extLst>
                    <a:ext uri="{FF2B5EF4-FFF2-40B4-BE49-F238E27FC236}">
                      <a16:creationId xmlns:a16="http://schemas.microsoft.com/office/drawing/2014/main" id="{349C710F-70B7-45AA-ADF1-48A3912AE98C}"/>
                    </a:ext>
                  </a:extLst>
                </p:cNvPr>
                <p:cNvPicPr/>
                <p:nvPr/>
              </p:nvPicPr>
              <p:blipFill>
                <a:blip r:embed="rId361"/>
                <a:stretch>
                  <a:fillRect/>
                </a:stretch>
              </p:blipFill>
              <p:spPr>
                <a:xfrm>
                  <a:off x="5958299" y="596131"/>
                  <a:ext cx="150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4" name="Freihand 213">
                  <a:extLst>
                    <a:ext uri="{FF2B5EF4-FFF2-40B4-BE49-F238E27FC236}">
                      <a16:creationId xmlns:a16="http://schemas.microsoft.com/office/drawing/2014/main" id="{09A2B3F3-C3C8-4794-8462-5FBD00BA8F96}"/>
                    </a:ext>
                  </a:extLst>
                </p14:cNvPr>
                <p14:cNvContentPartPr/>
                <p14:nvPr/>
              </p14:nvContentPartPr>
              <p14:xfrm>
                <a:off x="6173579" y="433411"/>
                <a:ext cx="10800" cy="167760"/>
              </p14:xfrm>
            </p:contentPart>
          </mc:Choice>
          <mc:Fallback xmlns="">
            <p:pic>
              <p:nvPicPr>
                <p:cNvPr id="214" name="Freihand 213">
                  <a:extLst>
                    <a:ext uri="{FF2B5EF4-FFF2-40B4-BE49-F238E27FC236}">
                      <a16:creationId xmlns:a16="http://schemas.microsoft.com/office/drawing/2014/main" id="{09A2B3F3-C3C8-4794-8462-5FBD00BA8F96}"/>
                    </a:ext>
                  </a:extLst>
                </p:cNvPr>
                <p:cNvPicPr/>
                <p:nvPr/>
              </p:nvPicPr>
              <p:blipFill>
                <a:blip r:embed="rId363"/>
                <a:stretch>
                  <a:fillRect/>
                </a:stretch>
              </p:blipFill>
              <p:spPr>
                <a:xfrm>
                  <a:off x="6169259" y="429091"/>
                  <a:ext cx="19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5" name="Freihand 214">
                  <a:extLst>
                    <a:ext uri="{FF2B5EF4-FFF2-40B4-BE49-F238E27FC236}">
                      <a16:creationId xmlns:a16="http://schemas.microsoft.com/office/drawing/2014/main" id="{431A36A5-1EE3-4FB3-84D2-B51801130F81}"/>
                    </a:ext>
                  </a:extLst>
                </p14:cNvPr>
                <p14:cNvContentPartPr/>
                <p14:nvPr/>
              </p14:nvContentPartPr>
              <p14:xfrm>
                <a:off x="6164579" y="689731"/>
                <a:ext cx="24840" cy="14400"/>
              </p14:xfrm>
            </p:contentPart>
          </mc:Choice>
          <mc:Fallback xmlns="">
            <p:pic>
              <p:nvPicPr>
                <p:cNvPr id="215" name="Freihand 214">
                  <a:extLst>
                    <a:ext uri="{FF2B5EF4-FFF2-40B4-BE49-F238E27FC236}">
                      <a16:creationId xmlns:a16="http://schemas.microsoft.com/office/drawing/2014/main" id="{431A36A5-1EE3-4FB3-84D2-B51801130F81}"/>
                    </a:ext>
                  </a:extLst>
                </p:cNvPr>
                <p:cNvPicPr/>
                <p:nvPr/>
              </p:nvPicPr>
              <p:blipFill>
                <a:blip r:embed="rId365"/>
                <a:stretch>
                  <a:fillRect/>
                </a:stretch>
              </p:blipFill>
              <p:spPr>
                <a:xfrm>
                  <a:off x="6160259" y="685411"/>
                  <a:ext cx="33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6" name="Freihand 215">
                  <a:extLst>
                    <a:ext uri="{FF2B5EF4-FFF2-40B4-BE49-F238E27FC236}">
                      <a16:creationId xmlns:a16="http://schemas.microsoft.com/office/drawing/2014/main" id="{B2E382BE-6CB4-4347-A3E9-5B4D7A10EAA2}"/>
                    </a:ext>
                  </a:extLst>
                </p14:cNvPr>
                <p14:cNvContentPartPr/>
                <p14:nvPr/>
              </p14:nvContentPartPr>
              <p14:xfrm>
                <a:off x="5295899" y="716371"/>
                <a:ext cx="1024920" cy="92880"/>
              </p14:xfrm>
            </p:contentPart>
          </mc:Choice>
          <mc:Fallback xmlns="">
            <p:pic>
              <p:nvPicPr>
                <p:cNvPr id="216" name="Freihand 215">
                  <a:extLst>
                    <a:ext uri="{FF2B5EF4-FFF2-40B4-BE49-F238E27FC236}">
                      <a16:creationId xmlns:a16="http://schemas.microsoft.com/office/drawing/2014/main" id="{B2E382BE-6CB4-4347-A3E9-5B4D7A10EAA2}"/>
                    </a:ext>
                  </a:extLst>
                </p:cNvPr>
                <p:cNvPicPr/>
                <p:nvPr/>
              </p:nvPicPr>
              <p:blipFill>
                <a:blip r:embed="rId367"/>
                <a:stretch>
                  <a:fillRect/>
                </a:stretch>
              </p:blipFill>
              <p:spPr>
                <a:xfrm>
                  <a:off x="5291579" y="712051"/>
                  <a:ext cx="103356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8">
            <p14:nvContentPartPr>
              <p14:cNvPr id="26" name="Freihand 25">
                <a:extLst>
                  <a:ext uri="{FF2B5EF4-FFF2-40B4-BE49-F238E27FC236}">
                    <a16:creationId xmlns:a16="http://schemas.microsoft.com/office/drawing/2014/main" id="{54E23061-AE9B-4DEE-BDE6-B77B5B3DEB16}"/>
                  </a:ext>
                </a:extLst>
              </p14:cNvPr>
              <p14:cNvContentPartPr/>
              <p14:nvPr/>
            </p14:nvContentPartPr>
            <p14:xfrm>
              <a:off x="2651699" y="5638291"/>
              <a:ext cx="742320" cy="313920"/>
            </p14:xfrm>
          </p:contentPart>
        </mc:Choice>
        <mc:Fallback>
          <p:pic>
            <p:nvPicPr>
              <p:cNvPr id="26" name="Freihand 25">
                <a:extLst>
                  <a:ext uri="{FF2B5EF4-FFF2-40B4-BE49-F238E27FC236}">
                    <a16:creationId xmlns:a16="http://schemas.microsoft.com/office/drawing/2014/main" id="{54E23061-AE9B-4DEE-BDE6-B77B5B3DEB16}"/>
                  </a:ext>
                </a:extLst>
              </p:cNvPr>
              <p:cNvPicPr/>
              <p:nvPr/>
            </p:nvPicPr>
            <p:blipFill>
              <a:blip r:embed="rId369"/>
              <a:stretch>
                <a:fillRect/>
              </a:stretch>
            </p:blipFill>
            <p:spPr>
              <a:xfrm>
                <a:off x="2647379" y="5633971"/>
                <a:ext cx="7509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4" name="Freihand 63">
                <a:extLst>
                  <a:ext uri="{FF2B5EF4-FFF2-40B4-BE49-F238E27FC236}">
                    <a16:creationId xmlns:a16="http://schemas.microsoft.com/office/drawing/2014/main" id="{B705A0CA-C506-4015-93E7-2BB556B6F7D7}"/>
                  </a:ext>
                </a:extLst>
              </p14:cNvPr>
              <p14:cNvContentPartPr/>
              <p14:nvPr/>
            </p14:nvContentPartPr>
            <p14:xfrm>
              <a:off x="2562779" y="4875811"/>
              <a:ext cx="24840" cy="228600"/>
            </p14:xfrm>
          </p:contentPart>
        </mc:Choice>
        <mc:Fallback>
          <p:pic>
            <p:nvPicPr>
              <p:cNvPr id="64" name="Freihand 63">
                <a:extLst>
                  <a:ext uri="{FF2B5EF4-FFF2-40B4-BE49-F238E27FC236}">
                    <a16:creationId xmlns:a16="http://schemas.microsoft.com/office/drawing/2014/main" id="{B705A0CA-C506-4015-93E7-2BB556B6F7D7}"/>
                  </a:ext>
                </a:extLst>
              </p:cNvPr>
              <p:cNvPicPr/>
              <p:nvPr/>
            </p:nvPicPr>
            <p:blipFill>
              <a:blip r:embed="rId371"/>
              <a:stretch>
                <a:fillRect/>
              </a:stretch>
            </p:blipFill>
            <p:spPr>
              <a:xfrm>
                <a:off x="2558459" y="4871491"/>
                <a:ext cx="33480" cy="237240"/>
              </a:xfrm>
              <a:prstGeom prst="rect">
                <a:avLst/>
              </a:prstGeom>
            </p:spPr>
          </p:pic>
        </mc:Fallback>
      </mc:AlternateContent>
      <p:grpSp>
        <p:nvGrpSpPr>
          <p:cNvPr id="98" name="Gruppieren 97">
            <a:extLst>
              <a:ext uri="{FF2B5EF4-FFF2-40B4-BE49-F238E27FC236}">
                <a16:creationId xmlns:a16="http://schemas.microsoft.com/office/drawing/2014/main" id="{7D28195C-8FC3-49CD-A75C-BDA6D591297C}"/>
              </a:ext>
            </a:extLst>
          </p:cNvPr>
          <p:cNvGrpSpPr/>
          <p:nvPr/>
        </p:nvGrpSpPr>
        <p:grpSpPr>
          <a:xfrm>
            <a:off x="2574659" y="4960411"/>
            <a:ext cx="36000" cy="11520"/>
            <a:chOff x="2574659" y="4960411"/>
            <a:chExt cx="36000" cy="11520"/>
          </a:xfrm>
        </p:grpSpPr>
        <mc:AlternateContent xmlns:mc="http://schemas.openxmlformats.org/markup-compatibility/2006">
          <mc:Choice xmlns:p14="http://schemas.microsoft.com/office/powerpoint/2010/main" Requires="p14">
            <p:contentPart p14:bwMode="auto" r:id="rId372">
              <p14:nvContentPartPr>
                <p14:cNvPr id="76" name="Freihand 75">
                  <a:extLst>
                    <a:ext uri="{FF2B5EF4-FFF2-40B4-BE49-F238E27FC236}">
                      <a16:creationId xmlns:a16="http://schemas.microsoft.com/office/drawing/2014/main" id="{FF93CFEF-76F3-4D81-88EC-4D404ED19E58}"/>
                    </a:ext>
                  </a:extLst>
                </p14:cNvPr>
                <p14:cNvContentPartPr/>
                <p14:nvPr/>
              </p14:nvContentPartPr>
              <p14:xfrm>
                <a:off x="2610299" y="4971571"/>
                <a:ext cx="360" cy="360"/>
              </p14:xfrm>
            </p:contentPart>
          </mc:Choice>
          <mc:Fallback>
            <p:pic>
              <p:nvPicPr>
                <p:cNvPr id="76" name="Freihand 75">
                  <a:extLst>
                    <a:ext uri="{FF2B5EF4-FFF2-40B4-BE49-F238E27FC236}">
                      <a16:creationId xmlns:a16="http://schemas.microsoft.com/office/drawing/2014/main" id="{FF93CFEF-76F3-4D81-88EC-4D404ED19E58}"/>
                    </a:ext>
                  </a:extLst>
                </p:cNvPr>
                <p:cNvPicPr/>
                <p:nvPr/>
              </p:nvPicPr>
              <p:blipFill>
                <a:blip r:embed="rId373"/>
                <a:stretch>
                  <a:fillRect/>
                </a:stretch>
              </p:blipFill>
              <p:spPr>
                <a:xfrm>
                  <a:off x="2605979" y="4967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97" name="Freihand 96">
                  <a:extLst>
                    <a:ext uri="{FF2B5EF4-FFF2-40B4-BE49-F238E27FC236}">
                      <a16:creationId xmlns:a16="http://schemas.microsoft.com/office/drawing/2014/main" id="{45DE545B-74B2-49E6-819C-D9D1EDFE424D}"/>
                    </a:ext>
                  </a:extLst>
                </p14:cNvPr>
                <p14:cNvContentPartPr/>
                <p14:nvPr/>
              </p14:nvContentPartPr>
              <p14:xfrm>
                <a:off x="2574659" y="4960411"/>
                <a:ext cx="360" cy="360"/>
              </p14:xfrm>
            </p:contentPart>
          </mc:Choice>
          <mc:Fallback>
            <p:pic>
              <p:nvPicPr>
                <p:cNvPr id="97" name="Freihand 96">
                  <a:extLst>
                    <a:ext uri="{FF2B5EF4-FFF2-40B4-BE49-F238E27FC236}">
                      <a16:creationId xmlns:a16="http://schemas.microsoft.com/office/drawing/2014/main" id="{45DE545B-74B2-49E6-819C-D9D1EDFE424D}"/>
                    </a:ext>
                  </a:extLst>
                </p:cNvPr>
                <p:cNvPicPr/>
                <p:nvPr/>
              </p:nvPicPr>
              <p:blipFill>
                <a:blip r:embed="rId373"/>
                <a:stretch>
                  <a:fillRect/>
                </a:stretch>
              </p:blipFill>
              <p:spPr>
                <a:xfrm>
                  <a:off x="2570339" y="4956091"/>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5">
            <p14:nvContentPartPr>
              <p14:cNvPr id="101" name="Freihand 100">
                <a:extLst>
                  <a:ext uri="{FF2B5EF4-FFF2-40B4-BE49-F238E27FC236}">
                    <a16:creationId xmlns:a16="http://schemas.microsoft.com/office/drawing/2014/main" id="{AF8599C3-2631-4408-8E10-BF7D07BA37BA}"/>
                  </a:ext>
                </a:extLst>
              </p14:cNvPr>
              <p14:cNvContentPartPr/>
              <p14:nvPr/>
            </p14:nvContentPartPr>
            <p14:xfrm>
              <a:off x="2961299" y="4859611"/>
              <a:ext cx="115200" cy="99720"/>
            </p14:xfrm>
          </p:contentPart>
        </mc:Choice>
        <mc:Fallback>
          <p:pic>
            <p:nvPicPr>
              <p:cNvPr id="101" name="Freihand 100">
                <a:extLst>
                  <a:ext uri="{FF2B5EF4-FFF2-40B4-BE49-F238E27FC236}">
                    <a16:creationId xmlns:a16="http://schemas.microsoft.com/office/drawing/2014/main" id="{AF8599C3-2631-4408-8E10-BF7D07BA37BA}"/>
                  </a:ext>
                </a:extLst>
              </p:cNvPr>
              <p:cNvPicPr/>
              <p:nvPr/>
            </p:nvPicPr>
            <p:blipFill>
              <a:blip r:embed="rId376"/>
              <a:stretch>
                <a:fillRect/>
              </a:stretch>
            </p:blipFill>
            <p:spPr>
              <a:xfrm>
                <a:off x="2956979" y="4855291"/>
                <a:ext cx="123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2" name="Freihand 111">
                <a:extLst>
                  <a:ext uri="{FF2B5EF4-FFF2-40B4-BE49-F238E27FC236}">
                    <a16:creationId xmlns:a16="http://schemas.microsoft.com/office/drawing/2014/main" id="{8741277D-82F8-4C8A-9883-86DFA17DB808}"/>
                  </a:ext>
                </a:extLst>
              </p14:cNvPr>
              <p14:cNvContentPartPr/>
              <p14:nvPr/>
            </p14:nvContentPartPr>
            <p14:xfrm>
              <a:off x="3174419" y="4604731"/>
              <a:ext cx="478800" cy="260280"/>
            </p14:xfrm>
          </p:contentPart>
        </mc:Choice>
        <mc:Fallback>
          <p:pic>
            <p:nvPicPr>
              <p:cNvPr id="112" name="Freihand 111">
                <a:extLst>
                  <a:ext uri="{FF2B5EF4-FFF2-40B4-BE49-F238E27FC236}">
                    <a16:creationId xmlns:a16="http://schemas.microsoft.com/office/drawing/2014/main" id="{8741277D-82F8-4C8A-9883-86DFA17DB808}"/>
                  </a:ext>
                </a:extLst>
              </p:cNvPr>
              <p:cNvPicPr/>
              <p:nvPr/>
            </p:nvPicPr>
            <p:blipFill>
              <a:blip r:embed="rId378"/>
              <a:stretch>
                <a:fillRect/>
              </a:stretch>
            </p:blipFill>
            <p:spPr>
              <a:xfrm>
                <a:off x="3170099" y="4600411"/>
                <a:ext cx="4874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7" name="Freihand 116">
                <a:extLst>
                  <a:ext uri="{FF2B5EF4-FFF2-40B4-BE49-F238E27FC236}">
                    <a16:creationId xmlns:a16="http://schemas.microsoft.com/office/drawing/2014/main" id="{F09BCF3D-E803-4030-B9DE-0E69A01D1910}"/>
                  </a:ext>
                </a:extLst>
              </p14:cNvPr>
              <p14:cNvContentPartPr/>
              <p14:nvPr/>
            </p14:nvContentPartPr>
            <p14:xfrm>
              <a:off x="3190259" y="1927051"/>
              <a:ext cx="84600" cy="117000"/>
            </p14:xfrm>
          </p:contentPart>
        </mc:Choice>
        <mc:Fallback>
          <p:pic>
            <p:nvPicPr>
              <p:cNvPr id="117" name="Freihand 116">
                <a:extLst>
                  <a:ext uri="{FF2B5EF4-FFF2-40B4-BE49-F238E27FC236}">
                    <a16:creationId xmlns:a16="http://schemas.microsoft.com/office/drawing/2014/main" id="{F09BCF3D-E803-4030-B9DE-0E69A01D1910}"/>
                  </a:ext>
                </a:extLst>
              </p:cNvPr>
              <p:cNvPicPr/>
              <p:nvPr/>
            </p:nvPicPr>
            <p:blipFill>
              <a:blip r:embed="rId380"/>
              <a:stretch>
                <a:fillRect/>
              </a:stretch>
            </p:blipFill>
            <p:spPr>
              <a:xfrm>
                <a:off x="3185939" y="1922731"/>
                <a:ext cx="93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9" name="Freihand 118">
                <a:extLst>
                  <a:ext uri="{FF2B5EF4-FFF2-40B4-BE49-F238E27FC236}">
                    <a16:creationId xmlns:a16="http://schemas.microsoft.com/office/drawing/2014/main" id="{63C62DD6-022C-4EC3-84C9-BA589C2550C7}"/>
                  </a:ext>
                </a:extLst>
              </p14:cNvPr>
              <p14:cNvContentPartPr/>
              <p14:nvPr/>
            </p14:nvContentPartPr>
            <p14:xfrm>
              <a:off x="3231659" y="1969171"/>
              <a:ext cx="29520" cy="43560"/>
            </p14:xfrm>
          </p:contentPart>
        </mc:Choice>
        <mc:Fallback>
          <p:pic>
            <p:nvPicPr>
              <p:cNvPr id="119" name="Freihand 118">
                <a:extLst>
                  <a:ext uri="{FF2B5EF4-FFF2-40B4-BE49-F238E27FC236}">
                    <a16:creationId xmlns:a16="http://schemas.microsoft.com/office/drawing/2014/main" id="{63C62DD6-022C-4EC3-84C9-BA589C2550C7}"/>
                  </a:ext>
                </a:extLst>
              </p:cNvPr>
              <p:cNvPicPr/>
              <p:nvPr/>
            </p:nvPicPr>
            <p:blipFill>
              <a:blip r:embed="rId382"/>
              <a:stretch>
                <a:fillRect/>
              </a:stretch>
            </p:blipFill>
            <p:spPr>
              <a:xfrm>
                <a:off x="3227339" y="1964851"/>
                <a:ext cx="38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9" name="Freihand 148">
                <a:extLst>
                  <a:ext uri="{FF2B5EF4-FFF2-40B4-BE49-F238E27FC236}">
                    <a16:creationId xmlns:a16="http://schemas.microsoft.com/office/drawing/2014/main" id="{7591118C-FE5F-47AE-8025-B187A36266F5}"/>
                  </a:ext>
                </a:extLst>
              </p14:cNvPr>
              <p14:cNvContentPartPr/>
              <p14:nvPr/>
            </p14:nvContentPartPr>
            <p14:xfrm>
              <a:off x="3350099" y="1510891"/>
              <a:ext cx="477000" cy="401040"/>
            </p14:xfrm>
          </p:contentPart>
        </mc:Choice>
        <mc:Fallback>
          <p:pic>
            <p:nvPicPr>
              <p:cNvPr id="149" name="Freihand 148">
                <a:extLst>
                  <a:ext uri="{FF2B5EF4-FFF2-40B4-BE49-F238E27FC236}">
                    <a16:creationId xmlns:a16="http://schemas.microsoft.com/office/drawing/2014/main" id="{7591118C-FE5F-47AE-8025-B187A36266F5}"/>
                  </a:ext>
                </a:extLst>
              </p:cNvPr>
              <p:cNvPicPr/>
              <p:nvPr/>
            </p:nvPicPr>
            <p:blipFill>
              <a:blip r:embed="rId384"/>
              <a:stretch>
                <a:fillRect/>
              </a:stretch>
            </p:blipFill>
            <p:spPr>
              <a:xfrm>
                <a:off x="3345779" y="1506571"/>
                <a:ext cx="4856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5" name="Freihand 304">
                <a:extLst>
                  <a:ext uri="{FF2B5EF4-FFF2-40B4-BE49-F238E27FC236}">
                    <a16:creationId xmlns:a16="http://schemas.microsoft.com/office/drawing/2014/main" id="{7E30ACD1-483B-4C95-800B-140240E37379}"/>
                  </a:ext>
                </a:extLst>
              </p14:cNvPr>
              <p14:cNvContentPartPr/>
              <p14:nvPr/>
            </p14:nvContentPartPr>
            <p14:xfrm>
              <a:off x="4793699" y="267451"/>
              <a:ext cx="1514160" cy="794520"/>
            </p14:xfrm>
          </p:contentPart>
        </mc:Choice>
        <mc:Fallback>
          <p:pic>
            <p:nvPicPr>
              <p:cNvPr id="305" name="Freihand 304">
                <a:extLst>
                  <a:ext uri="{FF2B5EF4-FFF2-40B4-BE49-F238E27FC236}">
                    <a16:creationId xmlns:a16="http://schemas.microsoft.com/office/drawing/2014/main" id="{7E30ACD1-483B-4C95-800B-140240E37379}"/>
                  </a:ext>
                </a:extLst>
              </p:cNvPr>
              <p:cNvPicPr/>
              <p:nvPr/>
            </p:nvPicPr>
            <p:blipFill>
              <a:blip r:embed="rId386"/>
              <a:stretch>
                <a:fillRect/>
              </a:stretch>
            </p:blipFill>
            <p:spPr>
              <a:xfrm>
                <a:off x="4789379" y="263131"/>
                <a:ext cx="1522800" cy="803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48" name="Freihand 347">
                <a:extLst>
                  <a:ext uri="{FF2B5EF4-FFF2-40B4-BE49-F238E27FC236}">
                    <a16:creationId xmlns:a16="http://schemas.microsoft.com/office/drawing/2014/main" id="{F4F1F2E6-C296-42E8-9048-289512EFD619}"/>
                  </a:ext>
                </a:extLst>
              </p14:cNvPr>
              <p14:cNvContentPartPr/>
              <p14:nvPr/>
            </p14:nvContentPartPr>
            <p14:xfrm>
              <a:off x="3154979" y="4400251"/>
              <a:ext cx="1037160" cy="502200"/>
            </p14:xfrm>
          </p:contentPart>
        </mc:Choice>
        <mc:Fallback>
          <p:pic>
            <p:nvPicPr>
              <p:cNvPr id="348" name="Freihand 347">
                <a:extLst>
                  <a:ext uri="{FF2B5EF4-FFF2-40B4-BE49-F238E27FC236}">
                    <a16:creationId xmlns:a16="http://schemas.microsoft.com/office/drawing/2014/main" id="{F4F1F2E6-C296-42E8-9048-289512EFD619}"/>
                  </a:ext>
                </a:extLst>
              </p:cNvPr>
              <p:cNvPicPr/>
              <p:nvPr/>
            </p:nvPicPr>
            <p:blipFill>
              <a:blip r:embed="rId388"/>
              <a:stretch>
                <a:fillRect/>
              </a:stretch>
            </p:blipFill>
            <p:spPr>
              <a:xfrm>
                <a:off x="3150659" y="4395931"/>
                <a:ext cx="104580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49" name="Freihand 348">
                <a:extLst>
                  <a:ext uri="{FF2B5EF4-FFF2-40B4-BE49-F238E27FC236}">
                    <a16:creationId xmlns:a16="http://schemas.microsoft.com/office/drawing/2014/main" id="{8B5497B4-C48B-4BFB-88E4-EA215EAE0611}"/>
                  </a:ext>
                </a:extLst>
              </p14:cNvPr>
              <p14:cNvContentPartPr/>
              <p14:nvPr/>
            </p14:nvContentPartPr>
            <p14:xfrm>
              <a:off x="3106379" y="4794091"/>
              <a:ext cx="23040" cy="180720"/>
            </p14:xfrm>
          </p:contentPart>
        </mc:Choice>
        <mc:Fallback>
          <p:pic>
            <p:nvPicPr>
              <p:cNvPr id="349" name="Freihand 348">
                <a:extLst>
                  <a:ext uri="{FF2B5EF4-FFF2-40B4-BE49-F238E27FC236}">
                    <a16:creationId xmlns:a16="http://schemas.microsoft.com/office/drawing/2014/main" id="{8B5497B4-C48B-4BFB-88E4-EA215EAE0611}"/>
                  </a:ext>
                </a:extLst>
              </p:cNvPr>
              <p:cNvPicPr/>
              <p:nvPr/>
            </p:nvPicPr>
            <p:blipFill>
              <a:blip r:embed="rId390"/>
              <a:stretch>
                <a:fillRect/>
              </a:stretch>
            </p:blipFill>
            <p:spPr>
              <a:xfrm>
                <a:off x="3102059" y="4789771"/>
                <a:ext cx="31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95" name="Freihand 394">
                <a:extLst>
                  <a:ext uri="{FF2B5EF4-FFF2-40B4-BE49-F238E27FC236}">
                    <a16:creationId xmlns:a16="http://schemas.microsoft.com/office/drawing/2014/main" id="{19328085-D853-4549-A295-C706B228F29B}"/>
                  </a:ext>
                </a:extLst>
              </p14:cNvPr>
              <p14:cNvContentPartPr/>
              <p14:nvPr/>
            </p14:nvContentPartPr>
            <p14:xfrm>
              <a:off x="4110779" y="958291"/>
              <a:ext cx="597960" cy="593640"/>
            </p14:xfrm>
          </p:contentPart>
        </mc:Choice>
        <mc:Fallback>
          <p:pic>
            <p:nvPicPr>
              <p:cNvPr id="395" name="Freihand 394">
                <a:extLst>
                  <a:ext uri="{FF2B5EF4-FFF2-40B4-BE49-F238E27FC236}">
                    <a16:creationId xmlns:a16="http://schemas.microsoft.com/office/drawing/2014/main" id="{19328085-D853-4549-A295-C706B228F29B}"/>
                  </a:ext>
                </a:extLst>
              </p:cNvPr>
              <p:cNvPicPr/>
              <p:nvPr/>
            </p:nvPicPr>
            <p:blipFill>
              <a:blip r:embed="rId392"/>
              <a:stretch>
                <a:fillRect/>
              </a:stretch>
            </p:blipFill>
            <p:spPr>
              <a:xfrm>
                <a:off x="4106459" y="953971"/>
                <a:ext cx="60660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97" name="Freihand 396">
                <a:extLst>
                  <a:ext uri="{FF2B5EF4-FFF2-40B4-BE49-F238E27FC236}">
                    <a16:creationId xmlns:a16="http://schemas.microsoft.com/office/drawing/2014/main" id="{2B595F99-8EB3-44FB-B7B7-581403D171E9}"/>
                  </a:ext>
                </a:extLst>
              </p14:cNvPr>
              <p14:cNvContentPartPr/>
              <p14:nvPr/>
            </p14:nvContentPartPr>
            <p14:xfrm>
              <a:off x="8918579" y="1157731"/>
              <a:ext cx="354960" cy="446040"/>
            </p14:xfrm>
          </p:contentPart>
        </mc:Choice>
        <mc:Fallback>
          <p:pic>
            <p:nvPicPr>
              <p:cNvPr id="397" name="Freihand 396">
                <a:extLst>
                  <a:ext uri="{FF2B5EF4-FFF2-40B4-BE49-F238E27FC236}">
                    <a16:creationId xmlns:a16="http://schemas.microsoft.com/office/drawing/2014/main" id="{2B595F99-8EB3-44FB-B7B7-581403D171E9}"/>
                  </a:ext>
                </a:extLst>
              </p:cNvPr>
              <p:cNvPicPr/>
              <p:nvPr/>
            </p:nvPicPr>
            <p:blipFill>
              <a:blip r:embed="rId394"/>
              <a:stretch>
                <a:fillRect/>
              </a:stretch>
            </p:blipFill>
            <p:spPr>
              <a:xfrm>
                <a:off x="8914259" y="1153411"/>
                <a:ext cx="3636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50" name="Freihand 349">
                <a:extLst>
                  <a:ext uri="{FF2B5EF4-FFF2-40B4-BE49-F238E27FC236}">
                    <a16:creationId xmlns:a16="http://schemas.microsoft.com/office/drawing/2014/main" id="{57028D1E-1559-4001-AF53-C5BC1005939E}"/>
                  </a:ext>
                </a:extLst>
              </p14:cNvPr>
              <p14:cNvContentPartPr/>
              <p14:nvPr/>
            </p14:nvContentPartPr>
            <p14:xfrm>
              <a:off x="4574459" y="4236811"/>
              <a:ext cx="337320" cy="79560"/>
            </p14:xfrm>
          </p:contentPart>
        </mc:Choice>
        <mc:Fallback>
          <p:pic>
            <p:nvPicPr>
              <p:cNvPr id="350" name="Freihand 349">
                <a:extLst>
                  <a:ext uri="{FF2B5EF4-FFF2-40B4-BE49-F238E27FC236}">
                    <a16:creationId xmlns:a16="http://schemas.microsoft.com/office/drawing/2014/main" id="{57028D1E-1559-4001-AF53-C5BC1005939E}"/>
                  </a:ext>
                </a:extLst>
              </p:cNvPr>
              <p:cNvPicPr/>
              <p:nvPr/>
            </p:nvPicPr>
            <p:blipFill>
              <a:blip r:embed="rId396"/>
              <a:stretch>
                <a:fillRect/>
              </a:stretch>
            </p:blipFill>
            <p:spPr>
              <a:xfrm>
                <a:off x="4570139" y="4232491"/>
                <a:ext cx="345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51" name="Freihand 350">
                <a:extLst>
                  <a:ext uri="{FF2B5EF4-FFF2-40B4-BE49-F238E27FC236}">
                    <a16:creationId xmlns:a16="http://schemas.microsoft.com/office/drawing/2014/main" id="{0888E94D-F23D-413A-B954-E3369DDBE422}"/>
                  </a:ext>
                </a:extLst>
              </p14:cNvPr>
              <p14:cNvContentPartPr/>
              <p14:nvPr/>
            </p14:nvContentPartPr>
            <p14:xfrm>
              <a:off x="4513979" y="4210171"/>
              <a:ext cx="220320" cy="111600"/>
            </p14:xfrm>
          </p:contentPart>
        </mc:Choice>
        <mc:Fallback>
          <p:pic>
            <p:nvPicPr>
              <p:cNvPr id="351" name="Freihand 350">
                <a:extLst>
                  <a:ext uri="{FF2B5EF4-FFF2-40B4-BE49-F238E27FC236}">
                    <a16:creationId xmlns:a16="http://schemas.microsoft.com/office/drawing/2014/main" id="{0888E94D-F23D-413A-B954-E3369DDBE422}"/>
                  </a:ext>
                </a:extLst>
              </p:cNvPr>
              <p:cNvPicPr/>
              <p:nvPr/>
            </p:nvPicPr>
            <p:blipFill>
              <a:blip r:embed="rId398"/>
              <a:stretch>
                <a:fillRect/>
              </a:stretch>
            </p:blipFill>
            <p:spPr>
              <a:xfrm>
                <a:off x="4509659" y="4205851"/>
                <a:ext cx="228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57" name="Freihand 356">
                <a:extLst>
                  <a:ext uri="{FF2B5EF4-FFF2-40B4-BE49-F238E27FC236}">
                    <a16:creationId xmlns:a16="http://schemas.microsoft.com/office/drawing/2014/main" id="{21F300C8-6E54-4CF8-83DA-1C7181795E23}"/>
                  </a:ext>
                </a:extLst>
              </p14:cNvPr>
              <p14:cNvContentPartPr/>
              <p14:nvPr/>
            </p14:nvContentPartPr>
            <p14:xfrm>
              <a:off x="5021219" y="4122331"/>
              <a:ext cx="115920" cy="104760"/>
            </p14:xfrm>
          </p:contentPart>
        </mc:Choice>
        <mc:Fallback>
          <p:pic>
            <p:nvPicPr>
              <p:cNvPr id="357" name="Freihand 356">
                <a:extLst>
                  <a:ext uri="{FF2B5EF4-FFF2-40B4-BE49-F238E27FC236}">
                    <a16:creationId xmlns:a16="http://schemas.microsoft.com/office/drawing/2014/main" id="{21F300C8-6E54-4CF8-83DA-1C7181795E23}"/>
                  </a:ext>
                </a:extLst>
              </p:cNvPr>
              <p:cNvPicPr/>
              <p:nvPr/>
            </p:nvPicPr>
            <p:blipFill>
              <a:blip r:embed="rId400"/>
              <a:stretch>
                <a:fillRect/>
              </a:stretch>
            </p:blipFill>
            <p:spPr>
              <a:xfrm>
                <a:off x="5016899" y="4118011"/>
                <a:ext cx="124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58" name="Freihand 357">
                <a:extLst>
                  <a:ext uri="{FF2B5EF4-FFF2-40B4-BE49-F238E27FC236}">
                    <a16:creationId xmlns:a16="http://schemas.microsoft.com/office/drawing/2014/main" id="{296E8F45-D96D-42E2-8D97-F5EBF49992EE}"/>
                  </a:ext>
                </a:extLst>
              </p14:cNvPr>
              <p14:cNvContentPartPr/>
              <p14:nvPr/>
            </p14:nvContentPartPr>
            <p14:xfrm>
              <a:off x="5142539" y="3996331"/>
              <a:ext cx="94680" cy="227160"/>
            </p14:xfrm>
          </p:contentPart>
        </mc:Choice>
        <mc:Fallback>
          <p:pic>
            <p:nvPicPr>
              <p:cNvPr id="358" name="Freihand 357">
                <a:extLst>
                  <a:ext uri="{FF2B5EF4-FFF2-40B4-BE49-F238E27FC236}">
                    <a16:creationId xmlns:a16="http://schemas.microsoft.com/office/drawing/2014/main" id="{296E8F45-D96D-42E2-8D97-F5EBF49992EE}"/>
                  </a:ext>
                </a:extLst>
              </p:cNvPr>
              <p:cNvPicPr/>
              <p:nvPr/>
            </p:nvPicPr>
            <p:blipFill>
              <a:blip r:embed="rId402"/>
              <a:stretch>
                <a:fillRect/>
              </a:stretch>
            </p:blipFill>
            <p:spPr>
              <a:xfrm>
                <a:off x="5138219" y="3992011"/>
                <a:ext cx="103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59" name="Freihand 358">
                <a:extLst>
                  <a:ext uri="{FF2B5EF4-FFF2-40B4-BE49-F238E27FC236}">
                    <a16:creationId xmlns:a16="http://schemas.microsoft.com/office/drawing/2014/main" id="{9C587CD7-B9F0-477C-B229-CFEF2C528B42}"/>
                  </a:ext>
                </a:extLst>
              </p14:cNvPr>
              <p14:cNvContentPartPr/>
              <p14:nvPr/>
            </p14:nvContentPartPr>
            <p14:xfrm>
              <a:off x="5231459" y="3967171"/>
              <a:ext cx="240120" cy="174240"/>
            </p14:xfrm>
          </p:contentPart>
        </mc:Choice>
        <mc:Fallback>
          <p:pic>
            <p:nvPicPr>
              <p:cNvPr id="359" name="Freihand 358">
                <a:extLst>
                  <a:ext uri="{FF2B5EF4-FFF2-40B4-BE49-F238E27FC236}">
                    <a16:creationId xmlns:a16="http://schemas.microsoft.com/office/drawing/2014/main" id="{9C587CD7-B9F0-477C-B229-CFEF2C528B42}"/>
                  </a:ext>
                </a:extLst>
              </p:cNvPr>
              <p:cNvPicPr/>
              <p:nvPr/>
            </p:nvPicPr>
            <p:blipFill>
              <a:blip r:embed="rId404"/>
              <a:stretch>
                <a:fillRect/>
              </a:stretch>
            </p:blipFill>
            <p:spPr>
              <a:xfrm>
                <a:off x="5227139" y="3962851"/>
                <a:ext cx="2487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60" name="Freihand 359">
                <a:extLst>
                  <a:ext uri="{FF2B5EF4-FFF2-40B4-BE49-F238E27FC236}">
                    <a16:creationId xmlns:a16="http://schemas.microsoft.com/office/drawing/2014/main" id="{C11461B5-A509-4FD7-A71C-879E6A809AD3}"/>
                  </a:ext>
                </a:extLst>
              </p14:cNvPr>
              <p14:cNvContentPartPr/>
              <p14:nvPr/>
            </p14:nvContentPartPr>
            <p14:xfrm>
              <a:off x="5486699" y="3929731"/>
              <a:ext cx="113760" cy="106560"/>
            </p14:xfrm>
          </p:contentPart>
        </mc:Choice>
        <mc:Fallback>
          <p:pic>
            <p:nvPicPr>
              <p:cNvPr id="360" name="Freihand 359">
                <a:extLst>
                  <a:ext uri="{FF2B5EF4-FFF2-40B4-BE49-F238E27FC236}">
                    <a16:creationId xmlns:a16="http://schemas.microsoft.com/office/drawing/2014/main" id="{C11461B5-A509-4FD7-A71C-879E6A809AD3}"/>
                  </a:ext>
                </a:extLst>
              </p:cNvPr>
              <p:cNvPicPr/>
              <p:nvPr/>
            </p:nvPicPr>
            <p:blipFill>
              <a:blip r:embed="rId406"/>
              <a:stretch>
                <a:fillRect/>
              </a:stretch>
            </p:blipFill>
            <p:spPr>
              <a:xfrm>
                <a:off x="5482379" y="3925411"/>
                <a:ext cx="122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61" name="Freihand 360">
                <a:extLst>
                  <a:ext uri="{FF2B5EF4-FFF2-40B4-BE49-F238E27FC236}">
                    <a16:creationId xmlns:a16="http://schemas.microsoft.com/office/drawing/2014/main" id="{0FE314E3-7EC2-4F34-A035-CF72C483B462}"/>
                  </a:ext>
                </a:extLst>
              </p14:cNvPr>
              <p14:cNvContentPartPr/>
              <p14:nvPr/>
            </p14:nvContentPartPr>
            <p14:xfrm>
              <a:off x="5581379" y="3925051"/>
              <a:ext cx="101880" cy="91800"/>
            </p14:xfrm>
          </p:contentPart>
        </mc:Choice>
        <mc:Fallback>
          <p:pic>
            <p:nvPicPr>
              <p:cNvPr id="361" name="Freihand 360">
                <a:extLst>
                  <a:ext uri="{FF2B5EF4-FFF2-40B4-BE49-F238E27FC236}">
                    <a16:creationId xmlns:a16="http://schemas.microsoft.com/office/drawing/2014/main" id="{0FE314E3-7EC2-4F34-A035-CF72C483B462}"/>
                  </a:ext>
                </a:extLst>
              </p:cNvPr>
              <p:cNvPicPr/>
              <p:nvPr/>
            </p:nvPicPr>
            <p:blipFill>
              <a:blip r:embed="rId408"/>
              <a:stretch>
                <a:fillRect/>
              </a:stretch>
            </p:blipFill>
            <p:spPr>
              <a:xfrm>
                <a:off x="5577059" y="3920731"/>
                <a:ext cx="110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62" name="Freihand 361">
                <a:extLst>
                  <a:ext uri="{FF2B5EF4-FFF2-40B4-BE49-F238E27FC236}">
                    <a16:creationId xmlns:a16="http://schemas.microsoft.com/office/drawing/2014/main" id="{DBDEE507-D8EC-4883-9D15-5F98DB824D02}"/>
                  </a:ext>
                </a:extLst>
              </p14:cNvPr>
              <p14:cNvContentPartPr/>
              <p14:nvPr/>
            </p14:nvContentPartPr>
            <p14:xfrm>
              <a:off x="5785859" y="3881491"/>
              <a:ext cx="110520" cy="190080"/>
            </p14:xfrm>
          </p:contentPart>
        </mc:Choice>
        <mc:Fallback>
          <p:pic>
            <p:nvPicPr>
              <p:cNvPr id="362" name="Freihand 361">
                <a:extLst>
                  <a:ext uri="{FF2B5EF4-FFF2-40B4-BE49-F238E27FC236}">
                    <a16:creationId xmlns:a16="http://schemas.microsoft.com/office/drawing/2014/main" id="{DBDEE507-D8EC-4883-9D15-5F98DB824D02}"/>
                  </a:ext>
                </a:extLst>
              </p:cNvPr>
              <p:cNvPicPr/>
              <p:nvPr/>
            </p:nvPicPr>
            <p:blipFill>
              <a:blip r:embed="rId410"/>
              <a:stretch>
                <a:fillRect/>
              </a:stretch>
            </p:blipFill>
            <p:spPr>
              <a:xfrm>
                <a:off x="5781539" y="3877171"/>
                <a:ext cx="1191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63" name="Freihand 362">
                <a:extLst>
                  <a:ext uri="{FF2B5EF4-FFF2-40B4-BE49-F238E27FC236}">
                    <a16:creationId xmlns:a16="http://schemas.microsoft.com/office/drawing/2014/main" id="{F33D4071-A267-46CF-A133-15CEF8BF7127}"/>
                  </a:ext>
                </a:extLst>
              </p14:cNvPr>
              <p14:cNvContentPartPr/>
              <p14:nvPr/>
            </p14:nvContentPartPr>
            <p14:xfrm>
              <a:off x="5953259" y="3845131"/>
              <a:ext cx="79200" cy="92160"/>
            </p14:xfrm>
          </p:contentPart>
        </mc:Choice>
        <mc:Fallback>
          <p:pic>
            <p:nvPicPr>
              <p:cNvPr id="363" name="Freihand 362">
                <a:extLst>
                  <a:ext uri="{FF2B5EF4-FFF2-40B4-BE49-F238E27FC236}">
                    <a16:creationId xmlns:a16="http://schemas.microsoft.com/office/drawing/2014/main" id="{F33D4071-A267-46CF-A133-15CEF8BF7127}"/>
                  </a:ext>
                </a:extLst>
              </p:cNvPr>
              <p:cNvPicPr/>
              <p:nvPr/>
            </p:nvPicPr>
            <p:blipFill>
              <a:blip r:embed="rId412"/>
              <a:stretch>
                <a:fillRect/>
              </a:stretch>
            </p:blipFill>
            <p:spPr>
              <a:xfrm>
                <a:off x="5948939" y="3840811"/>
                <a:ext cx="87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64" name="Freihand 363">
                <a:extLst>
                  <a:ext uri="{FF2B5EF4-FFF2-40B4-BE49-F238E27FC236}">
                    <a16:creationId xmlns:a16="http://schemas.microsoft.com/office/drawing/2014/main" id="{78A1B010-FEEA-4518-A815-C58D4C1D163B}"/>
                  </a:ext>
                </a:extLst>
              </p14:cNvPr>
              <p14:cNvContentPartPr/>
              <p14:nvPr/>
            </p14:nvContentPartPr>
            <p14:xfrm>
              <a:off x="6037139" y="3830011"/>
              <a:ext cx="139680" cy="61560"/>
            </p14:xfrm>
          </p:contentPart>
        </mc:Choice>
        <mc:Fallback>
          <p:pic>
            <p:nvPicPr>
              <p:cNvPr id="364" name="Freihand 363">
                <a:extLst>
                  <a:ext uri="{FF2B5EF4-FFF2-40B4-BE49-F238E27FC236}">
                    <a16:creationId xmlns:a16="http://schemas.microsoft.com/office/drawing/2014/main" id="{78A1B010-FEEA-4518-A815-C58D4C1D163B}"/>
                  </a:ext>
                </a:extLst>
              </p:cNvPr>
              <p:cNvPicPr/>
              <p:nvPr/>
            </p:nvPicPr>
            <p:blipFill>
              <a:blip r:embed="rId414"/>
              <a:stretch>
                <a:fillRect/>
              </a:stretch>
            </p:blipFill>
            <p:spPr>
              <a:xfrm>
                <a:off x="6032819" y="3825691"/>
                <a:ext cx="148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65" name="Freihand 364">
                <a:extLst>
                  <a:ext uri="{FF2B5EF4-FFF2-40B4-BE49-F238E27FC236}">
                    <a16:creationId xmlns:a16="http://schemas.microsoft.com/office/drawing/2014/main" id="{DCE9890C-26CB-46F0-BF95-AC9D3FCD1012}"/>
                  </a:ext>
                </a:extLst>
              </p14:cNvPr>
              <p14:cNvContentPartPr/>
              <p14:nvPr/>
            </p14:nvContentPartPr>
            <p14:xfrm>
              <a:off x="6217859" y="3772771"/>
              <a:ext cx="84240" cy="80280"/>
            </p14:xfrm>
          </p:contentPart>
        </mc:Choice>
        <mc:Fallback>
          <p:pic>
            <p:nvPicPr>
              <p:cNvPr id="365" name="Freihand 364">
                <a:extLst>
                  <a:ext uri="{FF2B5EF4-FFF2-40B4-BE49-F238E27FC236}">
                    <a16:creationId xmlns:a16="http://schemas.microsoft.com/office/drawing/2014/main" id="{DCE9890C-26CB-46F0-BF95-AC9D3FCD1012}"/>
                  </a:ext>
                </a:extLst>
              </p:cNvPr>
              <p:cNvPicPr/>
              <p:nvPr/>
            </p:nvPicPr>
            <p:blipFill>
              <a:blip r:embed="rId416"/>
              <a:stretch>
                <a:fillRect/>
              </a:stretch>
            </p:blipFill>
            <p:spPr>
              <a:xfrm>
                <a:off x="6213539" y="3768451"/>
                <a:ext cx="92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67" name="Freihand 366">
                <a:extLst>
                  <a:ext uri="{FF2B5EF4-FFF2-40B4-BE49-F238E27FC236}">
                    <a16:creationId xmlns:a16="http://schemas.microsoft.com/office/drawing/2014/main" id="{8F57234E-2198-4C70-AE56-EF7963FE83B7}"/>
                  </a:ext>
                </a:extLst>
              </p14:cNvPr>
              <p14:cNvContentPartPr/>
              <p14:nvPr/>
            </p14:nvContentPartPr>
            <p14:xfrm>
              <a:off x="6415859" y="3635251"/>
              <a:ext cx="87480" cy="141840"/>
            </p14:xfrm>
          </p:contentPart>
        </mc:Choice>
        <mc:Fallback>
          <p:pic>
            <p:nvPicPr>
              <p:cNvPr id="367" name="Freihand 366">
                <a:extLst>
                  <a:ext uri="{FF2B5EF4-FFF2-40B4-BE49-F238E27FC236}">
                    <a16:creationId xmlns:a16="http://schemas.microsoft.com/office/drawing/2014/main" id="{8F57234E-2198-4C70-AE56-EF7963FE83B7}"/>
                  </a:ext>
                </a:extLst>
              </p:cNvPr>
              <p:cNvPicPr/>
              <p:nvPr/>
            </p:nvPicPr>
            <p:blipFill>
              <a:blip r:embed="rId418"/>
              <a:stretch>
                <a:fillRect/>
              </a:stretch>
            </p:blipFill>
            <p:spPr>
              <a:xfrm>
                <a:off x="6411539" y="3630931"/>
                <a:ext cx="961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68" name="Freihand 367">
                <a:extLst>
                  <a:ext uri="{FF2B5EF4-FFF2-40B4-BE49-F238E27FC236}">
                    <a16:creationId xmlns:a16="http://schemas.microsoft.com/office/drawing/2014/main" id="{E8441DD8-A48B-4826-8B77-81A6AAF0B2AE}"/>
                  </a:ext>
                </a:extLst>
              </p14:cNvPr>
              <p14:cNvContentPartPr/>
              <p14:nvPr/>
            </p14:nvContentPartPr>
            <p14:xfrm>
              <a:off x="6506219" y="3633811"/>
              <a:ext cx="242640" cy="104760"/>
            </p14:xfrm>
          </p:contentPart>
        </mc:Choice>
        <mc:Fallback>
          <p:pic>
            <p:nvPicPr>
              <p:cNvPr id="368" name="Freihand 367">
                <a:extLst>
                  <a:ext uri="{FF2B5EF4-FFF2-40B4-BE49-F238E27FC236}">
                    <a16:creationId xmlns:a16="http://schemas.microsoft.com/office/drawing/2014/main" id="{E8441DD8-A48B-4826-8B77-81A6AAF0B2AE}"/>
                  </a:ext>
                </a:extLst>
              </p:cNvPr>
              <p:cNvPicPr/>
              <p:nvPr/>
            </p:nvPicPr>
            <p:blipFill>
              <a:blip r:embed="rId420"/>
              <a:stretch>
                <a:fillRect/>
              </a:stretch>
            </p:blipFill>
            <p:spPr>
              <a:xfrm>
                <a:off x="6501899" y="3629491"/>
                <a:ext cx="251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69" name="Freihand 368">
                <a:extLst>
                  <a:ext uri="{FF2B5EF4-FFF2-40B4-BE49-F238E27FC236}">
                    <a16:creationId xmlns:a16="http://schemas.microsoft.com/office/drawing/2014/main" id="{6FD5BB0C-2425-4696-B7F2-855995669732}"/>
                  </a:ext>
                </a:extLst>
              </p14:cNvPr>
              <p14:cNvContentPartPr/>
              <p14:nvPr/>
            </p14:nvContentPartPr>
            <p14:xfrm>
              <a:off x="6766139" y="3608611"/>
              <a:ext cx="24840" cy="10440"/>
            </p14:xfrm>
          </p:contentPart>
        </mc:Choice>
        <mc:Fallback>
          <p:pic>
            <p:nvPicPr>
              <p:cNvPr id="369" name="Freihand 368">
                <a:extLst>
                  <a:ext uri="{FF2B5EF4-FFF2-40B4-BE49-F238E27FC236}">
                    <a16:creationId xmlns:a16="http://schemas.microsoft.com/office/drawing/2014/main" id="{6FD5BB0C-2425-4696-B7F2-855995669732}"/>
                  </a:ext>
                </a:extLst>
              </p:cNvPr>
              <p:cNvPicPr/>
              <p:nvPr/>
            </p:nvPicPr>
            <p:blipFill>
              <a:blip r:embed="rId422"/>
              <a:stretch>
                <a:fillRect/>
              </a:stretch>
            </p:blipFill>
            <p:spPr>
              <a:xfrm>
                <a:off x="6761819" y="3604291"/>
                <a:ext cx="33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70" name="Freihand 369">
                <a:extLst>
                  <a:ext uri="{FF2B5EF4-FFF2-40B4-BE49-F238E27FC236}">
                    <a16:creationId xmlns:a16="http://schemas.microsoft.com/office/drawing/2014/main" id="{7F14C5F5-FDEF-4AB3-96EF-9D73E1E8D748}"/>
                  </a:ext>
                </a:extLst>
              </p14:cNvPr>
              <p14:cNvContentPartPr/>
              <p14:nvPr/>
            </p14:nvContentPartPr>
            <p14:xfrm>
              <a:off x="6801419" y="3630571"/>
              <a:ext cx="86400" cy="56160"/>
            </p14:xfrm>
          </p:contentPart>
        </mc:Choice>
        <mc:Fallback>
          <p:pic>
            <p:nvPicPr>
              <p:cNvPr id="370" name="Freihand 369">
                <a:extLst>
                  <a:ext uri="{FF2B5EF4-FFF2-40B4-BE49-F238E27FC236}">
                    <a16:creationId xmlns:a16="http://schemas.microsoft.com/office/drawing/2014/main" id="{7F14C5F5-FDEF-4AB3-96EF-9D73E1E8D748}"/>
                  </a:ext>
                </a:extLst>
              </p:cNvPr>
              <p:cNvPicPr/>
              <p:nvPr/>
            </p:nvPicPr>
            <p:blipFill>
              <a:blip r:embed="rId424"/>
              <a:stretch>
                <a:fillRect/>
              </a:stretch>
            </p:blipFill>
            <p:spPr>
              <a:xfrm>
                <a:off x="6797099" y="3626251"/>
                <a:ext cx="95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72" name="Freihand 371">
                <a:extLst>
                  <a:ext uri="{FF2B5EF4-FFF2-40B4-BE49-F238E27FC236}">
                    <a16:creationId xmlns:a16="http://schemas.microsoft.com/office/drawing/2014/main" id="{FDF66BF6-988C-4116-A50D-BFCFDA529542}"/>
                  </a:ext>
                </a:extLst>
              </p14:cNvPr>
              <p14:cNvContentPartPr/>
              <p14:nvPr/>
            </p14:nvContentPartPr>
            <p14:xfrm>
              <a:off x="6915899" y="3493051"/>
              <a:ext cx="35280" cy="99360"/>
            </p14:xfrm>
          </p:contentPart>
        </mc:Choice>
        <mc:Fallback>
          <p:pic>
            <p:nvPicPr>
              <p:cNvPr id="372" name="Freihand 371">
                <a:extLst>
                  <a:ext uri="{FF2B5EF4-FFF2-40B4-BE49-F238E27FC236}">
                    <a16:creationId xmlns:a16="http://schemas.microsoft.com/office/drawing/2014/main" id="{FDF66BF6-988C-4116-A50D-BFCFDA529542}"/>
                  </a:ext>
                </a:extLst>
              </p:cNvPr>
              <p:cNvPicPr/>
              <p:nvPr/>
            </p:nvPicPr>
            <p:blipFill>
              <a:blip r:embed="rId426"/>
              <a:stretch>
                <a:fillRect/>
              </a:stretch>
            </p:blipFill>
            <p:spPr>
              <a:xfrm>
                <a:off x="6911579" y="3488731"/>
                <a:ext cx="43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73" name="Freihand 372">
                <a:extLst>
                  <a:ext uri="{FF2B5EF4-FFF2-40B4-BE49-F238E27FC236}">
                    <a16:creationId xmlns:a16="http://schemas.microsoft.com/office/drawing/2014/main" id="{FBC10BDE-D80A-439D-BD83-4363FA144C30}"/>
                  </a:ext>
                </a:extLst>
              </p14:cNvPr>
              <p14:cNvContentPartPr/>
              <p14:nvPr/>
            </p14:nvContentPartPr>
            <p14:xfrm>
              <a:off x="6979619" y="3556771"/>
              <a:ext cx="86400" cy="87480"/>
            </p14:xfrm>
          </p:contentPart>
        </mc:Choice>
        <mc:Fallback>
          <p:pic>
            <p:nvPicPr>
              <p:cNvPr id="373" name="Freihand 372">
                <a:extLst>
                  <a:ext uri="{FF2B5EF4-FFF2-40B4-BE49-F238E27FC236}">
                    <a16:creationId xmlns:a16="http://schemas.microsoft.com/office/drawing/2014/main" id="{FBC10BDE-D80A-439D-BD83-4363FA144C30}"/>
                  </a:ext>
                </a:extLst>
              </p:cNvPr>
              <p:cNvPicPr/>
              <p:nvPr/>
            </p:nvPicPr>
            <p:blipFill>
              <a:blip r:embed="rId428"/>
              <a:stretch>
                <a:fillRect/>
              </a:stretch>
            </p:blipFill>
            <p:spPr>
              <a:xfrm>
                <a:off x="6975299" y="3552451"/>
                <a:ext cx="95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74" name="Freihand 373">
                <a:extLst>
                  <a:ext uri="{FF2B5EF4-FFF2-40B4-BE49-F238E27FC236}">
                    <a16:creationId xmlns:a16="http://schemas.microsoft.com/office/drawing/2014/main" id="{5C43DCFB-A590-43CE-A650-7184942C40B7}"/>
                  </a:ext>
                </a:extLst>
              </p14:cNvPr>
              <p14:cNvContentPartPr/>
              <p14:nvPr/>
            </p14:nvContentPartPr>
            <p14:xfrm>
              <a:off x="7113899" y="3519331"/>
              <a:ext cx="106200" cy="113760"/>
            </p14:xfrm>
          </p:contentPart>
        </mc:Choice>
        <mc:Fallback>
          <p:pic>
            <p:nvPicPr>
              <p:cNvPr id="374" name="Freihand 373">
                <a:extLst>
                  <a:ext uri="{FF2B5EF4-FFF2-40B4-BE49-F238E27FC236}">
                    <a16:creationId xmlns:a16="http://schemas.microsoft.com/office/drawing/2014/main" id="{5C43DCFB-A590-43CE-A650-7184942C40B7}"/>
                  </a:ext>
                </a:extLst>
              </p:cNvPr>
              <p:cNvPicPr/>
              <p:nvPr/>
            </p:nvPicPr>
            <p:blipFill>
              <a:blip r:embed="rId430"/>
              <a:stretch>
                <a:fillRect/>
              </a:stretch>
            </p:blipFill>
            <p:spPr>
              <a:xfrm>
                <a:off x="7109579" y="3515011"/>
                <a:ext cx="114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75" name="Freihand 374">
                <a:extLst>
                  <a:ext uri="{FF2B5EF4-FFF2-40B4-BE49-F238E27FC236}">
                    <a16:creationId xmlns:a16="http://schemas.microsoft.com/office/drawing/2014/main" id="{AD0BE486-6BFA-49E4-BE1D-506A2D60594A}"/>
                  </a:ext>
                </a:extLst>
              </p14:cNvPr>
              <p14:cNvContentPartPr/>
              <p14:nvPr/>
            </p14:nvContentPartPr>
            <p14:xfrm>
              <a:off x="7266899" y="3542011"/>
              <a:ext cx="64080" cy="65520"/>
            </p14:xfrm>
          </p:contentPart>
        </mc:Choice>
        <mc:Fallback>
          <p:pic>
            <p:nvPicPr>
              <p:cNvPr id="375" name="Freihand 374">
                <a:extLst>
                  <a:ext uri="{FF2B5EF4-FFF2-40B4-BE49-F238E27FC236}">
                    <a16:creationId xmlns:a16="http://schemas.microsoft.com/office/drawing/2014/main" id="{AD0BE486-6BFA-49E4-BE1D-506A2D60594A}"/>
                  </a:ext>
                </a:extLst>
              </p:cNvPr>
              <p:cNvPicPr/>
              <p:nvPr/>
            </p:nvPicPr>
            <p:blipFill>
              <a:blip r:embed="rId432"/>
              <a:stretch>
                <a:fillRect/>
              </a:stretch>
            </p:blipFill>
            <p:spPr>
              <a:xfrm>
                <a:off x="7262579" y="3537691"/>
                <a:ext cx="72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76" name="Freihand 375">
                <a:extLst>
                  <a:ext uri="{FF2B5EF4-FFF2-40B4-BE49-F238E27FC236}">
                    <a16:creationId xmlns:a16="http://schemas.microsoft.com/office/drawing/2014/main" id="{9F8A0C30-5479-40DC-84C9-46824D73DB08}"/>
                  </a:ext>
                </a:extLst>
              </p14:cNvPr>
              <p14:cNvContentPartPr/>
              <p14:nvPr/>
            </p14:nvContentPartPr>
            <p14:xfrm>
              <a:off x="7355459" y="3515371"/>
              <a:ext cx="371880" cy="196200"/>
            </p14:xfrm>
          </p:contentPart>
        </mc:Choice>
        <mc:Fallback>
          <p:pic>
            <p:nvPicPr>
              <p:cNvPr id="376" name="Freihand 375">
                <a:extLst>
                  <a:ext uri="{FF2B5EF4-FFF2-40B4-BE49-F238E27FC236}">
                    <a16:creationId xmlns:a16="http://schemas.microsoft.com/office/drawing/2014/main" id="{9F8A0C30-5479-40DC-84C9-46824D73DB08}"/>
                  </a:ext>
                </a:extLst>
              </p:cNvPr>
              <p:cNvPicPr/>
              <p:nvPr/>
            </p:nvPicPr>
            <p:blipFill>
              <a:blip r:embed="rId434"/>
              <a:stretch>
                <a:fillRect/>
              </a:stretch>
            </p:blipFill>
            <p:spPr>
              <a:xfrm>
                <a:off x="7351139" y="3511051"/>
                <a:ext cx="380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77" name="Freihand 376">
                <a:extLst>
                  <a:ext uri="{FF2B5EF4-FFF2-40B4-BE49-F238E27FC236}">
                    <a16:creationId xmlns:a16="http://schemas.microsoft.com/office/drawing/2014/main" id="{EFD4999B-916F-426B-80FB-27B064E8B279}"/>
                  </a:ext>
                </a:extLst>
              </p14:cNvPr>
              <p14:cNvContentPartPr/>
              <p14:nvPr/>
            </p14:nvContentPartPr>
            <p14:xfrm>
              <a:off x="7878899" y="3470731"/>
              <a:ext cx="15840" cy="79200"/>
            </p14:xfrm>
          </p:contentPart>
        </mc:Choice>
        <mc:Fallback>
          <p:pic>
            <p:nvPicPr>
              <p:cNvPr id="377" name="Freihand 376">
                <a:extLst>
                  <a:ext uri="{FF2B5EF4-FFF2-40B4-BE49-F238E27FC236}">
                    <a16:creationId xmlns:a16="http://schemas.microsoft.com/office/drawing/2014/main" id="{EFD4999B-916F-426B-80FB-27B064E8B279}"/>
                  </a:ext>
                </a:extLst>
              </p:cNvPr>
              <p:cNvPicPr/>
              <p:nvPr/>
            </p:nvPicPr>
            <p:blipFill>
              <a:blip r:embed="rId436"/>
              <a:stretch>
                <a:fillRect/>
              </a:stretch>
            </p:blipFill>
            <p:spPr>
              <a:xfrm>
                <a:off x="7874579" y="3466411"/>
                <a:ext cx="24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78" name="Freihand 377">
                <a:extLst>
                  <a:ext uri="{FF2B5EF4-FFF2-40B4-BE49-F238E27FC236}">
                    <a16:creationId xmlns:a16="http://schemas.microsoft.com/office/drawing/2014/main" id="{A5C2B34A-ABCE-4A63-A497-40440AD14199}"/>
                  </a:ext>
                </a:extLst>
              </p14:cNvPr>
              <p14:cNvContentPartPr/>
              <p14:nvPr/>
            </p14:nvContentPartPr>
            <p14:xfrm>
              <a:off x="7878899" y="3444811"/>
              <a:ext cx="32760" cy="5040"/>
            </p14:xfrm>
          </p:contentPart>
        </mc:Choice>
        <mc:Fallback>
          <p:pic>
            <p:nvPicPr>
              <p:cNvPr id="378" name="Freihand 377">
                <a:extLst>
                  <a:ext uri="{FF2B5EF4-FFF2-40B4-BE49-F238E27FC236}">
                    <a16:creationId xmlns:a16="http://schemas.microsoft.com/office/drawing/2014/main" id="{A5C2B34A-ABCE-4A63-A497-40440AD14199}"/>
                  </a:ext>
                </a:extLst>
              </p:cNvPr>
              <p:cNvPicPr/>
              <p:nvPr/>
            </p:nvPicPr>
            <p:blipFill>
              <a:blip r:embed="rId438"/>
              <a:stretch>
                <a:fillRect/>
              </a:stretch>
            </p:blipFill>
            <p:spPr>
              <a:xfrm>
                <a:off x="7874579" y="3440491"/>
                <a:ext cx="41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79" name="Freihand 378">
                <a:extLst>
                  <a:ext uri="{FF2B5EF4-FFF2-40B4-BE49-F238E27FC236}">
                    <a16:creationId xmlns:a16="http://schemas.microsoft.com/office/drawing/2014/main" id="{7C461B34-4EF5-4768-B605-43472B9B3226}"/>
                  </a:ext>
                </a:extLst>
              </p14:cNvPr>
              <p14:cNvContentPartPr/>
              <p14:nvPr/>
            </p14:nvContentPartPr>
            <p14:xfrm>
              <a:off x="7935419" y="3464611"/>
              <a:ext cx="72720" cy="91080"/>
            </p14:xfrm>
          </p:contentPart>
        </mc:Choice>
        <mc:Fallback>
          <p:pic>
            <p:nvPicPr>
              <p:cNvPr id="379" name="Freihand 378">
                <a:extLst>
                  <a:ext uri="{FF2B5EF4-FFF2-40B4-BE49-F238E27FC236}">
                    <a16:creationId xmlns:a16="http://schemas.microsoft.com/office/drawing/2014/main" id="{7C461B34-4EF5-4768-B605-43472B9B3226}"/>
                  </a:ext>
                </a:extLst>
              </p:cNvPr>
              <p:cNvPicPr/>
              <p:nvPr/>
            </p:nvPicPr>
            <p:blipFill>
              <a:blip r:embed="rId440"/>
              <a:stretch>
                <a:fillRect/>
              </a:stretch>
            </p:blipFill>
            <p:spPr>
              <a:xfrm>
                <a:off x="7931099" y="3460291"/>
                <a:ext cx="81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80" name="Freihand 379">
                <a:extLst>
                  <a:ext uri="{FF2B5EF4-FFF2-40B4-BE49-F238E27FC236}">
                    <a16:creationId xmlns:a16="http://schemas.microsoft.com/office/drawing/2014/main" id="{B686E7ED-691B-4614-81C4-9D7D620C7922}"/>
                  </a:ext>
                </a:extLst>
              </p14:cNvPr>
              <p14:cNvContentPartPr/>
              <p14:nvPr/>
            </p14:nvContentPartPr>
            <p14:xfrm>
              <a:off x="8148539" y="3463891"/>
              <a:ext cx="124200" cy="95040"/>
            </p14:xfrm>
          </p:contentPart>
        </mc:Choice>
        <mc:Fallback>
          <p:pic>
            <p:nvPicPr>
              <p:cNvPr id="380" name="Freihand 379">
                <a:extLst>
                  <a:ext uri="{FF2B5EF4-FFF2-40B4-BE49-F238E27FC236}">
                    <a16:creationId xmlns:a16="http://schemas.microsoft.com/office/drawing/2014/main" id="{B686E7ED-691B-4614-81C4-9D7D620C7922}"/>
                  </a:ext>
                </a:extLst>
              </p:cNvPr>
              <p:cNvPicPr/>
              <p:nvPr/>
            </p:nvPicPr>
            <p:blipFill>
              <a:blip r:embed="rId442"/>
              <a:stretch>
                <a:fillRect/>
              </a:stretch>
            </p:blipFill>
            <p:spPr>
              <a:xfrm>
                <a:off x="8144219" y="3459571"/>
                <a:ext cx="132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81" name="Freihand 380">
                <a:extLst>
                  <a:ext uri="{FF2B5EF4-FFF2-40B4-BE49-F238E27FC236}">
                    <a16:creationId xmlns:a16="http://schemas.microsoft.com/office/drawing/2014/main" id="{C7AEE2DD-BAC0-43B4-9DAF-CE60A9556C25}"/>
                  </a:ext>
                </a:extLst>
              </p14:cNvPr>
              <p14:cNvContentPartPr/>
              <p14:nvPr/>
            </p14:nvContentPartPr>
            <p14:xfrm>
              <a:off x="8265539" y="3461731"/>
              <a:ext cx="81360" cy="90720"/>
            </p14:xfrm>
          </p:contentPart>
        </mc:Choice>
        <mc:Fallback>
          <p:pic>
            <p:nvPicPr>
              <p:cNvPr id="381" name="Freihand 380">
                <a:extLst>
                  <a:ext uri="{FF2B5EF4-FFF2-40B4-BE49-F238E27FC236}">
                    <a16:creationId xmlns:a16="http://schemas.microsoft.com/office/drawing/2014/main" id="{C7AEE2DD-BAC0-43B4-9DAF-CE60A9556C25}"/>
                  </a:ext>
                </a:extLst>
              </p:cNvPr>
              <p:cNvPicPr/>
              <p:nvPr/>
            </p:nvPicPr>
            <p:blipFill>
              <a:blip r:embed="rId444"/>
              <a:stretch>
                <a:fillRect/>
              </a:stretch>
            </p:blipFill>
            <p:spPr>
              <a:xfrm>
                <a:off x="8261219" y="3457411"/>
                <a:ext cx="90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83" name="Freihand 382">
                <a:extLst>
                  <a:ext uri="{FF2B5EF4-FFF2-40B4-BE49-F238E27FC236}">
                    <a16:creationId xmlns:a16="http://schemas.microsoft.com/office/drawing/2014/main" id="{FDAE824D-1CB2-4331-85A0-23EB13C9C84A}"/>
                  </a:ext>
                </a:extLst>
              </p14:cNvPr>
              <p14:cNvContentPartPr/>
              <p14:nvPr/>
            </p14:nvContentPartPr>
            <p14:xfrm>
              <a:off x="8457419" y="3371371"/>
              <a:ext cx="69480" cy="176760"/>
            </p14:xfrm>
          </p:contentPart>
        </mc:Choice>
        <mc:Fallback>
          <p:pic>
            <p:nvPicPr>
              <p:cNvPr id="383" name="Freihand 382">
                <a:extLst>
                  <a:ext uri="{FF2B5EF4-FFF2-40B4-BE49-F238E27FC236}">
                    <a16:creationId xmlns:a16="http://schemas.microsoft.com/office/drawing/2014/main" id="{FDAE824D-1CB2-4331-85A0-23EB13C9C84A}"/>
                  </a:ext>
                </a:extLst>
              </p:cNvPr>
              <p:cNvPicPr/>
              <p:nvPr/>
            </p:nvPicPr>
            <p:blipFill>
              <a:blip r:embed="rId446"/>
              <a:stretch>
                <a:fillRect/>
              </a:stretch>
            </p:blipFill>
            <p:spPr>
              <a:xfrm>
                <a:off x="8453099" y="3367051"/>
                <a:ext cx="78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84" name="Freihand 383">
                <a:extLst>
                  <a:ext uri="{FF2B5EF4-FFF2-40B4-BE49-F238E27FC236}">
                    <a16:creationId xmlns:a16="http://schemas.microsoft.com/office/drawing/2014/main" id="{20908096-D771-4B0E-BC31-BA5B97B68164}"/>
                  </a:ext>
                </a:extLst>
              </p14:cNvPr>
              <p14:cNvContentPartPr/>
              <p14:nvPr/>
            </p14:nvContentPartPr>
            <p14:xfrm>
              <a:off x="8524019" y="3472531"/>
              <a:ext cx="172800" cy="66600"/>
            </p14:xfrm>
          </p:contentPart>
        </mc:Choice>
        <mc:Fallback>
          <p:pic>
            <p:nvPicPr>
              <p:cNvPr id="384" name="Freihand 383">
                <a:extLst>
                  <a:ext uri="{FF2B5EF4-FFF2-40B4-BE49-F238E27FC236}">
                    <a16:creationId xmlns:a16="http://schemas.microsoft.com/office/drawing/2014/main" id="{20908096-D771-4B0E-BC31-BA5B97B68164}"/>
                  </a:ext>
                </a:extLst>
              </p:cNvPr>
              <p:cNvPicPr/>
              <p:nvPr/>
            </p:nvPicPr>
            <p:blipFill>
              <a:blip r:embed="rId448"/>
              <a:stretch>
                <a:fillRect/>
              </a:stretch>
            </p:blipFill>
            <p:spPr>
              <a:xfrm>
                <a:off x="8519699" y="3468211"/>
                <a:ext cx="181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85" name="Freihand 384">
                <a:extLst>
                  <a:ext uri="{FF2B5EF4-FFF2-40B4-BE49-F238E27FC236}">
                    <a16:creationId xmlns:a16="http://schemas.microsoft.com/office/drawing/2014/main" id="{EEB12E6C-99DB-4B0E-919F-87DFA572AA14}"/>
                  </a:ext>
                </a:extLst>
              </p14:cNvPr>
              <p14:cNvContentPartPr/>
              <p14:nvPr/>
            </p14:nvContentPartPr>
            <p14:xfrm>
              <a:off x="8710859" y="3448051"/>
              <a:ext cx="164880" cy="255960"/>
            </p14:xfrm>
          </p:contentPart>
        </mc:Choice>
        <mc:Fallback>
          <p:pic>
            <p:nvPicPr>
              <p:cNvPr id="385" name="Freihand 384">
                <a:extLst>
                  <a:ext uri="{FF2B5EF4-FFF2-40B4-BE49-F238E27FC236}">
                    <a16:creationId xmlns:a16="http://schemas.microsoft.com/office/drawing/2014/main" id="{EEB12E6C-99DB-4B0E-919F-87DFA572AA14}"/>
                  </a:ext>
                </a:extLst>
              </p:cNvPr>
              <p:cNvPicPr/>
              <p:nvPr/>
            </p:nvPicPr>
            <p:blipFill>
              <a:blip r:embed="rId450"/>
              <a:stretch>
                <a:fillRect/>
              </a:stretch>
            </p:blipFill>
            <p:spPr>
              <a:xfrm>
                <a:off x="8706539" y="3443731"/>
                <a:ext cx="173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86" name="Freihand 385">
                <a:extLst>
                  <a:ext uri="{FF2B5EF4-FFF2-40B4-BE49-F238E27FC236}">
                    <a16:creationId xmlns:a16="http://schemas.microsoft.com/office/drawing/2014/main" id="{225600D0-8504-4A68-BFB6-C97E75C5CF98}"/>
                  </a:ext>
                </a:extLst>
              </p14:cNvPr>
              <p14:cNvContentPartPr/>
              <p14:nvPr/>
            </p14:nvContentPartPr>
            <p14:xfrm>
              <a:off x="9056459" y="3433291"/>
              <a:ext cx="168840" cy="100800"/>
            </p14:xfrm>
          </p:contentPart>
        </mc:Choice>
        <mc:Fallback>
          <p:pic>
            <p:nvPicPr>
              <p:cNvPr id="386" name="Freihand 385">
                <a:extLst>
                  <a:ext uri="{FF2B5EF4-FFF2-40B4-BE49-F238E27FC236}">
                    <a16:creationId xmlns:a16="http://schemas.microsoft.com/office/drawing/2014/main" id="{225600D0-8504-4A68-BFB6-C97E75C5CF98}"/>
                  </a:ext>
                </a:extLst>
              </p:cNvPr>
              <p:cNvPicPr/>
              <p:nvPr/>
            </p:nvPicPr>
            <p:blipFill>
              <a:blip r:embed="rId452"/>
              <a:stretch>
                <a:fillRect/>
              </a:stretch>
            </p:blipFill>
            <p:spPr>
              <a:xfrm>
                <a:off x="9052139" y="3428971"/>
                <a:ext cx="17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87" name="Freihand 386">
                <a:extLst>
                  <a:ext uri="{FF2B5EF4-FFF2-40B4-BE49-F238E27FC236}">
                    <a16:creationId xmlns:a16="http://schemas.microsoft.com/office/drawing/2014/main" id="{7AABF43C-8F2F-4747-A71D-CF3054C5CEA5}"/>
                  </a:ext>
                </a:extLst>
              </p14:cNvPr>
              <p14:cNvContentPartPr/>
              <p14:nvPr/>
            </p14:nvContentPartPr>
            <p14:xfrm>
              <a:off x="9235379" y="3441931"/>
              <a:ext cx="87120" cy="88560"/>
            </p14:xfrm>
          </p:contentPart>
        </mc:Choice>
        <mc:Fallback>
          <p:pic>
            <p:nvPicPr>
              <p:cNvPr id="387" name="Freihand 386">
                <a:extLst>
                  <a:ext uri="{FF2B5EF4-FFF2-40B4-BE49-F238E27FC236}">
                    <a16:creationId xmlns:a16="http://schemas.microsoft.com/office/drawing/2014/main" id="{7AABF43C-8F2F-4747-A71D-CF3054C5CEA5}"/>
                  </a:ext>
                </a:extLst>
              </p:cNvPr>
              <p:cNvPicPr/>
              <p:nvPr/>
            </p:nvPicPr>
            <p:blipFill>
              <a:blip r:embed="rId454"/>
              <a:stretch>
                <a:fillRect/>
              </a:stretch>
            </p:blipFill>
            <p:spPr>
              <a:xfrm>
                <a:off x="9231059" y="3437611"/>
                <a:ext cx="95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90" name="Freihand 389">
                <a:extLst>
                  <a:ext uri="{FF2B5EF4-FFF2-40B4-BE49-F238E27FC236}">
                    <a16:creationId xmlns:a16="http://schemas.microsoft.com/office/drawing/2014/main" id="{5F45BA2A-FCE7-4D93-A525-03D9D813CCFF}"/>
                  </a:ext>
                </a:extLst>
              </p14:cNvPr>
              <p14:cNvContentPartPr/>
              <p14:nvPr/>
            </p14:nvContentPartPr>
            <p14:xfrm>
              <a:off x="9510419" y="3374611"/>
              <a:ext cx="25560" cy="161280"/>
            </p14:xfrm>
          </p:contentPart>
        </mc:Choice>
        <mc:Fallback>
          <p:pic>
            <p:nvPicPr>
              <p:cNvPr id="390" name="Freihand 389">
                <a:extLst>
                  <a:ext uri="{FF2B5EF4-FFF2-40B4-BE49-F238E27FC236}">
                    <a16:creationId xmlns:a16="http://schemas.microsoft.com/office/drawing/2014/main" id="{5F45BA2A-FCE7-4D93-A525-03D9D813CCFF}"/>
                  </a:ext>
                </a:extLst>
              </p:cNvPr>
              <p:cNvPicPr/>
              <p:nvPr/>
            </p:nvPicPr>
            <p:blipFill>
              <a:blip r:embed="rId456"/>
              <a:stretch>
                <a:fillRect/>
              </a:stretch>
            </p:blipFill>
            <p:spPr>
              <a:xfrm>
                <a:off x="9506099" y="3370291"/>
                <a:ext cx="34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91" name="Freihand 390">
                <a:extLst>
                  <a:ext uri="{FF2B5EF4-FFF2-40B4-BE49-F238E27FC236}">
                    <a16:creationId xmlns:a16="http://schemas.microsoft.com/office/drawing/2014/main" id="{1BD3413F-50E0-4E4E-9DC0-D94F9D79BE4E}"/>
                  </a:ext>
                </a:extLst>
              </p14:cNvPr>
              <p14:cNvContentPartPr/>
              <p14:nvPr/>
            </p14:nvContentPartPr>
            <p14:xfrm>
              <a:off x="9501779" y="3353371"/>
              <a:ext cx="165960" cy="25560"/>
            </p14:xfrm>
          </p:contentPart>
        </mc:Choice>
        <mc:Fallback>
          <p:pic>
            <p:nvPicPr>
              <p:cNvPr id="391" name="Freihand 390">
                <a:extLst>
                  <a:ext uri="{FF2B5EF4-FFF2-40B4-BE49-F238E27FC236}">
                    <a16:creationId xmlns:a16="http://schemas.microsoft.com/office/drawing/2014/main" id="{1BD3413F-50E0-4E4E-9DC0-D94F9D79BE4E}"/>
                  </a:ext>
                </a:extLst>
              </p:cNvPr>
              <p:cNvPicPr/>
              <p:nvPr/>
            </p:nvPicPr>
            <p:blipFill>
              <a:blip r:embed="rId458"/>
              <a:stretch>
                <a:fillRect/>
              </a:stretch>
            </p:blipFill>
            <p:spPr>
              <a:xfrm>
                <a:off x="9497459" y="3349051"/>
                <a:ext cx="174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92" name="Freihand 391">
                <a:extLst>
                  <a:ext uri="{FF2B5EF4-FFF2-40B4-BE49-F238E27FC236}">
                    <a16:creationId xmlns:a16="http://schemas.microsoft.com/office/drawing/2014/main" id="{488C79E9-3292-4F34-BB79-A80D6977AF80}"/>
                  </a:ext>
                </a:extLst>
              </p14:cNvPr>
              <p14:cNvContentPartPr/>
              <p14:nvPr/>
            </p14:nvContentPartPr>
            <p14:xfrm>
              <a:off x="9479099" y="3413131"/>
              <a:ext cx="200160" cy="129960"/>
            </p14:xfrm>
          </p:contentPart>
        </mc:Choice>
        <mc:Fallback>
          <p:pic>
            <p:nvPicPr>
              <p:cNvPr id="392" name="Freihand 391">
                <a:extLst>
                  <a:ext uri="{FF2B5EF4-FFF2-40B4-BE49-F238E27FC236}">
                    <a16:creationId xmlns:a16="http://schemas.microsoft.com/office/drawing/2014/main" id="{488C79E9-3292-4F34-BB79-A80D6977AF80}"/>
                  </a:ext>
                </a:extLst>
              </p:cNvPr>
              <p:cNvPicPr/>
              <p:nvPr/>
            </p:nvPicPr>
            <p:blipFill>
              <a:blip r:embed="rId460"/>
              <a:stretch>
                <a:fillRect/>
              </a:stretch>
            </p:blipFill>
            <p:spPr>
              <a:xfrm>
                <a:off x="9474779" y="3408811"/>
                <a:ext cx="208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93" name="Freihand 392">
                <a:extLst>
                  <a:ext uri="{FF2B5EF4-FFF2-40B4-BE49-F238E27FC236}">
                    <a16:creationId xmlns:a16="http://schemas.microsoft.com/office/drawing/2014/main" id="{3223BC42-80B7-404B-812B-8484A5ED6EAB}"/>
                  </a:ext>
                </a:extLst>
              </p14:cNvPr>
              <p14:cNvContentPartPr/>
              <p14:nvPr/>
            </p14:nvContentPartPr>
            <p14:xfrm>
              <a:off x="9735779" y="3356251"/>
              <a:ext cx="170280" cy="136800"/>
            </p14:xfrm>
          </p:contentPart>
        </mc:Choice>
        <mc:Fallback>
          <p:pic>
            <p:nvPicPr>
              <p:cNvPr id="393" name="Freihand 392">
                <a:extLst>
                  <a:ext uri="{FF2B5EF4-FFF2-40B4-BE49-F238E27FC236}">
                    <a16:creationId xmlns:a16="http://schemas.microsoft.com/office/drawing/2014/main" id="{3223BC42-80B7-404B-812B-8484A5ED6EAB}"/>
                  </a:ext>
                </a:extLst>
              </p:cNvPr>
              <p:cNvPicPr/>
              <p:nvPr/>
            </p:nvPicPr>
            <p:blipFill>
              <a:blip r:embed="rId462"/>
              <a:stretch>
                <a:fillRect/>
              </a:stretch>
            </p:blipFill>
            <p:spPr>
              <a:xfrm>
                <a:off x="9731459" y="3351931"/>
                <a:ext cx="178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0" name="Freihand 9">
                <a:extLst>
                  <a:ext uri="{FF2B5EF4-FFF2-40B4-BE49-F238E27FC236}">
                    <a16:creationId xmlns:a16="http://schemas.microsoft.com/office/drawing/2014/main" id="{1031111D-6433-42A1-9CD3-42746576B347}"/>
                  </a:ext>
                </a:extLst>
              </p14:cNvPr>
              <p14:cNvContentPartPr/>
              <p14:nvPr/>
            </p14:nvContentPartPr>
            <p14:xfrm>
              <a:off x="2648459" y="2879971"/>
              <a:ext cx="693720" cy="202320"/>
            </p14:xfrm>
          </p:contentPart>
        </mc:Choice>
        <mc:Fallback>
          <p:pic>
            <p:nvPicPr>
              <p:cNvPr id="10" name="Freihand 9">
                <a:extLst>
                  <a:ext uri="{FF2B5EF4-FFF2-40B4-BE49-F238E27FC236}">
                    <a16:creationId xmlns:a16="http://schemas.microsoft.com/office/drawing/2014/main" id="{1031111D-6433-42A1-9CD3-42746576B347}"/>
                  </a:ext>
                </a:extLst>
              </p:cNvPr>
              <p:cNvPicPr/>
              <p:nvPr/>
            </p:nvPicPr>
            <p:blipFill>
              <a:blip r:embed="rId464"/>
              <a:stretch>
                <a:fillRect/>
              </a:stretch>
            </p:blipFill>
            <p:spPr>
              <a:xfrm>
                <a:off x="2644139" y="2875651"/>
                <a:ext cx="702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 name="Freihand 15">
                <a:extLst>
                  <a:ext uri="{FF2B5EF4-FFF2-40B4-BE49-F238E27FC236}">
                    <a16:creationId xmlns:a16="http://schemas.microsoft.com/office/drawing/2014/main" id="{5C1311DF-9D09-4AD7-AF68-C9FDD301FE95}"/>
                  </a:ext>
                </a:extLst>
              </p14:cNvPr>
              <p14:cNvContentPartPr/>
              <p14:nvPr/>
            </p14:nvContentPartPr>
            <p14:xfrm>
              <a:off x="7369859" y="2847931"/>
              <a:ext cx="622080" cy="304560"/>
            </p14:xfrm>
          </p:contentPart>
        </mc:Choice>
        <mc:Fallback>
          <p:pic>
            <p:nvPicPr>
              <p:cNvPr id="16" name="Freihand 15">
                <a:extLst>
                  <a:ext uri="{FF2B5EF4-FFF2-40B4-BE49-F238E27FC236}">
                    <a16:creationId xmlns:a16="http://schemas.microsoft.com/office/drawing/2014/main" id="{5C1311DF-9D09-4AD7-AF68-C9FDD301FE95}"/>
                  </a:ext>
                </a:extLst>
              </p:cNvPr>
              <p:cNvPicPr/>
              <p:nvPr/>
            </p:nvPicPr>
            <p:blipFill>
              <a:blip r:embed="rId466"/>
              <a:stretch>
                <a:fillRect/>
              </a:stretch>
            </p:blipFill>
            <p:spPr>
              <a:xfrm>
                <a:off x="7365539" y="2843611"/>
                <a:ext cx="6307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06" name="Freihand 305">
                <a:extLst>
                  <a:ext uri="{FF2B5EF4-FFF2-40B4-BE49-F238E27FC236}">
                    <a16:creationId xmlns:a16="http://schemas.microsoft.com/office/drawing/2014/main" id="{6F9D4360-874E-4A29-A560-D9C6A2ABA9FB}"/>
                  </a:ext>
                </a:extLst>
              </p14:cNvPr>
              <p14:cNvContentPartPr/>
              <p14:nvPr/>
            </p14:nvContentPartPr>
            <p14:xfrm>
              <a:off x="8572979" y="1830931"/>
              <a:ext cx="70920" cy="201240"/>
            </p14:xfrm>
          </p:contentPart>
        </mc:Choice>
        <mc:Fallback>
          <p:pic>
            <p:nvPicPr>
              <p:cNvPr id="306" name="Freihand 305">
                <a:extLst>
                  <a:ext uri="{FF2B5EF4-FFF2-40B4-BE49-F238E27FC236}">
                    <a16:creationId xmlns:a16="http://schemas.microsoft.com/office/drawing/2014/main" id="{6F9D4360-874E-4A29-A560-D9C6A2ABA9FB}"/>
                  </a:ext>
                </a:extLst>
              </p:cNvPr>
              <p:cNvPicPr/>
              <p:nvPr/>
            </p:nvPicPr>
            <p:blipFill>
              <a:blip r:embed="rId468"/>
              <a:stretch>
                <a:fillRect/>
              </a:stretch>
            </p:blipFill>
            <p:spPr>
              <a:xfrm>
                <a:off x="8568659" y="1826611"/>
                <a:ext cx="795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07" name="Freihand 306">
                <a:extLst>
                  <a:ext uri="{FF2B5EF4-FFF2-40B4-BE49-F238E27FC236}">
                    <a16:creationId xmlns:a16="http://schemas.microsoft.com/office/drawing/2014/main" id="{073C2A18-D88C-4226-9C4F-F85C149DB5FA}"/>
                  </a:ext>
                </a:extLst>
              </p14:cNvPr>
              <p14:cNvContentPartPr/>
              <p14:nvPr/>
            </p14:nvContentPartPr>
            <p14:xfrm>
              <a:off x="8497019" y="1769371"/>
              <a:ext cx="175680" cy="127080"/>
            </p14:xfrm>
          </p:contentPart>
        </mc:Choice>
        <mc:Fallback>
          <p:pic>
            <p:nvPicPr>
              <p:cNvPr id="307" name="Freihand 306">
                <a:extLst>
                  <a:ext uri="{FF2B5EF4-FFF2-40B4-BE49-F238E27FC236}">
                    <a16:creationId xmlns:a16="http://schemas.microsoft.com/office/drawing/2014/main" id="{073C2A18-D88C-4226-9C4F-F85C149DB5FA}"/>
                  </a:ext>
                </a:extLst>
              </p:cNvPr>
              <p:cNvPicPr/>
              <p:nvPr/>
            </p:nvPicPr>
            <p:blipFill>
              <a:blip r:embed="rId470"/>
              <a:stretch>
                <a:fillRect/>
              </a:stretch>
            </p:blipFill>
            <p:spPr>
              <a:xfrm>
                <a:off x="8492699" y="1765051"/>
                <a:ext cx="184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8" name="Freihand 307">
                <a:extLst>
                  <a:ext uri="{FF2B5EF4-FFF2-40B4-BE49-F238E27FC236}">
                    <a16:creationId xmlns:a16="http://schemas.microsoft.com/office/drawing/2014/main" id="{5C474C4E-4CF4-4A97-916A-764CA0FDD06D}"/>
                  </a:ext>
                </a:extLst>
              </p14:cNvPr>
              <p14:cNvContentPartPr/>
              <p14:nvPr/>
            </p14:nvContentPartPr>
            <p14:xfrm>
              <a:off x="8497739" y="2118211"/>
              <a:ext cx="98280" cy="121320"/>
            </p14:xfrm>
          </p:contentPart>
        </mc:Choice>
        <mc:Fallback>
          <p:pic>
            <p:nvPicPr>
              <p:cNvPr id="308" name="Freihand 307">
                <a:extLst>
                  <a:ext uri="{FF2B5EF4-FFF2-40B4-BE49-F238E27FC236}">
                    <a16:creationId xmlns:a16="http://schemas.microsoft.com/office/drawing/2014/main" id="{5C474C4E-4CF4-4A97-916A-764CA0FDD06D}"/>
                  </a:ext>
                </a:extLst>
              </p:cNvPr>
              <p:cNvPicPr/>
              <p:nvPr/>
            </p:nvPicPr>
            <p:blipFill>
              <a:blip r:embed="rId472"/>
              <a:stretch>
                <a:fillRect/>
              </a:stretch>
            </p:blipFill>
            <p:spPr>
              <a:xfrm>
                <a:off x="8493419" y="2113891"/>
                <a:ext cx="106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9" name="Freihand 308">
                <a:extLst>
                  <a:ext uri="{FF2B5EF4-FFF2-40B4-BE49-F238E27FC236}">
                    <a16:creationId xmlns:a16="http://schemas.microsoft.com/office/drawing/2014/main" id="{3817DC41-7E0F-408A-BB9C-16EDC312BE0E}"/>
                  </a:ext>
                </a:extLst>
              </p14:cNvPr>
              <p14:cNvContentPartPr/>
              <p14:nvPr/>
            </p14:nvContentPartPr>
            <p14:xfrm>
              <a:off x="8607899" y="2128291"/>
              <a:ext cx="58680" cy="116640"/>
            </p14:xfrm>
          </p:contentPart>
        </mc:Choice>
        <mc:Fallback>
          <p:pic>
            <p:nvPicPr>
              <p:cNvPr id="309" name="Freihand 308">
                <a:extLst>
                  <a:ext uri="{FF2B5EF4-FFF2-40B4-BE49-F238E27FC236}">
                    <a16:creationId xmlns:a16="http://schemas.microsoft.com/office/drawing/2014/main" id="{3817DC41-7E0F-408A-BB9C-16EDC312BE0E}"/>
                  </a:ext>
                </a:extLst>
              </p:cNvPr>
              <p:cNvPicPr/>
              <p:nvPr/>
            </p:nvPicPr>
            <p:blipFill>
              <a:blip r:embed="rId474"/>
              <a:stretch>
                <a:fillRect/>
              </a:stretch>
            </p:blipFill>
            <p:spPr>
              <a:xfrm>
                <a:off x="8603579" y="2123971"/>
                <a:ext cx="67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0" name="Freihand 309">
                <a:extLst>
                  <a:ext uri="{FF2B5EF4-FFF2-40B4-BE49-F238E27FC236}">
                    <a16:creationId xmlns:a16="http://schemas.microsoft.com/office/drawing/2014/main" id="{117002DA-0FF1-4F0F-B5C7-E0F27EDD9600}"/>
                  </a:ext>
                </a:extLst>
              </p14:cNvPr>
              <p14:cNvContentPartPr/>
              <p14:nvPr/>
            </p14:nvContentPartPr>
            <p14:xfrm>
              <a:off x="8581979" y="2076451"/>
              <a:ext cx="89640" cy="166680"/>
            </p14:xfrm>
          </p:contentPart>
        </mc:Choice>
        <mc:Fallback>
          <p:pic>
            <p:nvPicPr>
              <p:cNvPr id="310" name="Freihand 309">
                <a:extLst>
                  <a:ext uri="{FF2B5EF4-FFF2-40B4-BE49-F238E27FC236}">
                    <a16:creationId xmlns:a16="http://schemas.microsoft.com/office/drawing/2014/main" id="{117002DA-0FF1-4F0F-B5C7-E0F27EDD9600}"/>
                  </a:ext>
                </a:extLst>
              </p:cNvPr>
              <p:cNvPicPr/>
              <p:nvPr/>
            </p:nvPicPr>
            <p:blipFill>
              <a:blip r:embed="rId476"/>
              <a:stretch>
                <a:fillRect/>
              </a:stretch>
            </p:blipFill>
            <p:spPr>
              <a:xfrm>
                <a:off x="8577659" y="2072131"/>
                <a:ext cx="98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1" name="Freihand 310">
                <a:extLst>
                  <a:ext uri="{FF2B5EF4-FFF2-40B4-BE49-F238E27FC236}">
                    <a16:creationId xmlns:a16="http://schemas.microsoft.com/office/drawing/2014/main" id="{8F37B0F1-2751-4C15-8778-243C109C6801}"/>
                  </a:ext>
                </a:extLst>
              </p14:cNvPr>
              <p14:cNvContentPartPr/>
              <p14:nvPr/>
            </p14:nvContentPartPr>
            <p14:xfrm>
              <a:off x="8683499" y="2142691"/>
              <a:ext cx="38880" cy="82800"/>
            </p14:xfrm>
          </p:contentPart>
        </mc:Choice>
        <mc:Fallback>
          <p:pic>
            <p:nvPicPr>
              <p:cNvPr id="311" name="Freihand 310">
                <a:extLst>
                  <a:ext uri="{FF2B5EF4-FFF2-40B4-BE49-F238E27FC236}">
                    <a16:creationId xmlns:a16="http://schemas.microsoft.com/office/drawing/2014/main" id="{8F37B0F1-2751-4C15-8778-243C109C6801}"/>
                  </a:ext>
                </a:extLst>
              </p:cNvPr>
              <p:cNvPicPr/>
              <p:nvPr/>
            </p:nvPicPr>
            <p:blipFill>
              <a:blip r:embed="rId478"/>
              <a:stretch>
                <a:fillRect/>
              </a:stretch>
            </p:blipFill>
            <p:spPr>
              <a:xfrm>
                <a:off x="8679179" y="2138371"/>
                <a:ext cx="47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2" name="Freihand 311">
                <a:extLst>
                  <a:ext uri="{FF2B5EF4-FFF2-40B4-BE49-F238E27FC236}">
                    <a16:creationId xmlns:a16="http://schemas.microsoft.com/office/drawing/2014/main" id="{EE1ECDF7-1FF6-443C-98DC-B440293BA42F}"/>
                  </a:ext>
                </a:extLst>
              </p14:cNvPr>
              <p14:cNvContentPartPr/>
              <p14:nvPr/>
            </p14:nvContentPartPr>
            <p14:xfrm>
              <a:off x="8732819" y="2122531"/>
              <a:ext cx="82440" cy="79200"/>
            </p14:xfrm>
          </p:contentPart>
        </mc:Choice>
        <mc:Fallback>
          <p:pic>
            <p:nvPicPr>
              <p:cNvPr id="312" name="Freihand 311">
                <a:extLst>
                  <a:ext uri="{FF2B5EF4-FFF2-40B4-BE49-F238E27FC236}">
                    <a16:creationId xmlns:a16="http://schemas.microsoft.com/office/drawing/2014/main" id="{EE1ECDF7-1FF6-443C-98DC-B440293BA42F}"/>
                  </a:ext>
                </a:extLst>
              </p:cNvPr>
              <p:cNvPicPr/>
              <p:nvPr/>
            </p:nvPicPr>
            <p:blipFill>
              <a:blip r:embed="rId480"/>
              <a:stretch>
                <a:fillRect/>
              </a:stretch>
            </p:blipFill>
            <p:spPr>
              <a:xfrm>
                <a:off x="8728499" y="2118211"/>
                <a:ext cx="91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13" name="Freihand 312">
                <a:extLst>
                  <a:ext uri="{FF2B5EF4-FFF2-40B4-BE49-F238E27FC236}">
                    <a16:creationId xmlns:a16="http://schemas.microsoft.com/office/drawing/2014/main" id="{C7BB4775-4724-4BE6-B8C1-EA0F76F78E50}"/>
                  </a:ext>
                </a:extLst>
              </p14:cNvPr>
              <p14:cNvContentPartPr/>
              <p14:nvPr/>
            </p14:nvContentPartPr>
            <p14:xfrm>
              <a:off x="8821739" y="2091571"/>
              <a:ext cx="86400" cy="75600"/>
            </p14:xfrm>
          </p:contentPart>
        </mc:Choice>
        <mc:Fallback>
          <p:pic>
            <p:nvPicPr>
              <p:cNvPr id="313" name="Freihand 312">
                <a:extLst>
                  <a:ext uri="{FF2B5EF4-FFF2-40B4-BE49-F238E27FC236}">
                    <a16:creationId xmlns:a16="http://schemas.microsoft.com/office/drawing/2014/main" id="{C7BB4775-4724-4BE6-B8C1-EA0F76F78E50}"/>
                  </a:ext>
                </a:extLst>
              </p:cNvPr>
              <p:cNvPicPr/>
              <p:nvPr/>
            </p:nvPicPr>
            <p:blipFill>
              <a:blip r:embed="rId482"/>
              <a:stretch>
                <a:fillRect/>
              </a:stretch>
            </p:blipFill>
            <p:spPr>
              <a:xfrm>
                <a:off x="8817419" y="2087251"/>
                <a:ext cx="95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14" name="Freihand 313">
                <a:extLst>
                  <a:ext uri="{FF2B5EF4-FFF2-40B4-BE49-F238E27FC236}">
                    <a16:creationId xmlns:a16="http://schemas.microsoft.com/office/drawing/2014/main" id="{E59EBF1E-3294-4211-AC48-A21B5138257D}"/>
                  </a:ext>
                </a:extLst>
              </p14:cNvPr>
              <p14:cNvContentPartPr/>
              <p14:nvPr/>
            </p14:nvContentPartPr>
            <p14:xfrm>
              <a:off x="8906339" y="1973851"/>
              <a:ext cx="131040" cy="160920"/>
            </p14:xfrm>
          </p:contentPart>
        </mc:Choice>
        <mc:Fallback>
          <p:pic>
            <p:nvPicPr>
              <p:cNvPr id="314" name="Freihand 313">
                <a:extLst>
                  <a:ext uri="{FF2B5EF4-FFF2-40B4-BE49-F238E27FC236}">
                    <a16:creationId xmlns:a16="http://schemas.microsoft.com/office/drawing/2014/main" id="{E59EBF1E-3294-4211-AC48-A21B5138257D}"/>
                  </a:ext>
                </a:extLst>
              </p:cNvPr>
              <p:cNvPicPr/>
              <p:nvPr/>
            </p:nvPicPr>
            <p:blipFill>
              <a:blip r:embed="rId484"/>
              <a:stretch>
                <a:fillRect/>
              </a:stretch>
            </p:blipFill>
            <p:spPr>
              <a:xfrm>
                <a:off x="8902019" y="1969531"/>
                <a:ext cx="139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16" name="Freihand 315">
                <a:extLst>
                  <a:ext uri="{FF2B5EF4-FFF2-40B4-BE49-F238E27FC236}">
                    <a16:creationId xmlns:a16="http://schemas.microsoft.com/office/drawing/2014/main" id="{83619FAC-6C25-429D-A9A9-7F5820E835DA}"/>
                  </a:ext>
                </a:extLst>
              </p14:cNvPr>
              <p14:cNvContentPartPr/>
              <p14:nvPr/>
            </p14:nvContentPartPr>
            <p14:xfrm>
              <a:off x="8073299" y="2234851"/>
              <a:ext cx="97200" cy="154800"/>
            </p14:xfrm>
          </p:contentPart>
        </mc:Choice>
        <mc:Fallback>
          <p:pic>
            <p:nvPicPr>
              <p:cNvPr id="316" name="Freihand 315">
                <a:extLst>
                  <a:ext uri="{FF2B5EF4-FFF2-40B4-BE49-F238E27FC236}">
                    <a16:creationId xmlns:a16="http://schemas.microsoft.com/office/drawing/2014/main" id="{83619FAC-6C25-429D-A9A9-7F5820E835DA}"/>
                  </a:ext>
                </a:extLst>
              </p:cNvPr>
              <p:cNvPicPr/>
              <p:nvPr/>
            </p:nvPicPr>
            <p:blipFill>
              <a:blip r:embed="rId486"/>
              <a:stretch>
                <a:fillRect/>
              </a:stretch>
            </p:blipFill>
            <p:spPr>
              <a:xfrm>
                <a:off x="8068979" y="2230531"/>
                <a:ext cx="105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7" name="Freihand 316">
                <a:extLst>
                  <a:ext uri="{FF2B5EF4-FFF2-40B4-BE49-F238E27FC236}">
                    <a16:creationId xmlns:a16="http://schemas.microsoft.com/office/drawing/2014/main" id="{7F4F2555-B389-49F9-9236-7A6B829F868B}"/>
                  </a:ext>
                </a:extLst>
              </p14:cNvPr>
              <p14:cNvContentPartPr/>
              <p14:nvPr/>
            </p14:nvContentPartPr>
            <p14:xfrm>
              <a:off x="8164379" y="2202451"/>
              <a:ext cx="174960" cy="118440"/>
            </p14:xfrm>
          </p:contentPart>
        </mc:Choice>
        <mc:Fallback>
          <p:pic>
            <p:nvPicPr>
              <p:cNvPr id="317" name="Freihand 316">
                <a:extLst>
                  <a:ext uri="{FF2B5EF4-FFF2-40B4-BE49-F238E27FC236}">
                    <a16:creationId xmlns:a16="http://schemas.microsoft.com/office/drawing/2014/main" id="{7F4F2555-B389-49F9-9236-7A6B829F868B}"/>
                  </a:ext>
                </a:extLst>
              </p:cNvPr>
              <p:cNvPicPr/>
              <p:nvPr/>
            </p:nvPicPr>
            <p:blipFill>
              <a:blip r:embed="rId488"/>
              <a:stretch>
                <a:fillRect/>
              </a:stretch>
            </p:blipFill>
            <p:spPr>
              <a:xfrm>
                <a:off x="8160059" y="2198131"/>
                <a:ext cx="183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8" name="Freihand 317">
                <a:extLst>
                  <a:ext uri="{FF2B5EF4-FFF2-40B4-BE49-F238E27FC236}">
                    <a16:creationId xmlns:a16="http://schemas.microsoft.com/office/drawing/2014/main" id="{354C578D-8FC9-46FF-910A-36FFFA2CC213}"/>
                  </a:ext>
                </a:extLst>
              </p14:cNvPr>
              <p14:cNvContentPartPr/>
              <p14:nvPr/>
            </p14:nvContentPartPr>
            <p14:xfrm>
              <a:off x="8325659" y="2201731"/>
              <a:ext cx="22320" cy="1440"/>
            </p14:xfrm>
          </p:contentPart>
        </mc:Choice>
        <mc:Fallback>
          <p:pic>
            <p:nvPicPr>
              <p:cNvPr id="318" name="Freihand 317">
                <a:extLst>
                  <a:ext uri="{FF2B5EF4-FFF2-40B4-BE49-F238E27FC236}">
                    <a16:creationId xmlns:a16="http://schemas.microsoft.com/office/drawing/2014/main" id="{354C578D-8FC9-46FF-910A-36FFFA2CC213}"/>
                  </a:ext>
                </a:extLst>
              </p:cNvPr>
              <p:cNvPicPr/>
              <p:nvPr/>
            </p:nvPicPr>
            <p:blipFill>
              <a:blip r:embed="rId490"/>
              <a:stretch>
                <a:fillRect/>
              </a:stretch>
            </p:blipFill>
            <p:spPr>
              <a:xfrm>
                <a:off x="8321339" y="2197411"/>
                <a:ext cx="309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9" name="Freihand 318">
                <a:extLst>
                  <a:ext uri="{FF2B5EF4-FFF2-40B4-BE49-F238E27FC236}">
                    <a16:creationId xmlns:a16="http://schemas.microsoft.com/office/drawing/2014/main" id="{97B2AB21-804D-47B3-BD4F-C9C1A4ED43C7}"/>
                  </a:ext>
                </a:extLst>
              </p14:cNvPr>
              <p14:cNvContentPartPr/>
              <p14:nvPr/>
            </p14:nvContentPartPr>
            <p14:xfrm>
              <a:off x="8384699" y="2199931"/>
              <a:ext cx="61200" cy="65520"/>
            </p14:xfrm>
          </p:contentPart>
        </mc:Choice>
        <mc:Fallback>
          <p:pic>
            <p:nvPicPr>
              <p:cNvPr id="319" name="Freihand 318">
                <a:extLst>
                  <a:ext uri="{FF2B5EF4-FFF2-40B4-BE49-F238E27FC236}">
                    <a16:creationId xmlns:a16="http://schemas.microsoft.com/office/drawing/2014/main" id="{97B2AB21-804D-47B3-BD4F-C9C1A4ED43C7}"/>
                  </a:ext>
                </a:extLst>
              </p:cNvPr>
              <p:cNvPicPr/>
              <p:nvPr/>
            </p:nvPicPr>
            <p:blipFill>
              <a:blip r:embed="rId492"/>
              <a:stretch>
                <a:fillRect/>
              </a:stretch>
            </p:blipFill>
            <p:spPr>
              <a:xfrm>
                <a:off x="8380379" y="2195611"/>
                <a:ext cx="69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0" name="Freihand 319">
                <a:extLst>
                  <a:ext uri="{FF2B5EF4-FFF2-40B4-BE49-F238E27FC236}">
                    <a16:creationId xmlns:a16="http://schemas.microsoft.com/office/drawing/2014/main" id="{F61E5AFA-710C-44D1-B38E-1AABEE749944}"/>
                  </a:ext>
                </a:extLst>
              </p14:cNvPr>
              <p14:cNvContentPartPr/>
              <p14:nvPr/>
            </p14:nvContentPartPr>
            <p14:xfrm>
              <a:off x="9120179" y="1980691"/>
              <a:ext cx="158760" cy="71280"/>
            </p14:xfrm>
          </p:contentPart>
        </mc:Choice>
        <mc:Fallback>
          <p:pic>
            <p:nvPicPr>
              <p:cNvPr id="320" name="Freihand 319">
                <a:extLst>
                  <a:ext uri="{FF2B5EF4-FFF2-40B4-BE49-F238E27FC236}">
                    <a16:creationId xmlns:a16="http://schemas.microsoft.com/office/drawing/2014/main" id="{F61E5AFA-710C-44D1-B38E-1AABEE749944}"/>
                  </a:ext>
                </a:extLst>
              </p:cNvPr>
              <p:cNvPicPr/>
              <p:nvPr/>
            </p:nvPicPr>
            <p:blipFill>
              <a:blip r:embed="rId494"/>
              <a:stretch>
                <a:fillRect/>
              </a:stretch>
            </p:blipFill>
            <p:spPr>
              <a:xfrm>
                <a:off x="9115859" y="1976371"/>
                <a:ext cx="1674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1" name="Freihand 320">
                <a:extLst>
                  <a:ext uri="{FF2B5EF4-FFF2-40B4-BE49-F238E27FC236}">
                    <a16:creationId xmlns:a16="http://schemas.microsoft.com/office/drawing/2014/main" id="{F58E8D48-50FF-442B-9DD0-21FBF2E62E51}"/>
                  </a:ext>
                </a:extLst>
              </p14:cNvPr>
              <p14:cNvContentPartPr/>
              <p14:nvPr/>
            </p14:nvContentPartPr>
            <p14:xfrm>
              <a:off x="9272459" y="1919131"/>
              <a:ext cx="83160" cy="184680"/>
            </p14:xfrm>
          </p:contentPart>
        </mc:Choice>
        <mc:Fallback>
          <p:pic>
            <p:nvPicPr>
              <p:cNvPr id="321" name="Freihand 320">
                <a:extLst>
                  <a:ext uri="{FF2B5EF4-FFF2-40B4-BE49-F238E27FC236}">
                    <a16:creationId xmlns:a16="http://schemas.microsoft.com/office/drawing/2014/main" id="{F58E8D48-50FF-442B-9DD0-21FBF2E62E51}"/>
                  </a:ext>
                </a:extLst>
              </p:cNvPr>
              <p:cNvPicPr/>
              <p:nvPr/>
            </p:nvPicPr>
            <p:blipFill>
              <a:blip r:embed="rId496"/>
              <a:stretch>
                <a:fillRect/>
              </a:stretch>
            </p:blipFill>
            <p:spPr>
              <a:xfrm>
                <a:off x="9268139" y="1914811"/>
                <a:ext cx="91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2" name="Freihand 321">
                <a:extLst>
                  <a:ext uri="{FF2B5EF4-FFF2-40B4-BE49-F238E27FC236}">
                    <a16:creationId xmlns:a16="http://schemas.microsoft.com/office/drawing/2014/main" id="{6E7B732E-89CC-4C1D-94C6-6E66756097C3}"/>
                  </a:ext>
                </a:extLst>
              </p14:cNvPr>
              <p14:cNvContentPartPr/>
              <p14:nvPr/>
            </p14:nvContentPartPr>
            <p14:xfrm>
              <a:off x="9452819" y="1686211"/>
              <a:ext cx="247320" cy="253080"/>
            </p14:xfrm>
          </p:contentPart>
        </mc:Choice>
        <mc:Fallback>
          <p:pic>
            <p:nvPicPr>
              <p:cNvPr id="322" name="Freihand 321">
                <a:extLst>
                  <a:ext uri="{FF2B5EF4-FFF2-40B4-BE49-F238E27FC236}">
                    <a16:creationId xmlns:a16="http://schemas.microsoft.com/office/drawing/2014/main" id="{6E7B732E-89CC-4C1D-94C6-6E66756097C3}"/>
                  </a:ext>
                </a:extLst>
              </p:cNvPr>
              <p:cNvPicPr/>
              <p:nvPr/>
            </p:nvPicPr>
            <p:blipFill>
              <a:blip r:embed="rId498"/>
              <a:stretch>
                <a:fillRect/>
              </a:stretch>
            </p:blipFill>
            <p:spPr>
              <a:xfrm>
                <a:off x="9448499" y="1681891"/>
                <a:ext cx="2559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3" name="Freihand 322">
                <a:extLst>
                  <a:ext uri="{FF2B5EF4-FFF2-40B4-BE49-F238E27FC236}">
                    <a16:creationId xmlns:a16="http://schemas.microsoft.com/office/drawing/2014/main" id="{4C6EA283-8517-4476-A0C6-6472788A6EEC}"/>
                  </a:ext>
                </a:extLst>
              </p14:cNvPr>
              <p14:cNvContentPartPr/>
              <p14:nvPr/>
            </p14:nvContentPartPr>
            <p14:xfrm>
              <a:off x="9632819" y="1649491"/>
              <a:ext cx="181440" cy="243360"/>
            </p14:xfrm>
          </p:contentPart>
        </mc:Choice>
        <mc:Fallback>
          <p:pic>
            <p:nvPicPr>
              <p:cNvPr id="323" name="Freihand 322">
                <a:extLst>
                  <a:ext uri="{FF2B5EF4-FFF2-40B4-BE49-F238E27FC236}">
                    <a16:creationId xmlns:a16="http://schemas.microsoft.com/office/drawing/2014/main" id="{4C6EA283-8517-4476-A0C6-6472788A6EEC}"/>
                  </a:ext>
                </a:extLst>
              </p:cNvPr>
              <p:cNvPicPr/>
              <p:nvPr/>
            </p:nvPicPr>
            <p:blipFill>
              <a:blip r:embed="rId500"/>
              <a:stretch>
                <a:fillRect/>
              </a:stretch>
            </p:blipFill>
            <p:spPr>
              <a:xfrm>
                <a:off x="9628499" y="1645171"/>
                <a:ext cx="1900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4" name="Freihand 323">
                <a:extLst>
                  <a:ext uri="{FF2B5EF4-FFF2-40B4-BE49-F238E27FC236}">
                    <a16:creationId xmlns:a16="http://schemas.microsoft.com/office/drawing/2014/main" id="{4FF7FB3B-5113-4D99-83D5-22FEB889E548}"/>
                  </a:ext>
                </a:extLst>
              </p14:cNvPr>
              <p14:cNvContentPartPr/>
              <p14:nvPr/>
            </p14:nvContentPartPr>
            <p14:xfrm>
              <a:off x="9902099" y="1558051"/>
              <a:ext cx="87840" cy="118080"/>
            </p14:xfrm>
          </p:contentPart>
        </mc:Choice>
        <mc:Fallback>
          <p:pic>
            <p:nvPicPr>
              <p:cNvPr id="324" name="Freihand 323">
                <a:extLst>
                  <a:ext uri="{FF2B5EF4-FFF2-40B4-BE49-F238E27FC236}">
                    <a16:creationId xmlns:a16="http://schemas.microsoft.com/office/drawing/2014/main" id="{4FF7FB3B-5113-4D99-83D5-22FEB889E548}"/>
                  </a:ext>
                </a:extLst>
              </p:cNvPr>
              <p:cNvPicPr/>
              <p:nvPr/>
            </p:nvPicPr>
            <p:blipFill>
              <a:blip r:embed="rId502"/>
              <a:stretch>
                <a:fillRect/>
              </a:stretch>
            </p:blipFill>
            <p:spPr>
              <a:xfrm>
                <a:off x="9897779" y="1553731"/>
                <a:ext cx="96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5" name="Freihand 324">
                <a:extLst>
                  <a:ext uri="{FF2B5EF4-FFF2-40B4-BE49-F238E27FC236}">
                    <a16:creationId xmlns:a16="http://schemas.microsoft.com/office/drawing/2014/main" id="{3C24791E-8997-42EF-89B9-E5E4588E0B00}"/>
                  </a:ext>
                </a:extLst>
              </p14:cNvPr>
              <p14:cNvContentPartPr/>
              <p14:nvPr/>
            </p14:nvContentPartPr>
            <p14:xfrm>
              <a:off x="9982379" y="1510171"/>
              <a:ext cx="118800" cy="126000"/>
            </p14:xfrm>
          </p:contentPart>
        </mc:Choice>
        <mc:Fallback>
          <p:pic>
            <p:nvPicPr>
              <p:cNvPr id="325" name="Freihand 324">
                <a:extLst>
                  <a:ext uri="{FF2B5EF4-FFF2-40B4-BE49-F238E27FC236}">
                    <a16:creationId xmlns:a16="http://schemas.microsoft.com/office/drawing/2014/main" id="{3C24791E-8997-42EF-89B9-E5E4588E0B00}"/>
                  </a:ext>
                </a:extLst>
              </p:cNvPr>
              <p:cNvPicPr/>
              <p:nvPr/>
            </p:nvPicPr>
            <p:blipFill>
              <a:blip r:embed="rId504"/>
              <a:stretch>
                <a:fillRect/>
              </a:stretch>
            </p:blipFill>
            <p:spPr>
              <a:xfrm>
                <a:off x="9978059" y="1505851"/>
                <a:ext cx="127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6" name="Freihand 325">
                <a:extLst>
                  <a:ext uri="{FF2B5EF4-FFF2-40B4-BE49-F238E27FC236}">
                    <a16:creationId xmlns:a16="http://schemas.microsoft.com/office/drawing/2014/main" id="{3B610CA3-708C-4DE7-819C-0D02FDEED6DE}"/>
                  </a:ext>
                </a:extLst>
              </p14:cNvPr>
              <p14:cNvContentPartPr/>
              <p14:nvPr/>
            </p14:nvContentPartPr>
            <p14:xfrm>
              <a:off x="9980579" y="1447531"/>
              <a:ext cx="70560" cy="36000"/>
            </p14:xfrm>
          </p:contentPart>
        </mc:Choice>
        <mc:Fallback>
          <p:pic>
            <p:nvPicPr>
              <p:cNvPr id="326" name="Freihand 325">
                <a:extLst>
                  <a:ext uri="{FF2B5EF4-FFF2-40B4-BE49-F238E27FC236}">
                    <a16:creationId xmlns:a16="http://schemas.microsoft.com/office/drawing/2014/main" id="{3B610CA3-708C-4DE7-819C-0D02FDEED6DE}"/>
                  </a:ext>
                </a:extLst>
              </p:cNvPr>
              <p:cNvPicPr/>
              <p:nvPr/>
            </p:nvPicPr>
            <p:blipFill>
              <a:blip r:embed="rId506"/>
              <a:stretch>
                <a:fillRect/>
              </a:stretch>
            </p:blipFill>
            <p:spPr>
              <a:xfrm>
                <a:off x="9976259" y="1443211"/>
                <a:ext cx="79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7" name="Freihand 326">
                <a:extLst>
                  <a:ext uri="{FF2B5EF4-FFF2-40B4-BE49-F238E27FC236}">
                    <a16:creationId xmlns:a16="http://schemas.microsoft.com/office/drawing/2014/main" id="{96DAC83A-11EC-495B-A75F-B1FC8BF621C7}"/>
                  </a:ext>
                </a:extLst>
              </p14:cNvPr>
              <p14:cNvContentPartPr/>
              <p14:nvPr/>
            </p14:nvContentPartPr>
            <p14:xfrm>
              <a:off x="10155899" y="1445731"/>
              <a:ext cx="93600" cy="172440"/>
            </p14:xfrm>
          </p:contentPart>
        </mc:Choice>
        <mc:Fallback>
          <p:pic>
            <p:nvPicPr>
              <p:cNvPr id="327" name="Freihand 326">
                <a:extLst>
                  <a:ext uri="{FF2B5EF4-FFF2-40B4-BE49-F238E27FC236}">
                    <a16:creationId xmlns:a16="http://schemas.microsoft.com/office/drawing/2014/main" id="{96DAC83A-11EC-495B-A75F-B1FC8BF621C7}"/>
                  </a:ext>
                </a:extLst>
              </p:cNvPr>
              <p:cNvPicPr/>
              <p:nvPr/>
            </p:nvPicPr>
            <p:blipFill>
              <a:blip r:embed="rId508"/>
              <a:stretch>
                <a:fillRect/>
              </a:stretch>
            </p:blipFill>
            <p:spPr>
              <a:xfrm>
                <a:off x="10151579" y="1441411"/>
                <a:ext cx="102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8" name="Freihand 327">
                <a:extLst>
                  <a:ext uri="{FF2B5EF4-FFF2-40B4-BE49-F238E27FC236}">
                    <a16:creationId xmlns:a16="http://schemas.microsoft.com/office/drawing/2014/main" id="{7F9E60DE-1246-4E5F-A59B-EA5968B7D36C}"/>
                  </a:ext>
                </a:extLst>
              </p14:cNvPr>
              <p14:cNvContentPartPr/>
              <p14:nvPr/>
            </p14:nvContentPartPr>
            <p14:xfrm>
              <a:off x="10257419" y="1389211"/>
              <a:ext cx="102960" cy="103320"/>
            </p14:xfrm>
          </p:contentPart>
        </mc:Choice>
        <mc:Fallback>
          <p:pic>
            <p:nvPicPr>
              <p:cNvPr id="328" name="Freihand 327">
                <a:extLst>
                  <a:ext uri="{FF2B5EF4-FFF2-40B4-BE49-F238E27FC236}">
                    <a16:creationId xmlns:a16="http://schemas.microsoft.com/office/drawing/2014/main" id="{7F9E60DE-1246-4E5F-A59B-EA5968B7D36C}"/>
                  </a:ext>
                </a:extLst>
              </p:cNvPr>
              <p:cNvPicPr/>
              <p:nvPr/>
            </p:nvPicPr>
            <p:blipFill>
              <a:blip r:embed="rId510"/>
              <a:stretch>
                <a:fillRect/>
              </a:stretch>
            </p:blipFill>
            <p:spPr>
              <a:xfrm>
                <a:off x="10253099" y="1384891"/>
                <a:ext cx="111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9" name="Freihand 328">
                <a:extLst>
                  <a:ext uri="{FF2B5EF4-FFF2-40B4-BE49-F238E27FC236}">
                    <a16:creationId xmlns:a16="http://schemas.microsoft.com/office/drawing/2014/main" id="{45C924DD-B599-4B70-9789-2BABAFF199DD}"/>
                  </a:ext>
                </a:extLst>
              </p14:cNvPr>
              <p14:cNvContentPartPr/>
              <p14:nvPr/>
            </p14:nvContentPartPr>
            <p14:xfrm>
              <a:off x="10347779" y="1370851"/>
              <a:ext cx="88200" cy="59400"/>
            </p14:xfrm>
          </p:contentPart>
        </mc:Choice>
        <mc:Fallback>
          <p:pic>
            <p:nvPicPr>
              <p:cNvPr id="329" name="Freihand 328">
                <a:extLst>
                  <a:ext uri="{FF2B5EF4-FFF2-40B4-BE49-F238E27FC236}">
                    <a16:creationId xmlns:a16="http://schemas.microsoft.com/office/drawing/2014/main" id="{45C924DD-B599-4B70-9789-2BABAFF199DD}"/>
                  </a:ext>
                </a:extLst>
              </p:cNvPr>
              <p:cNvPicPr/>
              <p:nvPr/>
            </p:nvPicPr>
            <p:blipFill>
              <a:blip r:embed="rId512"/>
              <a:stretch>
                <a:fillRect/>
              </a:stretch>
            </p:blipFill>
            <p:spPr>
              <a:xfrm>
                <a:off x="10343459" y="1366531"/>
                <a:ext cx="96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0" name="Freihand 329">
                <a:extLst>
                  <a:ext uri="{FF2B5EF4-FFF2-40B4-BE49-F238E27FC236}">
                    <a16:creationId xmlns:a16="http://schemas.microsoft.com/office/drawing/2014/main" id="{BB7EFE63-3090-4A0E-85D5-A5A11C8E7D99}"/>
                  </a:ext>
                </a:extLst>
              </p14:cNvPr>
              <p14:cNvContentPartPr/>
              <p14:nvPr/>
            </p14:nvContentPartPr>
            <p14:xfrm>
              <a:off x="10455779" y="1303171"/>
              <a:ext cx="79560" cy="92520"/>
            </p14:xfrm>
          </p:contentPart>
        </mc:Choice>
        <mc:Fallback>
          <p:pic>
            <p:nvPicPr>
              <p:cNvPr id="330" name="Freihand 329">
                <a:extLst>
                  <a:ext uri="{FF2B5EF4-FFF2-40B4-BE49-F238E27FC236}">
                    <a16:creationId xmlns:a16="http://schemas.microsoft.com/office/drawing/2014/main" id="{BB7EFE63-3090-4A0E-85D5-A5A11C8E7D99}"/>
                  </a:ext>
                </a:extLst>
              </p:cNvPr>
              <p:cNvPicPr/>
              <p:nvPr/>
            </p:nvPicPr>
            <p:blipFill>
              <a:blip r:embed="rId514"/>
              <a:stretch>
                <a:fillRect/>
              </a:stretch>
            </p:blipFill>
            <p:spPr>
              <a:xfrm>
                <a:off x="10451459" y="1298851"/>
                <a:ext cx="88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1" name="Freihand 330">
                <a:extLst>
                  <a:ext uri="{FF2B5EF4-FFF2-40B4-BE49-F238E27FC236}">
                    <a16:creationId xmlns:a16="http://schemas.microsoft.com/office/drawing/2014/main" id="{A446F252-F5A3-4239-8AB2-1B1F3333AF61}"/>
                  </a:ext>
                </a:extLst>
              </p14:cNvPr>
              <p14:cNvContentPartPr/>
              <p14:nvPr/>
            </p14:nvContentPartPr>
            <p14:xfrm>
              <a:off x="10596179" y="1173571"/>
              <a:ext cx="87840" cy="142200"/>
            </p14:xfrm>
          </p:contentPart>
        </mc:Choice>
        <mc:Fallback>
          <p:pic>
            <p:nvPicPr>
              <p:cNvPr id="331" name="Freihand 330">
                <a:extLst>
                  <a:ext uri="{FF2B5EF4-FFF2-40B4-BE49-F238E27FC236}">
                    <a16:creationId xmlns:a16="http://schemas.microsoft.com/office/drawing/2014/main" id="{A446F252-F5A3-4239-8AB2-1B1F3333AF61}"/>
                  </a:ext>
                </a:extLst>
              </p:cNvPr>
              <p:cNvPicPr/>
              <p:nvPr/>
            </p:nvPicPr>
            <p:blipFill>
              <a:blip r:embed="rId516"/>
              <a:stretch>
                <a:fillRect/>
              </a:stretch>
            </p:blipFill>
            <p:spPr>
              <a:xfrm>
                <a:off x="10591859" y="1169251"/>
                <a:ext cx="96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2" name="Freihand 331">
                <a:extLst>
                  <a:ext uri="{FF2B5EF4-FFF2-40B4-BE49-F238E27FC236}">
                    <a16:creationId xmlns:a16="http://schemas.microsoft.com/office/drawing/2014/main" id="{0C907CB7-A172-46E8-82BB-77031D734EF9}"/>
                  </a:ext>
                </a:extLst>
              </p14:cNvPr>
              <p14:cNvContentPartPr/>
              <p14:nvPr/>
            </p14:nvContentPartPr>
            <p14:xfrm>
              <a:off x="10616699" y="1227931"/>
              <a:ext cx="115200" cy="48240"/>
            </p14:xfrm>
          </p:contentPart>
        </mc:Choice>
        <mc:Fallback>
          <p:pic>
            <p:nvPicPr>
              <p:cNvPr id="332" name="Freihand 331">
                <a:extLst>
                  <a:ext uri="{FF2B5EF4-FFF2-40B4-BE49-F238E27FC236}">
                    <a16:creationId xmlns:a16="http://schemas.microsoft.com/office/drawing/2014/main" id="{0C907CB7-A172-46E8-82BB-77031D734EF9}"/>
                  </a:ext>
                </a:extLst>
              </p:cNvPr>
              <p:cNvPicPr/>
              <p:nvPr/>
            </p:nvPicPr>
            <p:blipFill>
              <a:blip r:embed="rId518"/>
              <a:stretch>
                <a:fillRect/>
              </a:stretch>
            </p:blipFill>
            <p:spPr>
              <a:xfrm>
                <a:off x="10612379" y="1223611"/>
                <a:ext cx="123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3" name="Freihand 332">
                <a:extLst>
                  <a:ext uri="{FF2B5EF4-FFF2-40B4-BE49-F238E27FC236}">
                    <a16:creationId xmlns:a16="http://schemas.microsoft.com/office/drawing/2014/main" id="{CFFD98D4-4116-43A6-A17E-D45BE6B88A2E}"/>
                  </a:ext>
                </a:extLst>
              </p14:cNvPr>
              <p14:cNvContentPartPr/>
              <p14:nvPr/>
            </p14:nvContentPartPr>
            <p14:xfrm>
              <a:off x="10761779" y="1185451"/>
              <a:ext cx="50760" cy="74160"/>
            </p14:xfrm>
          </p:contentPart>
        </mc:Choice>
        <mc:Fallback>
          <p:pic>
            <p:nvPicPr>
              <p:cNvPr id="333" name="Freihand 332">
                <a:extLst>
                  <a:ext uri="{FF2B5EF4-FFF2-40B4-BE49-F238E27FC236}">
                    <a16:creationId xmlns:a16="http://schemas.microsoft.com/office/drawing/2014/main" id="{CFFD98D4-4116-43A6-A17E-D45BE6B88A2E}"/>
                  </a:ext>
                </a:extLst>
              </p:cNvPr>
              <p:cNvPicPr/>
              <p:nvPr/>
            </p:nvPicPr>
            <p:blipFill>
              <a:blip r:embed="rId520"/>
              <a:stretch>
                <a:fillRect/>
              </a:stretch>
            </p:blipFill>
            <p:spPr>
              <a:xfrm>
                <a:off x="10757459" y="1181131"/>
                <a:ext cx="59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5" name="Freihand 334">
                <a:extLst>
                  <a:ext uri="{FF2B5EF4-FFF2-40B4-BE49-F238E27FC236}">
                    <a16:creationId xmlns:a16="http://schemas.microsoft.com/office/drawing/2014/main" id="{4C5CC17F-0C0A-43A1-A0EF-F2A1A55054B0}"/>
                  </a:ext>
                </a:extLst>
              </p14:cNvPr>
              <p14:cNvContentPartPr/>
              <p14:nvPr/>
            </p14:nvContentPartPr>
            <p14:xfrm>
              <a:off x="10072019" y="1859731"/>
              <a:ext cx="42480" cy="92520"/>
            </p14:xfrm>
          </p:contentPart>
        </mc:Choice>
        <mc:Fallback>
          <p:pic>
            <p:nvPicPr>
              <p:cNvPr id="335" name="Freihand 334">
                <a:extLst>
                  <a:ext uri="{FF2B5EF4-FFF2-40B4-BE49-F238E27FC236}">
                    <a16:creationId xmlns:a16="http://schemas.microsoft.com/office/drawing/2014/main" id="{4C5CC17F-0C0A-43A1-A0EF-F2A1A55054B0}"/>
                  </a:ext>
                </a:extLst>
              </p:cNvPr>
              <p:cNvPicPr/>
              <p:nvPr/>
            </p:nvPicPr>
            <p:blipFill>
              <a:blip r:embed="rId522"/>
              <a:stretch>
                <a:fillRect/>
              </a:stretch>
            </p:blipFill>
            <p:spPr>
              <a:xfrm>
                <a:off x="10067699" y="1855411"/>
                <a:ext cx="51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6" name="Freihand 335">
                <a:extLst>
                  <a:ext uri="{FF2B5EF4-FFF2-40B4-BE49-F238E27FC236}">
                    <a16:creationId xmlns:a16="http://schemas.microsoft.com/office/drawing/2014/main" id="{4A054C6A-A673-487B-B9B0-17524C2E908F}"/>
                  </a:ext>
                </a:extLst>
              </p14:cNvPr>
              <p14:cNvContentPartPr/>
              <p14:nvPr/>
            </p14:nvContentPartPr>
            <p14:xfrm>
              <a:off x="10060859" y="1801411"/>
              <a:ext cx="90000" cy="74880"/>
            </p14:xfrm>
          </p:contentPart>
        </mc:Choice>
        <mc:Fallback>
          <p:pic>
            <p:nvPicPr>
              <p:cNvPr id="336" name="Freihand 335">
                <a:extLst>
                  <a:ext uri="{FF2B5EF4-FFF2-40B4-BE49-F238E27FC236}">
                    <a16:creationId xmlns:a16="http://schemas.microsoft.com/office/drawing/2014/main" id="{4A054C6A-A673-487B-B9B0-17524C2E908F}"/>
                  </a:ext>
                </a:extLst>
              </p:cNvPr>
              <p:cNvPicPr/>
              <p:nvPr/>
            </p:nvPicPr>
            <p:blipFill>
              <a:blip r:embed="rId524"/>
              <a:stretch>
                <a:fillRect/>
              </a:stretch>
            </p:blipFill>
            <p:spPr>
              <a:xfrm>
                <a:off x="10056539" y="1797091"/>
                <a:ext cx="98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7" name="Freihand 336">
                <a:extLst>
                  <a:ext uri="{FF2B5EF4-FFF2-40B4-BE49-F238E27FC236}">
                    <a16:creationId xmlns:a16="http://schemas.microsoft.com/office/drawing/2014/main" id="{7A0E0F45-BDC7-4CC8-80BB-6C9255192B1C}"/>
                  </a:ext>
                </a:extLst>
              </p14:cNvPr>
              <p14:cNvContentPartPr/>
              <p14:nvPr/>
            </p14:nvContentPartPr>
            <p14:xfrm>
              <a:off x="10111979" y="1891411"/>
              <a:ext cx="82080" cy="59400"/>
            </p14:xfrm>
          </p:contentPart>
        </mc:Choice>
        <mc:Fallback>
          <p:pic>
            <p:nvPicPr>
              <p:cNvPr id="337" name="Freihand 336">
                <a:extLst>
                  <a:ext uri="{FF2B5EF4-FFF2-40B4-BE49-F238E27FC236}">
                    <a16:creationId xmlns:a16="http://schemas.microsoft.com/office/drawing/2014/main" id="{7A0E0F45-BDC7-4CC8-80BB-6C9255192B1C}"/>
                  </a:ext>
                </a:extLst>
              </p:cNvPr>
              <p:cNvPicPr/>
              <p:nvPr/>
            </p:nvPicPr>
            <p:blipFill>
              <a:blip r:embed="rId526"/>
              <a:stretch>
                <a:fillRect/>
              </a:stretch>
            </p:blipFill>
            <p:spPr>
              <a:xfrm>
                <a:off x="10107659" y="1887091"/>
                <a:ext cx="90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8" name="Freihand 337">
                <a:extLst>
                  <a:ext uri="{FF2B5EF4-FFF2-40B4-BE49-F238E27FC236}">
                    <a16:creationId xmlns:a16="http://schemas.microsoft.com/office/drawing/2014/main" id="{9C38B65E-074F-4B39-83DC-F1C46A19C8F6}"/>
                  </a:ext>
                </a:extLst>
              </p14:cNvPr>
              <p14:cNvContentPartPr/>
              <p14:nvPr/>
            </p14:nvContentPartPr>
            <p14:xfrm>
              <a:off x="10211699" y="1753531"/>
              <a:ext cx="111600" cy="106920"/>
            </p14:xfrm>
          </p:contentPart>
        </mc:Choice>
        <mc:Fallback>
          <p:pic>
            <p:nvPicPr>
              <p:cNvPr id="338" name="Freihand 337">
                <a:extLst>
                  <a:ext uri="{FF2B5EF4-FFF2-40B4-BE49-F238E27FC236}">
                    <a16:creationId xmlns:a16="http://schemas.microsoft.com/office/drawing/2014/main" id="{9C38B65E-074F-4B39-83DC-F1C46A19C8F6}"/>
                  </a:ext>
                </a:extLst>
              </p:cNvPr>
              <p:cNvPicPr/>
              <p:nvPr/>
            </p:nvPicPr>
            <p:blipFill>
              <a:blip r:embed="rId528"/>
              <a:stretch>
                <a:fillRect/>
              </a:stretch>
            </p:blipFill>
            <p:spPr>
              <a:xfrm>
                <a:off x="10207379" y="1749211"/>
                <a:ext cx="1202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9" name="Freihand 338">
                <a:extLst>
                  <a:ext uri="{FF2B5EF4-FFF2-40B4-BE49-F238E27FC236}">
                    <a16:creationId xmlns:a16="http://schemas.microsoft.com/office/drawing/2014/main" id="{6A8AD85C-5967-43B6-8617-A9BFF7E269C3}"/>
                  </a:ext>
                </a:extLst>
              </p14:cNvPr>
              <p14:cNvContentPartPr/>
              <p14:nvPr/>
            </p14:nvContentPartPr>
            <p14:xfrm>
              <a:off x="10420139" y="1671451"/>
              <a:ext cx="158760" cy="92520"/>
            </p14:xfrm>
          </p:contentPart>
        </mc:Choice>
        <mc:Fallback>
          <p:pic>
            <p:nvPicPr>
              <p:cNvPr id="339" name="Freihand 338">
                <a:extLst>
                  <a:ext uri="{FF2B5EF4-FFF2-40B4-BE49-F238E27FC236}">
                    <a16:creationId xmlns:a16="http://schemas.microsoft.com/office/drawing/2014/main" id="{6A8AD85C-5967-43B6-8617-A9BFF7E269C3}"/>
                  </a:ext>
                </a:extLst>
              </p:cNvPr>
              <p:cNvPicPr/>
              <p:nvPr/>
            </p:nvPicPr>
            <p:blipFill>
              <a:blip r:embed="rId530"/>
              <a:stretch>
                <a:fillRect/>
              </a:stretch>
            </p:blipFill>
            <p:spPr>
              <a:xfrm>
                <a:off x="10415819" y="1667131"/>
                <a:ext cx="167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0" name="Freihand 339">
                <a:extLst>
                  <a:ext uri="{FF2B5EF4-FFF2-40B4-BE49-F238E27FC236}">
                    <a16:creationId xmlns:a16="http://schemas.microsoft.com/office/drawing/2014/main" id="{0F67AD51-41F4-4A3A-ABB4-1C03C5F60799}"/>
                  </a:ext>
                </a:extLst>
              </p14:cNvPr>
              <p14:cNvContentPartPr/>
              <p14:nvPr/>
            </p14:nvContentPartPr>
            <p14:xfrm>
              <a:off x="10595099" y="1544011"/>
              <a:ext cx="111960" cy="131400"/>
            </p14:xfrm>
          </p:contentPart>
        </mc:Choice>
        <mc:Fallback>
          <p:pic>
            <p:nvPicPr>
              <p:cNvPr id="340" name="Freihand 339">
                <a:extLst>
                  <a:ext uri="{FF2B5EF4-FFF2-40B4-BE49-F238E27FC236}">
                    <a16:creationId xmlns:a16="http://schemas.microsoft.com/office/drawing/2014/main" id="{0F67AD51-41F4-4A3A-ABB4-1C03C5F60799}"/>
                  </a:ext>
                </a:extLst>
              </p:cNvPr>
              <p:cNvPicPr/>
              <p:nvPr/>
            </p:nvPicPr>
            <p:blipFill>
              <a:blip r:embed="rId532"/>
              <a:stretch>
                <a:fillRect/>
              </a:stretch>
            </p:blipFill>
            <p:spPr>
              <a:xfrm>
                <a:off x="10590779" y="1539691"/>
                <a:ext cx="120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1" name="Freihand 340">
                <a:extLst>
                  <a:ext uri="{FF2B5EF4-FFF2-40B4-BE49-F238E27FC236}">
                    <a16:creationId xmlns:a16="http://schemas.microsoft.com/office/drawing/2014/main" id="{D2EC7437-73DB-4D95-BB33-A0314CBA3248}"/>
                  </a:ext>
                </a:extLst>
              </p14:cNvPr>
              <p14:cNvContentPartPr/>
              <p14:nvPr/>
            </p14:nvContentPartPr>
            <p14:xfrm>
              <a:off x="10724339" y="1475611"/>
              <a:ext cx="87120" cy="119520"/>
            </p14:xfrm>
          </p:contentPart>
        </mc:Choice>
        <mc:Fallback>
          <p:pic>
            <p:nvPicPr>
              <p:cNvPr id="341" name="Freihand 340">
                <a:extLst>
                  <a:ext uri="{FF2B5EF4-FFF2-40B4-BE49-F238E27FC236}">
                    <a16:creationId xmlns:a16="http://schemas.microsoft.com/office/drawing/2014/main" id="{D2EC7437-73DB-4D95-BB33-A0314CBA3248}"/>
                  </a:ext>
                </a:extLst>
              </p:cNvPr>
              <p:cNvPicPr/>
              <p:nvPr/>
            </p:nvPicPr>
            <p:blipFill>
              <a:blip r:embed="rId534"/>
              <a:stretch>
                <a:fillRect/>
              </a:stretch>
            </p:blipFill>
            <p:spPr>
              <a:xfrm>
                <a:off x="10720019" y="1471291"/>
                <a:ext cx="95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2" name="Freihand 341">
                <a:extLst>
                  <a:ext uri="{FF2B5EF4-FFF2-40B4-BE49-F238E27FC236}">
                    <a16:creationId xmlns:a16="http://schemas.microsoft.com/office/drawing/2014/main" id="{E6DCC1E0-0A81-4173-81D0-86FF2E865319}"/>
                  </a:ext>
                </a:extLst>
              </p14:cNvPr>
              <p14:cNvContentPartPr/>
              <p14:nvPr/>
            </p14:nvContentPartPr>
            <p14:xfrm>
              <a:off x="10831259" y="1415851"/>
              <a:ext cx="84960" cy="124920"/>
            </p14:xfrm>
          </p:contentPart>
        </mc:Choice>
        <mc:Fallback>
          <p:pic>
            <p:nvPicPr>
              <p:cNvPr id="342" name="Freihand 341">
                <a:extLst>
                  <a:ext uri="{FF2B5EF4-FFF2-40B4-BE49-F238E27FC236}">
                    <a16:creationId xmlns:a16="http://schemas.microsoft.com/office/drawing/2014/main" id="{E6DCC1E0-0A81-4173-81D0-86FF2E865319}"/>
                  </a:ext>
                </a:extLst>
              </p:cNvPr>
              <p:cNvPicPr/>
              <p:nvPr/>
            </p:nvPicPr>
            <p:blipFill>
              <a:blip r:embed="rId536"/>
              <a:stretch>
                <a:fillRect/>
              </a:stretch>
            </p:blipFill>
            <p:spPr>
              <a:xfrm>
                <a:off x="10826939" y="1411531"/>
                <a:ext cx="93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4" name="Freihand 343">
                <a:extLst>
                  <a:ext uri="{FF2B5EF4-FFF2-40B4-BE49-F238E27FC236}">
                    <a16:creationId xmlns:a16="http://schemas.microsoft.com/office/drawing/2014/main" id="{2D043BF6-FEDF-4330-8773-5E560631A926}"/>
                  </a:ext>
                </a:extLst>
              </p14:cNvPr>
              <p14:cNvContentPartPr/>
              <p14:nvPr/>
            </p14:nvContentPartPr>
            <p14:xfrm>
              <a:off x="10968059" y="1350331"/>
              <a:ext cx="24840" cy="126720"/>
            </p14:xfrm>
          </p:contentPart>
        </mc:Choice>
        <mc:Fallback>
          <p:pic>
            <p:nvPicPr>
              <p:cNvPr id="344" name="Freihand 343">
                <a:extLst>
                  <a:ext uri="{FF2B5EF4-FFF2-40B4-BE49-F238E27FC236}">
                    <a16:creationId xmlns:a16="http://schemas.microsoft.com/office/drawing/2014/main" id="{2D043BF6-FEDF-4330-8773-5E560631A926}"/>
                  </a:ext>
                </a:extLst>
              </p:cNvPr>
              <p:cNvPicPr/>
              <p:nvPr/>
            </p:nvPicPr>
            <p:blipFill>
              <a:blip r:embed="rId538"/>
              <a:stretch>
                <a:fillRect/>
              </a:stretch>
            </p:blipFill>
            <p:spPr>
              <a:xfrm>
                <a:off x="10963739" y="1346011"/>
                <a:ext cx="33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5" name="Freihand 344">
                <a:extLst>
                  <a:ext uri="{FF2B5EF4-FFF2-40B4-BE49-F238E27FC236}">
                    <a16:creationId xmlns:a16="http://schemas.microsoft.com/office/drawing/2014/main" id="{15FDC3AD-03DE-43C6-9818-88B9B08AC7DA}"/>
                  </a:ext>
                </a:extLst>
              </p14:cNvPr>
              <p14:cNvContentPartPr/>
              <p14:nvPr/>
            </p14:nvContentPartPr>
            <p14:xfrm>
              <a:off x="10982459" y="1340611"/>
              <a:ext cx="103320" cy="123480"/>
            </p14:xfrm>
          </p:contentPart>
        </mc:Choice>
        <mc:Fallback>
          <p:pic>
            <p:nvPicPr>
              <p:cNvPr id="345" name="Freihand 344">
                <a:extLst>
                  <a:ext uri="{FF2B5EF4-FFF2-40B4-BE49-F238E27FC236}">
                    <a16:creationId xmlns:a16="http://schemas.microsoft.com/office/drawing/2014/main" id="{15FDC3AD-03DE-43C6-9818-88B9B08AC7DA}"/>
                  </a:ext>
                </a:extLst>
              </p:cNvPr>
              <p:cNvPicPr/>
              <p:nvPr/>
            </p:nvPicPr>
            <p:blipFill>
              <a:blip r:embed="rId540"/>
              <a:stretch>
                <a:fillRect/>
              </a:stretch>
            </p:blipFill>
            <p:spPr>
              <a:xfrm>
                <a:off x="10978139" y="1336291"/>
                <a:ext cx="111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6" name="Freihand 345">
                <a:extLst>
                  <a:ext uri="{FF2B5EF4-FFF2-40B4-BE49-F238E27FC236}">
                    <a16:creationId xmlns:a16="http://schemas.microsoft.com/office/drawing/2014/main" id="{677B7F71-EE15-441F-A9DC-091EFCDA4DB9}"/>
                  </a:ext>
                </a:extLst>
              </p14:cNvPr>
              <p14:cNvContentPartPr/>
              <p14:nvPr/>
            </p14:nvContentPartPr>
            <p14:xfrm>
              <a:off x="10969859" y="1356451"/>
              <a:ext cx="113040" cy="85680"/>
            </p14:xfrm>
          </p:contentPart>
        </mc:Choice>
        <mc:Fallback>
          <p:pic>
            <p:nvPicPr>
              <p:cNvPr id="346" name="Freihand 345">
                <a:extLst>
                  <a:ext uri="{FF2B5EF4-FFF2-40B4-BE49-F238E27FC236}">
                    <a16:creationId xmlns:a16="http://schemas.microsoft.com/office/drawing/2014/main" id="{677B7F71-EE15-441F-A9DC-091EFCDA4DB9}"/>
                  </a:ext>
                </a:extLst>
              </p:cNvPr>
              <p:cNvPicPr/>
              <p:nvPr/>
            </p:nvPicPr>
            <p:blipFill>
              <a:blip r:embed="rId542"/>
              <a:stretch>
                <a:fillRect/>
              </a:stretch>
            </p:blipFill>
            <p:spPr>
              <a:xfrm>
                <a:off x="10965539" y="1352131"/>
                <a:ext cx="121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66" name="Freihand 165">
                <a:extLst>
                  <a:ext uri="{FF2B5EF4-FFF2-40B4-BE49-F238E27FC236}">
                    <a16:creationId xmlns:a16="http://schemas.microsoft.com/office/drawing/2014/main" id="{639178A8-20D5-485B-ABAA-F0B951031892}"/>
                  </a:ext>
                </a:extLst>
              </p14:cNvPr>
              <p14:cNvContentPartPr/>
              <p14:nvPr/>
            </p14:nvContentPartPr>
            <p14:xfrm>
              <a:off x="2137979" y="1164931"/>
              <a:ext cx="101160" cy="199440"/>
            </p14:xfrm>
          </p:contentPart>
        </mc:Choice>
        <mc:Fallback>
          <p:pic>
            <p:nvPicPr>
              <p:cNvPr id="166" name="Freihand 165">
                <a:extLst>
                  <a:ext uri="{FF2B5EF4-FFF2-40B4-BE49-F238E27FC236}">
                    <a16:creationId xmlns:a16="http://schemas.microsoft.com/office/drawing/2014/main" id="{639178A8-20D5-485B-ABAA-F0B951031892}"/>
                  </a:ext>
                </a:extLst>
              </p:cNvPr>
              <p:cNvPicPr/>
              <p:nvPr/>
            </p:nvPicPr>
            <p:blipFill>
              <a:blip r:embed="rId544"/>
              <a:stretch>
                <a:fillRect/>
              </a:stretch>
            </p:blipFill>
            <p:spPr>
              <a:xfrm>
                <a:off x="2133659" y="1160611"/>
                <a:ext cx="109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87" name="Freihand 186">
                <a:extLst>
                  <a:ext uri="{FF2B5EF4-FFF2-40B4-BE49-F238E27FC236}">
                    <a16:creationId xmlns:a16="http://schemas.microsoft.com/office/drawing/2014/main" id="{11461AAA-72CB-456C-BFBE-A99D6F53E3B9}"/>
                  </a:ext>
                </a:extLst>
              </p14:cNvPr>
              <p14:cNvContentPartPr/>
              <p14:nvPr/>
            </p14:nvContentPartPr>
            <p14:xfrm>
              <a:off x="2226539" y="1132171"/>
              <a:ext cx="302760" cy="135360"/>
            </p14:xfrm>
          </p:contentPart>
        </mc:Choice>
        <mc:Fallback>
          <p:pic>
            <p:nvPicPr>
              <p:cNvPr id="187" name="Freihand 186">
                <a:extLst>
                  <a:ext uri="{FF2B5EF4-FFF2-40B4-BE49-F238E27FC236}">
                    <a16:creationId xmlns:a16="http://schemas.microsoft.com/office/drawing/2014/main" id="{11461AAA-72CB-456C-BFBE-A99D6F53E3B9}"/>
                  </a:ext>
                </a:extLst>
              </p:cNvPr>
              <p:cNvPicPr/>
              <p:nvPr/>
            </p:nvPicPr>
            <p:blipFill>
              <a:blip r:embed="rId546"/>
              <a:stretch>
                <a:fillRect/>
              </a:stretch>
            </p:blipFill>
            <p:spPr>
              <a:xfrm>
                <a:off x="2222219" y="1127851"/>
                <a:ext cx="311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18" name="Freihand 217">
                <a:extLst>
                  <a:ext uri="{FF2B5EF4-FFF2-40B4-BE49-F238E27FC236}">
                    <a16:creationId xmlns:a16="http://schemas.microsoft.com/office/drawing/2014/main" id="{92308779-2649-43A1-9638-B21FEFF949C0}"/>
                  </a:ext>
                </a:extLst>
              </p14:cNvPr>
              <p14:cNvContentPartPr/>
              <p14:nvPr/>
            </p14:nvContentPartPr>
            <p14:xfrm>
              <a:off x="2503379" y="1083211"/>
              <a:ext cx="25560" cy="23400"/>
            </p14:xfrm>
          </p:contentPart>
        </mc:Choice>
        <mc:Fallback>
          <p:pic>
            <p:nvPicPr>
              <p:cNvPr id="218" name="Freihand 217">
                <a:extLst>
                  <a:ext uri="{FF2B5EF4-FFF2-40B4-BE49-F238E27FC236}">
                    <a16:creationId xmlns:a16="http://schemas.microsoft.com/office/drawing/2014/main" id="{92308779-2649-43A1-9638-B21FEFF949C0}"/>
                  </a:ext>
                </a:extLst>
              </p:cNvPr>
              <p:cNvPicPr/>
              <p:nvPr/>
            </p:nvPicPr>
            <p:blipFill>
              <a:blip r:embed="rId548"/>
              <a:stretch>
                <a:fillRect/>
              </a:stretch>
            </p:blipFill>
            <p:spPr>
              <a:xfrm>
                <a:off x="2499059" y="1078891"/>
                <a:ext cx="34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19" name="Freihand 218">
                <a:extLst>
                  <a:ext uri="{FF2B5EF4-FFF2-40B4-BE49-F238E27FC236}">
                    <a16:creationId xmlns:a16="http://schemas.microsoft.com/office/drawing/2014/main" id="{29C74D88-BD69-463C-8E79-99E199EFB8E7}"/>
                  </a:ext>
                </a:extLst>
              </p14:cNvPr>
              <p14:cNvContentPartPr/>
              <p14:nvPr/>
            </p14:nvContentPartPr>
            <p14:xfrm>
              <a:off x="2567459" y="1099051"/>
              <a:ext cx="59400" cy="81000"/>
            </p14:xfrm>
          </p:contentPart>
        </mc:Choice>
        <mc:Fallback>
          <p:pic>
            <p:nvPicPr>
              <p:cNvPr id="219" name="Freihand 218">
                <a:extLst>
                  <a:ext uri="{FF2B5EF4-FFF2-40B4-BE49-F238E27FC236}">
                    <a16:creationId xmlns:a16="http://schemas.microsoft.com/office/drawing/2014/main" id="{29C74D88-BD69-463C-8E79-99E199EFB8E7}"/>
                  </a:ext>
                </a:extLst>
              </p:cNvPr>
              <p:cNvPicPr/>
              <p:nvPr/>
            </p:nvPicPr>
            <p:blipFill>
              <a:blip r:embed="rId550"/>
              <a:stretch>
                <a:fillRect/>
              </a:stretch>
            </p:blipFill>
            <p:spPr>
              <a:xfrm>
                <a:off x="2563139" y="1094731"/>
                <a:ext cx="68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20" name="Freihand 219">
                <a:extLst>
                  <a:ext uri="{FF2B5EF4-FFF2-40B4-BE49-F238E27FC236}">
                    <a16:creationId xmlns:a16="http://schemas.microsoft.com/office/drawing/2014/main" id="{F36C1777-182A-40B4-B347-06347EF1216E}"/>
                  </a:ext>
                </a:extLst>
              </p14:cNvPr>
              <p14:cNvContentPartPr/>
              <p14:nvPr/>
            </p14:nvContentPartPr>
            <p14:xfrm>
              <a:off x="2611739" y="1076731"/>
              <a:ext cx="37440" cy="89280"/>
            </p14:xfrm>
          </p:contentPart>
        </mc:Choice>
        <mc:Fallback>
          <p:pic>
            <p:nvPicPr>
              <p:cNvPr id="220" name="Freihand 219">
                <a:extLst>
                  <a:ext uri="{FF2B5EF4-FFF2-40B4-BE49-F238E27FC236}">
                    <a16:creationId xmlns:a16="http://schemas.microsoft.com/office/drawing/2014/main" id="{F36C1777-182A-40B4-B347-06347EF1216E}"/>
                  </a:ext>
                </a:extLst>
              </p:cNvPr>
              <p:cNvPicPr/>
              <p:nvPr/>
            </p:nvPicPr>
            <p:blipFill>
              <a:blip r:embed="rId552"/>
              <a:stretch>
                <a:fillRect/>
              </a:stretch>
            </p:blipFill>
            <p:spPr>
              <a:xfrm>
                <a:off x="2607419" y="1072411"/>
                <a:ext cx="46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21" name="Freihand 220">
                <a:extLst>
                  <a:ext uri="{FF2B5EF4-FFF2-40B4-BE49-F238E27FC236}">
                    <a16:creationId xmlns:a16="http://schemas.microsoft.com/office/drawing/2014/main" id="{B265F9AC-209C-494A-9CEC-0CA6AB28506F}"/>
                  </a:ext>
                </a:extLst>
              </p14:cNvPr>
              <p14:cNvContentPartPr/>
              <p14:nvPr/>
            </p14:nvContentPartPr>
            <p14:xfrm>
              <a:off x="2750339" y="1026331"/>
              <a:ext cx="58680" cy="106920"/>
            </p14:xfrm>
          </p:contentPart>
        </mc:Choice>
        <mc:Fallback>
          <p:pic>
            <p:nvPicPr>
              <p:cNvPr id="221" name="Freihand 220">
                <a:extLst>
                  <a:ext uri="{FF2B5EF4-FFF2-40B4-BE49-F238E27FC236}">
                    <a16:creationId xmlns:a16="http://schemas.microsoft.com/office/drawing/2014/main" id="{B265F9AC-209C-494A-9CEC-0CA6AB28506F}"/>
                  </a:ext>
                </a:extLst>
              </p:cNvPr>
              <p:cNvPicPr/>
              <p:nvPr/>
            </p:nvPicPr>
            <p:blipFill>
              <a:blip r:embed="rId554"/>
              <a:stretch>
                <a:fillRect/>
              </a:stretch>
            </p:blipFill>
            <p:spPr>
              <a:xfrm>
                <a:off x="2746019" y="1022011"/>
                <a:ext cx="67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22" name="Freihand 221">
                <a:extLst>
                  <a:ext uri="{FF2B5EF4-FFF2-40B4-BE49-F238E27FC236}">
                    <a16:creationId xmlns:a16="http://schemas.microsoft.com/office/drawing/2014/main" id="{9B3D01A5-AD1D-4AE8-8B47-D9F8A316727C}"/>
                  </a:ext>
                </a:extLst>
              </p14:cNvPr>
              <p14:cNvContentPartPr/>
              <p14:nvPr/>
            </p14:nvContentPartPr>
            <p14:xfrm>
              <a:off x="2823059" y="919051"/>
              <a:ext cx="69840" cy="155160"/>
            </p14:xfrm>
          </p:contentPart>
        </mc:Choice>
        <mc:Fallback>
          <p:pic>
            <p:nvPicPr>
              <p:cNvPr id="222" name="Freihand 221">
                <a:extLst>
                  <a:ext uri="{FF2B5EF4-FFF2-40B4-BE49-F238E27FC236}">
                    <a16:creationId xmlns:a16="http://schemas.microsoft.com/office/drawing/2014/main" id="{9B3D01A5-AD1D-4AE8-8B47-D9F8A316727C}"/>
                  </a:ext>
                </a:extLst>
              </p:cNvPr>
              <p:cNvPicPr/>
              <p:nvPr/>
            </p:nvPicPr>
            <p:blipFill>
              <a:blip r:embed="rId556"/>
              <a:stretch>
                <a:fillRect/>
              </a:stretch>
            </p:blipFill>
            <p:spPr>
              <a:xfrm>
                <a:off x="2818739" y="914731"/>
                <a:ext cx="784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23" name="Freihand 222">
                <a:extLst>
                  <a:ext uri="{FF2B5EF4-FFF2-40B4-BE49-F238E27FC236}">
                    <a16:creationId xmlns:a16="http://schemas.microsoft.com/office/drawing/2014/main" id="{9EA40925-F2B0-492E-B7E0-E847FF9ED5A0}"/>
                  </a:ext>
                </a:extLst>
              </p14:cNvPr>
              <p14:cNvContentPartPr/>
              <p14:nvPr/>
            </p14:nvContentPartPr>
            <p14:xfrm>
              <a:off x="2909819" y="950731"/>
              <a:ext cx="49320" cy="98280"/>
            </p14:xfrm>
          </p:contentPart>
        </mc:Choice>
        <mc:Fallback>
          <p:pic>
            <p:nvPicPr>
              <p:cNvPr id="223" name="Freihand 222">
                <a:extLst>
                  <a:ext uri="{FF2B5EF4-FFF2-40B4-BE49-F238E27FC236}">
                    <a16:creationId xmlns:a16="http://schemas.microsoft.com/office/drawing/2014/main" id="{9EA40925-F2B0-492E-B7E0-E847FF9ED5A0}"/>
                  </a:ext>
                </a:extLst>
              </p:cNvPr>
              <p:cNvPicPr/>
              <p:nvPr/>
            </p:nvPicPr>
            <p:blipFill>
              <a:blip r:embed="rId558"/>
              <a:stretch>
                <a:fillRect/>
              </a:stretch>
            </p:blipFill>
            <p:spPr>
              <a:xfrm>
                <a:off x="2905499" y="946411"/>
                <a:ext cx="57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24" name="Freihand 223">
                <a:extLst>
                  <a:ext uri="{FF2B5EF4-FFF2-40B4-BE49-F238E27FC236}">
                    <a16:creationId xmlns:a16="http://schemas.microsoft.com/office/drawing/2014/main" id="{138D14CA-C4C9-40C7-B8EE-1F6B60DA309F}"/>
                  </a:ext>
                </a:extLst>
              </p14:cNvPr>
              <p14:cNvContentPartPr/>
              <p14:nvPr/>
            </p14:nvContentPartPr>
            <p14:xfrm>
              <a:off x="2969579" y="916531"/>
              <a:ext cx="74160" cy="101160"/>
            </p14:xfrm>
          </p:contentPart>
        </mc:Choice>
        <mc:Fallback>
          <p:pic>
            <p:nvPicPr>
              <p:cNvPr id="224" name="Freihand 223">
                <a:extLst>
                  <a:ext uri="{FF2B5EF4-FFF2-40B4-BE49-F238E27FC236}">
                    <a16:creationId xmlns:a16="http://schemas.microsoft.com/office/drawing/2014/main" id="{138D14CA-C4C9-40C7-B8EE-1F6B60DA309F}"/>
                  </a:ext>
                </a:extLst>
              </p:cNvPr>
              <p:cNvPicPr/>
              <p:nvPr/>
            </p:nvPicPr>
            <p:blipFill>
              <a:blip r:embed="rId560"/>
              <a:stretch>
                <a:fillRect/>
              </a:stretch>
            </p:blipFill>
            <p:spPr>
              <a:xfrm>
                <a:off x="2965259" y="912211"/>
                <a:ext cx="82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25" name="Freihand 224">
                <a:extLst>
                  <a:ext uri="{FF2B5EF4-FFF2-40B4-BE49-F238E27FC236}">
                    <a16:creationId xmlns:a16="http://schemas.microsoft.com/office/drawing/2014/main" id="{1666ED17-746E-4E5D-A5E1-FB0F8649C02E}"/>
                  </a:ext>
                </a:extLst>
              </p14:cNvPr>
              <p14:cNvContentPartPr/>
              <p14:nvPr/>
            </p14:nvContentPartPr>
            <p14:xfrm>
              <a:off x="3045539" y="874411"/>
              <a:ext cx="88560" cy="86040"/>
            </p14:xfrm>
          </p:contentPart>
        </mc:Choice>
        <mc:Fallback>
          <p:pic>
            <p:nvPicPr>
              <p:cNvPr id="225" name="Freihand 224">
                <a:extLst>
                  <a:ext uri="{FF2B5EF4-FFF2-40B4-BE49-F238E27FC236}">
                    <a16:creationId xmlns:a16="http://schemas.microsoft.com/office/drawing/2014/main" id="{1666ED17-746E-4E5D-A5E1-FB0F8649C02E}"/>
                  </a:ext>
                </a:extLst>
              </p:cNvPr>
              <p:cNvPicPr/>
              <p:nvPr/>
            </p:nvPicPr>
            <p:blipFill>
              <a:blip r:embed="rId562"/>
              <a:stretch>
                <a:fillRect/>
              </a:stretch>
            </p:blipFill>
            <p:spPr>
              <a:xfrm>
                <a:off x="3041219" y="870091"/>
                <a:ext cx="97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26" name="Freihand 225">
                <a:extLst>
                  <a:ext uri="{FF2B5EF4-FFF2-40B4-BE49-F238E27FC236}">
                    <a16:creationId xmlns:a16="http://schemas.microsoft.com/office/drawing/2014/main" id="{5C982D46-4BA5-453E-B5DB-2D663B70ED19}"/>
                  </a:ext>
                </a:extLst>
              </p14:cNvPr>
              <p14:cNvContentPartPr/>
              <p14:nvPr/>
            </p14:nvContentPartPr>
            <p14:xfrm>
              <a:off x="3141299" y="778651"/>
              <a:ext cx="86760" cy="135720"/>
            </p14:xfrm>
          </p:contentPart>
        </mc:Choice>
        <mc:Fallback>
          <p:pic>
            <p:nvPicPr>
              <p:cNvPr id="226" name="Freihand 225">
                <a:extLst>
                  <a:ext uri="{FF2B5EF4-FFF2-40B4-BE49-F238E27FC236}">
                    <a16:creationId xmlns:a16="http://schemas.microsoft.com/office/drawing/2014/main" id="{5C982D46-4BA5-453E-B5DB-2D663B70ED19}"/>
                  </a:ext>
                </a:extLst>
              </p:cNvPr>
              <p:cNvPicPr/>
              <p:nvPr/>
            </p:nvPicPr>
            <p:blipFill>
              <a:blip r:embed="rId564"/>
              <a:stretch>
                <a:fillRect/>
              </a:stretch>
            </p:blipFill>
            <p:spPr>
              <a:xfrm>
                <a:off x="3136979" y="774331"/>
                <a:ext cx="95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27" name="Freihand 226">
                <a:extLst>
                  <a:ext uri="{FF2B5EF4-FFF2-40B4-BE49-F238E27FC236}">
                    <a16:creationId xmlns:a16="http://schemas.microsoft.com/office/drawing/2014/main" id="{BC40F5B7-04A2-4C90-89F8-20C3646C21EC}"/>
                  </a:ext>
                </a:extLst>
              </p14:cNvPr>
              <p14:cNvContentPartPr/>
              <p14:nvPr/>
            </p14:nvContentPartPr>
            <p14:xfrm>
              <a:off x="3293579" y="765691"/>
              <a:ext cx="112320" cy="76680"/>
            </p14:xfrm>
          </p:contentPart>
        </mc:Choice>
        <mc:Fallback>
          <p:pic>
            <p:nvPicPr>
              <p:cNvPr id="227" name="Freihand 226">
                <a:extLst>
                  <a:ext uri="{FF2B5EF4-FFF2-40B4-BE49-F238E27FC236}">
                    <a16:creationId xmlns:a16="http://schemas.microsoft.com/office/drawing/2014/main" id="{BC40F5B7-04A2-4C90-89F8-20C3646C21EC}"/>
                  </a:ext>
                </a:extLst>
              </p:cNvPr>
              <p:cNvPicPr/>
              <p:nvPr/>
            </p:nvPicPr>
            <p:blipFill>
              <a:blip r:embed="rId566"/>
              <a:stretch>
                <a:fillRect/>
              </a:stretch>
            </p:blipFill>
            <p:spPr>
              <a:xfrm>
                <a:off x="3289259" y="761371"/>
                <a:ext cx="120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28" name="Freihand 227">
                <a:extLst>
                  <a:ext uri="{FF2B5EF4-FFF2-40B4-BE49-F238E27FC236}">
                    <a16:creationId xmlns:a16="http://schemas.microsoft.com/office/drawing/2014/main" id="{53989A39-4B7A-40F2-A8BE-742675F8DC66}"/>
                  </a:ext>
                </a:extLst>
              </p14:cNvPr>
              <p14:cNvContentPartPr/>
              <p14:nvPr/>
            </p14:nvContentPartPr>
            <p14:xfrm>
              <a:off x="3405179" y="711331"/>
              <a:ext cx="68040" cy="183600"/>
            </p14:xfrm>
          </p:contentPart>
        </mc:Choice>
        <mc:Fallback>
          <p:pic>
            <p:nvPicPr>
              <p:cNvPr id="228" name="Freihand 227">
                <a:extLst>
                  <a:ext uri="{FF2B5EF4-FFF2-40B4-BE49-F238E27FC236}">
                    <a16:creationId xmlns:a16="http://schemas.microsoft.com/office/drawing/2014/main" id="{53989A39-4B7A-40F2-A8BE-742675F8DC66}"/>
                  </a:ext>
                </a:extLst>
              </p:cNvPr>
              <p:cNvPicPr/>
              <p:nvPr/>
            </p:nvPicPr>
            <p:blipFill>
              <a:blip r:embed="rId568"/>
              <a:stretch>
                <a:fillRect/>
              </a:stretch>
            </p:blipFill>
            <p:spPr>
              <a:xfrm>
                <a:off x="3400859" y="707011"/>
                <a:ext cx="76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30" name="Freihand 229">
                <a:extLst>
                  <a:ext uri="{FF2B5EF4-FFF2-40B4-BE49-F238E27FC236}">
                    <a16:creationId xmlns:a16="http://schemas.microsoft.com/office/drawing/2014/main" id="{B9E3E9E7-3555-4E38-BA89-ADAEC29526A1}"/>
                  </a:ext>
                </a:extLst>
              </p14:cNvPr>
              <p14:cNvContentPartPr/>
              <p14:nvPr/>
            </p14:nvContentPartPr>
            <p14:xfrm>
              <a:off x="2858339" y="1127131"/>
              <a:ext cx="89280" cy="153720"/>
            </p14:xfrm>
          </p:contentPart>
        </mc:Choice>
        <mc:Fallback>
          <p:pic>
            <p:nvPicPr>
              <p:cNvPr id="230" name="Freihand 229">
                <a:extLst>
                  <a:ext uri="{FF2B5EF4-FFF2-40B4-BE49-F238E27FC236}">
                    <a16:creationId xmlns:a16="http://schemas.microsoft.com/office/drawing/2014/main" id="{B9E3E9E7-3555-4E38-BA89-ADAEC29526A1}"/>
                  </a:ext>
                </a:extLst>
              </p:cNvPr>
              <p:cNvPicPr/>
              <p:nvPr/>
            </p:nvPicPr>
            <p:blipFill>
              <a:blip r:embed="rId570"/>
              <a:stretch>
                <a:fillRect/>
              </a:stretch>
            </p:blipFill>
            <p:spPr>
              <a:xfrm>
                <a:off x="2854019" y="1122811"/>
                <a:ext cx="97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31" name="Freihand 230">
                <a:extLst>
                  <a:ext uri="{FF2B5EF4-FFF2-40B4-BE49-F238E27FC236}">
                    <a16:creationId xmlns:a16="http://schemas.microsoft.com/office/drawing/2014/main" id="{6880EA92-2D6D-403C-AE24-51275F0803EC}"/>
                  </a:ext>
                </a:extLst>
              </p14:cNvPr>
              <p14:cNvContentPartPr/>
              <p14:nvPr/>
            </p14:nvContentPartPr>
            <p14:xfrm>
              <a:off x="2950859" y="1166731"/>
              <a:ext cx="38160" cy="67320"/>
            </p14:xfrm>
          </p:contentPart>
        </mc:Choice>
        <mc:Fallback>
          <p:pic>
            <p:nvPicPr>
              <p:cNvPr id="231" name="Freihand 230">
                <a:extLst>
                  <a:ext uri="{FF2B5EF4-FFF2-40B4-BE49-F238E27FC236}">
                    <a16:creationId xmlns:a16="http://schemas.microsoft.com/office/drawing/2014/main" id="{6880EA92-2D6D-403C-AE24-51275F0803EC}"/>
                  </a:ext>
                </a:extLst>
              </p:cNvPr>
              <p:cNvPicPr/>
              <p:nvPr/>
            </p:nvPicPr>
            <p:blipFill>
              <a:blip r:embed="rId572"/>
              <a:stretch>
                <a:fillRect/>
              </a:stretch>
            </p:blipFill>
            <p:spPr>
              <a:xfrm>
                <a:off x="2946539" y="1162411"/>
                <a:ext cx="46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32" name="Freihand 231">
                <a:extLst>
                  <a:ext uri="{FF2B5EF4-FFF2-40B4-BE49-F238E27FC236}">
                    <a16:creationId xmlns:a16="http://schemas.microsoft.com/office/drawing/2014/main" id="{8E18EFE1-5255-49EF-9FC2-F4DEEE7DA4E1}"/>
                  </a:ext>
                </a:extLst>
              </p14:cNvPr>
              <p14:cNvContentPartPr/>
              <p14:nvPr/>
            </p14:nvContentPartPr>
            <p14:xfrm>
              <a:off x="3071099" y="1011931"/>
              <a:ext cx="140760" cy="137520"/>
            </p14:xfrm>
          </p:contentPart>
        </mc:Choice>
        <mc:Fallback>
          <p:pic>
            <p:nvPicPr>
              <p:cNvPr id="232" name="Freihand 231">
                <a:extLst>
                  <a:ext uri="{FF2B5EF4-FFF2-40B4-BE49-F238E27FC236}">
                    <a16:creationId xmlns:a16="http://schemas.microsoft.com/office/drawing/2014/main" id="{8E18EFE1-5255-49EF-9FC2-F4DEEE7DA4E1}"/>
                  </a:ext>
                </a:extLst>
              </p:cNvPr>
              <p:cNvPicPr/>
              <p:nvPr/>
            </p:nvPicPr>
            <p:blipFill>
              <a:blip r:embed="rId574"/>
              <a:stretch>
                <a:fillRect/>
              </a:stretch>
            </p:blipFill>
            <p:spPr>
              <a:xfrm>
                <a:off x="3066779" y="1007611"/>
                <a:ext cx="149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33" name="Freihand 232">
                <a:extLst>
                  <a:ext uri="{FF2B5EF4-FFF2-40B4-BE49-F238E27FC236}">
                    <a16:creationId xmlns:a16="http://schemas.microsoft.com/office/drawing/2014/main" id="{830E404A-841B-4760-BA0C-53FC22C5E9EB}"/>
                  </a:ext>
                </a:extLst>
              </p14:cNvPr>
              <p14:cNvContentPartPr/>
              <p14:nvPr/>
            </p14:nvContentPartPr>
            <p14:xfrm>
              <a:off x="3182339" y="971971"/>
              <a:ext cx="86040" cy="114480"/>
            </p14:xfrm>
          </p:contentPart>
        </mc:Choice>
        <mc:Fallback>
          <p:pic>
            <p:nvPicPr>
              <p:cNvPr id="233" name="Freihand 232">
                <a:extLst>
                  <a:ext uri="{FF2B5EF4-FFF2-40B4-BE49-F238E27FC236}">
                    <a16:creationId xmlns:a16="http://schemas.microsoft.com/office/drawing/2014/main" id="{830E404A-841B-4760-BA0C-53FC22C5E9EB}"/>
                  </a:ext>
                </a:extLst>
              </p:cNvPr>
              <p:cNvPicPr/>
              <p:nvPr/>
            </p:nvPicPr>
            <p:blipFill>
              <a:blip r:embed="rId576"/>
              <a:stretch>
                <a:fillRect/>
              </a:stretch>
            </p:blipFill>
            <p:spPr>
              <a:xfrm>
                <a:off x="3178019" y="967651"/>
                <a:ext cx="94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34" name="Freihand 233">
                <a:extLst>
                  <a:ext uri="{FF2B5EF4-FFF2-40B4-BE49-F238E27FC236}">
                    <a16:creationId xmlns:a16="http://schemas.microsoft.com/office/drawing/2014/main" id="{330A18F1-CF1F-467E-9DA4-376612D3AF9A}"/>
                  </a:ext>
                </a:extLst>
              </p14:cNvPr>
              <p14:cNvContentPartPr/>
              <p14:nvPr/>
            </p14:nvContentPartPr>
            <p14:xfrm>
              <a:off x="3284939" y="967651"/>
              <a:ext cx="61200" cy="43200"/>
            </p14:xfrm>
          </p:contentPart>
        </mc:Choice>
        <mc:Fallback>
          <p:pic>
            <p:nvPicPr>
              <p:cNvPr id="234" name="Freihand 233">
                <a:extLst>
                  <a:ext uri="{FF2B5EF4-FFF2-40B4-BE49-F238E27FC236}">
                    <a16:creationId xmlns:a16="http://schemas.microsoft.com/office/drawing/2014/main" id="{330A18F1-CF1F-467E-9DA4-376612D3AF9A}"/>
                  </a:ext>
                </a:extLst>
              </p:cNvPr>
              <p:cNvPicPr/>
              <p:nvPr/>
            </p:nvPicPr>
            <p:blipFill>
              <a:blip r:embed="rId578"/>
              <a:stretch>
                <a:fillRect/>
              </a:stretch>
            </p:blipFill>
            <p:spPr>
              <a:xfrm>
                <a:off x="3280619" y="963331"/>
                <a:ext cx="69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35" name="Freihand 234">
                <a:extLst>
                  <a:ext uri="{FF2B5EF4-FFF2-40B4-BE49-F238E27FC236}">
                    <a16:creationId xmlns:a16="http://schemas.microsoft.com/office/drawing/2014/main" id="{4FF4039E-1226-4B3C-856B-850602F5B46F}"/>
                  </a:ext>
                </a:extLst>
              </p14:cNvPr>
              <p14:cNvContentPartPr/>
              <p14:nvPr/>
            </p14:nvContentPartPr>
            <p14:xfrm>
              <a:off x="3369179" y="926611"/>
              <a:ext cx="48960" cy="78480"/>
            </p14:xfrm>
          </p:contentPart>
        </mc:Choice>
        <mc:Fallback>
          <p:pic>
            <p:nvPicPr>
              <p:cNvPr id="235" name="Freihand 234">
                <a:extLst>
                  <a:ext uri="{FF2B5EF4-FFF2-40B4-BE49-F238E27FC236}">
                    <a16:creationId xmlns:a16="http://schemas.microsoft.com/office/drawing/2014/main" id="{4FF4039E-1226-4B3C-856B-850602F5B46F}"/>
                  </a:ext>
                </a:extLst>
              </p:cNvPr>
              <p:cNvPicPr/>
              <p:nvPr/>
            </p:nvPicPr>
            <p:blipFill>
              <a:blip r:embed="rId580"/>
              <a:stretch>
                <a:fillRect/>
              </a:stretch>
            </p:blipFill>
            <p:spPr>
              <a:xfrm>
                <a:off x="3364859" y="922291"/>
                <a:ext cx="57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36" name="Freihand 235">
                <a:extLst>
                  <a:ext uri="{FF2B5EF4-FFF2-40B4-BE49-F238E27FC236}">
                    <a16:creationId xmlns:a16="http://schemas.microsoft.com/office/drawing/2014/main" id="{720A97B7-26E5-463F-831A-1565A55EAE89}"/>
                  </a:ext>
                </a:extLst>
              </p14:cNvPr>
              <p14:cNvContentPartPr/>
              <p14:nvPr/>
            </p14:nvContentPartPr>
            <p14:xfrm>
              <a:off x="3375659" y="862891"/>
              <a:ext cx="90360" cy="97200"/>
            </p14:xfrm>
          </p:contentPart>
        </mc:Choice>
        <mc:Fallback>
          <p:pic>
            <p:nvPicPr>
              <p:cNvPr id="236" name="Freihand 235">
                <a:extLst>
                  <a:ext uri="{FF2B5EF4-FFF2-40B4-BE49-F238E27FC236}">
                    <a16:creationId xmlns:a16="http://schemas.microsoft.com/office/drawing/2014/main" id="{720A97B7-26E5-463F-831A-1565A55EAE89}"/>
                  </a:ext>
                </a:extLst>
              </p:cNvPr>
              <p:cNvPicPr/>
              <p:nvPr/>
            </p:nvPicPr>
            <p:blipFill>
              <a:blip r:embed="rId582"/>
              <a:stretch>
                <a:fillRect/>
              </a:stretch>
            </p:blipFill>
            <p:spPr>
              <a:xfrm>
                <a:off x="3371339" y="858571"/>
                <a:ext cx="99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37" name="Freihand 236">
                <a:extLst>
                  <a:ext uri="{FF2B5EF4-FFF2-40B4-BE49-F238E27FC236}">
                    <a16:creationId xmlns:a16="http://schemas.microsoft.com/office/drawing/2014/main" id="{7824C4D2-59C5-4CC5-98D7-2869A2567B63}"/>
                  </a:ext>
                </a:extLst>
              </p14:cNvPr>
              <p14:cNvContentPartPr/>
              <p14:nvPr/>
            </p14:nvContentPartPr>
            <p14:xfrm>
              <a:off x="3419579" y="866131"/>
              <a:ext cx="113040" cy="141120"/>
            </p14:xfrm>
          </p:contentPart>
        </mc:Choice>
        <mc:Fallback>
          <p:pic>
            <p:nvPicPr>
              <p:cNvPr id="237" name="Freihand 236">
                <a:extLst>
                  <a:ext uri="{FF2B5EF4-FFF2-40B4-BE49-F238E27FC236}">
                    <a16:creationId xmlns:a16="http://schemas.microsoft.com/office/drawing/2014/main" id="{7824C4D2-59C5-4CC5-98D7-2869A2567B63}"/>
                  </a:ext>
                </a:extLst>
              </p:cNvPr>
              <p:cNvPicPr/>
              <p:nvPr/>
            </p:nvPicPr>
            <p:blipFill>
              <a:blip r:embed="rId584"/>
              <a:stretch>
                <a:fillRect/>
              </a:stretch>
            </p:blipFill>
            <p:spPr>
              <a:xfrm>
                <a:off x="3415259" y="861811"/>
                <a:ext cx="121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38" name="Freihand 237">
                <a:extLst>
                  <a:ext uri="{FF2B5EF4-FFF2-40B4-BE49-F238E27FC236}">
                    <a16:creationId xmlns:a16="http://schemas.microsoft.com/office/drawing/2014/main" id="{1932D9DE-B40D-43B9-BA06-AE08CE511097}"/>
                  </a:ext>
                </a:extLst>
              </p14:cNvPr>
              <p14:cNvContentPartPr/>
              <p14:nvPr/>
            </p14:nvContentPartPr>
            <p14:xfrm>
              <a:off x="3483299" y="890971"/>
              <a:ext cx="70560" cy="26640"/>
            </p14:xfrm>
          </p:contentPart>
        </mc:Choice>
        <mc:Fallback>
          <p:pic>
            <p:nvPicPr>
              <p:cNvPr id="238" name="Freihand 237">
                <a:extLst>
                  <a:ext uri="{FF2B5EF4-FFF2-40B4-BE49-F238E27FC236}">
                    <a16:creationId xmlns:a16="http://schemas.microsoft.com/office/drawing/2014/main" id="{1932D9DE-B40D-43B9-BA06-AE08CE511097}"/>
                  </a:ext>
                </a:extLst>
              </p:cNvPr>
              <p:cNvPicPr/>
              <p:nvPr/>
            </p:nvPicPr>
            <p:blipFill>
              <a:blip r:embed="rId586"/>
              <a:stretch>
                <a:fillRect/>
              </a:stretch>
            </p:blipFill>
            <p:spPr>
              <a:xfrm>
                <a:off x="3478979" y="886651"/>
                <a:ext cx="79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39" name="Freihand 238">
                <a:extLst>
                  <a:ext uri="{FF2B5EF4-FFF2-40B4-BE49-F238E27FC236}">
                    <a16:creationId xmlns:a16="http://schemas.microsoft.com/office/drawing/2014/main" id="{C34433D2-1BC5-4FD4-8320-366A21CE22B7}"/>
                  </a:ext>
                </a:extLst>
              </p14:cNvPr>
              <p14:cNvContentPartPr/>
              <p14:nvPr/>
            </p14:nvContentPartPr>
            <p14:xfrm>
              <a:off x="3563939" y="841651"/>
              <a:ext cx="54000" cy="154080"/>
            </p14:xfrm>
          </p:contentPart>
        </mc:Choice>
        <mc:Fallback>
          <p:pic>
            <p:nvPicPr>
              <p:cNvPr id="239" name="Freihand 238">
                <a:extLst>
                  <a:ext uri="{FF2B5EF4-FFF2-40B4-BE49-F238E27FC236}">
                    <a16:creationId xmlns:a16="http://schemas.microsoft.com/office/drawing/2014/main" id="{C34433D2-1BC5-4FD4-8320-366A21CE22B7}"/>
                  </a:ext>
                </a:extLst>
              </p:cNvPr>
              <p:cNvPicPr/>
              <p:nvPr/>
            </p:nvPicPr>
            <p:blipFill>
              <a:blip r:embed="rId588"/>
              <a:stretch>
                <a:fillRect/>
              </a:stretch>
            </p:blipFill>
            <p:spPr>
              <a:xfrm>
                <a:off x="3559619" y="837331"/>
                <a:ext cx="62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40" name="Freihand 239">
                <a:extLst>
                  <a:ext uri="{FF2B5EF4-FFF2-40B4-BE49-F238E27FC236}">
                    <a16:creationId xmlns:a16="http://schemas.microsoft.com/office/drawing/2014/main" id="{115A48BB-C29E-4A6A-9234-41C3FA3878C0}"/>
                  </a:ext>
                </a:extLst>
              </p14:cNvPr>
              <p14:cNvContentPartPr/>
              <p14:nvPr/>
            </p14:nvContentPartPr>
            <p14:xfrm>
              <a:off x="3643859" y="704851"/>
              <a:ext cx="100800" cy="153000"/>
            </p14:xfrm>
          </p:contentPart>
        </mc:Choice>
        <mc:Fallback>
          <p:pic>
            <p:nvPicPr>
              <p:cNvPr id="240" name="Freihand 239">
                <a:extLst>
                  <a:ext uri="{FF2B5EF4-FFF2-40B4-BE49-F238E27FC236}">
                    <a16:creationId xmlns:a16="http://schemas.microsoft.com/office/drawing/2014/main" id="{115A48BB-C29E-4A6A-9234-41C3FA3878C0}"/>
                  </a:ext>
                </a:extLst>
              </p:cNvPr>
              <p:cNvPicPr/>
              <p:nvPr/>
            </p:nvPicPr>
            <p:blipFill>
              <a:blip r:embed="rId590"/>
              <a:stretch>
                <a:fillRect/>
              </a:stretch>
            </p:blipFill>
            <p:spPr>
              <a:xfrm>
                <a:off x="3639539" y="700531"/>
                <a:ext cx="109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41" name="Freihand 240">
                <a:extLst>
                  <a:ext uri="{FF2B5EF4-FFF2-40B4-BE49-F238E27FC236}">
                    <a16:creationId xmlns:a16="http://schemas.microsoft.com/office/drawing/2014/main" id="{9BE94955-A7F1-475D-84D9-82A834823E2A}"/>
                  </a:ext>
                </a:extLst>
              </p14:cNvPr>
              <p14:cNvContentPartPr/>
              <p14:nvPr/>
            </p14:nvContentPartPr>
            <p14:xfrm>
              <a:off x="3731699" y="703411"/>
              <a:ext cx="82800" cy="106200"/>
            </p14:xfrm>
          </p:contentPart>
        </mc:Choice>
        <mc:Fallback>
          <p:pic>
            <p:nvPicPr>
              <p:cNvPr id="241" name="Freihand 240">
                <a:extLst>
                  <a:ext uri="{FF2B5EF4-FFF2-40B4-BE49-F238E27FC236}">
                    <a16:creationId xmlns:a16="http://schemas.microsoft.com/office/drawing/2014/main" id="{9BE94955-A7F1-475D-84D9-82A834823E2A}"/>
                  </a:ext>
                </a:extLst>
              </p:cNvPr>
              <p:cNvPicPr/>
              <p:nvPr/>
            </p:nvPicPr>
            <p:blipFill>
              <a:blip r:embed="rId592"/>
              <a:stretch>
                <a:fillRect/>
              </a:stretch>
            </p:blipFill>
            <p:spPr>
              <a:xfrm>
                <a:off x="3727379" y="699091"/>
                <a:ext cx="91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42" name="Freihand 241">
                <a:extLst>
                  <a:ext uri="{FF2B5EF4-FFF2-40B4-BE49-F238E27FC236}">
                    <a16:creationId xmlns:a16="http://schemas.microsoft.com/office/drawing/2014/main" id="{4FA7020B-340D-4A04-AC41-8D00C031F152}"/>
                  </a:ext>
                </a:extLst>
              </p14:cNvPr>
              <p14:cNvContentPartPr/>
              <p14:nvPr/>
            </p14:nvContentPartPr>
            <p14:xfrm>
              <a:off x="3391859" y="1135411"/>
              <a:ext cx="165600" cy="131040"/>
            </p14:xfrm>
          </p:contentPart>
        </mc:Choice>
        <mc:Fallback>
          <p:pic>
            <p:nvPicPr>
              <p:cNvPr id="242" name="Freihand 241">
                <a:extLst>
                  <a:ext uri="{FF2B5EF4-FFF2-40B4-BE49-F238E27FC236}">
                    <a16:creationId xmlns:a16="http://schemas.microsoft.com/office/drawing/2014/main" id="{4FA7020B-340D-4A04-AC41-8D00C031F152}"/>
                  </a:ext>
                </a:extLst>
              </p:cNvPr>
              <p:cNvPicPr/>
              <p:nvPr/>
            </p:nvPicPr>
            <p:blipFill>
              <a:blip r:embed="rId594"/>
              <a:stretch>
                <a:fillRect/>
              </a:stretch>
            </p:blipFill>
            <p:spPr>
              <a:xfrm>
                <a:off x="3387539" y="1131091"/>
                <a:ext cx="174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43" name="Freihand 242">
                <a:extLst>
                  <a:ext uri="{FF2B5EF4-FFF2-40B4-BE49-F238E27FC236}">
                    <a16:creationId xmlns:a16="http://schemas.microsoft.com/office/drawing/2014/main" id="{540BD7B9-3B8D-476F-A033-FD32F75219A8}"/>
                  </a:ext>
                </a:extLst>
              </p14:cNvPr>
              <p14:cNvContentPartPr/>
              <p14:nvPr/>
            </p14:nvContentPartPr>
            <p14:xfrm>
              <a:off x="3564299" y="1097971"/>
              <a:ext cx="21600" cy="69840"/>
            </p14:xfrm>
          </p:contentPart>
        </mc:Choice>
        <mc:Fallback>
          <p:pic>
            <p:nvPicPr>
              <p:cNvPr id="243" name="Freihand 242">
                <a:extLst>
                  <a:ext uri="{FF2B5EF4-FFF2-40B4-BE49-F238E27FC236}">
                    <a16:creationId xmlns:a16="http://schemas.microsoft.com/office/drawing/2014/main" id="{540BD7B9-3B8D-476F-A033-FD32F75219A8}"/>
                  </a:ext>
                </a:extLst>
              </p:cNvPr>
              <p:cNvPicPr/>
              <p:nvPr/>
            </p:nvPicPr>
            <p:blipFill>
              <a:blip r:embed="rId596"/>
              <a:stretch>
                <a:fillRect/>
              </a:stretch>
            </p:blipFill>
            <p:spPr>
              <a:xfrm>
                <a:off x="3559979" y="1093651"/>
                <a:ext cx="30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44" name="Freihand 243">
                <a:extLst>
                  <a:ext uri="{FF2B5EF4-FFF2-40B4-BE49-F238E27FC236}">
                    <a16:creationId xmlns:a16="http://schemas.microsoft.com/office/drawing/2014/main" id="{2A8D0991-C319-428A-A610-224F6BB94320}"/>
                  </a:ext>
                </a:extLst>
              </p14:cNvPr>
              <p14:cNvContentPartPr/>
              <p14:nvPr/>
            </p14:nvContentPartPr>
            <p14:xfrm>
              <a:off x="3596699" y="966571"/>
              <a:ext cx="123120" cy="168120"/>
            </p14:xfrm>
          </p:contentPart>
        </mc:Choice>
        <mc:Fallback>
          <p:pic>
            <p:nvPicPr>
              <p:cNvPr id="244" name="Freihand 243">
                <a:extLst>
                  <a:ext uri="{FF2B5EF4-FFF2-40B4-BE49-F238E27FC236}">
                    <a16:creationId xmlns:a16="http://schemas.microsoft.com/office/drawing/2014/main" id="{2A8D0991-C319-428A-A610-224F6BB94320}"/>
                  </a:ext>
                </a:extLst>
              </p:cNvPr>
              <p:cNvPicPr/>
              <p:nvPr/>
            </p:nvPicPr>
            <p:blipFill>
              <a:blip r:embed="rId598"/>
              <a:stretch>
                <a:fillRect/>
              </a:stretch>
            </p:blipFill>
            <p:spPr>
              <a:xfrm>
                <a:off x="3592379" y="962251"/>
                <a:ext cx="131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45" name="Freihand 244">
                <a:extLst>
                  <a:ext uri="{FF2B5EF4-FFF2-40B4-BE49-F238E27FC236}">
                    <a16:creationId xmlns:a16="http://schemas.microsoft.com/office/drawing/2014/main" id="{1F1DAF50-5E7C-4443-8F30-E273FBBDAA23}"/>
                  </a:ext>
                </a:extLst>
              </p14:cNvPr>
              <p14:cNvContentPartPr/>
              <p14:nvPr/>
            </p14:nvContentPartPr>
            <p14:xfrm>
              <a:off x="3549899" y="1014091"/>
              <a:ext cx="24480" cy="10800"/>
            </p14:xfrm>
          </p:contentPart>
        </mc:Choice>
        <mc:Fallback>
          <p:pic>
            <p:nvPicPr>
              <p:cNvPr id="245" name="Freihand 244">
                <a:extLst>
                  <a:ext uri="{FF2B5EF4-FFF2-40B4-BE49-F238E27FC236}">
                    <a16:creationId xmlns:a16="http://schemas.microsoft.com/office/drawing/2014/main" id="{1F1DAF50-5E7C-4443-8F30-E273FBBDAA23}"/>
                  </a:ext>
                </a:extLst>
              </p:cNvPr>
              <p:cNvPicPr/>
              <p:nvPr/>
            </p:nvPicPr>
            <p:blipFill>
              <a:blip r:embed="rId600"/>
              <a:stretch>
                <a:fillRect/>
              </a:stretch>
            </p:blipFill>
            <p:spPr>
              <a:xfrm>
                <a:off x="3545579" y="1009771"/>
                <a:ext cx="33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46" name="Freihand 245">
                <a:extLst>
                  <a:ext uri="{FF2B5EF4-FFF2-40B4-BE49-F238E27FC236}">
                    <a16:creationId xmlns:a16="http://schemas.microsoft.com/office/drawing/2014/main" id="{24101954-FB95-4E5E-A991-40DE541ACB7C}"/>
                  </a:ext>
                </a:extLst>
              </p14:cNvPr>
              <p14:cNvContentPartPr/>
              <p14:nvPr/>
            </p14:nvContentPartPr>
            <p14:xfrm>
              <a:off x="3715859" y="920491"/>
              <a:ext cx="148320" cy="131760"/>
            </p14:xfrm>
          </p:contentPart>
        </mc:Choice>
        <mc:Fallback>
          <p:pic>
            <p:nvPicPr>
              <p:cNvPr id="246" name="Freihand 245">
                <a:extLst>
                  <a:ext uri="{FF2B5EF4-FFF2-40B4-BE49-F238E27FC236}">
                    <a16:creationId xmlns:a16="http://schemas.microsoft.com/office/drawing/2014/main" id="{24101954-FB95-4E5E-A991-40DE541ACB7C}"/>
                  </a:ext>
                </a:extLst>
              </p:cNvPr>
              <p:cNvPicPr/>
              <p:nvPr/>
            </p:nvPicPr>
            <p:blipFill>
              <a:blip r:embed="rId602"/>
              <a:stretch>
                <a:fillRect/>
              </a:stretch>
            </p:blipFill>
            <p:spPr>
              <a:xfrm>
                <a:off x="3711539" y="916171"/>
                <a:ext cx="156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47" name="Freihand 246">
                <a:extLst>
                  <a:ext uri="{FF2B5EF4-FFF2-40B4-BE49-F238E27FC236}">
                    <a16:creationId xmlns:a16="http://schemas.microsoft.com/office/drawing/2014/main" id="{7642E277-442F-48A9-AF6E-776519639B6B}"/>
                  </a:ext>
                </a:extLst>
              </p14:cNvPr>
              <p14:cNvContentPartPr/>
              <p14:nvPr/>
            </p14:nvContentPartPr>
            <p14:xfrm>
              <a:off x="3926819" y="852091"/>
              <a:ext cx="100800" cy="155880"/>
            </p14:xfrm>
          </p:contentPart>
        </mc:Choice>
        <mc:Fallback>
          <p:pic>
            <p:nvPicPr>
              <p:cNvPr id="247" name="Freihand 246">
                <a:extLst>
                  <a:ext uri="{FF2B5EF4-FFF2-40B4-BE49-F238E27FC236}">
                    <a16:creationId xmlns:a16="http://schemas.microsoft.com/office/drawing/2014/main" id="{7642E277-442F-48A9-AF6E-776519639B6B}"/>
                  </a:ext>
                </a:extLst>
              </p:cNvPr>
              <p:cNvPicPr/>
              <p:nvPr/>
            </p:nvPicPr>
            <p:blipFill>
              <a:blip r:embed="rId604"/>
              <a:stretch>
                <a:fillRect/>
              </a:stretch>
            </p:blipFill>
            <p:spPr>
              <a:xfrm>
                <a:off x="3922499" y="847771"/>
                <a:ext cx="109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48" name="Freihand 247">
                <a:extLst>
                  <a:ext uri="{FF2B5EF4-FFF2-40B4-BE49-F238E27FC236}">
                    <a16:creationId xmlns:a16="http://schemas.microsoft.com/office/drawing/2014/main" id="{D9138EAD-9372-45CF-8791-E7A047F39815}"/>
                  </a:ext>
                </a:extLst>
              </p14:cNvPr>
              <p14:cNvContentPartPr/>
              <p14:nvPr/>
            </p14:nvContentPartPr>
            <p14:xfrm>
              <a:off x="4021499" y="816451"/>
              <a:ext cx="48240" cy="121680"/>
            </p14:xfrm>
          </p:contentPart>
        </mc:Choice>
        <mc:Fallback>
          <p:pic>
            <p:nvPicPr>
              <p:cNvPr id="248" name="Freihand 247">
                <a:extLst>
                  <a:ext uri="{FF2B5EF4-FFF2-40B4-BE49-F238E27FC236}">
                    <a16:creationId xmlns:a16="http://schemas.microsoft.com/office/drawing/2014/main" id="{D9138EAD-9372-45CF-8791-E7A047F39815}"/>
                  </a:ext>
                </a:extLst>
              </p:cNvPr>
              <p:cNvPicPr/>
              <p:nvPr/>
            </p:nvPicPr>
            <p:blipFill>
              <a:blip r:embed="rId606"/>
              <a:stretch>
                <a:fillRect/>
              </a:stretch>
            </p:blipFill>
            <p:spPr>
              <a:xfrm>
                <a:off x="4017179" y="812131"/>
                <a:ext cx="5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49" name="Freihand 248">
                <a:extLst>
                  <a:ext uri="{FF2B5EF4-FFF2-40B4-BE49-F238E27FC236}">
                    <a16:creationId xmlns:a16="http://schemas.microsoft.com/office/drawing/2014/main" id="{4F2AAA0D-14CE-40EC-A5E7-7F285FF02AFF}"/>
                  </a:ext>
                </a:extLst>
              </p14:cNvPr>
              <p14:cNvContentPartPr/>
              <p14:nvPr/>
            </p14:nvContentPartPr>
            <p14:xfrm>
              <a:off x="4083059" y="803131"/>
              <a:ext cx="90360" cy="135720"/>
            </p14:xfrm>
          </p:contentPart>
        </mc:Choice>
        <mc:Fallback>
          <p:pic>
            <p:nvPicPr>
              <p:cNvPr id="249" name="Freihand 248">
                <a:extLst>
                  <a:ext uri="{FF2B5EF4-FFF2-40B4-BE49-F238E27FC236}">
                    <a16:creationId xmlns:a16="http://schemas.microsoft.com/office/drawing/2014/main" id="{4F2AAA0D-14CE-40EC-A5E7-7F285FF02AFF}"/>
                  </a:ext>
                </a:extLst>
              </p:cNvPr>
              <p:cNvPicPr/>
              <p:nvPr/>
            </p:nvPicPr>
            <p:blipFill>
              <a:blip r:embed="rId608"/>
              <a:stretch>
                <a:fillRect/>
              </a:stretch>
            </p:blipFill>
            <p:spPr>
              <a:xfrm>
                <a:off x="4078739" y="798811"/>
                <a:ext cx="99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50" name="Freihand 249">
                <a:extLst>
                  <a:ext uri="{FF2B5EF4-FFF2-40B4-BE49-F238E27FC236}">
                    <a16:creationId xmlns:a16="http://schemas.microsoft.com/office/drawing/2014/main" id="{590B1BE4-7B96-4798-88CE-A87E6F316462}"/>
                  </a:ext>
                </a:extLst>
              </p14:cNvPr>
              <p14:cNvContentPartPr/>
              <p14:nvPr/>
            </p14:nvContentPartPr>
            <p14:xfrm>
              <a:off x="4184579" y="781891"/>
              <a:ext cx="48240" cy="75960"/>
            </p14:xfrm>
          </p:contentPart>
        </mc:Choice>
        <mc:Fallback>
          <p:pic>
            <p:nvPicPr>
              <p:cNvPr id="250" name="Freihand 249">
                <a:extLst>
                  <a:ext uri="{FF2B5EF4-FFF2-40B4-BE49-F238E27FC236}">
                    <a16:creationId xmlns:a16="http://schemas.microsoft.com/office/drawing/2014/main" id="{590B1BE4-7B96-4798-88CE-A87E6F316462}"/>
                  </a:ext>
                </a:extLst>
              </p:cNvPr>
              <p:cNvPicPr/>
              <p:nvPr/>
            </p:nvPicPr>
            <p:blipFill>
              <a:blip r:embed="rId610"/>
              <a:stretch>
                <a:fillRect/>
              </a:stretch>
            </p:blipFill>
            <p:spPr>
              <a:xfrm>
                <a:off x="4180259" y="777571"/>
                <a:ext cx="56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51" name="Freihand 250">
                <a:extLst>
                  <a:ext uri="{FF2B5EF4-FFF2-40B4-BE49-F238E27FC236}">
                    <a16:creationId xmlns:a16="http://schemas.microsoft.com/office/drawing/2014/main" id="{B13A3A5C-A124-4688-A773-64E3FEE094A8}"/>
                  </a:ext>
                </a:extLst>
              </p14:cNvPr>
              <p14:cNvContentPartPr/>
              <p14:nvPr/>
            </p14:nvContentPartPr>
            <p14:xfrm>
              <a:off x="4232819" y="769291"/>
              <a:ext cx="73080" cy="52200"/>
            </p14:xfrm>
          </p:contentPart>
        </mc:Choice>
        <mc:Fallback>
          <p:pic>
            <p:nvPicPr>
              <p:cNvPr id="251" name="Freihand 250">
                <a:extLst>
                  <a:ext uri="{FF2B5EF4-FFF2-40B4-BE49-F238E27FC236}">
                    <a16:creationId xmlns:a16="http://schemas.microsoft.com/office/drawing/2014/main" id="{B13A3A5C-A124-4688-A773-64E3FEE094A8}"/>
                  </a:ext>
                </a:extLst>
              </p:cNvPr>
              <p:cNvPicPr/>
              <p:nvPr/>
            </p:nvPicPr>
            <p:blipFill>
              <a:blip r:embed="rId612"/>
              <a:stretch>
                <a:fillRect/>
              </a:stretch>
            </p:blipFill>
            <p:spPr>
              <a:xfrm>
                <a:off x="4228499" y="764971"/>
                <a:ext cx="817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52" name="Freihand 251">
                <a:extLst>
                  <a:ext uri="{FF2B5EF4-FFF2-40B4-BE49-F238E27FC236}">
                    <a16:creationId xmlns:a16="http://schemas.microsoft.com/office/drawing/2014/main" id="{18CF4A66-259E-4B1E-B9D7-27143BBB402E}"/>
                  </a:ext>
                </a:extLst>
              </p14:cNvPr>
              <p14:cNvContentPartPr/>
              <p14:nvPr/>
            </p14:nvContentPartPr>
            <p14:xfrm>
              <a:off x="4309139" y="725371"/>
              <a:ext cx="79560" cy="66600"/>
            </p14:xfrm>
          </p:contentPart>
        </mc:Choice>
        <mc:Fallback>
          <p:pic>
            <p:nvPicPr>
              <p:cNvPr id="252" name="Freihand 251">
                <a:extLst>
                  <a:ext uri="{FF2B5EF4-FFF2-40B4-BE49-F238E27FC236}">
                    <a16:creationId xmlns:a16="http://schemas.microsoft.com/office/drawing/2014/main" id="{18CF4A66-259E-4B1E-B9D7-27143BBB402E}"/>
                  </a:ext>
                </a:extLst>
              </p:cNvPr>
              <p:cNvPicPr/>
              <p:nvPr/>
            </p:nvPicPr>
            <p:blipFill>
              <a:blip r:embed="rId614"/>
              <a:stretch>
                <a:fillRect/>
              </a:stretch>
            </p:blipFill>
            <p:spPr>
              <a:xfrm>
                <a:off x="4304819" y="721051"/>
                <a:ext cx="88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53" name="Freihand 252">
                <a:extLst>
                  <a:ext uri="{FF2B5EF4-FFF2-40B4-BE49-F238E27FC236}">
                    <a16:creationId xmlns:a16="http://schemas.microsoft.com/office/drawing/2014/main" id="{7AE4CA6B-366D-424F-8C82-921ACD5B39B6}"/>
                  </a:ext>
                </a:extLst>
              </p14:cNvPr>
              <p14:cNvContentPartPr/>
              <p14:nvPr/>
            </p14:nvContentPartPr>
            <p14:xfrm>
              <a:off x="4375379" y="708811"/>
              <a:ext cx="36720" cy="95400"/>
            </p14:xfrm>
          </p:contentPart>
        </mc:Choice>
        <mc:Fallback>
          <p:pic>
            <p:nvPicPr>
              <p:cNvPr id="253" name="Freihand 252">
                <a:extLst>
                  <a:ext uri="{FF2B5EF4-FFF2-40B4-BE49-F238E27FC236}">
                    <a16:creationId xmlns:a16="http://schemas.microsoft.com/office/drawing/2014/main" id="{7AE4CA6B-366D-424F-8C82-921ACD5B39B6}"/>
                  </a:ext>
                </a:extLst>
              </p:cNvPr>
              <p:cNvPicPr/>
              <p:nvPr/>
            </p:nvPicPr>
            <p:blipFill>
              <a:blip r:embed="rId616"/>
              <a:stretch>
                <a:fillRect/>
              </a:stretch>
            </p:blipFill>
            <p:spPr>
              <a:xfrm>
                <a:off x="4371059" y="704491"/>
                <a:ext cx="45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54" name="Freihand 253">
                <a:extLst>
                  <a:ext uri="{FF2B5EF4-FFF2-40B4-BE49-F238E27FC236}">
                    <a16:creationId xmlns:a16="http://schemas.microsoft.com/office/drawing/2014/main" id="{44FAB62B-0C57-4746-93D2-CF86952BF9A9}"/>
                  </a:ext>
                </a:extLst>
              </p14:cNvPr>
              <p14:cNvContentPartPr/>
              <p14:nvPr/>
            </p14:nvContentPartPr>
            <p14:xfrm>
              <a:off x="3762659" y="1484971"/>
              <a:ext cx="32760" cy="785880"/>
            </p14:xfrm>
          </p:contentPart>
        </mc:Choice>
        <mc:Fallback>
          <p:pic>
            <p:nvPicPr>
              <p:cNvPr id="254" name="Freihand 253">
                <a:extLst>
                  <a:ext uri="{FF2B5EF4-FFF2-40B4-BE49-F238E27FC236}">
                    <a16:creationId xmlns:a16="http://schemas.microsoft.com/office/drawing/2014/main" id="{44FAB62B-0C57-4746-93D2-CF86952BF9A9}"/>
                  </a:ext>
                </a:extLst>
              </p:cNvPr>
              <p:cNvPicPr/>
              <p:nvPr/>
            </p:nvPicPr>
            <p:blipFill>
              <a:blip r:embed="rId618"/>
              <a:stretch>
                <a:fillRect/>
              </a:stretch>
            </p:blipFill>
            <p:spPr>
              <a:xfrm>
                <a:off x="3758339" y="1480651"/>
                <a:ext cx="41400" cy="7945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55" name="Freihand 254">
                <a:extLst>
                  <a:ext uri="{FF2B5EF4-FFF2-40B4-BE49-F238E27FC236}">
                    <a16:creationId xmlns:a16="http://schemas.microsoft.com/office/drawing/2014/main" id="{C45709CA-707D-42BD-8AD8-A42BCA707FEC}"/>
                  </a:ext>
                </a:extLst>
              </p14:cNvPr>
              <p14:cNvContentPartPr/>
              <p14:nvPr/>
            </p14:nvContentPartPr>
            <p14:xfrm>
              <a:off x="3781019" y="1553011"/>
              <a:ext cx="263520" cy="655560"/>
            </p14:xfrm>
          </p:contentPart>
        </mc:Choice>
        <mc:Fallback>
          <p:pic>
            <p:nvPicPr>
              <p:cNvPr id="255" name="Freihand 254">
                <a:extLst>
                  <a:ext uri="{FF2B5EF4-FFF2-40B4-BE49-F238E27FC236}">
                    <a16:creationId xmlns:a16="http://schemas.microsoft.com/office/drawing/2014/main" id="{C45709CA-707D-42BD-8AD8-A42BCA707FEC}"/>
                  </a:ext>
                </a:extLst>
              </p:cNvPr>
              <p:cNvPicPr/>
              <p:nvPr/>
            </p:nvPicPr>
            <p:blipFill>
              <a:blip r:embed="rId620"/>
              <a:stretch>
                <a:fillRect/>
              </a:stretch>
            </p:blipFill>
            <p:spPr>
              <a:xfrm>
                <a:off x="3776699" y="1548691"/>
                <a:ext cx="27216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56" name="Freihand 255">
                <a:extLst>
                  <a:ext uri="{FF2B5EF4-FFF2-40B4-BE49-F238E27FC236}">
                    <a16:creationId xmlns:a16="http://schemas.microsoft.com/office/drawing/2014/main" id="{64EEF553-5130-4E6E-AE19-E3E7E20CA653}"/>
                  </a:ext>
                </a:extLst>
              </p14:cNvPr>
              <p14:cNvContentPartPr/>
              <p14:nvPr/>
            </p14:nvContentPartPr>
            <p14:xfrm>
              <a:off x="3718379" y="1520611"/>
              <a:ext cx="159480" cy="183960"/>
            </p14:xfrm>
          </p:contentPart>
        </mc:Choice>
        <mc:Fallback>
          <p:pic>
            <p:nvPicPr>
              <p:cNvPr id="256" name="Freihand 255">
                <a:extLst>
                  <a:ext uri="{FF2B5EF4-FFF2-40B4-BE49-F238E27FC236}">
                    <a16:creationId xmlns:a16="http://schemas.microsoft.com/office/drawing/2014/main" id="{64EEF553-5130-4E6E-AE19-E3E7E20CA653}"/>
                  </a:ext>
                </a:extLst>
              </p:cNvPr>
              <p:cNvPicPr/>
              <p:nvPr/>
            </p:nvPicPr>
            <p:blipFill>
              <a:blip r:embed="rId622"/>
              <a:stretch>
                <a:fillRect/>
              </a:stretch>
            </p:blipFill>
            <p:spPr>
              <a:xfrm>
                <a:off x="3714059" y="1516291"/>
                <a:ext cx="168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59" name="Freihand 258">
                <a:extLst>
                  <a:ext uri="{FF2B5EF4-FFF2-40B4-BE49-F238E27FC236}">
                    <a16:creationId xmlns:a16="http://schemas.microsoft.com/office/drawing/2014/main" id="{C9707430-8194-42CF-B27C-BB959C67D873}"/>
                  </a:ext>
                </a:extLst>
              </p14:cNvPr>
              <p14:cNvContentPartPr/>
              <p14:nvPr/>
            </p14:nvContentPartPr>
            <p14:xfrm>
              <a:off x="3941939" y="2232691"/>
              <a:ext cx="35640" cy="117360"/>
            </p14:xfrm>
          </p:contentPart>
        </mc:Choice>
        <mc:Fallback>
          <p:pic>
            <p:nvPicPr>
              <p:cNvPr id="259" name="Freihand 258">
                <a:extLst>
                  <a:ext uri="{FF2B5EF4-FFF2-40B4-BE49-F238E27FC236}">
                    <a16:creationId xmlns:a16="http://schemas.microsoft.com/office/drawing/2014/main" id="{C9707430-8194-42CF-B27C-BB959C67D873}"/>
                  </a:ext>
                </a:extLst>
              </p:cNvPr>
              <p:cNvPicPr/>
              <p:nvPr/>
            </p:nvPicPr>
            <p:blipFill>
              <a:blip r:embed="rId624"/>
              <a:stretch>
                <a:fillRect/>
              </a:stretch>
            </p:blipFill>
            <p:spPr>
              <a:xfrm>
                <a:off x="3937619" y="2228371"/>
                <a:ext cx="4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60" name="Freihand 259">
                <a:extLst>
                  <a:ext uri="{FF2B5EF4-FFF2-40B4-BE49-F238E27FC236}">
                    <a16:creationId xmlns:a16="http://schemas.microsoft.com/office/drawing/2014/main" id="{AA1ECB34-0CE3-474E-9139-AEEDB74CF4D8}"/>
                  </a:ext>
                </a:extLst>
              </p14:cNvPr>
              <p14:cNvContentPartPr/>
              <p14:nvPr/>
            </p14:nvContentPartPr>
            <p14:xfrm>
              <a:off x="3953459" y="2203531"/>
              <a:ext cx="89280" cy="129960"/>
            </p14:xfrm>
          </p:contentPart>
        </mc:Choice>
        <mc:Fallback>
          <p:pic>
            <p:nvPicPr>
              <p:cNvPr id="260" name="Freihand 259">
                <a:extLst>
                  <a:ext uri="{FF2B5EF4-FFF2-40B4-BE49-F238E27FC236}">
                    <a16:creationId xmlns:a16="http://schemas.microsoft.com/office/drawing/2014/main" id="{AA1ECB34-0CE3-474E-9139-AEEDB74CF4D8}"/>
                  </a:ext>
                </a:extLst>
              </p:cNvPr>
              <p:cNvPicPr/>
              <p:nvPr/>
            </p:nvPicPr>
            <p:blipFill>
              <a:blip r:embed="rId626"/>
              <a:stretch>
                <a:fillRect/>
              </a:stretch>
            </p:blipFill>
            <p:spPr>
              <a:xfrm>
                <a:off x="3949139" y="2199211"/>
                <a:ext cx="97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61" name="Freihand 260">
                <a:extLst>
                  <a:ext uri="{FF2B5EF4-FFF2-40B4-BE49-F238E27FC236}">
                    <a16:creationId xmlns:a16="http://schemas.microsoft.com/office/drawing/2014/main" id="{522A8DB2-0155-473D-9FDC-8EC005EE606C}"/>
                  </a:ext>
                </a:extLst>
              </p14:cNvPr>
              <p14:cNvContentPartPr/>
              <p14:nvPr/>
            </p14:nvContentPartPr>
            <p14:xfrm>
              <a:off x="4040939" y="2179771"/>
              <a:ext cx="57960" cy="141120"/>
            </p14:xfrm>
          </p:contentPart>
        </mc:Choice>
        <mc:Fallback>
          <p:pic>
            <p:nvPicPr>
              <p:cNvPr id="261" name="Freihand 260">
                <a:extLst>
                  <a:ext uri="{FF2B5EF4-FFF2-40B4-BE49-F238E27FC236}">
                    <a16:creationId xmlns:a16="http://schemas.microsoft.com/office/drawing/2014/main" id="{522A8DB2-0155-473D-9FDC-8EC005EE606C}"/>
                  </a:ext>
                </a:extLst>
              </p:cNvPr>
              <p:cNvPicPr/>
              <p:nvPr/>
            </p:nvPicPr>
            <p:blipFill>
              <a:blip r:embed="rId628"/>
              <a:stretch>
                <a:fillRect/>
              </a:stretch>
            </p:blipFill>
            <p:spPr>
              <a:xfrm>
                <a:off x="4036619" y="2175451"/>
                <a:ext cx="66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62" name="Freihand 261">
                <a:extLst>
                  <a:ext uri="{FF2B5EF4-FFF2-40B4-BE49-F238E27FC236}">
                    <a16:creationId xmlns:a16="http://schemas.microsoft.com/office/drawing/2014/main" id="{F6644E1F-25D8-48D8-BB06-40F1D0962BD9}"/>
                  </a:ext>
                </a:extLst>
              </p14:cNvPr>
              <p14:cNvContentPartPr/>
              <p14:nvPr/>
            </p14:nvContentPartPr>
            <p14:xfrm>
              <a:off x="4079819" y="2149531"/>
              <a:ext cx="148680" cy="132120"/>
            </p14:xfrm>
          </p:contentPart>
        </mc:Choice>
        <mc:Fallback>
          <p:pic>
            <p:nvPicPr>
              <p:cNvPr id="262" name="Freihand 261">
                <a:extLst>
                  <a:ext uri="{FF2B5EF4-FFF2-40B4-BE49-F238E27FC236}">
                    <a16:creationId xmlns:a16="http://schemas.microsoft.com/office/drawing/2014/main" id="{F6644E1F-25D8-48D8-BB06-40F1D0962BD9}"/>
                  </a:ext>
                </a:extLst>
              </p:cNvPr>
              <p:cNvPicPr/>
              <p:nvPr/>
            </p:nvPicPr>
            <p:blipFill>
              <a:blip r:embed="rId630"/>
              <a:stretch>
                <a:fillRect/>
              </a:stretch>
            </p:blipFill>
            <p:spPr>
              <a:xfrm>
                <a:off x="4075499" y="2145211"/>
                <a:ext cx="157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63" name="Freihand 262">
                <a:extLst>
                  <a:ext uri="{FF2B5EF4-FFF2-40B4-BE49-F238E27FC236}">
                    <a16:creationId xmlns:a16="http://schemas.microsoft.com/office/drawing/2014/main" id="{2FA6763D-40C5-49F8-8D7A-2406D6CB79A2}"/>
                  </a:ext>
                </a:extLst>
              </p14:cNvPr>
              <p14:cNvContentPartPr/>
              <p14:nvPr/>
            </p14:nvContentPartPr>
            <p14:xfrm>
              <a:off x="4279619" y="2098411"/>
              <a:ext cx="72360" cy="92520"/>
            </p14:xfrm>
          </p:contentPart>
        </mc:Choice>
        <mc:Fallback>
          <p:pic>
            <p:nvPicPr>
              <p:cNvPr id="263" name="Freihand 262">
                <a:extLst>
                  <a:ext uri="{FF2B5EF4-FFF2-40B4-BE49-F238E27FC236}">
                    <a16:creationId xmlns:a16="http://schemas.microsoft.com/office/drawing/2014/main" id="{2FA6763D-40C5-49F8-8D7A-2406D6CB79A2}"/>
                  </a:ext>
                </a:extLst>
              </p:cNvPr>
              <p:cNvPicPr/>
              <p:nvPr/>
            </p:nvPicPr>
            <p:blipFill>
              <a:blip r:embed="rId632"/>
              <a:stretch>
                <a:fillRect/>
              </a:stretch>
            </p:blipFill>
            <p:spPr>
              <a:xfrm>
                <a:off x="4275299" y="2094091"/>
                <a:ext cx="8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64" name="Freihand 263">
                <a:extLst>
                  <a:ext uri="{FF2B5EF4-FFF2-40B4-BE49-F238E27FC236}">
                    <a16:creationId xmlns:a16="http://schemas.microsoft.com/office/drawing/2014/main" id="{0BF767FA-E124-4CDF-A438-FEAC2809BBC4}"/>
                  </a:ext>
                </a:extLst>
              </p14:cNvPr>
              <p14:cNvContentPartPr/>
              <p14:nvPr/>
            </p14:nvContentPartPr>
            <p14:xfrm>
              <a:off x="4348019" y="2068171"/>
              <a:ext cx="89280" cy="108360"/>
            </p14:xfrm>
          </p:contentPart>
        </mc:Choice>
        <mc:Fallback>
          <p:pic>
            <p:nvPicPr>
              <p:cNvPr id="264" name="Freihand 263">
                <a:extLst>
                  <a:ext uri="{FF2B5EF4-FFF2-40B4-BE49-F238E27FC236}">
                    <a16:creationId xmlns:a16="http://schemas.microsoft.com/office/drawing/2014/main" id="{0BF767FA-E124-4CDF-A438-FEAC2809BBC4}"/>
                  </a:ext>
                </a:extLst>
              </p:cNvPr>
              <p:cNvPicPr/>
              <p:nvPr/>
            </p:nvPicPr>
            <p:blipFill>
              <a:blip r:embed="rId634"/>
              <a:stretch>
                <a:fillRect/>
              </a:stretch>
            </p:blipFill>
            <p:spPr>
              <a:xfrm>
                <a:off x="4343699" y="2063851"/>
                <a:ext cx="97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65" name="Freihand 264">
                <a:extLst>
                  <a:ext uri="{FF2B5EF4-FFF2-40B4-BE49-F238E27FC236}">
                    <a16:creationId xmlns:a16="http://schemas.microsoft.com/office/drawing/2014/main" id="{E47ACAB1-64C6-4025-8BD7-2AA1CE3B66C2}"/>
                  </a:ext>
                </a:extLst>
              </p14:cNvPr>
              <p14:cNvContentPartPr/>
              <p14:nvPr/>
            </p14:nvContentPartPr>
            <p14:xfrm>
              <a:off x="4341179" y="2002291"/>
              <a:ext cx="80640" cy="50760"/>
            </p14:xfrm>
          </p:contentPart>
        </mc:Choice>
        <mc:Fallback>
          <p:pic>
            <p:nvPicPr>
              <p:cNvPr id="265" name="Freihand 264">
                <a:extLst>
                  <a:ext uri="{FF2B5EF4-FFF2-40B4-BE49-F238E27FC236}">
                    <a16:creationId xmlns:a16="http://schemas.microsoft.com/office/drawing/2014/main" id="{E47ACAB1-64C6-4025-8BD7-2AA1CE3B66C2}"/>
                  </a:ext>
                </a:extLst>
              </p:cNvPr>
              <p:cNvPicPr/>
              <p:nvPr/>
            </p:nvPicPr>
            <p:blipFill>
              <a:blip r:embed="rId636"/>
              <a:stretch>
                <a:fillRect/>
              </a:stretch>
            </p:blipFill>
            <p:spPr>
              <a:xfrm>
                <a:off x="4336859" y="1997971"/>
                <a:ext cx="89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66" name="Freihand 265">
                <a:extLst>
                  <a:ext uri="{FF2B5EF4-FFF2-40B4-BE49-F238E27FC236}">
                    <a16:creationId xmlns:a16="http://schemas.microsoft.com/office/drawing/2014/main" id="{DADFA57A-821D-473E-886A-742AEEDBD11F}"/>
                  </a:ext>
                </a:extLst>
              </p14:cNvPr>
              <p14:cNvContentPartPr/>
              <p14:nvPr/>
            </p14:nvContentPartPr>
            <p14:xfrm>
              <a:off x="4488419" y="1989691"/>
              <a:ext cx="82800" cy="143280"/>
            </p14:xfrm>
          </p:contentPart>
        </mc:Choice>
        <mc:Fallback>
          <p:pic>
            <p:nvPicPr>
              <p:cNvPr id="266" name="Freihand 265">
                <a:extLst>
                  <a:ext uri="{FF2B5EF4-FFF2-40B4-BE49-F238E27FC236}">
                    <a16:creationId xmlns:a16="http://schemas.microsoft.com/office/drawing/2014/main" id="{DADFA57A-821D-473E-886A-742AEEDBD11F}"/>
                  </a:ext>
                </a:extLst>
              </p:cNvPr>
              <p:cNvPicPr/>
              <p:nvPr/>
            </p:nvPicPr>
            <p:blipFill>
              <a:blip r:embed="rId638"/>
              <a:stretch>
                <a:fillRect/>
              </a:stretch>
            </p:blipFill>
            <p:spPr>
              <a:xfrm>
                <a:off x="4484099" y="1985371"/>
                <a:ext cx="914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67" name="Freihand 266">
                <a:extLst>
                  <a:ext uri="{FF2B5EF4-FFF2-40B4-BE49-F238E27FC236}">
                    <a16:creationId xmlns:a16="http://schemas.microsoft.com/office/drawing/2014/main" id="{53DDB169-0566-4AC5-BB61-0CAFD08305E1}"/>
                  </a:ext>
                </a:extLst>
              </p14:cNvPr>
              <p14:cNvContentPartPr/>
              <p14:nvPr/>
            </p14:nvContentPartPr>
            <p14:xfrm>
              <a:off x="4583099" y="1946851"/>
              <a:ext cx="77040" cy="84960"/>
            </p14:xfrm>
          </p:contentPart>
        </mc:Choice>
        <mc:Fallback>
          <p:pic>
            <p:nvPicPr>
              <p:cNvPr id="267" name="Freihand 266">
                <a:extLst>
                  <a:ext uri="{FF2B5EF4-FFF2-40B4-BE49-F238E27FC236}">
                    <a16:creationId xmlns:a16="http://schemas.microsoft.com/office/drawing/2014/main" id="{53DDB169-0566-4AC5-BB61-0CAFD08305E1}"/>
                  </a:ext>
                </a:extLst>
              </p:cNvPr>
              <p:cNvPicPr/>
              <p:nvPr/>
            </p:nvPicPr>
            <p:blipFill>
              <a:blip r:embed="rId640"/>
              <a:stretch>
                <a:fillRect/>
              </a:stretch>
            </p:blipFill>
            <p:spPr>
              <a:xfrm>
                <a:off x="4578779" y="1942531"/>
                <a:ext cx="85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69" name="Freihand 268">
                <a:extLst>
                  <a:ext uri="{FF2B5EF4-FFF2-40B4-BE49-F238E27FC236}">
                    <a16:creationId xmlns:a16="http://schemas.microsoft.com/office/drawing/2014/main" id="{06DCB88F-6537-4813-921F-08A800E69260}"/>
                  </a:ext>
                </a:extLst>
              </p14:cNvPr>
              <p14:cNvContentPartPr/>
              <p14:nvPr/>
            </p14:nvContentPartPr>
            <p14:xfrm>
              <a:off x="4646819" y="1885291"/>
              <a:ext cx="91800" cy="109800"/>
            </p14:xfrm>
          </p:contentPart>
        </mc:Choice>
        <mc:Fallback>
          <p:pic>
            <p:nvPicPr>
              <p:cNvPr id="269" name="Freihand 268">
                <a:extLst>
                  <a:ext uri="{FF2B5EF4-FFF2-40B4-BE49-F238E27FC236}">
                    <a16:creationId xmlns:a16="http://schemas.microsoft.com/office/drawing/2014/main" id="{06DCB88F-6537-4813-921F-08A800E69260}"/>
                  </a:ext>
                </a:extLst>
              </p:cNvPr>
              <p:cNvPicPr/>
              <p:nvPr/>
            </p:nvPicPr>
            <p:blipFill>
              <a:blip r:embed="rId642"/>
              <a:stretch>
                <a:fillRect/>
              </a:stretch>
            </p:blipFill>
            <p:spPr>
              <a:xfrm>
                <a:off x="4642499" y="1880971"/>
                <a:ext cx="100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70" name="Freihand 269">
                <a:extLst>
                  <a:ext uri="{FF2B5EF4-FFF2-40B4-BE49-F238E27FC236}">
                    <a16:creationId xmlns:a16="http://schemas.microsoft.com/office/drawing/2014/main" id="{7645EEBD-902B-42CC-AEC1-5B369AA9F4E8}"/>
                  </a:ext>
                </a:extLst>
              </p14:cNvPr>
              <p14:cNvContentPartPr/>
              <p14:nvPr/>
            </p14:nvContentPartPr>
            <p14:xfrm>
              <a:off x="4739339" y="1834531"/>
              <a:ext cx="78480" cy="123120"/>
            </p14:xfrm>
          </p:contentPart>
        </mc:Choice>
        <mc:Fallback>
          <p:pic>
            <p:nvPicPr>
              <p:cNvPr id="270" name="Freihand 269">
                <a:extLst>
                  <a:ext uri="{FF2B5EF4-FFF2-40B4-BE49-F238E27FC236}">
                    <a16:creationId xmlns:a16="http://schemas.microsoft.com/office/drawing/2014/main" id="{7645EEBD-902B-42CC-AEC1-5B369AA9F4E8}"/>
                  </a:ext>
                </a:extLst>
              </p:cNvPr>
              <p:cNvPicPr/>
              <p:nvPr/>
            </p:nvPicPr>
            <p:blipFill>
              <a:blip r:embed="rId644"/>
              <a:stretch>
                <a:fillRect/>
              </a:stretch>
            </p:blipFill>
            <p:spPr>
              <a:xfrm>
                <a:off x="4735019" y="1830211"/>
                <a:ext cx="87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72" name="Freihand 271">
                <a:extLst>
                  <a:ext uri="{FF2B5EF4-FFF2-40B4-BE49-F238E27FC236}">
                    <a16:creationId xmlns:a16="http://schemas.microsoft.com/office/drawing/2014/main" id="{1822F131-585D-4624-A4D4-4B503A1882E7}"/>
                  </a:ext>
                </a:extLst>
              </p14:cNvPr>
              <p14:cNvContentPartPr/>
              <p14:nvPr/>
            </p14:nvContentPartPr>
            <p14:xfrm>
              <a:off x="4038779" y="2396491"/>
              <a:ext cx="93600" cy="95400"/>
            </p14:xfrm>
          </p:contentPart>
        </mc:Choice>
        <mc:Fallback>
          <p:pic>
            <p:nvPicPr>
              <p:cNvPr id="272" name="Freihand 271">
                <a:extLst>
                  <a:ext uri="{FF2B5EF4-FFF2-40B4-BE49-F238E27FC236}">
                    <a16:creationId xmlns:a16="http://schemas.microsoft.com/office/drawing/2014/main" id="{1822F131-585D-4624-A4D4-4B503A1882E7}"/>
                  </a:ext>
                </a:extLst>
              </p:cNvPr>
              <p:cNvPicPr/>
              <p:nvPr/>
            </p:nvPicPr>
            <p:blipFill>
              <a:blip r:embed="rId646"/>
              <a:stretch>
                <a:fillRect/>
              </a:stretch>
            </p:blipFill>
            <p:spPr>
              <a:xfrm>
                <a:off x="4034459" y="2392171"/>
                <a:ext cx="102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73" name="Freihand 272">
                <a:extLst>
                  <a:ext uri="{FF2B5EF4-FFF2-40B4-BE49-F238E27FC236}">
                    <a16:creationId xmlns:a16="http://schemas.microsoft.com/office/drawing/2014/main" id="{B7A2BB5B-2B37-483C-A0C1-D8F156A4D944}"/>
                  </a:ext>
                </a:extLst>
              </p14:cNvPr>
              <p14:cNvContentPartPr/>
              <p14:nvPr/>
            </p14:nvContentPartPr>
            <p14:xfrm>
              <a:off x="4117259" y="2324131"/>
              <a:ext cx="225360" cy="99000"/>
            </p14:xfrm>
          </p:contentPart>
        </mc:Choice>
        <mc:Fallback>
          <p:pic>
            <p:nvPicPr>
              <p:cNvPr id="273" name="Freihand 272">
                <a:extLst>
                  <a:ext uri="{FF2B5EF4-FFF2-40B4-BE49-F238E27FC236}">
                    <a16:creationId xmlns:a16="http://schemas.microsoft.com/office/drawing/2014/main" id="{B7A2BB5B-2B37-483C-A0C1-D8F156A4D944}"/>
                  </a:ext>
                </a:extLst>
              </p:cNvPr>
              <p:cNvPicPr/>
              <p:nvPr/>
            </p:nvPicPr>
            <p:blipFill>
              <a:blip r:embed="rId648"/>
              <a:stretch>
                <a:fillRect/>
              </a:stretch>
            </p:blipFill>
            <p:spPr>
              <a:xfrm>
                <a:off x="4112939" y="2319811"/>
                <a:ext cx="234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74" name="Freihand 273">
                <a:extLst>
                  <a:ext uri="{FF2B5EF4-FFF2-40B4-BE49-F238E27FC236}">
                    <a16:creationId xmlns:a16="http://schemas.microsoft.com/office/drawing/2014/main" id="{23DB29C3-7733-44DC-BA94-3948CC98A171}"/>
                  </a:ext>
                </a:extLst>
              </p14:cNvPr>
              <p14:cNvContentPartPr/>
              <p14:nvPr/>
            </p14:nvContentPartPr>
            <p14:xfrm>
              <a:off x="4374299" y="2260051"/>
              <a:ext cx="83160" cy="65160"/>
            </p14:xfrm>
          </p:contentPart>
        </mc:Choice>
        <mc:Fallback>
          <p:pic>
            <p:nvPicPr>
              <p:cNvPr id="274" name="Freihand 273">
                <a:extLst>
                  <a:ext uri="{FF2B5EF4-FFF2-40B4-BE49-F238E27FC236}">
                    <a16:creationId xmlns:a16="http://schemas.microsoft.com/office/drawing/2014/main" id="{23DB29C3-7733-44DC-BA94-3948CC98A171}"/>
                  </a:ext>
                </a:extLst>
              </p:cNvPr>
              <p:cNvPicPr/>
              <p:nvPr/>
            </p:nvPicPr>
            <p:blipFill>
              <a:blip r:embed="rId650"/>
              <a:stretch>
                <a:fillRect/>
              </a:stretch>
            </p:blipFill>
            <p:spPr>
              <a:xfrm>
                <a:off x="4369979" y="2255731"/>
                <a:ext cx="91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75" name="Freihand 274">
                <a:extLst>
                  <a:ext uri="{FF2B5EF4-FFF2-40B4-BE49-F238E27FC236}">
                    <a16:creationId xmlns:a16="http://schemas.microsoft.com/office/drawing/2014/main" id="{C5296EF1-303F-4F45-8038-10F3AAD1B911}"/>
                  </a:ext>
                </a:extLst>
              </p14:cNvPr>
              <p14:cNvContentPartPr/>
              <p14:nvPr/>
            </p14:nvContentPartPr>
            <p14:xfrm>
              <a:off x="4456739" y="2217571"/>
              <a:ext cx="54000" cy="79920"/>
            </p14:xfrm>
          </p:contentPart>
        </mc:Choice>
        <mc:Fallback>
          <p:pic>
            <p:nvPicPr>
              <p:cNvPr id="275" name="Freihand 274">
                <a:extLst>
                  <a:ext uri="{FF2B5EF4-FFF2-40B4-BE49-F238E27FC236}">
                    <a16:creationId xmlns:a16="http://schemas.microsoft.com/office/drawing/2014/main" id="{C5296EF1-303F-4F45-8038-10F3AAD1B911}"/>
                  </a:ext>
                </a:extLst>
              </p:cNvPr>
              <p:cNvPicPr/>
              <p:nvPr/>
            </p:nvPicPr>
            <p:blipFill>
              <a:blip r:embed="rId652"/>
              <a:stretch>
                <a:fillRect/>
              </a:stretch>
            </p:blipFill>
            <p:spPr>
              <a:xfrm>
                <a:off x="4452419" y="2213251"/>
                <a:ext cx="62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76" name="Freihand 275">
                <a:extLst>
                  <a:ext uri="{FF2B5EF4-FFF2-40B4-BE49-F238E27FC236}">
                    <a16:creationId xmlns:a16="http://schemas.microsoft.com/office/drawing/2014/main" id="{A6D57B37-89EA-49B6-9C1D-912CBFA44F0D}"/>
                  </a:ext>
                </a:extLst>
              </p14:cNvPr>
              <p14:cNvContentPartPr/>
              <p14:nvPr/>
            </p14:nvContentPartPr>
            <p14:xfrm>
              <a:off x="4543859" y="2140891"/>
              <a:ext cx="105480" cy="94680"/>
            </p14:xfrm>
          </p:contentPart>
        </mc:Choice>
        <mc:Fallback>
          <p:pic>
            <p:nvPicPr>
              <p:cNvPr id="276" name="Freihand 275">
                <a:extLst>
                  <a:ext uri="{FF2B5EF4-FFF2-40B4-BE49-F238E27FC236}">
                    <a16:creationId xmlns:a16="http://schemas.microsoft.com/office/drawing/2014/main" id="{A6D57B37-89EA-49B6-9C1D-912CBFA44F0D}"/>
                  </a:ext>
                </a:extLst>
              </p:cNvPr>
              <p:cNvPicPr/>
              <p:nvPr/>
            </p:nvPicPr>
            <p:blipFill>
              <a:blip r:embed="rId654"/>
              <a:stretch>
                <a:fillRect/>
              </a:stretch>
            </p:blipFill>
            <p:spPr>
              <a:xfrm>
                <a:off x="4539539" y="2136571"/>
                <a:ext cx="114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77" name="Freihand 276">
                <a:extLst>
                  <a:ext uri="{FF2B5EF4-FFF2-40B4-BE49-F238E27FC236}">
                    <a16:creationId xmlns:a16="http://schemas.microsoft.com/office/drawing/2014/main" id="{C490DF0B-7DDF-4E78-9DE1-E335F613E509}"/>
                  </a:ext>
                </a:extLst>
              </p14:cNvPr>
              <p14:cNvContentPartPr/>
              <p14:nvPr/>
            </p14:nvContentPartPr>
            <p14:xfrm>
              <a:off x="4643939" y="2092291"/>
              <a:ext cx="44280" cy="122040"/>
            </p14:xfrm>
          </p:contentPart>
        </mc:Choice>
        <mc:Fallback>
          <p:pic>
            <p:nvPicPr>
              <p:cNvPr id="277" name="Freihand 276">
                <a:extLst>
                  <a:ext uri="{FF2B5EF4-FFF2-40B4-BE49-F238E27FC236}">
                    <a16:creationId xmlns:a16="http://schemas.microsoft.com/office/drawing/2014/main" id="{C490DF0B-7DDF-4E78-9DE1-E335F613E509}"/>
                  </a:ext>
                </a:extLst>
              </p:cNvPr>
              <p:cNvPicPr/>
              <p:nvPr/>
            </p:nvPicPr>
            <p:blipFill>
              <a:blip r:embed="rId656"/>
              <a:stretch>
                <a:fillRect/>
              </a:stretch>
            </p:blipFill>
            <p:spPr>
              <a:xfrm>
                <a:off x="4639619" y="2087971"/>
                <a:ext cx="52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78" name="Freihand 277">
                <a:extLst>
                  <a:ext uri="{FF2B5EF4-FFF2-40B4-BE49-F238E27FC236}">
                    <a16:creationId xmlns:a16="http://schemas.microsoft.com/office/drawing/2014/main" id="{FF335A5F-A412-413A-90CD-23FDDB54B2E5}"/>
                  </a:ext>
                </a:extLst>
              </p14:cNvPr>
              <p14:cNvContentPartPr/>
              <p14:nvPr/>
            </p14:nvContentPartPr>
            <p14:xfrm>
              <a:off x="4619819" y="2150611"/>
              <a:ext cx="102240" cy="7560"/>
            </p14:xfrm>
          </p:contentPart>
        </mc:Choice>
        <mc:Fallback>
          <p:pic>
            <p:nvPicPr>
              <p:cNvPr id="278" name="Freihand 277">
                <a:extLst>
                  <a:ext uri="{FF2B5EF4-FFF2-40B4-BE49-F238E27FC236}">
                    <a16:creationId xmlns:a16="http://schemas.microsoft.com/office/drawing/2014/main" id="{FF335A5F-A412-413A-90CD-23FDDB54B2E5}"/>
                  </a:ext>
                </a:extLst>
              </p:cNvPr>
              <p:cNvPicPr/>
              <p:nvPr/>
            </p:nvPicPr>
            <p:blipFill>
              <a:blip r:embed="rId658"/>
              <a:stretch>
                <a:fillRect/>
              </a:stretch>
            </p:blipFill>
            <p:spPr>
              <a:xfrm>
                <a:off x="4615499" y="2146291"/>
                <a:ext cx="1108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79" name="Freihand 278">
                <a:extLst>
                  <a:ext uri="{FF2B5EF4-FFF2-40B4-BE49-F238E27FC236}">
                    <a16:creationId xmlns:a16="http://schemas.microsoft.com/office/drawing/2014/main" id="{AD156460-23CF-4A50-8B26-9C61C151EE34}"/>
                  </a:ext>
                </a:extLst>
              </p14:cNvPr>
              <p14:cNvContentPartPr/>
              <p14:nvPr/>
            </p14:nvContentPartPr>
            <p14:xfrm>
              <a:off x="4699379" y="2073571"/>
              <a:ext cx="42120" cy="155880"/>
            </p14:xfrm>
          </p:contentPart>
        </mc:Choice>
        <mc:Fallback>
          <p:pic>
            <p:nvPicPr>
              <p:cNvPr id="279" name="Freihand 278">
                <a:extLst>
                  <a:ext uri="{FF2B5EF4-FFF2-40B4-BE49-F238E27FC236}">
                    <a16:creationId xmlns:a16="http://schemas.microsoft.com/office/drawing/2014/main" id="{AD156460-23CF-4A50-8B26-9C61C151EE34}"/>
                  </a:ext>
                </a:extLst>
              </p:cNvPr>
              <p:cNvPicPr/>
              <p:nvPr/>
            </p:nvPicPr>
            <p:blipFill>
              <a:blip r:embed="rId660"/>
              <a:stretch>
                <a:fillRect/>
              </a:stretch>
            </p:blipFill>
            <p:spPr>
              <a:xfrm>
                <a:off x="4695059" y="2069251"/>
                <a:ext cx="50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80" name="Freihand 279">
                <a:extLst>
                  <a:ext uri="{FF2B5EF4-FFF2-40B4-BE49-F238E27FC236}">
                    <a16:creationId xmlns:a16="http://schemas.microsoft.com/office/drawing/2014/main" id="{C208866E-9FEA-4847-9467-10961F74B802}"/>
                  </a:ext>
                </a:extLst>
              </p14:cNvPr>
              <p14:cNvContentPartPr/>
              <p14:nvPr/>
            </p14:nvContentPartPr>
            <p14:xfrm>
              <a:off x="4753379" y="2041891"/>
              <a:ext cx="47160" cy="55800"/>
            </p14:xfrm>
          </p:contentPart>
        </mc:Choice>
        <mc:Fallback>
          <p:pic>
            <p:nvPicPr>
              <p:cNvPr id="280" name="Freihand 279">
                <a:extLst>
                  <a:ext uri="{FF2B5EF4-FFF2-40B4-BE49-F238E27FC236}">
                    <a16:creationId xmlns:a16="http://schemas.microsoft.com/office/drawing/2014/main" id="{C208866E-9FEA-4847-9467-10961F74B802}"/>
                  </a:ext>
                </a:extLst>
              </p:cNvPr>
              <p:cNvPicPr/>
              <p:nvPr/>
            </p:nvPicPr>
            <p:blipFill>
              <a:blip r:embed="rId662"/>
              <a:stretch>
                <a:fillRect/>
              </a:stretch>
            </p:blipFill>
            <p:spPr>
              <a:xfrm>
                <a:off x="4749059" y="2037571"/>
                <a:ext cx="55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81" name="Freihand 280">
                <a:extLst>
                  <a:ext uri="{FF2B5EF4-FFF2-40B4-BE49-F238E27FC236}">
                    <a16:creationId xmlns:a16="http://schemas.microsoft.com/office/drawing/2014/main" id="{E9528F46-BEBB-47E2-991E-41A1EBE37DBC}"/>
                  </a:ext>
                </a:extLst>
              </p14:cNvPr>
              <p14:cNvContentPartPr/>
              <p14:nvPr/>
            </p14:nvContentPartPr>
            <p14:xfrm>
              <a:off x="4790819" y="1976731"/>
              <a:ext cx="39960" cy="102960"/>
            </p14:xfrm>
          </p:contentPart>
        </mc:Choice>
        <mc:Fallback>
          <p:pic>
            <p:nvPicPr>
              <p:cNvPr id="281" name="Freihand 280">
                <a:extLst>
                  <a:ext uri="{FF2B5EF4-FFF2-40B4-BE49-F238E27FC236}">
                    <a16:creationId xmlns:a16="http://schemas.microsoft.com/office/drawing/2014/main" id="{E9528F46-BEBB-47E2-991E-41A1EBE37DBC}"/>
                  </a:ext>
                </a:extLst>
              </p:cNvPr>
              <p:cNvPicPr/>
              <p:nvPr/>
            </p:nvPicPr>
            <p:blipFill>
              <a:blip r:embed="rId664"/>
              <a:stretch>
                <a:fillRect/>
              </a:stretch>
            </p:blipFill>
            <p:spPr>
              <a:xfrm>
                <a:off x="4786499" y="1972411"/>
                <a:ext cx="48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82" name="Freihand 281">
                <a:extLst>
                  <a:ext uri="{FF2B5EF4-FFF2-40B4-BE49-F238E27FC236}">
                    <a16:creationId xmlns:a16="http://schemas.microsoft.com/office/drawing/2014/main" id="{4B9DF032-78EC-4B56-9BDC-15BD6829B723}"/>
                  </a:ext>
                </a:extLst>
              </p14:cNvPr>
              <p14:cNvContentPartPr/>
              <p14:nvPr/>
            </p14:nvContentPartPr>
            <p14:xfrm>
              <a:off x="4842659" y="1990411"/>
              <a:ext cx="46800" cy="76320"/>
            </p14:xfrm>
          </p:contentPart>
        </mc:Choice>
        <mc:Fallback>
          <p:pic>
            <p:nvPicPr>
              <p:cNvPr id="282" name="Freihand 281">
                <a:extLst>
                  <a:ext uri="{FF2B5EF4-FFF2-40B4-BE49-F238E27FC236}">
                    <a16:creationId xmlns:a16="http://schemas.microsoft.com/office/drawing/2014/main" id="{4B9DF032-78EC-4B56-9BDC-15BD6829B723}"/>
                  </a:ext>
                </a:extLst>
              </p:cNvPr>
              <p:cNvPicPr/>
              <p:nvPr/>
            </p:nvPicPr>
            <p:blipFill>
              <a:blip r:embed="rId666"/>
              <a:stretch>
                <a:fillRect/>
              </a:stretch>
            </p:blipFill>
            <p:spPr>
              <a:xfrm>
                <a:off x="4838339" y="1986091"/>
                <a:ext cx="55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84" name="Freihand 283">
                <a:extLst>
                  <a:ext uri="{FF2B5EF4-FFF2-40B4-BE49-F238E27FC236}">
                    <a16:creationId xmlns:a16="http://schemas.microsoft.com/office/drawing/2014/main" id="{1AB7E652-14CC-4B32-92B8-95C6D9574458}"/>
                  </a:ext>
                </a:extLst>
              </p14:cNvPr>
              <p14:cNvContentPartPr/>
              <p14:nvPr/>
            </p14:nvContentPartPr>
            <p14:xfrm>
              <a:off x="4204379" y="2448691"/>
              <a:ext cx="165960" cy="120960"/>
            </p14:xfrm>
          </p:contentPart>
        </mc:Choice>
        <mc:Fallback>
          <p:pic>
            <p:nvPicPr>
              <p:cNvPr id="284" name="Freihand 283">
                <a:extLst>
                  <a:ext uri="{FF2B5EF4-FFF2-40B4-BE49-F238E27FC236}">
                    <a16:creationId xmlns:a16="http://schemas.microsoft.com/office/drawing/2014/main" id="{1AB7E652-14CC-4B32-92B8-95C6D9574458}"/>
                  </a:ext>
                </a:extLst>
              </p:cNvPr>
              <p:cNvPicPr/>
              <p:nvPr/>
            </p:nvPicPr>
            <p:blipFill>
              <a:blip r:embed="rId668"/>
              <a:stretch>
                <a:fillRect/>
              </a:stretch>
            </p:blipFill>
            <p:spPr>
              <a:xfrm>
                <a:off x="4200059" y="2444371"/>
                <a:ext cx="174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85" name="Freihand 284">
                <a:extLst>
                  <a:ext uri="{FF2B5EF4-FFF2-40B4-BE49-F238E27FC236}">
                    <a16:creationId xmlns:a16="http://schemas.microsoft.com/office/drawing/2014/main" id="{0BC871F0-0590-44A5-8779-698C2843C7B8}"/>
                  </a:ext>
                </a:extLst>
              </p14:cNvPr>
              <p14:cNvContentPartPr/>
              <p14:nvPr/>
            </p14:nvContentPartPr>
            <p14:xfrm>
              <a:off x="4373939" y="2402251"/>
              <a:ext cx="37440" cy="65160"/>
            </p14:xfrm>
          </p:contentPart>
        </mc:Choice>
        <mc:Fallback>
          <p:pic>
            <p:nvPicPr>
              <p:cNvPr id="285" name="Freihand 284">
                <a:extLst>
                  <a:ext uri="{FF2B5EF4-FFF2-40B4-BE49-F238E27FC236}">
                    <a16:creationId xmlns:a16="http://schemas.microsoft.com/office/drawing/2014/main" id="{0BC871F0-0590-44A5-8779-698C2843C7B8}"/>
                  </a:ext>
                </a:extLst>
              </p:cNvPr>
              <p:cNvPicPr/>
              <p:nvPr/>
            </p:nvPicPr>
            <p:blipFill>
              <a:blip r:embed="rId670"/>
              <a:stretch>
                <a:fillRect/>
              </a:stretch>
            </p:blipFill>
            <p:spPr>
              <a:xfrm>
                <a:off x="4369619" y="2397931"/>
                <a:ext cx="46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86" name="Freihand 285">
                <a:extLst>
                  <a:ext uri="{FF2B5EF4-FFF2-40B4-BE49-F238E27FC236}">
                    <a16:creationId xmlns:a16="http://schemas.microsoft.com/office/drawing/2014/main" id="{612D3E6F-C1BD-45FD-A1A8-F3873E3C43EE}"/>
                  </a:ext>
                </a:extLst>
              </p14:cNvPr>
              <p14:cNvContentPartPr/>
              <p14:nvPr/>
            </p14:nvContentPartPr>
            <p14:xfrm>
              <a:off x="4504259" y="2334931"/>
              <a:ext cx="78840" cy="64800"/>
            </p14:xfrm>
          </p:contentPart>
        </mc:Choice>
        <mc:Fallback>
          <p:pic>
            <p:nvPicPr>
              <p:cNvPr id="286" name="Freihand 285">
                <a:extLst>
                  <a:ext uri="{FF2B5EF4-FFF2-40B4-BE49-F238E27FC236}">
                    <a16:creationId xmlns:a16="http://schemas.microsoft.com/office/drawing/2014/main" id="{612D3E6F-C1BD-45FD-A1A8-F3873E3C43EE}"/>
                  </a:ext>
                </a:extLst>
              </p:cNvPr>
              <p:cNvPicPr/>
              <p:nvPr/>
            </p:nvPicPr>
            <p:blipFill>
              <a:blip r:embed="rId672"/>
              <a:stretch>
                <a:fillRect/>
              </a:stretch>
            </p:blipFill>
            <p:spPr>
              <a:xfrm>
                <a:off x="4499939" y="2330611"/>
                <a:ext cx="87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87" name="Freihand 286">
                <a:extLst>
                  <a:ext uri="{FF2B5EF4-FFF2-40B4-BE49-F238E27FC236}">
                    <a16:creationId xmlns:a16="http://schemas.microsoft.com/office/drawing/2014/main" id="{70B4887B-821A-4D47-B21F-FE4954B1DFD0}"/>
                  </a:ext>
                </a:extLst>
              </p14:cNvPr>
              <p14:cNvContentPartPr/>
              <p14:nvPr/>
            </p14:nvContentPartPr>
            <p14:xfrm>
              <a:off x="4576979" y="2289931"/>
              <a:ext cx="56160" cy="83520"/>
            </p14:xfrm>
          </p:contentPart>
        </mc:Choice>
        <mc:Fallback>
          <p:pic>
            <p:nvPicPr>
              <p:cNvPr id="287" name="Freihand 286">
                <a:extLst>
                  <a:ext uri="{FF2B5EF4-FFF2-40B4-BE49-F238E27FC236}">
                    <a16:creationId xmlns:a16="http://schemas.microsoft.com/office/drawing/2014/main" id="{70B4887B-821A-4D47-B21F-FE4954B1DFD0}"/>
                  </a:ext>
                </a:extLst>
              </p:cNvPr>
              <p:cNvPicPr/>
              <p:nvPr/>
            </p:nvPicPr>
            <p:blipFill>
              <a:blip r:embed="rId674"/>
              <a:stretch>
                <a:fillRect/>
              </a:stretch>
            </p:blipFill>
            <p:spPr>
              <a:xfrm>
                <a:off x="4572659" y="2285611"/>
                <a:ext cx="648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88" name="Freihand 287">
                <a:extLst>
                  <a:ext uri="{FF2B5EF4-FFF2-40B4-BE49-F238E27FC236}">
                    <a16:creationId xmlns:a16="http://schemas.microsoft.com/office/drawing/2014/main" id="{C165E727-25E6-4780-B751-687968A5A753}"/>
                  </a:ext>
                </a:extLst>
              </p14:cNvPr>
              <p14:cNvContentPartPr/>
              <p14:nvPr/>
            </p14:nvContentPartPr>
            <p14:xfrm>
              <a:off x="4668419" y="2225131"/>
              <a:ext cx="64440" cy="96840"/>
            </p14:xfrm>
          </p:contentPart>
        </mc:Choice>
        <mc:Fallback>
          <p:pic>
            <p:nvPicPr>
              <p:cNvPr id="288" name="Freihand 287">
                <a:extLst>
                  <a:ext uri="{FF2B5EF4-FFF2-40B4-BE49-F238E27FC236}">
                    <a16:creationId xmlns:a16="http://schemas.microsoft.com/office/drawing/2014/main" id="{C165E727-25E6-4780-B751-687968A5A753}"/>
                  </a:ext>
                </a:extLst>
              </p:cNvPr>
              <p:cNvPicPr/>
              <p:nvPr/>
            </p:nvPicPr>
            <p:blipFill>
              <a:blip r:embed="rId676"/>
              <a:stretch>
                <a:fillRect/>
              </a:stretch>
            </p:blipFill>
            <p:spPr>
              <a:xfrm>
                <a:off x="4664099" y="2220811"/>
                <a:ext cx="73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89" name="Freihand 288">
                <a:extLst>
                  <a:ext uri="{FF2B5EF4-FFF2-40B4-BE49-F238E27FC236}">
                    <a16:creationId xmlns:a16="http://schemas.microsoft.com/office/drawing/2014/main" id="{8EC3EFC3-F3E9-4E2F-A85D-CEBE767A9A46}"/>
                  </a:ext>
                </a:extLst>
              </p14:cNvPr>
              <p14:cNvContentPartPr/>
              <p14:nvPr/>
            </p14:nvContentPartPr>
            <p14:xfrm>
              <a:off x="4732499" y="2189851"/>
              <a:ext cx="100440" cy="97920"/>
            </p14:xfrm>
          </p:contentPart>
        </mc:Choice>
        <mc:Fallback>
          <p:pic>
            <p:nvPicPr>
              <p:cNvPr id="289" name="Freihand 288">
                <a:extLst>
                  <a:ext uri="{FF2B5EF4-FFF2-40B4-BE49-F238E27FC236}">
                    <a16:creationId xmlns:a16="http://schemas.microsoft.com/office/drawing/2014/main" id="{8EC3EFC3-F3E9-4E2F-A85D-CEBE767A9A46}"/>
                  </a:ext>
                </a:extLst>
              </p:cNvPr>
              <p:cNvPicPr/>
              <p:nvPr/>
            </p:nvPicPr>
            <p:blipFill>
              <a:blip r:embed="rId678"/>
              <a:stretch>
                <a:fillRect/>
              </a:stretch>
            </p:blipFill>
            <p:spPr>
              <a:xfrm>
                <a:off x="4728179" y="2185531"/>
                <a:ext cx="109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90" name="Freihand 289">
                <a:extLst>
                  <a:ext uri="{FF2B5EF4-FFF2-40B4-BE49-F238E27FC236}">
                    <a16:creationId xmlns:a16="http://schemas.microsoft.com/office/drawing/2014/main" id="{DE14CE05-1BD3-492B-A6CF-6FC66B1C9DEC}"/>
                  </a:ext>
                </a:extLst>
              </p14:cNvPr>
              <p14:cNvContentPartPr/>
              <p14:nvPr/>
            </p14:nvContentPartPr>
            <p14:xfrm>
              <a:off x="4858859" y="2100931"/>
              <a:ext cx="88920" cy="169200"/>
            </p14:xfrm>
          </p:contentPart>
        </mc:Choice>
        <mc:Fallback>
          <p:pic>
            <p:nvPicPr>
              <p:cNvPr id="290" name="Freihand 289">
                <a:extLst>
                  <a:ext uri="{FF2B5EF4-FFF2-40B4-BE49-F238E27FC236}">
                    <a16:creationId xmlns:a16="http://schemas.microsoft.com/office/drawing/2014/main" id="{DE14CE05-1BD3-492B-A6CF-6FC66B1C9DEC}"/>
                  </a:ext>
                </a:extLst>
              </p:cNvPr>
              <p:cNvPicPr/>
              <p:nvPr/>
            </p:nvPicPr>
            <p:blipFill>
              <a:blip r:embed="rId680"/>
              <a:stretch>
                <a:fillRect/>
              </a:stretch>
            </p:blipFill>
            <p:spPr>
              <a:xfrm>
                <a:off x="4854539" y="2096611"/>
                <a:ext cx="97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91" name="Freihand 290">
                <a:extLst>
                  <a:ext uri="{FF2B5EF4-FFF2-40B4-BE49-F238E27FC236}">
                    <a16:creationId xmlns:a16="http://schemas.microsoft.com/office/drawing/2014/main" id="{03E5B4D5-ECD2-4ED8-99BB-89FFCB36ED35}"/>
                  </a:ext>
                </a:extLst>
              </p14:cNvPr>
              <p14:cNvContentPartPr/>
              <p14:nvPr/>
            </p14:nvContentPartPr>
            <p14:xfrm>
              <a:off x="4409939" y="2537611"/>
              <a:ext cx="109800" cy="87840"/>
            </p14:xfrm>
          </p:contentPart>
        </mc:Choice>
        <mc:Fallback>
          <p:pic>
            <p:nvPicPr>
              <p:cNvPr id="291" name="Freihand 290">
                <a:extLst>
                  <a:ext uri="{FF2B5EF4-FFF2-40B4-BE49-F238E27FC236}">
                    <a16:creationId xmlns:a16="http://schemas.microsoft.com/office/drawing/2014/main" id="{03E5B4D5-ECD2-4ED8-99BB-89FFCB36ED35}"/>
                  </a:ext>
                </a:extLst>
              </p:cNvPr>
              <p:cNvPicPr/>
              <p:nvPr/>
            </p:nvPicPr>
            <p:blipFill>
              <a:blip r:embed="rId682"/>
              <a:stretch>
                <a:fillRect/>
              </a:stretch>
            </p:blipFill>
            <p:spPr>
              <a:xfrm>
                <a:off x="4405619" y="2533291"/>
                <a:ext cx="118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92" name="Freihand 291">
                <a:extLst>
                  <a:ext uri="{FF2B5EF4-FFF2-40B4-BE49-F238E27FC236}">
                    <a16:creationId xmlns:a16="http://schemas.microsoft.com/office/drawing/2014/main" id="{6A6F2334-7498-46A7-A1C8-1BE8433210FD}"/>
                  </a:ext>
                </a:extLst>
              </p14:cNvPr>
              <p14:cNvContentPartPr/>
              <p14:nvPr/>
            </p14:nvContentPartPr>
            <p14:xfrm>
              <a:off x="4507859" y="2485411"/>
              <a:ext cx="94680" cy="64080"/>
            </p14:xfrm>
          </p:contentPart>
        </mc:Choice>
        <mc:Fallback>
          <p:pic>
            <p:nvPicPr>
              <p:cNvPr id="292" name="Freihand 291">
                <a:extLst>
                  <a:ext uri="{FF2B5EF4-FFF2-40B4-BE49-F238E27FC236}">
                    <a16:creationId xmlns:a16="http://schemas.microsoft.com/office/drawing/2014/main" id="{6A6F2334-7498-46A7-A1C8-1BE8433210FD}"/>
                  </a:ext>
                </a:extLst>
              </p:cNvPr>
              <p:cNvPicPr/>
              <p:nvPr/>
            </p:nvPicPr>
            <p:blipFill>
              <a:blip r:embed="rId684"/>
              <a:stretch>
                <a:fillRect/>
              </a:stretch>
            </p:blipFill>
            <p:spPr>
              <a:xfrm>
                <a:off x="4503539" y="2481091"/>
                <a:ext cx="103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93" name="Freihand 292">
                <a:extLst>
                  <a:ext uri="{FF2B5EF4-FFF2-40B4-BE49-F238E27FC236}">
                    <a16:creationId xmlns:a16="http://schemas.microsoft.com/office/drawing/2014/main" id="{E1F7F445-CD0F-4B21-A201-943CCF4A655E}"/>
                  </a:ext>
                </a:extLst>
              </p14:cNvPr>
              <p14:cNvContentPartPr/>
              <p14:nvPr/>
            </p14:nvContentPartPr>
            <p14:xfrm>
              <a:off x="4677059" y="2443291"/>
              <a:ext cx="49320" cy="94680"/>
            </p14:xfrm>
          </p:contentPart>
        </mc:Choice>
        <mc:Fallback>
          <p:pic>
            <p:nvPicPr>
              <p:cNvPr id="293" name="Freihand 292">
                <a:extLst>
                  <a:ext uri="{FF2B5EF4-FFF2-40B4-BE49-F238E27FC236}">
                    <a16:creationId xmlns:a16="http://schemas.microsoft.com/office/drawing/2014/main" id="{E1F7F445-CD0F-4B21-A201-943CCF4A655E}"/>
                  </a:ext>
                </a:extLst>
              </p:cNvPr>
              <p:cNvPicPr/>
              <p:nvPr/>
            </p:nvPicPr>
            <p:blipFill>
              <a:blip r:embed="rId686"/>
              <a:stretch>
                <a:fillRect/>
              </a:stretch>
            </p:blipFill>
            <p:spPr>
              <a:xfrm>
                <a:off x="4672739" y="2438971"/>
                <a:ext cx="57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94" name="Freihand 293">
                <a:extLst>
                  <a:ext uri="{FF2B5EF4-FFF2-40B4-BE49-F238E27FC236}">
                    <a16:creationId xmlns:a16="http://schemas.microsoft.com/office/drawing/2014/main" id="{73109055-AF21-4F57-AA21-8EE6F06A072B}"/>
                  </a:ext>
                </a:extLst>
              </p14:cNvPr>
              <p14:cNvContentPartPr/>
              <p14:nvPr/>
            </p14:nvContentPartPr>
            <p14:xfrm>
              <a:off x="4664459" y="2390371"/>
              <a:ext cx="77040" cy="56520"/>
            </p14:xfrm>
          </p:contentPart>
        </mc:Choice>
        <mc:Fallback>
          <p:pic>
            <p:nvPicPr>
              <p:cNvPr id="294" name="Freihand 293">
                <a:extLst>
                  <a:ext uri="{FF2B5EF4-FFF2-40B4-BE49-F238E27FC236}">
                    <a16:creationId xmlns:a16="http://schemas.microsoft.com/office/drawing/2014/main" id="{73109055-AF21-4F57-AA21-8EE6F06A072B}"/>
                  </a:ext>
                </a:extLst>
              </p:cNvPr>
              <p:cNvPicPr/>
              <p:nvPr/>
            </p:nvPicPr>
            <p:blipFill>
              <a:blip r:embed="rId688"/>
              <a:stretch>
                <a:fillRect/>
              </a:stretch>
            </p:blipFill>
            <p:spPr>
              <a:xfrm>
                <a:off x="4660139" y="2386051"/>
                <a:ext cx="85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95" name="Freihand 294">
                <a:extLst>
                  <a:ext uri="{FF2B5EF4-FFF2-40B4-BE49-F238E27FC236}">
                    <a16:creationId xmlns:a16="http://schemas.microsoft.com/office/drawing/2014/main" id="{CBDE28CA-5582-4308-A00F-FA46C8106176}"/>
                  </a:ext>
                </a:extLst>
              </p14:cNvPr>
              <p14:cNvContentPartPr/>
              <p14:nvPr/>
            </p14:nvContentPartPr>
            <p14:xfrm>
              <a:off x="4685339" y="2416291"/>
              <a:ext cx="101520" cy="107280"/>
            </p14:xfrm>
          </p:contentPart>
        </mc:Choice>
        <mc:Fallback>
          <p:pic>
            <p:nvPicPr>
              <p:cNvPr id="295" name="Freihand 294">
                <a:extLst>
                  <a:ext uri="{FF2B5EF4-FFF2-40B4-BE49-F238E27FC236}">
                    <a16:creationId xmlns:a16="http://schemas.microsoft.com/office/drawing/2014/main" id="{CBDE28CA-5582-4308-A00F-FA46C8106176}"/>
                  </a:ext>
                </a:extLst>
              </p:cNvPr>
              <p:cNvPicPr/>
              <p:nvPr/>
            </p:nvPicPr>
            <p:blipFill>
              <a:blip r:embed="rId690"/>
              <a:stretch>
                <a:fillRect/>
              </a:stretch>
            </p:blipFill>
            <p:spPr>
              <a:xfrm>
                <a:off x="4681019" y="2411971"/>
                <a:ext cx="11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96" name="Freihand 295">
                <a:extLst>
                  <a:ext uri="{FF2B5EF4-FFF2-40B4-BE49-F238E27FC236}">
                    <a16:creationId xmlns:a16="http://schemas.microsoft.com/office/drawing/2014/main" id="{9A6459F4-7020-45BC-85F3-2B3D9A25A82F}"/>
                  </a:ext>
                </a:extLst>
              </p14:cNvPr>
              <p14:cNvContentPartPr/>
              <p14:nvPr/>
            </p14:nvContentPartPr>
            <p14:xfrm>
              <a:off x="4780019" y="2360851"/>
              <a:ext cx="93960" cy="88560"/>
            </p14:xfrm>
          </p:contentPart>
        </mc:Choice>
        <mc:Fallback>
          <p:pic>
            <p:nvPicPr>
              <p:cNvPr id="296" name="Freihand 295">
                <a:extLst>
                  <a:ext uri="{FF2B5EF4-FFF2-40B4-BE49-F238E27FC236}">
                    <a16:creationId xmlns:a16="http://schemas.microsoft.com/office/drawing/2014/main" id="{9A6459F4-7020-45BC-85F3-2B3D9A25A82F}"/>
                  </a:ext>
                </a:extLst>
              </p:cNvPr>
              <p:cNvPicPr/>
              <p:nvPr/>
            </p:nvPicPr>
            <p:blipFill>
              <a:blip r:embed="rId692"/>
              <a:stretch>
                <a:fillRect/>
              </a:stretch>
            </p:blipFill>
            <p:spPr>
              <a:xfrm>
                <a:off x="4775699" y="2356531"/>
                <a:ext cx="102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97" name="Freihand 296">
                <a:extLst>
                  <a:ext uri="{FF2B5EF4-FFF2-40B4-BE49-F238E27FC236}">
                    <a16:creationId xmlns:a16="http://schemas.microsoft.com/office/drawing/2014/main" id="{C723D07C-829B-4F55-B9B6-8F73A202F0D2}"/>
                  </a:ext>
                </a:extLst>
              </p14:cNvPr>
              <p14:cNvContentPartPr/>
              <p14:nvPr/>
            </p14:nvContentPartPr>
            <p14:xfrm>
              <a:off x="4886939" y="2323771"/>
              <a:ext cx="45000" cy="31320"/>
            </p14:xfrm>
          </p:contentPart>
        </mc:Choice>
        <mc:Fallback>
          <p:pic>
            <p:nvPicPr>
              <p:cNvPr id="297" name="Freihand 296">
                <a:extLst>
                  <a:ext uri="{FF2B5EF4-FFF2-40B4-BE49-F238E27FC236}">
                    <a16:creationId xmlns:a16="http://schemas.microsoft.com/office/drawing/2014/main" id="{C723D07C-829B-4F55-B9B6-8F73A202F0D2}"/>
                  </a:ext>
                </a:extLst>
              </p:cNvPr>
              <p:cNvPicPr/>
              <p:nvPr/>
            </p:nvPicPr>
            <p:blipFill>
              <a:blip r:embed="rId694"/>
              <a:stretch>
                <a:fillRect/>
              </a:stretch>
            </p:blipFill>
            <p:spPr>
              <a:xfrm>
                <a:off x="4882619" y="2319451"/>
                <a:ext cx="53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98" name="Freihand 297">
                <a:extLst>
                  <a:ext uri="{FF2B5EF4-FFF2-40B4-BE49-F238E27FC236}">
                    <a16:creationId xmlns:a16="http://schemas.microsoft.com/office/drawing/2014/main" id="{7D093B7C-EB60-4D00-ADA4-5E211C12BB92}"/>
                  </a:ext>
                </a:extLst>
              </p14:cNvPr>
              <p14:cNvContentPartPr/>
              <p14:nvPr/>
            </p14:nvContentPartPr>
            <p14:xfrm>
              <a:off x="4588859" y="2649931"/>
              <a:ext cx="66600" cy="95760"/>
            </p14:xfrm>
          </p:contentPart>
        </mc:Choice>
        <mc:Fallback>
          <p:pic>
            <p:nvPicPr>
              <p:cNvPr id="298" name="Freihand 297">
                <a:extLst>
                  <a:ext uri="{FF2B5EF4-FFF2-40B4-BE49-F238E27FC236}">
                    <a16:creationId xmlns:a16="http://schemas.microsoft.com/office/drawing/2014/main" id="{7D093B7C-EB60-4D00-ADA4-5E211C12BB92}"/>
                  </a:ext>
                </a:extLst>
              </p:cNvPr>
              <p:cNvPicPr/>
              <p:nvPr/>
            </p:nvPicPr>
            <p:blipFill>
              <a:blip r:embed="rId696"/>
              <a:stretch>
                <a:fillRect/>
              </a:stretch>
            </p:blipFill>
            <p:spPr>
              <a:xfrm>
                <a:off x="4584539" y="2645611"/>
                <a:ext cx="75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99" name="Freihand 298">
                <a:extLst>
                  <a:ext uri="{FF2B5EF4-FFF2-40B4-BE49-F238E27FC236}">
                    <a16:creationId xmlns:a16="http://schemas.microsoft.com/office/drawing/2014/main" id="{5B62D45F-2687-400B-BBA0-028E86BB6696}"/>
                  </a:ext>
                </a:extLst>
              </p14:cNvPr>
              <p14:cNvContentPartPr/>
              <p14:nvPr/>
            </p14:nvContentPartPr>
            <p14:xfrm>
              <a:off x="4659419" y="2613931"/>
              <a:ext cx="102240" cy="105840"/>
            </p14:xfrm>
          </p:contentPart>
        </mc:Choice>
        <mc:Fallback>
          <p:pic>
            <p:nvPicPr>
              <p:cNvPr id="299" name="Freihand 298">
                <a:extLst>
                  <a:ext uri="{FF2B5EF4-FFF2-40B4-BE49-F238E27FC236}">
                    <a16:creationId xmlns:a16="http://schemas.microsoft.com/office/drawing/2014/main" id="{5B62D45F-2687-400B-BBA0-028E86BB6696}"/>
                  </a:ext>
                </a:extLst>
              </p:cNvPr>
              <p:cNvPicPr/>
              <p:nvPr/>
            </p:nvPicPr>
            <p:blipFill>
              <a:blip r:embed="rId698"/>
              <a:stretch>
                <a:fillRect/>
              </a:stretch>
            </p:blipFill>
            <p:spPr>
              <a:xfrm>
                <a:off x="4655099" y="2609251"/>
                <a:ext cx="110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00" name="Freihand 299">
                <a:extLst>
                  <a:ext uri="{FF2B5EF4-FFF2-40B4-BE49-F238E27FC236}">
                    <a16:creationId xmlns:a16="http://schemas.microsoft.com/office/drawing/2014/main" id="{9C90FF14-47C4-49D6-BD68-D8196B540105}"/>
                  </a:ext>
                </a:extLst>
              </p14:cNvPr>
              <p14:cNvContentPartPr/>
              <p14:nvPr/>
            </p14:nvContentPartPr>
            <p14:xfrm>
              <a:off x="4737179" y="2577211"/>
              <a:ext cx="54000" cy="151560"/>
            </p14:xfrm>
          </p:contentPart>
        </mc:Choice>
        <mc:Fallback>
          <p:pic>
            <p:nvPicPr>
              <p:cNvPr id="300" name="Freihand 299">
                <a:extLst>
                  <a:ext uri="{FF2B5EF4-FFF2-40B4-BE49-F238E27FC236}">
                    <a16:creationId xmlns:a16="http://schemas.microsoft.com/office/drawing/2014/main" id="{9C90FF14-47C4-49D6-BD68-D8196B540105}"/>
                  </a:ext>
                </a:extLst>
              </p:cNvPr>
              <p:cNvPicPr/>
              <p:nvPr/>
            </p:nvPicPr>
            <p:blipFill>
              <a:blip r:embed="rId700"/>
              <a:stretch>
                <a:fillRect/>
              </a:stretch>
            </p:blipFill>
            <p:spPr>
              <a:xfrm>
                <a:off x="4732859" y="2572891"/>
                <a:ext cx="62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301" name="Freihand 300">
                <a:extLst>
                  <a:ext uri="{FF2B5EF4-FFF2-40B4-BE49-F238E27FC236}">
                    <a16:creationId xmlns:a16="http://schemas.microsoft.com/office/drawing/2014/main" id="{B1B25AD2-1C5D-472C-833A-10CC91805F69}"/>
                  </a:ext>
                </a:extLst>
              </p14:cNvPr>
              <p14:cNvContentPartPr/>
              <p14:nvPr/>
            </p14:nvContentPartPr>
            <p14:xfrm>
              <a:off x="4813139" y="2453011"/>
              <a:ext cx="90000" cy="142560"/>
            </p14:xfrm>
          </p:contentPart>
        </mc:Choice>
        <mc:Fallback>
          <p:pic>
            <p:nvPicPr>
              <p:cNvPr id="301" name="Freihand 300">
                <a:extLst>
                  <a:ext uri="{FF2B5EF4-FFF2-40B4-BE49-F238E27FC236}">
                    <a16:creationId xmlns:a16="http://schemas.microsoft.com/office/drawing/2014/main" id="{B1B25AD2-1C5D-472C-833A-10CC91805F69}"/>
                  </a:ext>
                </a:extLst>
              </p:cNvPr>
              <p:cNvPicPr/>
              <p:nvPr/>
            </p:nvPicPr>
            <p:blipFill>
              <a:blip r:embed="rId702"/>
              <a:stretch>
                <a:fillRect/>
              </a:stretch>
            </p:blipFill>
            <p:spPr>
              <a:xfrm>
                <a:off x="4808819" y="2448691"/>
                <a:ext cx="98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302" name="Freihand 301">
                <a:extLst>
                  <a:ext uri="{FF2B5EF4-FFF2-40B4-BE49-F238E27FC236}">
                    <a16:creationId xmlns:a16="http://schemas.microsoft.com/office/drawing/2014/main" id="{91896757-AAB4-40FE-B521-83707988BA9D}"/>
                  </a:ext>
                </a:extLst>
              </p14:cNvPr>
              <p14:cNvContentPartPr/>
              <p14:nvPr/>
            </p14:nvContentPartPr>
            <p14:xfrm>
              <a:off x="4899179" y="2451931"/>
              <a:ext cx="48600" cy="63000"/>
            </p14:xfrm>
          </p:contentPart>
        </mc:Choice>
        <mc:Fallback>
          <p:pic>
            <p:nvPicPr>
              <p:cNvPr id="302" name="Freihand 301">
                <a:extLst>
                  <a:ext uri="{FF2B5EF4-FFF2-40B4-BE49-F238E27FC236}">
                    <a16:creationId xmlns:a16="http://schemas.microsoft.com/office/drawing/2014/main" id="{91896757-AAB4-40FE-B521-83707988BA9D}"/>
                  </a:ext>
                </a:extLst>
              </p:cNvPr>
              <p:cNvPicPr/>
              <p:nvPr/>
            </p:nvPicPr>
            <p:blipFill>
              <a:blip r:embed="rId704"/>
              <a:stretch>
                <a:fillRect/>
              </a:stretch>
            </p:blipFill>
            <p:spPr>
              <a:xfrm>
                <a:off x="4894859" y="2447611"/>
                <a:ext cx="57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03" name="Freihand 302">
                <a:extLst>
                  <a:ext uri="{FF2B5EF4-FFF2-40B4-BE49-F238E27FC236}">
                    <a16:creationId xmlns:a16="http://schemas.microsoft.com/office/drawing/2014/main" id="{E4A6B75C-45DF-49B3-8747-37C73768D9B6}"/>
                  </a:ext>
                </a:extLst>
              </p14:cNvPr>
              <p14:cNvContentPartPr/>
              <p14:nvPr/>
            </p14:nvContentPartPr>
            <p14:xfrm>
              <a:off x="4589579" y="2533291"/>
              <a:ext cx="398160" cy="297720"/>
            </p14:xfrm>
          </p:contentPart>
        </mc:Choice>
        <mc:Fallback>
          <p:pic>
            <p:nvPicPr>
              <p:cNvPr id="303" name="Freihand 302">
                <a:extLst>
                  <a:ext uri="{FF2B5EF4-FFF2-40B4-BE49-F238E27FC236}">
                    <a16:creationId xmlns:a16="http://schemas.microsoft.com/office/drawing/2014/main" id="{E4A6B75C-45DF-49B3-8747-37C73768D9B6}"/>
                  </a:ext>
                </a:extLst>
              </p:cNvPr>
              <p:cNvPicPr/>
              <p:nvPr/>
            </p:nvPicPr>
            <p:blipFill>
              <a:blip r:embed="rId706"/>
              <a:stretch>
                <a:fillRect/>
              </a:stretch>
            </p:blipFill>
            <p:spPr>
              <a:xfrm>
                <a:off x="4585259" y="2528971"/>
                <a:ext cx="40680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8" name="Freihand 397">
                <a:extLst>
                  <a:ext uri="{FF2B5EF4-FFF2-40B4-BE49-F238E27FC236}">
                    <a16:creationId xmlns:a16="http://schemas.microsoft.com/office/drawing/2014/main" id="{13362955-BA21-468C-AA73-0762D7CA3022}"/>
                  </a:ext>
                </a:extLst>
              </p14:cNvPr>
              <p14:cNvContentPartPr/>
              <p14:nvPr/>
            </p14:nvContentPartPr>
            <p14:xfrm>
              <a:off x="8898779" y="1080331"/>
              <a:ext cx="485640" cy="557280"/>
            </p14:xfrm>
          </p:contentPart>
        </mc:Choice>
        <mc:Fallback>
          <p:pic>
            <p:nvPicPr>
              <p:cNvPr id="398" name="Freihand 397">
                <a:extLst>
                  <a:ext uri="{FF2B5EF4-FFF2-40B4-BE49-F238E27FC236}">
                    <a16:creationId xmlns:a16="http://schemas.microsoft.com/office/drawing/2014/main" id="{13362955-BA21-468C-AA73-0762D7CA3022}"/>
                  </a:ext>
                </a:extLst>
              </p:cNvPr>
              <p:cNvPicPr/>
              <p:nvPr/>
            </p:nvPicPr>
            <p:blipFill>
              <a:blip r:embed="rId708"/>
              <a:stretch>
                <a:fillRect/>
              </a:stretch>
            </p:blipFill>
            <p:spPr>
              <a:xfrm>
                <a:off x="8894459" y="1076011"/>
                <a:ext cx="49428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9" name="Freihand 398">
                <a:extLst>
                  <a:ext uri="{FF2B5EF4-FFF2-40B4-BE49-F238E27FC236}">
                    <a16:creationId xmlns:a16="http://schemas.microsoft.com/office/drawing/2014/main" id="{85712B99-CDEA-4D83-967D-6A986AEAB41A}"/>
                  </a:ext>
                </a:extLst>
              </p14:cNvPr>
              <p14:cNvContentPartPr/>
              <p14:nvPr/>
            </p14:nvContentPartPr>
            <p14:xfrm>
              <a:off x="4754819" y="962611"/>
              <a:ext cx="4254120" cy="240120"/>
            </p14:xfrm>
          </p:contentPart>
        </mc:Choice>
        <mc:Fallback>
          <p:pic>
            <p:nvPicPr>
              <p:cNvPr id="399" name="Freihand 398">
                <a:extLst>
                  <a:ext uri="{FF2B5EF4-FFF2-40B4-BE49-F238E27FC236}">
                    <a16:creationId xmlns:a16="http://schemas.microsoft.com/office/drawing/2014/main" id="{85712B99-CDEA-4D83-967D-6A986AEAB41A}"/>
                  </a:ext>
                </a:extLst>
              </p:cNvPr>
              <p:cNvPicPr/>
              <p:nvPr/>
            </p:nvPicPr>
            <p:blipFill>
              <a:blip r:embed="rId710"/>
              <a:stretch>
                <a:fillRect/>
              </a:stretch>
            </p:blipFill>
            <p:spPr>
              <a:xfrm>
                <a:off x="4750499" y="958291"/>
                <a:ext cx="4262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00" name="Freihand 399">
                <a:extLst>
                  <a:ext uri="{FF2B5EF4-FFF2-40B4-BE49-F238E27FC236}">
                    <a16:creationId xmlns:a16="http://schemas.microsoft.com/office/drawing/2014/main" id="{33F17807-CA62-49F3-9CE2-278B6A17F69D}"/>
                  </a:ext>
                </a:extLst>
              </p14:cNvPr>
              <p14:cNvContentPartPr/>
              <p14:nvPr/>
            </p14:nvContentPartPr>
            <p14:xfrm>
              <a:off x="7910939" y="683971"/>
              <a:ext cx="3403800" cy="2076480"/>
            </p14:xfrm>
          </p:contentPart>
        </mc:Choice>
        <mc:Fallback>
          <p:pic>
            <p:nvPicPr>
              <p:cNvPr id="400" name="Freihand 399">
                <a:extLst>
                  <a:ext uri="{FF2B5EF4-FFF2-40B4-BE49-F238E27FC236}">
                    <a16:creationId xmlns:a16="http://schemas.microsoft.com/office/drawing/2014/main" id="{33F17807-CA62-49F3-9CE2-278B6A17F69D}"/>
                  </a:ext>
                </a:extLst>
              </p:cNvPr>
              <p:cNvPicPr/>
              <p:nvPr/>
            </p:nvPicPr>
            <p:blipFill>
              <a:blip r:embed="rId712"/>
              <a:stretch>
                <a:fillRect/>
              </a:stretch>
            </p:blipFill>
            <p:spPr>
              <a:xfrm>
                <a:off x="7906619" y="679651"/>
                <a:ext cx="3412440" cy="20851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01" name="Freihand 400">
                <a:extLst>
                  <a:ext uri="{FF2B5EF4-FFF2-40B4-BE49-F238E27FC236}">
                    <a16:creationId xmlns:a16="http://schemas.microsoft.com/office/drawing/2014/main" id="{31590946-BB4A-45F6-8C9B-F4BC085FA47A}"/>
                  </a:ext>
                </a:extLst>
              </p14:cNvPr>
              <p14:cNvContentPartPr/>
              <p14:nvPr/>
            </p14:nvContentPartPr>
            <p14:xfrm>
              <a:off x="10050419" y="2659651"/>
              <a:ext cx="104040" cy="216000"/>
            </p14:xfrm>
          </p:contentPart>
        </mc:Choice>
        <mc:Fallback>
          <p:pic>
            <p:nvPicPr>
              <p:cNvPr id="401" name="Freihand 400">
                <a:extLst>
                  <a:ext uri="{FF2B5EF4-FFF2-40B4-BE49-F238E27FC236}">
                    <a16:creationId xmlns:a16="http://schemas.microsoft.com/office/drawing/2014/main" id="{31590946-BB4A-45F6-8C9B-F4BC085FA47A}"/>
                  </a:ext>
                </a:extLst>
              </p:cNvPr>
              <p:cNvPicPr/>
              <p:nvPr/>
            </p:nvPicPr>
            <p:blipFill>
              <a:blip r:embed="rId714"/>
              <a:stretch>
                <a:fillRect/>
              </a:stretch>
            </p:blipFill>
            <p:spPr>
              <a:xfrm>
                <a:off x="10046099" y="2655331"/>
                <a:ext cx="112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03" name="Freihand 402">
                <a:extLst>
                  <a:ext uri="{FF2B5EF4-FFF2-40B4-BE49-F238E27FC236}">
                    <a16:creationId xmlns:a16="http://schemas.microsoft.com/office/drawing/2014/main" id="{22785779-B214-4287-9D81-A65628730E5A}"/>
                  </a:ext>
                </a:extLst>
              </p14:cNvPr>
              <p14:cNvContentPartPr/>
              <p14:nvPr/>
            </p14:nvContentPartPr>
            <p14:xfrm>
              <a:off x="10343099" y="2568211"/>
              <a:ext cx="169560" cy="80640"/>
            </p14:xfrm>
          </p:contentPart>
        </mc:Choice>
        <mc:Fallback>
          <p:pic>
            <p:nvPicPr>
              <p:cNvPr id="403" name="Freihand 402">
                <a:extLst>
                  <a:ext uri="{FF2B5EF4-FFF2-40B4-BE49-F238E27FC236}">
                    <a16:creationId xmlns:a16="http://schemas.microsoft.com/office/drawing/2014/main" id="{22785779-B214-4287-9D81-A65628730E5A}"/>
                  </a:ext>
                </a:extLst>
              </p:cNvPr>
              <p:cNvPicPr/>
              <p:nvPr/>
            </p:nvPicPr>
            <p:blipFill>
              <a:blip r:embed="rId716"/>
              <a:stretch>
                <a:fillRect/>
              </a:stretch>
            </p:blipFill>
            <p:spPr>
              <a:xfrm>
                <a:off x="10338779" y="2563891"/>
                <a:ext cx="178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4" name="Freihand 403">
                <a:extLst>
                  <a:ext uri="{FF2B5EF4-FFF2-40B4-BE49-F238E27FC236}">
                    <a16:creationId xmlns:a16="http://schemas.microsoft.com/office/drawing/2014/main" id="{1189965C-05DA-454E-9859-1DC5D8078A2E}"/>
                  </a:ext>
                </a:extLst>
              </p14:cNvPr>
              <p14:cNvContentPartPr/>
              <p14:nvPr/>
            </p14:nvContentPartPr>
            <p14:xfrm>
              <a:off x="10509419" y="2482891"/>
              <a:ext cx="360" cy="360"/>
            </p14:xfrm>
          </p:contentPart>
        </mc:Choice>
        <mc:Fallback>
          <p:pic>
            <p:nvPicPr>
              <p:cNvPr id="404" name="Freihand 403">
                <a:extLst>
                  <a:ext uri="{FF2B5EF4-FFF2-40B4-BE49-F238E27FC236}">
                    <a16:creationId xmlns:a16="http://schemas.microsoft.com/office/drawing/2014/main" id="{1189965C-05DA-454E-9859-1DC5D8078A2E}"/>
                  </a:ext>
                </a:extLst>
              </p:cNvPr>
              <p:cNvPicPr/>
              <p:nvPr/>
            </p:nvPicPr>
            <p:blipFill>
              <a:blip r:embed="rId373"/>
              <a:stretch>
                <a:fillRect/>
              </a:stretch>
            </p:blipFill>
            <p:spPr>
              <a:xfrm>
                <a:off x="10505099" y="2478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06" name="Freihand 405">
                <a:extLst>
                  <a:ext uri="{FF2B5EF4-FFF2-40B4-BE49-F238E27FC236}">
                    <a16:creationId xmlns:a16="http://schemas.microsoft.com/office/drawing/2014/main" id="{7C2A1F9B-889D-4F45-80E3-D27AE9AB7449}"/>
                  </a:ext>
                </a:extLst>
              </p14:cNvPr>
              <p14:cNvContentPartPr/>
              <p14:nvPr/>
            </p14:nvContentPartPr>
            <p14:xfrm>
              <a:off x="10691579" y="2485051"/>
              <a:ext cx="148320" cy="106560"/>
            </p14:xfrm>
          </p:contentPart>
        </mc:Choice>
        <mc:Fallback>
          <p:pic>
            <p:nvPicPr>
              <p:cNvPr id="406" name="Freihand 405">
                <a:extLst>
                  <a:ext uri="{FF2B5EF4-FFF2-40B4-BE49-F238E27FC236}">
                    <a16:creationId xmlns:a16="http://schemas.microsoft.com/office/drawing/2014/main" id="{7C2A1F9B-889D-4F45-80E3-D27AE9AB7449}"/>
                  </a:ext>
                </a:extLst>
              </p:cNvPr>
              <p:cNvPicPr/>
              <p:nvPr/>
            </p:nvPicPr>
            <p:blipFill>
              <a:blip r:embed="rId719"/>
              <a:stretch>
                <a:fillRect/>
              </a:stretch>
            </p:blipFill>
            <p:spPr>
              <a:xfrm>
                <a:off x="10687259" y="2480731"/>
                <a:ext cx="156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07" name="Freihand 406">
                <a:extLst>
                  <a:ext uri="{FF2B5EF4-FFF2-40B4-BE49-F238E27FC236}">
                    <a16:creationId xmlns:a16="http://schemas.microsoft.com/office/drawing/2014/main" id="{0C0144F8-AB67-42FE-A195-4ED0885B78B0}"/>
                  </a:ext>
                </a:extLst>
              </p14:cNvPr>
              <p14:cNvContentPartPr/>
              <p14:nvPr/>
            </p14:nvContentPartPr>
            <p14:xfrm>
              <a:off x="10849619" y="2481451"/>
              <a:ext cx="104400" cy="73440"/>
            </p14:xfrm>
          </p:contentPart>
        </mc:Choice>
        <mc:Fallback>
          <p:pic>
            <p:nvPicPr>
              <p:cNvPr id="407" name="Freihand 406">
                <a:extLst>
                  <a:ext uri="{FF2B5EF4-FFF2-40B4-BE49-F238E27FC236}">
                    <a16:creationId xmlns:a16="http://schemas.microsoft.com/office/drawing/2014/main" id="{0C0144F8-AB67-42FE-A195-4ED0885B78B0}"/>
                  </a:ext>
                </a:extLst>
              </p:cNvPr>
              <p:cNvPicPr/>
              <p:nvPr/>
            </p:nvPicPr>
            <p:blipFill>
              <a:blip r:embed="rId721"/>
              <a:stretch>
                <a:fillRect/>
              </a:stretch>
            </p:blipFill>
            <p:spPr>
              <a:xfrm>
                <a:off x="10845299" y="2477131"/>
                <a:ext cx="113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08" name="Freihand 407">
                <a:extLst>
                  <a:ext uri="{FF2B5EF4-FFF2-40B4-BE49-F238E27FC236}">
                    <a16:creationId xmlns:a16="http://schemas.microsoft.com/office/drawing/2014/main" id="{0ECDC9C5-4B10-43CD-B7FB-79C59359C0AD}"/>
                  </a:ext>
                </a:extLst>
              </p14:cNvPr>
              <p14:cNvContentPartPr/>
              <p14:nvPr/>
            </p14:nvContentPartPr>
            <p14:xfrm>
              <a:off x="10982819" y="2325211"/>
              <a:ext cx="213120" cy="213480"/>
            </p14:xfrm>
          </p:contentPart>
        </mc:Choice>
        <mc:Fallback>
          <p:pic>
            <p:nvPicPr>
              <p:cNvPr id="408" name="Freihand 407">
                <a:extLst>
                  <a:ext uri="{FF2B5EF4-FFF2-40B4-BE49-F238E27FC236}">
                    <a16:creationId xmlns:a16="http://schemas.microsoft.com/office/drawing/2014/main" id="{0ECDC9C5-4B10-43CD-B7FB-79C59359C0AD}"/>
                  </a:ext>
                </a:extLst>
              </p:cNvPr>
              <p:cNvPicPr/>
              <p:nvPr/>
            </p:nvPicPr>
            <p:blipFill>
              <a:blip r:embed="rId723"/>
              <a:stretch>
                <a:fillRect/>
              </a:stretch>
            </p:blipFill>
            <p:spPr>
              <a:xfrm>
                <a:off x="10978499" y="2320891"/>
                <a:ext cx="221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09" name="Freihand 408">
                <a:extLst>
                  <a:ext uri="{FF2B5EF4-FFF2-40B4-BE49-F238E27FC236}">
                    <a16:creationId xmlns:a16="http://schemas.microsoft.com/office/drawing/2014/main" id="{875108F4-711E-4CF1-B67B-294106986C2C}"/>
                  </a:ext>
                </a:extLst>
              </p14:cNvPr>
              <p14:cNvContentPartPr/>
              <p14:nvPr/>
            </p14:nvContentPartPr>
            <p14:xfrm>
              <a:off x="11212859" y="2286691"/>
              <a:ext cx="229320" cy="177840"/>
            </p14:xfrm>
          </p:contentPart>
        </mc:Choice>
        <mc:Fallback>
          <p:pic>
            <p:nvPicPr>
              <p:cNvPr id="409" name="Freihand 408">
                <a:extLst>
                  <a:ext uri="{FF2B5EF4-FFF2-40B4-BE49-F238E27FC236}">
                    <a16:creationId xmlns:a16="http://schemas.microsoft.com/office/drawing/2014/main" id="{875108F4-711E-4CF1-B67B-294106986C2C}"/>
                  </a:ext>
                </a:extLst>
              </p:cNvPr>
              <p:cNvPicPr/>
              <p:nvPr/>
            </p:nvPicPr>
            <p:blipFill>
              <a:blip r:embed="rId725"/>
              <a:stretch>
                <a:fillRect/>
              </a:stretch>
            </p:blipFill>
            <p:spPr>
              <a:xfrm>
                <a:off x="11208539" y="2282371"/>
                <a:ext cx="237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10" name="Freihand 409">
                <a:extLst>
                  <a:ext uri="{FF2B5EF4-FFF2-40B4-BE49-F238E27FC236}">
                    <a16:creationId xmlns:a16="http://schemas.microsoft.com/office/drawing/2014/main" id="{2237878A-841D-4080-AEF3-E573C7421DC9}"/>
                  </a:ext>
                </a:extLst>
              </p14:cNvPr>
              <p14:cNvContentPartPr/>
              <p14:nvPr/>
            </p14:nvContentPartPr>
            <p14:xfrm>
              <a:off x="10475939" y="2770171"/>
              <a:ext cx="122040" cy="132120"/>
            </p14:xfrm>
          </p:contentPart>
        </mc:Choice>
        <mc:Fallback>
          <p:pic>
            <p:nvPicPr>
              <p:cNvPr id="410" name="Freihand 409">
                <a:extLst>
                  <a:ext uri="{FF2B5EF4-FFF2-40B4-BE49-F238E27FC236}">
                    <a16:creationId xmlns:a16="http://schemas.microsoft.com/office/drawing/2014/main" id="{2237878A-841D-4080-AEF3-E573C7421DC9}"/>
                  </a:ext>
                </a:extLst>
              </p:cNvPr>
              <p:cNvPicPr/>
              <p:nvPr/>
            </p:nvPicPr>
            <p:blipFill>
              <a:blip r:embed="rId727"/>
              <a:stretch>
                <a:fillRect/>
              </a:stretch>
            </p:blipFill>
            <p:spPr>
              <a:xfrm>
                <a:off x="10471619" y="2765851"/>
                <a:ext cx="130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11" name="Freihand 410">
                <a:extLst>
                  <a:ext uri="{FF2B5EF4-FFF2-40B4-BE49-F238E27FC236}">
                    <a16:creationId xmlns:a16="http://schemas.microsoft.com/office/drawing/2014/main" id="{47AEF819-F0E9-401C-8AB3-2ECA1055FF43}"/>
                  </a:ext>
                </a:extLst>
              </p14:cNvPr>
              <p14:cNvContentPartPr/>
              <p14:nvPr/>
            </p14:nvContentPartPr>
            <p14:xfrm>
              <a:off x="10632179" y="2783491"/>
              <a:ext cx="10080" cy="75240"/>
            </p14:xfrm>
          </p:contentPart>
        </mc:Choice>
        <mc:Fallback>
          <p:pic>
            <p:nvPicPr>
              <p:cNvPr id="411" name="Freihand 410">
                <a:extLst>
                  <a:ext uri="{FF2B5EF4-FFF2-40B4-BE49-F238E27FC236}">
                    <a16:creationId xmlns:a16="http://schemas.microsoft.com/office/drawing/2014/main" id="{47AEF819-F0E9-401C-8AB3-2ECA1055FF43}"/>
                  </a:ext>
                </a:extLst>
              </p:cNvPr>
              <p:cNvPicPr/>
              <p:nvPr/>
            </p:nvPicPr>
            <p:blipFill>
              <a:blip r:embed="rId729"/>
              <a:stretch>
                <a:fillRect/>
              </a:stretch>
            </p:blipFill>
            <p:spPr>
              <a:xfrm>
                <a:off x="10627859" y="2779171"/>
                <a:ext cx="18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12" name="Freihand 411">
                <a:extLst>
                  <a:ext uri="{FF2B5EF4-FFF2-40B4-BE49-F238E27FC236}">
                    <a16:creationId xmlns:a16="http://schemas.microsoft.com/office/drawing/2014/main" id="{E979F152-6D65-4B11-8622-720779CA9C56}"/>
                  </a:ext>
                </a:extLst>
              </p14:cNvPr>
              <p14:cNvContentPartPr/>
              <p14:nvPr/>
            </p14:nvContentPartPr>
            <p14:xfrm>
              <a:off x="10715339" y="2681611"/>
              <a:ext cx="195120" cy="171720"/>
            </p14:xfrm>
          </p:contentPart>
        </mc:Choice>
        <mc:Fallback>
          <p:pic>
            <p:nvPicPr>
              <p:cNvPr id="412" name="Freihand 411">
                <a:extLst>
                  <a:ext uri="{FF2B5EF4-FFF2-40B4-BE49-F238E27FC236}">
                    <a16:creationId xmlns:a16="http://schemas.microsoft.com/office/drawing/2014/main" id="{E979F152-6D65-4B11-8622-720779CA9C56}"/>
                  </a:ext>
                </a:extLst>
              </p:cNvPr>
              <p:cNvPicPr/>
              <p:nvPr/>
            </p:nvPicPr>
            <p:blipFill>
              <a:blip r:embed="rId731"/>
              <a:stretch>
                <a:fillRect/>
              </a:stretch>
            </p:blipFill>
            <p:spPr>
              <a:xfrm>
                <a:off x="10711019" y="2677291"/>
                <a:ext cx="203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13" name="Freihand 412">
                <a:extLst>
                  <a:ext uri="{FF2B5EF4-FFF2-40B4-BE49-F238E27FC236}">
                    <a16:creationId xmlns:a16="http://schemas.microsoft.com/office/drawing/2014/main" id="{0DFDB0FD-2AD3-4C1A-9AC1-E0C438B78367}"/>
                  </a:ext>
                </a:extLst>
              </p14:cNvPr>
              <p14:cNvContentPartPr/>
              <p14:nvPr/>
            </p14:nvContentPartPr>
            <p14:xfrm>
              <a:off x="10925939" y="2631931"/>
              <a:ext cx="277200" cy="181080"/>
            </p14:xfrm>
          </p:contentPart>
        </mc:Choice>
        <mc:Fallback>
          <p:pic>
            <p:nvPicPr>
              <p:cNvPr id="413" name="Freihand 412">
                <a:extLst>
                  <a:ext uri="{FF2B5EF4-FFF2-40B4-BE49-F238E27FC236}">
                    <a16:creationId xmlns:a16="http://schemas.microsoft.com/office/drawing/2014/main" id="{0DFDB0FD-2AD3-4C1A-9AC1-E0C438B78367}"/>
                  </a:ext>
                </a:extLst>
              </p:cNvPr>
              <p:cNvPicPr/>
              <p:nvPr/>
            </p:nvPicPr>
            <p:blipFill>
              <a:blip r:embed="rId733"/>
              <a:stretch>
                <a:fillRect/>
              </a:stretch>
            </p:blipFill>
            <p:spPr>
              <a:xfrm>
                <a:off x="10921619" y="2627611"/>
                <a:ext cx="285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14" name="Freihand 413">
                <a:extLst>
                  <a:ext uri="{FF2B5EF4-FFF2-40B4-BE49-F238E27FC236}">
                    <a16:creationId xmlns:a16="http://schemas.microsoft.com/office/drawing/2014/main" id="{C3672802-A848-4E32-B317-F8C2C6456B39}"/>
                  </a:ext>
                </a:extLst>
              </p14:cNvPr>
              <p14:cNvContentPartPr/>
              <p14:nvPr/>
            </p14:nvContentPartPr>
            <p14:xfrm>
              <a:off x="11188379" y="2638771"/>
              <a:ext cx="34200" cy="47880"/>
            </p14:xfrm>
          </p:contentPart>
        </mc:Choice>
        <mc:Fallback>
          <p:pic>
            <p:nvPicPr>
              <p:cNvPr id="414" name="Freihand 413">
                <a:extLst>
                  <a:ext uri="{FF2B5EF4-FFF2-40B4-BE49-F238E27FC236}">
                    <a16:creationId xmlns:a16="http://schemas.microsoft.com/office/drawing/2014/main" id="{C3672802-A848-4E32-B317-F8C2C6456B39}"/>
                  </a:ext>
                </a:extLst>
              </p:cNvPr>
              <p:cNvPicPr/>
              <p:nvPr/>
            </p:nvPicPr>
            <p:blipFill>
              <a:blip r:embed="rId735"/>
              <a:stretch>
                <a:fillRect/>
              </a:stretch>
            </p:blipFill>
            <p:spPr>
              <a:xfrm>
                <a:off x="11184059" y="2634451"/>
                <a:ext cx="42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15" name="Freihand 414">
                <a:extLst>
                  <a:ext uri="{FF2B5EF4-FFF2-40B4-BE49-F238E27FC236}">
                    <a16:creationId xmlns:a16="http://schemas.microsoft.com/office/drawing/2014/main" id="{6F5A7F3F-FC65-40E1-B30F-9E46543FC929}"/>
                  </a:ext>
                </a:extLst>
              </p14:cNvPr>
              <p14:cNvContentPartPr/>
              <p14:nvPr/>
            </p14:nvContentPartPr>
            <p14:xfrm>
              <a:off x="11239859" y="2697451"/>
              <a:ext cx="127440" cy="45720"/>
            </p14:xfrm>
          </p:contentPart>
        </mc:Choice>
        <mc:Fallback>
          <p:pic>
            <p:nvPicPr>
              <p:cNvPr id="415" name="Freihand 414">
                <a:extLst>
                  <a:ext uri="{FF2B5EF4-FFF2-40B4-BE49-F238E27FC236}">
                    <a16:creationId xmlns:a16="http://schemas.microsoft.com/office/drawing/2014/main" id="{6F5A7F3F-FC65-40E1-B30F-9E46543FC929}"/>
                  </a:ext>
                </a:extLst>
              </p:cNvPr>
              <p:cNvPicPr/>
              <p:nvPr/>
            </p:nvPicPr>
            <p:blipFill>
              <a:blip r:embed="rId737"/>
              <a:stretch>
                <a:fillRect/>
              </a:stretch>
            </p:blipFill>
            <p:spPr>
              <a:xfrm>
                <a:off x="11235539" y="2693131"/>
                <a:ext cx="136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16" name="Freihand 415">
                <a:extLst>
                  <a:ext uri="{FF2B5EF4-FFF2-40B4-BE49-F238E27FC236}">
                    <a16:creationId xmlns:a16="http://schemas.microsoft.com/office/drawing/2014/main" id="{3D87E7FF-D794-4B16-8BDE-3F7D4C1D715C}"/>
                  </a:ext>
                </a:extLst>
              </p14:cNvPr>
              <p14:cNvContentPartPr/>
              <p14:nvPr/>
            </p14:nvContentPartPr>
            <p14:xfrm>
              <a:off x="10594019" y="2642371"/>
              <a:ext cx="35280" cy="10800"/>
            </p14:xfrm>
          </p:contentPart>
        </mc:Choice>
        <mc:Fallback>
          <p:pic>
            <p:nvPicPr>
              <p:cNvPr id="416" name="Freihand 415">
                <a:extLst>
                  <a:ext uri="{FF2B5EF4-FFF2-40B4-BE49-F238E27FC236}">
                    <a16:creationId xmlns:a16="http://schemas.microsoft.com/office/drawing/2014/main" id="{3D87E7FF-D794-4B16-8BDE-3F7D4C1D715C}"/>
                  </a:ext>
                </a:extLst>
              </p:cNvPr>
              <p:cNvPicPr/>
              <p:nvPr/>
            </p:nvPicPr>
            <p:blipFill>
              <a:blip r:embed="rId739"/>
              <a:stretch>
                <a:fillRect/>
              </a:stretch>
            </p:blipFill>
            <p:spPr>
              <a:xfrm>
                <a:off x="10589699" y="2638051"/>
                <a:ext cx="43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18" name="Freihand 417">
                <a:extLst>
                  <a:ext uri="{FF2B5EF4-FFF2-40B4-BE49-F238E27FC236}">
                    <a16:creationId xmlns:a16="http://schemas.microsoft.com/office/drawing/2014/main" id="{5599760E-E362-4F47-97AA-7D147EE3AC9C}"/>
                  </a:ext>
                </a:extLst>
              </p14:cNvPr>
              <p14:cNvContentPartPr/>
              <p14:nvPr/>
            </p14:nvContentPartPr>
            <p14:xfrm>
              <a:off x="11448659" y="2737771"/>
              <a:ext cx="26280" cy="118080"/>
            </p14:xfrm>
          </p:contentPart>
        </mc:Choice>
        <mc:Fallback>
          <p:pic>
            <p:nvPicPr>
              <p:cNvPr id="418" name="Freihand 417">
                <a:extLst>
                  <a:ext uri="{FF2B5EF4-FFF2-40B4-BE49-F238E27FC236}">
                    <a16:creationId xmlns:a16="http://schemas.microsoft.com/office/drawing/2014/main" id="{5599760E-E362-4F47-97AA-7D147EE3AC9C}"/>
                  </a:ext>
                </a:extLst>
              </p:cNvPr>
              <p:cNvPicPr/>
              <p:nvPr/>
            </p:nvPicPr>
            <p:blipFill>
              <a:blip r:embed="rId741"/>
              <a:stretch>
                <a:fillRect/>
              </a:stretch>
            </p:blipFill>
            <p:spPr>
              <a:xfrm>
                <a:off x="11444339" y="2733451"/>
                <a:ext cx="34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19" name="Freihand 418">
                <a:extLst>
                  <a:ext uri="{FF2B5EF4-FFF2-40B4-BE49-F238E27FC236}">
                    <a16:creationId xmlns:a16="http://schemas.microsoft.com/office/drawing/2014/main" id="{101D4CDC-3487-4B66-848D-8619BE3F2FCD}"/>
                  </a:ext>
                </a:extLst>
              </p14:cNvPr>
              <p14:cNvContentPartPr/>
              <p14:nvPr/>
            </p14:nvContentPartPr>
            <p14:xfrm>
              <a:off x="11512019" y="2621851"/>
              <a:ext cx="315360" cy="129960"/>
            </p14:xfrm>
          </p:contentPart>
        </mc:Choice>
        <mc:Fallback>
          <p:pic>
            <p:nvPicPr>
              <p:cNvPr id="419" name="Freihand 418">
                <a:extLst>
                  <a:ext uri="{FF2B5EF4-FFF2-40B4-BE49-F238E27FC236}">
                    <a16:creationId xmlns:a16="http://schemas.microsoft.com/office/drawing/2014/main" id="{101D4CDC-3487-4B66-848D-8619BE3F2FCD}"/>
                  </a:ext>
                </a:extLst>
              </p:cNvPr>
              <p:cNvPicPr/>
              <p:nvPr/>
            </p:nvPicPr>
            <p:blipFill>
              <a:blip r:embed="rId743"/>
              <a:stretch>
                <a:fillRect/>
              </a:stretch>
            </p:blipFill>
            <p:spPr>
              <a:xfrm>
                <a:off x="11507699" y="2617531"/>
                <a:ext cx="3240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21" name="Freihand 420">
                <a:extLst>
                  <a:ext uri="{FF2B5EF4-FFF2-40B4-BE49-F238E27FC236}">
                    <a16:creationId xmlns:a16="http://schemas.microsoft.com/office/drawing/2014/main" id="{E1D52561-83E8-48BB-AE5B-404EABC35A83}"/>
                  </a:ext>
                </a:extLst>
              </p14:cNvPr>
              <p14:cNvContentPartPr/>
              <p14:nvPr/>
            </p14:nvContentPartPr>
            <p14:xfrm>
              <a:off x="10377299" y="3063571"/>
              <a:ext cx="80640" cy="185040"/>
            </p14:xfrm>
          </p:contentPart>
        </mc:Choice>
        <mc:Fallback>
          <p:pic>
            <p:nvPicPr>
              <p:cNvPr id="421" name="Freihand 420">
                <a:extLst>
                  <a:ext uri="{FF2B5EF4-FFF2-40B4-BE49-F238E27FC236}">
                    <a16:creationId xmlns:a16="http://schemas.microsoft.com/office/drawing/2014/main" id="{E1D52561-83E8-48BB-AE5B-404EABC35A83}"/>
                  </a:ext>
                </a:extLst>
              </p:cNvPr>
              <p:cNvPicPr/>
              <p:nvPr/>
            </p:nvPicPr>
            <p:blipFill>
              <a:blip r:embed="rId745"/>
              <a:stretch>
                <a:fillRect/>
              </a:stretch>
            </p:blipFill>
            <p:spPr>
              <a:xfrm>
                <a:off x="10372979" y="3059251"/>
                <a:ext cx="89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22" name="Freihand 421">
                <a:extLst>
                  <a:ext uri="{FF2B5EF4-FFF2-40B4-BE49-F238E27FC236}">
                    <a16:creationId xmlns:a16="http://schemas.microsoft.com/office/drawing/2014/main" id="{FD3F8625-6CEA-4F7C-A561-24D094C008A2}"/>
                  </a:ext>
                </a:extLst>
              </p14:cNvPr>
              <p14:cNvContentPartPr/>
              <p14:nvPr/>
            </p14:nvContentPartPr>
            <p14:xfrm>
              <a:off x="10500419" y="3065371"/>
              <a:ext cx="187920" cy="134280"/>
            </p14:xfrm>
          </p:contentPart>
        </mc:Choice>
        <mc:Fallback>
          <p:pic>
            <p:nvPicPr>
              <p:cNvPr id="422" name="Freihand 421">
                <a:extLst>
                  <a:ext uri="{FF2B5EF4-FFF2-40B4-BE49-F238E27FC236}">
                    <a16:creationId xmlns:a16="http://schemas.microsoft.com/office/drawing/2014/main" id="{FD3F8625-6CEA-4F7C-A561-24D094C008A2}"/>
                  </a:ext>
                </a:extLst>
              </p:cNvPr>
              <p:cNvPicPr/>
              <p:nvPr/>
            </p:nvPicPr>
            <p:blipFill>
              <a:blip r:embed="rId747"/>
              <a:stretch>
                <a:fillRect/>
              </a:stretch>
            </p:blipFill>
            <p:spPr>
              <a:xfrm>
                <a:off x="10496099" y="3061051"/>
                <a:ext cx="196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24" name="Freihand 423">
                <a:extLst>
                  <a:ext uri="{FF2B5EF4-FFF2-40B4-BE49-F238E27FC236}">
                    <a16:creationId xmlns:a16="http://schemas.microsoft.com/office/drawing/2014/main" id="{0A3F8625-CD37-4F65-870B-ECC519121572}"/>
                  </a:ext>
                </a:extLst>
              </p14:cNvPr>
              <p14:cNvContentPartPr/>
              <p14:nvPr/>
            </p14:nvContentPartPr>
            <p14:xfrm>
              <a:off x="10776179" y="3158251"/>
              <a:ext cx="8640" cy="87120"/>
            </p14:xfrm>
          </p:contentPart>
        </mc:Choice>
        <mc:Fallback>
          <p:pic>
            <p:nvPicPr>
              <p:cNvPr id="424" name="Freihand 423">
                <a:extLst>
                  <a:ext uri="{FF2B5EF4-FFF2-40B4-BE49-F238E27FC236}">
                    <a16:creationId xmlns:a16="http://schemas.microsoft.com/office/drawing/2014/main" id="{0A3F8625-CD37-4F65-870B-ECC519121572}"/>
                  </a:ext>
                </a:extLst>
              </p:cNvPr>
              <p:cNvPicPr/>
              <p:nvPr/>
            </p:nvPicPr>
            <p:blipFill>
              <a:blip r:embed="rId749"/>
              <a:stretch>
                <a:fillRect/>
              </a:stretch>
            </p:blipFill>
            <p:spPr>
              <a:xfrm>
                <a:off x="10771859" y="3153931"/>
                <a:ext cx="17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25" name="Freihand 424">
                <a:extLst>
                  <a:ext uri="{FF2B5EF4-FFF2-40B4-BE49-F238E27FC236}">
                    <a16:creationId xmlns:a16="http://schemas.microsoft.com/office/drawing/2014/main" id="{0F975CBE-71E1-4668-9FA2-E096CD2FDB57}"/>
                  </a:ext>
                </a:extLst>
              </p14:cNvPr>
              <p14:cNvContentPartPr/>
              <p14:nvPr/>
            </p14:nvContentPartPr>
            <p14:xfrm>
              <a:off x="10855019" y="3024691"/>
              <a:ext cx="145080" cy="134640"/>
            </p14:xfrm>
          </p:contentPart>
        </mc:Choice>
        <mc:Fallback>
          <p:pic>
            <p:nvPicPr>
              <p:cNvPr id="425" name="Freihand 424">
                <a:extLst>
                  <a:ext uri="{FF2B5EF4-FFF2-40B4-BE49-F238E27FC236}">
                    <a16:creationId xmlns:a16="http://schemas.microsoft.com/office/drawing/2014/main" id="{0F975CBE-71E1-4668-9FA2-E096CD2FDB57}"/>
                  </a:ext>
                </a:extLst>
              </p:cNvPr>
              <p:cNvPicPr/>
              <p:nvPr/>
            </p:nvPicPr>
            <p:blipFill>
              <a:blip r:embed="rId751"/>
              <a:stretch>
                <a:fillRect/>
              </a:stretch>
            </p:blipFill>
            <p:spPr>
              <a:xfrm>
                <a:off x="10850699" y="3020371"/>
                <a:ext cx="153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26" name="Freihand 425">
                <a:extLst>
                  <a:ext uri="{FF2B5EF4-FFF2-40B4-BE49-F238E27FC236}">
                    <a16:creationId xmlns:a16="http://schemas.microsoft.com/office/drawing/2014/main" id="{053F24DC-9BC6-4C15-96E7-65533D2012AC}"/>
                  </a:ext>
                </a:extLst>
              </p14:cNvPr>
              <p14:cNvContentPartPr/>
              <p14:nvPr/>
            </p14:nvContentPartPr>
            <p14:xfrm>
              <a:off x="11020619" y="2956651"/>
              <a:ext cx="217440" cy="160560"/>
            </p14:xfrm>
          </p:contentPart>
        </mc:Choice>
        <mc:Fallback>
          <p:pic>
            <p:nvPicPr>
              <p:cNvPr id="426" name="Freihand 425">
                <a:extLst>
                  <a:ext uri="{FF2B5EF4-FFF2-40B4-BE49-F238E27FC236}">
                    <a16:creationId xmlns:a16="http://schemas.microsoft.com/office/drawing/2014/main" id="{053F24DC-9BC6-4C15-96E7-65533D2012AC}"/>
                  </a:ext>
                </a:extLst>
              </p:cNvPr>
              <p:cNvPicPr/>
              <p:nvPr/>
            </p:nvPicPr>
            <p:blipFill>
              <a:blip r:embed="rId753"/>
              <a:stretch>
                <a:fillRect/>
              </a:stretch>
            </p:blipFill>
            <p:spPr>
              <a:xfrm>
                <a:off x="11016299" y="2952331"/>
                <a:ext cx="226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28" name="Freihand 427">
                <a:extLst>
                  <a:ext uri="{FF2B5EF4-FFF2-40B4-BE49-F238E27FC236}">
                    <a16:creationId xmlns:a16="http://schemas.microsoft.com/office/drawing/2014/main" id="{5DB2A33A-699D-4358-B72F-1D301D7E6AA3}"/>
                  </a:ext>
                </a:extLst>
              </p14:cNvPr>
              <p14:cNvContentPartPr/>
              <p14:nvPr/>
            </p14:nvContentPartPr>
            <p14:xfrm>
              <a:off x="11319419" y="2928571"/>
              <a:ext cx="101160" cy="158040"/>
            </p14:xfrm>
          </p:contentPart>
        </mc:Choice>
        <mc:Fallback>
          <p:pic>
            <p:nvPicPr>
              <p:cNvPr id="428" name="Freihand 427">
                <a:extLst>
                  <a:ext uri="{FF2B5EF4-FFF2-40B4-BE49-F238E27FC236}">
                    <a16:creationId xmlns:a16="http://schemas.microsoft.com/office/drawing/2014/main" id="{5DB2A33A-699D-4358-B72F-1D301D7E6AA3}"/>
                  </a:ext>
                </a:extLst>
              </p:cNvPr>
              <p:cNvPicPr/>
              <p:nvPr/>
            </p:nvPicPr>
            <p:blipFill>
              <a:blip r:embed="rId755"/>
              <a:stretch>
                <a:fillRect/>
              </a:stretch>
            </p:blipFill>
            <p:spPr>
              <a:xfrm>
                <a:off x="11315099" y="2924251"/>
                <a:ext cx="109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29" name="Freihand 428">
                <a:extLst>
                  <a:ext uri="{FF2B5EF4-FFF2-40B4-BE49-F238E27FC236}">
                    <a16:creationId xmlns:a16="http://schemas.microsoft.com/office/drawing/2014/main" id="{E11724CC-0B0C-414B-A2E9-CAA73028C3CD}"/>
                  </a:ext>
                </a:extLst>
              </p14:cNvPr>
              <p14:cNvContentPartPr/>
              <p14:nvPr/>
            </p14:nvContentPartPr>
            <p14:xfrm>
              <a:off x="11440739" y="2913091"/>
              <a:ext cx="229320" cy="141840"/>
            </p14:xfrm>
          </p:contentPart>
        </mc:Choice>
        <mc:Fallback>
          <p:pic>
            <p:nvPicPr>
              <p:cNvPr id="429" name="Freihand 428">
                <a:extLst>
                  <a:ext uri="{FF2B5EF4-FFF2-40B4-BE49-F238E27FC236}">
                    <a16:creationId xmlns:a16="http://schemas.microsoft.com/office/drawing/2014/main" id="{E11724CC-0B0C-414B-A2E9-CAA73028C3CD}"/>
                  </a:ext>
                </a:extLst>
              </p:cNvPr>
              <p:cNvPicPr/>
              <p:nvPr/>
            </p:nvPicPr>
            <p:blipFill>
              <a:blip r:embed="rId757"/>
              <a:stretch>
                <a:fillRect/>
              </a:stretch>
            </p:blipFill>
            <p:spPr>
              <a:xfrm>
                <a:off x="11436419" y="2908771"/>
                <a:ext cx="237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30" name="Freihand 429">
                <a:extLst>
                  <a:ext uri="{FF2B5EF4-FFF2-40B4-BE49-F238E27FC236}">
                    <a16:creationId xmlns:a16="http://schemas.microsoft.com/office/drawing/2014/main" id="{55219606-B986-404E-8553-1E9DD8337126}"/>
                  </a:ext>
                </a:extLst>
              </p14:cNvPr>
              <p14:cNvContentPartPr/>
              <p14:nvPr/>
            </p14:nvContentPartPr>
            <p14:xfrm>
              <a:off x="11664299" y="2944771"/>
              <a:ext cx="27000" cy="7560"/>
            </p14:xfrm>
          </p:contentPart>
        </mc:Choice>
        <mc:Fallback>
          <p:pic>
            <p:nvPicPr>
              <p:cNvPr id="430" name="Freihand 429">
                <a:extLst>
                  <a:ext uri="{FF2B5EF4-FFF2-40B4-BE49-F238E27FC236}">
                    <a16:creationId xmlns:a16="http://schemas.microsoft.com/office/drawing/2014/main" id="{55219606-B986-404E-8553-1E9DD8337126}"/>
                  </a:ext>
                </a:extLst>
              </p:cNvPr>
              <p:cNvPicPr/>
              <p:nvPr/>
            </p:nvPicPr>
            <p:blipFill>
              <a:blip r:embed="rId759"/>
              <a:stretch>
                <a:fillRect/>
              </a:stretch>
            </p:blipFill>
            <p:spPr>
              <a:xfrm>
                <a:off x="11659979" y="2940451"/>
                <a:ext cx="35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31" name="Freihand 430">
                <a:extLst>
                  <a:ext uri="{FF2B5EF4-FFF2-40B4-BE49-F238E27FC236}">
                    <a16:creationId xmlns:a16="http://schemas.microsoft.com/office/drawing/2014/main" id="{D38F29BF-3918-4038-8F14-EA7207A0B6B7}"/>
                  </a:ext>
                </a:extLst>
              </p14:cNvPr>
              <p14:cNvContentPartPr/>
              <p14:nvPr/>
            </p14:nvContentPartPr>
            <p14:xfrm>
              <a:off x="11717219" y="2960611"/>
              <a:ext cx="111960" cy="65160"/>
            </p14:xfrm>
          </p:contentPart>
        </mc:Choice>
        <mc:Fallback>
          <p:pic>
            <p:nvPicPr>
              <p:cNvPr id="431" name="Freihand 430">
                <a:extLst>
                  <a:ext uri="{FF2B5EF4-FFF2-40B4-BE49-F238E27FC236}">
                    <a16:creationId xmlns:a16="http://schemas.microsoft.com/office/drawing/2014/main" id="{D38F29BF-3918-4038-8F14-EA7207A0B6B7}"/>
                  </a:ext>
                </a:extLst>
              </p:cNvPr>
              <p:cNvPicPr/>
              <p:nvPr/>
            </p:nvPicPr>
            <p:blipFill>
              <a:blip r:embed="rId761"/>
              <a:stretch>
                <a:fillRect/>
              </a:stretch>
            </p:blipFill>
            <p:spPr>
              <a:xfrm>
                <a:off x="11712899" y="2956291"/>
                <a:ext cx="120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32" name="Freihand 431">
                <a:extLst>
                  <a:ext uri="{FF2B5EF4-FFF2-40B4-BE49-F238E27FC236}">
                    <a16:creationId xmlns:a16="http://schemas.microsoft.com/office/drawing/2014/main" id="{778A4519-C1EE-4C6D-BC61-40F4C6E3F650}"/>
                  </a:ext>
                </a:extLst>
              </p14:cNvPr>
              <p14:cNvContentPartPr/>
              <p14:nvPr/>
            </p14:nvContentPartPr>
            <p14:xfrm>
              <a:off x="11827019" y="2924971"/>
              <a:ext cx="70560" cy="99360"/>
            </p14:xfrm>
          </p:contentPart>
        </mc:Choice>
        <mc:Fallback>
          <p:pic>
            <p:nvPicPr>
              <p:cNvPr id="432" name="Freihand 431">
                <a:extLst>
                  <a:ext uri="{FF2B5EF4-FFF2-40B4-BE49-F238E27FC236}">
                    <a16:creationId xmlns:a16="http://schemas.microsoft.com/office/drawing/2014/main" id="{778A4519-C1EE-4C6D-BC61-40F4C6E3F650}"/>
                  </a:ext>
                </a:extLst>
              </p:cNvPr>
              <p:cNvPicPr/>
              <p:nvPr/>
            </p:nvPicPr>
            <p:blipFill>
              <a:blip r:embed="rId763"/>
              <a:stretch>
                <a:fillRect/>
              </a:stretch>
            </p:blipFill>
            <p:spPr>
              <a:xfrm>
                <a:off x="11822699" y="2920651"/>
                <a:ext cx="79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33" name="Freihand 432">
                <a:extLst>
                  <a:ext uri="{FF2B5EF4-FFF2-40B4-BE49-F238E27FC236}">
                    <a16:creationId xmlns:a16="http://schemas.microsoft.com/office/drawing/2014/main" id="{EC835A30-F357-463C-9496-7738BFAF3C08}"/>
                  </a:ext>
                </a:extLst>
              </p14:cNvPr>
              <p14:cNvContentPartPr/>
              <p14:nvPr/>
            </p14:nvContentPartPr>
            <p14:xfrm>
              <a:off x="10326179" y="3381091"/>
              <a:ext cx="26280" cy="130320"/>
            </p14:xfrm>
          </p:contentPart>
        </mc:Choice>
        <mc:Fallback>
          <p:pic>
            <p:nvPicPr>
              <p:cNvPr id="433" name="Freihand 432">
                <a:extLst>
                  <a:ext uri="{FF2B5EF4-FFF2-40B4-BE49-F238E27FC236}">
                    <a16:creationId xmlns:a16="http://schemas.microsoft.com/office/drawing/2014/main" id="{EC835A30-F357-463C-9496-7738BFAF3C08}"/>
                  </a:ext>
                </a:extLst>
              </p:cNvPr>
              <p:cNvPicPr/>
              <p:nvPr/>
            </p:nvPicPr>
            <p:blipFill>
              <a:blip r:embed="rId765"/>
              <a:stretch>
                <a:fillRect/>
              </a:stretch>
            </p:blipFill>
            <p:spPr>
              <a:xfrm>
                <a:off x="10321859" y="3376771"/>
                <a:ext cx="34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4" name="Freihand 433">
                <a:extLst>
                  <a:ext uri="{FF2B5EF4-FFF2-40B4-BE49-F238E27FC236}">
                    <a16:creationId xmlns:a16="http://schemas.microsoft.com/office/drawing/2014/main" id="{1E4ECED7-73BA-4249-8461-B059347BBDF8}"/>
                  </a:ext>
                </a:extLst>
              </p14:cNvPr>
              <p14:cNvContentPartPr/>
              <p14:nvPr/>
            </p14:nvContentPartPr>
            <p14:xfrm>
              <a:off x="10332659" y="3354451"/>
              <a:ext cx="102960" cy="76680"/>
            </p14:xfrm>
          </p:contentPart>
        </mc:Choice>
        <mc:Fallback>
          <p:pic>
            <p:nvPicPr>
              <p:cNvPr id="434" name="Freihand 433">
                <a:extLst>
                  <a:ext uri="{FF2B5EF4-FFF2-40B4-BE49-F238E27FC236}">
                    <a16:creationId xmlns:a16="http://schemas.microsoft.com/office/drawing/2014/main" id="{1E4ECED7-73BA-4249-8461-B059347BBDF8}"/>
                  </a:ext>
                </a:extLst>
              </p:cNvPr>
              <p:cNvPicPr/>
              <p:nvPr/>
            </p:nvPicPr>
            <p:blipFill>
              <a:blip r:embed="rId767"/>
              <a:stretch>
                <a:fillRect/>
              </a:stretch>
            </p:blipFill>
            <p:spPr>
              <a:xfrm>
                <a:off x="10328339" y="3350131"/>
                <a:ext cx="111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35" name="Freihand 434">
                <a:extLst>
                  <a:ext uri="{FF2B5EF4-FFF2-40B4-BE49-F238E27FC236}">
                    <a16:creationId xmlns:a16="http://schemas.microsoft.com/office/drawing/2014/main" id="{D34DB5B1-0408-437E-AFC5-AB7975F34A17}"/>
                  </a:ext>
                </a:extLst>
              </p14:cNvPr>
              <p14:cNvContentPartPr/>
              <p14:nvPr/>
            </p14:nvContentPartPr>
            <p14:xfrm>
              <a:off x="10331219" y="3395491"/>
              <a:ext cx="195840" cy="125640"/>
            </p14:xfrm>
          </p:contentPart>
        </mc:Choice>
        <mc:Fallback>
          <p:pic>
            <p:nvPicPr>
              <p:cNvPr id="435" name="Freihand 434">
                <a:extLst>
                  <a:ext uri="{FF2B5EF4-FFF2-40B4-BE49-F238E27FC236}">
                    <a16:creationId xmlns:a16="http://schemas.microsoft.com/office/drawing/2014/main" id="{D34DB5B1-0408-437E-AFC5-AB7975F34A17}"/>
                  </a:ext>
                </a:extLst>
              </p:cNvPr>
              <p:cNvPicPr/>
              <p:nvPr/>
            </p:nvPicPr>
            <p:blipFill>
              <a:blip r:embed="rId769"/>
              <a:stretch>
                <a:fillRect/>
              </a:stretch>
            </p:blipFill>
            <p:spPr>
              <a:xfrm>
                <a:off x="10326899" y="3391171"/>
                <a:ext cx="204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36" name="Freihand 435">
                <a:extLst>
                  <a:ext uri="{FF2B5EF4-FFF2-40B4-BE49-F238E27FC236}">
                    <a16:creationId xmlns:a16="http://schemas.microsoft.com/office/drawing/2014/main" id="{7CD07A93-34D2-4872-85FC-EFD80400CFB2}"/>
                  </a:ext>
                </a:extLst>
              </p14:cNvPr>
              <p14:cNvContentPartPr/>
              <p14:nvPr/>
            </p14:nvContentPartPr>
            <p14:xfrm>
              <a:off x="10457579" y="3416731"/>
              <a:ext cx="115200" cy="31320"/>
            </p14:xfrm>
          </p:contentPart>
        </mc:Choice>
        <mc:Fallback>
          <p:pic>
            <p:nvPicPr>
              <p:cNvPr id="436" name="Freihand 435">
                <a:extLst>
                  <a:ext uri="{FF2B5EF4-FFF2-40B4-BE49-F238E27FC236}">
                    <a16:creationId xmlns:a16="http://schemas.microsoft.com/office/drawing/2014/main" id="{7CD07A93-34D2-4872-85FC-EFD80400CFB2}"/>
                  </a:ext>
                </a:extLst>
              </p:cNvPr>
              <p:cNvPicPr/>
              <p:nvPr/>
            </p:nvPicPr>
            <p:blipFill>
              <a:blip r:embed="rId771"/>
              <a:stretch>
                <a:fillRect/>
              </a:stretch>
            </p:blipFill>
            <p:spPr>
              <a:xfrm>
                <a:off x="10453259" y="3412411"/>
                <a:ext cx="1238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37" name="Freihand 436">
                <a:extLst>
                  <a:ext uri="{FF2B5EF4-FFF2-40B4-BE49-F238E27FC236}">
                    <a16:creationId xmlns:a16="http://schemas.microsoft.com/office/drawing/2014/main" id="{85CE4808-0207-4672-84AD-64FFCD336224}"/>
                  </a:ext>
                </a:extLst>
              </p14:cNvPr>
              <p14:cNvContentPartPr/>
              <p14:nvPr/>
            </p14:nvContentPartPr>
            <p14:xfrm>
              <a:off x="10571339" y="3387571"/>
              <a:ext cx="103680" cy="180000"/>
            </p14:xfrm>
          </p:contentPart>
        </mc:Choice>
        <mc:Fallback>
          <p:pic>
            <p:nvPicPr>
              <p:cNvPr id="437" name="Freihand 436">
                <a:extLst>
                  <a:ext uri="{FF2B5EF4-FFF2-40B4-BE49-F238E27FC236}">
                    <a16:creationId xmlns:a16="http://schemas.microsoft.com/office/drawing/2014/main" id="{85CE4808-0207-4672-84AD-64FFCD336224}"/>
                  </a:ext>
                </a:extLst>
              </p:cNvPr>
              <p:cNvPicPr/>
              <p:nvPr/>
            </p:nvPicPr>
            <p:blipFill>
              <a:blip r:embed="rId773"/>
              <a:stretch>
                <a:fillRect/>
              </a:stretch>
            </p:blipFill>
            <p:spPr>
              <a:xfrm>
                <a:off x="10567019" y="3383251"/>
                <a:ext cx="112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38" name="Freihand 437">
                <a:extLst>
                  <a:ext uri="{FF2B5EF4-FFF2-40B4-BE49-F238E27FC236}">
                    <a16:creationId xmlns:a16="http://schemas.microsoft.com/office/drawing/2014/main" id="{AF3EADE8-B7C0-4BDE-8519-56141D3959C1}"/>
                  </a:ext>
                </a:extLst>
              </p14:cNvPr>
              <p14:cNvContentPartPr/>
              <p14:nvPr/>
            </p14:nvContentPartPr>
            <p14:xfrm>
              <a:off x="10689419" y="3283171"/>
              <a:ext cx="168480" cy="140400"/>
            </p14:xfrm>
          </p:contentPart>
        </mc:Choice>
        <mc:Fallback>
          <p:pic>
            <p:nvPicPr>
              <p:cNvPr id="438" name="Freihand 437">
                <a:extLst>
                  <a:ext uri="{FF2B5EF4-FFF2-40B4-BE49-F238E27FC236}">
                    <a16:creationId xmlns:a16="http://schemas.microsoft.com/office/drawing/2014/main" id="{AF3EADE8-B7C0-4BDE-8519-56141D3959C1}"/>
                  </a:ext>
                </a:extLst>
              </p:cNvPr>
              <p:cNvPicPr/>
              <p:nvPr/>
            </p:nvPicPr>
            <p:blipFill>
              <a:blip r:embed="rId775"/>
              <a:stretch>
                <a:fillRect/>
              </a:stretch>
            </p:blipFill>
            <p:spPr>
              <a:xfrm>
                <a:off x="10685099" y="3278851"/>
                <a:ext cx="17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39" name="Freihand 438">
                <a:extLst>
                  <a:ext uri="{FF2B5EF4-FFF2-40B4-BE49-F238E27FC236}">
                    <a16:creationId xmlns:a16="http://schemas.microsoft.com/office/drawing/2014/main" id="{EAF08EBD-237F-4E31-82B8-81078CAEC459}"/>
                  </a:ext>
                </a:extLst>
              </p14:cNvPr>
              <p14:cNvContentPartPr/>
              <p14:nvPr/>
            </p14:nvContentPartPr>
            <p14:xfrm>
              <a:off x="10883099" y="3332491"/>
              <a:ext cx="48240" cy="72000"/>
            </p14:xfrm>
          </p:contentPart>
        </mc:Choice>
        <mc:Fallback>
          <p:pic>
            <p:nvPicPr>
              <p:cNvPr id="439" name="Freihand 438">
                <a:extLst>
                  <a:ext uri="{FF2B5EF4-FFF2-40B4-BE49-F238E27FC236}">
                    <a16:creationId xmlns:a16="http://schemas.microsoft.com/office/drawing/2014/main" id="{EAF08EBD-237F-4E31-82B8-81078CAEC459}"/>
                  </a:ext>
                </a:extLst>
              </p:cNvPr>
              <p:cNvPicPr/>
              <p:nvPr/>
            </p:nvPicPr>
            <p:blipFill>
              <a:blip r:embed="rId777"/>
              <a:stretch>
                <a:fillRect/>
              </a:stretch>
            </p:blipFill>
            <p:spPr>
              <a:xfrm>
                <a:off x="10878779" y="3328171"/>
                <a:ext cx="56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40" name="Freihand 439">
                <a:extLst>
                  <a:ext uri="{FF2B5EF4-FFF2-40B4-BE49-F238E27FC236}">
                    <a16:creationId xmlns:a16="http://schemas.microsoft.com/office/drawing/2014/main" id="{91CCB4DE-21BB-4F14-9838-6D681942A8E0}"/>
                  </a:ext>
                </a:extLst>
              </p14:cNvPr>
              <p14:cNvContentPartPr/>
              <p14:nvPr/>
            </p14:nvContentPartPr>
            <p14:xfrm>
              <a:off x="10818299" y="3323131"/>
              <a:ext cx="60840" cy="88920"/>
            </p14:xfrm>
          </p:contentPart>
        </mc:Choice>
        <mc:Fallback>
          <p:pic>
            <p:nvPicPr>
              <p:cNvPr id="440" name="Freihand 439">
                <a:extLst>
                  <a:ext uri="{FF2B5EF4-FFF2-40B4-BE49-F238E27FC236}">
                    <a16:creationId xmlns:a16="http://schemas.microsoft.com/office/drawing/2014/main" id="{91CCB4DE-21BB-4F14-9838-6D681942A8E0}"/>
                  </a:ext>
                </a:extLst>
              </p:cNvPr>
              <p:cNvPicPr/>
              <p:nvPr/>
            </p:nvPicPr>
            <p:blipFill>
              <a:blip r:embed="rId779"/>
              <a:stretch>
                <a:fillRect/>
              </a:stretch>
            </p:blipFill>
            <p:spPr>
              <a:xfrm>
                <a:off x="10813979" y="3318811"/>
                <a:ext cx="69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42" name="Freihand 441">
                <a:extLst>
                  <a:ext uri="{FF2B5EF4-FFF2-40B4-BE49-F238E27FC236}">
                    <a16:creationId xmlns:a16="http://schemas.microsoft.com/office/drawing/2014/main" id="{35D17F79-D951-4BE3-88BD-715092AB321F}"/>
                  </a:ext>
                </a:extLst>
              </p14:cNvPr>
              <p14:cNvContentPartPr/>
              <p14:nvPr/>
            </p14:nvContentPartPr>
            <p14:xfrm>
              <a:off x="11064539" y="3294331"/>
              <a:ext cx="81000" cy="99720"/>
            </p14:xfrm>
          </p:contentPart>
        </mc:Choice>
        <mc:Fallback>
          <p:pic>
            <p:nvPicPr>
              <p:cNvPr id="442" name="Freihand 441">
                <a:extLst>
                  <a:ext uri="{FF2B5EF4-FFF2-40B4-BE49-F238E27FC236}">
                    <a16:creationId xmlns:a16="http://schemas.microsoft.com/office/drawing/2014/main" id="{35D17F79-D951-4BE3-88BD-715092AB321F}"/>
                  </a:ext>
                </a:extLst>
              </p:cNvPr>
              <p:cNvPicPr/>
              <p:nvPr/>
            </p:nvPicPr>
            <p:blipFill>
              <a:blip r:embed="rId781"/>
              <a:stretch>
                <a:fillRect/>
              </a:stretch>
            </p:blipFill>
            <p:spPr>
              <a:xfrm>
                <a:off x="11060219" y="3290011"/>
                <a:ext cx="89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3" name="Freihand 442">
                <a:extLst>
                  <a:ext uri="{FF2B5EF4-FFF2-40B4-BE49-F238E27FC236}">
                    <a16:creationId xmlns:a16="http://schemas.microsoft.com/office/drawing/2014/main" id="{B85EAB09-3983-4353-9D42-D7135B520529}"/>
                  </a:ext>
                </a:extLst>
              </p14:cNvPr>
              <p14:cNvContentPartPr/>
              <p14:nvPr/>
            </p14:nvContentPartPr>
            <p14:xfrm>
              <a:off x="11178299" y="3235291"/>
              <a:ext cx="113040" cy="122400"/>
            </p14:xfrm>
          </p:contentPart>
        </mc:Choice>
        <mc:Fallback>
          <p:pic>
            <p:nvPicPr>
              <p:cNvPr id="443" name="Freihand 442">
                <a:extLst>
                  <a:ext uri="{FF2B5EF4-FFF2-40B4-BE49-F238E27FC236}">
                    <a16:creationId xmlns:a16="http://schemas.microsoft.com/office/drawing/2014/main" id="{B85EAB09-3983-4353-9D42-D7135B520529}"/>
                  </a:ext>
                </a:extLst>
              </p:cNvPr>
              <p:cNvPicPr/>
              <p:nvPr/>
            </p:nvPicPr>
            <p:blipFill>
              <a:blip r:embed="rId783"/>
              <a:stretch>
                <a:fillRect/>
              </a:stretch>
            </p:blipFill>
            <p:spPr>
              <a:xfrm>
                <a:off x="11173979" y="3230971"/>
                <a:ext cx="121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44" name="Freihand 443">
                <a:extLst>
                  <a:ext uri="{FF2B5EF4-FFF2-40B4-BE49-F238E27FC236}">
                    <a16:creationId xmlns:a16="http://schemas.microsoft.com/office/drawing/2014/main" id="{052D5F06-5D1A-46B5-B8FE-97B07DEB687B}"/>
                  </a:ext>
                </a:extLst>
              </p14:cNvPr>
              <p14:cNvContentPartPr/>
              <p14:nvPr/>
            </p14:nvContentPartPr>
            <p14:xfrm>
              <a:off x="11344259" y="3189571"/>
              <a:ext cx="79200" cy="136440"/>
            </p14:xfrm>
          </p:contentPart>
        </mc:Choice>
        <mc:Fallback>
          <p:pic>
            <p:nvPicPr>
              <p:cNvPr id="444" name="Freihand 443">
                <a:extLst>
                  <a:ext uri="{FF2B5EF4-FFF2-40B4-BE49-F238E27FC236}">
                    <a16:creationId xmlns:a16="http://schemas.microsoft.com/office/drawing/2014/main" id="{052D5F06-5D1A-46B5-B8FE-97B07DEB687B}"/>
                  </a:ext>
                </a:extLst>
              </p:cNvPr>
              <p:cNvPicPr/>
              <p:nvPr/>
            </p:nvPicPr>
            <p:blipFill>
              <a:blip r:embed="rId785"/>
              <a:stretch>
                <a:fillRect/>
              </a:stretch>
            </p:blipFill>
            <p:spPr>
              <a:xfrm>
                <a:off x="11339939" y="3185251"/>
                <a:ext cx="87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45" name="Freihand 444">
                <a:extLst>
                  <a:ext uri="{FF2B5EF4-FFF2-40B4-BE49-F238E27FC236}">
                    <a16:creationId xmlns:a16="http://schemas.microsoft.com/office/drawing/2014/main" id="{48067280-7D72-4712-8DD5-C09807706591}"/>
                  </a:ext>
                </a:extLst>
              </p14:cNvPr>
              <p14:cNvContentPartPr/>
              <p14:nvPr/>
            </p14:nvContentPartPr>
            <p14:xfrm>
              <a:off x="11235899" y="3190291"/>
              <a:ext cx="360" cy="360"/>
            </p14:xfrm>
          </p:contentPart>
        </mc:Choice>
        <mc:Fallback>
          <p:pic>
            <p:nvPicPr>
              <p:cNvPr id="445" name="Freihand 444">
                <a:extLst>
                  <a:ext uri="{FF2B5EF4-FFF2-40B4-BE49-F238E27FC236}">
                    <a16:creationId xmlns:a16="http://schemas.microsoft.com/office/drawing/2014/main" id="{48067280-7D72-4712-8DD5-C09807706591}"/>
                  </a:ext>
                </a:extLst>
              </p:cNvPr>
              <p:cNvPicPr/>
              <p:nvPr/>
            </p:nvPicPr>
            <p:blipFill>
              <a:blip r:embed="rId373"/>
              <a:stretch>
                <a:fillRect/>
              </a:stretch>
            </p:blipFill>
            <p:spPr>
              <a:xfrm>
                <a:off x="11231579" y="3185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47" name="Freihand 446">
                <a:extLst>
                  <a:ext uri="{FF2B5EF4-FFF2-40B4-BE49-F238E27FC236}">
                    <a16:creationId xmlns:a16="http://schemas.microsoft.com/office/drawing/2014/main" id="{C075DC46-692E-42B8-B930-940D4175B3B6}"/>
                  </a:ext>
                </a:extLst>
              </p14:cNvPr>
              <p14:cNvContentPartPr/>
              <p14:nvPr/>
            </p14:nvContentPartPr>
            <p14:xfrm>
              <a:off x="11499059" y="3222691"/>
              <a:ext cx="154800" cy="101880"/>
            </p14:xfrm>
          </p:contentPart>
        </mc:Choice>
        <mc:Fallback>
          <p:pic>
            <p:nvPicPr>
              <p:cNvPr id="447" name="Freihand 446">
                <a:extLst>
                  <a:ext uri="{FF2B5EF4-FFF2-40B4-BE49-F238E27FC236}">
                    <a16:creationId xmlns:a16="http://schemas.microsoft.com/office/drawing/2014/main" id="{C075DC46-692E-42B8-B930-940D4175B3B6}"/>
                  </a:ext>
                </a:extLst>
              </p:cNvPr>
              <p:cNvPicPr/>
              <p:nvPr/>
            </p:nvPicPr>
            <p:blipFill>
              <a:blip r:embed="rId788"/>
              <a:stretch>
                <a:fillRect/>
              </a:stretch>
            </p:blipFill>
            <p:spPr>
              <a:xfrm>
                <a:off x="11494739" y="3218371"/>
                <a:ext cx="163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48" name="Freihand 447">
                <a:extLst>
                  <a:ext uri="{FF2B5EF4-FFF2-40B4-BE49-F238E27FC236}">
                    <a16:creationId xmlns:a16="http://schemas.microsoft.com/office/drawing/2014/main" id="{A3A6941F-E2BF-4C99-AB63-C5AA7DE263D0}"/>
                  </a:ext>
                </a:extLst>
              </p14:cNvPr>
              <p14:cNvContentPartPr/>
              <p14:nvPr/>
            </p14:nvContentPartPr>
            <p14:xfrm>
              <a:off x="11650979" y="3190291"/>
              <a:ext cx="106200" cy="105480"/>
            </p14:xfrm>
          </p:contentPart>
        </mc:Choice>
        <mc:Fallback>
          <p:pic>
            <p:nvPicPr>
              <p:cNvPr id="448" name="Freihand 447">
                <a:extLst>
                  <a:ext uri="{FF2B5EF4-FFF2-40B4-BE49-F238E27FC236}">
                    <a16:creationId xmlns:a16="http://schemas.microsoft.com/office/drawing/2014/main" id="{A3A6941F-E2BF-4C99-AB63-C5AA7DE263D0}"/>
                  </a:ext>
                </a:extLst>
              </p:cNvPr>
              <p:cNvPicPr/>
              <p:nvPr/>
            </p:nvPicPr>
            <p:blipFill>
              <a:blip r:embed="rId790"/>
              <a:stretch>
                <a:fillRect/>
              </a:stretch>
            </p:blipFill>
            <p:spPr>
              <a:xfrm>
                <a:off x="11646659" y="3185971"/>
                <a:ext cx="114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49" name="Freihand 448">
                <a:extLst>
                  <a:ext uri="{FF2B5EF4-FFF2-40B4-BE49-F238E27FC236}">
                    <a16:creationId xmlns:a16="http://schemas.microsoft.com/office/drawing/2014/main" id="{2DCC905B-B3B1-48D6-8B6E-33B3C4E43810}"/>
                  </a:ext>
                </a:extLst>
              </p14:cNvPr>
              <p14:cNvContentPartPr/>
              <p14:nvPr/>
            </p14:nvContentPartPr>
            <p14:xfrm>
              <a:off x="11770859" y="3194971"/>
              <a:ext cx="96840" cy="95760"/>
            </p14:xfrm>
          </p:contentPart>
        </mc:Choice>
        <mc:Fallback>
          <p:pic>
            <p:nvPicPr>
              <p:cNvPr id="449" name="Freihand 448">
                <a:extLst>
                  <a:ext uri="{FF2B5EF4-FFF2-40B4-BE49-F238E27FC236}">
                    <a16:creationId xmlns:a16="http://schemas.microsoft.com/office/drawing/2014/main" id="{2DCC905B-B3B1-48D6-8B6E-33B3C4E43810}"/>
                  </a:ext>
                </a:extLst>
              </p:cNvPr>
              <p:cNvPicPr/>
              <p:nvPr/>
            </p:nvPicPr>
            <p:blipFill>
              <a:blip r:embed="rId792"/>
              <a:stretch>
                <a:fillRect/>
              </a:stretch>
            </p:blipFill>
            <p:spPr>
              <a:xfrm>
                <a:off x="11766539" y="3190651"/>
                <a:ext cx="105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50" name="Freihand 449">
                <a:extLst>
                  <a:ext uri="{FF2B5EF4-FFF2-40B4-BE49-F238E27FC236}">
                    <a16:creationId xmlns:a16="http://schemas.microsoft.com/office/drawing/2014/main" id="{D3E3BB92-1E58-4A54-BBE6-C02DDBED6E5C}"/>
                  </a:ext>
                </a:extLst>
              </p14:cNvPr>
              <p14:cNvContentPartPr/>
              <p14:nvPr/>
            </p14:nvContentPartPr>
            <p14:xfrm>
              <a:off x="11895419" y="3183811"/>
              <a:ext cx="74880" cy="71280"/>
            </p14:xfrm>
          </p:contentPart>
        </mc:Choice>
        <mc:Fallback>
          <p:pic>
            <p:nvPicPr>
              <p:cNvPr id="450" name="Freihand 449">
                <a:extLst>
                  <a:ext uri="{FF2B5EF4-FFF2-40B4-BE49-F238E27FC236}">
                    <a16:creationId xmlns:a16="http://schemas.microsoft.com/office/drawing/2014/main" id="{D3E3BB92-1E58-4A54-BBE6-C02DDBED6E5C}"/>
                  </a:ext>
                </a:extLst>
              </p:cNvPr>
              <p:cNvPicPr/>
              <p:nvPr/>
            </p:nvPicPr>
            <p:blipFill>
              <a:blip r:embed="rId794"/>
              <a:stretch>
                <a:fillRect/>
              </a:stretch>
            </p:blipFill>
            <p:spPr>
              <a:xfrm>
                <a:off x="11891099" y="3179491"/>
                <a:ext cx="83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51" name="Freihand 450">
                <a:extLst>
                  <a:ext uri="{FF2B5EF4-FFF2-40B4-BE49-F238E27FC236}">
                    <a16:creationId xmlns:a16="http://schemas.microsoft.com/office/drawing/2014/main" id="{25744EC8-CB76-4D73-A901-DA31B95A5E49}"/>
                  </a:ext>
                </a:extLst>
              </p14:cNvPr>
              <p14:cNvContentPartPr/>
              <p14:nvPr/>
            </p14:nvContentPartPr>
            <p14:xfrm>
              <a:off x="11977499" y="3171931"/>
              <a:ext cx="61560" cy="106560"/>
            </p14:xfrm>
          </p:contentPart>
        </mc:Choice>
        <mc:Fallback>
          <p:pic>
            <p:nvPicPr>
              <p:cNvPr id="451" name="Freihand 450">
                <a:extLst>
                  <a:ext uri="{FF2B5EF4-FFF2-40B4-BE49-F238E27FC236}">
                    <a16:creationId xmlns:a16="http://schemas.microsoft.com/office/drawing/2014/main" id="{25744EC8-CB76-4D73-A901-DA31B95A5E49}"/>
                  </a:ext>
                </a:extLst>
              </p:cNvPr>
              <p:cNvPicPr/>
              <p:nvPr/>
            </p:nvPicPr>
            <p:blipFill>
              <a:blip r:embed="rId796"/>
              <a:stretch>
                <a:fillRect/>
              </a:stretch>
            </p:blipFill>
            <p:spPr>
              <a:xfrm>
                <a:off x="11973179" y="3167611"/>
                <a:ext cx="70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52" name="Freihand 451">
                <a:extLst>
                  <a:ext uri="{FF2B5EF4-FFF2-40B4-BE49-F238E27FC236}">
                    <a16:creationId xmlns:a16="http://schemas.microsoft.com/office/drawing/2014/main" id="{F834C8CA-3ECB-4CC1-94F7-3BFD44ECF07F}"/>
                  </a:ext>
                </a:extLst>
              </p14:cNvPr>
              <p14:cNvContentPartPr/>
              <p14:nvPr/>
            </p14:nvContentPartPr>
            <p14:xfrm>
              <a:off x="12030779" y="3156451"/>
              <a:ext cx="64440" cy="105120"/>
            </p14:xfrm>
          </p:contentPart>
        </mc:Choice>
        <mc:Fallback>
          <p:pic>
            <p:nvPicPr>
              <p:cNvPr id="452" name="Freihand 451">
                <a:extLst>
                  <a:ext uri="{FF2B5EF4-FFF2-40B4-BE49-F238E27FC236}">
                    <a16:creationId xmlns:a16="http://schemas.microsoft.com/office/drawing/2014/main" id="{F834C8CA-3ECB-4CC1-94F7-3BFD44ECF07F}"/>
                  </a:ext>
                </a:extLst>
              </p:cNvPr>
              <p:cNvPicPr/>
              <p:nvPr/>
            </p:nvPicPr>
            <p:blipFill>
              <a:blip r:embed="rId798"/>
              <a:stretch>
                <a:fillRect/>
              </a:stretch>
            </p:blipFill>
            <p:spPr>
              <a:xfrm>
                <a:off x="12026459" y="3152131"/>
                <a:ext cx="73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53" name="Freihand 452">
                <a:extLst>
                  <a:ext uri="{FF2B5EF4-FFF2-40B4-BE49-F238E27FC236}">
                    <a16:creationId xmlns:a16="http://schemas.microsoft.com/office/drawing/2014/main" id="{32239425-C890-41F8-933E-79DD0C2A0E39}"/>
                  </a:ext>
                </a:extLst>
              </p14:cNvPr>
              <p14:cNvContentPartPr/>
              <p14:nvPr/>
            </p14:nvContentPartPr>
            <p14:xfrm>
              <a:off x="9839459" y="3668731"/>
              <a:ext cx="235440" cy="112320"/>
            </p14:xfrm>
          </p:contentPart>
        </mc:Choice>
        <mc:Fallback>
          <p:pic>
            <p:nvPicPr>
              <p:cNvPr id="453" name="Freihand 452">
                <a:extLst>
                  <a:ext uri="{FF2B5EF4-FFF2-40B4-BE49-F238E27FC236}">
                    <a16:creationId xmlns:a16="http://schemas.microsoft.com/office/drawing/2014/main" id="{32239425-C890-41F8-933E-79DD0C2A0E39}"/>
                  </a:ext>
                </a:extLst>
              </p:cNvPr>
              <p:cNvPicPr/>
              <p:nvPr/>
            </p:nvPicPr>
            <p:blipFill>
              <a:blip r:embed="rId800"/>
              <a:stretch>
                <a:fillRect/>
              </a:stretch>
            </p:blipFill>
            <p:spPr>
              <a:xfrm>
                <a:off x="9835139" y="3664411"/>
                <a:ext cx="244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54" name="Freihand 453">
                <a:extLst>
                  <a:ext uri="{FF2B5EF4-FFF2-40B4-BE49-F238E27FC236}">
                    <a16:creationId xmlns:a16="http://schemas.microsoft.com/office/drawing/2014/main" id="{91470EC5-15CB-4B97-9A34-99A52DFD3C5B}"/>
                  </a:ext>
                </a:extLst>
              </p14:cNvPr>
              <p14:cNvContentPartPr/>
              <p14:nvPr/>
            </p14:nvContentPartPr>
            <p14:xfrm>
              <a:off x="10123139" y="3581611"/>
              <a:ext cx="116640" cy="163800"/>
            </p14:xfrm>
          </p:contentPart>
        </mc:Choice>
        <mc:Fallback>
          <p:pic>
            <p:nvPicPr>
              <p:cNvPr id="454" name="Freihand 453">
                <a:extLst>
                  <a:ext uri="{FF2B5EF4-FFF2-40B4-BE49-F238E27FC236}">
                    <a16:creationId xmlns:a16="http://schemas.microsoft.com/office/drawing/2014/main" id="{91470EC5-15CB-4B97-9A34-99A52DFD3C5B}"/>
                  </a:ext>
                </a:extLst>
              </p:cNvPr>
              <p:cNvPicPr/>
              <p:nvPr/>
            </p:nvPicPr>
            <p:blipFill>
              <a:blip r:embed="rId802"/>
              <a:stretch>
                <a:fillRect/>
              </a:stretch>
            </p:blipFill>
            <p:spPr>
              <a:xfrm>
                <a:off x="10118819" y="3577291"/>
                <a:ext cx="125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55" name="Freihand 454">
                <a:extLst>
                  <a:ext uri="{FF2B5EF4-FFF2-40B4-BE49-F238E27FC236}">
                    <a16:creationId xmlns:a16="http://schemas.microsoft.com/office/drawing/2014/main" id="{4FE68951-ACF3-4192-AF59-F826A484A420}"/>
                  </a:ext>
                </a:extLst>
              </p14:cNvPr>
              <p14:cNvContentPartPr/>
              <p14:nvPr/>
            </p14:nvContentPartPr>
            <p14:xfrm>
              <a:off x="10022699" y="3563971"/>
              <a:ext cx="360" cy="360"/>
            </p14:xfrm>
          </p:contentPart>
        </mc:Choice>
        <mc:Fallback>
          <p:pic>
            <p:nvPicPr>
              <p:cNvPr id="455" name="Freihand 454">
                <a:extLst>
                  <a:ext uri="{FF2B5EF4-FFF2-40B4-BE49-F238E27FC236}">
                    <a16:creationId xmlns:a16="http://schemas.microsoft.com/office/drawing/2014/main" id="{4FE68951-ACF3-4192-AF59-F826A484A420}"/>
                  </a:ext>
                </a:extLst>
              </p:cNvPr>
              <p:cNvPicPr/>
              <p:nvPr/>
            </p:nvPicPr>
            <p:blipFill>
              <a:blip r:embed="rId373"/>
              <a:stretch>
                <a:fillRect/>
              </a:stretch>
            </p:blipFill>
            <p:spPr>
              <a:xfrm>
                <a:off x="10018379" y="3559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57" name="Freihand 456">
                <a:extLst>
                  <a:ext uri="{FF2B5EF4-FFF2-40B4-BE49-F238E27FC236}">
                    <a16:creationId xmlns:a16="http://schemas.microsoft.com/office/drawing/2014/main" id="{860AF419-D531-4328-AA79-5BABB89CEEA9}"/>
                  </a:ext>
                </a:extLst>
              </p14:cNvPr>
              <p14:cNvContentPartPr/>
              <p14:nvPr/>
            </p14:nvContentPartPr>
            <p14:xfrm>
              <a:off x="10349579" y="3572251"/>
              <a:ext cx="100080" cy="140760"/>
            </p14:xfrm>
          </p:contentPart>
        </mc:Choice>
        <mc:Fallback>
          <p:pic>
            <p:nvPicPr>
              <p:cNvPr id="457" name="Freihand 456">
                <a:extLst>
                  <a:ext uri="{FF2B5EF4-FFF2-40B4-BE49-F238E27FC236}">
                    <a16:creationId xmlns:a16="http://schemas.microsoft.com/office/drawing/2014/main" id="{860AF419-D531-4328-AA79-5BABB89CEEA9}"/>
                  </a:ext>
                </a:extLst>
              </p:cNvPr>
              <p:cNvPicPr/>
              <p:nvPr/>
            </p:nvPicPr>
            <p:blipFill>
              <a:blip r:embed="rId805"/>
              <a:stretch>
                <a:fillRect/>
              </a:stretch>
            </p:blipFill>
            <p:spPr>
              <a:xfrm>
                <a:off x="10345259" y="3567931"/>
                <a:ext cx="108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58" name="Freihand 457">
                <a:extLst>
                  <a:ext uri="{FF2B5EF4-FFF2-40B4-BE49-F238E27FC236}">
                    <a16:creationId xmlns:a16="http://schemas.microsoft.com/office/drawing/2014/main" id="{E738BB80-3CF0-44E6-BB2F-4271FAF6BE04}"/>
                  </a:ext>
                </a:extLst>
              </p14:cNvPr>
              <p14:cNvContentPartPr/>
              <p14:nvPr/>
            </p14:nvContentPartPr>
            <p14:xfrm>
              <a:off x="10473419" y="3634171"/>
              <a:ext cx="25560" cy="81000"/>
            </p14:xfrm>
          </p:contentPart>
        </mc:Choice>
        <mc:Fallback>
          <p:pic>
            <p:nvPicPr>
              <p:cNvPr id="458" name="Freihand 457">
                <a:extLst>
                  <a:ext uri="{FF2B5EF4-FFF2-40B4-BE49-F238E27FC236}">
                    <a16:creationId xmlns:a16="http://schemas.microsoft.com/office/drawing/2014/main" id="{E738BB80-3CF0-44E6-BB2F-4271FAF6BE04}"/>
                  </a:ext>
                </a:extLst>
              </p:cNvPr>
              <p:cNvPicPr/>
              <p:nvPr/>
            </p:nvPicPr>
            <p:blipFill>
              <a:blip r:embed="rId807"/>
              <a:stretch>
                <a:fillRect/>
              </a:stretch>
            </p:blipFill>
            <p:spPr>
              <a:xfrm>
                <a:off x="10469099" y="3629851"/>
                <a:ext cx="34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59" name="Freihand 458">
                <a:extLst>
                  <a:ext uri="{FF2B5EF4-FFF2-40B4-BE49-F238E27FC236}">
                    <a16:creationId xmlns:a16="http://schemas.microsoft.com/office/drawing/2014/main" id="{9D2A1023-BA4C-41A6-997E-B2195D925218}"/>
                  </a:ext>
                </a:extLst>
              </p14:cNvPr>
              <p14:cNvContentPartPr/>
              <p14:nvPr/>
            </p14:nvContentPartPr>
            <p14:xfrm>
              <a:off x="10468739" y="3596731"/>
              <a:ext cx="26280" cy="20520"/>
            </p14:xfrm>
          </p:contentPart>
        </mc:Choice>
        <mc:Fallback>
          <p:pic>
            <p:nvPicPr>
              <p:cNvPr id="459" name="Freihand 458">
                <a:extLst>
                  <a:ext uri="{FF2B5EF4-FFF2-40B4-BE49-F238E27FC236}">
                    <a16:creationId xmlns:a16="http://schemas.microsoft.com/office/drawing/2014/main" id="{9D2A1023-BA4C-41A6-997E-B2195D925218}"/>
                  </a:ext>
                </a:extLst>
              </p:cNvPr>
              <p:cNvPicPr/>
              <p:nvPr/>
            </p:nvPicPr>
            <p:blipFill>
              <a:blip r:embed="rId809"/>
              <a:stretch>
                <a:fillRect/>
              </a:stretch>
            </p:blipFill>
            <p:spPr>
              <a:xfrm>
                <a:off x="10464419" y="3592411"/>
                <a:ext cx="34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60" name="Freihand 459">
                <a:extLst>
                  <a:ext uri="{FF2B5EF4-FFF2-40B4-BE49-F238E27FC236}">
                    <a16:creationId xmlns:a16="http://schemas.microsoft.com/office/drawing/2014/main" id="{A838D7C5-FAF4-41CA-90A1-5396FCEE503E}"/>
                  </a:ext>
                </a:extLst>
              </p14:cNvPr>
              <p14:cNvContentPartPr/>
              <p14:nvPr/>
            </p14:nvContentPartPr>
            <p14:xfrm>
              <a:off x="10520219" y="3622651"/>
              <a:ext cx="81720" cy="176760"/>
            </p14:xfrm>
          </p:contentPart>
        </mc:Choice>
        <mc:Fallback>
          <p:pic>
            <p:nvPicPr>
              <p:cNvPr id="460" name="Freihand 459">
                <a:extLst>
                  <a:ext uri="{FF2B5EF4-FFF2-40B4-BE49-F238E27FC236}">
                    <a16:creationId xmlns:a16="http://schemas.microsoft.com/office/drawing/2014/main" id="{A838D7C5-FAF4-41CA-90A1-5396FCEE503E}"/>
                  </a:ext>
                </a:extLst>
              </p:cNvPr>
              <p:cNvPicPr/>
              <p:nvPr/>
            </p:nvPicPr>
            <p:blipFill>
              <a:blip r:embed="rId811"/>
              <a:stretch>
                <a:fillRect/>
              </a:stretch>
            </p:blipFill>
            <p:spPr>
              <a:xfrm>
                <a:off x="10515899" y="3618331"/>
                <a:ext cx="903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61" name="Freihand 460">
                <a:extLst>
                  <a:ext uri="{FF2B5EF4-FFF2-40B4-BE49-F238E27FC236}">
                    <a16:creationId xmlns:a16="http://schemas.microsoft.com/office/drawing/2014/main" id="{77430653-5F6A-42CD-86FC-DFA939ACD87A}"/>
                  </a:ext>
                </a:extLst>
              </p14:cNvPr>
              <p14:cNvContentPartPr/>
              <p14:nvPr/>
            </p14:nvContentPartPr>
            <p14:xfrm>
              <a:off x="10582499" y="3557491"/>
              <a:ext cx="77400" cy="125640"/>
            </p14:xfrm>
          </p:contentPart>
        </mc:Choice>
        <mc:Fallback>
          <p:pic>
            <p:nvPicPr>
              <p:cNvPr id="461" name="Freihand 460">
                <a:extLst>
                  <a:ext uri="{FF2B5EF4-FFF2-40B4-BE49-F238E27FC236}">
                    <a16:creationId xmlns:a16="http://schemas.microsoft.com/office/drawing/2014/main" id="{77430653-5F6A-42CD-86FC-DFA939ACD87A}"/>
                  </a:ext>
                </a:extLst>
              </p:cNvPr>
              <p:cNvPicPr/>
              <p:nvPr/>
            </p:nvPicPr>
            <p:blipFill>
              <a:blip r:embed="rId813"/>
              <a:stretch>
                <a:fillRect/>
              </a:stretch>
            </p:blipFill>
            <p:spPr>
              <a:xfrm>
                <a:off x="10578179" y="3553171"/>
                <a:ext cx="86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62" name="Freihand 461">
                <a:extLst>
                  <a:ext uri="{FF2B5EF4-FFF2-40B4-BE49-F238E27FC236}">
                    <a16:creationId xmlns:a16="http://schemas.microsoft.com/office/drawing/2014/main" id="{676ECB13-ECBF-46C1-B4CD-F700F8F27074}"/>
                  </a:ext>
                </a:extLst>
              </p14:cNvPr>
              <p14:cNvContentPartPr/>
              <p14:nvPr/>
            </p14:nvContentPartPr>
            <p14:xfrm>
              <a:off x="10245179" y="3726691"/>
              <a:ext cx="92520" cy="40320"/>
            </p14:xfrm>
          </p:contentPart>
        </mc:Choice>
        <mc:Fallback>
          <p:pic>
            <p:nvPicPr>
              <p:cNvPr id="462" name="Freihand 461">
                <a:extLst>
                  <a:ext uri="{FF2B5EF4-FFF2-40B4-BE49-F238E27FC236}">
                    <a16:creationId xmlns:a16="http://schemas.microsoft.com/office/drawing/2014/main" id="{676ECB13-ECBF-46C1-B4CD-F700F8F27074}"/>
                  </a:ext>
                </a:extLst>
              </p:cNvPr>
              <p:cNvPicPr/>
              <p:nvPr/>
            </p:nvPicPr>
            <p:blipFill>
              <a:blip r:embed="rId815"/>
              <a:stretch>
                <a:fillRect/>
              </a:stretch>
            </p:blipFill>
            <p:spPr>
              <a:xfrm>
                <a:off x="10240859" y="3722371"/>
                <a:ext cx="101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63" name="Freihand 462">
                <a:extLst>
                  <a:ext uri="{FF2B5EF4-FFF2-40B4-BE49-F238E27FC236}">
                    <a16:creationId xmlns:a16="http://schemas.microsoft.com/office/drawing/2014/main" id="{5BBEB3A5-6B94-43F1-8D65-92DBB7C5E028}"/>
                  </a:ext>
                </a:extLst>
              </p14:cNvPr>
              <p14:cNvContentPartPr/>
              <p14:nvPr/>
            </p14:nvContentPartPr>
            <p14:xfrm>
              <a:off x="10697699" y="3511411"/>
              <a:ext cx="49320" cy="65880"/>
            </p14:xfrm>
          </p:contentPart>
        </mc:Choice>
        <mc:Fallback>
          <p:pic>
            <p:nvPicPr>
              <p:cNvPr id="463" name="Freihand 462">
                <a:extLst>
                  <a:ext uri="{FF2B5EF4-FFF2-40B4-BE49-F238E27FC236}">
                    <a16:creationId xmlns:a16="http://schemas.microsoft.com/office/drawing/2014/main" id="{5BBEB3A5-6B94-43F1-8D65-92DBB7C5E028}"/>
                  </a:ext>
                </a:extLst>
              </p:cNvPr>
              <p:cNvPicPr/>
              <p:nvPr/>
            </p:nvPicPr>
            <p:blipFill>
              <a:blip r:embed="rId817"/>
              <a:stretch>
                <a:fillRect/>
              </a:stretch>
            </p:blipFill>
            <p:spPr>
              <a:xfrm>
                <a:off x="10693379" y="3507091"/>
                <a:ext cx="57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64" name="Freihand 463">
                <a:extLst>
                  <a:ext uri="{FF2B5EF4-FFF2-40B4-BE49-F238E27FC236}">
                    <a16:creationId xmlns:a16="http://schemas.microsoft.com/office/drawing/2014/main" id="{56C9A1D7-981F-4909-8004-28742E3BB6B7}"/>
                  </a:ext>
                </a:extLst>
              </p14:cNvPr>
              <p14:cNvContentPartPr/>
              <p14:nvPr/>
            </p14:nvContentPartPr>
            <p14:xfrm>
              <a:off x="10894979" y="3553531"/>
              <a:ext cx="192600" cy="98640"/>
            </p14:xfrm>
          </p:contentPart>
        </mc:Choice>
        <mc:Fallback>
          <p:pic>
            <p:nvPicPr>
              <p:cNvPr id="464" name="Freihand 463">
                <a:extLst>
                  <a:ext uri="{FF2B5EF4-FFF2-40B4-BE49-F238E27FC236}">
                    <a16:creationId xmlns:a16="http://schemas.microsoft.com/office/drawing/2014/main" id="{56C9A1D7-981F-4909-8004-28742E3BB6B7}"/>
                  </a:ext>
                </a:extLst>
              </p:cNvPr>
              <p:cNvPicPr/>
              <p:nvPr/>
            </p:nvPicPr>
            <p:blipFill>
              <a:blip r:embed="rId819"/>
              <a:stretch>
                <a:fillRect/>
              </a:stretch>
            </p:blipFill>
            <p:spPr>
              <a:xfrm>
                <a:off x="10890659" y="3549211"/>
                <a:ext cx="201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65" name="Freihand 464">
                <a:extLst>
                  <a:ext uri="{FF2B5EF4-FFF2-40B4-BE49-F238E27FC236}">
                    <a16:creationId xmlns:a16="http://schemas.microsoft.com/office/drawing/2014/main" id="{1EC45412-A860-46BD-B066-BD6872309505}"/>
                  </a:ext>
                </a:extLst>
              </p14:cNvPr>
              <p14:cNvContentPartPr/>
              <p14:nvPr/>
            </p14:nvContentPartPr>
            <p14:xfrm>
              <a:off x="11108819" y="3477211"/>
              <a:ext cx="30960" cy="138600"/>
            </p14:xfrm>
          </p:contentPart>
        </mc:Choice>
        <mc:Fallback>
          <p:pic>
            <p:nvPicPr>
              <p:cNvPr id="465" name="Freihand 464">
                <a:extLst>
                  <a:ext uri="{FF2B5EF4-FFF2-40B4-BE49-F238E27FC236}">
                    <a16:creationId xmlns:a16="http://schemas.microsoft.com/office/drawing/2014/main" id="{1EC45412-A860-46BD-B066-BD6872309505}"/>
                  </a:ext>
                </a:extLst>
              </p:cNvPr>
              <p:cNvPicPr/>
              <p:nvPr/>
            </p:nvPicPr>
            <p:blipFill>
              <a:blip r:embed="rId821"/>
              <a:stretch>
                <a:fillRect/>
              </a:stretch>
            </p:blipFill>
            <p:spPr>
              <a:xfrm>
                <a:off x="11104499" y="3472891"/>
                <a:ext cx="39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66" name="Freihand 465">
                <a:extLst>
                  <a:ext uri="{FF2B5EF4-FFF2-40B4-BE49-F238E27FC236}">
                    <a16:creationId xmlns:a16="http://schemas.microsoft.com/office/drawing/2014/main" id="{58685F85-61CA-4FB7-B885-722275257517}"/>
                  </a:ext>
                </a:extLst>
              </p14:cNvPr>
              <p14:cNvContentPartPr/>
              <p14:nvPr/>
            </p14:nvContentPartPr>
            <p14:xfrm>
              <a:off x="11164259" y="3555691"/>
              <a:ext cx="66600" cy="52920"/>
            </p14:xfrm>
          </p:contentPart>
        </mc:Choice>
        <mc:Fallback>
          <p:pic>
            <p:nvPicPr>
              <p:cNvPr id="466" name="Freihand 465">
                <a:extLst>
                  <a:ext uri="{FF2B5EF4-FFF2-40B4-BE49-F238E27FC236}">
                    <a16:creationId xmlns:a16="http://schemas.microsoft.com/office/drawing/2014/main" id="{58685F85-61CA-4FB7-B885-722275257517}"/>
                  </a:ext>
                </a:extLst>
              </p:cNvPr>
              <p:cNvPicPr/>
              <p:nvPr/>
            </p:nvPicPr>
            <p:blipFill>
              <a:blip r:embed="rId823"/>
              <a:stretch>
                <a:fillRect/>
              </a:stretch>
            </p:blipFill>
            <p:spPr>
              <a:xfrm>
                <a:off x="11159939" y="3551371"/>
                <a:ext cx="75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67" name="Freihand 466">
                <a:extLst>
                  <a:ext uri="{FF2B5EF4-FFF2-40B4-BE49-F238E27FC236}">
                    <a16:creationId xmlns:a16="http://schemas.microsoft.com/office/drawing/2014/main" id="{AB7C4DF5-CD2D-45DD-B30F-F2DAAB4F59EB}"/>
                  </a:ext>
                </a:extLst>
              </p14:cNvPr>
              <p14:cNvContentPartPr/>
              <p14:nvPr/>
            </p14:nvContentPartPr>
            <p14:xfrm>
              <a:off x="11287379" y="3536251"/>
              <a:ext cx="77400" cy="58680"/>
            </p14:xfrm>
          </p:contentPart>
        </mc:Choice>
        <mc:Fallback>
          <p:pic>
            <p:nvPicPr>
              <p:cNvPr id="467" name="Freihand 466">
                <a:extLst>
                  <a:ext uri="{FF2B5EF4-FFF2-40B4-BE49-F238E27FC236}">
                    <a16:creationId xmlns:a16="http://schemas.microsoft.com/office/drawing/2014/main" id="{AB7C4DF5-CD2D-45DD-B30F-F2DAAB4F59EB}"/>
                  </a:ext>
                </a:extLst>
              </p:cNvPr>
              <p:cNvPicPr/>
              <p:nvPr/>
            </p:nvPicPr>
            <p:blipFill>
              <a:blip r:embed="rId825"/>
              <a:stretch>
                <a:fillRect/>
              </a:stretch>
            </p:blipFill>
            <p:spPr>
              <a:xfrm>
                <a:off x="11283059" y="3531931"/>
                <a:ext cx="86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68" name="Freihand 467">
                <a:extLst>
                  <a:ext uri="{FF2B5EF4-FFF2-40B4-BE49-F238E27FC236}">
                    <a16:creationId xmlns:a16="http://schemas.microsoft.com/office/drawing/2014/main" id="{48F91EB3-8DB9-465C-B89E-B3E503A9138F}"/>
                  </a:ext>
                </a:extLst>
              </p14:cNvPr>
              <p14:cNvContentPartPr/>
              <p14:nvPr/>
            </p14:nvContentPartPr>
            <p14:xfrm>
              <a:off x="11366939" y="3533731"/>
              <a:ext cx="35280" cy="55800"/>
            </p14:xfrm>
          </p:contentPart>
        </mc:Choice>
        <mc:Fallback>
          <p:pic>
            <p:nvPicPr>
              <p:cNvPr id="468" name="Freihand 467">
                <a:extLst>
                  <a:ext uri="{FF2B5EF4-FFF2-40B4-BE49-F238E27FC236}">
                    <a16:creationId xmlns:a16="http://schemas.microsoft.com/office/drawing/2014/main" id="{48F91EB3-8DB9-465C-B89E-B3E503A9138F}"/>
                  </a:ext>
                </a:extLst>
              </p:cNvPr>
              <p:cNvPicPr/>
              <p:nvPr/>
            </p:nvPicPr>
            <p:blipFill>
              <a:blip r:embed="rId827"/>
              <a:stretch>
                <a:fillRect/>
              </a:stretch>
            </p:blipFill>
            <p:spPr>
              <a:xfrm>
                <a:off x="11362619" y="3529411"/>
                <a:ext cx="43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69" name="Freihand 468">
                <a:extLst>
                  <a:ext uri="{FF2B5EF4-FFF2-40B4-BE49-F238E27FC236}">
                    <a16:creationId xmlns:a16="http://schemas.microsoft.com/office/drawing/2014/main" id="{15DEEA65-2E2A-4265-A114-2E3D91A43DEC}"/>
                  </a:ext>
                </a:extLst>
              </p14:cNvPr>
              <p14:cNvContentPartPr/>
              <p14:nvPr/>
            </p14:nvContentPartPr>
            <p14:xfrm>
              <a:off x="11419499" y="3447331"/>
              <a:ext cx="87120" cy="256320"/>
            </p14:xfrm>
          </p:contentPart>
        </mc:Choice>
        <mc:Fallback>
          <p:pic>
            <p:nvPicPr>
              <p:cNvPr id="469" name="Freihand 468">
                <a:extLst>
                  <a:ext uri="{FF2B5EF4-FFF2-40B4-BE49-F238E27FC236}">
                    <a16:creationId xmlns:a16="http://schemas.microsoft.com/office/drawing/2014/main" id="{15DEEA65-2E2A-4265-A114-2E3D91A43DEC}"/>
                  </a:ext>
                </a:extLst>
              </p:cNvPr>
              <p:cNvPicPr/>
              <p:nvPr/>
            </p:nvPicPr>
            <p:blipFill>
              <a:blip r:embed="rId829"/>
              <a:stretch>
                <a:fillRect/>
              </a:stretch>
            </p:blipFill>
            <p:spPr>
              <a:xfrm>
                <a:off x="11415179" y="3443011"/>
                <a:ext cx="95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0" name="Freihand 469">
                <a:extLst>
                  <a:ext uri="{FF2B5EF4-FFF2-40B4-BE49-F238E27FC236}">
                    <a16:creationId xmlns:a16="http://schemas.microsoft.com/office/drawing/2014/main" id="{10B45B4C-1209-47FF-8302-2ECA85CFA771}"/>
                  </a:ext>
                </a:extLst>
              </p14:cNvPr>
              <p14:cNvContentPartPr/>
              <p14:nvPr/>
            </p14:nvContentPartPr>
            <p14:xfrm>
              <a:off x="11357579" y="3434011"/>
              <a:ext cx="360" cy="360"/>
            </p14:xfrm>
          </p:contentPart>
        </mc:Choice>
        <mc:Fallback>
          <p:pic>
            <p:nvPicPr>
              <p:cNvPr id="470" name="Freihand 469">
                <a:extLst>
                  <a:ext uri="{FF2B5EF4-FFF2-40B4-BE49-F238E27FC236}">
                    <a16:creationId xmlns:a16="http://schemas.microsoft.com/office/drawing/2014/main" id="{10B45B4C-1209-47FF-8302-2ECA85CFA771}"/>
                  </a:ext>
                </a:extLst>
              </p:cNvPr>
              <p:cNvPicPr/>
              <p:nvPr/>
            </p:nvPicPr>
            <p:blipFill>
              <a:blip r:embed="rId373"/>
              <a:stretch>
                <a:fillRect/>
              </a:stretch>
            </p:blipFill>
            <p:spPr>
              <a:xfrm>
                <a:off x="11353259" y="3429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71" name="Freihand 470">
                <a:extLst>
                  <a:ext uri="{FF2B5EF4-FFF2-40B4-BE49-F238E27FC236}">
                    <a16:creationId xmlns:a16="http://schemas.microsoft.com/office/drawing/2014/main" id="{67704BF1-807D-47AC-A114-D6B7438A64FF}"/>
                  </a:ext>
                </a:extLst>
              </p14:cNvPr>
              <p14:cNvContentPartPr/>
              <p14:nvPr/>
            </p14:nvContentPartPr>
            <p14:xfrm>
              <a:off x="11588699" y="3570451"/>
              <a:ext cx="14040" cy="84600"/>
            </p14:xfrm>
          </p:contentPart>
        </mc:Choice>
        <mc:Fallback>
          <p:pic>
            <p:nvPicPr>
              <p:cNvPr id="471" name="Freihand 470">
                <a:extLst>
                  <a:ext uri="{FF2B5EF4-FFF2-40B4-BE49-F238E27FC236}">
                    <a16:creationId xmlns:a16="http://schemas.microsoft.com/office/drawing/2014/main" id="{67704BF1-807D-47AC-A114-D6B7438A64FF}"/>
                  </a:ext>
                </a:extLst>
              </p:cNvPr>
              <p:cNvPicPr/>
              <p:nvPr/>
            </p:nvPicPr>
            <p:blipFill>
              <a:blip r:embed="rId832"/>
              <a:stretch>
                <a:fillRect/>
              </a:stretch>
            </p:blipFill>
            <p:spPr>
              <a:xfrm>
                <a:off x="11584379" y="3566131"/>
                <a:ext cx="22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73" name="Freihand 472">
                <a:extLst>
                  <a:ext uri="{FF2B5EF4-FFF2-40B4-BE49-F238E27FC236}">
                    <a16:creationId xmlns:a16="http://schemas.microsoft.com/office/drawing/2014/main" id="{CBD9D279-D15B-4854-95D5-AC15B134DA77}"/>
                  </a:ext>
                </a:extLst>
              </p14:cNvPr>
              <p14:cNvContentPartPr/>
              <p14:nvPr/>
            </p14:nvContentPartPr>
            <p14:xfrm>
              <a:off x="11675099" y="3473971"/>
              <a:ext cx="136800" cy="88560"/>
            </p14:xfrm>
          </p:contentPart>
        </mc:Choice>
        <mc:Fallback>
          <p:pic>
            <p:nvPicPr>
              <p:cNvPr id="473" name="Freihand 472">
                <a:extLst>
                  <a:ext uri="{FF2B5EF4-FFF2-40B4-BE49-F238E27FC236}">
                    <a16:creationId xmlns:a16="http://schemas.microsoft.com/office/drawing/2014/main" id="{CBD9D279-D15B-4854-95D5-AC15B134DA77}"/>
                  </a:ext>
                </a:extLst>
              </p:cNvPr>
              <p:cNvPicPr/>
              <p:nvPr/>
            </p:nvPicPr>
            <p:blipFill>
              <a:blip r:embed="rId834"/>
              <a:stretch>
                <a:fillRect/>
              </a:stretch>
            </p:blipFill>
            <p:spPr>
              <a:xfrm>
                <a:off x="11670779" y="3469651"/>
                <a:ext cx="145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74" name="Freihand 473">
                <a:extLst>
                  <a:ext uri="{FF2B5EF4-FFF2-40B4-BE49-F238E27FC236}">
                    <a16:creationId xmlns:a16="http://schemas.microsoft.com/office/drawing/2014/main" id="{12B0B5BB-8F18-4D01-AC0C-31A70A300ED8}"/>
                  </a:ext>
                </a:extLst>
              </p14:cNvPr>
              <p14:cNvContentPartPr/>
              <p14:nvPr/>
            </p14:nvContentPartPr>
            <p14:xfrm>
              <a:off x="11817659" y="3378931"/>
              <a:ext cx="78840" cy="162720"/>
            </p14:xfrm>
          </p:contentPart>
        </mc:Choice>
        <mc:Fallback>
          <p:pic>
            <p:nvPicPr>
              <p:cNvPr id="474" name="Freihand 473">
                <a:extLst>
                  <a:ext uri="{FF2B5EF4-FFF2-40B4-BE49-F238E27FC236}">
                    <a16:creationId xmlns:a16="http://schemas.microsoft.com/office/drawing/2014/main" id="{12B0B5BB-8F18-4D01-AC0C-31A70A300ED8}"/>
                  </a:ext>
                </a:extLst>
              </p:cNvPr>
              <p:cNvPicPr/>
              <p:nvPr/>
            </p:nvPicPr>
            <p:blipFill>
              <a:blip r:embed="rId836"/>
              <a:stretch>
                <a:fillRect/>
              </a:stretch>
            </p:blipFill>
            <p:spPr>
              <a:xfrm>
                <a:off x="11813339" y="3374611"/>
                <a:ext cx="87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75" name="Freihand 474">
                <a:extLst>
                  <a:ext uri="{FF2B5EF4-FFF2-40B4-BE49-F238E27FC236}">
                    <a16:creationId xmlns:a16="http://schemas.microsoft.com/office/drawing/2014/main" id="{492E922A-E83D-4B47-8040-DF05FB6F6474}"/>
                  </a:ext>
                </a:extLst>
              </p14:cNvPr>
              <p14:cNvContentPartPr/>
              <p14:nvPr/>
            </p14:nvContentPartPr>
            <p14:xfrm>
              <a:off x="11910179" y="3455611"/>
              <a:ext cx="8640" cy="83160"/>
            </p14:xfrm>
          </p:contentPart>
        </mc:Choice>
        <mc:Fallback>
          <p:pic>
            <p:nvPicPr>
              <p:cNvPr id="475" name="Freihand 474">
                <a:extLst>
                  <a:ext uri="{FF2B5EF4-FFF2-40B4-BE49-F238E27FC236}">
                    <a16:creationId xmlns:a16="http://schemas.microsoft.com/office/drawing/2014/main" id="{492E922A-E83D-4B47-8040-DF05FB6F6474}"/>
                  </a:ext>
                </a:extLst>
              </p:cNvPr>
              <p:cNvPicPr/>
              <p:nvPr/>
            </p:nvPicPr>
            <p:blipFill>
              <a:blip r:embed="rId838"/>
              <a:stretch>
                <a:fillRect/>
              </a:stretch>
            </p:blipFill>
            <p:spPr>
              <a:xfrm>
                <a:off x="11905859" y="3451291"/>
                <a:ext cx="1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76" name="Freihand 475">
                <a:extLst>
                  <a:ext uri="{FF2B5EF4-FFF2-40B4-BE49-F238E27FC236}">
                    <a16:creationId xmlns:a16="http://schemas.microsoft.com/office/drawing/2014/main" id="{19BA8CDB-560C-4290-BBE3-A99E5054E841}"/>
                  </a:ext>
                </a:extLst>
              </p14:cNvPr>
              <p14:cNvContentPartPr/>
              <p14:nvPr/>
            </p14:nvContentPartPr>
            <p14:xfrm>
              <a:off x="11950859" y="3358771"/>
              <a:ext cx="11880" cy="182520"/>
            </p14:xfrm>
          </p:contentPart>
        </mc:Choice>
        <mc:Fallback>
          <p:pic>
            <p:nvPicPr>
              <p:cNvPr id="476" name="Freihand 475">
                <a:extLst>
                  <a:ext uri="{FF2B5EF4-FFF2-40B4-BE49-F238E27FC236}">
                    <a16:creationId xmlns:a16="http://schemas.microsoft.com/office/drawing/2014/main" id="{19BA8CDB-560C-4290-BBE3-A99E5054E841}"/>
                  </a:ext>
                </a:extLst>
              </p:cNvPr>
              <p:cNvPicPr/>
              <p:nvPr/>
            </p:nvPicPr>
            <p:blipFill>
              <a:blip r:embed="rId840"/>
              <a:stretch>
                <a:fillRect/>
              </a:stretch>
            </p:blipFill>
            <p:spPr>
              <a:xfrm>
                <a:off x="11946539" y="3354451"/>
                <a:ext cx="20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77" name="Freihand 476">
                <a:extLst>
                  <a:ext uri="{FF2B5EF4-FFF2-40B4-BE49-F238E27FC236}">
                    <a16:creationId xmlns:a16="http://schemas.microsoft.com/office/drawing/2014/main" id="{A0CB5A55-B6D6-4B57-8AFA-C62ED1EBBD95}"/>
                  </a:ext>
                </a:extLst>
              </p14:cNvPr>
              <p14:cNvContentPartPr/>
              <p14:nvPr/>
            </p14:nvContentPartPr>
            <p14:xfrm>
              <a:off x="11983619" y="3430771"/>
              <a:ext cx="61920" cy="93600"/>
            </p14:xfrm>
          </p:contentPart>
        </mc:Choice>
        <mc:Fallback>
          <p:pic>
            <p:nvPicPr>
              <p:cNvPr id="477" name="Freihand 476">
                <a:extLst>
                  <a:ext uri="{FF2B5EF4-FFF2-40B4-BE49-F238E27FC236}">
                    <a16:creationId xmlns:a16="http://schemas.microsoft.com/office/drawing/2014/main" id="{A0CB5A55-B6D6-4B57-8AFA-C62ED1EBBD95}"/>
                  </a:ext>
                </a:extLst>
              </p:cNvPr>
              <p:cNvPicPr/>
              <p:nvPr/>
            </p:nvPicPr>
            <p:blipFill>
              <a:blip r:embed="rId842"/>
              <a:stretch>
                <a:fillRect/>
              </a:stretch>
            </p:blipFill>
            <p:spPr>
              <a:xfrm>
                <a:off x="11979299" y="3426451"/>
                <a:ext cx="70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78" name="Freihand 477">
                <a:extLst>
                  <a:ext uri="{FF2B5EF4-FFF2-40B4-BE49-F238E27FC236}">
                    <a16:creationId xmlns:a16="http://schemas.microsoft.com/office/drawing/2014/main" id="{E7FC63AD-9392-411A-9E6C-490ECCF70602}"/>
                  </a:ext>
                </a:extLst>
              </p14:cNvPr>
              <p14:cNvContentPartPr/>
              <p14:nvPr/>
            </p14:nvContentPartPr>
            <p14:xfrm>
              <a:off x="11905499" y="3369211"/>
              <a:ext cx="19080" cy="360"/>
            </p14:xfrm>
          </p:contentPart>
        </mc:Choice>
        <mc:Fallback>
          <p:pic>
            <p:nvPicPr>
              <p:cNvPr id="478" name="Freihand 477">
                <a:extLst>
                  <a:ext uri="{FF2B5EF4-FFF2-40B4-BE49-F238E27FC236}">
                    <a16:creationId xmlns:a16="http://schemas.microsoft.com/office/drawing/2014/main" id="{E7FC63AD-9392-411A-9E6C-490ECCF70602}"/>
                  </a:ext>
                </a:extLst>
              </p:cNvPr>
              <p:cNvPicPr/>
              <p:nvPr/>
            </p:nvPicPr>
            <p:blipFill>
              <a:blip r:embed="rId844"/>
              <a:stretch>
                <a:fillRect/>
              </a:stretch>
            </p:blipFill>
            <p:spPr>
              <a:xfrm>
                <a:off x="11901179" y="3364891"/>
                <a:ext cx="27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80" name="Freihand 479">
                <a:extLst>
                  <a:ext uri="{FF2B5EF4-FFF2-40B4-BE49-F238E27FC236}">
                    <a16:creationId xmlns:a16="http://schemas.microsoft.com/office/drawing/2014/main" id="{3F6848CE-83EB-4274-B914-B6840A4863A6}"/>
                  </a:ext>
                </a:extLst>
              </p14:cNvPr>
              <p14:cNvContentPartPr/>
              <p14:nvPr/>
            </p14:nvContentPartPr>
            <p14:xfrm>
              <a:off x="9289739" y="3947011"/>
              <a:ext cx="180720" cy="83880"/>
            </p14:xfrm>
          </p:contentPart>
        </mc:Choice>
        <mc:Fallback>
          <p:pic>
            <p:nvPicPr>
              <p:cNvPr id="480" name="Freihand 479">
                <a:extLst>
                  <a:ext uri="{FF2B5EF4-FFF2-40B4-BE49-F238E27FC236}">
                    <a16:creationId xmlns:a16="http://schemas.microsoft.com/office/drawing/2014/main" id="{3F6848CE-83EB-4274-B914-B6840A4863A6}"/>
                  </a:ext>
                </a:extLst>
              </p:cNvPr>
              <p:cNvPicPr/>
              <p:nvPr/>
            </p:nvPicPr>
            <p:blipFill>
              <a:blip r:embed="rId846"/>
              <a:stretch>
                <a:fillRect/>
              </a:stretch>
            </p:blipFill>
            <p:spPr>
              <a:xfrm>
                <a:off x="9285419" y="3942691"/>
                <a:ext cx="189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81" name="Freihand 480">
                <a:extLst>
                  <a:ext uri="{FF2B5EF4-FFF2-40B4-BE49-F238E27FC236}">
                    <a16:creationId xmlns:a16="http://schemas.microsoft.com/office/drawing/2014/main" id="{D4128967-B058-42B8-AF76-D579E6700249}"/>
                  </a:ext>
                </a:extLst>
              </p14:cNvPr>
              <p14:cNvContentPartPr/>
              <p14:nvPr/>
            </p14:nvContentPartPr>
            <p14:xfrm>
              <a:off x="9487739" y="3951331"/>
              <a:ext cx="80280" cy="173880"/>
            </p14:xfrm>
          </p:contentPart>
        </mc:Choice>
        <mc:Fallback>
          <p:pic>
            <p:nvPicPr>
              <p:cNvPr id="481" name="Freihand 480">
                <a:extLst>
                  <a:ext uri="{FF2B5EF4-FFF2-40B4-BE49-F238E27FC236}">
                    <a16:creationId xmlns:a16="http://schemas.microsoft.com/office/drawing/2014/main" id="{D4128967-B058-42B8-AF76-D579E6700249}"/>
                  </a:ext>
                </a:extLst>
              </p:cNvPr>
              <p:cNvPicPr/>
              <p:nvPr/>
            </p:nvPicPr>
            <p:blipFill>
              <a:blip r:embed="rId848"/>
              <a:stretch>
                <a:fillRect/>
              </a:stretch>
            </p:blipFill>
            <p:spPr>
              <a:xfrm>
                <a:off x="9483419" y="3947011"/>
                <a:ext cx="88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83" name="Freihand 482">
                <a:extLst>
                  <a:ext uri="{FF2B5EF4-FFF2-40B4-BE49-F238E27FC236}">
                    <a16:creationId xmlns:a16="http://schemas.microsoft.com/office/drawing/2014/main" id="{BF54617A-6939-4386-A0D7-D786274F3946}"/>
                  </a:ext>
                </a:extLst>
              </p14:cNvPr>
              <p14:cNvContentPartPr/>
              <p14:nvPr/>
            </p14:nvContentPartPr>
            <p14:xfrm>
              <a:off x="9584939" y="3957451"/>
              <a:ext cx="135360" cy="60480"/>
            </p14:xfrm>
          </p:contentPart>
        </mc:Choice>
        <mc:Fallback>
          <p:pic>
            <p:nvPicPr>
              <p:cNvPr id="483" name="Freihand 482">
                <a:extLst>
                  <a:ext uri="{FF2B5EF4-FFF2-40B4-BE49-F238E27FC236}">
                    <a16:creationId xmlns:a16="http://schemas.microsoft.com/office/drawing/2014/main" id="{BF54617A-6939-4386-A0D7-D786274F3946}"/>
                  </a:ext>
                </a:extLst>
              </p:cNvPr>
              <p:cNvPicPr/>
              <p:nvPr/>
            </p:nvPicPr>
            <p:blipFill>
              <a:blip r:embed="rId850"/>
              <a:stretch>
                <a:fillRect/>
              </a:stretch>
            </p:blipFill>
            <p:spPr>
              <a:xfrm>
                <a:off x="9580619" y="3953131"/>
                <a:ext cx="144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85" name="Freihand 484">
                <a:extLst>
                  <a:ext uri="{FF2B5EF4-FFF2-40B4-BE49-F238E27FC236}">
                    <a16:creationId xmlns:a16="http://schemas.microsoft.com/office/drawing/2014/main" id="{4FAD0617-9DB0-4DB5-BC8E-26C03F65C333}"/>
                  </a:ext>
                </a:extLst>
              </p14:cNvPr>
              <p14:cNvContentPartPr/>
              <p14:nvPr/>
            </p14:nvContentPartPr>
            <p14:xfrm>
              <a:off x="9260579" y="3840091"/>
              <a:ext cx="10800" cy="2160"/>
            </p14:xfrm>
          </p:contentPart>
        </mc:Choice>
        <mc:Fallback>
          <p:pic>
            <p:nvPicPr>
              <p:cNvPr id="485" name="Freihand 484">
                <a:extLst>
                  <a:ext uri="{FF2B5EF4-FFF2-40B4-BE49-F238E27FC236}">
                    <a16:creationId xmlns:a16="http://schemas.microsoft.com/office/drawing/2014/main" id="{4FAD0617-9DB0-4DB5-BC8E-26C03F65C333}"/>
                  </a:ext>
                </a:extLst>
              </p:cNvPr>
              <p:cNvPicPr/>
              <p:nvPr/>
            </p:nvPicPr>
            <p:blipFill>
              <a:blip r:embed="rId852"/>
              <a:stretch>
                <a:fillRect/>
              </a:stretch>
            </p:blipFill>
            <p:spPr>
              <a:xfrm>
                <a:off x="9256259" y="3835771"/>
                <a:ext cx="19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86" name="Freihand 485">
                <a:extLst>
                  <a:ext uri="{FF2B5EF4-FFF2-40B4-BE49-F238E27FC236}">
                    <a16:creationId xmlns:a16="http://schemas.microsoft.com/office/drawing/2014/main" id="{2B4D864A-D5F4-4EEE-8422-AC2582CE3160}"/>
                  </a:ext>
                </a:extLst>
              </p14:cNvPr>
              <p14:cNvContentPartPr/>
              <p14:nvPr/>
            </p14:nvContentPartPr>
            <p14:xfrm>
              <a:off x="9701939" y="3839371"/>
              <a:ext cx="100800" cy="127440"/>
            </p14:xfrm>
          </p:contentPart>
        </mc:Choice>
        <mc:Fallback>
          <p:pic>
            <p:nvPicPr>
              <p:cNvPr id="486" name="Freihand 485">
                <a:extLst>
                  <a:ext uri="{FF2B5EF4-FFF2-40B4-BE49-F238E27FC236}">
                    <a16:creationId xmlns:a16="http://schemas.microsoft.com/office/drawing/2014/main" id="{2B4D864A-D5F4-4EEE-8422-AC2582CE3160}"/>
                  </a:ext>
                </a:extLst>
              </p:cNvPr>
              <p:cNvPicPr/>
              <p:nvPr/>
            </p:nvPicPr>
            <p:blipFill>
              <a:blip r:embed="rId854"/>
              <a:stretch>
                <a:fillRect/>
              </a:stretch>
            </p:blipFill>
            <p:spPr>
              <a:xfrm>
                <a:off x="9697619" y="3835051"/>
                <a:ext cx="109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87" name="Freihand 486">
                <a:extLst>
                  <a:ext uri="{FF2B5EF4-FFF2-40B4-BE49-F238E27FC236}">
                    <a16:creationId xmlns:a16="http://schemas.microsoft.com/office/drawing/2014/main" id="{F59F2877-B92F-4DA2-8BEB-AA1F5F1E5937}"/>
                  </a:ext>
                </a:extLst>
              </p14:cNvPr>
              <p14:cNvContentPartPr/>
              <p14:nvPr/>
            </p14:nvContentPartPr>
            <p14:xfrm>
              <a:off x="9791939" y="3886891"/>
              <a:ext cx="68400" cy="99360"/>
            </p14:xfrm>
          </p:contentPart>
        </mc:Choice>
        <mc:Fallback>
          <p:pic>
            <p:nvPicPr>
              <p:cNvPr id="487" name="Freihand 486">
                <a:extLst>
                  <a:ext uri="{FF2B5EF4-FFF2-40B4-BE49-F238E27FC236}">
                    <a16:creationId xmlns:a16="http://schemas.microsoft.com/office/drawing/2014/main" id="{F59F2877-B92F-4DA2-8BEB-AA1F5F1E5937}"/>
                  </a:ext>
                </a:extLst>
              </p:cNvPr>
              <p:cNvPicPr/>
              <p:nvPr/>
            </p:nvPicPr>
            <p:blipFill>
              <a:blip r:embed="rId856"/>
              <a:stretch>
                <a:fillRect/>
              </a:stretch>
            </p:blipFill>
            <p:spPr>
              <a:xfrm>
                <a:off x="9787619" y="3882571"/>
                <a:ext cx="77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89" name="Freihand 488">
                <a:extLst>
                  <a:ext uri="{FF2B5EF4-FFF2-40B4-BE49-F238E27FC236}">
                    <a16:creationId xmlns:a16="http://schemas.microsoft.com/office/drawing/2014/main" id="{D501E249-6C96-4D3D-BEB8-CD6F43359301}"/>
                  </a:ext>
                </a:extLst>
              </p14:cNvPr>
              <p14:cNvContentPartPr/>
              <p14:nvPr/>
            </p14:nvContentPartPr>
            <p14:xfrm>
              <a:off x="9974459" y="3844051"/>
              <a:ext cx="19800" cy="138240"/>
            </p14:xfrm>
          </p:contentPart>
        </mc:Choice>
        <mc:Fallback>
          <p:pic>
            <p:nvPicPr>
              <p:cNvPr id="489" name="Freihand 488">
                <a:extLst>
                  <a:ext uri="{FF2B5EF4-FFF2-40B4-BE49-F238E27FC236}">
                    <a16:creationId xmlns:a16="http://schemas.microsoft.com/office/drawing/2014/main" id="{D501E249-6C96-4D3D-BEB8-CD6F43359301}"/>
                  </a:ext>
                </a:extLst>
              </p:cNvPr>
              <p:cNvPicPr/>
              <p:nvPr/>
            </p:nvPicPr>
            <p:blipFill>
              <a:blip r:embed="rId858"/>
              <a:stretch>
                <a:fillRect/>
              </a:stretch>
            </p:blipFill>
            <p:spPr>
              <a:xfrm>
                <a:off x="9970139" y="3839731"/>
                <a:ext cx="28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90" name="Freihand 489">
                <a:extLst>
                  <a:ext uri="{FF2B5EF4-FFF2-40B4-BE49-F238E27FC236}">
                    <a16:creationId xmlns:a16="http://schemas.microsoft.com/office/drawing/2014/main" id="{8E8AD71C-4D24-46B9-B446-7DAA270D1509}"/>
                  </a:ext>
                </a:extLst>
              </p14:cNvPr>
              <p14:cNvContentPartPr/>
              <p14:nvPr/>
            </p14:nvContentPartPr>
            <p14:xfrm>
              <a:off x="10018739" y="3870691"/>
              <a:ext cx="401040" cy="94680"/>
            </p14:xfrm>
          </p:contentPart>
        </mc:Choice>
        <mc:Fallback>
          <p:pic>
            <p:nvPicPr>
              <p:cNvPr id="490" name="Freihand 489">
                <a:extLst>
                  <a:ext uri="{FF2B5EF4-FFF2-40B4-BE49-F238E27FC236}">
                    <a16:creationId xmlns:a16="http://schemas.microsoft.com/office/drawing/2014/main" id="{8E8AD71C-4D24-46B9-B446-7DAA270D1509}"/>
                  </a:ext>
                </a:extLst>
              </p:cNvPr>
              <p:cNvPicPr/>
              <p:nvPr/>
            </p:nvPicPr>
            <p:blipFill>
              <a:blip r:embed="rId860"/>
              <a:stretch>
                <a:fillRect/>
              </a:stretch>
            </p:blipFill>
            <p:spPr>
              <a:xfrm>
                <a:off x="10014419" y="3866371"/>
                <a:ext cx="409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491" name="Freihand 490">
                <a:extLst>
                  <a:ext uri="{FF2B5EF4-FFF2-40B4-BE49-F238E27FC236}">
                    <a16:creationId xmlns:a16="http://schemas.microsoft.com/office/drawing/2014/main" id="{FCE349ED-8C46-4001-B850-BDDBD2624F3E}"/>
                  </a:ext>
                </a:extLst>
              </p14:cNvPr>
              <p14:cNvContentPartPr/>
              <p14:nvPr/>
            </p14:nvContentPartPr>
            <p14:xfrm>
              <a:off x="10428059" y="3822451"/>
              <a:ext cx="90360" cy="95400"/>
            </p14:xfrm>
          </p:contentPart>
        </mc:Choice>
        <mc:Fallback>
          <p:pic>
            <p:nvPicPr>
              <p:cNvPr id="491" name="Freihand 490">
                <a:extLst>
                  <a:ext uri="{FF2B5EF4-FFF2-40B4-BE49-F238E27FC236}">
                    <a16:creationId xmlns:a16="http://schemas.microsoft.com/office/drawing/2014/main" id="{FCE349ED-8C46-4001-B850-BDDBD2624F3E}"/>
                  </a:ext>
                </a:extLst>
              </p:cNvPr>
              <p:cNvPicPr/>
              <p:nvPr/>
            </p:nvPicPr>
            <p:blipFill>
              <a:blip r:embed="rId862"/>
              <a:stretch>
                <a:fillRect/>
              </a:stretch>
            </p:blipFill>
            <p:spPr>
              <a:xfrm>
                <a:off x="10423739" y="3818131"/>
                <a:ext cx="99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92" name="Freihand 491">
                <a:extLst>
                  <a:ext uri="{FF2B5EF4-FFF2-40B4-BE49-F238E27FC236}">
                    <a16:creationId xmlns:a16="http://schemas.microsoft.com/office/drawing/2014/main" id="{39750DDD-8EF1-4A84-B301-BD59518355CB}"/>
                  </a:ext>
                </a:extLst>
              </p14:cNvPr>
              <p14:cNvContentPartPr/>
              <p14:nvPr/>
            </p14:nvContentPartPr>
            <p14:xfrm>
              <a:off x="10560899" y="3880411"/>
              <a:ext cx="169920" cy="38160"/>
            </p14:xfrm>
          </p:contentPart>
        </mc:Choice>
        <mc:Fallback>
          <p:pic>
            <p:nvPicPr>
              <p:cNvPr id="492" name="Freihand 491">
                <a:extLst>
                  <a:ext uri="{FF2B5EF4-FFF2-40B4-BE49-F238E27FC236}">
                    <a16:creationId xmlns:a16="http://schemas.microsoft.com/office/drawing/2014/main" id="{39750DDD-8EF1-4A84-B301-BD59518355CB}"/>
                  </a:ext>
                </a:extLst>
              </p:cNvPr>
              <p:cNvPicPr/>
              <p:nvPr/>
            </p:nvPicPr>
            <p:blipFill>
              <a:blip r:embed="rId864"/>
              <a:stretch>
                <a:fillRect/>
              </a:stretch>
            </p:blipFill>
            <p:spPr>
              <a:xfrm>
                <a:off x="10556579" y="3876091"/>
                <a:ext cx="1785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93" name="Freihand 492">
                <a:extLst>
                  <a:ext uri="{FF2B5EF4-FFF2-40B4-BE49-F238E27FC236}">
                    <a16:creationId xmlns:a16="http://schemas.microsoft.com/office/drawing/2014/main" id="{178F911B-279D-406D-BAE2-FF7F7C4CE705}"/>
                  </a:ext>
                </a:extLst>
              </p14:cNvPr>
              <p14:cNvContentPartPr/>
              <p14:nvPr/>
            </p14:nvContentPartPr>
            <p14:xfrm>
              <a:off x="10721099" y="3830011"/>
              <a:ext cx="360" cy="360"/>
            </p14:xfrm>
          </p:contentPart>
        </mc:Choice>
        <mc:Fallback>
          <p:pic>
            <p:nvPicPr>
              <p:cNvPr id="493" name="Freihand 492">
                <a:extLst>
                  <a:ext uri="{FF2B5EF4-FFF2-40B4-BE49-F238E27FC236}">
                    <a16:creationId xmlns:a16="http://schemas.microsoft.com/office/drawing/2014/main" id="{178F911B-279D-406D-BAE2-FF7F7C4CE705}"/>
                  </a:ext>
                </a:extLst>
              </p:cNvPr>
              <p:cNvPicPr/>
              <p:nvPr/>
            </p:nvPicPr>
            <p:blipFill>
              <a:blip r:embed="rId373"/>
              <a:stretch>
                <a:fillRect/>
              </a:stretch>
            </p:blipFill>
            <p:spPr>
              <a:xfrm>
                <a:off x="10716779" y="3825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94" name="Freihand 493">
                <a:extLst>
                  <a:ext uri="{FF2B5EF4-FFF2-40B4-BE49-F238E27FC236}">
                    <a16:creationId xmlns:a16="http://schemas.microsoft.com/office/drawing/2014/main" id="{BD4D6AC9-FCB0-4307-9039-5CCF92F5E18A}"/>
                  </a:ext>
                </a:extLst>
              </p14:cNvPr>
              <p14:cNvContentPartPr/>
              <p14:nvPr/>
            </p14:nvContentPartPr>
            <p14:xfrm>
              <a:off x="10890299" y="3813091"/>
              <a:ext cx="174600" cy="89280"/>
            </p14:xfrm>
          </p:contentPart>
        </mc:Choice>
        <mc:Fallback>
          <p:pic>
            <p:nvPicPr>
              <p:cNvPr id="494" name="Freihand 493">
                <a:extLst>
                  <a:ext uri="{FF2B5EF4-FFF2-40B4-BE49-F238E27FC236}">
                    <a16:creationId xmlns:a16="http://schemas.microsoft.com/office/drawing/2014/main" id="{BD4D6AC9-FCB0-4307-9039-5CCF92F5E18A}"/>
                  </a:ext>
                </a:extLst>
              </p:cNvPr>
              <p:cNvPicPr/>
              <p:nvPr/>
            </p:nvPicPr>
            <p:blipFill>
              <a:blip r:embed="rId867"/>
              <a:stretch>
                <a:fillRect/>
              </a:stretch>
            </p:blipFill>
            <p:spPr>
              <a:xfrm>
                <a:off x="10885979" y="3808771"/>
                <a:ext cx="183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95" name="Freihand 494">
                <a:extLst>
                  <a:ext uri="{FF2B5EF4-FFF2-40B4-BE49-F238E27FC236}">
                    <a16:creationId xmlns:a16="http://schemas.microsoft.com/office/drawing/2014/main" id="{C8DE4622-7430-4C66-B77E-9AE8E0A5AB79}"/>
                  </a:ext>
                </a:extLst>
              </p14:cNvPr>
              <p14:cNvContentPartPr/>
              <p14:nvPr/>
            </p14:nvContentPartPr>
            <p14:xfrm>
              <a:off x="11114219" y="3734251"/>
              <a:ext cx="50040" cy="154080"/>
            </p14:xfrm>
          </p:contentPart>
        </mc:Choice>
        <mc:Fallback>
          <p:pic>
            <p:nvPicPr>
              <p:cNvPr id="495" name="Freihand 494">
                <a:extLst>
                  <a:ext uri="{FF2B5EF4-FFF2-40B4-BE49-F238E27FC236}">
                    <a16:creationId xmlns:a16="http://schemas.microsoft.com/office/drawing/2014/main" id="{C8DE4622-7430-4C66-B77E-9AE8E0A5AB79}"/>
                  </a:ext>
                </a:extLst>
              </p:cNvPr>
              <p:cNvPicPr/>
              <p:nvPr/>
            </p:nvPicPr>
            <p:blipFill>
              <a:blip r:embed="rId869"/>
              <a:stretch>
                <a:fillRect/>
              </a:stretch>
            </p:blipFill>
            <p:spPr>
              <a:xfrm>
                <a:off x="11109899" y="3729931"/>
                <a:ext cx="58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96" name="Freihand 495">
                <a:extLst>
                  <a:ext uri="{FF2B5EF4-FFF2-40B4-BE49-F238E27FC236}">
                    <a16:creationId xmlns:a16="http://schemas.microsoft.com/office/drawing/2014/main" id="{1766A3DF-89B2-4ED8-B31A-03A353221F81}"/>
                  </a:ext>
                </a:extLst>
              </p14:cNvPr>
              <p14:cNvContentPartPr/>
              <p14:nvPr/>
            </p14:nvContentPartPr>
            <p14:xfrm>
              <a:off x="11185859" y="3815611"/>
              <a:ext cx="66600" cy="74880"/>
            </p14:xfrm>
          </p:contentPart>
        </mc:Choice>
        <mc:Fallback>
          <p:pic>
            <p:nvPicPr>
              <p:cNvPr id="496" name="Freihand 495">
                <a:extLst>
                  <a:ext uri="{FF2B5EF4-FFF2-40B4-BE49-F238E27FC236}">
                    <a16:creationId xmlns:a16="http://schemas.microsoft.com/office/drawing/2014/main" id="{1766A3DF-89B2-4ED8-B31A-03A353221F81}"/>
                  </a:ext>
                </a:extLst>
              </p:cNvPr>
              <p:cNvPicPr/>
              <p:nvPr/>
            </p:nvPicPr>
            <p:blipFill>
              <a:blip r:embed="rId871"/>
              <a:stretch>
                <a:fillRect/>
              </a:stretch>
            </p:blipFill>
            <p:spPr>
              <a:xfrm>
                <a:off x="11181539" y="3811291"/>
                <a:ext cx="75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97" name="Freihand 496">
                <a:extLst>
                  <a:ext uri="{FF2B5EF4-FFF2-40B4-BE49-F238E27FC236}">
                    <a16:creationId xmlns:a16="http://schemas.microsoft.com/office/drawing/2014/main" id="{94958EF0-F0BB-47C8-A450-A1C13EFCA4D4}"/>
                  </a:ext>
                </a:extLst>
              </p14:cNvPr>
              <p14:cNvContentPartPr/>
              <p14:nvPr/>
            </p14:nvContentPartPr>
            <p14:xfrm>
              <a:off x="11258939" y="3805171"/>
              <a:ext cx="97920" cy="72720"/>
            </p14:xfrm>
          </p:contentPart>
        </mc:Choice>
        <mc:Fallback>
          <p:pic>
            <p:nvPicPr>
              <p:cNvPr id="497" name="Freihand 496">
                <a:extLst>
                  <a:ext uri="{FF2B5EF4-FFF2-40B4-BE49-F238E27FC236}">
                    <a16:creationId xmlns:a16="http://schemas.microsoft.com/office/drawing/2014/main" id="{94958EF0-F0BB-47C8-A450-A1C13EFCA4D4}"/>
                  </a:ext>
                </a:extLst>
              </p:cNvPr>
              <p:cNvPicPr/>
              <p:nvPr/>
            </p:nvPicPr>
            <p:blipFill>
              <a:blip r:embed="rId873"/>
              <a:stretch>
                <a:fillRect/>
              </a:stretch>
            </p:blipFill>
            <p:spPr>
              <a:xfrm>
                <a:off x="11254619" y="3800851"/>
                <a:ext cx="106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98" name="Freihand 497">
                <a:extLst>
                  <a:ext uri="{FF2B5EF4-FFF2-40B4-BE49-F238E27FC236}">
                    <a16:creationId xmlns:a16="http://schemas.microsoft.com/office/drawing/2014/main" id="{30035290-365F-4C26-93DC-99118261E475}"/>
                  </a:ext>
                </a:extLst>
              </p14:cNvPr>
              <p14:cNvContentPartPr/>
              <p14:nvPr/>
            </p14:nvContentPartPr>
            <p14:xfrm>
              <a:off x="11357579" y="3818131"/>
              <a:ext cx="11520" cy="55440"/>
            </p14:xfrm>
          </p:contentPart>
        </mc:Choice>
        <mc:Fallback>
          <p:pic>
            <p:nvPicPr>
              <p:cNvPr id="498" name="Freihand 497">
                <a:extLst>
                  <a:ext uri="{FF2B5EF4-FFF2-40B4-BE49-F238E27FC236}">
                    <a16:creationId xmlns:a16="http://schemas.microsoft.com/office/drawing/2014/main" id="{30035290-365F-4C26-93DC-99118261E475}"/>
                  </a:ext>
                </a:extLst>
              </p:cNvPr>
              <p:cNvPicPr/>
              <p:nvPr/>
            </p:nvPicPr>
            <p:blipFill>
              <a:blip r:embed="rId875"/>
              <a:stretch>
                <a:fillRect/>
              </a:stretch>
            </p:blipFill>
            <p:spPr>
              <a:xfrm>
                <a:off x="11353259" y="3813811"/>
                <a:ext cx="20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99" name="Freihand 498">
                <a:extLst>
                  <a:ext uri="{FF2B5EF4-FFF2-40B4-BE49-F238E27FC236}">
                    <a16:creationId xmlns:a16="http://schemas.microsoft.com/office/drawing/2014/main" id="{EABD0F47-49AF-43A3-9178-24A5A2143B31}"/>
                  </a:ext>
                </a:extLst>
              </p14:cNvPr>
              <p14:cNvContentPartPr/>
              <p14:nvPr/>
            </p14:nvContentPartPr>
            <p14:xfrm>
              <a:off x="11407619" y="3745051"/>
              <a:ext cx="133920" cy="192240"/>
            </p14:xfrm>
          </p:contentPart>
        </mc:Choice>
        <mc:Fallback>
          <p:pic>
            <p:nvPicPr>
              <p:cNvPr id="499" name="Freihand 498">
                <a:extLst>
                  <a:ext uri="{FF2B5EF4-FFF2-40B4-BE49-F238E27FC236}">
                    <a16:creationId xmlns:a16="http://schemas.microsoft.com/office/drawing/2014/main" id="{EABD0F47-49AF-43A3-9178-24A5A2143B31}"/>
                  </a:ext>
                </a:extLst>
              </p:cNvPr>
              <p:cNvPicPr/>
              <p:nvPr/>
            </p:nvPicPr>
            <p:blipFill>
              <a:blip r:embed="rId877"/>
              <a:stretch>
                <a:fillRect/>
              </a:stretch>
            </p:blipFill>
            <p:spPr>
              <a:xfrm>
                <a:off x="11403299" y="3740731"/>
                <a:ext cx="1425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00" name="Freihand 499">
                <a:extLst>
                  <a:ext uri="{FF2B5EF4-FFF2-40B4-BE49-F238E27FC236}">
                    <a16:creationId xmlns:a16="http://schemas.microsoft.com/office/drawing/2014/main" id="{4DD413F0-2022-4A8B-90B9-A2770DB91297}"/>
                  </a:ext>
                </a:extLst>
              </p14:cNvPr>
              <p14:cNvContentPartPr/>
              <p14:nvPr/>
            </p14:nvContentPartPr>
            <p14:xfrm>
              <a:off x="11342099" y="3714811"/>
              <a:ext cx="360" cy="360"/>
            </p14:xfrm>
          </p:contentPart>
        </mc:Choice>
        <mc:Fallback>
          <p:pic>
            <p:nvPicPr>
              <p:cNvPr id="500" name="Freihand 499">
                <a:extLst>
                  <a:ext uri="{FF2B5EF4-FFF2-40B4-BE49-F238E27FC236}">
                    <a16:creationId xmlns:a16="http://schemas.microsoft.com/office/drawing/2014/main" id="{4DD413F0-2022-4A8B-90B9-A2770DB91297}"/>
                  </a:ext>
                </a:extLst>
              </p:cNvPr>
              <p:cNvPicPr/>
              <p:nvPr/>
            </p:nvPicPr>
            <p:blipFill>
              <a:blip r:embed="rId373"/>
              <a:stretch>
                <a:fillRect/>
              </a:stretch>
            </p:blipFill>
            <p:spPr>
              <a:xfrm>
                <a:off x="11337779" y="37104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01" name="Freihand 500">
                <a:extLst>
                  <a:ext uri="{FF2B5EF4-FFF2-40B4-BE49-F238E27FC236}">
                    <a16:creationId xmlns:a16="http://schemas.microsoft.com/office/drawing/2014/main" id="{6BC2FFD0-C9DC-4B2E-AAEE-CDEC3F017C07}"/>
                  </a:ext>
                </a:extLst>
              </p14:cNvPr>
              <p14:cNvContentPartPr/>
              <p14:nvPr/>
            </p14:nvContentPartPr>
            <p14:xfrm>
              <a:off x="11648459" y="3724171"/>
              <a:ext cx="41040" cy="120960"/>
            </p14:xfrm>
          </p:contentPart>
        </mc:Choice>
        <mc:Fallback>
          <p:pic>
            <p:nvPicPr>
              <p:cNvPr id="501" name="Freihand 500">
                <a:extLst>
                  <a:ext uri="{FF2B5EF4-FFF2-40B4-BE49-F238E27FC236}">
                    <a16:creationId xmlns:a16="http://schemas.microsoft.com/office/drawing/2014/main" id="{6BC2FFD0-C9DC-4B2E-AAEE-CDEC3F017C07}"/>
                  </a:ext>
                </a:extLst>
              </p:cNvPr>
              <p:cNvPicPr/>
              <p:nvPr/>
            </p:nvPicPr>
            <p:blipFill>
              <a:blip r:embed="rId880"/>
              <a:stretch>
                <a:fillRect/>
              </a:stretch>
            </p:blipFill>
            <p:spPr>
              <a:xfrm>
                <a:off x="11644139" y="3719851"/>
                <a:ext cx="49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02" name="Freihand 501">
                <a:extLst>
                  <a:ext uri="{FF2B5EF4-FFF2-40B4-BE49-F238E27FC236}">
                    <a16:creationId xmlns:a16="http://schemas.microsoft.com/office/drawing/2014/main" id="{16616796-974C-4D52-8E23-CF3D1F240D55}"/>
                  </a:ext>
                </a:extLst>
              </p14:cNvPr>
              <p14:cNvContentPartPr/>
              <p14:nvPr/>
            </p14:nvContentPartPr>
            <p14:xfrm>
              <a:off x="11704979" y="3803731"/>
              <a:ext cx="35280" cy="48960"/>
            </p14:xfrm>
          </p:contentPart>
        </mc:Choice>
        <mc:Fallback>
          <p:pic>
            <p:nvPicPr>
              <p:cNvPr id="502" name="Freihand 501">
                <a:extLst>
                  <a:ext uri="{FF2B5EF4-FFF2-40B4-BE49-F238E27FC236}">
                    <a16:creationId xmlns:a16="http://schemas.microsoft.com/office/drawing/2014/main" id="{16616796-974C-4D52-8E23-CF3D1F240D55}"/>
                  </a:ext>
                </a:extLst>
              </p:cNvPr>
              <p:cNvPicPr/>
              <p:nvPr/>
            </p:nvPicPr>
            <p:blipFill>
              <a:blip r:embed="rId882"/>
              <a:stretch>
                <a:fillRect/>
              </a:stretch>
            </p:blipFill>
            <p:spPr>
              <a:xfrm>
                <a:off x="11700659" y="3799411"/>
                <a:ext cx="43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03" name="Freihand 502">
                <a:extLst>
                  <a:ext uri="{FF2B5EF4-FFF2-40B4-BE49-F238E27FC236}">
                    <a16:creationId xmlns:a16="http://schemas.microsoft.com/office/drawing/2014/main" id="{B094F984-49F4-4D7C-9F1C-3F48AB7125B8}"/>
                  </a:ext>
                </a:extLst>
              </p14:cNvPr>
              <p14:cNvContentPartPr/>
              <p14:nvPr/>
            </p14:nvContentPartPr>
            <p14:xfrm>
              <a:off x="11752499" y="3725251"/>
              <a:ext cx="73440" cy="112320"/>
            </p14:xfrm>
          </p:contentPart>
        </mc:Choice>
        <mc:Fallback>
          <p:pic>
            <p:nvPicPr>
              <p:cNvPr id="503" name="Freihand 502">
                <a:extLst>
                  <a:ext uri="{FF2B5EF4-FFF2-40B4-BE49-F238E27FC236}">
                    <a16:creationId xmlns:a16="http://schemas.microsoft.com/office/drawing/2014/main" id="{B094F984-49F4-4D7C-9F1C-3F48AB7125B8}"/>
                  </a:ext>
                </a:extLst>
              </p:cNvPr>
              <p:cNvPicPr/>
              <p:nvPr/>
            </p:nvPicPr>
            <p:blipFill>
              <a:blip r:embed="rId884"/>
              <a:stretch>
                <a:fillRect/>
              </a:stretch>
            </p:blipFill>
            <p:spPr>
              <a:xfrm>
                <a:off x="11748179" y="3720931"/>
                <a:ext cx="82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04" name="Freihand 503">
                <a:extLst>
                  <a:ext uri="{FF2B5EF4-FFF2-40B4-BE49-F238E27FC236}">
                    <a16:creationId xmlns:a16="http://schemas.microsoft.com/office/drawing/2014/main" id="{DD6F1D28-B674-41D7-B27D-0B546386B29B}"/>
                  </a:ext>
                </a:extLst>
              </p14:cNvPr>
              <p14:cNvContentPartPr/>
              <p14:nvPr/>
            </p14:nvContentPartPr>
            <p14:xfrm>
              <a:off x="11682659" y="3723451"/>
              <a:ext cx="133200" cy="109080"/>
            </p14:xfrm>
          </p:contentPart>
        </mc:Choice>
        <mc:Fallback>
          <p:pic>
            <p:nvPicPr>
              <p:cNvPr id="504" name="Freihand 503">
                <a:extLst>
                  <a:ext uri="{FF2B5EF4-FFF2-40B4-BE49-F238E27FC236}">
                    <a16:creationId xmlns:a16="http://schemas.microsoft.com/office/drawing/2014/main" id="{DD6F1D28-B674-41D7-B27D-0B546386B29B}"/>
                  </a:ext>
                </a:extLst>
              </p:cNvPr>
              <p:cNvPicPr/>
              <p:nvPr/>
            </p:nvPicPr>
            <p:blipFill>
              <a:blip r:embed="rId886"/>
              <a:stretch>
                <a:fillRect/>
              </a:stretch>
            </p:blipFill>
            <p:spPr>
              <a:xfrm>
                <a:off x="11678339" y="3719131"/>
                <a:ext cx="141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05" name="Freihand 504">
                <a:extLst>
                  <a:ext uri="{FF2B5EF4-FFF2-40B4-BE49-F238E27FC236}">
                    <a16:creationId xmlns:a16="http://schemas.microsoft.com/office/drawing/2014/main" id="{98F057C8-11B2-406C-A790-C5AFC069619A}"/>
                  </a:ext>
                </a:extLst>
              </p14:cNvPr>
              <p14:cNvContentPartPr/>
              <p14:nvPr/>
            </p14:nvContentPartPr>
            <p14:xfrm>
              <a:off x="11848619" y="3751891"/>
              <a:ext cx="102960" cy="90360"/>
            </p14:xfrm>
          </p:contentPart>
        </mc:Choice>
        <mc:Fallback>
          <p:pic>
            <p:nvPicPr>
              <p:cNvPr id="505" name="Freihand 504">
                <a:extLst>
                  <a:ext uri="{FF2B5EF4-FFF2-40B4-BE49-F238E27FC236}">
                    <a16:creationId xmlns:a16="http://schemas.microsoft.com/office/drawing/2014/main" id="{98F057C8-11B2-406C-A790-C5AFC069619A}"/>
                  </a:ext>
                </a:extLst>
              </p:cNvPr>
              <p:cNvPicPr/>
              <p:nvPr/>
            </p:nvPicPr>
            <p:blipFill>
              <a:blip r:embed="rId888"/>
              <a:stretch>
                <a:fillRect/>
              </a:stretch>
            </p:blipFill>
            <p:spPr>
              <a:xfrm>
                <a:off x="11844299" y="3747571"/>
                <a:ext cx="111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07" name="Freihand 506">
                <a:extLst>
                  <a:ext uri="{FF2B5EF4-FFF2-40B4-BE49-F238E27FC236}">
                    <a16:creationId xmlns:a16="http://schemas.microsoft.com/office/drawing/2014/main" id="{3DAC0013-5B1A-439D-8D2C-6A3E8431FC12}"/>
                  </a:ext>
                </a:extLst>
              </p14:cNvPr>
              <p14:cNvContentPartPr/>
              <p14:nvPr/>
            </p14:nvContentPartPr>
            <p14:xfrm>
              <a:off x="10704899" y="4101811"/>
              <a:ext cx="360" cy="360"/>
            </p14:xfrm>
          </p:contentPart>
        </mc:Choice>
        <mc:Fallback>
          <p:pic>
            <p:nvPicPr>
              <p:cNvPr id="507" name="Freihand 506">
                <a:extLst>
                  <a:ext uri="{FF2B5EF4-FFF2-40B4-BE49-F238E27FC236}">
                    <a16:creationId xmlns:a16="http://schemas.microsoft.com/office/drawing/2014/main" id="{3DAC0013-5B1A-439D-8D2C-6A3E8431FC12}"/>
                  </a:ext>
                </a:extLst>
              </p:cNvPr>
              <p:cNvPicPr/>
              <p:nvPr/>
            </p:nvPicPr>
            <p:blipFill>
              <a:blip r:embed="rId373"/>
              <a:stretch>
                <a:fillRect/>
              </a:stretch>
            </p:blipFill>
            <p:spPr>
              <a:xfrm>
                <a:off x="10700579" y="40974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08" name="Freihand 507">
                <a:extLst>
                  <a:ext uri="{FF2B5EF4-FFF2-40B4-BE49-F238E27FC236}">
                    <a16:creationId xmlns:a16="http://schemas.microsoft.com/office/drawing/2014/main" id="{63BBDF3A-52D7-424F-8BF8-83C013263B44}"/>
                  </a:ext>
                </a:extLst>
              </p14:cNvPr>
              <p14:cNvContentPartPr/>
              <p14:nvPr/>
            </p14:nvContentPartPr>
            <p14:xfrm>
              <a:off x="10673579" y="4094611"/>
              <a:ext cx="360" cy="360"/>
            </p14:xfrm>
          </p:contentPart>
        </mc:Choice>
        <mc:Fallback>
          <p:pic>
            <p:nvPicPr>
              <p:cNvPr id="508" name="Freihand 507">
                <a:extLst>
                  <a:ext uri="{FF2B5EF4-FFF2-40B4-BE49-F238E27FC236}">
                    <a16:creationId xmlns:a16="http://schemas.microsoft.com/office/drawing/2014/main" id="{63BBDF3A-52D7-424F-8BF8-83C013263B44}"/>
                  </a:ext>
                </a:extLst>
              </p:cNvPr>
              <p:cNvPicPr/>
              <p:nvPr/>
            </p:nvPicPr>
            <p:blipFill>
              <a:blip r:embed="rId373"/>
              <a:stretch>
                <a:fillRect/>
              </a:stretch>
            </p:blipFill>
            <p:spPr>
              <a:xfrm>
                <a:off x="10669259" y="4090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09" name="Freihand 508">
                <a:extLst>
                  <a:ext uri="{FF2B5EF4-FFF2-40B4-BE49-F238E27FC236}">
                    <a16:creationId xmlns:a16="http://schemas.microsoft.com/office/drawing/2014/main" id="{CA3FE2C8-3B06-4BE3-93A6-982B678E0341}"/>
                  </a:ext>
                </a:extLst>
              </p14:cNvPr>
              <p14:cNvContentPartPr/>
              <p14:nvPr/>
            </p14:nvContentPartPr>
            <p14:xfrm>
              <a:off x="10642979" y="4053931"/>
              <a:ext cx="167760" cy="97200"/>
            </p14:xfrm>
          </p:contentPart>
        </mc:Choice>
        <mc:Fallback>
          <p:pic>
            <p:nvPicPr>
              <p:cNvPr id="509" name="Freihand 508">
                <a:extLst>
                  <a:ext uri="{FF2B5EF4-FFF2-40B4-BE49-F238E27FC236}">
                    <a16:creationId xmlns:a16="http://schemas.microsoft.com/office/drawing/2014/main" id="{CA3FE2C8-3B06-4BE3-93A6-982B678E0341}"/>
                  </a:ext>
                </a:extLst>
              </p:cNvPr>
              <p:cNvPicPr/>
              <p:nvPr/>
            </p:nvPicPr>
            <p:blipFill>
              <a:blip r:embed="rId892"/>
              <a:stretch>
                <a:fillRect/>
              </a:stretch>
            </p:blipFill>
            <p:spPr>
              <a:xfrm>
                <a:off x="10638659" y="4049611"/>
                <a:ext cx="176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10" name="Freihand 509">
                <a:extLst>
                  <a:ext uri="{FF2B5EF4-FFF2-40B4-BE49-F238E27FC236}">
                    <a16:creationId xmlns:a16="http://schemas.microsoft.com/office/drawing/2014/main" id="{86393968-EC6C-4545-B168-4C45C3102454}"/>
                  </a:ext>
                </a:extLst>
              </p14:cNvPr>
              <p14:cNvContentPartPr/>
              <p14:nvPr/>
            </p14:nvContentPartPr>
            <p14:xfrm>
              <a:off x="10816139" y="4045651"/>
              <a:ext cx="132840" cy="92520"/>
            </p14:xfrm>
          </p:contentPart>
        </mc:Choice>
        <mc:Fallback>
          <p:pic>
            <p:nvPicPr>
              <p:cNvPr id="510" name="Freihand 509">
                <a:extLst>
                  <a:ext uri="{FF2B5EF4-FFF2-40B4-BE49-F238E27FC236}">
                    <a16:creationId xmlns:a16="http://schemas.microsoft.com/office/drawing/2014/main" id="{86393968-EC6C-4545-B168-4C45C3102454}"/>
                  </a:ext>
                </a:extLst>
              </p:cNvPr>
              <p:cNvPicPr/>
              <p:nvPr/>
            </p:nvPicPr>
            <p:blipFill>
              <a:blip r:embed="rId894"/>
              <a:stretch>
                <a:fillRect/>
              </a:stretch>
            </p:blipFill>
            <p:spPr>
              <a:xfrm>
                <a:off x="10811819" y="4041331"/>
                <a:ext cx="141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11" name="Freihand 510">
                <a:extLst>
                  <a:ext uri="{FF2B5EF4-FFF2-40B4-BE49-F238E27FC236}">
                    <a16:creationId xmlns:a16="http://schemas.microsoft.com/office/drawing/2014/main" id="{CC59459C-D194-4862-8A39-57DED327D142}"/>
                  </a:ext>
                </a:extLst>
              </p14:cNvPr>
              <p14:cNvContentPartPr/>
              <p14:nvPr/>
            </p14:nvContentPartPr>
            <p14:xfrm>
              <a:off x="10950419" y="3957451"/>
              <a:ext cx="36720" cy="178920"/>
            </p14:xfrm>
          </p:contentPart>
        </mc:Choice>
        <mc:Fallback>
          <p:pic>
            <p:nvPicPr>
              <p:cNvPr id="511" name="Freihand 510">
                <a:extLst>
                  <a:ext uri="{FF2B5EF4-FFF2-40B4-BE49-F238E27FC236}">
                    <a16:creationId xmlns:a16="http://schemas.microsoft.com/office/drawing/2014/main" id="{CC59459C-D194-4862-8A39-57DED327D142}"/>
                  </a:ext>
                </a:extLst>
              </p:cNvPr>
              <p:cNvPicPr/>
              <p:nvPr/>
            </p:nvPicPr>
            <p:blipFill>
              <a:blip r:embed="rId896"/>
              <a:stretch>
                <a:fillRect/>
              </a:stretch>
            </p:blipFill>
            <p:spPr>
              <a:xfrm>
                <a:off x="10946099" y="3953131"/>
                <a:ext cx="45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12" name="Freihand 511">
                <a:extLst>
                  <a:ext uri="{FF2B5EF4-FFF2-40B4-BE49-F238E27FC236}">
                    <a16:creationId xmlns:a16="http://schemas.microsoft.com/office/drawing/2014/main" id="{D6A8DD72-D512-46B9-ADF9-8E05550AF69A}"/>
                  </a:ext>
                </a:extLst>
              </p14:cNvPr>
              <p14:cNvContentPartPr/>
              <p14:nvPr/>
            </p14:nvContentPartPr>
            <p14:xfrm>
              <a:off x="10917299" y="4026931"/>
              <a:ext cx="67680" cy="18360"/>
            </p14:xfrm>
          </p:contentPart>
        </mc:Choice>
        <mc:Fallback>
          <p:pic>
            <p:nvPicPr>
              <p:cNvPr id="512" name="Freihand 511">
                <a:extLst>
                  <a:ext uri="{FF2B5EF4-FFF2-40B4-BE49-F238E27FC236}">
                    <a16:creationId xmlns:a16="http://schemas.microsoft.com/office/drawing/2014/main" id="{D6A8DD72-D512-46B9-ADF9-8E05550AF69A}"/>
                  </a:ext>
                </a:extLst>
              </p:cNvPr>
              <p:cNvPicPr/>
              <p:nvPr/>
            </p:nvPicPr>
            <p:blipFill>
              <a:blip r:embed="rId898"/>
              <a:stretch>
                <a:fillRect/>
              </a:stretch>
            </p:blipFill>
            <p:spPr>
              <a:xfrm>
                <a:off x="10912979" y="4022611"/>
                <a:ext cx="76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13" name="Freihand 512">
                <a:extLst>
                  <a:ext uri="{FF2B5EF4-FFF2-40B4-BE49-F238E27FC236}">
                    <a16:creationId xmlns:a16="http://schemas.microsoft.com/office/drawing/2014/main" id="{F419DFF1-70A7-4097-9A81-B7E4F16A9664}"/>
                  </a:ext>
                </a:extLst>
              </p14:cNvPr>
              <p14:cNvContentPartPr/>
              <p14:nvPr/>
            </p14:nvContentPartPr>
            <p14:xfrm>
              <a:off x="11064539" y="4034851"/>
              <a:ext cx="2880" cy="7920"/>
            </p14:xfrm>
          </p:contentPart>
        </mc:Choice>
        <mc:Fallback>
          <p:pic>
            <p:nvPicPr>
              <p:cNvPr id="513" name="Freihand 512">
                <a:extLst>
                  <a:ext uri="{FF2B5EF4-FFF2-40B4-BE49-F238E27FC236}">
                    <a16:creationId xmlns:a16="http://schemas.microsoft.com/office/drawing/2014/main" id="{F419DFF1-70A7-4097-9A81-B7E4F16A9664}"/>
                  </a:ext>
                </a:extLst>
              </p:cNvPr>
              <p:cNvPicPr/>
              <p:nvPr/>
            </p:nvPicPr>
            <p:blipFill>
              <a:blip r:embed="rId900"/>
              <a:stretch>
                <a:fillRect/>
              </a:stretch>
            </p:blipFill>
            <p:spPr>
              <a:xfrm>
                <a:off x="11060219" y="4030531"/>
                <a:ext cx="11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14" name="Freihand 513">
                <a:extLst>
                  <a:ext uri="{FF2B5EF4-FFF2-40B4-BE49-F238E27FC236}">
                    <a16:creationId xmlns:a16="http://schemas.microsoft.com/office/drawing/2014/main" id="{A2351F21-583F-4985-B73C-4696D349B728}"/>
                  </a:ext>
                </a:extLst>
              </p14:cNvPr>
              <p14:cNvContentPartPr/>
              <p14:nvPr/>
            </p14:nvContentPartPr>
            <p14:xfrm>
              <a:off x="11013419" y="3954931"/>
              <a:ext cx="120960" cy="154080"/>
            </p14:xfrm>
          </p:contentPart>
        </mc:Choice>
        <mc:Fallback>
          <p:pic>
            <p:nvPicPr>
              <p:cNvPr id="514" name="Freihand 513">
                <a:extLst>
                  <a:ext uri="{FF2B5EF4-FFF2-40B4-BE49-F238E27FC236}">
                    <a16:creationId xmlns:a16="http://schemas.microsoft.com/office/drawing/2014/main" id="{A2351F21-583F-4985-B73C-4696D349B728}"/>
                  </a:ext>
                </a:extLst>
              </p:cNvPr>
              <p:cNvPicPr/>
              <p:nvPr/>
            </p:nvPicPr>
            <p:blipFill>
              <a:blip r:embed="rId902"/>
              <a:stretch>
                <a:fillRect/>
              </a:stretch>
            </p:blipFill>
            <p:spPr>
              <a:xfrm>
                <a:off x="11009099" y="3950611"/>
                <a:ext cx="129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15" name="Freihand 514">
                <a:extLst>
                  <a:ext uri="{FF2B5EF4-FFF2-40B4-BE49-F238E27FC236}">
                    <a16:creationId xmlns:a16="http://schemas.microsoft.com/office/drawing/2014/main" id="{BCEE0415-95AB-4BF1-8816-5D92C2877D5C}"/>
                  </a:ext>
                </a:extLst>
              </p14:cNvPr>
              <p14:cNvContentPartPr/>
              <p14:nvPr/>
            </p14:nvContentPartPr>
            <p14:xfrm>
              <a:off x="11213219" y="3965731"/>
              <a:ext cx="211680" cy="136800"/>
            </p14:xfrm>
          </p:contentPart>
        </mc:Choice>
        <mc:Fallback>
          <p:pic>
            <p:nvPicPr>
              <p:cNvPr id="515" name="Freihand 514">
                <a:extLst>
                  <a:ext uri="{FF2B5EF4-FFF2-40B4-BE49-F238E27FC236}">
                    <a16:creationId xmlns:a16="http://schemas.microsoft.com/office/drawing/2014/main" id="{BCEE0415-95AB-4BF1-8816-5D92C2877D5C}"/>
                  </a:ext>
                </a:extLst>
              </p:cNvPr>
              <p:cNvPicPr/>
              <p:nvPr/>
            </p:nvPicPr>
            <p:blipFill>
              <a:blip r:embed="rId904"/>
              <a:stretch>
                <a:fillRect/>
              </a:stretch>
            </p:blipFill>
            <p:spPr>
              <a:xfrm>
                <a:off x="11208899" y="3961411"/>
                <a:ext cx="220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16" name="Freihand 515">
                <a:extLst>
                  <a:ext uri="{FF2B5EF4-FFF2-40B4-BE49-F238E27FC236}">
                    <a16:creationId xmlns:a16="http://schemas.microsoft.com/office/drawing/2014/main" id="{7A7E9D1C-825F-4FC9-8C2D-1ED60300B5A9}"/>
                  </a:ext>
                </a:extLst>
              </p14:cNvPr>
              <p14:cNvContentPartPr/>
              <p14:nvPr/>
            </p14:nvContentPartPr>
            <p14:xfrm>
              <a:off x="11438219" y="4016851"/>
              <a:ext cx="97200" cy="66960"/>
            </p14:xfrm>
          </p:contentPart>
        </mc:Choice>
        <mc:Fallback>
          <p:pic>
            <p:nvPicPr>
              <p:cNvPr id="516" name="Freihand 515">
                <a:extLst>
                  <a:ext uri="{FF2B5EF4-FFF2-40B4-BE49-F238E27FC236}">
                    <a16:creationId xmlns:a16="http://schemas.microsoft.com/office/drawing/2014/main" id="{7A7E9D1C-825F-4FC9-8C2D-1ED60300B5A9}"/>
                  </a:ext>
                </a:extLst>
              </p:cNvPr>
              <p:cNvPicPr/>
              <p:nvPr/>
            </p:nvPicPr>
            <p:blipFill>
              <a:blip r:embed="rId906"/>
              <a:stretch>
                <a:fillRect/>
              </a:stretch>
            </p:blipFill>
            <p:spPr>
              <a:xfrm>
                <a:off x="11433899" y="4012531"/>
                <a:ext cx="105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17" name="Freihand 516">
                <a:extLst>
                  <a:ext uri="{FF2B5EF4-FFF2-40B4-BE49-F238E27FC236}">
                    <a16:creationId xmlns:a16="http://schemas.microsoft.com/office/drawing/2014/main" id="{58A25B04-D5CB-4E56-AA6E-0EDD15F52C36}"/>
                  </a:ext>
                </a:extLst>
              </p14:cNvPr>
              <p14:cNvContentPartPr/>
              <p14:nvPr/>
            </p14:nvContentPartPr>
            <p14:xfrm>
              <a:off x="11532179" y="3949891"/>
              <a:ext cx="89280" cy="143640"/>
            </p14:xfrm>
          </p:contentPart>
        </mc:Choice>
        <mc:Fallback>
          <p:pic>
            <p:nvPicPr>
              <p:cNvPr id="517" name="Freihand 516">
                <a:extLst>
                  <a:ext uri="{FF2B5EF4-FFF2-40B4-BE49-F238E27FC236}">
                    <a16:creationId xmlns:a16="http://schemas.microsoft.com/office/drawing/2014/main" id="{58A25B04-D5CB-4E56-AA6E-0EDD15F52C36}"/>
                  </a:ext>
                </a:extLst>
              </p:cNvPr>
              <p:cNvPicPr/>
              <p:nvPr/>
            </p:nvPicPr>
            <p:blipFill>
              <a:blip r:embed="rId908"/>
              <a:stretch>
                <a:fillRect/>
              </a:stretch>
            </p:blipFill>
            <p:spPr>
              <a:xfrm>
                <a:off x="11527859" y="3945571"/>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18" name="Freihand 517">
                <a:extLst>
                  <a:ext uri="{FF2B5EF4-FFF2-40B4-BE49-F238E27FC236}">
                    <a16:creationId xmlns:a16="http://schemas.microsoft.com/office/drawing/2014/main" id="{090D366A-87A0-4559-BB33-6CE02D5BBAB9}"/>
                  </a:ext>
                </a:extLst>
              </p14:cNvPr>
              <p14:cNvContentPartPr/>
              <p14:nvPr/>
            </p14:nvContentPartPr>
            <p14:xfrm>
              <a:off x="11641979" y="3978691"/>
              <a:ext cx="91800" cy="104760"/>
            </p14:xfrm>
          </p:contentPart>
        </mc:Choice>
        <mc:Fallback>
          <p:pic>
            <p:nvPicPr>
              <p:cNvPr id="518" name="Freihand 517">
                <a:extLst>
                  <a:ext uri="{FF2B5EF4-FFF2-40B4-BE49-F238E27FC236}">
                    <a16:creationId xmlns:a16="http://schemas.microsoft.com/office/drawing/2014/main" id="{090D366A-87A0-4559-BB33-6CE02D5BBAB9}"/>
                  </a:ext>
                </a:extLst>
              </p:cNvPr>
              <p:cNvPicPr/>
              <p:nvPr/>
            </p:nvPicPr>
            <p:blipFill>
              <a:blip r:embed="rId910"/>
              <a:stretch>
                <a:fillRect/>
              </a:stretch>
            </p:blipFill>
            <p:spPr>
              <a:xfrm>
                <a:off x="11637659" y="3974371"/>
                <a:ext cx="100440" cy="113400"/>
              </a:xfrm>
              <a:prstGeom prst="rect">
                <a:avLst/>
              </a:prstGeom>
            </p:spPr>
          </p:pic>
        </mc:Fallback>
      </mc:AlternateContent>
      <p:grpSp>
        <p:nvGrpSpPr>
          <p:cNvPr id="524" name="Gruppieren 523">
            <a:extLst>
              <a:ext uri="{FF2B5EF4-FFF2-40B4-BE49-F238E27FC236}">
                <a16:creationId xmlns:a16="http://schemas.microsoft.com/office/drawing/2014/main" id="{85420297-CF63-4EC4-AC8C-8626B7758BA9}"/>
              </a:ext>
            </a:extLst>
          </p:cNvPr>
          <p:cNvGrpSpPr/>
          <p:nvPr/>
        </p:nvGrpSpPr>
        <p:grpSpPr>
          <a:xfrm>
            <a:off x="7202099" y="1343491"/>
            <a:ext cx="766440" cy="1251720"/>
            <a:chOff x="7202099" y="1343491"/>
            <a:chExt cx="766440" cy="1251720"/>
          </a:xfrm>
        </p:grpSpPr>
        <mc:AlternateContent xmlns:mc="http://schemas.openxmlformats.org/markup-compatibility/2006">
          <mc:Choice xmlns:p14="http://schemas.microsoft.com/office/powerpoint/2010/main" Requires="p14">
            <p:contentPart p14:bwMode="auto" r:id="rId911">
              <p14:nvContentPartPr>
                <p14:cNvPr id="51" name="Freihand 50">
                  <a:extLst>
                    <a:ext uri="{FF2B5EF4-FFF2-40B4-BE49-F238E27FC236}">
                      <a16:creationId xmlns:a16="http://schemas.microsoft.com/office/drawing/2014/main" id="{7079FB7D-0423-4377-A658-2C2E9E4A02C0}"/>
                    </a:ext>
                  </a:extLst>
                </p14:cNvPr>
                <p14:cNvContentPartPr/>
                <p14:nvPr/>
              </p14:nvContentPartPr>
              <p14:xfrm>
                <a:off x="7202099" y="2364091"/>
                <a:ext cx="43920" cy="187200"/>
              </p14:xfrm>
            </p:contentPart>
          </mc:Choice>
          <mc:Fallback>
            <p:pic>
              <p:nvPicPr>
                <p:cNvPr id="51" name="Freihand 50">
                  <a:extLst>
                    <a:ext uri="{FF2B5EF4-FFF2-40B4-BE49-F238E27FC236}">
                      <a16:creationId xmlns:a16="http://schemas.microsoft.com/office/drawing/2014/main" id="{7079FB7D-0423-4377-A658-2C2E9E4A02C0}"/>
                    </a:ext>
                  </a:extLst>
                </p:cNvPr>
                <p:cNvPicPr/>
                <p:nvPr/>
              </p:nvPicPr>
              <p:blipFill>
                <a:blip r:embed="rId912"/>
                <a:stretch>
                  <a:fillRect/>
                </a:stretch>
              </p:blipFill>
              <p:spPr>
                <a:xfrm>
                  <a:off x="7197779" y="2359771"/>
                  <a:ext cx="52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63" name="Freihand 62">
                  <a:extLst>
                    <a:ext uri="{FF2B5EF4-FFF2-40B4-BE49-F238E27FC236}">
                      <a16:creationId xmlns:a16="http://schemas.microsoft.com/office/drawing/2014/main" id="{0F53BD1F-CB55-43E9-BB63-6A8816E89D61}"/>
                    </a:ext>
                  </a:extLst>
                </p14:cNvPr>
                <p14:cNvContentPartPr/>
                <p14:nvPr/>
              </p14:nvContentPartPr>
              <p14:xfrm>
                <a:off x="7926779" y="1947211"/>
                <a:ext cx="41760" cy="135360"/>
              </p14:xfrm>
            </p:contentPart>
          </mc:Choice>
          <mc:Fallback>
            <p:pic>
              <p:nvPicPr>
                <p:cNvPr id="63" name="Freihand 62">
                  <a:extLst>
                    <a:ext uri="{FF2B5EF4-FFF2-40B4-BE49-F238E27FC236}">
                      <a16:creationId xmlns:a16="http://schemas.microsoft.com/office/drawing/2014/main" id="{0F53BD1F-CB55-43E9-BB63-6A8816E89D61}"/>
                    </a:ext>
                  </a:extLst>
                </p:cNvPr>
                <p:cNvPicPr/>
                <p:nvPr/>
              </p:nvPicPr>
              <p:blipFill>
                <a:blip r:embed="rId914"/>
                <a:stretch>
                  <a:fillRect/>
                </a:stretch>
              </p:blipFill>
              <p:spPr>
                <a:xfrm>
                  <a:off x="7922459" y="1942891"/>
                  <a:ext cx="50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20" name="Freihand 519">
                  <a:extLst>
                    <a:ext uri="{FF2B5EF4-FFF2-40B4-BE49-F238E27FC236}">
                      <a16:creationId xmlns:a16="http://schemas.microsoft.com/office/drawing/2014/main" id="{58624AE1-9CD4-441B-915A-0F724BAAE169}"/>
                    </a:ext>
                  </a:extLst>
                </p14:cNvPr>
                <p14:cNvContentPartPr/>
                <p14:nvPr/>
              </p14:nvContentPartPr>
              <p14:xfrm>
                <a:off x="7259699" y="1343491"/>
                <a:ext cx="645840" cy="1251720"/>
              </p14:xfrm>
            </p:contentPart>
          </mc:Choice>
          <mc:Fallback>
            <p:pic>
              <p:nvPicPr>
                <p:cNvPr id="520" name="Freihand 519">
                  <a:extLst>
                    <a:ext uri="{FF2B5EF4-FFF2-40B4-BE49-F238E27FC236}">
                      <a16:creationId xmlns:a16="http://schemas.microsoft.com/office/drawing/2014/main" id="{58624AE1-9CD4-441B-915A-0F724BAAE169}"/>
                    </a:ext>
                  </a:extLst>
                </p:cNvPr>
                <p:cNvPicPr/>
                <p:nvPr/>
              </p:nvPicPr>
              <p:blipFill>
                <a:blip r:embed="rId916"/>
                <a:stretch>
                  <a:fillRect/>
                </a:stretch>
              </p:blipFill>
              <p:spPr>
                <a:xfrm>
                  <a:off x="7255379" y="1339171"/>
                  <a:ext cx="654480" cy="1260360"/>
                </a:xfrm>
                <a:prstGeom prst="rect">
                  <a:avLst/>
                </a:prstGeom>
              </p:spPr>
            </p:pic>
          </mc:Fallback>
        </mc:AlternateContent>
      </p:grpSp>
      <p:grpSp>
        <p:nvGrpSpPr>
          <p:cNvPr id="523" name="Gruppieren 522">
            <a:extLst>
              <a:ext uri="{FF2B5EF4-FFF2-40B4-BE49-F238E27FC236}">
                <a16:creationId xmlns:a16="http://schemas.microsoft.com/office/drawing/2014/main" id="{E196C8C7-FD51-4BF4-A597-A6BF29981B6C}"/>
              </a:ext>
            </a:extLst>
          </p:cNvPr>
          <p:cNvGrpSpPr/>
          <p:nvPr/>
        </p:nvGrpSpPr>
        <p:grpSpPr>
          <a:xfrm>
            <a:off x="2541179" y="1446451"/>
            <a:ext cx="786600" cy="1065960"/>
            <a:chOff x="2541179" y="1446451"/>
            <a:chExt cx="786600" cy="1065960"/>
          </a:xfrm>
        </p:grpSpPr>
        <mc:AlternateContent xmlns:mc="http://schemas.openxmlformats.org/markup-compatibility/2006">
          <mc:Choice xmlns:p14="http://schemas.microsoft.com/office/powerpoint/2010/main" Requires="p14">
            <p:contentPart p14:bwMode="auto" r:id="rId917">
              <p14:nvContentPartPr>
                <p14:cNvPr id="31" name="Freihand 30">
                  <a:extLst>
                    <a:ext uri="{FF2B5EF4-FFF2-40B4-BE49-F238E27FC236}">
                      <a16:creationId xmlns:a16="http://schemas.microsoft.com/office/drawing/2014/main" id="{23E0B019-FD46-4761-A92A-CD9594789854}"/>
                    </a:ext>
                  </a:extLst>
                </p14:cNvPr>
                <p14:cNvContentPartPr/>
                <p14:nvPr/>
              </p14:nvContentPartPr>
              <p14:xfrm>
                <a:off x="2541179" y="2334931"/>
                <a:ext cx="37080" cy="177480"/>
              </p14:xfrm>
            </p:contentPart>
          </mc:Choice>
          <mc:Fallback>
            <p:pic>
              <p:nvPicPr>
                <p:cNvPr id="31" name="Freihand 30">
                  <a:extLst>
                    <a:ext uri="{FF2B5EF4-FFF2-40B4-BE49-F238E27FC236}">
                      <a16:creationId xmlns:a16="http://schemas.microsoft.com/office/drawing/2014/main" id="{23E0B019-FD46-4761-A92A-CD9594789854}"/>
                    </a:ext>
                  </a:extLst>
                </p:cNvPr>
                <p:cNvPicPr/>
                <p:nvPr/>
              </p:nvPicPr>
              <p:blipFill>
                <a:blip r:embed="rId918"/>
                <a:stretch>
                  <a:fillRect/>
                </a:stretch>
              </p:blipFill>
              <p:spPr>
                <a:xfrm>
                  <a:off x="2536859" y="2330611"/>
                  <a:ext cx="45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43" name="Freihand 42">
                  <a:extLst>
                    <a:ext uri="{FF2B5EF4-FFF2-40B4-BE49-F238E27FC236}">
                      <a16:creationId xmlns:a16="http://schemas.microsoft.com/office/drawing/2014/main" id="{27FB96A9-3352-43B4-BBC2-CF16B2D33533}"/>
                    </a:ext>
                  </a:extLst>
                </p14:cNvPr>
                <p14:cNvContentPartPr/>
                <p14:nvPr/>
              </p14:nvContentPartPr>
              <p14:xfrm>
                <a:off x="3232739" y="1823011"/>
                <a:ext cx="44280" cy="360360"/>
              </p14:xfrm>
            </p:contentPart>
          </mc:Choice>
          <mc:Fallback>
            <p:pic>
              <p:nvPicPr>
                <p:cNvPr id="43" name="Freihand 42">
                  <a:extLst>
                    <a:ext uri="{FF2B5EF4-FFF2-40B4-BE49-F238E27FC236}">
                      <a16:creationId xmlns:a16="http://schemas.microsoft.com/office/drawing/2014/main" id="{27FB96A9-3352-43B4-BBC2-CF16B2D33533}"/>
                    </a:ext>
                  </a:extLst>
                </p:cNvPr>
                <p:cNvPicPr/>
                <p:nvPr/>
              </p:nvPicPr>
              <p:blipFill>
                <a:blip r:embed="rId920"/>
                <a:stretch>
                  <a:fillRect/>
                </a:stretch>
              </p:blipFill>
              <p:spPr>
                <a:xfrm>
                  <a:off x="3228419" y="1818691"/>
                  <a:ext cx="529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22" name="Freihand 121">
                  <a:extLst>
                    <a:ext uri="{FF2B5EF4-FFF2-40B4-BE49-F238E27FC236}">
                      <a16:creationId xmlns:a16="http://schemas.microsoft.com/office/drawing/2014/main" id="{B05F4438-3AB8-4352-BA3F-D774BFC3C0C3}"/>
                    </a:ext>
                  </a:extLst>
                </p14:cNvPr>
                <p14:cNvContentPartPr/>
                <p14:nvPr/>
              </p14:nvContentPartPr>
              <p14:xfrm>
                <a:off x="3250379" y="1894291"/>
                <a:ext cx="46440" cy="124560"/>
              </p14:xfrm>
            </p:contentPart>
          </mc:Choice>
          <mc:Fallback>
            <p:pic>
              <p:nvPicPr>
                <p:cNvPr id="122" name="Freihand 121">
                  <a:extLst>
                    <a:ext uri="{FF2B5EF4-FFF2-40B4-BE49-F238E27FC236}">
                      <a16:creationId xmlns:a16="http://schemas.microsoft.com/office/drawing/2014/main" id="{B05F4438-3AB8-4352-BA3F-D774BFC3C0C3}"/>
                    </a:ext>
                  </a:extLst>
                </p:cNvPr>
                <p:cNvPicPr/>
                <p:nvPr/>
              </p:nvPicPr>
              <p:blipFill>
                <a:blip r:embed="rId922"/>
                <a:stretch>
                  <a:fillRect/>
                </a:stretch>
              </p:blipFill>
              <p:spPr>
                <a:xfrm>
                  <a:off x="3246059" y="1889971"/>
                  <a:ext cx="550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31" name="Freihand 130">
                  <a:extLst>
                    <a:ext uri="{FF2B5EF4-FFF2-40B4-BE49-F238E27FC236}">
                      <a16:creationId xmlns:a16="http://schemas.microsoft.com/office/drawing/2014/main" id="{28EA9959-D56A-4AC9-9882-0BF57ACC8846}"/>
                    </a:ext>
                  </a:extLst>
                </p14:cNvPr>
                <p14:cNvContentPartPr/>
                <p14:nvPr/>
              </p14:nvContentPartPr>
              <p14:xfrm>
                <a:off x="3232019" y="1890691"/>
                <a:ext cx="68760" cy="144720"/>
              </p14:xfrm>
            </p:contentPart>
          </mc:Choice>
          <mc:Fallback>
            <p:pic>
              <p:nvPicPr>
                <p:cNvPr id="131" name="Freihand 130">
                  <a:extLst>
                    <a:ext uri="{FF2B5EF4-FFF2-40B4-BE49-F238E27FC236}">
                      <a16:creationId xmlns:a16="http://schemas.microsoft.com/office/drawing/2014/main" id="{28EA9959-D56A-4AC9-9882-0BF57ACC8846}"/>
                    </a:ext>
                  </a:extLst>
                </p:cNvPr>
                <p:cNvPicPr/>
                <p:nvPr/>
              </p:nvPicPr>
              <p:blipFill>
                <a:blip r:embed="rId924"/>
                <a:stretch>
                  <a:fillRect/>
                </a:stretch>
              </p:blipFill>
              <p:spPr>
                <a:xfrm>
                  <a:off x="3227699" y="1886371"/>
                  <a:ext cx="77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154" name="Freihand 153">
                  <a:extLst>
                    <a:ext uri="{FF2B5EF4-FFF2-40B4-BE49-F238E27FC236}">
                      <a16:creationId xmlns:a16="http://schemas.microsoft.com/office/drawing/2014/main" id="{27BDFF4A-8089-4C59-9434-43F85654B5D5}"/>
                    </a:ext>
                  </a:extLst>
                </p14:cNvPr>
                <p14:cNvContentPartPr/>
                <p14:nvPr/>
              </p14:nvContentPartPr>
              <p14:xfrm>
                <a:off x="2799299" y="1446451"/>
                <a:ext cx="315360" cy="359640"/>
              </p14:xfrm>
            </p:contentPart>
          </mc:Choice>
          <mc:Fallback>
            <p:pic>
              <p:nvPicPr>
                <p:cNvPr id="154" name="Freihand 153">
                  <a:extLst>
                    <a:ext uri="{FF2B5EF4-FFF2-40B4-BE49-F238E27FC236}">
                      <a16:creationId xmlns:a16="http://schemas.microsoft.com/office/drawing/2014/main" id="{27BDFF4A-8089-4C59-9434-43F85654B5D5}"/>
                    </a:ext>
                  </a:extLst>
                </p:cNvPr>
                <p:cNvPicPr/>
                <p:nvPr/>
              </p:nvPicPr>
              <p:blipFill>
                <a:blip r:embed="rId926"/>
                <a:stretch>
                  <a:fillRect/>
                </a:stretch>
              </p:blipFill>
              <p:spPr>
                <a:xfrm>
                  <a:off x="2794979" y="1442131"/>
                  <a:ext cx="32400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156" name="Freihand 155">
                  <a:extLst>
                    <a:ext uri="{FF2B5EF4-FFF2-40B4-BE49-F238E27FC236}">
                      <a16:creationId xmlns:a16="http://schemas.microsoft.com/office/drawing/2014/main" id="{7E9F8E84-0E48-4FD2-9AAD-E866912DA935}"/>
                    </a:ext>
                  </a:extLst>
                </p14:cNvPr>
                <p14:cNvContentPartPr/>
                <p14:nvPr/>
              </p14:nvContentPartPr>
              <p14:xfrm>
                <a:off x="3009899" y="1717531"/>
                <a:ext cx="153720" cy="176400"/>
              </p14:xfrm>
            </p:contentPart>
          </mc:Choice>
          <mc:Fallback>
            <p:pic>
              <p:nvPicPr>
                <p:cNvPr id="156" name="Freihand 155">
                  <a:extLst>
                    <a:ext uri="{FF2B5EF4-FFF2-40B4-BE49-F238E27FC236}">
                      <a16:creationId xmlns:a16="http://schemas.microsoft.com/office/drawing/2014/main" id="{7E9F8E84-0E48-4FD2-9AAD-E866912DA935}"/>
                    </a:ext>
                  </a:extLst>
                </p:cNvPr>
                <p:cNvPicPr/>
                <p:nvPr/>
              </p:nvPicPr>
              <p:blipFill>
                <a:blip r:embed="rId928"/>
                <a:stretch>
                  <a:fillRect/>
                </a:stretch>
              </p:blipFill>
              <p:spPr>
                <a:xfrm>
                  <a:off x="3005579" y="1713211"/>
                  <a:ext cx="162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21" name="Freihand 520">
                  <a:extLst>
                    <a:ext uri="{FF2B5EF4-FFF2-40B4-BE49-F238E27FC236}">
                      <a16:creationId xmlns:a16="http://schemas.microsoft.com/office/drawing/2014/main" id="{65091362-5135-4E3D-8BF2-146BADF5FA5F}"/>
                    </a:ext>
                  </a:extLst>
                </p14:cNvPr>
                <p14:cNvContentPartPr/>
                <p14:nvPr/>
              </p14:nvContentPartPr>
              <p14:xfrm>
                <a:off x="3084419" y="1775131"/>
                <a:ext cx="32760" cy="23760"/>
              </p14:xfrm>
            </p:contentPart>
          </mc:Choice>
          <mc:Fallback>
            <p:pic>
              <p:nvPicPr>
                <p:cNvPr id="521" name="Freihand 520">
                  <a:extLst>
                    <a:ext uri="{FF2B5EF4-FFF2-40B4-BE49-F238E27FC236}">
                      <a16:creationId xmlns:a16="http://schemas.microsoft.com/office/drawing/2014/main" id="{65091362-5135-4E3D-8BF2-146BADF5FA5F}"/>
                    </a:ext>
                  </a:extLst>
                </p:cNvPr>
                <p:cNvPicPr/>
                <p:nvPr/>
              </p:nvPicPr>
              <p:blipFill>
                <a:blip r:embed="rId930"/>
                <a:stretch>
                  <a:fillRect/>
                </a:stretch>
              </p:blipFill>
              <p:spPr>
                <a:xfrm>
                  <a:off x="3080099" y="1770811"/>
                  <a:ext cx="414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22" name="Freihand 521">
                  <a:extLst>
                    <a:ext uri="{FF2B5EF4-FFF2-40B4-BE49-F238E27FC236}">
                      <a16:creationId xmlns:a16="http://schemas.microsoft.com/office/drawing/2014/main" id="{59169148-C1FF-47DD-914D-D343270B080A}"/>
                    </a:ext>
                  </a:extLst>
                </p14:cNvPr>
                <p14:cNvContentPartPr/>
                <p14:nvPr/>
              </p14:nvContentPartPr>
              <p14:xfrm>
                <a:off x="2736659" y="1551931"/>
                <a:ext cx="591120" cy="939960"/>
              </p14:xfrm>
            </p:contentPart>
          </mc:Choice>
          <mc:Fallback>
            <p:pic>
              <p:nvPicPr>
                <p:cNvPr id="522" name="Freihand 521">
                  <a:extLst>
                    <a:ext uri="{FF2B5EF4-FFF2-40B4-BE49-F238E27FC236}">
                      <a16:creationId xmlns:a16="http://schemas.microsoft.com/office/drawing/2014/main" id="{59169148-C1FF-47DD-914D-D343270B080A}"/>
                    </a:ext>
                  </a:extLst>
                </p:cNvPr>
                <p:cNvPicPr/>
                <p:nvPr/>
              </p:nvPicPr>
              <p:blipFill>
                <a:blip r:embed="rId932"/>
                <a:stretch>
                  <a:fillRect/>
                </a:stretch>
              </p:blipFill>
              <p:spPr>
                <a:xfrm>
                  <a:off x="2732339" y="1547611"/>
                  <a:ext cx="599760" cy="948600"/>
                </a:xfrm>
                <a:prstGeom prst="rect">
                  <a:avLst/>
                </a:prstGeom>
              </p:spPr>
            </p:pic>
          </mc:Fallback>
        </mc:AlternateContent>
      </p:grpSp>
    </p:spTree>
    <p:extLst>
      <p:ext uri="{BB962C8B-B14F-4D97-AF65-F5344CB8AC3E}">
        <p14:creationId xmlns:p14="http://schemas.microsoft.com/office/powerpoint/2010/main" val="300699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Global economic Trends and the Regional Change</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B7320A51-8FA1-0AA4-784E-97950D1D75AD}"/>
              </a:ext>
            </a:extLst>
          </p:cNvPr>
          <p:cNvPicPr>
            <a:picLocks noChangeAspect="1"/>
          </p:cNvPicPr>
          <p:nvPr/>
        </p:nvPicPr>
        <p:blipFill>
          <a:blip r:embed="rId3"/>
          <a:stretch>
            <a:fillRect/>
          </a:stretch>
        </p:blipFill>
        <p:spPr>
          <a:xfrm>
            <a:off x="0" y="424210"/>
            <a:ext cx="12192000" cy="2359428"/>
          </a:xfrm>
          <a:prstGeom prst="rect">
            <a:avLst/>
          </a:prstGeom>
        </p:spPr>
      </p:pic>
      <p:pic>
        <p:nvPicPr>
          <p:cNvPr id="11" name="Grafik 10">
            <a:extLst>
              <a:ext uri="{FF2B5EF4-FFF2-40B4-BE49-F238E27FC236}">
                <a16:creationId xmlns:a16="http://schemas.microsoft.com/office/drawing/2014/main" id="{FD7D1AD6-84EB-8B57-A655-8F9FA99EFCE0}"/>
              </a:ext>
            </a:extLst>
          </p:cNvPr>
          <p:cNvPicPr>
            <a:picLocks noChangeAspect="1"/>
          </p:cNvPicPr>
          <p:nvPr/>
        </p:nvPicPr>
        <p:blipFill>
          <a:blip r:embed="rId4"/>
          <a:stretch>
            <a:fillRect/>
          </a:stretch>
        </p:blipFill>
        <p:spPr>
          <a:xfrm>
            <a:off x="-1" y="2740222"/>
            <a:ext cx="12201423" cy="147449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723341F6-106F-480F-B62D-BF97DF427918}"/>
                  </a:ext>
                </a:extLst>
              </p14:cNvPr>
              <p14:cNvContentPartPr/>
              <p14:nvPr/>
            </p14:nvContentPartPr>
            <p14:xfrm>
              <a:off x="1504739" y="1418371"/>
              <a:ext cx="431280" cy="20520"/>
            </p14:xfrm>
          </p:contentPart>
        </mc:Choice>
        <mc:Fallback>
          <p:pic>
            <p:nvPicPr>
              <p:cNvPr id="2" name="Freihand 1">
                <a:extLst>
                  <a:ext uri="{FF2B5EF4-FFF2-40B4-BE49-F238E27FC236}">
                    <a16:creationId xmlns:a16="http://schemas.microsoft.com/office/drawing/2014/main" id="{723341F6-106F-480F-B62D-BF97DF427918}"/>
                  </a:ext>
                </a:extLst>
              </p:cNvPr>
              <p:cNvPicPr/>
              <p:nvPr/>
            </p:nvPicPr>
            <p:blipFill>
              <a:blip r:embed="rId6"/>
              <a:stretch>
                <a:fillRect/>
              </a:stretch>
            </p:blipFill>
            <p:spPr>
              <a:xfrm>
                <a:off x="1500419" y="1414051"/>
                <a:ext cx="439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E2C298DD-CBEE-44DC-8A00-AE71C259BF40}"/>
                  </a:ext>
                </a:extLst>
              </p14:cNvPr>
              <p14:cNvContentPartPr/>
              <p14:nvPr/>
            </p14:nvContentPartPr>
            <p14:xfrm>
              <a:off x="3913859" y="1464091"/>
              <a:ext cx="435240" cy="44640"/>
            </p14:xfrm>
          </p:contentPart>
        </mc:Choice>
        <mc:Fallback>
          <p:pic>
            <p:nvPicPr>
              <p:cNvPr id="3" name="Freihand 2">
                <a:extLst>
                  <a:ext uri="{FF2B5EF4-FFF2-40B4-BE49-F238E27FC236}">
                    <a16:creationId xmlns:a16="http://schemas.microsoft.com/office/drawing/2014/main" id="{E2C298DD-CBEE-44DC-8A00-AE71C259BF40}"/>
                  </a:ext>
                </a:extLst>
              </p:cNvPr>
              <p:cNvPicPr/>
              <p:nvPr/>
            </p:nvPicPr>
            <p:blipFill>
              <a:blip r:embed="rId8"/>
              <a:stretch>
                <a:fillRect/>
              </a:stretch>
            </p:blipFill>
            <p:spPr>
              <a:xfrm>
                <a:off x="3909539" y="1459771"/>
                <a:ext cx="443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6BEF8D5-4637-4AB1-9151-25659E0756ED}"/>
                  </a:ext>
                </a:extLst>
              </p14:cNvPr>
              <p14:cNvContentPartPr/>
              <p14:nvPr/>
            </p14:nvContentPartPr>
            <p14:xfrm>
              <a:off x="6392099" y="1460131"/>
              <a:ext cx="314280" cy="15840"/>
            </p14:xfrm>
          </p:contentPart>
        </mc:Choice>
        <mc:Fallback>
          <p:pic>
            <p:nvPicPr>
              <p:cNvPr id="5" name="Freihand 4">
                <a:extLst>
                  <a:ext uri="{FF2B5EF4-FFF2-40B4-BE49-F238E27FC236}">
                    <a16:creationId xmlns:a16="http://schemas.microsoft.com/office/drawing/2014/main" id="{D6BEF8D5-4637-4AB1-9151-25659E0756ED}"/>
                  </a:ext>
                </a:extLst>
              </p:cNvPr>
              <p:cNvPicPr/>
              <p:nvPr/>
            </p:nvPicPr>
            <p:blipFill>
              <a:blip r:embed="rId10"/>
              <a:stretch>
                <a:fillRect/>
              </a:stretch>
            </p:blipFill>
            <p:spPr>
              <a:xfrm>
                <a:off x="6387779" y="1455811"/>
                <a:ext cx="3229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1F14E457-ED70-4DAA-B48F-54FE718D1A8F}"/>
                  </a:ext>
                </a:extLst>
              </p14:cNvPr>
              <p14:cNvContentPartPr/>
              <p14:nvPr/>
            </p14:nvContentPartPr>
            <p14:xfrm>
              <a:off x="8981219" y="1373731"/>
              <a:ext cx="298800" cy="7920"/>
            </p14:xfrm>
          </p:contentPart>
        </mc:Choice>
        <mc:Fallback>
          <p:pic>
            <p:nvPicPr>
              <p:cNvPr id="7" name="Freihand 6">
                <a:extLst>
                  <a:ext uri="{FF2B5EF4-FFF2-40B4-BE49-F238E27FC236}">
                    <a16:creationId xmlns:a16="http://schemas.microsoft.com/office/drawing/2014/main" id="{1F14E457-ED70-4DAA-B48F-54FE718D1A8F}"/>
                  </a:ext>
                </a:extLst>
              </p:cNvPr>
              <p:cNvPicPr/>
              <p:nvPr/>
            </p:nvPicPr>
            <p:blipFill>
              <a:blip r:embed="rId12"/>
              <a:stretch>
                <a:fillRect/>
              </a:stretch>
            </p:blipFill>
            <p:spPr>
              <a:xfrm>
                <a:off x="8976899" y="1369411"/>
                <a:ext cx="307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C1D9BD67-99B9-4B10-939C-150039AA8B09}"/>
                  </a:ext>
                </a:extLst>
              </p14:cNvPr>
              <p14:cNvContentPartPr/>
              <p14:nvPr/>
            </p14:nvContentPartPr>
            <p14:xfrm>
              <a:off x="8863499" y="1366171"/>
              <a:ext cx="460080" cy="42120"/>
            </p14:xfrm>
          </p:contentPart>
        </mc:Choice>
        <mc:Fallback>
          <p:pic>
            <p:nvPicPr>
              <p:cNvPr id="8" name="Freihand 7">
                <a:extLst>
                  <a:ext uri="{FF2B5EF4-FFF2-40B4-BE49-F238E27FC236}">
                    <a16:creationId xmlns:a16="http://schemas.microsoft.com/office/drawing/2014/main" id="{C1D9BD67-99B9-4B10-939C-150039AA8B09}"/>
                  </a:ext>
                </a:extLst>
              </p:cNvPr>
              <p:cNvPicPr/>
              <p:nvPr/>
            </p:nvPicPr>
            <p:blipFill>
              <a:blip r:embed="rId14"/>
              <a:stretch>
                <a:fillRect/>
              </a:stretch>
            </p:blipFill>
            <p:spPr>
              <a:xfrm>
                <a:off x="8859179" y="1361851"/>
                <a:ext cx="4687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0DB991FD-76A8-4A51-BF59-8C5B8E243596}"/>
                  </a:ext>
                </a:extLst>
              </p14:cNvPr>
              <p14:cNvContentPartPr/>
              <p14:nvPr/>
            </p14:nvContentPartPr>
            <p14:xfrm>
              <a:off x="6630059" y="1468051"/>
              <a:ext cx="2341800" cy="137520"/>
            </p14:xfrm>
          </p:contentPart>
        </mc:Choice>
        <mc:Fallback>
          <p:pic>
            <p:nvPicPr>
              <p:cNvPr id="9" name="Freihand 8">
                <a:extLst>
                  <a:ext uri="{FF2B5EF4-FFF2-40B4-BE49-F238E27FC236}">
                    <a16:creationId xmlns:a16="http://schemas.microsoft.com/office/drawing/2014/main" id="{0DB991FD-76A8-4A51-BF59-8C5B8E243596}"/>
                  </a:ext>
                </a:extLst>
              </p:cNvPr>
              <p:cNvPicPr/>
              <p:nvPr/>
            </p:nvPicPr>
            <p:blipFill>
              <a:blip r:embed="rId16"/>
              <a:stretch>
                <a:fillRect/>
              </a:stretch>
            </p:blipFill>
            <p:spPr>
              <a:xfrm>
                <a:off x="6625739" y="1463731"/>
                <a:ext cx="2350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153E3B5-83A2-4898-A08B-BD9C5951F67B}"/>
                  </a:ext>
                </a:extLst>
              </p14:cNvPr>
              <p14:cNvContentPartPr/>
              <p14:nvPr/>
            </p14:nvContentPartPr>
            <p14:xfrm>
              <a:off x="8920739" y="1480291"/>
              <a:ext cx="106200" cy="160560"/>
            </p14:xfrm>
          </p:contentPart>
        </mc:Choice>
        <mc:Fallback>
          <p:pic>
            <p:nvPicPr>
              <p:cNvPr id="12" name="Freihand 11">
                <a:extLst>
                  <a:ext uri="{FF2B5EF4-FFF2-40B4-BE49-F238E27FC236}">
                    <a16:creationId xmlns:a16="http://schemas.microsoft.com/office/drawing/2014/main" id="{1153E3B5-83A2-4898-A08B-BD9C5951F67B}"/>
                  </a:ext>
                </a:extLst>
              </p:cNvPr>
              <p:cNvPicPr/>
              <p:nvPr/>
            </p:nvPicPr>
            <p:blipFill>
              <a:blip r:embed="rId18"/>
              <a:stretch>
                <a:fillRect/>
              </a:stretch>
            </p:blipFill>
            <p:spPr>
              <a:xfrm>
                <a:off x="8916419" y="1475971"/>
                <a:ext cx="114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996EA41-5354-4882-B451-3AA9B3BD8169}"/>
                  </a:ext>
                </a:extLst>
              </p14:cNvPr>
              <p14:cNvContentPartPr/>
              <p14:nvPr/>
            </p14:nvContentPartPr>
            <p14:xfrm>
              <a:off x="7478939" y="1369771"/>
              <a:ext cx="119160" cy="133560"/>
            </p14:xfrm>
          </p:contentPart>
        </mc:Choice>
        <mc:Fallback>
          <p:pic>
            <p:nvPicPr>
              <p:cNvPr id="14" name="Freihand 13">
                <a:extLst>
                  <a:ext uri="{FF2B5EF4-FFF2-40B4-BE49-F238E27FC236}">
                    <a16:creationId xmlns:a16="http://schemas.microsoft.com/office/drawing/2014/main" id="{8996EA41-5354-4882-B451-3AA9B3BD8169}"/>
                  </a:ext>
                </a:extLst>
              </p:cNvPr>
              <p:cNvPicPr/>
              <p:nvPr/>
            </p:nvPicPr>
            <p:blipFill>
              <a:blip r:embed="rId20"/>
              <a:stretch>
                <a:fillRect/>
              </a:stretch>
            </p:blipFill>
            <p:spPr>
              <a:xfrm>
                <a:off x="7474619" y="1365451"/>
                <a:ext cx="127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DA7D68B5-D157-4D03-9C35-04309DAB690A}"/>
                  </a:ext>
                </a:extLst>
              </p14:cNvPr>
              <p14:cNvContentPartPr/>
              <p14:nvPr/>
            </p14:nvContentPartPr>
            <p14:xfrm>
              <a:off x="7598819" y="1440331"/>
              <a:ext cx="83520" cy="58320"/>
            </p14:xfrm>
          </p:contentPart>
        </mc:Choice>
        <mc:Fallback>
          <p:pic>
            <p:nvPicPr>
              <p:cNvPr id="15" name="Freihand 14">
                <a:extLst>
                  <a:ext uri="{FF2B5EF4-FFF2-40B4-BE49-F238E27FC236}">
                    <a16:creationId xmlns:a16="http://schemas.microsoft.com/office/drawing/2014/main" id="{DA7D68B5-D157-4D03-9C35-04309DAB690A}"/>
                  </a:ext>
                </a:extLst>
              </p:cNvPr>
              <p:cNvPicPr/>
              <p:nvPr/>
            </p:nvPicPr>
            <p:blipFill>
              <a:blip r:embed="rId22"/>
              <a:stretch>
                <a:fillRect/>
              </a:stretch>
            </p:blipFill>
            <p:spPr>
              <a:xfrm>
                <a:off x="7594499" y="1436011"/>
                <a:ext cx="92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8B4CE24-28A4-4FE9-BFBC-4FB48AF17D82}"/>
                  </a:ext>
                </a:extLst>
              </p14:cNvPr>
              <p14:cNvContentPartPr/>
              <p14:nvPr/>
            </p14:nvContentPartPr>
            <p14:xfrm>
              <a:off x="7681259" y="1429891"/>
              <a:ext cx="76680" cy="54720"/>
            </p14:xfrm>
          </p:contentPart>
        </mc:Choice>
        <mc:Fallback>
          <p:pic>
            <p:nvPicPr>
              <p:cNvPr id="17" name="Freihand 16">
                <a:extLst>
                  <a:ext uri="{FF2B5EF4-FFF2-40B4-BE49-F238E27FC236}">
                    <a16:creationId xmlns:a16="http://schemas.microsoft.com/office/drawing/2014/main" id="{18B4CE24-28A4-4FE9-BFBC-4FB48AF17D82}"/>
                  </a:ext>
                </a:extLst>
              </p:cNvPr>
              <p:cNvPicPr/>
              <p:nvPr/>
            </p:nvPicPr>
            <p:blipFill>
              <a:blip r:embed="rId24"/>
              <a:stretch>
                <a:fillRect/>
              </a:stretch>
            </p:blipFill>
            <p:spPr>
              <a:xfrm>
                <a:off x="7676939" y="1425571"/>
                <a:ext cx="85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6263B1E-C899-4BC6-98CB-570F39A52C0F}"/>
                  </a:ext>
                </a:extLst>
              </p14:cNvPr>
              <p14:cNvContentPartPr/>
              <p14:nvPr/>
            </p14:nvContentPartPr>
            <p14:xfrm>
              <a:off x="7762619" y="1395331"/>
              <a:ext cx="60120" cy="104400"/>
            </p14:xfrm>
          </p:contentPart>
        </mc:Choice>
        <mc:Fallback>
          <p:pic>
            <p:nvPicPr>
              <p:cNvPr id="18" name="Freihand 17">
                <a:extLst>
                  <a:ext uri="{FF2B5EF4-FFF2-40B4-BE49-F238E27FC236}">
                    <a16:creationId xmlns:a16="http://schemas.microsoft.com/office/drawing/2014/main" id="{16263B1E-C899-4BC6-98CB-570F39A52C0F}"/>
                  </a:ext>
                </a:extLst>
              </p:cNvPr>
              <p:cNvPicPr/>
              <p:nvPr/>
            </p:nvPicPr>
            <p:blipFill>
              <a:blip r:embed="rId26"/>
              <a:stretch>
                <a:fillRect/>
              </a:stretch>
            </p:blipFill>
            <p:spPr>
              <a:xfrm>
                <a:off x="7758299" y="1391011"/>
                <a:ext cx="68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AF4EBC5-39D4-4E45-B701-EEFD4756E0DE}"/>
                  </a:ext>
                </a:extLst>
              </p14:cNvPr>
              <p14:cNvContentPartPr/>
              <p14:nvPr/>
            </p14:nvContentPartPr>
            <p14:xfrm>
              <a:off x="7854419" y="1387411"/>
              <a:ext cx="15840" cy="75600"/>
            </p14:xfrm>
          </p:contentPart>
        </mc:Choice>
        <mc:Fallback>
          <p:pic>
            <p:nvPicPr>
              <p:cNvPr id="19" name="Freihand 18">
                <a:extLst>
                  <a:ext uri="{FF2B5EF4-FFF2-40B4-BE49-F238E27FC236}">
                    <a16:creationId xmlns:a16="http://schemas.microsoft.com/office/drawing/2014/main" id="{9AF4EBC5-39D4-4E45-B701-EEFD4756E0DE}"/>
                  </a:ext>
                </a:extLst>
              </p:cNvPr>
              <p:cNvPicPr/>
              <p:nvPr/>
            </p:nvPicPr>
            <p:blipFill>
              <a:blip r:embed="rId28"/>
              <a:stretch>
                <a:fillRect/>
              </a:stretch>
            </p:blipFill>
            <p:spPr>
              <a:xfrm>
                <a:off x="7850099" y="1383091"/>
                <a:ext cx="24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E5EA90B-7C57-4CD2-8485-521BD215205E}"/>
                  </a:ext>
                </a:extLst>
              </p14:cNvPr>
              <p14:cNvContentPartPr/>
              <p14:nvPr/>
            </p14:nvContentPartPr>
            <p14:xfrm>
              <a:off x="7890059" y="1431331"/>
              <a:ext cx="100800" cy="65160"/>
            </p14:xfrm>
          </p:contentPart>
        </mc:Choice>
        <mc:Fallback>
          <p:pic>
            <p:nvPicPr>
              <p:cNvPr id="20" name="Freihand 19">
                <a:extLst>
                  <a:ext uri="{FF2B5EF4-FFF2-40B4-BE49-F238E27FC236}">
                    <a16:creationId xmlns:a16="http://schemas.microsoft.com/office/drawing/2014/main" id="{DE5EA90B-7C57-4CD2-8485-521BD215205E}"/>
                  </a:ext>
                </a:extLst>
              </p:cNvPr>
              <p:cNvPicPr/>
              <p:nvPr/>
            </p:nvPicPr>
            <p:blipFill>
              <a:blip r:embed="rId30"/>
              <a:stretch>
                <a:fillRect/>
              </a:stretch>
            </p:blipFill>
            <p:spPr>
              <a:xfrm>
                <a:off x="7885739" y="1427011"/>
                <a:ext cx="109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A0BD8D59-8DD5-45CA-A04F-F1DE6D6A541A}"/>
                  </a:ext>
                </a:extLst>
              </p14:cNvPr>
              <p14:cNvContentPartPr/>
              <p14:nvPr/>
            </p14:nvContentPartPr>
            <p14:xfrm>
              <a:off x="7995539" y="1385971"/>
              <a:ext cx="104040" cy="113400"/>
            </p14:xfrm>
          </p:contentPart>
        </mc:Choice>
        <mc:Fallback>
          <p:pic>
            <p:nvPicPr>
              <p:cNvPr id="21" name="Freihand 20">
                <a:extLst>
                  <a:ext uri="{FF2B5EF4-FFF2-40B4-BE49-F238E27FC236}">
                    <a16:creationId xmlns:a16="http://schemas.microsoft.com/office/drawing/2014/main" id="{A0BD8D59-8DD5-45CA-A04F-F1DE6D6A541A}"/>
                  </a:ext>
                </a:extLst>
              </p:cNvPr>
              <p:cNvPicPr/>
              <p:nvPr/>
            </p:nvPicPr>
            <p:blipFill>
              <a:blip r:embed="rId32"/>
              <a:stretch>
                <a:fillRect/>
              </a:stretch>
            </p:blipFill>
            <p:spPr>
              <a:xfrm>
                <a:off x="7991219" y="1381651"/>
                <a:ext cx="112680" cy="122040"/>
              </a:xfrm>
              <a:prstGeom prst="rect">
                <a:avLst/>
              </a:prstGeom>
            </p:spPr>
          </p:pic>
        </mc:Fallback>
      </mc:AlternateContent>
      <p:grpSp>
        <p:nvGrpSpPr>
          <p:cNvPr id="48" name="Gruppieren 47">
            <a:extLst>
              <a:ext uri="{FF2B5EF4-FFF2-40B4-BE49-F238E27FC236}">
                <a16:creationId xmlns:a16="http://schemas.microsoft.com/office/drawing/2014/main" id="{A9F76779-DB66-4F38-8CBF-C3480822FDC8}"/>
              </a:ext>
            </a:extLst>
          </p:cNvPr>
          <p:cNvGrpSpPr/>
          <p:nvPr/>
        </p:nvGrpSpPr>
        <p:grpSpPr>
          <a:xfrm>
            <a:off x="9248339" y="1289491"/>
            <a:ext cx="1819080" cy="437400"/>
            <a:chOff x="9248339" y="1289491"/>
            <a:chExt cx="1819080" cy="43740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8DD9C7CC-5EB9-4C53-864F-7BBD47D230B6}"/>
                    </a:ext>
                  </a:extLst>
                </p14:cNvPr>
                <p14:cNvContentPartPr/>
                <p14:nvPr/>
              </p14:nvContentPartPr>
              <p14:xfrm>
                <a:off x="9248339" y="1491811"/>
                <a:ext cx="1687680" cy="38880"/>
              </p14:xfrm>
            </p:contentPart>
          </mc:Choice>
          <mc:Fallback>
            <p:pic>
              <p:nvPicPr>
                <p:cNvPr id="23" name="Freihand 22">
                  <a:extLst>
                    <a:ext uri="{FF2B5EF4-FFF2-40B4-BE49-F238E27FC236}">
                      <a16:creationId xmlns:a16="http://schemas.microsoft.com/office/drawing/2014/main" id="{8DD9C7CC-5EB9-4C53-864F-7BBD47D230B6}"/>
                    </a:ext>
                  </a:extLst>
                </p:cNvPr>
                <p:cNvPicPr/>
                <p:nvPr/>
              </p:nvPicPr>
              <p:blipFill>
                <a:blip r:embed="rId34"/>
                <a:stretch>
                  <a:fillRect/>
                </a:stretch>
              </p:blipFill>
              <p:spPr>
                <a:xfrm>
                  <a:off x="9244019" y="1487491"/>
                  <a:ext cx="16963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41074E4-DC7F-4F8A-B044-3EE35F237A1D}"/>
                    </a:ext>
                  </a:extLst>
                </p14:cNvPr>
                <p14:cNvContentPartPr/>
                <p14:nvPr/>
              </p14:nvContentPartPr>
              <p14:xfrm>
                <a:off x="10930979" y="1438891"/>
                <a:ext cx="136440" cy="108720"/>
              </p14:xfrm>
            </p:contentPart>
          </mc:Choice>
          <mc:Fallback>
            <p:pic>
              <p:nvPicPr>
                <p:cNvPr id="24" name="Freihand 23">
                  <a:extLst>
                    <a:ext uri="{FF2B5EF4-FFF2-40B4-BE49-F238E27FC236}">
                      <a16:creationId xmlns:a16="http://schemas.microsoft.com/office/drawing/2014/main" id="{641074E4-DC7F-4F8A-B044-3EE35F237A1D}"/>
                    </a:ext>
                  </a:extLst>
                </p:cNvPr>
                <p:cNvPicPr/>
                <p:nvPr/>
              </p:nvPicPr>
              <p:blipFill>
                <a:blip r:embed="rId36"/>
                <a:stretch>
                  <a:fillRect/>
                </a:stretch>
              </p:blipFill>
              <p:spPr>
                <a:xfrm>
                  <a:off x="10926659" y="1434571"/>
                  <a:ext cx="1450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E4764FAF-C3DE-4B2B-8D67-578AF4E1EC62}"/>
                    </a:ext>
                  </a:extLst>
                </p14:cNvPr>
                <p14:cNvContentPartPr/>
                <p14:nvPr/>
              </p14:nvContentPartPr>
              <p14:xfrm>
                <a:off x="9612659" y="1307491"/>
                <a:ext cx="19800" cy="129960"/>
              </p14:xfrm>
            </p:contentPart>
          </mc:Choice>
          <mc:Fallback>
            <p:pic>
              <p:nvPicPr>
                <p:cNvPr id="26" name="Freihand 25">
                  <a:extLst>
                    <a:ext uri="{FF2B5EF4-FFF2-40B4-BE49-F238E27FC236}">
                      <a16:creationId xmlns:a16="http://schemas.microsoft.com/office/drawing/2014/main" id="{E4764FAF-C3DE-4B2B-8D67-578AF4E1EC62}"/>
                    </a:ext>
                  </a:extLst>
                </p:cNvPr>
                <p:cNvPicPr/>
                <p:nvPr/>
              </p:nvPicPr>
              <p:blipFill>
                <a:blip r:embed="rId38"/>
                <a:stretch>
                  <a:fillRect/>
                </a:stretch>
              </p:blipFill>
              <p:spPr>
                <a:xfrm>
                  <a:off x="9608339" y="1303171"/>
                  <a:ext cx="28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2B9A63C0-64B0-441D-98CE-9CD1D378F015}"/>
                    </a:ext>
                  </a:extLst>
                </p14:cNvPr>
                <p14:cNvContentPartPr/>
                <p14:nvPr/>
              </p14:nvContentPartPr>
              <p14:xfrm>
                <a:off x="9561539" y="1402531"/>
                <a:ext cx="103320" cy="34560"/>
              </p14:xfrm>
            </p:contentPart>
          </mc:Choice>
          <mc:Fallback>
            <p:pic>
              <p:nvPicPr>
                <p:cNvPr id="27" name="Freihand 26">
                  <a:extLst>
                    <a:ext uri="{FF2B5EF4-FFF2-40B4-BE49-F238E27FC236}">
                      <a16:creationId xmlns:a16="http://schemas.microsoft.com/office/drawing/2014/main" id="{2B9A63C0-64B0-441D-98CE-9CD1D378F015}"/>
                    </a:ext>
                  </a:extLst>
                </p:cNvPr>
                <p:cNvPicPr/>
                <p:nvPr/>
              </p:nvPicPr>
              <p:blipFill>
                <a:blip r:embed="rId40"/>
                <a:stretch>
                  <a:fillRect/>
                </a:stretch>
              </p:blipFill>
              <p:spPr>
                <a:xfrm>
                  <a:off x="9557219" y="1398211"/>
                  <a:ext cx="11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CF0808D2-55DB-4AFB-966F-EC32ACC5C22F}"/>
                    </a:ext>
                  </a:extLst>
                </p14:cNvPr>
                <p14:cNvContentPartPr/>
                <p14:nvPr/>
              </p14:nvContentPartPr>
              <p14:xfrm>
                <a:off x="9541379" y="1289491"/>
                <a:ext cx="114480" cy="14400"/>
              </p14:xfrm>
            </p:contentPart>
          </mc:Choice>
          <mc:Fallback>
            <p:pic>
              <p:nvPicPr>
                <p:cNvPr id="28" name="Freihand 27">
                  <a:extLst>
                    <a:ext uri="{FF2B5EF4-FFF2-40B4-BE49-F238E27FC236}">
                      <a16:creationId xmlns:a16="http://schemas.microsoft.com/office/drawing/2014/main" id="{CF0808D2-55DB-4AFB-966F-EC32ACC5C22F}"/>
                    </a:ext>
                  </a:extLst>
                </p:cNvPr>
                <p:cNvPicPr/>
                <p:nvPr/>
              </p:nvPicPr>
              <p:blipFill>
                <a:blip r:embed="rId42"/>
                <a:stretch>
                  <a:fillRect/>
                </a:stretch>
              </p:blipFill>
              <p:spPr>
                <a:xfrm>
                  <a:off x="9537059" y="1285171"/>
                  <a:ext cx="123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BC5547D-F126-4503-B99B-26906D537594}"/>
                    </a:ext>
                  </a:extLst>
                </p14:cNvPr>
                <p14:cNvContentPartPr/>
                <p14:nvPr/>
              </p14:nvContentPartPr>
              <p14:xfrm>
                <a:off x="9681779" y="1332691"/>
                <a:ext cx="58680" cy="77760"/>
              </p14:xfrm>
            </p:contentPart>
          </mc:Choice>
          <mc:Fallback>
            <p:pic>
              <p:nvPicPr>
                <p:cNvPr id="29" name="Freihand 28">
                  <a:extLst>
                    <a:ext uri="{FF2B5EF4-FFF2-40B4-BE49-F238E27FC236}">
                      <a16:creationId xmlns:a16="http://schemas.microsoft.com/office/drawing/2014/main" id="{5BC5547D-F126-4503-B99B-26906D537594}"/>
                    </a:ext>
                  </a:extLst>
                </p:cNvPr>
                <p:cNvPicPr/>
                <p:nvPr/>
              </p:nvPicPr>
              <p:blipFill>
                <a:blip r:embed="rId44"/>
                <a:stretch>
                  <a:fillRect/>
                </a:stretch>
              </p:blipFill>
              <p:spPr>
                <a:xfrm>
                  <a:off x="9677459" y="1328371"/>
                  <a:ext cx="67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C81E5D0-D337-4B9B-8826-549DF0F07B37}"/>
                    </a:ext>
                  </a:extLst>
                </p14:cNvPr>
                <p14:cNvContentPartPr/>
                <p14:nvPr/>
              </p14:nvContentPartPr>
              <p14:xfrm>
                <a:off x="9754139" y="1345291"/>
                <a:ext cx="60840" cy="81000"/>
              </p14:xfrm>
            </p:contentPart>
          </mc:Choice>
          <mc:Fallback>
            <p:pic>
              <p:nvPicPr>
                <p:cNvPr id="30" name="Freihand 29">
                  <a:extLst>
                    <a:ext uri="{FF2B5EF4-FFF2-40B4-BE49-F238E27FC236}">
                      <a16:creationId xmlns:a16="http://schemas.microsoft.com/office/drawing/2014/main" id="{8C81E5D0-D337-4B9B-8826-549DF0F07B37}"/>
                    </a:ext>
                  </a:extLst>
                </p:cNvPr>
                <p:cNvPicPr/>
                <p:nvPr/>
              </p:nvPicPr>
              <p:blipFill>
                <a:blip r:embed="rId46"/>
                <a:stretch>
                  <a:fillRect/>
                </a:stretch>
              </p:blipFill>
              <p:spPr>
                <a:xfrm>
                  <a:off x="9749819" y="1340971"/>
                  <a:ext cx="69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839036D2-36BF-4528-8D0B-6AE4C76062FA}"/>
                    </a:ext>
                  </a:extLst>
                </p14:cNvPr>
                <p14:cNvContentPartPr/>
                <p14:nvPr/>
              </p14:nvContentPartPr>
              <p14:xfrm>
                <a:off x="9834419" y="1354651"/>
                <a:ext cx="129600" cy="64080"/>
              </p14:xfrm>
            </p:contentPart>
          </mc:Choice>
          <mc:Fallback>
            <p:pic>
              <p:nvPicPr>
                <p:cNvPr id="31" name="Freihand 30">
                  <a:extLst>
                    <a:ext uri="{FF2B5EF4-FFF2-40B4-BE49-F238E27FC236}">
                      <a16:creationId xmlns:a16="http://schemas.microsoft.com/office/drawing/2014/main" id="{839036D2-36BF-4528-8D0B-6AE4C76062FA}"/>
                    </a:ext>
                  </a:extLst>
                </p:cNvPr>
                <p:cNvPicPr/>
                <p:nvPr/>
              </p:nvPicPr>
              <p:blipFill>
                <a:blip r:embed="rId48"/>
                <a:stretch>
                  <a:fillRect/>
                </a:stretch>
              </p:blipFill>
              <p:spPr>
                <a:xfrm>
                  <a:off x="9830099" y="1350331"/>
                  <a:ext cx="138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A0261939-3932-4170-AAF6-05147EEA3ABE}"/>
                    </a:ext>
                  </a:extLst>
                </p14:cNvPr>
                <p14:cNvContentPartPr/>
                <p14:nvPr/>
              </p14:nvContentPartPr>
              <p14:xfrm>
                <a:off x="9948179" y="1368691"/>
                <a:ext cx="50400" cy="56880"/>
              </p14:xfrm>
            </p:contentPart>
          </mc:Choice>
          <mc:Fallback>
            <p:pic>
              <p:nvPicPr>
                <p:cNvPr id="32" name="Freihand 31">
                  <a:extLst>
                    <a:ext uri="{FF2B5EF4-FFF2-40B4-BE49-F238E27FC236}">
                      <a16:creationId xmlns:a16="http://schemas.microsoft.com/office/drawing/2014/main" id="{A0261939-3932-4170-AAF6-05147EEA3ABE}"/>
                    </a:ext>
                  </a:extLst>
                </p:cNvPr>
                <p:cNvPicPr/>
                <p:nvPr/>
              </p:nvPicPr>
              <p:blipFill>
                <a:blip r:embed="rId50"/>
                <a:stretch>
                  <a:fillRect/>
                </a:stretch>
              </p:blipFill>
              <p:spPr>
                <a:xfrm>
                  <a:off x="9943859" y="1364371"/>
                  <a:ext cx="59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4C8C63FD-C14E-4C36-9A24-2E62F84D9909}"/>
                    </a:ext>
                  </a:extLst>
                </p14:cNvPr>
                <p14:cNvContentPartPr/>
                <p14:nvPr/>
              </p14:nvContentPartPr>
              <p14:xfrm>
                <a:off x="10027739" y="1358251"/>
                <a:ext cx="47880" cy="81000"/>
              </p14:xfrm>
            </p:contentPart>
          </mc:Choice>
          <mc:Fallback>
            <p:pic>
              <p:nvPicPr>
                <p:cNvPr id="33" name="Freihand 32">
                  <a:extLst>
                    <a:ext uri="{FF2B5EF4-FFF2-40B4-BE49-F238E27FC236}">
                      <a16:creationId xmlns:a16="http://schemas.microsoft.com/office/drawing/2014/main" id="{4C8C63FD-C14E-4C36-9A24-2E62F84D9909}"/>
                    </a:ext>
                  </a:extLst>
                </p:cNvPr>
                <p:cNvPicPr/>
                <p:nvPr/>
              </p:nvPicPr>
              <p:blipFill>
                <a:blip r:embed="rId52"/>
                <a:stretch>
                  <a:fillRect/>
                </a:stretch>
              </p:blipFill>
              <p:spPr>
                <a:xfrm>
                  <a:off x="10023419" y="1353931"/>
                  <a:ext cx="56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900DBA6-7BD7-475C-A788-7E763A918BD8}"/>
                    </a:ext>
                  </a:extLst>
                </p14:cNvPr>
                <p14:cNvContentPartPr/>
                <p14:nvPr/>
              </p14:nvContentPartPr>
              <p14:xfrm>
                <a:off x="10099739" y="1355371"/>
                <a:ext cx="80280" cy="63000"/>
              </p14:xfrm>
            </p:contentPart>
          </mc:Choice>
          <mc:Fallback>
            <p:pic>
              <p:nvPicPr>
                <p:cNvPr id="34" name="Freihand 33">
                  <a:extLst>
                    <a:ext uri="{FF2B5EF4-FFF2-40B4-BE49-F238E27FC236}">
                      <a16:creationId xmlns:a16="http://schemas.microsoft.com/office/drawing/2014/main" id="{0900DBA6-7BD7-475C-A788-7E763A918BD8}"/>
                    </a:ext>
                  </a:extLst>
                </p:cNvPr>
                <p:cNvPicPr/>
                <p:nvPr/>
              </p:nvPicPr>
              <p:blipFill>
                <a:blip r:embed="rId54"/>
                <a:stretch>
                  <a:fillRect/>
                </a:stretch>
              </p:blipFill>
              <p:spPr>
                <a:xfrm>
                  <a:off x="10095419" y="1351051"/>
                  <a:ext cx="88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9E318697-096F-4688-B221-0E828F0EEE94}"/>
                    </a:ext>
                  </a:extLst>
                </p14:cNvPr>
                <p14:cNvContentPartPr/>
                <p14:nvPr/>
              </p14:nvContentPartPr>
              <p14:xfrm>
                <a:off x="9755579" y="1506571"/>
                <a:ext cx="96840" cy="109080"/>
              </p14:xfrm>
            </p:contentPart>
          </mc:Choice>
          <mc:Fallback>
            <p:pic>
              <p:nvPicPr>
                <p:cNvPr id="36" name="Freihand 35">
                  <a:extLst>
                    <a:ext uri="{FF2B5EF4-FFF2-40B4-BE49-F238E27FC236}">
                      <a16:creationId xmlns:a16="http://schemas.microsoft.com/office/drawing/2014/main" id="{9E318697-096F-4688-B221-0E828F0EEE94}"/>
                    </a:ext>
                  </a:extLst>
                </p:cNvPr>
                <p:cNvPicPr/>
                <p:nvPr/>
              </p:nvPicPr>
              <p:blipFill>
                <a:blip r:embed="rId56"/>
                <a:stretch>
                  <a:fillRect/>
                </a:stretch>
              </p:blipFill>
              <p:spPr>
                <a:xfrm>
                  <a:off x="9751259" y="1502251"/>
                  <a:ext cx="105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932AAB22-D563-4CA2-AD58-90D02C397EA5}"/>
                    </a:ext>
                  </a:extLst>
                </p14:cNvPr>
                <p14:cNvContentPartPr/>
                <p14:nvPr/>
              </p14:nvContentPartPr>
              <p14:xfrm>
                <a:off x="9864299" y="1545811"/>
                <a:ext cx="75960" cy="181080"/>
              </p14:xfrm>
            </p:contentPart>
          </mc:Choice>
          <mc:Fallback>
            <p:pic>
              <p:nvPicPr>
                <p:cNvPr id="37" name="Freihand 36">
                  <a:extLst>
                    <a:ext uri="{FF2B5EF4-FFF2-40B4-BE49-F238E27FC236}">
                      <a16:creationId xmlns:a16="http://schemas.microsoft.com/office/drawing/2014/main" id="{932AAB22-D563-4CA2-AD58-90D02C397EA5}"/>
                    </a:ext>
                  </a:extLst>
                </p:cNvPr>
                <p:cNvPicPr/>
                <p:nvPr/>
              </p:nvPicPr>
              <p:blipFill>
                <a:blip r:embed="rId58"/>
                <a:stretch>
                  <a:fillRect/>
                </a:stretch>
              </p:blipFill>
              <p:spPr>
                <a:xfrm>
                  <a:off x="9859979" y="1541491"/>
                  <a:ext cx="84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CA9AE8D9-F470-421C-AD22-A2E1F7796FFE}"/>
                    </a:ext>
                  </a:extLst>
                </p14:cNvPr>
                <p14:cNvContentPartPr/>
                <p14:nvPr/>
              </p14:nvContentPartPr>
              <p14:xfrm>
                <a:off x="10065539" y="1537531"/>
                <a:ext cx="69840" cy="80640"/>
              </p14:xfrm>
            </p:contentPart>
          </mc:Choice>
          <mc:Fallback>
            <p:pic>
              <p:nvPicPr>
                <p:cNvPr id="38" name="Freihand 37">
                  <a:extLst>
                    <a:ext uri="{FF2B5EF4-FFF2-40B4-BE49-F238E27FC236}">
                      <a16:creationId xmlns:a16="http://schemas.microsoft.com/office/drawing/2014/main" id="{CA9AE8D9-F470-421C-AD22-A2E1F7796FFE}"/>
                    </a:ext>
                  </a:extLst>
                </p:cNvPr>
                <p:cNvPicPr/>
                <p:nvPr/>
              </p:nvPicPr>
              <p:blipFill>
                <a:blip r:embed="rId60"/>
                <a:stretch>
                  <a:fillRect/>
                </a:stretch>
              </p:blipFill>
              <p:spPr>
                <a:xfrm>
                  <a:off x="10061219" y="1533211"/>
                  <a:ext cx="78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1A8ECB1E-2E03-4B92-98E1-4F52D6F34782}"/>
                    </a:ext>
                  </a:extLst>
                </p14:cNvPr>
                <p14:cNvContentPartPr/>
                <p14:nvPr/>
              </p14:nvContentPartPr>
              <p14:xfrm>
                <a:off x="10193699" y="1529971"/>
                <a:ext cx="72360" cy="96480"/>
              </p14:xfrm>
            </p:contentPart>
          </mc:Choice>
          <mc:Fallback>
            <p:pic>
              <p:nvPicPr>
                <p:cNvPr id="39" name="Freihand 38">
                  <a:extLst>
                    <a:ext uri="{FF2B5EF4-FFF2-40B4-BE49-F238E27FC236}">
                      <a16:creationId xmlns:a16="http://schemas.microsoft.com/office/drawing/2014/main" id="{1A8ECB1E-2E03-4B92-98E1-4F52D6F34782}"/>
                    </a:ext>
                  </a:extLst>
                </p:cNvPr>
                <p:cNvPicPr/>
                <p:nvPr/>
              </p:nvPicPr>
              <p:blipFill>
                <a:blip r:embed="rId62"/>
                <a:stretch>
                  <a:fillRect/>
                </a:stretch>
              </p:blipFill>
              <p:spPr>
                <a:xfrm>
                  <a:off x="10189379" y="1525651"/>
                  <a:ext cx="81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3375754-D6DC-4583-B62C-766F170E1DFC}"/>
                    </a:ext>
                  </a:extLst>
                </p14:cNvPr>
                <p14:cNvContentPartPr/>
                <p14:nvPr/>
              </p14:nvContentPartPr>
              <p14:xfrm>
                <a:off x="10139699" y="1518811"/>
                <a:ext cx="73440" cy="57960"/>
              </p14:xfrm>
            </p:contentPart>
          </mc:Choice>
          <mc:Fallback>
            <p:pic>
              <p:nvPicPr>
                <p:cNvPr id="40" name="Freihand 39">
                  <a:extLst>
                    <a:ext uri="{FF2B5EF4-FFF2-40B4-BE49-F238E27FC236}">
                      <a16:creationId xmlns:a16="http://schemas.microsoft.com/office/drawing/2014/main" id="{53375754-D6DC-4583-B62C-766F170E1DFC}"/>
                    </a:ext>
                  </a:extLst>
                </p:cNvPr>
                <p:cNvPicPr/>
                <p:nvPr/>
              </p:nvPicPr>
              <p:blipFill>
                <a:blip r:embed="rId64"/>
                <a:stretch>
                  <a:fillRect/>
                </a:stretch>
              </p:blipFill>
              <p:spPr>
                <a:xfrm>
                  <a:off x="10135379" y="1514491"/>
                  <a:ext cx="82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962F56C0-6426-45D4-BF79-B6B8A8E2D0BB}"/>
                    </a:ext>
                  </a:extLst>
                </p14:cNvPr>
                <p14:cNvContentPartPr/>
                <p14:nvPr/>
              </p14:nvContentPartPr>
              <p14:xfrm>
                <a:off x="10231859" y="1581451"/>
                <a:ext cx="40320" cy="38160"/>
              </p14:xfrm>
            </p:contentPart>
          </mc:Choice>
          <mc:Fallback>
            <p:pic>
              <p:nvPicPr>
                <p:cNvPr id="41" name="Freihand 40">
                  <a:extLst>
                    <a:ext uri="{FF2B5EF4-FFF2-40B4-BE49-F238E27FC236}">
                      <a16:creationId xmlns:a16="http://schemas.microsoft.com/office/drawing/2014/main" id="{962F56C0-6426-45D4-BF79-B6B8A8E2D0BB}"/>
                    </a:ext>
                  </a:extLst>
                </p:cNvPr>
                <p:cNvPicPr/>
                <p:nvPr/>
              </p:nvPicPr>
              <p:blipFill>
                <a:blip r:embed="rId66"/>
                <a:stretch>
                  <a:fillRect/>
                </a:stretch>
              </p:blipFill>
              <p:spPr>
                <a:xfrm>
                  <a:off x="10227539" y="1577131"/>
                  <a:ext cx="48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344B9BC3-023A-4FC3-85B2-51FF5D001B5A}"/>
                    </a:ext>
                  </a:extLst>
                </p14:cNvPr>
                <p14:cNvContentPartPr/>
                <p14:nvPr/>
              </p14:nvContentPartPr>
              <p14:xfrm>
                <a:off x="10326179" y="1564891"/>
                <a:ext cx="60120" cy="10800"/>
              </p14:xfrm>
            </p:contentPart>
          </mc:Choice>
          <mc:Fallback>
            <p:pic>
              <p:nvPicPr>
                <p:cNvPr id="42" name="Freihand 41">
                  <a:extLst>
                    <a:ext uri="{FF2B5EF4-FFF2-40B4-BE49-F238E27FC236}">
                      <a16:creationId xmlns:a16="http://schemas.microsoft.com/office/drawing/2014/main" id="{344B9BC3-023A-4FC3-85B2-51FF5D001B5A}"/>
                    </a:ext>
                  </a:extLst>
                </p:cNvPr>
                <p:cNvPicPr/>
                <p:nvPr/>
              </p:nvPicPr>
              <p:blipFill>
                <a:blip r:embed="rId68"/>
                <a:stretch>
                  <a:fillRect/>
                </a:stretch>
              </p:blipFill>
              <p:spPr>
                <a:xfrm>
                  <a:off x="10321859" y="1560571"/>
                  <a:ext cx="68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099C8FEF-B12F-4561-9BCA-D7D2B15A8E95}"/>
                    </a:ext>
                  </a:extLst>
                </p14:cNvPr>
                <p14:cNvContentPartPr/>
                <p14:nvPr/>
              </p14:nvContentPartPr>
              <p14:xfrm>
                <a:off x="10433819" y="1554451"/>
                <a:ext cx="58320" cy="96480"/>
              </p14:xfrm>
            </p:contentPart>
          </mc:Choice>
          <mc:Fallback>
            <p:pic>
              <p:nvPicPr>
                <p:cNvPr id="43" name="Freihand 42">
                  <a:extLst>
                    <a:ext uri="{FF2B5EF4-FFF2-40B4-BE49-F238E27FC236}">
                      <a16:creationId xmlns:a16="http://schemas.microsoft.com/office/drawing/2014/main" id="{099C8FEF-B12F-4561-9BCA-D7D2B15A8E95}"/>
                    </a:ext>
                  </a:extLst>
                </p:cNvPr>
                <p:cNvPicPr/>
                <p:nvPr/>
              </p:nvPicPr>
              <p:blipFill>
                <a:blip r:embed="rId70"/>
                <a:stretch>
                  <a:fillRect/>
                </a:stretch>
              </p:blipFill>
              <p:spPr>
                <a:xfrm>
                  <a:off x="10429499" y="1550131"/>
                  <a:ext cx="66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094703D2-1CA1-4CE9-9F1F-A20F4299173B}"/>
                    </a:ext>
                  </a:extLst>
                </p14:cNvPr>
                <p14:cNvContentPartPr/>
                <p14:nvPr/>
              </p14:nvContentPartPr>
              <p14:xfrm>
                <a:off x="10530299" y="1545091"/>
                <a:ext cx="119160" cy="41760"/>
              </p14:xfrm>
            </p:contentPart>
          </mc:Choice>
          <mc:Fallback>
            <p:pic>
              <p:nvPicPr>
                <p:cNvPr id="44" name="Freihand 43">
                  <a:extLst>
                    <a:ext uri="{FF2B5EF4-FFF2-40B4-BE49-F238E27FC236}">
                      <a16:creationId xmlns:a16="http://schemas.microsoft.com/office/drawing/2014/main" id="{094703D2-1CA1-4CE9-9F1F-A20F4299173B}"/>
                    </a:ext>
                  </a:extLst>
                </p:cNvPr>
                <p:cNvPicPr/>
                <p:nvPr/>
              </p:nvPicPr>
              <p:blipFill>
                <a:blip r:embed="rId72"/>
                <a:stretch>
                  <a:fillRect/>
                </a:stretch>
              </p:blipFill>
              <p:spPr>
                <a:xfrm>
                  <a:off x="10525979" y="1540771"/>
                  <a:ext cx="1278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AEF4A45A-D352-4168-B613-498DF3C59A39}"/>
                    </a:ext>
                  </a:extLst>
                </p14:cNvPr>
                <p14:cNvContentPartPr/>
                <p14:nvPr/>
              </p14:nvContentPartPr>
              <p14:xfrm>
                <a:off x="10645499" y="1504051"/>
                <a:ext cx="75600" cy="98280"/>
              </p14:xfrm>
            </p:contentPart>
          </mc:Choice>
          <mc:Fallback>
            <p:pic>
              <p:nvPicPr>
                <p:cNvPr id="45" name="Freihand 44">
                  <a:extLst>
                    <a:ext uri="{FF2B5EF4-FFF2-40B4-BE49-F238E27FC236}">
                      <a16:creationId xmlns:a16="http://schemas.microsoft.com/office/drawing/2014/main" id="{AEF4A45A-D352-4168-B613-498DF3C59A39}"/>
                    </a:ext>
                  </a:extLst>
                </p:cNvPr>
                <p:cNvPicPr/>
                <p:nvPr/>
              </p:nvPicPr>
              <p:blipFill>
                <a:blip r:embed="rId74"/>
                <a:stretch>
                  <a:fillRect/>
                </a:stretch>
              </p:blipFill>
              <p:spPr>
                <a:xfrm>
                  <a:off x="10641179" y="1499731"/>
                  <a:ext cx="84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F847C79-C2EF-499F-B69D-43DE49C94173}"/>
                    </a:ext>
                  </a:extLst>
                </p14:cNvPr>
                <p14:cNvContentPartPr/>
                <p14:nvPr/>
              </p14:nvContentPartPr>
              <p14:xfrm>
                <a:off x="10716419" y="1503331"/>
                <a:ext cx="36720" cy="90360"/>
              </p14:xfrm>
            </p:contentPart>
          </mc:Choice>
          <mc:Fallback>
            <p:pic>
              <p:nvPicPr>
                <p:cNvPr id="46" name="Freihand 45">
                  <a:extLst>
                    <a:ext uri="{FF2B5EF4-FFF2-40B4-BE49-F238E27FC236}">
                      <a16:creationId xmlns:a16="http://schemas.microsoft.com/office/drawing/2014/main" id="{DF847C79-C2EF-499F-B69D-43DE49C94173}"/>
                    </a:ext>
                  </a:extLst>
                </p:cNvPr>
                <p:cNvPicPr/>
                <p:nvPr/>
              </p:nvPicPr>
              <p:blipFill>
                <a:blip r:embed="rId76"/>
                <a:stretch>
                  <a:fillRect/>
                </a:stretch>
              </p:blipFill>
              <p:spPr>
                <a:xfrm>
                  <a:off x="10712099" y="1499011"/>
                  <a:ext cx="45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9CD3EE81-22EF-4CB4-B841-D5F302A63764}"/>
                    </a:ext>
                  </a:extLst>
                </p14:cNvPr>
                <p14:cNvContentPartPr/>
                <p14:nvPr/>
              </p14:nvContentPartPr>
              <p14:xfrm>
                <a:off x="10745579" y="1523851"/>
                <a:ext cx="49680" cy="93600"/>
              </p14:xfrm>
            </p:contentPart>
          </mc:Choice>
          <mc:Fallback>
            <p:pic>
              <p:nvPicPr>
                <p:cNvPr id="47" name="Freihand 46">
                  <a:extLst>
                    <a:ext uri="{FF2B5EF4-FFF2-40B4-BE49-F238E27FC236}">
                      <a16:creationId xmlns:a16="http://schemas.microsoft.com/office/drawing/2014/main" id="{9CD3EE81-22EF-4CB4-B841-D5F302A63764}"/>
                    </a:ext>
                  </a:extLst>
                </p:cNvPr>
                <p:cNvPicPr/>
                <p:nvPr/>
              </p:nvPicPr>
              <p:blipFill>
                <a:blip r:embed="rId78"/>
                <a:stretch>
                  <a:fillRect/>
                </a:stretch>
              </p:blipFill>
              <p:spPr>
                <a:xfrm>
                  <a:off x="10741259" y="1519531"/>
                  <a:ext cx="5832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7DBDA644-EA7F-4948-A885-7F55461BF7EA}"/>
                  </a:ext>
                </a:extLst>
              </p14:cNvPr>
              <p14:cNvContentPartPr/>
              <p14:nvPr/>
            </p14:nvContentPartPr>
            <p14:xfrm>
              <a:off x="1451819" y="2684851"/>
              <a:ext cx="295920" cy="11520"/>
            </p14:xfrm>
          </p:contentPart>
        </mc:Choice>
        <mc:Fallback>
          <p:pic>
            <p:nvPicPr>
              <p:cNvPr id="49" name="Freihand 48">
                <a:extLst>
                  <a:ext uri="{FF2B5EF4-FFF2-40B4-BE49-F238E27FC236}">
                    <a16:creationId xmlns:a16="http://schemas.microsoft.com/office/drawing/2014/main" id="{7DBDA644-EA7F-4948-A885-7F55461BF7EA}"/>
                  </a:ext>
                </a:extLst>
              </p:cNvPr>
              <p:cNvPicPr/>
              <p:nvPr/>
            </p:nvPicPr>
            <p:blipFill>
              <a:blip r:embed="rId80"/>
              <a:stretch>
                <a:fillRect/>
              </a:stretch>
            </p:blipFill>
            <p:spPr>
              <a:xfrm>
                <a:off x="1447499" y="2680531"/>
                <a:ext cx="304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D7375814-FEFB-4DD5-8296-C74C148521A7}"/>
                  </a:ext>
                </a:extLst>
              </p14:cNvPr>
              <p14:cNvContentPartPr/>
              <p14:nvPr/>
            </p14:nvContentPartPr>
            <p14:xfrm>
              <a:off x="3910619" y="2695651"/>
              <a:ext cx="357480" cy="16560"/>
            </p14:xfrm>
          </p:contentPart>
        </mc:Choice>
        <mc:Fallback>
          <p:pic>
            <p:nvPicPr>
              <p:cNvPr id="50" name="Freihand 49">
                <a:extLst>
                  <a:ext uri="{FF2B5EF4-FFF2-40B4-BE49-F238E27FC236}">
                    <a16:creationId xmlns:a16="http://schemas.microsoft.com/office/drawing/2014/main" id="{D7375814-FEFB-4DD5-8296-C74C148521A7}"/>
                  </a:ext>
                </a:extLst>
              </p:cNvPr>
              <p:cNvPicPr/>
              <p:nvPr/>
            </p:nvPicPr>
            <p:blipFill>
              <a:blip r:embed="rId82"/>
              <a:stretch>
                <a:fillRect/>
              </a:stretch>
            </p:blipFill>
            <p:spPr>
              <a:xfrm>
                <a:off x="3906299" y="2691331"/>
                <a:ext cx="366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769BF394-4FB5-4906-AD1C-BC7D04C08816}"/>
                  </a:ext>
                </a:extLst>
              </p14:cNvPr>
              <p14:cNvContentPartPr/>
              <p14:nvPr/>
            </p14:nvContentPartPr>
            <p14:xfrm>
              <a:off x="6340259" y="2748571"/>
              <a:ext cx="350640" cy="8280"/>
            </p14:xfrm>
          </p:contentPart>
        </mc:Choice>
        <mc:Fallback>
          <p:pic>
            <p:nvPicPr>
              <p:cNvPr id="51" name="Freihand 50">
                <a:extLst>
                  <a:ext uri="{FF2B5EF4-FFF2-40B4-BE49-F238E27FC236}">
                    <a16:creationId xmlns:a16="http://schemas.microsoft.com/office/drawing/2014/main" id="{769BF394-4FB5-4906-AD1C-BC7D04C08816}"/>
                  </a:ext>
                </a:extLst>
              </p:cNvPr>
              <p:cNvPicPr/>
              <p:nvPr/>
            </p:nvPicPr>
            <p:blipFill>
              <a:blip r:embed="rId84"/>
              <a:stretch>
                <a:fillRect/>
              </a:stretch>
            </p:blipFill>
            <p:spPr>
              <a:xfrm>
                <a:off x="6335939" y="2744251"/>
                <a:ext cx="359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D9255181-2C64-417E-8FE4-D994F7E639CC}"/>
                  </a:ext>
                </a:extLst>
              </p14:cNvPr>
              <p14:cNvContentPartPr/>
              <p14:nvPr/>
            </p14:nvContentPartPr>
            <p14:xfrm>
              <a:off x="8852699" y="2576131"/>
              <a:ext cx="502920" cy="60840"/>
            </p14:xfrm>
          </p:contentPart>
        </mc:Choice>
        <mc:Fallback>
          <p:pic>
            <p:nvPicPr>
              <p:cNvPr id="52" name="Freihand 51">
                <a:extLst>
                  <a:ext uri="{FF2B5EF4-FFF2-40B4-BE49-F238E27FC236}">
                    <a16:creationId xmlns:a16="http://schemas.microsoft.com/office/drawing/2014/main" id="{D9255181-2C64-417E-8FE4-D994F7E639CC}"/>
                  </a:ext>
                </a:extLst>
              </p:cNvPr>
              <p:cNvPicPr/>
              <p:nvPr/>
            </p:nvPicPr>
            <p:blipFill>
              <a:blip r:embed="rId86"/>
              <a:stretch>
                <a:fillRect/>
              </a:stretch>
            </p:blipFill>
            <p:spPr>
              <a:xfrm>
                <a:off x="8848379" y="2571811"/>
                <a:ext cx="511560" cy="69480"/>
              </a:xfrm>
              <a:prstGeom prst="rect">
                <a:avLst/>
              </a:prstGeom>
            </p:spPr>
          </p:pic>
        </mc:Fallback>
      </mc:AlternateContent>
      <p:grpSp>
        <p:nvGrpSpPr>
          <p:cNvPr id="84" name="Gruppieren 83">
            <a:extLst>
              <a:ext uri="{FF2B5EF4-FFF2-40B4-BE49-F238E27FC236}">
                <a16:creationId xmlns:a16="http://schemas.microsoft.com/office/drawing/2014/main" id="{CF669250-96F8-4BE1-84F5-9F73F8E9F250}"/>
              </a:ext>
            </a:extLst>
          </p:cNvPr>
          <p:cNvGrpSpPr/>
          <p:nvPr/>
        </p:nvGrpSpPr>
        <p:grpSpPr>
          <a:xfrm>
            <a:off x="9450659" y="2334571"/>
            <a:ext cx="2028600" cy="489240"/>
            <a:chOff x="9450659" y="2334571"/>
            <a:chExt cx="2028600" cy="489240"/>
          </a:xfrm>
        </p:grpSpPr>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9251F747-F4F1-4DDB-A73E-D0A7795BB68B}"/>
                    </a:ext>
                  </a:extLst>
                </p14:cNvPr>
                <p14:cNvContentPartPr/>
                <p14:nvPr/>
              </p14:nvContentPartPr>
              <p14:xfrm>
                <a:off x="9759179" y="2584411"/>
                <a:ext cx="1157760" cy="25200"/>
              </p14:xfrm>
            </p:contentPart>
          </mc:Choice>
          <mc:Fallback>
            <p:pic>
              <p:nvPicPr>
                <p:cNvPr id="53" name="Freihand 52">
                  <a:extLst>
                    <a:ext uri="{FF2B5EF4-FFF2-40B4-BE49-F238E27FC236}">
                      <a16:creationId xmlns:a16="http://schemas.microsoft.com/office/drawing/2014/main" id="{9251F747-F4F1-4DDB-A73E-D0A7795BB68B}"/>
                    </a:ext>
                  </a:extLst>
                </p:cNvPr>
                <p:cNvPicPr/>
                <p:nvPr/>
              </p:nvPicPr>
              <p:blipFill>
                <a:blip r:embed="rId88"/>
                <a:stretch>
                  <a:fillRect/>
                </a:stretch>
              </p:blipFill>
              <p:spPr>
                <a:xfrm>
                  <a:off x="9754859" y="2580091"/>
                  <a:ext cx="1166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6F28F47E-986F-4759-B53F-911AA6FC1C12}"/>
                    </a:ext>
                  </a:extLst>
                </p14:cNvPr>
                <p14:cNvContentPartPr/>
                <p14:nvPr/>
              </p14:nvContentPartPr>
              <p14:xfrm>
                <a:off x="10856819" y="2555611"/>
                <a:ext cx="214200" cy="151920"/>
              </p14:xfrm>
            </p:contentPart>
          </mc:Choice>
          <mc:Fallback>
            <p:pic>
              <p:nvPicPr>
                <p:cNvPr id="54" name="Freihand 53">
                  <a:extLst>
                    <a:ext uri="{FF2B5EF4-FFF2-40B4-BE49-F238E27FC236}">
                      <a16:creationId xmlns:a16="http://schemas.microsoft.com/office/drawing/2014/main" id="{6F28F47E-986F-4759-B53F-911AA6FC1C12}"/>
                    </a:ext>
                  </a:extLst>
                </p:cNvPr>
                <p:cNvPicPr/>
                <p:nvPr/>
              </p:nvPicPr>
              <p:blipFill>
                <a:blip r:embed="rId90"/>
                <a:stretch>
                  <a:fillRect/>
                </a:stretch>
              </p:blipFill>
              <p:spPr>
                <a:xfrm>
                  <a:off x="10852499" y="2551291"/>
                  <a:ext cx="222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C47EBD6C-B1FF-4696-ABE1-A954EF46CEFB}"/>
                    </a:ext>
                  </a:extLst>
                </p14:cNvPr>
                <p14:cNvContentPartPr/>
                <p14:nvPr/>
              </p14:nvContentPartPr>
              <p14:xfrm>
                <a:off x="9502859" y="2360131"/>
                <a:ext cx="42120" cy="136080"/>
              </p14:xfrm>
            </p:contentPart>
          </mc:Choice>
          <mc:Fallback>
            <p:pic>
              <p:nvPicPr>
                <p:cNvPr id="56" name="Freihand 55">
                  <a:extLst>
                    <a:ext uri="{FF2B5EF4-FFF2-40B4-BE49-F238E27FC236}">
                      <a16:creationId xmlns:a16="http://schemas.microsoft.com/office/drawing/2014/main" id="{C47EBD6C-B1FF-4696-ABE1-A954EF46CEFB}"/>
                    </a:ext>
                  </a:extLst>
                </p:cNvPr>
                <p:cNvPicPr/>
                <p:nvPr/>
              </p:nvPicPr>
              <p:blipFill>
                <a:blip r:embed="rId92"/>
                <a:stretch>
                  <a:fillRect/>
                </a:stretch>
              </p:blipFill>
              <p:spPr>
                <a:xfrm>
                  <a:off x="9498539" y="2355811"/>
                  <a:ext cx="50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C34F8A9E-1BE8-4B41-A987-107C19793C6F}"/>
                    </a:ext>
                  </a:extLst>
                </p14:cNvPr>
                <p14:cNvContentPartPr/>
                <p14:nvPr/>
              </p14:nvContentPartPr>
              <p14:xfrm>
                <a:off x="9450659" y="2433571"/>
                <a:ext cx="118440" cy="40680"/>
              </p14:xfrm>
            </p:contentPart>
          </mc:Choice>
          <mc:Fallback>
            <p:pic>
              <p:nvPicPr>
                <p:cNvPr id="57" name="Freihand 56">
                  <a:extLst>
                    <a:ext uri="{FF2B5EF4-FFF2-40B4-BE49-F238E27FC236}">
                      <a16:creationId xmlns:a16="http://schemas.microsoft.com/office/drawing/2014/main" id="{C34F8A9E-1BE8-4B41-A987-107C19793C6F}"/>
                    </a:ext>
                  </a:extLst>
                </p:cNvPr>
                <p:cNvPicPr/>
                <p:nvPr/>
              </p:nvPicPr>
              <p:blipFill>
                <a:blip r:embed="rId94"/>
                <a:stretch>
                  <a:fillRect/>
                </a:stretch>
              </p:blipFill>
              <p:spPr>
                <a:xfrm>
                  <a:off x="9446339" y="2429251"/>
                  <a:ext cx="127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72021AB1-0545-42C4-8686-010DA5AEEFCB}"/>
                    </a:ext>
                  </a:extLst>
                </p14:cNvPr>
                <p14:cNvContentPartPr/>
                <p14:nvPr/>
              </p14:nvContentPartPr>
              <p14:xfrm>
                <a:off x="9461819" y="2334571"/>
                <a:ext cx="102240" cy="17640"/>
              </p14:xfrm>
            </p:contentPart>
          </mc:Choice>
          <mc:Fallback>
            <p:pic>
              <p:nvPicPr>
                <p:cNvPr id="58" name="Freihand 57">
                  <a:extLst>
                    <a:ext uri="{FF2B5EF4-FFF2-40B4-BE49-F238E27FC236}">
                      <a16:creationId xmlns:a16="http://schemas.microsoft.com/office/drawing/2014/main" id="{72021AB1-0545-42C4-8686-010DA5AEEFCB}"/>
                    </a:ext>
                  </a:extLst>
                </p:cNvPr>
                <p:cNvPicPr/>
                <p:nvPr/>
              </p:nvPicPr>
              <p:blipFill>
                <a:blip r:embed="rId96"/>
                <a:stretch>
                  <a:fillRect/>
                </a:stretch>
              </p:blipFill>
              <p:spPr>
                <a:xfrm>
                  <a:off x="9457499" y="2330251"/>
                  <a:ext cx="110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498A6581-1660-4B3F-AF24-1C2B1EF7550B}"/>
                    </a:ext>
                  </a:extLst>
                </p14:cNvPr>
                <p14:cNvContentPartPr/>
                <p14:nvPr/>
              </p14:nvContentPartPr>
              <p14:xfrm>
                <a:off x="9576659" y="2387491"/>
                <a:ext cx="112680" cy="82800"/>
              </p14:xfrm>
            </p:contentPart>
          </mc:Choice>
          <mc:Fallback>
            <p:pic>
              <p:nvPicPr>
                <p:cNvPr id="59" name="Freihand 58">
                  <a:extLst>
                    <a:ext uri="{FF2B5EF4-FFF2-40B4-BE49-F238E27FC236}">
                      <a16:creationId xmlns:a16="http://schemas.microsoft.com/office/drawing/2014/main" id="{498A6581-1660-4B3F-AF24-1C2B1EF7550B}"/>
                    </a:ext>
                  </a:extLst>
                </p:cNvPr>
                <p:cNvPicPr/>
                <p:nvPr/>
              </p:nvPicPr>
              <p:blipFill>
                <a:blip r:embed="rId98"/>
                <a:stretch>
                  <a:fillRect/>
                </a:stretch>
              </p:blipFill>
              <p:spPr>
                <a:xfrm>
                  <a:off x="9572339" y="2383171"/>
                  <a:ext cx="121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9279710F-8FBD-4C99-A27A-9C0E77621395}"/>
                    </a:ext>
                  </a:extLst>
                </p14:cNvPr>
                <p14:cNvContentPartPr/>
                <p14:nvPr/>
              </p14:nvContentPartPr>
              <p14:xfrm>
                <a:off x="9704819" y="2395411"/>
                <a:ext cx="66600" cy="146880"/>
              </p14:xfrm>
            </p:contentPart>
          </mc:Choice>
          <mc:Fallback>
            <p:pic>
              <p:nvPicPr>
                <p:cNvPr id="60" name="Freihand 59">
                  <a:extLst>
                    <a:ext uri="{FF2B5EF4-FFF2-40B4-BE49-F238E27FC236}">
                      <a16:creationId xmlns:a16="http://schemas.microsoft.com/office/drawing/2014/main" id="{9279710F-8FBD-4C99-A27A-9C0E77621395}"/>
                    </a:ext>
                  </a:extLst>
                </p:cNvPr>
                <p:cNvPicPr/>
                <p:nvPr/>
              </p:nvPicPr>
              <p:blipFill>
                <a:blip r:embed="rId100"/>
                <a:stretch>
                  <a:fillRect/>
                </a:stretch>
              </p:blipFill>
              <p:spPr>
                <a:xfrm>
                  <a:off x="9700499" y="2391091"/>
                  <a:ext cx="75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6A8AD885-75D3-4693-BD7B-DD2442A25389}"/>
                    </a:ext>
                  </a:extLst>
                </p14:cNvPr>
                <p14:cNvContentPartPr/>
                <p14:nvPr/>
              </p14:nvContentPartPr>
              <p14:xfrm>
                <a:off x="9767099" y="2414851"/>
                <a:ext cx="114480" cy="61920"/>
              </p14:xfrm>
            </p:contentPart>
          </mc:Choice>
          <mc:Fallback>
            <p:pic>
              <p:nvPicPr>
                <p:cNvPr id="61" name="Freihand 60">
                  <a:extLst>
                    <a:ext uri="{FF2B5EF4-FFF2-40B4-BE49-F238E27FC236}">
                      <a16:creationId xmlns:a16="http://schemas.microsoft.com/office/drawing/2014/main" id="{6A8AD885-75D3-4693-BD7B-DD2442A25389}"/>
                    </a:ext>
                  </a:extLst>
                </p:cNvPr>
                <p:cNvPicPr/>
                <p:nvPr/>
              </p:nvPicPr>
              <p:blipFill>
                <a:blip r:embed="rId102"/>
                <a:stretch>
                  <a:fillRect/>
                </a:stretch>
              </p:blipFill>
              <p:spPr>
                <a:xfrm>
                  <a:off x="9762779" y="2410531"/>
                  <a:ext cx="123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FDA7CF02-EC57-4A99-9AE4-49B686DEDCC9}"/>
                    </a:ext>
                  </a:extLst>
                </p14:cNvPr>
                <p14:cNvContentPartPr/>
                <p14:nvPr/>
              </p14:nvContentPartPr>
              <p14:xfrm>
                <a:off x="9872219" y="2367331"/>
                <a:ext cx="55440" cy="103320"/>
              </p14:xfrm>
            </p:contentPart>
          </mc:Choice>
          <mc:Fallback>
            <p:pic>
              <p:nvPicPr>
                <p:cNvPr id="62" name="Freihand 61">
                  <a:extLst>
                    <a:ext uri="{FF2B5EF4-FFF2-40B4-BE49-F238E27FC236}">
                      <a16:creationId xmlns:a16="http://schemas.microsoft.com/office/drawing/2014/main" id="{FDA7CF02-EC57-4A99-9AE4-49B686DEDCC9}"/>
                    </a:ext>
                  </a:extLst>
                </p:cNvPr>
                <p:cNvPicPr/>
                <p:nvPr/>
              </p:nvPicPr>
              <p:blipFill>
                <a:blip r:embed="rId104"/>
                <a:stretch>
                  <a:fillRect/>
                </a:stretch>
              </p:blipFill>
              <p:spPr>
                <a:xfrm>
                  <a:off x="9867899" y="2363011"/>
                  <a:ext cx="64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BC151DD8-2D64-4666-BB65-ACDDA63D6C4F}"/>
                    </a:ext>
                  </a:extLst>
                </p14:cNvPr>
                <p14:cNvContentPartPr/>
                <p14:nvPr/>
              </p14:nvContentPartPr>
              <p14:xfrm>
                <a:off x="9951059" y="2408731"/>
                <a:ext cx="77760" cy="128520"/>
              </p14:xfrm>
            </p:contentPart>
          </mc:Choice>
          <mc:Fallback>
            <p:pic>
              <p:nvPicPr>
                <p:cNvPr id="63" name="Freihand 62">
                  <a:extLst>
                    <a:ext uri="{FF2B5EF4-FFF2-40B4-BE49-F238E27FC236}">
                      <a16:creationId xmlns:a16="http://schemas.microsoft.com/office/drawing/2014/main" id="{BC151DD8-2D64-4666-BB65-ACDDA63D6C4F}"/>
                    </a:ext>
                  </a:extLst>
                </p:cNvPr>
                <p:cNvPicPr/>
                <p:nvPr/>
              </p:nvPicPr>
              <p:blipFill>
                <a:blip r:embed="rId106"/>
                <a:stretch>
                  <a:fillRect/>
                </a:stretch>
              </p:blipFill>
              <p:spPr>
                <a:xfrm>
                  <a:off x="9946739" y="2404411"/>
                  <a:ext cx="86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071A0C56-6DE8-42DA-9369-2A41CF22FD81}"/>
                    </a:ext>
                  </a:extLst>
                </p14:cNvPr>
                <p14:cNvContentPartPr/>
                <p14:nvPr/>
              </p14:nvContentPartPr>
              <p14:xfrm>
                <a:off x="10039979" y="2430691"/>
                <a:ext cx="49680" cy="54720"/>
              </p14:xfrm>
            </p:contentPart>
          </mc:Choice>
          <mc:Fallback>
            <p:pic>
              <p:nvPicPr>
                <p:cNvPr id="64" name="Freihand 63">
                  <a:extLst>
                    <a:ext uri="{FF2B5EF4-FFF2-40B4-BE49-F238E27FC236}">
                      <a16:creationId xmlns:a16="http://schemas.microsoft.com/office/drawing/2014/main" id="{071A0C56-6DE8-42DA-9369-2A41CF22FD81}"/>
                    </a:ext>
                  </a:extLst>
                </p:cNvPr>
                <p:cNvPicPr/>
                <p:nvPr/>
              </p:nvPicPr>
              <p:blipFill>
                <a:blip r:embed="rId108"/>
                <a:stretch>
                  <a:fillRect/>
                </a:stretch>
              </p:blipFill>
              <p:spPr>
                <a:xfrm>
                  <a:off x="10035659" y="2426371"/>
                  <a:ext cx="58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3B898A51-B2AF-4AD3-AAFF-463B2C7B1491}"/>
                    </a:ext>
                  </a:extLst>
                </p14:cNvPr>
                <p14:cNvContentPartPr/>
                <p14:nvPr/>
              </p14:nvContentPartPr>
              <p14:xfrm>
                <a:off x="10088579" y="2424931"/>
                <a:ext cx="50400" cy="51840"/>
              </p14:xfrm>
            </p:contentPart>
          </mc:Choice>
          <mc:Fallback>
            <p:pic>
              <p:nvPicPr>
                <p:cNvPr id="65" name="Freihand 64">
                  <a:extLst>
                    <a:ext uri="{FF2B5EF4-FFF2-40B4-BE49-F238E27FC236}">
                      <a16:creationId xmlns:a16="http://schemas.microsoft.com/office/drawing/2014/main" id="{3B898A51-B2AF-4AD3-AAFF-463B2C7B1491}"/>
                    </a:ext>
                  </a:extLst>
                </p:cNvPr>
                <p:cNvPicPr/>
                <p:nvPr/>
              </p:nvPicPr>
              <p:blipFill>
                <a:blip r:embed="rId110"/>
                <a:stretch>
                  <a:fillRect/>
                </a:stretch>
              </p:blipFill>
              <p:spPr>
                <a:xfrm>
                  <a:off x="10084259" y="2420611"/>
                  <a:ext cx="59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D628BA62-2C7F-40E8-A5BF-228198B861D2}"/>
                    </a:ext>
                  </a:extLst>
                </p14:cNvPr>
                <p14:cNvContentPartPr/>
                <p14:nvPr/>
              </p14:nvContentPartPr>
              <p14:xfrm>
                <a:off x="10138619" y="2420971"/>
                <a:ext cx="65160" cy="122040"/>
              </p14:xfrm>
            </p:contentPart>
          </mc:Choice>
          <mc:Fallback>
            <p:pic>
              <p:nvPicPr>
                <p:cNvPr id="66" name="Freihand 65">
                  <a:extLst>
                    <a:ext uri="{FF2B5EF4-FFF2-40B4-BE49-F238E27FC236}">
                      <a16:creationId xmlns:a16="http://schemas.microsoft.com/office/drawing/2014/main" id="{D628BA62-2C7F-40E8-A5BF-228198B861D2}"/>
                    </a:ext>
                  </a:extLst>
                </p:cNvPr>
                <p:cNvPicPr/>
                <p:nvPr/>
              </p:nvPicPr>
              <p:blipFill>
                <a:blip r:embed="rId112"/>
                <a:stretch>
                  <a:fillRect/>
                </a:stretch>
              </p:blipFill>
              <p:spPr>
                <a:xfrm>
                  <a:off x="10134299" y="2416651"/>
                  <a:ext cx="73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AA131ECE-9CB4-4375-A09A-AC5C71C4576F}"/>
                    </a:ext>
                  </a:extLst>
                </p14:cNvPr>
                <p14:cNvContentPartPr/>
                <p14:nvPr/>
              </p14:nvContentPartPr>
              <p14:xfrm>
                <a:off x="10203779" y="2415211"/>
                <a:ext cx="54360" cy="39600"/>
              </p14:xfrm>
            </p:contentPart>
          </mc:Choice>
          <mc:Fallback>
            <p:pic>
              <p:nvPicPr>
                <p:cNvPr id="67" name="Freihand 66">
                  <a:extLst>
                    <a:ext uri="{FF2B5EF4-FFF2-40B4-BE49-F238E27FC236}">
                      <a16:creationId xmlns:a16="http://schemas.microsoft.com/office/drawing/2014/main" id="{AA131ECE-9CB4-4375-A09A-AC5C71C4576F}"/>
                    </a:ext>
                  </a:extLst>
                </p:cNvPr>
                <p:cNvPicPr/>
                <p:nvPr/>
              </p:nvPicPr>
              <p:blipFill>
                <a:blip r:embed="rId114"/>
                <a:stretch>
                  <a:fillRect/>
                </a:stretch>
              </p:blipFill>
              <p:spPr>
                <a:xfrm>
                  <a:off x="10199459" y="2410891"/>
                  <a:ext cx="63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5C83E704-643C-4370-86E4-C218AB9F75DA}"/>
                    </a:ext>
                  </a:extLst>
                </p14:cNvPr>
                <p14:cNvContentPartPr/>
                <p14:nvPr/>
              </p14:nvContentPartPr>
              <p14:xfrm>
                <a:off x="10277579" y="2357971"/>
                <a:ext cx="152640" cy="122760"/>
              </p14:xfrm>
            </p:contentPart>
          </mc:Choice>
          <mc:Fallback>
            <p:pic>
              <p:nvPicPr>
                <p:cNvPr id="68" name="Freihand 67">
                  <a:extLst>
                    <a:ext uri="{FF2B5EF4-FFF2-40B4-BE49-F238E27FC236}">
                      <a16:creationId xmlns:a16="http://schemas.microsoft.com/office/drawing/2014/main" id="{5C83E704-643C-4370-86E4-C218AB9F75DA}"/>
                    </a:ext>
                  </a:extLst>
                </p:cNvPr>
                <p:cNvPicPr/>
                <p:nvPr/>
              </p:nvPicPr>
              <p:blipFill>
                <a:blip r:embed="rId116"/>
                <a:stretch>
                  <a:fillRect/>
                </a:stretch>
              </p:blipFill>
              <p:spPr>
                <a:xfrm>
                  <a:off x="10273259" y="2353651"/>
                  <a:ext cx="161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581CAF26-4A13-4E65-9658-3012A2D6020A}"/>
                    </a:ext>
                  </a:extLst>
                </p14:cNvPr>
                <p14:cNvContentPartPr/>
                <p14:nvPr/>
              </p14:nvContentPartPr>
              <p14:xfrm>
                <a:off x="10434899" y="2399371"/>
                <a:ext cx="360" cy="360"/>
              </p14:xfrm>
            </p:contentPart>
          </mc:Choice>
          <mc:Fallback>
            <p:pic>
              <p:nvPicPr>
                <p:cNvPr id="69" name="Freihand 68">
                  <a:extLst>
                    <a:ext uri="{FF2B5EF4-FFF2-40B4-BE49-F238E27FC236}">
                      <a16:creationId xmlns:a16="http://schemas.microsoft.com/office/drawing/2014/main" id="{581CAF26-4A13-4E65-9658-3012A2D6020A}"/>
                    </a:ext>
                  </a:extLst>
                </p:cNvPr>
                <p:cNvPicPr/>
                <p:nvPr/>
              </p:nvPicPr>
              <p:blipFill>
                <a:blip r:embed="rId118"/>
                <a:stretch>
                  <a:fillRect/>
                </a:stretch>
              </p:blipFill>
              <p:spPr>
                <a:xfrm>
                  <a:off x="10430579" y="23950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7671BD76-E1BC-49C9-B09C-97AEBA58910E}"/>
                    </a:ext>
                  </a:extLst>
                </p14:cNvPr>
                <p14:cNvContentPartPr/>
                <p14:nvPr/>
              </p14:nvContentPartPr>
              <p14:xfrm>
                <a:off x="10427699" y="2425651"/>
                <a:ext cx="69480" cy="30240"/>
              </p14:xfrm>
            </p:contentPart>
          </mc:Choice>
          <mc:Fallback>
            <p:pic>
              <p:nvPicPr>
                <p:cNvPr id="70" name="Freihand 69">
                  <a:extLst>
                    <a:ext uri="{FF2B5EF4-FFF2-40B4-BE49-F238E27FC236}">
                      <a16:creationId xmlns:a16="http://schemas.microsoft.com/office/drawing/2014/main" id="{7671BD76-E1BC-49C9-B09C-97AEBA58910E}"/>
                    </a:ext>
                  </a:extLst>
                </p:cNvPr>
                <p:cNvPicPr/>
                <p:nvPr/>
              </p:nvPicPr>
              <p:blipFill>
                <a:blip r:embed="rId120"/>
                <a:stretch>
                  <a:fillRect/>
                </a:stretch>
              </p:blipFill>
              <p:spPr>
                <a:xfrm>
                  <a:off x="10423379" y="2421331"/>
                  <a:ext cx="78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001EFEC1-9AE6-44FE-AB65-02ED62B4208E}"/>
                    </a:ext>
                  </a:extLst>
                </p14:cNvPr>
                <p14:cNvContentPartPr/>
                <p14:nvPr/>
              </p14:nvContentPartPr>
              <p14:xfrm>
                <a:off x="9498539" y="2563891"/>
                <a:ext cx="128880" cy="207720"/>
              </p14:xfrm>
            </p:contentPart>
          </mc:Choice>
          <mc:Fallback>
            <p:pic>
              <p:nvPicPr>
                <p:cNvPr id="71" name="Freihand 70">
                  <a:extLst>
                    <a:ext uri="{FF2B5EF4-FFF2-40B4-BE49-F238E27FC236}">
                      <a16:creationId xmlns:a16="http://schemas.microsoft.com/office/drawing/2014/main" id="{001EFEC1-9AE6-44FE-AB65-02ED62B4208E}"/>
                    </a:ext>
                  </a:extLst>
                </p:cNvPr>
                <p:cNvPicPr/>
                <p:nvPr/>
              </p:nvPicPr>
              <p:blipFill>
                <a:blip r:embed="rId122"/>
                <a:stretch>
                  <a:fillRect/>
                </a:stretch>
              </p:blipFill>
              <p:spPr>
                <a:xfrm>
                  <a:off x="9494219" y="2559571"/>
                  <a:ext cx="137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2970DE4E-8C03-4BBF-AA5D-F0118FAAE2FE}"/>
                    </a:ext>
                  </a:extLst>
                </p14:cNvPr>
                <p14:cNvContentPartPr/>
                <p14:nvPr/>
              </p14:nvContentPartPr>
              <p14:xfrm>
                <a:off x="9743699" y="2568571"/>
                <a:ext cx="281880" cy="131400"/>
              </p14:xfrm>
            </p:contentPart>
          </mc:Choice>
          <mc:Fallback>
            <p:pic>
              <p:nvPicPr>
                <p:cNvPr id="72" name="Freihand 71">
                  <a:extLst>
                    <a:ext uri="{FF2B5EF4-FFF2-40B4-BE49-F238E27FC236}">
                      <a16:creationId xmlns:a16="http://schemas.microsoft.com/office/drawing/2014/main" id="{2970DE4E-8C03-4BBF-AA5D-F0118FAAE2FE}"/>
                    </a:ext>
                  </a:extLst>
                </p:cNvPr>
                <p:cNvPicPr/>
                <p:nvPr/>
              </p:nvPicPr>
              <p:blipFill>
                <a:blip r:embed="rId124"/>
                <a:stretch>
                  <a:fillRect/>
                </a:stretch>
              </p:blipFill>
              <p:spPr>
                <a:xfrm>
                  <a:off x="9739379" y="2564251"/>
                  <a:ext cx="290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36797BF2-DDDE-47A7-8C84-EE5E995147B1}"/>
                    </a:ext>
                  </a:extLst>
                </p14:cNvPr>
                <p14:cNvContentPartPr/>
                <p14:nvPr/>
              </p14:nvContentPartPr>
              <p14:xfrm>
                <a:off x="10023779" y="2620051"/>
                <a:ext cx="34560" cy="16560"/>
              </p14:xfrm>
            </p:contentPart>
          </mc:Choice>
          <mc:Fallback>
            <p:pic>
              <p:nvPicPr>
                <p:cNvPr id="73" name="Freihand 72">
                  <a:extLst>
                    <a:ext uri="{FF2B5EF4-FFF2-40B4-BE49-F238E27FC236}">
                      <a16:creationId xmlns:a16="http://schemas.microsoft.com/office/drawing/2014/main" id="{36797BF2-DDDE-47A7-8C84-EE5E995147B1}"/>
                    </a:ext>
                  </a:extLst>
                </p:cNvPr>
                <p:cNvPicPr/>
                <p:nvPr/>
              </p:nvPicPr>
              <p:blipFill>
                <a:blip r:embed="rId126"/>
                <a:stretch>
                  <a:fillRect/>
                </a:stretch>
              </p:blipFill>
              <p:spPr>
                <a:xfrm>
                  <a:off x="10019459" y="2615731"/>
                  <a:ext cx="43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5028F50A-1183-46E3-8EE1-9E132A9D9AC3}"/>
                    </a:ext>
                  </a:extLst>
                </p14:cNvPr>
                <p14:cNvContentPartPr/>
                <p14:nvPr/>
              </p14:nvContentPartPr>
              <p14:xfrm>
                <a:off x="10057619" y="2641291"/>
                <a:ext cx="88560" cy="47880"/>
              </p14:xfrm>
            </p:contentPart>
          </mc:Choice>
          <mc:Fallback>
            <p:pic>
              <p:nvPicPr>
                <p:cNvPr id="74" name="Freihand 73">
                  <a:extLst>
                    <a:ext uri="{FF2B5EF4-FFF2-40B4-BE49-F238E27FC236}">
                      <a16:creationId xmlns:a16="http://schemas.microsoft.com/office/drawing/2014/main" id="{5028F50A-1183-46E3-8EE1-9E132A9D9AC3}"/>
                    </a:ext>
                  </a:extLst>
                </p:cNvPr>
                <p:cNvPicPr/>
                <p:nvPr/>
              </p:nvPicPr>
              <p:blipFill>
                <a:blip r:embed="rId128"/>
                <a:stretch>
                  <a:fillRect/>
                </a:stretch>
              </p:blipFill>
              <p:spPr>
                <a:xfrm>
                  <a:off x="10053299" y="2636971"/>
                  <a:ext cx="97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6" name="Freihand 75">
                  <a:extLst>
                    <a:ext uri="{FF2B5EF4-FFF2-40B4-BE49-F238E27FC236}">
                      <a16:creationId xmlns:a16="http://schemas.microsoft.com/office/drawing/2014/main" id="{67E1B125-865D-47F3-BFE6-5AAC086D141D}"/>
                    </a:ext>
                  </a:extLst>
                </p14:cNvPr>
                <p14:cNvContentPartPr/>
                <p14:nvPr/>
              </p14:nvContentPartPr>
              <p14:xfrm>
                <a:off x="10228979" y="2609611"/>
                <a:ext cx="85320" cy="118800"/>
              </p14:xfrm>
            </p:contentPart>
          </mc:Choice>
          <mc:Fallback>
            <p:pic>
              <p:nvPicPr>
                <p:cNvPr id="76" name="Freihand 75">
                  <a:extLst>
                    <a:ext uri="{FF2B5EF4-FFF2-40B4-BE49-F238E27FC236}">
                      <a16:creationId xmlns:a16="http://schemas.microsoft.com/office/drawing/2014/main" id="{67E1B125-865D-47F3-BFE6-5AAC086D141D}"/>
                    </a:ext>
                  </a:extLst>
                </p:cNvPr>
                <p:cNvPicPr/>
                <p:nvPr/>
              </p:nvPicPr>
              <p:blipFill>
                <a:blip r:embed="rId130"/>
                <a:stretch>
                  <a:fillRect/>
                </a:stretch>
              </p:blipFill>
              <p:spPr>
                <a:xfrm>
                  <a:off x="10224659" y="2605291"/>
                  <a:ext cx="93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7" name="Freihand 76">
                  <a:extLst>
                    <a:ext uri="{FF2B5EF4-FFF2-40B4-BE49-F238E27FC236}">
                      <a16:creationId xmlns:a16="http://schemas.microsoft.com/office/drawing/2014/main" id="{EA2EE27B-3B40-4BA5-8F44-014E5DE4A953}"/>
                    </a:ext>
                  </a:extLst>
                </p14:cNvPr>
                <p14:cNvContentPartPr/>
                <p14:nvPr/>
              </p14:nvContentPartPr>
              <p14:xfrm>
                <a:off x="10304939" y="2613931"/>
                <a:ext cx="53280" cy="123480"/>
              </p14:xfrm>
            </p:contentPart>
          </mc:Choice>
          <mc:Fallback>
            <p:pic>
              <p:nvPicPr>
                <p:cNvPr id="77" name="Freihand 76">
                  <a:extLst>
                    <a:ext uri="{FF2B5EF4-FFF2-40B4-BE49-F238E27FC236}">
                      <a16:creationId xmlns:a16="http://schemas.microsoft.com/office/drawing/2014/main" id="{EA2EE27B-3B40-4BA5-8F44-014E5DE4A953}"/>
                    </a:ext>
                  </a:extLst>
                </p:cNvPr>
                <p:cNvPicPr/>
                <p:nvPr/>
              </p:nvPicPr>
              <p:blipFill>
                <a:blip r:embed="rId132"/>
                <a:stretch>
                  <a:fillRect/>
                </a:stretch>
              </p:blipFill>
              <p:spPr>
                <a:xfrm>
                  <a:off x="10300619" y="2609251"/>
                  <a:ext cx="61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8" name="Freihand 77">
                  <a:extLst>
                    <a:ext uri="{FF2B5EF4-FFF2-40B4-BE49-F238E27FC236}">
                      <a16:creationId xmlns:a16="http://schemas.microsoft.com/office/drawing/2014/main" id="{ED1149BC-E22F-4DE7-8A72-49D4AADF6F97}"/>
                    </a:ext>
                  </a:extLst>
                </p14:cNvPr>
                <p14:cNvContentPartPr/>
                <p14:nvPr/>
              </p14:nvContentPartPr>
              <p14:xfrm>
                <a:off x="10363259" y="2675131"/>
                <a:ext cx="177840" cy="148680"/>
              </p14:xfrm>
            </p:contentPart>
          </mc:Choice>
          <mc:Fallback>
            <p:pic>
              <p:nvPicPr>
                <p:cNvPr id="78" name="Freihand 77">
                  <a:extLst>
                    <a:ext uri="{FF2B5EF4-FFF2-40B4-BE49-F238E27FC236}">
                      <a16:creationId xmlns:a16="http://schemas.microsoft.com/office/drawing/2014/main" id="{ED1149BC-E22F-4DE7-8A72-49D4AADF6F97}"/>
                    </a:ext>
                  </a:extLst>
                </p:cNvPr>
                <p:cNvPicPr/>
                <p:nvPr/>
              </p:nvPicPr>
              <p:blipFill>
                <a:blip r:embed="rId134"/>
                <a:stretch>
                  <a:fillRect/>
                </a:stretch>
              </p:blipFill>
              <p:spPr>
                <a:xfrm>
                  <a:off x="10358939" y="2670811"/>
                  <a:ext cx="186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F670BD19-B040-437D-BC13-00CB9F38B76C}"/>
                    </a:ext>
                  </a:extLst>
                </p14:cNvPr>
                <p14:cNvContentPartPr/>
                <p14:nvPr/>
              </p14:nvContentPartPr>
              <p14:xfrm>
                <a:off x="10570979" y="2644531"/>
                <a:ext cx="84600" cy="64800"/>
              </p14:xfrm>
            </p:contentPart>
          </mc:Choice>
          <mc:Fallback>
            <p:pic>
              <p:nvPicPr>
                <p:cNvPr id="79" name="Freihand 78">
                  <a:extLst>
                    <a:ext uri="{FF2B5EF4-FFF2-40B4-BE49-F238E27FC236}">
                      <a16:creationId xmlns:a16="http://schemas.microsoft.com/office/drawing/2014/main" id="{F670BD19-B040-437D-BC13-00CB9F38B76C}"/>
                    </a:ext>
                  </a:extLst>
                </p:cNvPr>
                <p:cNvPicPr/>
                <p:nvPr/>
              </p:nvPicPr>
              <p:blipFill>
                <a:blip r:embed="rId136"/>
                <a:stretch>
                  <a:fillRect/>
                </a:stretch>
              </p:blipFill>
              <p:spPr>
                <a:xfrm>
                  <a:off x="10566659" y="2640211"/>
                  <a:ext cx="93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CA23AF73-3744-4B5E-B901-B58145449512}"/>
                    </a:ext>
                  </a:extLst>
                </p14:cNvPr>
                <p14:cNvContentPartPr/>
                <p14:nvPr/>
              </p14:nvContentPartPr>
              <p14:xfrm>
                <a:off x="10756379" y="2628691"/>
                <a:ext cx="184320" cy="129240"/>
              </p14:xfrm>
            </p:contentPart>
          </mc:Choice>
          <mc:Fallback>
            <p:pic>
              <p:nvPicPr>
                <p:cNvPr id="80" name="Freihand 79">
                  <a:extLst>
                    <a:ext uri="{FF2B5EF4-FFF2-40B4-BE49-F238E27FC236}">
                      <a16:creationId xmlns:a16="http://schemas.microsoft.com/office/drawing/2014/main" id="{CA23AF73-3744-4B5E-B901-B58145449512}"/>
                    </a:ext>
                  </a:extLst>
                </p:cNvPr>
                <p:cNvPicPr/>
                <p:nvPr/>
              </p:nvPicPr>
              <p:blipFill>
                <a:blip r:embed="rId138"/>
                <a:stretch>
                  <a:fillRect/>
                </a:stretch>
              </p:blipFill>
              <p:spPr>
                <a:xfrm>
                  <a:off x="10752059" y="2624371"/>
                  <a:ext cx="192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1" name="Freihand 80">
                  <a:extLst>
                    <a:ext uri="{FF2B5EF4-FFF2-40B4-BE49-F238E27FC236}">
                      <a16:creationId xmlns:a16="http://schemas.microsoft.com/office/drawing/2014/main" id="{F755D51B-017C-452A-A197-9AF57E176C61}"/>
                    </a:ext>
                  </a:extLst>
                </p14:cNvPr>
                <p14:cNvContentPartPr/>
                <p14:nvPr/>
              </p14:nvContentPartPr>
              <p14:xfrm>
                <a:off x="11042579" y="2692771"/>
                <a:ext cx="62280" cy="82440"/>
              </p14:xfrm>
            </p:contentPart>
          </mc:Choice>
          <mc:Fallback>
            <p:pic>
              <p:nvPicPr>
                <p:cNvPr id="81" name="Freihand 80">
                  <a:extLst>
                    <a:ext uri="{FF2B5EF4-FFF2-40B4-BE49-F238E27FC236}">
                      <a16:creationId xmlns:a16="http://schemas.microsoft.com/office/drawing/2014/main" id="{F755D51B-017C-452A-A197-9AF57E176C61}"/>
                    </a:ext>
                  </a:extLst>
                </p:cNvPr>
                <p:cNvPicPr/>
                <p:nvPr/>
              </p:nvPicPr>
              <p:blipFill>
                <a:blip r:embed="rId140"/>
                <a:stretch>
                  <a:fillRect/>
                </a:stretch>
              </p:blipFill>
              <p:spPr>
                <a:xfrm>
                  <a:off x="11038259" y="2688451"/>
                  <a:ext cx="70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49421D40-5C7C-45D8-BFA0-DC575A868D0B}"/>
                    </a:ext>
                  </a:extLst>
                </p14:cNvPr>
                <p14:cNvContentPartPr/>
                <p14:nvPr/>
              </p14:nvContentPartPr>
              <p14:xfrm>
                <a:off x="11116379" y="2716171"/>
                <a:ext cx="223560" cy="49680"/>
              </p14:xfrm>
            </p:contentPart>
          </mc:Choice>
          <mc:Fallback>
            <p:pic>
              <p:nvPicPr>
                <p:cNvPr id="82" name="Freihand 81">
                  <a:extLst>
                    <a:ext uri="{FF2B5EF4-FFF2-40B4-BE49-F238E27FC236}">
                      <a16:creationId xmlns:a16="http://schemas.microsoft.com/office/drawing/2014/main" id="{49421D40-5C7C-45D8-BFA0-DC575A868D0B}"/>
                    </a:ext>
                  </a:extLst>
                </p:cNvPr>
                <p:cNvPicPr/>
                <p:nvPr/>
              </p:nvPicPr>
              <p:blipFill>
                <a:blip r:embed="rId142"/>
                <a:stretch>
                  <a:fillRect/>
                </a:stretch>
              </p:blipFill>
              <p:spPr>
                <a:xfrm>
                  <a:off x="11112059" y="2711851"/>
                  <a:ext cx="232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8A533CFD-E749-4A0F-BF29-B55FB280CB77}"/>
                    </a:ext>
                  </a:extLst>
                </p14:cNvPr>
                <p14:cNvContentPartPr/>
                <p14:nvPr/>
              </p14:nvContentPartPr>
              <p14:xfrm>
                <a:off x="11364779" y="2701051"/>
                <a:ext cx="114480" cy="59040"/>
              </p14:xfrm>
            </p:contentPart>
          </mc:Choice>
          <mc:Fallback>
            <p:pic>
              <p:nvPicPr>
                <p:cNvPr id="83" name="Freihand 82">
                  <a:extLst>
                    <a:ext uri="{FF2B5EF4-FFF2-40B4-BE49-F238E27FC236}">
                      <a16:creationId xmlns:a16="http://schemas.microsoft.com/office/drawing/2014/main" id="{8A533CFD-E749-4A0F-BF29-B55FB280CB77}"/>
                    </a:ext>
                  </a:extLst>
                </p:cNvPr>
                <p:cNvPicPr/>
                <p:nvPr/>
              </p:nvPicPr>
              <p:blipFill>
                <a:blip r:embed="rId144"/>
                <a:stretch>
                  <a:fillRect/>
                </a:stretch>
              </p:blipFill>
              <p:spPr>
                <a:xfrm>
                  <a:off x="11360459" y="2696731"/>
                  <a:ext cx="123120" cy="67680"/>
                </a:xfrm>
                <a:prstGeom prst="rect">
                  <a:avLst/>
                </a:prstGeom>
              </p:spPr>
            </p:pic>
          </mc:Fallback>
        </mc:AlternateContent>
      </p:grpSp>
      <p:grpSp>
        <p:nvGrpSpPr>
          <p:cNvPr id="96" name="Gruppieren 95">
            <a:extLst>
              <a:ext uri="{FF2B5EF4-FFF2-40B4-BE49-F238E27FC236}">
                <a16:creationId xmlns:a16="http://schemas.microsoft.com/office/drawing/2014/main" id="{800D1099-5325-4400-A690-59B0AAA888C2}"/>
              </a:ext>
            </a:extLst>
          </p:cNvPr>
          <p:cNvGrpSpPr/>
          <p:nvPr/>
        </p:nvGrpSpPr>
        <p:grpSpPr>
          <a:xfrm>
            <a:off x="438059" y="4281451"/>
            <a:ext cx="1512000" cy="193680"/>
            <a:chOff x="438059" y="4281451"/>
            <a:chExt cx="1512000" cy="193680"/>
          </a:xfrm>
        </p:grpSpPr>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34B88E99-1456-42FA-812B-626880319E4B}"/>
                    </a:ext>
                  </a:extLst>
                </p14:cNvPr>
                <p14:cNvContentPartPr/>
                <p14:nvPr/>
              </p14:nvContentPartPr>
              <p14:xfrm>
                <a:off x="438059" y="4389451"/>
                <a:ext cx="212040" cy="85680"/>
              </p14:xfrm>
            </p:contentPart>
          </mc:Choice>
          <mc:Fallback>
            <p:pic>
              <p:nvPicPr>
                <p:cNvPr id="85" name="Freihand 84">
                  <a:extLst>
                    <a:ext uri="{FF2B5EF4-FFF2-40B4-BE49-F238E27FC236}">
                      <a16:creationId xmlns:a16="http://schemas.microsoft.com/office/drawing/2014/main" id="{34B88E99-1456-42FA-812B-626880319E4B}"/>
                    </a:ext>
                  </a:extLst>
                </p:cNvPr>
                <p:cNvPicPr/>
                <p:nvPr/>
              </p:nvPicPr>
              <p:blipFill>
                <a:blip r:embed="rId146"/>
                <a:stretch>
                  <a:fillRect/>
                </a:stretch>
              </p:blipFill>
              <p:spPr>
                <a:xfrm>
                  <a:off x="433739" y="4385131"/>
                  <a:ext cx="220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FC51215D-9A63-4331-9AB6-BBBDFC50CB83}"/>
                    </a:ext>
                  </a:extLst>
                </p14:cNvPr>
                <p14:cNvContentPartPr/>
                <p14:nvPr/>
              </p14:nvContentPartPr>
              <p14:xfrm>
                <a:off x="593939" y="4309531"/>
                <a:ext cx="17280" cy="15480"/>
              </p14:xfrm>
            </p:contentPart>
          </mc:Choice>
          <mc:Fallback>
            <p:pic>
              <p:nvPicPr>
                <p:cNvPr id="86" name="Freihand 85">
                  <a:extLst>
                    <a:ext uri="{FF2B5EF4-FFF2-40B4-BE49-F238E27FC236}">
                      <a16:creationId xmlns:a16="http://schemas.microsoft.com/office/drawing/2014/main" id="{FC51215D-9A63-4331-9AB6-BBBDFC50CB83}"/>
                    </a:ext>
                  </a:extLst>
                </p:cNvPr>
                <p:cNvPicPr/>
                <p:nvPr/>
              </p:nvPicPr>
              <p:blipFill>
                <a:blip r:embed="rId148"/>
                <a:stretch>
                  <a:fillRect/>
                </a:stretch>
              </p:blipFill>
              <p:spPr>
                <a:xfrm>
                  <a:off x="589619" y="4305211"/>
                  <a:ext cx="25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78B02667-E4D9-4EF0-96AE-01E6BC0D90CD}"/>
                    </a:ext>
                  </a:extLst>
                </p14:cNvPr>
                <p14:cNvContentPartPr/>
                <p14:nvPr/>
              </p14:nvContentPartPr>
              <p14:xfrm>
                <a:off x="840539" y="4338691"/>
                <a:ext cx="72720" cy="109440"/>
              </p14:xfrm>
            </p:contentPart>
          </mc:Choice>
          <mc:Fallback>
            <p:pic>
              <p:nvPicPr>
                <p:cNvPr id="87" name="Freihand 86">
                  <a:extLst>
                    <a:ext uri="{FF2B5EF4-FFF2-40B4-BE49-F238E27FC236}">
                      <a16:creationId xmlns:a16="http://schemas.microsoft.com/office/drawing/2014/main" id="{78B02667-E4D9-4EF0-96AE-01E6BC0D90CD}"/>
                    </a:ext>
                  </a:extLst>
                </p:cNvPr>
                <p:cNvPicPr/>
                <p:nvPr/>
              </p:nvPicPr>
              <p:blipFill>
                <a:blip r:embed="rId150"/>
                <a:stretch>
                  <a:fillRect/>
                </a:stretch>
              </p:blipFill>
              <p:spPr>
                <a:xfrm>
                  <a:off x="836219" y="4334371"/>
                  <a:ext cx="81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1D7DB230-06E0-4DEF-BBF8-FDB6FC57D229}"/>
                    </a:ext>
                  </a:extLst>
                </p14:cNvPr>
                <p14:cNvContentPartPr/>
                <p14:nvPr/>
              </p14:nvContentPartPr>
              <p14:xfrm>
                <a:off x="967979" y="4372171"/>
                <a:ext cx="77760" cy="42120"/>
              </p14:xfrm>
            </p:contentPart>
          </mc:Choice>
          <mc:Fallback>
            <p:pic>
              <p:nvPicPr>
                <p:cNvPr id="88" name="Freihand 87">
                  <a:extLst>
                    <a:ext uri="{FF2B5EF4-FFF2-40B4-BE49-F238E27FC236}">
                      <a16:creationId xmlns:a16="http://schemas.microsoft.com/office/drawing/2014/main" id="{1D7DB230-06E0-4DEF-BBF8-FDB6FC57D229}"/>
                    </a:ext>
                  </a:extLst>
                </p:cNvPr>
                <p:cNvPicPr/>
                <p:nvPr/>
              </p:nvPicPr>
              <p:blipFill>
                <a:blip r:embed="rId152"/>
                <a:stretch>
                  <a:fillRect/>
                </a:stretch>
              </p:blipFill>
              <p:spPr>
                <a:xfrm>
                  <a:off x="963659" y="4367851"/>
                  <a:ext cx="86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D4629E1C-FEEF-4BBB-846D-C949EC831EC6}"/>
                    </a:ext>
                  </a:extLst>
                </p14:cNvPr>
                <p14:cNvContentPartPr/>
                <p14:nvPr/>
              </p14:nvContentPartPr>
              <p14:xfrm>
                <a:off x="1079939" y="4347691"/>
                <a:ext cx="43200" cy="91440"/>
              </p14:xfrm>
            </p:contentPart>
          </mc:Choice>
          <mc:Fallback>
            <p:pic>
              <p:nvPicPr>
                <p:cNvPr id="89" name="Freihand 88">
                  <a:extLst>
                    <a:ext uri="{FF2B5EF4-FFF2-40B4-BE49-F238E27FC236}">
                      <a16:creationId xmlns:a16="http://schemas.microsoft.com/office/drawing/2014/main" id="{D4629E1C-FEEF-4BBB-846D-C949EC831EC6}"/>
                    </a:ext>
                  </a:extLst>
                </p:cNvPr>
                <p:cNvPicPr/>
                <p:nvPr/>
              </p:nvPicPr>
              <p:blipFill>
                <a:blip r:embed="rId154"/>
                <a:stretch>
                  <a:fillRect/>
                </a:stretch>
              </p:blipFill>
              <p:spPr>
                <a:xfrm>
                  <a:off x="1075619" y="4343371"/>
                  <a:ext cx="51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A428A1D7-E591-417D-BF47-0D9658CF784B}"/>
                    </a:ext>
                  </a:extLst>
                </p14:cNvPr>
                <p14:cNvContentPartPr/>
                <p14:nvPr/>
              </p14:nvContentPartPr>
              <p14:xfrm>
                <a:off x="1190819" y="4341571"/>
                <a:ext cx="80280" cy="87480"/>
              </p14:xfrm>
            </p:contentPart>
          </mc:Choice>
          <mc:Fallback>
            <p:pic>
              <p:nvPicPr>
                <p:cNvPr id="90" name="Freihand 89">
                  <a:extLst>
                    <a:ext uri="{FF2B5EF4-FFF2-40B4-BE49-F238E27FC236}">
                      <a16:creationId xmlns:a16="http://schemas.microsoft.com/office/drawing/2014/main" id="{A428A1D7-E591-417D-BF47-0D9658CF784B}"/>
                    </a:ext>
                  </a:extLst>
                </p:cNvPr>
                <p:cNvPicPr/>
                <p:nvPr/>
              </p:nvPicPr>
              <p:blipFill>
                <a:blip r:embed="rId156"/>
                <a:stretch>
                  <a:fillRect/>
                </a:stretch>
              </p:blipFill>
              <p:spPr>
                <a:xfrm>
                  <a:off x="1186499" y="4337251"/>
                  <a:ext cx="88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9B375446-E3B2-459A-88A2-7747FB695689}"/>
                    </a:ext>
                  </a:extLst>
                </p14:cNvPr>
                <p14:cNvContentPartPr/>
                <p14:nvPr/>
              </p14:nvContentPartPr>
              <p14:xfrm>
                <a:off x="1488539" y="4309171"/>
                <a:ext cx="90000" cy="92880"/>
              </p14:xfrm>
            </p:contentPart>
          </mc:Choice>
          <mc:Fallback>
            <p:pic>
              <p:nvPicPr>
                <p:cNvPr id="92" name="Freihand 91">
                  <a:extLst>
                    <a:ext uri="{FF2B5EF4-FFF2-40B4-BE49-F238E27FC236}">
                      <a16:creationId xmlns:a16="http://schemas.microsoft.com/office/drawing/2014/main" id="{9B375446-E3B2-459A-88A2-7747FB695689}"/>
                    </a:ext>
                  </a:extLst>
                </p:cNvPr>
                <p:cNvPicPr/>
                <p:nvPr/>
              </p:nvPicPr>
              <p:blipFill>
                <a:blip r:embed="rId158"/>
                <a:stretch>
                  <a:fillRect/>
                </a:stretch>
              </p:blipFill>
              <p:spPr>
                <a:xfrm>
                  <a:off x="1484219" y="4304851"/>
                  <a:ext cx="98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3EEA1206-4D02-4C3A-B04C-9BE83DFA8D48}"/>
                    </a:ext>
                  </a:extLst>
                </p14:cNvPr>
                <p14:cNvContentPartPr/>
                <p14:nvPr/>
              </p14:nvContentPartPr>
              <p14:xfrm>
                <a:off x="1601579" y="4281451"/>
                <a:ext cx="233640" cy="130680"/>
              </p14:xfrm>
            </p:contentPart>
          </mc:Choice>
          <mc:Fallback>
            <p:pic>
              <p:nvPicPr>
                <p:cNvPr id="93" name="Freihand 92">
                  <a:extLst>
                    <a:ext uri="{FF2B5EF4-FFF2-40B4-BE49-F238E27FC236}">
                      <a16:creationId xmlns:a16="http://schemas.microsoft.com/office/drawing/2014/main" id="{3EEA1206-4D02-4C3A-B04C-9BE83DFA8D48}"/>
                    </a:ext>
                  </a:extLst>
                </p:cNvPr>
                <p:cNvPicPr/>
                <p:nvPr/>
              </p:nvPicPr>
              <p:blipFill>
                <a:blip r:embed="rId160"/>
                <a:stretch>
                  <a:fillRect/>
                </a:stretch>
              </p:blipFill>
              <p:spPr>
                <a:xfrm>
                  <a:off x="1597259" y="4277131"/>
                  <a:ext cx="242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FB75EC9E-4FCB-4EBB-96B2-A01FA80EB484}"/>
                    </a:ext>
                  </a:extLst>
                </p14:cNvPr>
                <p14:cNvContentPartPr/>
                <p14:nvPr/>
              </p14:nvContentPartPr>
              <p14:xfrm>
                <a:off x="1833419" y="4345531"/>
                <a:ext cx="20520" cy="14040"/>
              </p14:xfrm>
            </p:contentPart>
          </mc:Choice>
          <mc:Fallback>
            <p:pic>
              <p:nvPicPr>
                <p:cNvPr id="94" name="Freihand 93">
                  <a:extLst>
                    <a:ext uri="{FF2B5EF4-FFF2-40B4-BE49-F238E27FC236}">
                      <a16:creationId xmlns:a16="http://schemas.microsoft.com/office/drawing/2014/main" id="{FB75EC9E-4FCB-4EBB-96B2-A01FA80EB484}"/>
                    </a:ext>
                  </a:extLst>
                </p:cNvPr>
                <p:cNvPicPr/>
                <p:nvPr/>
              </p:nvPicPr>
              <p:blipFill>
                <a:blip r:embed="rId162"/>
                <a:stretch>
                  <a:fillRect/>
                </a:stretch>
              </p:blipFill>
              <p:spPr>
                <a:xfrm>
                  <a:off x="1829099" y="4341211"/>
                  <a:ext cx="29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11C3D0E7-48D3-4033-AD1B-BEF8D8FB2413}"/>
                    </a:ext>
                  </a:extLst>
                </p14:cNvPr>
                <p14:cNvContentPartPr/>
                <p14:nvPr/>
              </p14:nvContentPartPr>
              <p14:xfrm>
                <a:off x="1872659" y="4375051"/>
                <a:ext cx="77400" cy="41400"/>
              </p14:xfrm>
            </p:contentPart>
          </mc:Choice>
          <mc:Fallback>
            <p:pic>
              <p:nvPicPr>
                <p:cNvPr id="95" name="Freihand 94">
                  <a:extLst>
                    <a:ext uri="{FF2B5EF4-FFF2-40B4-BE49-F238E27FC236}">
                      <a16:creationId xmlns:a16="http://schemas.microsoft.com/office/drawing/2014/main" id="{11C3D0E7-48D3-4033-AD1B-BEF8D8FB2413}"/>
                    </a:ext>
                  </a:extLst>
                </p:cNvPr>
                <p:cNvPicPr/>
                <p:nvPr/>
              </p:nvPicPr>
              <p:blipFill>
                <a:blip r:embed="rId164"/>
                <a:stretch>
                  <a:fillRect/>
                </a:stretch>
              </p:blipFill>
              <p:spPr>
                <a:xfrm>
                  <a:off x="1868339" y="4370731"/>
                  <a:ext cx="86040" cy="50040"/>
                </a:xfrm>
                <a:prstGeom prst="rect">
                  <a:avLst/>
                </a:prstGeom>
              </p:spPr>
            </p:pic>
          </mc:Fallback>
        </mc:AlternateContent>
      </p:grpSp>
      <p:grpSp>
        <p:nvGrpSpPr>
          <p:cNvPr id="115" name="Gruppieren 114">
            <a:extLst>
              <a:ext uri="{FF2B5EF4-FFF2-40B4-BE49-F238E27FC236}">
                <a16:creationId xmlns:a16="http://schemas.microsoft.com/office/drawing/2014/main" id="{70F0854C-61DC-4008-9B3E-F5F7EFA90561}"/>
              </a:ext>
            </a:extLst>
          </p:cNvPr>
          <p:cNvGrpSpPr/>
          <p:nvPr/>
        </p:nvGrpSpPr>
        <p:grpSpPr>
          <a:xfrm>
            <a:off x="2127179" y="4236811"/>
            <a:ext cx="2169720" cy="252000"/>
            <a:chOff x="2127179" y="4236811"/>
            <a:chExt cx="2169720" cy="252000"/>
          </a:xfrm>
        </p:grpSpPr>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DC66C30D-4135-44DB-8157-AE899C1D0DC8}"/>
                    </a:ext>
                  </a:extLst>
                </p14:cNvPr>
                <p14:cNvContentPartPr/>
                <p14:nvPr/>
              </p14:nvContentPartPr>
              <p14:xfrm>
                <a:off x="2127179" y="4278931"/>
                <a:ext cx="139320" cy="132840"/>
              </p14:xfrm>
            </p:contentPart>
          </mc:Choice>
          <mc:Fallback>
            <p:pic>
              <p:nvPicPr>
                <p:cNvPr id="97" name="Freihand 96">
                  <a:extLst>
                    <a:ext uri="{FF2B5EF4-FFF2-40B4-BE49-F238E27FC236}">
                      <a16:creationId xmlns:a16="http://schemas.microsoft.com/office/drawing/2014/main" id="{DC66C30D-4135-44DB-8157-AE899C1D0DC8}"/>
                    </a:ext>
                  </a:extLst>
                </p:cNvPr>
                <p:cNvPicPr/>
                <p:nvPr/>
              </p:nvPicPr>
              <p:blipFill>
                <a:blip r:embed="rId166"/>
                <a:stretch>
                  <a:fillRect/>
                </a:stretch>
              </p:blipFill>
              <p:spPr>
                <a:xfrm>
                  <a:off x="2122859" y="4274611"/>
                  <a:ext cx="147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4F68F4EF-51EC-4C6F-A6AB-CDB984C3FCD2}"/>
                    </a:ext>
                  </a:extLst>
                </p14:cNvPr>
                <p14:cNvContentPartPr/>
                <p14:nvPr/>
              </p14:nvContentPartPr>
              <p14:xfrm>
                <a:off x="2325899" y="4300531"/>
                <a:ext cx="9360" cy="91800"/>
              </p14:xfrm>
            </p:contentPart>
          </mc:Choice>
          <mc:Fallback>
            <p:pic>
              <p:nvPicPr>
                <p:cNvPr id="98" name="Freihand 97">
                  <a:extLst>
                    <a:ext uri="{FF2B5EF4-FFF2-40B4-BE49-F238E27FC236}">
                      <a16:creationId xmlns:a16="http://schemas.microsoft.com/office/drawing/2014/main" id="{4F68F4EF-51EC-4C6F-A6AB-CDB984C3FCD2}"/>
                    </a:ext>
                  </a:extLst>
                </p:cNvPr>
                <p:cNvPicPr/>
                <p:nvPr/>
              </p:nvPicPr>
              <p:blipFill>
                <a:blip r:embed="rId168"/>
                <a:stretch>
                  <a:fillRect/>
                </a:stretch>
              </p:blipFill>
              <p:spPr>
                <a:xfrm>
                  <a:off x="2321579" y="4296211"/>
                  <a:ext cx="18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47BCE3A0-C171-41F1-8027-595CC08A8ED5}"/>
                    </a:ext>
                  </a:extLst>
                </p14:cNvPr>
                <p14:cNvContentPartPr/>
                <p14:nvPr/>
              </p14:nvContentPartPr>
              <p14:xfrm>
                <a:off x="2263619" y="4268851"/>
                <a:ext cx="119160" cy="140400"/>
              </p14:xfrm>
            </p:contentPart>
          </mc:Choice>
          <mc:Fallback>
            <p:pic>
              <p:nvPicPr>
                <p:cNvPr id="99" name="Freihand 98">
                  <a:extLst>
                    <a:ext uri="{FF2B5EF4-FFF2-40B4-BE49-F238E27FC236}">
                      <a16:creationId xmlns:a16="http://schemas.microsoft.com/office/drawing/2014/main" id="{47BCE3A0-C171-41F1-8027-595CC08A8ED5}"/>
                    </a:ext>
                  </a:extLst>
                </p:cNvPr>
                <p:cNvPicPr/>
                <p:nvPr/>
              </p:nvPicPr>
              <p:blipFill>
                <a:blip r:embed="rId170"/>
                <a:stretch>
                  <a:fillRect/>
                </a:stretch>
              </p:blipFill>
              <p:spPr>
                <a:xfrm>
                  <a:off x="2259299" y="4264531"/>
                  <a:ext cx="127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70DB82CB-11D6-47CB-B20C-41B8CC233A2B}"/>
                    </a:ext>
                  </a:extLst>
                </p14:cNvPr>
                <p14:cNvContentPartPr/>
                <p14:nvPr/>
              </p14:nvContentPartPr>
              <p14:xfrm>
                <a:off x="2460539" y="4289731"/>
                <a:ext cx="11880" cy="118080"/>
              </p14:xfrm>
            </p:contentPart>
          </mc:Choice>
          <mc:Fallback>
            <p:pic>
              <p:nvPicPr>
                <p:cNvPr id="100" name="Freihand 99">
                  <a:extLst>
                    <a:ext uri="{FF2B5EF4-FFF2-40B4-BE49-F238E27FC236}">
                      <a16:creationId xmlns:a16="http://schemas.microsoft.com/office/drawing/2014/main" id="{70DB82CB-11D6-47CB-B20C-41B8CC233A2B}"/>
                    </a:ext>
                  </a:extLst>
                </p:cNvPr>
                <p:cNvPicPr/>
                <p:nvPr/>
              </p:nvPicPr>
              <p:blipFill>
                <a:blip r:embed="rId172"/>
                <a:stretch>
                  <a:fillRect/>
                </a:stretch>
              </p:blipFill>
              <p:spPr>
                <a:xfrm>
                  <a:off x="2456219" y="4285411"/>
                  <a:ext cx="20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5CBF1CF9-3D9E-4792-8512-143F3DB35766}"/>
                    </a:ext>
                  </a:extLst>
                </p14:cNvPr>
                <p14:cNvContentPartPr/>
                <p14:nvPr/>
              </p14:nvContentPartPr>
              <p14:xfrm>
                <a:off x="2384579" y="4268491"/>
                <a:ext cx="136440" cy="80640"/>
              </p14:xfrm>
            </p:contentPart>
          </mc:Choice>
          <mc:Fallback>
            <p:pic>
              <p:nvPicPr>
                <p:cNvPr id="101" name="Freihand 100">
                  <a:extLst>
                    <a:ext uri="{FF2B5EF4-FFF2-40B4-BE49-F238E27FC236}">
                      <a16:creationId xmlns:a16="http://schemas.microsoft.com/office/drawing/2014/main" id="{5CBF1CF9-3D9E-4792-8512-143F3DB35766}"/>
                    </a:ext>
                  </a:extLst>
                </p:cNvPr>
                <p:cNvPicPr/>
                <p:nvPr/>
              </p:nvPicPr>
              <p:blipFill>
                <a:blip r:embed="rId174"/>
                <a:stretch>
                  <a:fillRect/>
                </a:stretch>
              </p:blipFill>
              <p:spPr>
                <a:xfrm>
                  <a:off x="2380259" y="4264171"/>
                  <a:ext cx="1450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D5C025FA-189B-41C7-A778-90FD025F717A}"/>
                    </a:ext>
                  </a:extLst>
                </p14:cNvPr>
                <p14:cNvContentPartPr/>
                <p14:nvPr/>
              </p14:nvContentPartPr>
              <p14:xfrm>
                <a:off x="2680499" y="4323571"/>
                <a:ext cx="124560" cy="87120"/>
              </p14:xfrm>
            </p:contentPart>
          </mc:Choice>
          <mc:Fallback>
            <p:pic>
              <p:nvPicPr>
                <p:cNvPr id="102" name="Freihand 101">
                  <a:extLst>
                    <a:ext uri="{FF2B5EF4-FFF2-40B4-BE49-F238E27FC236}">
                      <a16:creationId xmlns:a16="http://schemas.microsoft.com/office/drawing/2014/main" id="{D5C025FA-189B-41C7-A778-90FD025F717A}"/>
                    </a:ext>
                  </a:extLst>
                </p:cNvPr>
                <p:cNvPicPr/>
                <p:nvPr/>
              </p:nvPicPr>
              <p:blipFill>
                <a:blip r:embed="rId176"/>
                <a:stretch>
                  <a:fillRect/>
                </a:stretch>
              </p:blipFill>
              <p:spPr>
                <a:xfrm>
                  <a:off x="2676179" y="4319251"/>
                  <a:ext cx="133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3A48462E-C518-4F60-95EE-AB44F79E2208}"/>
                    </a:ext>
                  </a:extLst>
                </p14:cNvPr>
                <p14:cNvContentPartPr/>
                <p14:nvPr/>
              </p14:nvContentPartPr>
              <p14:xfrm>
                <a:off x="2815139" y="4309891"/>
                <a:ext cx="80280" cy="99000"/>
              </p14:xfrm>
            </p:contentPart>
          </mc:Choice>
          <mc:Fallback>
            <p:pic>
              <p:nvPicPr>
                <p:cNvPr id="103" name="Freihand 102">
                  <a:extLst>
                    <a:ext uri="{FF2B5EF4-FFF2-40B4-BE49-F238E27FC236}">
                      <a16:creationId xmlns:a16="http://schemas.microsoft.com/office/drawing/2014/main" id="{3A48462E-C518-4F60-95EE-AB44F79E2208}"/>
                    </a:ext>
                  </a:extLst>
                </p:cNvPr>
                <p:cNvPicPr/>
                <p:nvPr/>
              </p:nvPicPr>
              <p:blipFill>
                <a:blip r:embed="rId178"/>
                <a:stretch>
                  <a:fillRect/>
                </a:stretch>
              </p:blipFill>
              <p:spPr>
                <a:xfrm>
                  <a:off x="2810819" y="4305571"/>
                  <a:ext cx="88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4" name="Freihand 103">
                  <a:extLst>
                    <a:ext uri="{FF2B5EF4-FFF2-40B4-BE49-F238E27FC236}">
                      <a16:creationId xmlns:a16="http://schemas.microsoft.com/office/drawing/2014/main" id="{BD17399B-34CD-45A7-AF43-0CADC4CC4C3D}"/>
                    </a:ext>
                  </a:extLst>
                </p14:cNvPr>
                <p14:cNvContentPartPr/>
                <p14:nvPr/>
              </p14:nvContentPartPr>
              <p14:xfrm>
                <a:off x="3035099" y="4236811"/>
                <a:ext cx="30240" cy="134640"/>
              </p14:xfrm>
            </p:contentPart>
          </mc:Choice>
          <mc:Fallback>
            <p:pic>
              <p:nvPicPr>
                <p:cNvPr id="104" name="Freihand 103">
                  <a:extLst>
                    <a:ext uri="{FF2B5EF4-FFF2-40B4-BE49-F238E27FC236}">
                      <a16:creationId xmlns:a16="http://schemas.microsoft.com/office/drawing/2014/main" id="{BD17399B-34CD-45A7-AF43-0CADC4CC4C3D}"/>
                    </a:ext>
                  </a:extLst>
                </p:cNvPr>
                <p:cNvPicPr/>
                <p:nvPr/>
              </p:nvPicPr>
              <p:blipFill>
                <a:blip r:embed="rId180"/>
                <a:stretch>
                  <a:fillRect/>
                </a:stretch>
              </p:blipFill>
              <p:spPr>
                <a:xfrm>
                  <a:off x="3030779" y="4232491"/>
                  <a:ext cx="38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5" name="Freihand 104">
                  <a:extLst>
                    <a:ext uri="{FF2B5EF4-FFF2-40B4-BE49-F238E27FC236}">
                      <a16:creationId xmlns:a16="http://schemas.microsoft.com/office/drawing/2014/main" id="{57642A51-B11E-41FA-8F3F-7A455D9F6788}"/>
                    </a:ext>
                  </a:extLst>
                </p14:cNvPr>
                <p14:cNvContentPartPr/>
                <p14:nvPr/>
              </p14:nvContentPartPr>
              <p14:xfrm>
                <a:off x="3073259" y="4319251"/>
                <a:ext cx="119160" cy="61560"/>
              </p14:xfrm>
            </p:contentPart>
          </mc:Choice>
          <mc:Fallback>
            <p:pic>
              <p:nvPicPr>
                <p:cNvPr id="105" name="Freihand 104">
                  <a:extLst>
                    <a:ext uri="{FF2B5EF4-FFF2-40B4-BE49-F238E27FC236}">
                      <a16:creationId xmlns:a16="http://schemas.microsoft.com/office/drawing/2014/main" id="{57642A51-B11E-41FA-8F3F-7A455D9F6788}"/>
                    </a:ext>
                  </a:extLst>
                </p:cNvPr>
                <p:cNvPicPr/>
                <p:nvPr/>
              </p:nvPicPr>
              <p:blipFill>
                <a:blip r:embed="rId182"/>
                <a:stretch>
                  <a:fillRect/>
                </a:stretch>
              </p:blipFill>
              <p:spPr>
                <a:xfrm>
                  <a:off x="3068939" y="4314931"/>
                  <a:ext cx="127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6" name="Freihand 105">
                  <a:extLst>
                    <a:ext uri="{FF2B5EF4-FFF2-40B4-BE49-F238E27FC236}">
                      <a16:creationId xmlns:a16="http://schemas.microsoft.com/office/drawing/2014/main" id="{AEB56170-EED8-48D2-9050-9515277996E9}"/>
                    </a:ext>
                  </a:extLst>
                </p14:cNvPr>
                <p14:cNvContentPartPr/>
                <p14:nvPr/>
              </p14:nvContentPartPr>
              <p14:xfrm>
                <a:off x="3198179" y="4321051"/>
                <a:ext cx="60840" cy="65160"/>
              </p14:xfrm>
            </p:contentPart>
          </mc:Choice>
          <mc:Fallback>
            <p:pic>
              <p:nvPicPr>
                <p:cNvPr id="106" name="Freihand 105">
                  <a:extLst>
                    <a:ext uri="{FF2B5EF4-FFF2-40B4-BE49-F238E27FC236}">
                      <a16:creationId xmlns:a16="http://schemas.microsoft.com/office/drawing/2014/main" id="{AEB56170-EED8-48D2-9050-9515277996E9}"/>
                    </a:ext>
                  </a:extLst>
                </p:cNvPr>
                <p:cNvPicPr/>
                <p:nvPr/>
              </p:nvPicPr>
              <p:blipFill>
                <a:blip r:embed="rId184"/>
                <a:stretch>
                  <a:fillRect/>
                </a:stretch>
              </p:blipFill>
              <p:spPr>
                <a:xfrm>
                  <a:off x="3193859" y="4316731"/>
                  <a:ext cx="69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7" name="Freihand 106">
                  <a:extLst>
                    <a:ext uri="{FF2B5EF4-FFF2-40B4-BE49-F238E27FC236}">
                      <a16:creationId xmlns:a16="http://schemas.microsoft.com/office/drawing/2014/main" id="{2D961D85-1B51-495B-B24C-53B13465BF7A}"/>
                    </a:ext>
                  </a:extLst>
                </p14:cNvPr>
                <p14:cNvContentPartPr/>
                <p14:nvPr/>
              </p14:nvContentPartPr>
              <p14:xfrm>
                <a:off x="3264419" y="4319251"/>
                <a:ext cx="134280" cy="169560"/>
              </p14:xfrm>
            </p:contentPart>
          </mc:Choice>
          <mc:Fallback>
            <p:pic>
              <p:nvPicPr>
                <p:cNvPr id="107" name="Freihand 106">
                  <a:extLst>
                    <a:ext uri="{FF2B5EF4-FFF2-40B4-BE49-F238E27FC236}">
                      <a16:creationId xmlns:a16="http://schemas.microsoft.com/office/drawing/2014/main" id="{2D961D85-1B51-495B-B24C-53B13465BF7A}"/>
                    </a:ext>
                  </a:extLst>
                </p:cNvPr>
                <p:cNvPicPr/>
                <p:nvPr/>
              </p:nvPicPr>
              <p:blipFill>
                <a:blip r:embed="rId186"/>
                <a:stretch>
                  <a:fillRect/>
                </a:stretch>
              </p:blipFill>
              <p:spPr>
                <a:xfrm>
                  <a:off x="3260099" y="4314931"/>
                  <a:ext cx="142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 name="Freihand 107">
                  <a:extLst>
                    <a:ext uri="{FF2B5EF4-FFF2-40B4-BE49-F238E27FC236}">
                      <a16:creationId xmlns:a16="http://schemas.microsoft.com/office/drawing/2014/main" id="{6B189B62-00C5-423C-8A6A-719D1A317B89}"/>
                    </a:ext>
                  </a:extLst>
                </p14:cNvPr>
                <p14:cNvContentPartPr/>
                <p14:nvPr/>
              </p14:nvContentPartPr>
              <p14:xfrm>
                <a:off x="3544139" y="4301251"/>
                <a:ext cx="124920" cy="68760"/>
              </p14:xfrm>
            </p:contentPart>
          </mc:Choice>
          <mc:Fallback>
            <p:pic>
              <p:nvPicPr>
                <p:cNvPr id="108" name="Freihand 107">
                  <a:extLst>
                    <a:ext uri="{FF2B5EF4-FFF2-40B4-BE49-F238E27FC236}">
                      <a16:creationId xmlns:a16="http://schemas.microsoft.com/office/drawing/2014/main" id="{6B189B62-00C5-423C-8A6A-719D1A317B89}"/>
                    </a:ext>
                  </a:extLst>
                </p:cNvPr>
                <p:cNvPicPr/>
                <p:nvPr/>
              </p:nvPicPr>
              <p:blipFill>
                <a:blip r:embed="rId188"/>
                <a:stretch>
                  <a:fillRect/>
                </a:stretch>
              </p:blipFill>
              <p:spPr>
                <a:xfrm>
                  <a:off x="3539819" y="4296931"/>
                  <a:ext cx="133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9" name="Freihand 108">
                  <a:extLst>
                    <a:ext uri="{FF2B5EF4-FFF2-40B4-BE49-F238E27FC236}">
                      <a16:creationId xmlns:a16="http://schemas.microsoft.com/office/drawing/2014/main" id="{1D538B1F-31BB-4ADA-940D-CDC9E8BA57E9}"/>
                    </a:ext>
                  </a:extLst>
                </p14:cNvPr>
                <p14:cNvContentPartPr/>
                <p14:nvPr/>
              </p14:nvContentPartPr>
              <p14:xfrm>
                <a:off x="3689219" y="4297291"/>
                <a:ext cx="111600" cy="75240"/>
              </p14:xfrm>
            </p:contentPart>
          </mc:Choice>
          <mc:Fallback>
            <p:pic>
              <p:nvPicPr>
                <p:cNvPr id="109" name="Freihand 108">
                  <a:extLst>
                    <a:ext uri="{FF2B5EF4-FFF2-40B4-BE49-F238E27FC236}">
                      <a16:creationId xmlns:a16="http://schemas.microsoft.com/office/drawing/2014/main" id="{1D538B1F-31BB-4ADA-940D-CDC9E8BA57E9}"/>
                    </a:ext>
                  </a:extLst>
                </p:cNvPr>
                <p:cNvPicPr/>
                <p:nvPr/>
              </p:nvPicPr>
              <p:blipFill>
                <a:blip r:embed="rId190"/>
                <a:stretch>
                  <a:fillRect/>
                </a:stretch>
              </p:blipFill>
              <p:spPr>
                <a:xfrm>
                  <a:off x="3684899" y="4292971"/>
                  <a:ext cx="120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 name="Freihand 109">
                  <a:extLst>
                    <a:ext uri="{FF2B5EF4-FFF2-40B4-BE49-F238E27FC236}">
                      <a16:creationId xmlns:a16="http://schemas.microsoft.com/office/drawing/2014/main" id="{85473385-0CFF-4114-A180-0C3E43745DE8}"/>
                    </a:ext>
                  </a:extLst>
                </p14:cNvPr>
                <p14:cNvContentPartPr/>
                <p14:nvPr/>
              </p14:nvContentPartPr>
              <p14:xfrm>
                <a:off x="3990179" y="4266691"/>
                <a:ext cx="20520" cy="102960"/>
              </p14:xfrm>
            </p:contentPart>
          </mc:Choice>
          <mc:Fallback>
            <p:pic>
              <p:nvPicPr>
                <p:cNvPr id="110" name="Freihand 109">
                  <a:extLst>
                    <a:ext uri="{FF2B5EF4-FFF2-40B4-BE49-F238E27FC236}">
                      <a16:creationId xmlns:a16="http://schemas.microsoft.com/office/drawing/2014/main" id="{85473385-0CFF-4114-A180-0C3E43745DE8}"/>
                    </a:ext>
                  </a:extLst>
                </p:cNvPr>
                <p:cNvPicPr/>
                <p:nvPr/>
              </p:nvPicPr>
              <p:blipFill>
                <a:blip r:embed="rId192"/>
                <a:stretch>
                  <a:fillRect/>
                </a:stretch>
              </p:blipFill>
              <p:spPr>
                <a:xfrm>
                  <a:off x="3985859" y="4262371"/>
                  <a:ext cx="29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1" name="Freihand 110">
                  <a:extLst>
                    <a:ext uri="{FF2B5EF4-FFF2-40B4-BE49-F238E27FC236}">
                      <a16:creationId xmlns:a16="http://schemas.microsoft.com/office/drawing/2014/main" id="{92F96DB1-733A-4971-960C-6AFFBDE986FE}"/>
                    </a:ext>
                  </a:extLst>
                </p14:cNvPr>
                <p14:cNvContentPartPr/>
                <p14:nvPr/>
              </p14:nvContentPartPr>
              <p14:xfrm>
                <a:off x="3990179" y="4256971"/>
                <a:ext cx="152640" cy="3600"/>
              </p14:xfrm>
            </p:contentPart>
          </mc:Choice>
          <mc:Fallback>
            <p:pic>
              <p:nvPicPr>
                <p:cNvPr id="111" name="Freihand 110">
                  <a:extLst>
                    <a:ext uri="{FF2B5EF4-FFF2-40B4-BE49-F238E27FC236}">
                      <a16:creationId xmlns:a16="http://schemas.microsoft.com/office/drawing/2014/main" id="{92F96DB1-733A-4971-960C-6AFFBDE986FE}"/>
                    </a:ext>
                  </a:extLst>
                </p:cNvPr>
                <p:cNvPicPr/>
                <p:nvPr/>
              </p:nvPicPr>
              <p:blipFill>
                <a:blip r:embed="rId194"/>
                <a:stretch>
                  <a:fillRect/>
                </a:stretch>
              </p:blipFill>
              <p:spPr>
                <a:xfrm>
                  <a:off x="3985859" y="4252651"/>
                  <a:ext cx="161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2" name="Freihand 111">
                  <a:extLst>
                    <a:ext uri="{FF2B5EF4-FFF2-40B4-BE49-F238E27FC236}">
                      <a16:creationId xmlns:a16="http://schemas.microsoft.com/office/drawing/2014/main" id="{8E7B23B3-C745-4495-B516-A2E8B398481D}"/>
                    </a:ext>
                  </a:extLst>
                </p14:cNvPr>
                <p14:cNvContentPartPr/>
                <p14:nvPr/>
              </p14:nvContentPartPr>
              <p14:xfrm>
                <a:off x="4002059" y="4295131"/>
                <a:ext cx="123480" cy="79560"/>
              </p14:xfrm>
            </p:contentPart>
          </mc:Choice>
          <mc:Fallback>
            <p:pic>
              <p:nvPicPr>
                <p:cNvPr id="112" name="Freihand 111">
                  <a:extLst>
                    <a:ext uri="{FF2B5EF4-FFF2-40B4-BE49-F238E27FC236}">
                      <a16:creationId xmlns:a16="http://schemas.microsoft.com/office/drawing/2014/main" id="{8E7B23B3-C745-4495-B516-A2E8B398481D}"/>
                    </a:ext>
                  </a:extLst>
                </p:cNvPr>
                <p:cNvPicPr/>
                <p:nvPr/>
              </p:nvPicPr>
              <p:blipFill>
                <a:blip r:embed="rId196"/>
                <a:stretch>
                  <a:fillRect/>
                </a:stretch>
              </p:blipFill>
              <p:spPr>
                <a:xfrm>
                  <a:off x="3997739" y="4290811"/>
                  <a:ext cx="1321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3" name="Freihand 112">
                  <a:extLst>
                    <a:ext uri="{FF2B5EF4-FFF2-40B4-BE49-F238E27FC236}">
                      <a16:creationId xmlns:a16="http://schemas.microsoft.com/office/drawing/2014/main" id="{D31D19DC-02E2-477E-8365-A381F472B706}"/>
                    </a:ext>
                  </a:extLst>
                </p14:cNvPr>
                <p14:cNvContentPartPr/>
                <p14:nvPr/>
              </p14:nvContentPartPr>
              <p14:xfrm>
                <a:off x="4191779" y="4263091"/>
                <a:ext cx="105120" cy="105840"/>
              </p14:xfrm>
            </p:contentPart>
          </mc:Choice>
          <mc:Fallback>
            <p:pic>
              <p:nvPicPr>
                <p:cNvPr id="113" name="Freihand 112">
                  <a:extLst>
                    <a:ext uri="{FF2B5EF4-FFF2-40B4-BE49-F238E27FC236}">
                      <a16:creationId xmlns:a16="http://schemas.microsoft.com/office/drawing/2014/main" id="{D31D19DC-02E2-477E-8365-A381F472B706}"/>
                    </a:ext>
                  </a:extLst>
                </p:cNvPr>
                <p:cNvPicPr/>
                <p:nvPr/>
              </p:nvPicPr>
              <p:blipFill>
                <a:blip r:embed="rId198"/>
                <a:stretch>
                  <a:fillRect/>
                </a:stretch>
              </p:blipFill>
              <p:spPr>
                <a:xfrm>
                  <a:off x="4187459" y="4258771"/>
                  <a:ext cx="113760" cy="114480"/>
                </a:xfrm>
                <a:prstGeom prst="rect">
                  <a:avLst/>
                </a:prstGeom>
              </p:spPr>
            </p:pic>
          </mc:Fallback>
        </mc:AlternateContent>
      </p:grpSp>
      <p:grpSp>
        <p:nvGrpSpPr>
          <p:cNvPr id="120" name="Gruppieren 119">
            <a:extLst>
              <a:ext uri="{FF2B5EF4-FFF2-40B4-BE49-F238E27FC236}">
                <a16:creationId xmlns:a16="http://schemas.microsoft.com/office/drawing/2014/main" id="{136CD3AC-9C52-4EA3-9973-81A8AE69A3F3}"/>
              </a:ext>
            </a:extLst>
          </p:cNvPr>
          <p:cNvGrpSpPr/>
          <p:nvPr/>
        </p:nvGrpSpPr>
        <p:grpSpPr>
          <a:xfrm>
            <a:off x="674939" y="4781851"/>
            <a:ext cx="352080" cy="163440"/>
            <a:chOff x="674939" y="4781851"/>
            <a:chExt cx="352080" cy="163440"/>
          </a:xfrm>
        </p:grpSpPr>
        <mc:AlternateContent xmlns:mc="http://schemas.openxmlformats.org/markup-compatibility/2006">
          <mc:Choice xmlns:p14="http://schemas.microsoft.com/office/powerpoint/2010/main" Requires="p14">
            <p:contentPart p14:bwMode="auto" r:id="rId199">
              <p14:nvContentPartPr>
                <p14:cNvPr id="116" name="Freihand 115">
                  <a:extLst>
                    <a:ext uri="{FF2B5EF4-FFF2-40B4-BE49-F238E27FC236}">
                      <a16:creationId xmlns:a16="http://schemas.microsoft.com/office/drawing/2014/main" id="{C748FE93-C889-4553-ABDF-61F386D38F30}"/>
                    </a:ext>
                  </a:extLst>
                </p14:cNvPr>
                <p14:cNvContentPartPr/>
                <p14:nvPr/>
              </p14:nvContentPartPr>
              <p14:xfrm>
                <a:off x="674939" y="4848811"/>
                <a:ext cx="184680" cy="5040"/>
              </p14:xfrm>
            </p:contentPart>
          </mc:Choice>
          <mc:Fallback>
            <p:pic>
              <p:nvPicPr>
                <p:cNvPr id="116" name="Freihand 115">
                  <a:extLst>
                    <a:ext uri="{FF2B5EF4-FFF2-40B4-BE49-F238E27FC236}">
                      <a16:creationId xmlns:a16="http://schemas.microsoft.com/office/drawing/2014/main" id="{C748FE93-C889-4553-ABDF-61F386D38F30}"/>
                    </a:ext>
                  </a:extLst>
                </p:cNvPr>
                <p:cNvPicPr/>
                <p:nvPr/>
              </p:nvPicPr>
              <p:blipFill>
                <a:blip r:embed="rId200"/>
                <a:stretch>
                  <a:fillRect/>
                </a:stretch>
              </p:blipFill>
              <p:spPr>
                <a:xfrm>
                  <a:off x="670619" y="4844491"/>
                  <a:ext cx="1933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05BB3832-08DE-43A7-8B53-0B770E8B9B57}"/>
                    </a:ext>
                  </a:extLst>
                </p14:cNvPr>
                <p14:cNvContentPartPr/>
                <p14:nvPr/>
              </p14:nvContentPartPr>
              <p14:xfrm>
                <a:off x="697619" y="4866811"/>
                <a:ext cx="207360" cy="32400"/>
              </p14:xfrm>
            </p:contentPart>
          </mc:Choice>
          <mc:Fallback>
            <p:pic>
              <p:nvPicPr>
                <p:cNvPr id="117" name="Freihand 116">
                  <a:extLst>
                    <a:ext uri="{FF2B5EF4-FFF2-40B4-BE49-F238E27FC236}">
                      <a16:creationId xmlns:a16="http://schemas.microsoft.com/office/drawing/2014/main" id="{05BB3832-08DE-43A7-8B53-0B770E8B9B57}"/>
                    </a:ext>
                  </a:extLst>
                </p:cNvPr>
                <p:cNvPicPr/>
                <p:nvPr/>
              </p:nvPicPr>
              <p:blipFill>
                <a:blip r:embed="rId202"/>
                <a:stretch>
                  <a:fillRect/>
                </a:stretch>
              </p:blipFill>
              <p:spPr>
                <a:xfrm>
                  <a:off x="693299" y="4862491"/>
                  <a:ext cx="21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2C799183-3188-4D1E-A1E8-DBD15C57FBA4}"/>
                    </a:ext>
                  </a:extLst>
                </p14:cNvPr>
                <p14:cNvContentPartPr/>
                <p14:nvPr/>
              </p14:nvContentPartPr>
              <p14:xfrm>
                <a:off x="891299" y="4781851"/>
                <a:ext cx="135720" cy="163440"/>
              </p14:xfrm>
            </p:contentPart>
          </mc:Choice>
          <mc:Fallback>
            <p:pic>
              <p:nvPicPr>
                <p:cNvPr id="118" name="Freihand 117">
                  <a:extLst>
                    <a:ext uri="{FF2B5EF4-FFF2-40B4-BE49-F238E27FC236}">
                      <a16:creationId xmlns:a16="http://schemas.microsoft.com/office/drawing/2014/main" id="{2C799183-3188-4D1E-A1E8-DBD15C57FBA4}"/>
                    </a:ext>
                  </a:extLst>
                </p:cNvPr>
                <p:cNvPicPr/>
                <p:nvPr/>
              </p:nvPicPr>
              <p:blipFill>
                <a:blip r:embed="rId204"/>
                <a:stretch>
                  <a:fillRect/>
                </a:stretch>
              </p:blipFill>
              <p:spPr>
                <a:xfrm>
                  <a:off x="886979" y="4777531"/>
                  <a:ext cx="144360" cy="172080"/>
                </a:xfrm>
                <a:prstGeom prst="rect">
                  <a:avLst/>
                </a:prstGeom>
              </p:spPr>
            </p:pic>
          </mc:Fallback>
        </mc:AlternateContent>
      </p:grpSp>
      <p:grpSp>
        <p:nvGrpSpPr>
          <p:cNvPr id="128" name="Gruppieren 127">
            <a:extLst>
              <a:ext uri="{FF2B5EF4-FFF2-40B4-BE49-F238E27FC236}">
                <a16:creationId xmlns:a16="http://schemas.microsoft.com/office/drawing/2014/main" id="{E8918A13-7B6E-4677-84AF-13F85A8EB11A}"/>
              </a:ext>
            </a:extLst>
          </p:cNvPr>
          <p:cNvGrpSpPr/>
          <p:nvPr/>
        </p:nvGrpSpPr>
        <p:grpSpPr>
          <a:xfrm>
            <a:off x="1243739" y="4696531"/>
            <a:ext cx="569520" cy="216360"/>
            <a:chOff x="1243739" y="4696531"/>
            <a:chExt cx="569520" cy="216360"/>
          </a:xfrm>
        </p:grpSpPr>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5CFCC092-0139-4E63-B09C-EB31103640C0}"/>
                    </a:ext>
                  </a:extLst>
                </p14:cNvPr>
                <p14:cNvContentPartPr/>
                <p14:nvPr/>
              </p14:nvContentPartPr>
              <p14:xfrm>
                <a:off x="1243739" y="4804531"/>
                <a:ext cx="258840" cy="108360"/>
              </p14:xfrm>
            </p:contentPart>
          </mc:Choice>
          <mc:Fallback>
            <p:pic>
              <p:nvPicPr>
                <p:cNvPr id="119" name="Freihand 118">
                  <a:extLst>
                    <a:ext uri="{FF2B5EF4-FFF2-40B4-BE49-F238E27FC236}">
                      <a16:creationId xmlns:a16="http://schemas.microsoft.com/office/drawing/2014/main" id="{5CFCC092-0139-4E63-B09C-EB31103640C0}"/>
                    </a:ext>
                  </a:extLst>
                </p:cNvPr>
                <p:cNvPicPr/>
                <p:nvPr/>
              </p:nvPicPr>
              <p:blipFill>
                <a:blip r:embed="rId206"/>
                <a:stretch>
                  <a:fillRect/>
                </a:stretch>
              </p:blipFill>
              <p:spPr>
                <a:xfrm>
                  <a:off x="1239419" y="4800211"/>
                  <a:ext cx="267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3FF9562E-4205-43F0-8135-A5DF57A021C7}"/>
                    </a:ext>
                  </a:extLst>
                </p14:cNvPr>
                <p14:cNvContentPartPr/>
                <p14:nvPr/>
              </p14:nvContentPartPr>
              <p14:xfrm>
                <a:off x="1559459" y="4746931"/>
                <a:ext cx="253800" cy="158040"/>
              </p14:xfrm>
            </p:contentPart>
          </mc:Choice>
          <mc:Fallback>
            <p:pic>
              <p:nvPicPr>
                <p:cNvPr id="121" name="Freihand 120">
                  <a:extLst>
                    <a:ext uri="{FF2B5EF4-FFF2-40B4-BE49-F238E27FC236}">
                      <a16:creationId xmlns:a16="http://schemas.microsoft.com/office/drawing/2014/main" id="{3FF9562E-4205-43F0-8135-A5DF57A021C7}"/>
                    </a:ext>
                  </a:extLst>
                </p:cNvPr>
                <p:cNvPicPr/>
                <p:nvPr/>
              </p:nvPicPr>
              <p:blipFill>
                <a:blip r:embed="rId208"/>
                <a:stretch>
                  <a:fillRect/>
                </a:stretch>
              </p:blipFill>
              <p:spPr>
                <a:xfrm>
                  <a:off x="1555139" y="4742611"/>
                  <a:ext cx="262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C9C792E6-9E8A-4F1F-AD1C-AB04C796BA25}"/>
                    </a:ext>
                  </a:extLst>
                </p14:cNvPr>
                <p14:cNvContentPartPr/>
                <p14:nvPr/>
              </p14:nvContentPartPr>
              <p14:xfrm>
                <a:off x="1693019" y="4696531"/>
                <a:ext cx="19080" cy="3960"/>
              </p14:xfrm>
            </p:contentPart>
          </mc:Choice>
          <mc:Fallback>
            <p:pic>
              <p:nvPicPr>
                <p:cNvPr id="122" name="Freihand 121">
                  <a:extLst>
                    <a:ext uri="{FF2B5EF4-FFF2-40B4-BE49-F238E27FC236}">
                      <a16:creationId xmlns:a16="http://schemas.microsoft.com/office/drawing/2014/main" id="{C9C792E6-9E8A-4F1F-AD1C-AB04C796BA25}"/>
                    </a:ext>
                  </a:extLst>
                </p:cNvPr>
                <p:cNvPicPr/>
                <p:nvPr/>
              </p:nvPicPr>
              <p:blipFill>
                <a:blip r:embed="rId210"/>
                <a:stretch>
                  <a:fillRect/>
                </a:stretch>
              </p:blipFill>
              <p:spPr>
                <a:xfrm>
                  <a:off x="1688699" y="4692211"/>
                  <a:ext cx="27720" cy="12600"/>
                </a:xfrm>
                <a:prstGeom prst="rect">
                  <a:avLst/>
                </a:prstGeom>
              </p:spPr>
            </p:pic>
          </mc:Fallback>
        </mc:AlternateContent>
      </p:grpSp>
      <p:grpSp>
        <p:nvGrpSpPr>
          <p:cNvPr id="127" name="Gruppieren 126">
            <a:extLst>
              <a:ext uri="{FF2B5EF4-FFF2-40B4-BE49-F238E27FC236}">
                <a16:creationId xmlns:a16="http://schemas.microsoft.com/office/drawing/2014/main" id="{2A509E13-0E50-4085-BEDD-087DAB13E1D6}"/>
              </a:ext>
            </a:extLst>
          </p:cNvPr>
          <p:cNvGrpSpPr/>
          <p:nvPr/>
        </p:nvGrpSpPr>
        <p:grpSpPr>
          <a:xfrm>
            <a:off x="2062379" y="4758451"/>
            <a:ext cx="532080" cy="125280"/>
            <a:chOff x="2062379" y="4758451"/>
            <a:chExt cx="532080" cy="125280"/>
          </a:xfrm>
        </p:grpSpPr>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640E9C8C-34BB-43F8-84E4-4495F0796911}"/>
                    </a:ext>
                  </a:extLst>
                </p14:cNvPr>
                <p14:cNvContentPartPr/>
                <p14:nvPr/>
              </p14:nvContentPartPr>
              <p14:xfrm>
                <a:off x="2062379" y="4758451"/>
                <a:ext cx="126000" cy="124560"/>
              </p14:xfrm>
            </p:contentPart>
          </mc:Choice>
          <mc:Fallback>
            <p:pic>
              <p:nvPicPr>
                <p:cNvPr id="123" name="Freihand 122">
                  <a:extLst>
                    <a:ext uri="{FF2B5EF4-FFF2-40B4-BE49-F238E27FC236}">
                      <a16:creationId xmlns:a16="http://schemas.microsoft.com/office/drawing/2014/main" id="{640E9C8C-34BB-43F8-84E4-4495F0796911}"/>
                    </a:ext>
                  </a:extLst>
                </p:cNvPr>
                <p:cNvPicPr/>
                <p:nvPr/>
              </p:nvPicPr>
              <p:blipFill>
                <a:blip r:embed="rId212"/>
                <a:stretch>
                  <a:fillRect/>
                </a:stretch>
              </p:blipFill>
              <p:spPr>
                <a:xfrm>
                  <a:off x="2058059" y="4754131"/>
                  <a:ext cx="1346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E718FF7B-6A6C-46A2-B4C3-893CD867FE9F}"/>
                    </a:ext>
                  </a:extLst>
                </p14:cNvPr>
                <p14:cNvContentPartPr/>
                <p14:nvPr/>
              </p14:nvContentPartPr>
              <p14:xfrm>
                <a:off x="2216459" y="4778971"/>
                <a:ext cx="113400" cy="93600"/>
              </p14:xfrm>
            </p:contentPart>
          </mc:Choice>
          <mc:Fallback>
            <p:pic>
              <p:nvPicPr>
                <p:cNvPr id="124" name="Freihand 123">
                  <a:extLst>
                    <a:ext uri="{FF2B5EF4-FFF2-40B4-BE49-F238E27FC236}">
                      <a16:creationId xmlns:a16="http://schemas.microsoft.com/office/drawing/2014/main" id="{E718FF7B-6A6C-46A2-B4C3-893CD867FE9F}"/>
                    </a:ext>
                  </a:extLst>
                </p:cNvPr>
                <p:cNvPicPr/>
                <p:nvPr/>
              </p:nvPicPr>
              <p:blipFill>
                <a:blip r:embed="rId214"/>
                <a:stretch>
                  <a:fillRect/>
                </a:stretch>
              </p:blipFill>
              <p:spPr>
                <a:xfrm>
                  <a:off x="2212139" y="4774651"/>
                  <a:ext cx="122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BD48138D-7C6D-4694-9407-2E24554B7953}"/>
                    </a:ext>
                  </a:extLst>
                </p14:cNvPr>
                <p14:cNvContentPartPr/>
                <p14:nvPr/>
              </p14:nvContentPartPr>
              <p14:xfrm>
                <a:off x="2401859" y="4759171"/>
                <a:ext cx="38880" cy="102600"/>
              </p14:xfrm>
            </p:contentPart>
          </mc:Choice>
          <mc:Fallback>
            <p:pic>
              <p:nvPicPr>
                <p:cNvPr id="125" name="Freihand 124">
                  <a:extLst>
                    <a:ext uri="{FF2B5EF4-FFF2-40B4-BE49-F238E27FC236}">
                      <a16:creationId xmlns:a16="http://schemas.microsoft.com/office/drawing/2014/main" id="{BD48138D-7C6D-4694-9407-2E24554B7953}"/>
                    </a:ext>
                  </a:extLst>
                </p:cNvPr>
                <p:cNvPicPr/>
                <p:nvPr/>
              </p:nvPicPr>
              <p:blipFill>
                <a:blip r:embed="rId216"/>
                <a:stretch>
                  <a:fillRect/>
                </a:stretch>
              </p:blipFill>
              <p:spPr>
                <a:xfrm>
                  <a:off x="2397539" y="4754851"/>
                  <a:ext cx="47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6" name="Freihand 125">
                  <a:extLst>
                    <a:ext uri="{FF2B5EF4-FFF2-40B4-BE49-F238E27FC236}">
                      <a16:creationId xmlns:a16="http://schemas.microsoft.com/office/drawing/2014/main" id="{1986993E-BA19-4CEF-8B1B-DADFFF812BB7}"/>
                    </a:ext>
                  </a:extLst>
                </p14:cNvPr>
                <p14:cNvContentPartPr/>
                <p14:nvPr/>
              </p14:nvContentPartPr>
              <p14:xfrm>
                <a:off x="2497979" y="4762771"/>
                <a:ext cx="96480" cy="120960"/>
              </p14:xfrm>
            </p:contentPart>
          </mc:Choice>
          <mc:Fallback>
            <p:pic>
              <p:nvPicPr>
                <p:cNvPr id="126" name="Freihand 125">
                  <a:extLst>
                    <a:ext uri="{FF2B5EF4-FFF2-40B4-BE49-F238E27FC236}">
                      <a16:creationId xmlns:a16="http://schemas.microsoft.com/office/drawing/2014/main" id="{1986993E-BA19-4CEF-8B1B-DADFFF812BB7}"/>
                    </a:ext>
                  </a:extLst>
                </p:cNvPr>
                <p:cNvPicPr/>
                <p:nvPr/>
              </p:nvPicPr>
              <p:blipFill>
                <a:blip r:embed="rId218"/>
                <a:stretch>
                  <a:fillRect/>
                </a:stretch>
              </p:blipFill>
              <p:spPr>
                <a:xfrm>
                  <a:off x="2493659" y="4758451"/>
                  <a:ext cx="105120" cy="129600"/>
                </a:xfrm>
                <a:prstGeom prst="rect">
                  <a:avLst/>
                </a:prstGeom>
              </p:spPr>
            </p:pic>
          </mc:Fallback>
        </mc:AlternateContent>
      </p:grpSp>
      <p:grpSp>
        <p:nvGrpSpPr>
          <p:cNvPr id="143" name="Gruppieren 142">
            <a:extLst>
              <a:ext uri="{FF2B5EF4-FFF2-40B4-BE49-F238E27FC236}">
                <a16:creationId xmlns:a16="http://schemas.microsoft.com/office/drawing/2014/main" id="{5D8D42E5-891D-49DC-9AC7-18C4E54534F9}"/>
              </a:ext>
            </a:extLst>
          </p:cNvPr>
          <p:cNvGrpSpPr/>
          <p:nvPr/>
        </p:nvGrpSpPr>
        <p:grpSpPr>
          <a:xfrm>
            <a:off x="2968139" y="4699771"/>
            <a:ext cx="667800" cy="172080"/>
            <a:chOff x="2968139" y="4699771"/>
            <a:chExt cx="667800" cy="172080"/>
          </a:xfrm>
        </p:grpSpPr>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EA72EF9A-DA79-4557-8FE2-A0949AB0910E}"/>
                    </a:ext>
                  </a:extLst>
                </p14:cNvPr>
                <p14:cNvContentPartPr/>
                <p14:nvPr/>
              </p14:nvContentPartPr>
              <p14:xfrm>
                <a:off x="2968139" y="4735051"/>
                <a:ext cx="124560" cy="136800"/>
              </p14:xfrm>
            </p:contentPart>
          </mc:Choice>
          <mc:Fallback>
            <p:pic>
              <p:nvPicPr>
                <p:cNvPr id="129" name="Freihand 128">
                  <a:extLst>
                    <a:ext uri="{FF2B5EF4-FFF2-40B4-BE49-F238E27FC236}">
                      <a16:creationId xmlns:a16="http://schemas.microsoft.com/office/drawing/2014/main" id="{EA72EF9A-DA79-4557-8FE2-A0949AB0910E}"/>
                    </a:ext>
                  </a:extLst>
                </p:cNvPr>
                <p:cNvPicPr/>
                <p:nvPr/>
              </p:nvPicPr>
              <p:blipFill>
                <a:blip r:embed="rId220"/>
                <a:stretch>
                  <a:fillRect/>
                </a:stretch>
              </p:blipFill>
              <p:spPr>
                <a:xfrm>
                  <a:off x="2963819" y="4730731"/>
                  <a:ext cx="133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6499841C-E28D-4717-AB6C-4C92070125EF}"/>
                    </a:ext>
                  </a:extLst>
                </p14:cNvPr>
                <p14:cNvContentPartPr/>
                <p14:nvPr/>
              </p14:nvContentPartPr>
              <p14:xfrm>
                <a:off x="3147419" y="4699771"/>
                <a:ext cx="308160" cy="136800"/>
              </p14:xfrm>
            </p:contentPart>
          </mc:Choice>
          <mc:Fallback>
            <p:pic>
              <p:nvPicPr>
                <p:cNvPr id="130" name="Freihand 129">
                  <a:extLst>
                    <a:ext uri="{FF2B5EF4-FFF2-40B4-BE49-F238E27FC236}">
                      <a16:creationId xmlns:a16="http://schemas.microsoft.com/office/drawing/2014/main" id="{6499841C-E28D-4717-AB6C-4C92070125EF}"/>
                    </a:ext>
                  </a:extLst>
                </p:cNvPr>
                <p:cNvPicPr/>
                <p:nvPr/>
              </p:nvPicPr>
              <p:blipFill>
                <a:blip r:embed="rId222"/>
                <a:stretch>
                  <a:fillRect/>
                </a:stretch>
              </p:blipFill>
              <p:spPr>
                <a:xfrm>
                  <a:off x="3143099" y="4695451"/>
                  <a:ext cx="316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1" name="Freihand 130">
                  <a:extLst>
                    <a:ext uri="{FF2B5EF4-FFF2-40B4-BE49-F238E27FC236}">
                      <a16:creationId xmlns:a16="http://schemas.microsoft.com/office/drawing/2014/main" id="{0AE791F9-0B4D-4B68-A999-43A6D3CA5D32}"/>
                    </a:ext>
                  </a:extLst>
                </p14:cNvPr>
                <p14:cNvContentPartPr/>
                <p14:nvPr/>
              </p14:nvContentPartPr>
              <p14:xfrm>
                <a:off x="3446219" y="4730011"/>
                <a:ext cx="18000" cy="9360"/>
              </p14:xfrm>
            </p:contentPart>
          </mc:Choice>
          <mc:Fallback>
            <p:pic>
              <p:nvPicPr>
                <p:cNvPr id="131" name="Freihand 130">
                  <a:extLst>
                    <a:ext uri="{FF2B5EF4-FFF2-40B4-BE49-F238E27FC236}">
                      <a16:creationId xmlns:a16="http://schemas.microsoft.com/office/drawing/2014/main" id="{0AE791F9-0B4D-4B68-A999-43A6D3CA5D32}"/>
                    </a:ext>
                  </a:extLst>
                </p:cNvPr>
                <p:cNvPicPr/>
                <p:nvPr/>
              </p:nvPicPr>
              <p:blipFill>
                <a:blip r:embed="rId224"/>
                <a:stretch>
                  <a:fillRect/>
                </a:stretch>
              </p:blipFill>
              <p:spPr>
                <a:xfrm>
                  <a:off x="3441899" y="4725691"/>
                  <a:ext cx="26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2" name="Freihand 131">
                  <a:extLst>
                    <a:ext uri="{FF2B5EF4-FFF2-40B4-BE49-F238E27FC236}">
                      <a16:creationId xmlns:a16="http://schemas.microsoft.com/office/drawing/2014/main" id="{47721312-50C0-43DD-BBE6-F48E1A196E69}"/>
                    </a:ext>
                  </a:extLst>
                </p14:cNvPr>
                <p14:cNvContentPartPr/>
                <p14:nvPr/>
              </p14:nvContentPartPr>
              <p14:xfrm>
                <a:off x="3500219" y="4785451"/>
                <a:ext cx="135720" cy="61920"/>
              </p14:xfrm>
            </p:contentPart>
          </mc:Choice>
          <mc:Fallback>
            <p:pic>
              <p:nvPicPr>
                <p:cNvPr id="132" name="Freihand 131">
                  <a:extLst>
                    <a:ext uri="{FF2B5EF4-FFF2-40B4-BE49-F238E27FC236}">
                      <a16:creationId xmlns:a16="http://schemas.microsoft.com/office/drawing/2014/main" id="{47721312-50C0-43DD-BBE6-F48E1A196E69}"/>
                    </a:ext>
                  </a:extLst>
                </p:cNvPr>
                <p:cNvPicPr/>
                <p:nvPr/>
              </p:nvPicPr>
              <p:blipFill>
                <a:blip r:embed="rId226"/>
                <a:stretch>
                  <a:fillRect/>
                </a:stretch>
              </p:blipFill>
              <p:spPr>
                <a:xfrm>
                  <a:off x="3495899" y="4781131"/>
                  <a:ext cx="144360" cy="70560"/>
                </a:xfrm>
                <a:prstGeom prst="rect">
                  <a:avLst/>
                </a:prstGeom>
              </p:spPr>
            </p:pic>
          </mc:Fallback>
        </mc:AlternateContent>
      </p:grpSp>
      <p:grpSp>
        <p:nvGrpSpPr>
          <p:cNvPr id="151" name="Gruppieren 150">
            <a:extLst>
              <a:ext uri="{FF2B5EF4-FFF2-40B4-BE49-F238E27FC236}">
                <a16:creationId xmlns:a16="http://schemas.microsoft.com/office/drawing/2014/main" id="{86BFD36F-5DA7-4467-AD75-332DBC3A94DB}"/>
              </a:ext>
            </a:extLst>
          </p:cNvPr>
          <p:cNvGrpSpPr/>
          <p:nvPr/>
        </p:nvGrpSpPr>
        <p:grpSpPr>
          <a:xfrm>
            <a:off x="3912059" y="4642531"/>
            <a:ext cx="1540080" cy="279360"/>
            <a:chOff x="3912059" y="4642531"/>
            <a:chExt cx="1540080" cy="279360"/>
          </a:xfrm>
        </p:grpSpPr>
        <mc:AlternateContent xmlns:mc="http://schemas.openxmlformats.org/markup-compatibility/2006">
          <mc:Choice xmlns:p14="http://schemas.microsoft.com/office/powerpoint/2010/main" Requires="p14">
            <p:contentPart p14:bwMode="auto" r:id="rId227">
              <p14:nvContentPartPr>
                <p14:cNvPr id="133" name="Freihand 132">
                  <a:extLst>
                    <a:ext uri="{FF2B5EF4-FFF2-40B4-BE49-F238E27FC236}">
                      <a16:creationId xmlns:a16="http://schemas.microsoft.com/office/drawing/2014/main" id="{FA582030-CE1C-43D0-AAD2-4D67624AAA5C}"/>
                    </a:ext>
                  </a:extLst>
                </p14:cNvPr>
                <p14:cNvContentPartPr/>
                <p14:nvPr/>
              </p14:nvContentPartPr>
              <p14:xfrm>
                <a:off x="3912059" y="4754491"/>
                <a:ext cx="150840" cy="74160"/>
              </p14:xfrm>
            </p:contentPart>
          </mc:Choice>
          <mc:Fallback>
            <p:pic>
              <p:nvPicPr>
                <p:cNvPr id="133" name="Freihand 132">
                  <a:extLst>
                    <a:ext uri="{FF2B5EF4-FFF2-40B4-BE49-F238E27FC236}">
                      <a16:creationId xmlns:a16="http://schemas.microsoft.com/office/drawing/2014/main" id="{FA582030-CE1C-43D0-AAD2-4D67624AAA5C}"/>
                    </a:ext>
                  </a:extLst>
                </p:cNvPr>
                <p:cNvPicPr/>
                <p:nvPr/>
              </p:nvPicPr>
              <p:blipFill>
                <a:blip r:embed="rId228"/>
                <a:stretch>
                  <a:fillRect/>
                </a:stretch>
              </p:blipFill>
              <p:spPr>
                <a:xfrm>
                  <a:off x="3907739" y="4750171"/>
                  <a:ext cx="159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4" name="Freihand 133">
                  <a:extLst>
                    <a:ext uri="{FF2B5EF4-FFF2-40B4-BE49-F238E27FC236}">
                      <a16:creationId xmlns:a16="http://schemas.microsoft.com/office/drawing/2014/main" id="{57652A42-BCCA-4ED5-80D1-CEDDBD6EBEDC}"/>
                    </a:ext>
                  </a:extLst>
                </p14:cNvPr>
                <p14:cNvContentPartPr/>
                <p14:nvPr/>
              </p14:nvContentPartPr>
              <p14:xfrm>
                <a:off x="4083059" y="4650811"/>
                <a:ext cx="34560" cy="158040"/>
              </p14:xfrm>
            </p:contentPart>
          </mc:Choice>
          <mc:Fallback>
            <p:pic>
              <p:nvPicPr>
                <p:cNvPr id="134" name="Freihand 133">
                  <a:extLst>
                    <a:ext uri="{FF2B5EF4-FFF2-40B4-BE49-F238E27FC236}">
                      <a16:creationId xmlns:a16="http://schemas.microsoft.com/office/drawing/2014/main" id="{57652A42-BCCA-4ED5-80D1-CEDDBD6EBEDC}"/>
                    </a:ext>
                  </a:extLst>
                </p:cNvPr>
                <p:cNvPicPr/>
                <p:nvPr/>
              </p:nvPicPr>
              <p:blipFill>
                <a:blip r:embed="rId230"/>
                <a:stretch>
                  <a:fillRect/>
                </a:stretch>
              </p:blipFill>
              <p:spPr>
                <a:xfrm>
                  <a:off x="4078739" y="4646491"/>
                  <a:ext cx="43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14F15AA5-8CB8-41B7-956D-3FA817CC167E}"/>
                    </a:ext>
                  </a:extLst>
                </p14:cNvPr>
                <p14:cNvContentPartPr/>
                <p14:nvPr/>
              </p14:nvContentPartPr>
              <p14:xfrm>
                <a:off x="4165859" y="4752331"/>
                <a:ext cx="67320" cy="67680"/>
              </p14:xfrm>
            </p:contentPart>
          </mc:Choice>
          <mc:Fallback>
            <p:pic>
              <p:nvPicPr>
                <p:cNvPr id="135" name="Freihand 134">
                  <a:extLst>
                    <a:ext uri="{FF2B5EF4-FFF2-40B4-BE49-F238E27FC236}">
                      <a16:creationId xmlns:a16="http://schemas.microsoft.com/office/drawing/2014/main" id="{14F15AA5-8CB8-41B7-956D-3FA817CC167E}"/>
                    </a:ext>
                  </a:extLst>
                </p:cNvPr>
                <p:cNvPicPr/>
                <p:nvPr/>
              </p:nvPicPr>
              <p:blipFill>
                <a:blip r:embed="rId232"/>
                <a:stretch>
                  <a:fillRect/>
                </a:stretch>
              </p:blipFill>
              <p:spPr>
                <a:xfrm>
                  <a:off x="4161539" y="4748011"/>
                  <a:ext cx="75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B72D6B05-3689-4E9B-8BF8-8611F7113EAA}"/>
                    </a:ext>
                  </a:extLst>
                </p14:cNvPr>
                <p14:cNvContentPartPr/>
                <p14:nvPr/>
              </p14:nvContentPartPr>
              <p14:xfrm>
                <a:off x="4269179" y="4730011"/>
                <a:ext cx="74160" cy="77400"/>
              </p14:xfrm>
            </p:contentPart>
          </mc:Choice>
          <mc:Fallback>
            <p:pic>
              <p:nvPicPr>
                <p:cNvPr id="136" name="Freihand 135">
                  <a:extLst>
                    <a:ext uri="{FF2B5EF4-FFF2-40B4-BE49-F238E27FC236}">
                      <a16:creationId xmlns:a16="http://schemas.microsoft.com/office/drawing/2014/main" id="{B72D6B05-3689-4E9B-8BF8-8611F7113EAA}"/>
                    </a:ext>
                  </a:extLst>
                </p:cNvPr>
                <p:cNvPicPr/>
                <p:nvPr/>
              </p:nvPicPr>
              <p:blipFill>
                <a:blip r:embed="rId234"/>
                <a:stretch>
                  <a:fillRect/>
                </a:stretch>
              </p:blipFill>
              <p:spPr>
                <a:xfrm>
                  <a:off x="4264859" y="4725691"/>
                  <a:ext cx="82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C5B5013E-2DB5-49B6-A791-3752AB4C4EA9}"/>
                    </a:ext>
                  </a:extLst>
                </p14:cNvPr>
                <p14:cNvContentPartPr/>
                <p14:nvPr/>
              </p14:nvContentPartPr>
              <p14:xfrm>
                <a:off x="4376099" y="4743331"/>
                <a:ext cx="104760" cy="65520"/>
              </p14:xfrm>
            </p:contentPart>
          </mc:Choice>
          <mc:Fallback>
            <p:pic>
              <p:nvPicPr>
                <p:cNvPr id="137" name="Freihand 136">
                  <a:extLst>
                    <a:ext uri="{FF2B5EF4-FFF2-40B4-BE49-F238E27FC236}">
                      <a16:creationId xmlns:a16="http://schemas.microsoft.com/office/drawing/2014/main" id="{C5B5013E-2DB5-49B6-A791-3752AB4C4EA9}"/>
                    </a:ext>
                  </a:extLst>
                </p:cNvPr>
                <p:cNvPicPr/>
                <p:nvPr/>
              </p:nvPicPr>
              <p:blipFill>
                <a:blip r:embed="rId236"/>
                <a:stretch>
                  <a:fillRect/>
                </a:stretch>
              </p:blipFill>
              <p:spPr>
                <a:xfrm>
                  <a:off x="4371779" y="4739011"/>
                  <a:ext cx="113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11682CFB-3C94-408F-A2C6-F2420AFC9871}"/>
                    </a:ext>
                  </a:extLst>
                </p14:cNvPr>
                <p14:cNvContentPartPr/>
                <p14:nvPr/>
              </p14:nvContentPartPr>
              <p14:xfrm>
                <a:off x="4472579" y="4670251"/>
                <a:ext cx="154080" cy="123840"/>
              </p14:xfrm>
            </p:contentPart>
          </mc:Choice>
          <mc:Fallback>
            <p:pic>
              <p:nvPicPr>
                <p:cNvPr id="138" name="Freihand 137">
                  <a:extLst>
                    <a:ext uri="{FF2B5EF4-FFF2-40B4-BE49-F238E27FC236}">
                      <a16:creationId xmlns:a16="http://schemas.microsoft.com/office/drawing/2014/main" id="{11682CFB-3C94-408F-A2C6-F2420AFC9871}"/>
                    </a:ext>
                  </a:extLst>
                </p:cNvPr>
                <p:cNvPicPr/>
                <p:nvPr/>
              </p:nvPicPr>
              <p:blipFill>
                <a:blip r:embed="rId238"/>
                <a:stretch>
                  <a:fillRect/>
                </a:stretch>
              </p:blipFill>
              <p:spPr>
                <a:xfrm>
                  <a:off x="4468259" y="4665931"/>
                  <a:ext cx="162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DE8AECB3-850B-425E-BB14-A8536A3547FF}"/>
                    </a:ext>
                  </a:extLst>
                </p14:cNvPr>
                <p14:cNvContentPartPr/>
                <p14:nvPr/>
              </p14:nvContentPartPr>
              <p14:xfrm>
                <a:off x="4807379" y="4715611"/>
                <a:ext cx="145440" cy="68040"/>
              </p14:xfrm>
            </p:contentPart>
          </mc:Choice>
          <mc:Fallback>
            <p:pic>
              <p:nvPicPr>
                <p:cNvPr id="139" name="Freihand 138">
                  <a:extLst>
                    <a:ext uri="{FF2B5EF4-FFF2-40B4-BE49-F238E27FC236}">
                      <a16:creationId xmlns:a16="http://schemas.microsoft.com/office/drawing/2014/main" id="{DE8AECB3-850B-425E-BB14-A8536A3547FF}"/>
                    </a:ext>
                  </a:extLst>
                </p:cNvPr>
                <p:cNvPicPr/>
                <p:nvPr/>
              </p:nvPicPr>
              <p:blipFill>
                <a:blip r:embed="rId240"/>
                <a:stretch>
                  <a:fillRect/>
                </a:stretch>
              </p:blipFill>
              <p:spPr>
                <a:xfrm>
                  <a:off x="4803059" y="4711291"/>
                  <a:ext cx="154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30631511-C5A7-49F5-B11C-1E35513F92BD}"/>
                    </a:ext>
                  </a:extLst>
                </p14:cNvPr>
                <p14:cNvContentPartPr/>
                <p14:nvPr/>
              </p14:nvContentPartPr>
              <p14:xfrm>
                <a:off x="4966859" y="4713811"/>
                <a:ext cx="137520" cy="208080"/>
              </p14:xfrm>
            </p:contentPart>
          </mc:Choice>
          <mc:Fallback>
            <p:pic>
              <p:nvPicPr>
                <p:cNvPr id="140" name="Freihand 139">
                  <a:extLst>
                    <a:ext uri="{FF2B5EF4-FFF2-40B4-BE49-F238E27FC236}">
                      <a16:creationId xmlns:a16="http://schemas.microsoft.com/office/drawing/2014/main" id="{30631511-C5A7-49F5-B11C-1E35513F92BD}"/>
                    </a:ext>
                  </a:extLst>
                </p:cNvPr>
                <p:cNvPicPr/>
                <p:nvPr/>
              </p:nvPicPr>
              <p:blipFill>
                <a:blip r:embed="rId242"/>
                <a:stretch>
                  <a:fillRect/>
                </a:stretch>
              </p:blipFill>
              <p:spPr>
                <a:xfrm>
                  <a:off x="4962539" y="4709491"/>
                  <a:ext cx="146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4" name="Freihand 143">
                  <a:extLst>
                    <a:ext uri="{FF2B5EF4-FFF2-40B4-BE49-F238E27FC236}">
                      <a16:creationId xmlns:a16="http://schemas.microsoft.com/office/drawing/2014/main" id="{60BDFD2A-A3CA-49C8-9C8B-5323CECFE734}"/>
                    </a:ext>
                  </a:extLst>
                </p14:cNvPr>
                <p14:cNvContentPartPr/>
                <p14:nvPr/>
              </p14:nvContentPartPr>
              <p14:xfrm>
                <a:off x="5266379" y="4732171"/>
                <a:ext cx="181440" cy="41040"/>
              </p14:xfrm>
            </p:contentPart>
          </mc:Choice>
          <mc:Fallback>
            <p:pic>
              <p:nvPicPr>
                <p:cNvPr id="144" name="Freihand 143">
                  <a:extLst>
                    <a:ext uri="{FF2B5EF4-FFF2-40B4-BE49-F238E27FC236}">
                      <a16:creationId xmlns:a16="http://schemas.microsoft.com/office/drawing/2014/main" id="{60BDFD2A-A3CA-49C8-9C8B-5323CECFE734}"/>
                    </a:ext>
                  </a:extLst>
                </p:cNvPr>
                <p:cNvPicPr/>
                <p:nvPr/>
              </p:nvPicPr>
              <p:blipFill>
                <a:blip r:embed="rId244"/>
                <a:stretch>
                  <a:fillRect/>
                </a:stretch>
              </p:blipFill>
              <p:spPr>
                <a:xfrm>
                  <a:off x="5262059" y="4727851"/>
                  <a:ext cx="190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5" name="Freihand 144">
                  <a:extLst>
                    <a:ext uri="{FF2B5EF4-FFF2-40B4-BE49-F238E27FC236}">
                      <a16:creationId xmlns:a16="http://schemas.microsoft.com/office/drawing/2014/main" id="{B6FA5722-519E-452C-9C51-6CCD4B4844C4}"/>
                    </a:ext>
                  </a:extLst>
                </p14:cNvPr>
                <p14:cNvContentPartPr/>
                <p14:nvPr/>
              </p14:nvContentPartPr>
              <p14:xfrm>
                <a:off x="5451779" y="4642531"/>
                <a:ext cx="360" cy="360"/>
              </p14:xfrm>
            </p:contentPart>
          </mc:Choice>
          <mc:Fallback>
            <p:pic>
              <p:nvPicPr>
                <p:cNvPr id="145" name="Freihand 144">
                  <a:extLst>
                    <a:ext uri="{FF2B5EF4-FFF2-40B4-BE49-F238E27FC236}">
                      <a16:creationId xmlns:a16="http://schemas.microsoft.com/office/drawing/2014/main" id="{B6FA5722-519E-452C-9C51-6CCD4B4844C4}"/>
                    </a:ext>
                  </a:extLst>
                </p:cNvPr>
                <p:cNvPicPr/>
                <p:nvPr/>
              </p:nvPicPr>
              <p:blipFill>
                <a:blip r:embed="rId118"/>
                <a:stretch>
                  <a:fillRect/>
                </a:stretch>
              </p:blipFill>
              <p:spPr>
                <a:xfrm>
                  <a:off x="5447459" y="4638211"/>
                  <a:ext cx="9000" cy="9000"/>
                </a:xfrm>
                <a:prstGeom prst="rect">
                  <a:avLst/>
                </a:prstGeom>
              </p:spPr>
            </p:pic>
          </mc:Fallback>
        </mc:AlternateContent>
      </p:grpSp>
      <p:grpSp>
        <p:nvGrpSpPr>
          <p:cNvPr id="171" name="Gruppieren 170">
            <a:extLst>
              <a:ext uri="{FF2B5EF4-FFF2-40B4-BE49-F238E27FC236}">
                <a16:creationId xmlns:a16="http://schemas.microsoft.com/office/drawing/2014/main" id="{DC3C86B2-2F1C-4C24-BD1E-C87132E79F85}"/>
              </a:ext>
            </a:extLst>
          </p:cNvPr>
          <p:cNvGrpSpPr/>
          <p:nvPr/>
        </p:nvGrpSpPr>
        <p:grpSpPr>
          <a:xfrm>
            <a:off x="5752019" y="4507531"/>
            <a:ext cx="2823840" cy="341280"/>
            <a:chOff x="5752019" y="4507531"/>
            <a:chExt cx="2823840" cy="341280"/>
          </a:xfrm>
        </p:grpSpPr>
        <mc:AlternateContent xmlns:mc="http://schemas.openxmlformats.org/markup-compatibility/2006">
          <mc:Choice xmlns:p14="http://schemas.microsoft.com/office/powerpoint/2010/main" Requires="p14">
            <p:contentPart p14:bwMode="auto" r:id="rId246">
              <p14:nvContentPartPr>
                <p14:cNvPr id="146" name="Freihand 145">
                  <a:extLst>
                    <a:ext uri="{FF2B5EF4-FFF2-40B4-BE49-F238E27FC236}">
                      <a16:creationId xmlns:a16="http://schemas.microsoft.com/office/drawing/2014/main" id="{A37B9B21-3FCD-44CE-90D6-544009C9786D}"/>
                    </a:ext>
                  </a:extLst>
                </p14:cNvPr>
                <p14:cNvContentPartPr/>
                <p14:nvPr/>
              </p14:nvContentPartPr>
              <p14:xfrm>
                <a:off x="5757779" y="4627771"/>
                <a:ext cx="29520" cy="125280"/>
              </p14:xfrm>
            </p:contentPart>
          </mc:Choice>
          <mc:Fallback>
            <p:pic>
              <p:nvPicPr>
                <p:cNvPr id="146" name="Freihand 145">
                  <a:extLst>
                    <a:ext uri="{FF2B5EF4-FFF2-40B4-BE49-F238E27FC236}">
                      <a16:creationId xmlns:a16="http://schemas.microsoft.com/office/drawing/2014/main" id="{A37B9B21-3FCD-44CE-90D6-544009C9786D}"/>
                    </a:ext>
                  </a:extLst>
                </p:cNvPr>
                <p:cNvPicPr/>
                <p:nvPr/>
              </p:nvPicPr>
              <p:blipFill>
                <a:blip r:embed="rId247"/>
                <a:stretch>
                  <a:fillRect/>
                </a:stretch>
              </p:blipFill>
              <p:spPr>
                <a:xfrm>
                  <a:off x="5753459" y="4623451"/>
                  <a:ext cx="38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Freihand 146">
                  <a:extLst>
                    <a:ext uri="{FF2B5EF4-FFF2-40B4-BE49-F238E27FC236}">
                      <a16:creationId xmlns:a16="http://schemas.microsoft.com/office/drawing/2014/main" id="{5C0273AE-167C-4AFC-BC5C-3D4CC6941841}"/>
                    </a:ext>
                  </a:extLst>
                </p14:cNvPr>
                <p14:cNvContentPartPr/>
                <p14:nvPr/>
              </p14:nvContentPartPr>
              <p14:xfrm>
                <a:off x="5752019" y="4622011"/>
                <a:ext cx="119520" cy="8640"/>
              </p14:xfrm>
            </p:contentPart>
          </mc:Choice>
          <mc:Fallback>
            <p:pic>
              <p:nvPicPr>
                <p:cNvPr id="147" name="Freihand 146">
                  <a:extLst>
                    <a:ext uri="{FF2B5EF4-FFF2-40B4-BE49-F238E27FC236}">
                      <a16:creationId xmlns:a16="http://schemas.microsoft.com/office/drawing/2014/main" id="{5C0273AE-167C-4AFC-BC5C-3D4CC6941841}"/>
                    </a:ext>
                  </a:extLst>
                </p:cNvPr>
                <p:cNvPicPr/>
                <p:nvPr/>
              </p:nvPicPr>
              <p:blipFill>
                <a:blip r:embed="rId249"/>
                <a:stretch>
                  <a:fillRect/>
                </a:stretch>
              </p:blipFill>
              <p:spPr>
                <a:xfrm>
                  <a:off x="5747699" y="4617691"/>
                  <a:ext cx="1281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8" name="Freihand 147">
                  <a:extLst>
                    <a:ext uri="{FF2B5EF4-FFF2-40B4-BE49-F238E27FC236}">
                      <a16:creationId xmlns:a16="http://schemas.microsoft.com/office/drawing/2014/main" id="{B1B36F7E-9C1C-4AEA-836D-4E3CA86233F7}"/>
                    </a:ext>
                  </a:extLst>
                </p14:cNvPr>
                <p14:cNvContentPartPr/>
                <p14:nvPr/>
              </p14:nvContentPartPr>
              <p14:xfrm>
                <a:off x="5758499" y="4640731"/>
                <a:ext cx="282960" cy="118800"/>
              </p14:xfrm>
            </p:contentPart>
          </mc:Choice>
          <mc:Fallback>
            <p:pic>
              <p:nvPicPr>
                <p:cNvPr id="148" name="Freihand 147">
                  <a:extLst>
                    <a:ext uri="{FF2B5EF4-FFF2-40B4-BE49-F238E27FC236}">
                      <a16:creationId xmlns:a16="http://schemas.microsoft.com/office/drawing/2014/main" id="{B1B36F7E-9C1C-4AEA-836D-4E3CA86233F7}"/>
                    </a:ext>
                  </a:extLst>
                </p:cNvPr>
                <p:cNvPicPr/>
                <p:nvPr/>
              </p:nvPicPr>
              <p:blipFill>
                <a:blip r:embed="rId251"/>
                <a:stretch>
                  <a:fillRect/>
                </a:stretch>
              </p:blipFill>
              <p:spPr>
                <a:xfrm>
                  <a:off x="5754179" y="4636411"/>
                  <a:ext cx="291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 name="Freihand 148">
                  <a:extLst>
                    <a:ext uri="{FF2B5EF4-FFF2-40B4-BE49-F238E27FC236}">
                      <a16:creationId xmlns:a16="http://schemas.microsoft.com/office/drawing/2014/main" id="{DEFF9A18-7E32-44DA-9EB0-D28A834B347B}"/>
                    </a:ext>
                  </a:extLst>
                </p14:cNvPr>
                <p14:cNvContentPartPr/>
                <p14:nvPr/>
              </p14:nvContentPartPr>
              <p14:xfrm>
                <a:off x="5936699" y="4647931"/>
                <a:ext cx="92520" cy="71640"/>
              </p14:xfrm>
            </p:contentPart>
          </mc:Choice>
          <mc:Fallback>
            <p:pic>
              <p:nvPicPr>
                <p:cNvPr id="149" name="Freihand 148">
                  <a:extLst>
                    <a:ext uri="{FF2B5EF4-FFF2-40B4-BE49-F238E27FC236}">
                      <a16:creationId xmlns:a16="http://schemas.microsoft.com/office/drawing/2014/main" id="{DEFF9A18-7E32-44DA-9EB0-D28A834B347B}"/>
                    </a:ext>
                  </a:extLst>
                </p:cNvPr>
                <p:cNvPicPr/>
                <p:nvPr/>
              </p:nvPicPr>
              <p:blipFill>
                <a:blip r:embed="rId253"/>
                <a:stretch>
                  <a:fillRect/>
                </a:stretch>
              </p:blipFill>
              <p:spPr>
                <a:xfrm>
                  <a:off x="5932379" y="4643611"/>
                  <a:ext cx="101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1C317677-A1CB-4893-8487-2D53B851472B}"/>
                    </a:ext>
                  </a:extLst>
                </p14:cNvPr>
                <p14:cNvContentPartPr/>
                <p14:nvPr/>
              </p14:nvContentPartPr>
              <p14:xfrm>
                <a:off x="6193019" y="4720651"/>
                <a:ext cx="5400" cy="76320"/>
              </p14:xfrm>
            </p:contentPart>
          </mc:Choice>
          <mc:Fallback>
            <p:pic>
              <p:nvPicPr>
                <p:cNvPr id="152" name="Freihand 151">
                  <a:extLst>
                    <a:ext uri="{FF2B5EF4-FFF2-40B4-BE49-F238E27FC236}">
                      <a16:creationId xmlns:a16="http://schemas.microsoft.com/office/drawing/2014/main" id="{1C317677-A1CB-4893-8487-2D53B851472B}"/>
                    </a:ext>
                  </a:extLst>
                </p:cNvPr>
                <p:cNvPicPr/>
                <p:nvPr/>
              </p:nvPicPr>
              <p:blipFill>
                <a:blip r:embed="rId255"/>
                <a:stretch>
                  <a:fillRect/>
                </a:stretch>
              </p:blipFill>
              <p:spPr>
                <a:xfrm>
                  <a:off x="6188699" y="4716331"/>
                  <a:ext cx="14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76786807-F530-43CD-8CA1-195ADFC73A48}"/>
                    </a:ext>
                  </a:extLst>
                </p14:cNvPr>
                <p14:cNvContentPartPr/>
                <p14:nvPr/>
              </p14:nvContentPartPr>
              <p14:xfrm>
                <a:off x="6279419" y="4613731"/>
                <a:ext cx="261720" cy="137880"/>
              </p14:xfrm>
            </p:contentPart>
          </mc:Choice>
          <mc:Fallback>
            <p:pic>
              <p:nvPicPr>
                <p:cNvPr id="153" name="Freihand 152">
                  <a:extLst>
                    <a:ext uri="{FF2B5EF4-FFF2-40B4-BE49-F238E27FC236}">
                      <a16:creationId xmlns:a16="http://schemas.microsoft.com/office/drawing/2014/main" id="{76786807-F530-43CD-8CA1-195ADFC73A48}"/>
                    </a:ext>
                  </a:extLst>
                </p:cNvPr>
                <p:cNvPicPr/>
                <p:nvPr/>
              </p:nvPicPr>
              <p:blipFill>
                <a:blip r:embed="rId257"/>
                <a:stretch>
                  <a:fillRect/>
                </a:stretch>
              </p:blipFill>
              <p:spPr>
                <a:xfrm>
                  <a:off x="6275099" y="4609411"/>
                  <a:ext cx="270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4" name="Freihand 153">
                  <a:extLst>
                    <a:ext uri="{FF2B5EF4-FFF2-40B4-BE49-F238E27FC236}">
                      <a16:creationId xmlns:a16="http://schemas.microsoft.com/office/drawing/2014/main" id="{891D09B0-C057-44F2-8C2E-B591025EB3FF}"/>
                    </a:ext>
                  </a:extLst>
                </p14:cNvPr>
                <p14:cNvContentPartPr/>
                <p14:nvPr/>
              </p14:nvContentPartPr>
              <p14:xfrm>
                <a:off x="6540059" y="4690771"/>
                <a:ext cx="102600" cy="158040"/>
              </p14:xfrm>
            </p:contentPart>
          </mc:Choice>
          <mc:Fallback>
            <p:pic>
              <p:nvPicPr>
                <p:cNvPr id="154" name="Freihand 153">
                  <a:extLst>
                    <a:ext uri="{FF2B5EF4-FFF2-40B4-BE49-F238E27FC236}">
                      <a16:creationId xmlns:a16="http://schemas.microsoft.com/office/drawing/2014/main" id="{891D09B0-C057-44F2-8C2E-B591025EB3FF}"/>
                    </a:ext>
                  </a:extLst>
                </p:cNvPr>
                <p:cNvPicPr/>
                <p:nvPr/>
              </p:nvPicPr>
              <p:blipFill>
                <a:blip r:embed="rId259"/>
                <a:stretch>
                  <a:fillRect/>
                </a:stretch>
              </p:blipFill>
              <p:spPr>
                <a:xfrm>
                  <a:off x="6535739" y="4686451"/>
                  <a:ext cx="111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5" name="Freihand 154">
                  <a:extLst>
                    <a:ext uri="{FF2B5EF4-FFF2-40B4-BE49-F238E27FC236}">
                      <a16:creationId xmlns:a16="http://schemas.microsoft.com/office/drawing/2014/main" id="{97B283EC-5499-4933-9077-531A707AD3A4}"/>
                    </a:ext>
                  </a:extLst>
                </p14:cNvPr>
                <p14:cNvContentPartPr/>
                <p14:nvPr/>
              </p14:nvContentPartPr>
              <p14:xfrm>
                <a:off x="6676139" y="4604371"/>
                <a:ext cx="169560" cy="129240"/>
              </p14:xfrm>
            </p:contentPart>
          </mc:Choice>
          <mc:Fallback>
            <p:pic>
              <p:nvPicPr>
                <p:cNvPr id="155" name="Freihand 154">
                  <a:extLst>
                    <a:ext uri="{FF2B5EF4-FFF2-40B4-BE49-F238E27FC236}">
                      <a16:creationId xmlns:a16="http://schemas.microsoft.com/office/drawing/2014/main" id="{97B283EC-5499-4933-9077-531A707AD3A4}"/>
                    </a:ext>
                  </a:extLst>
                </p:cNvPr>
                <p:cNvPicPr/>
                <p:nvPr/>
              </p:nvPicPr>
              <p:blipFill>
                <a:blip r:embed="rId261"/>
                <a:stretch>
                  <a:fillRect/>
                </a:stretch>
              </p:blipFill>
              <p:spPr>
                <a:xfrm>
                  <a:off x="6671819" y="4600051"/>
                  <a:ext cx="178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6" name="Freihand 155">
                  <a:extLst>
                    <a:ext uri="{FF2B5EF4-FFF2-40B4-BE49-F238E27FC236}">
                      <a16:creationId xmlns:a16="http://schemas.microsoft.com/office/drawing/2014/main" id="{B573CB3D-45DA-47DD-BE5D-13994CB22470}"/>
                    </a:ext>
                  </a:extLst>
                </p14:cNvPr>
                <p14:cNvContentPartPr/>
                <p14:nvPr/>
              </p14:nvContentPartPr>
              <p14:xfrm>
                <a:off x="6800699" y="4578091"/>
                <a:ext cx="66600" cy="151200"/>
              </p14:xfrm>
            </p:contentPart>
          </mc:Choice>
          <mc:Fallback>
            <p:pic>
              <p:nvPicPr>
                <p:cNvPr id="156" name="Freihand 155">
                  <a:extLst>
                    <a:ext uri="{FF2B5EF4-FFF2-40B4-BE49-F238E27FC236}">
                      <a16:creationId xmlns:a16="http://schemas.microsoft.com/office/drawing/2014/main" id="{B573CB3D-45DA-47DD-BE5D-13994CB22470}"/>
                    </a:ext>
                  </a:extLst>
                </p:cNvPr>
                <p:cNvPicPr/>
                <p:nvPr/>
              </p:nvPicPr>
              <p:blipFill>
                <a:blip r:embed="rId263"/>
                <a:stretch>
                  <a:fillRect/>
                </a:stretch>
              </p:blipFill>
              <p:spPr>
                <a:xfrm>
                  <a:off x="6796379" y="4573771"/>
                  <a:ext cx="75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7" name="Freihand 156">
                  <a:extLst>
                    <a:ext uri="{FF2B5EF4-FFF2-40B4-BE49-F238E27FC236}">
                      <a16:creationId xmlns:a16="http://schemas.microsoft.com/office/drawing/2014/main" id="{C2753BC6-BA01-4151-9727-4D4E5C6A177C}"/>
                    </a:ext>
                  </a:extLst>
                </p14:cNvPr>
                <p14:cNvContentPartPr/>
                <p14:nvPr/>
              </p14:nvContentPartPr>
              <p14:xfrm>
                <a:off x="6885299" y="4634251"/>
                <a:ext cx="102240" cy="77760"/>
              </p14:xfrm>
            </p:contentPart>
          </mc:Choice>
          <mc:Fallback>
            <p:pic>
              <p:nvPicPr>
                <p:cNvPr id="157" name="Freihand 156">
                  <a:extLst>
                    <a:ext uri="{FF2B5EF4-FFF2-40B4-BE49-F238E27FC236}">
                      <a16:creationId xmlns:a16="http://schemas.microsoft.com/office/drawing/2014/main" id="{C2753BC6-BA01-4151-9727-4D4E5C6A177C}"/>
                    </a:ext>
                  </a:extLst>
                </p:cNvPr>
                <p:cNvPicPr/>
                <p:nvPr/>
              </p:nvPicPr>
              <p:blipFill>
                <a:blip r:embed="rId265"/>
                <a:stretch>
                  <a:fillRect/>
                </a:stretch>
              </p:blipFill>
              <p:spPr>
                <a:xfrm>
                  <a:off x="6880979" y="4629931"/>
                  <a:ext cx="110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9" name="Freihand 158">
                  <a:extLst>
                    <a:ext uri="{FF2B5EF4-FFF2-40B4-BE49-F238E27FC236}">
                      <a16:creationId xmlns:a16="http://schemas.microsoft.com/office/drawing/2014/main" id="{E4B2E26F-ADEC-420E-AE63-CE08DC5DA6CC}"/>
                    </a:ext>
                  </a:extLst>
                </p14:cNvPr>
                <p14:cNvContentPartPr/>
                <p14:nvPr/>
              </p14:nvContentPartPr>
              <p14:xfrm>
                <a:off x="7194899" y="4637491"/>
                <a:ext cx="190800" cy="63720"/>
              </p14:xfrm>
            </p:contentPart>
          </mc:Choice>
          <mc:Fallback>
            <p:pic>
              <p:nvPicPr>
                <p:cNvPr id="159" name="Freihand 158">
                  <a:extLst>
                    <a:ext uri="{FF2B5EF4-FFF2-40B4-BE49-F238E27FC236}">
                      <a16:creationId xmlns:a16="http://schemas.microsoft.com/office/drawing/2014/main" id="{E4B2E26F-ADEC-420E-AE63-CE08DC5DA6CC}"/>
                    </a:ext>
                  </a:extLst>
                </p:cNvPr>
                <p:cNvPicPr/>
                <p:nvPr/>
              </p:nvPicPr>
              <p:blipFill>
                <a:blip r:embed="rId267"/>
                <a:stretch>
                  <a:fillRect/>
                </a:stretch>
              </p:blipFill>
              <p:spPr>
                <a:xfrm>
                  <a:off x="7190579" y="4633171"/>
                  <a:ext cx="19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0" name="Freihand 159">
                  <a:extLst>
                    <a:ext uri="{FF2B5EF4-FFF2-40B4-BE49-F238E27FC236}">
                      <a16:creationId xmlns:a16="http://schemas.microsoft.com/office/drawing/2014/main" id="{92FE9632-A070-4A74-8F18-627D614F91F4}"/>
                    </a:ext>
                  </a:extLst>
                </p14:cNvPr>
                <p14:cNvContentPartPr/>
                <p14:nvPr/>
              </p14:nvContentPartPr>
              <p14:xfrm>
                <a:off x="7456259" y="4574491"/>
                <a:ext cx="178560" cy="126360"/>
              </p14:xfrm>
            </p:contentPart>
          </mc:Choice>
          <mc:Fallback>
            <p:pic>
              <p:nvPicPr>
                <p:cNvPr id="160" name="Freihand 159">
                  <a:extLst>
                    <a:ext uri="{FF2B5EF4-FFF2-40B4-BE49-F238E27FC236}">
                      <a16:creationId xmlns:a16="http://schemas.microsoft.com/office/drawing/2014/main" id="{92FE9632-A070-4A74-8F18-627D614F91F4}"/>
                    </a:ext>
                  </a:extLst>
                </p:cNvPr>
                <p:cNvPicPr/>
                <p:nvPr/>
              </p:nvPicPr>
              <p:blipFill>
                <a:blip r:embed="rId269"/>
                <a:stretch>
                  <a:fillRect/>
                </a:stretch>
              </p:blipFill>
              <p:spPr>
                <a:xfrm>
                  <a:off x="7451939" y="4570171"/>
                  <a:ext cx="187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C1C9182C-804E-4C40-833B-6044493CB592}"/>
                    </a:ext>
                  </a:extLst>
                </p14:cNvPr>
                <p14:cNvContentPartPr/>
                <p14:nvPr/>
              </p14:nvContentPartPr>
              <p14:xfrm>
                <a:off x="7789259" y="4575211"/>
                <a:ext cx="21600" cy="126000"/>
              </p14:xfrm>
            </p:contentPart>
          </mc:Choice>
          <mc:Fallback>
            <p:pic>
              <p:nvPicPr>
                <p:cNvPr id="162" name="Freihand 161">
                  <a:extLst>
                    <a:ext uri="{FF2B5EF4-FFF2-40B4-BE49-F238E27FC236}">
                      <a16:creationId xmlns:a16="http://schemas.microsoft.com/office/drawing/2014/main" id="{C1C9182C-804E-4C40-833B-6044493CB592}"/>
                    </a:ext>
                  </a:extLst>
                </p:cNvPr>
                <p:cNvPicPr/>
                <p:nvPr/>
              </p:nvPicPr>
              <p:blipFill>
                <a:blip r:embed="rId271"/>
                <a:stretch>
                  <a:fillRect/>
                </a:stretch>
              </p:blipFill>
              <p:spPr>
                <a:xfrm>
                  <a:off x="7784939" y="4570891"/>
                  <a:ext cx="30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293FC52F-56E1-4A83-9C43-7B00621FA5A3}"/>
                    </a:ext>
                  </a:extLst>
                </p14:cNvPr>
                <p14:cNvContentPartPr/>
                <p14:nvPr/>
              </p14:nvContentPartPr>
              <p14:xfrm>
                <a:off x="7704299" y="4533811"/>
                <a:ext cx="169560" cy="79920"/>
              </p14:xfrm>
            </p:contentPart>
          </mc:Choice>
          <mc:Fallback>
            <p:pic>
              <p:nvPicPr>
                <p:cNvPr id="163" name="Freihand 162">
                  <a:extLst>
                    <a:ext uri="{FF2B5EF4-FFF2-40B4-BE49-F238E27FC236}">
                      <a16:creationId xmlns:a16="http://schemas.microsoft.com/office/drawing/2014/main" id="{293FC52F-56E1-4A83-9C43-7B00621FA5A3}"/>
                    </a:ext>
                  </a:extLst>
                </p:cNvPr>
                <p:cNvPicPr/>
                <p:nvPr/>
              </p:nvPicPr>
              <p:blipFill>
                <a:blip r:embed="rId273"/>
                <a:stretch>
                  <a:fillRect/>
                </a:stretch>
              </p:blipFill>
              <p:spPr>
                <a:xfrm>
                  <a:off x="7699979" y="4529491"/>
                  <a:ext cx="178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17F020FA-71FF-48C3-BF08-225767190BA1}"/>
                    </a:ext>
                  </a:extLst>
                </p14:cNvPr>
                <p14:cNvContentPartPr/>
                <p14:nvPr/>
              </p14:nvContentPartPr>
              <p14:xfrm>
                <a:off x="7883219" y="4594291"/>
                <a:ext cx="59400" cy="90360"/>
              </p14:xfrm>
            </p:contentPart>
          </mc:Choice>
          <mc:Fallback>
            <p:pic>
              <p:nvPicPr>
                <p:cNvPr id="164" name="Freihand 163">
                  <a:extLst>
                    <a:ext uri="{FF2B5EF4-FFF2-40B4-BE49-F238E27FC236}">
                      <a16:creationId xmlns:a16="http://schemas.microsoft.com/office/drawing/2014/main" id="{17F020FA-71FF-48C3-BF08-225767190BA1}"/>
                    </a:ext>
                  </a:extLst>
                </p:cNvPr>
                <p:cNvPicPr/>
                <p:nvPr/>
              </p:nvPicPr>
              <p:blipFill>
                <a:blip r:embed="rId275"/>
                <a:stretch>
                  <a:fillRect/>
                </a:stretch>
              </p:blipFill>
              <p:spPr>
                <a:xfrm>
                  <a:off x="7878899" y="4589971"/>
                  <a:ext cx="68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A75C5365-82BB-4D5F-83F7-CEA6A8E46656}"/>
                    </a:ext>
                  </a:extLst>
                </p14:cNvPr>
                <p14:cNvContentPartPr/>
                <p14:nvPr/>
              </p14:nvContentPartPr>
              <p14:xfrm>
                <a:off x="7944779" y="4597891"/>
                <a:ext cx="73800" cy="60120"/>
              </p14:xfrm>
            </p:contentPart>
          </mc:Choice>
          <mc:Fallback>
            <p:pic>
              <p:nvPicPr>
                <p:cNvPr id="165" name="Freihand 164">
                  <a:extLst>
                    <a:ext uri="{FF2B5EF4-FFF2-40B4-BE49-F238E27FC236}">
                      <a16:creationId xmlns:a16="http://schemas.microsoft.com/office/drawing/2014/main" id="{A75C5365-82BB-4D5F-83F7-CEA6A8E46656}"/>
                    </a:ext>
                  </a:extLst>
                </p:cNvPr>
                <p:cNvPicPr/>
                <p:nvPr/>
              </p:nvPicPr>
              <p:blipFill>
                <a:blip r:embed="rId277"/>
                <a:stretch>
                  <a:fillRect/>
                </a:stretch>
              </p:blipFill>
              <p:spPr>
                <a:xfrm>
                  <a:off x="7940459" y="4593571"/>
                  <a:ext cx="82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13A4A3FF-8F76-4B8A-B839-E10B8961BF79}"/>
                    </a:ext>
                  </a:extLst>
                </p14:cNvPr>
                <p14:cNvContentPartPr/>
                <p14:nvPr/>
              </p14:nvContentPartPr>
              <p14:xfrm>
                <a:off x="8044499" y="4534531"/>
                <a:ext cx="199800" cy="113760"/>
              </p14:xfrm>
            </p:contentPart>
          </mc:Choice>
          <mc:Fallback>
            <p:pic>
              <p:nvPicPr>
                <p:cNvPr id="166" name="Freihand 165">
                  <a:extLst>
                    <a:ext uri="{FF2B5EF4-FFF2-40B4-BE49-F238E27FC236}">
                      <a16:creationId xmlns:a16="http://schemas.microsoft.com/office/drawing/2014/main" id="{13A4A3FF-8F76-4B8A-B839-E10B8961BF79}"/>
                    </a:ext>
                  </a:extLst>
                </p:cNvPr>
                <p:cNvPicPr/>
                <p:nvPr/>
              </p:nvPicPr>
              <p:blipFill>
                <a:blip r:embed="rId279"/>
                <a:stretch>
                  <a:fillRect/>
                </a:stretch>
              </p:blipFill>
              <p:spPr>
                <a:xfrm>
                  <a:off x="8040179" y="4530211"/>
                  <a:ext cx="208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11B8F24B-4F66-4D06-AB3A-418C4D049726}"/>
                    </a:ext>
                  </a:extLst>
                </p14:cNvPr>
                <p14:cNvContentPartPr/>
                <p14:nvPr/>
              </p14:nvContentPartPr>
              <p14:xfrm>
                <a:off x="8254739" y="4595011"/>
                <a:ext cx="64080" cy="57960"/>
              </p14:xfrm>
            </p:contentPart>
          </mc:Choice>
          <mc:Fallback>
            <p:pic>
              <p:nvPicPr>
                <p:cNvPr id="167" name="Freihand 166">
                  <a:extLst>
                    <a:ext uri="{FF2B5EF4-FFF2-40B4-BE49-F238E27FC236}">
                      <a16:creationId xmlns:a16="http://schemas.microsoft.com/office/drawing/2014/main" id="{11B8F24B-4F66-4D06-AB3A-418C4D049726}"/>
                    </a:ext>
                  </a:extLst>
                </p:cNvPr>
                <p:cNvPicPr/>
                <p:nvPr/>
              </p:nvPicPr>
              <p:blipFill>
                <a:blip r:embed="rId281"/>
                <a:stretch>
                  <a:fillRect/>
                </a:stretch>
              </p:blipFill>
              <p:spPr>
                <a:xfrm>
                  <a:off x="8250419" y="4590691"/>
                  <a:ext cx="72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C1B17634-0CF7-499E-BC92-55A1DC01AE03}"/>
                    </a:ext>
                  </a:extLst>
                </p14:cNvPr>
                <p14:cNvContentPartPr/>
                <p14:nvPr/>
              </p14:nvContentPartPr>
              <p14:xfrm>
                <a:off x="8327099" y="4507531"/>
                <a:ext cx="101520" cy="147960"/>
              </p14:xfrm>
            </p:contentPart>
          </mc:Choice>
          <mc:Fallback>
            <p:pic>
              <p:nvPicPr>
                <p:cNvPr id="168" name="Freihand 167">
                  <a:extLst>
                    <a:ext uri="{FF2B5EF4-FFF2-40B4-BE49-F238E27FC236}">
                      <a16:creationId xmlns:a16="http://schemas.microsoft.com/office/drawing/2014/main" id="{C1B17634-0CF7-499E-BC92-55A1DC01AE03}"/>
                    </a:ext>
                  </a:extLst>
                </p:cNvPr>
                <p:cNvPicPr/>
                <p:nvPr/>
              </p:nvPicPr>
              <p:blipFill>
                <a:blip r:embed="rId283"/>
                <a:stretch>
                  <a:fillRect/>
                </a:stretch>
              </p:blipFill>
              <p:spPr>
                <a:xfrm>
                  <a:off x="8322779" y="4503211"/>
                  <a:ext cx="110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3C883C37-34E6-4BE4-9678-3F488A7C9B43}"/>
                    </a:ext>
                  </a:extLst>
                </p14:cNvPr>
                <p14:cNvContentPartPr/>
                <p14:nvPr/>
              </p14:nvContentPartPr>
              <p14:xfrm>
                <a:off x="8409899" y="4520491"/>
                <a:ext cx="16560" cy="18000"/>
              </p14:xfrm>
            </p:contentPart>
          </mc:Choice>
          <mc:Fallback>
            <p:pic>
              <p:nvPicPr>
                <p:cNvPr id="169" name="Freihand 168">
                  <a:extLst>
                    <a:ext uri="{FF2B5EF4-FFF2-40B4-BE49-F238E27FC236}">
                      <a16:creationId xmlns:a16="http://schemas.microsoft.com/office/drawing/2014/main" id="{3C883C37-34E6-4BE4-9678-3F488A7C9B43}"/>
                    </a:ext>
                  </a:extLst>
                </p:cNvPr>
                <p:cNvPicPr/>
                <p:nvPr/>
              </p:nvPicPr>
              <p:blipFill>
                <a:blip r:embed="rId285"/>
                <a:stretch>
                  <a:fillRect/>
                </a:stretch>
              </p:blipFill>
              <p:spPr>
                <a:xfrm>
                  <a:off x="8405579" y="4516171"/>
                  <a:ext cx="25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C90B33E9-BFC9-4F77-9CE2-5A755269D406}"/>
                    </a:ext>
                  </a:extLst>
                </p14:cNvPr>
                <p14:cNvContentPartPr/>
                <p14:nvPr/>
              </p14:nvContentPartPr>
              <p14:xfrm>
                <a:off x="8438699" y="4580971"/>
                <a:ext cx="137160" cy="63720"/>
              </p14:xfrm>
            </p:contentPart>
          </mc:Choice>
          <mc:Fallback>
            <p:pic>
              <p:nvPicPr>
                <p:cNvPr id="170" name="Freihand 169">
                  <a:extLst>
                    <a:ext uri="{FF2B5EF4-FFF2-40B4-BE49-F238E27FC236}">
                      <a16:creationId xmlns:a16="http://schemas.microsoft.com/office/drawing/2014/main" id="{C90B33E9-BFC9-4F77-9CE2-5A755269D406}"/>
                    </a:ext>
                  </a:extLst>
                </p:cNvPr>
                <p:cNvPicPr/>
                <p:nvPr/>
              </p:nvPicPr>
              <p:blipFill>
                <a:blip r:embed="rId287"/>
                <a:stretch>
                  <a:fillRect/>
                </a:stretch>
              </p:blipFill>
              <p:spPr>
                <a:xfrm>
                  <a:off x="8434379" y="4576651"/>
                  <a:ext cx="145800" cy="72360"/>
                </a:xfrm>
                <a:prstGeom prst="rect">
                  <a:avLst/>
                </a:prstGeom>
              </p:spPr>
            </p:pic>
          </mc:Fallback>
        </mc:AlternateContent>
      </p:grpSp>
      <p:grpSp>
        <p:nvGrpSpPr>
          <p:cNvPr id="175" name="Gruppieren 174">
            <a:extLst>
              <a:ext uri="{FF2B5EF4-FFF2-40B4-BE49-F238E27FC236}">
                <a16:creationId xmlns:a16="http://schemas.microsoft.com/office/drawing/2014/main" id="{364079EE-1D86-41AC-A11A-510185BBC349}"/>
              </a:ext>
            </a:extLst>
          </p:cNvPr>
          <p:cNvGrpSpPr/>
          <p:nvPr/>
        </p:nvGrpSpPr>
        <p:grpSpPr>
          <a:xfrm>
            <a:off x="1294139" y="5084251"/>
            <a:ext cx="222120" cy="216360"/>
            <a:chOff x="1294139" y="5084251"/>
            <a:chExt cx="222120" cy="216360"/>
          </a:xfrm>
        </p:grpSpPr>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47BDB440-DD5E-4A67-A0AF-2DA475C029FB}"/>
                    </a:ext>
                  </a:extLst>
                </p14:cNvPr>
                <p14:cNvContentPartPr/>
                <p14:nvPr/>
              </p14:nvContentPartPr>
              <p14:xfrm>
                <a:off x="1299179" y="5084251"/>
                <a:ext cx="35640" cy="216360"/>
              </p14:xfrm>
            </p:contentPart>
          </mc:Choice>
          <mc:Fallback>
            <p:pic>
              <p:nvPicPr>
                <p:cNvPr id="172" name="Freihand 171">
                  <a:extLst>
                    <a:ext uri="{FF2B5EF4-FFF2-40B4-BE49-F238E27FC236}">
                      <a16:creationId xmlns:a16="http://schemas.microsoft.com/office/drawing/2014/main" id="{47BDB440-DD5E-4A67-A0AF-2DA475C029FB}"/>
                    </a:ext>
                  </a:extLst>
                </p:cNvPr>
                <p:cNvPicPr/>
                <p:nvPr/>
              </p:nvPicPr>
              <p:blipFill>
                <a:blip r:embed="rId289"/>
                <a:stretch>
                  <a:fillRect/>
                </a:stretch>
              </p:blipFill>
              <p:spPr>
                <a:xfrm>
                  <a:off x="1294859" y="5079931"/>
                  <a:ext cx="442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1E56EEDB-DDEF-4850-AB67-7A8D8C96A571}"/>
                    </a:ext>
                  </a:extLst>
                </p14:cNvPr>
                <p14:cNvContentPartPr/>
                <p14:nvPr/>
              </p14:nvContentPartPr>
              <p14:xfrm>
                <a:off x="1294139" y="5198371"/>
                <a:ext cx="100800" cy="15120"/>
              </p14:xfrm>
            </p:contentPart>
          </mc:Choice>
          <mc:Fallback>
            <p:pic>
              <p:nvPicPr>
                <p:cNvPr id="173" name="Freihand 172">
                  <a:extLst>
                    <a:ext uri="{FF2B5EF4-FFF2-40B4-BE49-F238E27FC236}">
                      <a16:creationId xmlns:a16="http://schemas.microsoft.com/office/drawing/2014/main" id="{1E56EEDB-DDEF-4850-AB67-7A8D8C96A571}"/>
                    </a:ext>
                  </a:extLst>
                </p:cNvPr>
                <p:cNvPicPr/>
                <p:nvPr/>
              </p:nvPicPr>
              <p:blipFill>
                <a:blip r:embed="rId291"/>
                <a:stretch>
                  <a:fillRect/>
                </a:stretch>
              </p:blipFill>
              <p:spPr>
                <a:xfrm>
                  <a:off x="1289819" y="5194051"/>
                  <a:ext cx="10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6EFAE1E2-163E-4340-9CBB-41C8FE4F761C}"/>
                    </a:ext>
                  </a:extLst>
                </p14:cNvPr>
                <p14:cNvContentPartPr/>
                <p14:nvPr/>
              </p14:nvContentPartPr>
              <p14:xfrm>
                <a:off x="1403939" y="5168491"/>
                <a:ext cx="112320" cy="93240"/>
              </p14:xfrm>
            </p:contentPart>
          </mc:Choice>
          <mc:Fallback>
            <p:pic>
              <p:nvPicPr>
                <p:cNvPr id="174" name="Freihand 173">
                  <a:extLst>
                    <a:ext uri="{FF2B5EF4-FFF2-40B4-BE49-F238E27FC236}">
                      <a16:creationId xmlns:a16="http://schemas.microsoft.com/office/drawing/2014/main" id="{6EFAE1E2-163E-4340-9CBB-41C8FE4F761C}"/>
                    </a:ext>
                  </a:extLst>
                </p:cNvPr>
                <p:cNvPicPr/>
                <p:nvPr/>
              </p:nvPicPr>
              <p:blipFill>
                <a:blip r:embed="rId293"/>
                <a:stretch>
                  <a:fillRect/>
                </a:stretch>
              </p:blipFill>
              <p:spPr>
                <a:xfrm>
                  <a:off x="1399619" y="5164171"/>
                  <a:ext cx="120960" cy="101880"/>
                </a:xfrm>
                <a:prstGeom prst="rect">
                  <a:avLst/>
                </a:prstGeom>
              </p:spPr>
            </p:pic>
          </mc:Fallback>
        </mc:AlternateContent>
      </p:grpSp>
      <p:grpSp>
        <p:nvGrpSpPr>
          <p:cNvPr id="178" name="Gruppieren 177">
            <a:extLst>
              <a:ext uri="{FF2B5EF4-FFF2-40B4-BE49-F238E27FC236}">
                <a16:creationId xmlns:a16="http://schemas.microsoft.com/office/drawing/2014/main" id="{86A7F698-E7FC-434F-8696-CA1AACCD4561}"/>
              </a:ext>
            </a:extLst>
          </p:cNvPr>
          <p:cNvGrpSpPr/>
          <p:nvPr/>
        </p:nvGrpSpPr>
        <p:grpSpPr>
          <a:xfrm>
            <a:off x="1713899" y="5087131"/>
            <a:ext cx="342360" cy="151560"/>
            <a:chOff x="1713899" y="5087131"/>
            <a:chExt cx="342360" cy="151560"/>
          </a:xfrm>
        </p:grpSpPr>
        <mc:AlternateContent xmlns:mc="http://schemas.openxmlformats.org/markup-compatibility/2006">
          <mc:Choice xmlns:p14="http://schemas.microsoft.com/office/powerpoint/2010/main" Requires="p14">
            <p:contentPart p14:bwMode="auto" r:id="rId294">
              <p14:nvContentPartPr>
                <p14:cNvPr id="176" name="Freihand 175">
                  <a:extLst>
                    <a:ext uri="{FF2B5EF4-FFF2-40B4-BE49-F238E27FC236}">
                      <a16:creationId xmlns:a16="http://schemas.microsoft.com/office/drawing/2014/main" id="{3AEF241C-AE82-4D26-A6CE-B2E78DF118B1}"/>
                    </a:ext>
                  </a:extLst>
                </p14:cNvPr>
                <p14:cNvContentPartPr/>
                <p14:nvPr/>
              </p14:nvContentPartPr>
              <p14:xfrm>
                <a:off x="1713899" y="5087131"/>
                <a:ext cx="156600" cy="151560"/>
              </p14:xfrm>
            </p:contentPart>
          </mc:Choice>
          <mc:Fallback>
            <p:pic>
              <p:nvPicPr>
                <p:cNvPr id="176" name="Freihand 175">
                  <a:extLst>
                    <a:ext uri="{FF2B5EF4-FFF2-40B4-BE49-F238E27FC236}">
                      <a16:creationId xmlns:a16="http://schemas.microsoft.com/office/drawing/2014/main" id="{3AEF241C-AE82-4D26-A6CE-B2E78DF118B1}"/>
                    </a:ext>
                  </a:extLst>
                </p:cNvPr>
                <p:cNvPicPr/>
                <p:nvPr/>
              </p:nvPicPr>
              <p:blipFill>
                <a:blip r:embed="rId295"/>
                <a:stretch>
                  <a:fillRect/>
                </a:stretch>
              </p:blipFill>
              <p:spPr>
                <a:xfrm>
                  <a:off x="1709579" y="5082811"/>
                  <a:ext cx="165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7" name="Freihand 176">
                  <a:extLst>
                    <a:ext uri="{FF2B5EF4-FFF2-40B4-BE49-F238E27FC236}">
                      <a16:creationId xmlns:a16="http://schemas.microsoft.com/office/drawing/2014/main" id="{3EEA0B99-D211-4E40-9C8F-AF68DDBF1C15}"/>
                    </a:ext>
                  </a:extLst>
                </p14:cNvPr>
                <p14:cNvContentPartPr/>
                <p14:nvPr/>
              </p14:nvContentPartPr>
              <p14:xfrm>
                <a:off x="1945019" y="5137171"/>
                <a:ext cx="111240" cy="84960"/>
              </p14:xfrm>
            </p:contentPart>
          </mc:Choice>
          <mc:Fallback>
            <p:pic>
              <p:nvPicPr>
                <p:cNvPr id="177" name="Freihand 176">
                  <a:extLst>
                    <a:ext uri="{FF2B5EF4-FFF2-40B4-BE49-F238E27FC236}">
                      <a16:creationId xmlns:a16="http://schemas.microsoft.com/office/drawing/2014/main" id="{3EEA0B99-D211-4E40-9C8F-AF68DDBF1C15}"/>
                    </a:ext>
                  </a:extLst>
                </p:cNvPr>
                <p:cNvPicPr/>
                <p:nvPr/>
              </p:nvPicPr>
              <p:blipFill>
                <a:blip r:embed="rId297"/>
                <a:stretch>
                  <a:fillRect/>
                </a:stretch>
              </p:blipFill>
              <p:spPr>
                <a:xfrm>
                  <a:off x="1940699" y="5132851"/>
                  <a:ext cx="119880" cy="93600"/>
                </a:xfrm>
                <a:prstGeom prst="rect">
                  <a:avLst/>
                </a:prstGeom>
              </p:spPr>
            </p:pic>
          </mc:Fallback>
        </mc:AlternateContent>
      </p:grpSp>
      <p:grpSp>
        <p:nvGrpSpPr>
          <p:cNvPr id="200" name="Gruppieren 199">
            <a:extLst>
              <a:ext uri="{FF2B5EF4-FFF2-40B4-BE49-F238E27FC236}">
                <a16:creationId xmlns:a16="http://schemas.microsoft.com/office/drawing/2014/main" id="{3E18D5D8-9299-4D78-8A78-FE2BC5442B29}"/>
              </a:ext>
            </a:extLst>
          </p:cNvPr>
          <p:cNvGrpSpPr/>
          <p:nvPr/>
        </p:nvGrpSpPr>
        <p:grpSpPr>
          <a:xfrm>
            <a:off x="2297459" y="5013691"/>
            <a:ext cx="1027440" cy="189360"/>
            <a:chOff x="2297459" y="5013691"/>
            <a:chExt cx="1027440" cy="189360"/>
          </a:xfrm>
        </p:grpSpPr>
        <mc:AlternateContent xmlns:mc="http://schemas.openxmlformats.org/markup-compatibility/2006">
          <mc:Choice xmlns:p14="http://schemas.microsoft.com/office/powerpoint/2010/main" Requires="p14">
            <p:contentPart p14:bwMode="auto" r:id="rId298">
              <p14:nvContentPartPr>
                <p14:cNvPr id="179" name="Freihand 178">
                  <a:extLst>
                    <a:ext uri="{FF2B5EF4-FFF2-40B4-BE49-F238E27FC236}">
                      <a16:creationId xmlns:a16="http://schemas.microsoft.com/office/drawing/2014/main" id="{8B73CACA-99D3-455D-A8EE-4C93BF1AF460}"/>
                    </a:ext>
                  </a:extLst>
                </p14:cNvPr>
                <p14:cNvContentPartPr/>
                <p14:nvPr/>
              </p14:nvContentPartPr>
              <p14:xfrm>
                <a:off x="2297459" y="5133211"/>
                <a:ext cx="112320" cy="69840"/>
              </p14:xfrm>
            </p:contentPart>
          </mc:Choice>
          <mc:Fallback>
            <p:pic>
              <p:nvPicPr>
                <p:cNvPr id="179" name="Freihand 178">
                  <a:extLst>
                    <a:ext uri="{FF2B5EF4-FFF2-40B4-BE49-F238E27FC236}">
                      <a16:creationId xmlns:a16="http://schemas.microsoft.com/office/drawing/2014/main" id="{8B73CACA-99D3-455D-A8EE-4C93BF1AF460}"/>
                    </a:ext>
                  </a:extLst>
                </p:cNvPr>
                <p:cNvPicPr/>
                <p:nvPr/>
              </p:nvPicPr>
              <p:blipFill>
                <a:blip r:embed="rId299"/>
                <a:stretch>
                  <a:fillRect/>
                </a:stretch>
              </p:blipFill>
              <p:spPr>
                <a:xfrm>
                  <a:off x="2293139" y="5128891"/>
                  <a:ext cx="120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0" name="Freihand 179">
                  <a:extLst>
                    <a:ext uri="{FF2B5EF4-FFF2-40B4-BE49-F238E27FC236}">
                      <a16:creationId xmlns:a16="http://schemas.microsoft.com/office/drawing/2014/main" id="{83A8F69B-04D9-47B9-AF93-205C9E67B48B}"/>
                    </a:ext>
                  </a:extLst>
                </p14:cNvPr>
                <p14:cNvContentPartPr/>
                <p14:nvPr/>
              </p14:nvContentPartPr>
              <p14:xfrm>
                <a:off x="2454779" y="5013691"/>
                <a:ext cx="110160" cy="176760"/>
              </p14:xfrm>
            </p:contentPart>
          </mc:Choice>
          <mc:Fallback>
            <p:pic>
              <p:nvPicPr>
                <p:cNvPr id="180" name="Freihand 179">
                  <a:extLst>
                    <a:ext uri="{FF2B5EF4-FFF2-40B4-BE49-F238E27FC236}">
                      <a16:creationId xmlns:a16="http://schemas.microsoft.com/office/drawing/2014/main" id="{83A8F69B-04D9-47B9-AF93-205C9E67B48B}"/>
                    </a:ext>
                  </a:extLst>
                </p:cNvPr>
                <p:cNvPicPr/>
                <p:nvPr/>
              </p:nvPicPr>
              <p:blipFill>
                <a:blip r:embed="rId301"/>
                <a:stretch>
                  <a:fillRect/>
                </a:stretch>
              </p:blipFill>
              <p:spPr>
                <a:xfrm>
                  <a:off x="2450459" y="5009371"/>
                  <a:ext cx="118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1" name="Freihand 180">
                  <a:extLst>
                    <a:ext uri="{FF2B5EF4-FFF2-40B4-BE49-F238E27FC236}">
                      <a16:creationId xmlns:a16="http://schemas.microsoft.com/office/drawing/2014/main" id="{EA69C1C0-0C67-4116-B8F3-654362EB2246}"/>
                    </a:ext>
                  </a:extLst>
                </p14:cNvPr>
                <p14:cNvContentPartPr/>
                <p14:nvPr/>
              </p14:nvContentPartPr>
              <p14:xfrm>
                <a:off x="2595539" y="5136451"/>
                <a:ext cx="165240" cy="62280"/>
              </p14:xfrm>
            </p:contentPart>
          </mc:Choice>
          <mc:Fallback>
            <p:pic>
              <p:nvPicPr>
                <p:cNvPr id="181" name="Freihand 180">
                  <a:extLst>
                    <a:ext uri="{FF2B5EF4-FFF2-40B4-BE49-F238E27FC236}">
                      <a16:creationId xmlns:a16="http://schemas.microsoft.com/office/drawing/2014/main" id="{EA69C1C0-0C67-4116-B8F3-654362EB2246}"/>
                    </a:ext>
                  </a:extLst>
                </p:cNvPr>
                <p:cNvPicPr/>
                <p:nvPr/>
              </p:nvPicPr>
              <p:blipFill>
                <a:blip r:embed="rId303"/>
                <a:stretch>
                  <a:fillRect/>
                </a:stretch>
              </p:blipFill>
              <p:spPr>
                <a:xfrm>
                  <a:off x="2591219" y="5132131"/>
                  <a:ext cx="173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2" name="Freihand 181">
                  <a:extLst>
                    <a:ext uri="{FF2B5EF4-FFF2-40B4-BE49-F238E27FC236}">
                      <a16:creationId xmlns:a16="http://schemas.microsoft.com/office/drawing/2014/main" id="{86CF33B6-F74D-4EFB-B50A-5A7DE2B006EB}"/>
                    </a:ext>
                  </a:extLst>
                </p14:cNvPr>
                <p14:cNvContentPartPr/>
                <p14:nvPr/>
              </p14:nvContentPartPr>
              <p14:xfrm>
                <a:off x="2951219" y="5014411"/>
                <a:ext cx="36000" cy="187920"/>
              </p14:xfrm>
            </p:contentPart>
          </mc:Choice>
          <mc:Fallback>
            <p:pic>
              <p:nvPicPr>
                <p:cNvPr id="182" name="Freihand 181">
                  <a:extLst>
                    <a:ext uri="{FF2B5EF4-FFF2-40B4-BE49-F238E27FC236}">
                      <a16:creationId xmlns:a16="http://schemas.microsoft.com/office/drawing/2014/main" id="{86CF33B6-F74D-4EFB-B50A-5A7DE2B006EB}"/>
                    </a:ext>
                  </a:extLst>
                </p:cNvPr>
                <p:cNvPicPr/>
                <p:nvPr/>
              </p:nvPicPr>
              <p:blipFill>
                <a:blip r:embed="rId305"/>
                <a:stretch>
                  <a:fillRect/>
                </a:stretch>
              </p:blipFill>
              <p:spPr>
                <a:xfrm>
                  <a:off x="2946899" y="5010091"/>
                  <a:ext cx="44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3" name="Freihand 182">
                  <a:extLst>
                    <a:ext uri="{FF2B5EF4-FFF2-40B4-BE49-F238E27FC236}">
                      <a16:creationId xmlns:a16="http://schemas.microsoft.com/office/drawing/2014/main" id="{A92E3E9D-8381-4A7E-8B06-9273698CAD01}"/>
                    </a:ext>
                  </a:extLst>
                </p14:cNvPr>
                <p14:cNvContentPartPr/>
                <p14:nvPr/>
              </p14:nvContentPartPr>
              <p14:xfrm>
                <a:off x="2905499" y="5086411"/>
                <a:ext cx="315360" cy="97920"/>
              </p14:xfrm>
            </p:contentPart>
          </mc:Choice>
          <mc:Fallback>
            <p:pic>
              <p:nvPicPr>
                <p:cNvPr id="183" name="Freihand 182">
                  <a:extLst>
                    <a:ext uri="{FF2B5EF4-FFF2-40B4-BE49-F238E27FC236}">
                      <a16:creationId xmlns:a16="http://schemas.microsoft.com/office/drawing/2014/main" id="{A92E3E9D-8381-4A7E-8B06-9273698CAD01}"/>
                    </a:ext>
                  </a:extLst>
                </p:cNvPr>
                <p:cNvPicPr/>
                <p:nvPr/>
              </p:nvPicPr>
              <p:blipFill>
                <a:blip r:embed="rId307"/>
                <a:stretch>
                  <a:fillRect/>
                </a:stretch>
              </p:blipFill>
              <p:spPr>
                <a:xfrm>
                  <a:off x="2901179" y="5082091"/>
                  <a:ext cx="324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4" name="Freihand 183">
                  <a:extLst>
                    <a:ext uri="{FF2B5EF4-FFF2-40B4-BE49-F238E27FC236}">
                      <a16:creationId xmlns:a16="http://schemas.microsoft.com/office/drawing/2014/main" id="{358ECE43-AAF2-4C00-AA15-1295DEDC7B94}"/>
                    </a:ext>
                  </a:extLst>
                </p14:cNvPr>
                <p14:cNvContentPartPr/>
                <p14:nvPr/>
              </p14:nvContentPartPr>
              <p14:xfrm>
                <a:off x="3248579" y="5083891"/>
                <a:ext cx="76320" cy="70920"/>
              </p14:xfrm>
            </p:contentPart>
          </mc:Choice>
          <mc:Fallback>
            <p:pic>
              <p:nvPicPr>
                <p:cNvPr id="184" name="Freihand 183">
                  <a:extLst>
                    <a:ext uri="{FF2B5EF4-FFF2-40B4-BE49-F238E27FC236}">
                      <a16:creationId xmlns:a16="http://schemas.microsoft.com/office/drawing/2014/main" id="{358ECE43-AAF2-4C00-AA15-1295DEDC7B94}"/>
                    </a:ext>
                  </a:extLst>
                </p:cNvPr>
                <p:cNvPicPr/>
                <p:nvPr/>
              </p:nvPicPr>
              <p:blipFill>
                <a:blip r:embed="rId309"/>
                <a:stretch>
                  <a:fillRect/>
                </a:stretch>
              </p:blipFill>
              <p:spPr>
                <a:xfrm>
                  <a:off x="3244259" y="5079571"/>
                  <a:ext cx="84960" cy="79560"/>
                </a:xfrm>
                <a:prstGeom prst="rect">
                  <a:avLst/>
                </a:prstGeom>
              </p:spPr>
            </p:pic>
          </mc:Fallback>
        </mc:AlternateContent>
      </p:grpSp>
      <p:grpSp>
        <p:nvGrpSpPr>
          <p:cNvPr id="199" name="Gruppieren 198">
            <a:extLst>
              <a:ext uri="{FF2B5EF4-FFF2-40B4-BE49-F238E27FC236}">
                <a16:creationId xmlns:a16="http://schemas.microsoft.com/office/drawing/2014/main" id="{38E5517A-59D2-4B7F-90DE-22FAFAE74FD2}"/>
              </a:ext>
            </a:extLst>
          </p:cNvPr>
          <p:cNvGrpSpPr/>
          <p:nvPr/>
        </p:nvGrpSpPr>
        <p:grpSpPr>
          <a:xfrm>
            <a:off x="3500579" y="4994611"/>
            <a:ext cx="747000" cy="264960"/>
            <a:chOff x="3500579" y="4994611"/>
            <a:chExt cx="747000" cy="264960"/>
          </a:xfrm>
        </p:grpSpPr>
        <mc:AlternateContent xmlns:mc="http://schemas.openxmlformats.org/markup-compatibility/2006">
          <mc:Choice xmlns:p14="http://schemas.microsoft.com/office/powerpoint/2010/main" Requires="p14">
            <p:contentPart p14:bwMode="auto" r:id="rId310">
              <p14:nvContentPartPr>
                <p14:cNvPr id="185" name="Freihand 184">
                  <a:extLst>
                    <a:ext uri="{FF2B5EF4-FFF2-40B4-BE49-F238E27FC236}">
                      <a16:creationId xmlns:a16="http://schemas.microsoft.com/office/drawing/2014/main" id="{A4238CC0-FF28-4088-8C29-E07FC3F42902}"/>
                    </a:ext>
                  </a:extLst>
                </p14:cNvPr>
                <p14:cNvContentPartPr/>
                <p14:nvPr/>
              </p14:nvContentPartPr>
              <p14:xfrm>
                <a:off x="3500579" y="5023771"/>
                <a:ext cx="21960" cy="158760"/>
              </p14:xfrm>
            </p:contentPart>
          </mc:Choice>
          <mc:Fallback>
            <p:pic>
              <p:nvPicPr>
                <p:cNvPr id="185" name="Freihand 184">
                  <a:extLst>
                    <a:ext uri="{FF2B5EF4-FFF2-40B4-BE49-F238E27FC236}">
                      <a16:creationId xmlns:a16="http://schemas.microsoft.com/office/drawing/2014/main" id="{A4238CC0-FF28-4088-8C29-E07FC3F42902}"/>
                    </a:ext>
                  </a:extLst>
                </p:cNvPr>
                <p:cNvPicPr/>
                <p:nvPr/>
              </p:nvPicPr>
              <p:blipFill>
                <a:blip r:embed="rId311"/>
                <a:stretch>
                  <a:fillRect/>
                </a:stretch>
              </p:blipFill>
              <p:spPr>
                <a:xfrm>
                  <a:off x="3496259" y="5019451"/>
                  <a:ext cx="306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6" name="Freihand 185">
                  <a:extLst>
                    <a:ext uri="{FF2B5EF4-FFF2-40B4-BE49-F238E27FC236}">
                      <a16:creationId xmlns:a16="http://schemas.microsoft.com/office/drawing/2014/main" id="{4F5C1D5A-54B3-4AA8-AD88-821830E8DC92}"/>
                    </a:ext>
                  </a:extLst>
                </p14:cNvPr>
                <p14:cNvContentPartPr/>
                <p14:nvPr/>
              </p14:nvContentPartPr>
              <p14:xfrm>
                <a:off x="3555299" y="5084971"/>
                <a:ext cx="99360" cy="75600"/>
              </p14:xfrm>
            </p:contentPart>
          </mc:Choice>
          <mc:Fallback>
            <p:pic>
              <p:nvPicPr>
                <p:cNvPr id="186" name="Freihand 185">
                  <a:extLst>
                    <a:ext uri="{FF2B5EF4-FFF2-40B4-BE49-F238E27FC236}">
                      <a16:creationId xmlns:a16="http://schemas.microsoft.com/office/drawing/2014/main" id="{4F5C1D5A-54B3-4AA8-AD88-821830E8DC92}"/>
                    </a:ext>
                  </a:extLst>
                </p:cNvPr>
                <p:cNvPicPr/>
                <p:nvPr/>
              </p:nvPicPr>
              <p:blipFill>
                <a:blip r:embed="rId313"/>
                <a:stretch>
                  <a:fillRect/>
                </a:stretch>
              </p:blipFill>
              <p:spPr>
                <a:xfrm>
                  <a:off x="3550979" y="5080651"/>
                  <a:ext cx="108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7" name="Freihand 186">
                  <a:extLst>
                    <a:ext uri="{FF2B5EF4-FFF2-40B4-BE49-F238E27FC236}">
                      <a16:creationId xmlns:a16="http://schemas.microsoft.com/office/drawing/2014/main" id="{C3F13101-4AED-40A0-9FB9-8DAB038D728D}"/>
                    </a:ext>
                  </a:extLst>
                </p14:cNvPr>
                <p14:cNvContentPartPr/>
                <p14:nvPr/>
              </p14:nvContentPartPr>
              <p14:xfrm>
                <a:off x="3674819" y="5091091"/>
                <a:ext cx="92880" cy="54720"/>
              </p14:xfrm>
            </p:contentPart>
          </mc:Choice>
          <mc:Fallback>
            <p:pic>
              <p:nvPicPr>
                <p:cNvPr id="187" name="Freihand 186">
                  <a:extLst>
                    <a:ext uri="{FF2B5EF4-FFF2-40B4-BE49-F238E27FC236}">
                      <a16:creationId xmlns:a16="http://schemas.microsoft.com/office/drawing/2014/main" id="{C3F13101-4AED-40A0-9FB9-8DAB038D728D}"/>
                    </a:ext>
                  </a:extLst>
                </p:cNvPr>
                <p:cNvPicPr/>
                <p:nvPr/>
              </p:nvPicPr>
              <p:blipFill>
                <a:blip r:embed="rId315"/>
                <a:stretch>
                  <a:fillRect/>
                </a:stretch>
              </p:blipFill>
              <p:spPr>
                <a:xfrm>
                  <a:off x="3670499" y="5086771"/>
                  <a:ext cx="101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8" name="Freihand 187">
                  <a:extLst>
                    <a:ext uri="{FF2B5EF4-FFF2-40B4-BE49-F238E27FC236}">
                      <a16:creationId xmlns:a16="http://schemas.microsoft.com/office/drawing/2014/main" id="{1A391ABF-AA28-4CED-8B0A-C7484EC22D15}"/>
                    </a:ext>
                  </a:extLst>
                </p14:cNvPr>
                <p14:cNvContentPartPr/>
                <p14:nvPr/>
              </p14:nvContentPartPr>
              <p14:xfrm>
                <a:off x="3829619" y="5018731"/>
                <a:ext cx="352080" cy="116280"/>
              </p14:xfrm>
            </p:contentPart>
          </mc:Choice>
          <mc:Fallback>
            <p:pic>
              <p:nvPicPr>
                <p:cNvPr id="188" name="Freihand 187">
                  <a:extLst>
                    <a:ext uri="{FF2B5EF4-FFF2-40B4-BE49-F238E27FC236}">
                      <a16:creationId xmlns:a16="http://schemas.microsoft.com/office/drawing/2014/main" id="{1A391ABF-AA28-4CED-8B0A-C7484EC22D15}"/>
                    </a:ext>
                  </a:extLst>
                </p:cNvPr>
                <p:cNvPicPr/>
                <p:nvPr/>
              </p:nvPicPr>
              <p:blipFill>
                <a:blip r:embed="rId317"/>
                <a:stretch>
                  <a:fillRect/>
                </a:stretch>
              </p:blipFill>
              <p:spPr>
                <a:xfrm>
                  <a:off x="3825299" y="5014411"/>
                  <a:ext cx="360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BE8D1BBF-5F7B-4A91-8028-41A097E07B76}"/>
                    </a:ext>
                  </a:extLst>
                </p14:cNvPr>
                <p14:cNvContentPartPr/>
                <p14:nvPr/>
              </p14:nvContentPartPr>
              <p14:xfrm>
                <a:off x="4156499" y="5067691"/>
                <a:ext cx="91080" cy="191880"/>
              </p14:xfrm>
            </p:contentPart>
          </mc:Choice>
          <mc:Fallback>
            <p:pic>
              <p:nvPicPr>
                <p:cNvPr id="189" name="Freihand 188">
                  <a:extLst>
                    <a:ext uri="{FF2B5EF4-FFF2-40B4-BE49-F238E27FC236}">
                      <a16:creationId xmlns:a16="http://schemas.microsoft.com/office/drawing/2014/main" id="{BE8D1BBF-5F7B-4A91-8028-41A097E07B76}"/>
                    </a:ext>
                  </a:extLst>
                </p:cNvPr>
                <p:cNvPicPr/>
                <p:nvPr/>
              </p:nvPicPr>
              <p:blipFill>
                <a:blip r:embed="rId319"/>
                <a:stretch>
                  <a:fillRect/>
                </a:stretch>
              </p:blipFill>
              <p:spPr>
                <a:xfrm>
                  <a:off x="4152179" y="5063371"/>
                  <a:ext cx="99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0" name="Freihand 189">
                  <a:extLst>
                    <a:ext uri="{FF2B5EF4-FFF2-40B4-BE49-F238E27FC236}">
                      <a16:creationId xmlns:a16="http://schemas.microsoft.com/office/drawing/2014/main" id="{C729D93E-98C3-45E0-9856-7D29367656BB}"/>
                    </a:ext>
                  </a:extLst>
                </p14:cNvPr>
                <p14:cNvContentPartPr/>
                <p14:nvPr/>
              </p14:nvContentPartPr>
              <p14:xfrm>
                <a:off x="4237859" y="4994611"/>
                <a:ext cx="9360" cy="17640"/>
              </p14:xfrm>
            </p:contentPart>
          </mc:Choice>
          <mc:Fallback>
            <p:pic>
              <p:nvPicPr>
                <p:cNvPr id="190" name="Freihand 189">
                  <a:extLst>
                    <a:ext uri="{FF2B5EF4-FFF2-40B4-BE49-F238E27FC236}">
                      <a16:creationId xmlns:a16="http://schemas.microsoft.com/office/drawing/2014/main" id="{C729D93E-98C3-45E0-9856-7D29367656BB}"/>
                    </a:ext>
                  </a:extLst>
                </p:cNvPr>
                <p:cNvPicPr/>
                <p:nvPr/>
              </p:nvPicPr>
              <p:blipFill>
                <a:blip r:embed="rId321"/>
                <a:stretch>
                  <a:fillRect/>
                </a:stretch>
              </p:blipFill>
              <p:spPr>
                <a:xfrm>
                  <a:off x="4233539" y="4990291"/>
                  <a:ext cx="18000" cy="26280"/>
                </a:xfrm>
                <a:prstGeom prst="rect">
                  <a:avLst/>
                </a:prstGeom>
              </p:spPr>
            </p:pic>
          </mc:Fallback>
        </mc:AlternateContent>
      </p:grpSp>
      <p:grpSp>
        <p:nvGrpSpPr>
          <p:cNvPr id="221" name="Gruppieren 220">
            <a:extLst>
              <a:ext uri="{FF2B5EF4-FFF2-40B4-BE49-F238E27FC236}">
                <a16:creationId xmlns:a16="http://schemas.microsoft.com/office/drawing/2014/main" id="{E400B1B8-76ED-4146-AA37-8516B8315C28}"/>
              </a:ext>
            </a:extLst>
          </p:cNvPr>
          <p:cNvGrpSpPr/>
          <p:nvPr/>
        </p:nvGrpSpPr>
        <p:grpSpPr>
          <a:xfrm>
            <a:off x="4498859" y="4965091"/>
            <a:ext cx="1168920" cy="327600"/>
            <a:chOff x="4498859" y="4965091"/>
            <a:chExt cx="1168920" cy="327600"/>
          </a:xfrm>
        </p:grpSpPr>
        <mc:AlternateContent xmlns:mc="http://schemas.openxmlformats.org/markup-compatibility/2006">
          <mc:Choice xmlns:p14="http://schemas.microsoft.com/office/powerpoint/2010/main" Requires="p14">
            <p:contentPart p14:bwMode="auto" r:id="rId322">
              <p14:nvContentPartPr>
                <p14:cNvPr id="191" name="Freihand 190">
                  <a:extLst>
                    <a:ext uri="{FF2B5EF4-FFF2-40B4-BE49-F238E27FC236}">
                      <a16:creationId xmlns:a16="http://schemas.microsoft.com/office/drawing/2014/main" id="{CB8A13B3-AB62-42B6-9C53-6BD7C41B5586}"/>
                    </a:ext>
                  </a:extLst>
                </p14:cNvPr>
                <p14:cNvContentPartPr/>
                <p14:nvPr/>
              </p14:nvContentPartPr>
              <p14:xfrm>
                <a:off x="4498859" y="5046451"/>
                <a:ext cx="173160" cy="96480"/>
              </p14:xfrm>
            </p:contentPart>
          </mc:Choice>
          <mc:Fallback>
            <p:pic>
              <p:nvPicPr>
                <p:cNvPr id="191" name="Freihand 190">
                  <a:extLst>
                    <a:ext uri="{FF2B5EF4-FFF2-40B4-BE49-F238E27FC236}">
                      <a16:creationId xmlns:a16="http://schemas.microsoft.com/office/drawing/2014/main" id="{CB8A13B3-AB62-42B6-9C53-6BD7C41B5586}"/>
                    </a:ext>
                  </a:extLst>
                </p:cNvPr>
                <p:cNvPicPr/>
                <p:nvPr/>
              </p:nvPicPr>
              <p:blipFill>
                <a:blip r:embed="rId323"/>
                <a:stretch>
                  <a:fillRect/>
                </a:stretch>
              </p:blipFill>
              <p:spPr>
                <a:xfrm>
                  <a:off x="4494539" y="5042131"/>
                  <a:ext cx="181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D923A098-55A1-4927-A726-853472E25C57}"/>
                    </a:ext>
                  </a:extLst>
                </p14:cNvPr>
                <p14:cNvContentPartPr/>
                <p14:nvPr/>
              </p14:nvContentPartPr>
              <p14:xfrm>
                <a:off x="4751219" y="5056171"/>
                <a:ext cx="315360" cy="236520"/>
              </p14:xfrm>
            </p:contentPart>
          </mc:Choice>
          <mc:Fallback>
            <p:pic>
              <p:nvPicPr>
                <p:cNvPr id="192" name="Freihand 191">
                  <a:extLst>
                    <a:ext uri="{FF2B5EF4-FFF2-40B4-BE49-F238E27FC236}">
                      <a16:creationId xmlns:a16="http://schemas.microsoft.com/office/drawing/2014/main" id="{D923A098-55A1-4927-A726-853472E25C57}"/>
                    </a:ext>
                  </a:extLst>
                </p:cNvPr>
                <p:cNvPicPr/>
                <p:nvPr/>
              </p:nvPicPr>
              <p:blipFill>
                <a:blip r:embed="rId325"/>
                <a:stretch>
                  <a:fillRect/>
                </a:stretch>
              </p:blipFill>
              <p:spPr>
                <a:xfrm>
                  <a:off x="4746899" y="5051851"/>
                  <a:ext cx="3240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C6E7E80B-1CD8-485C-A52E-37A86E1818E4}"/>
                    </a:ext>
                  </a:extLst>
                </p14:cNvPr>
                <p14:cNvContentPartPr/>
                <p14:nvPr/>
              </p14:nvContentPartPr>
              <p14:xfrm>
                <a:off x="5038859" y="4982371"/>
                <a:ext cx="4320" cy="22320"/>
              </p14:xfrm>
            </p:contentPart>
          </mc:Choice>
          <mc:Fallback>
            <p:pic>
              <p:nvPicPr>
                <p:cNvPr id="193" name="Freihand 192">
                  <a:extLst>
                    <a:ext uri="{FF2B5EF4-FFF2-40B4-BE49-F238E27FC236}">
                      <a16:creationId xmlns:a16="http://schemas.microsoft.com/office/drawing/2014/main" id="{C6E7E80B-1CD8-485C-A52E-37A86E1818E4}"/>
                    </a:ext>
                  </a:extLst>
                </p:cNvPr>
                <p:cNvPicPr/>
                <p:nvPr/>
              </p:nvPicPr>
              <p:blipFill>
                <a:blip r:embed="rId327"/>
                <a:stretch>
                  <a:fillRect/>
                </a:stretch>
              </p:blipFill>
              <p:spPr>
                <a:xfrm>
                  <a:off x="5034539" y="4978051"/>
                  <a:ext cx="12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4" name="Freihand 193">
                  <a:extLst>
                    <a:ext uri="{FF2B5EF4-FFF2-40B4-BE49-F238E27FC236}">
                      <a16:creationId xmlns:a16="http://schemas.microsoft.com/office/drawing/2014/main" id="{15C7093B-5601-44AD-B87F-44EC3F839F31}"/>
                    </a:ext>
                  </a:extLst>
                </p14:cNvPr>
                <p14:cNvContentPartPr/>
                <p14:nvPr/>
              </p14:nvContentPartPr>
              <p14:xfrm>
                <a:off x="4933019" y="5064451"/>
                <a:ext cx="132120" cy="59040"/>
              </p14:xfrm>
            </p:contentPart>
          </mc:Choice>
          <mc:Fallback>
            <p:pic>
              <p:nvPicPr>
                <p:cNvPr id="194" name="Freihand 193">
                  <a:extLst>
                    <a:ext uri="{FF2B5EF4-FFF2-40B4-BE49-F238E27FC236}">
                      <a16:creationId xmlns:a16="http://schemas.microsoft.com/office/drawing/2014/main" id="{15C7093B-5601-44AD-B87F-44EC3F839F31}"/>
                    </a:ext>
                  </a:extLst>
                </p:cNvPr>
                <p:cNvPicPr/>
                <p:nvPr/>
              </p:nvPicPr>
              <p:blipFill>
                <a:blip r:embed="rId329"/>
                <a:stretch>
                  <a:fillRect/>
                </a:stretch>
              </p:blipFill>
              <p:spPr>
                <a:xfrm>
                  <a:off x="4928699" y="5060131"/>
                  <a:ext cx="140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5" name="Freihand 194">
                  <a:extLst>
                    <a:ext uri="{FF2B5EF4-FFF2-40B4-BE49-F238E27FC236}">
                      <a16:creationId xmlns:a16="http://schemas.microsoft.com/office/drawing/2014/main" id="{4F2C25E0-5A08-41B4-B297-DA3DEC6A8CBE}"/>
                    </a:ext>
                  </a:extLst>
                </p14:cNvPr>
                <p14:cNvContentPartPr/>
                <p14:nvPr/>
              </p14:nvContentPartPr>
              <p14:xfrm>
                <a:off x="5116979" y="5044651"/>
                <a:ext cx="67320" cy="47520"/>
              </p14:xfrm>
            </p:contentPart>
          </mc:Choice>
          <mc:Fallback>
            <p:pic>
              <p:nvPicPr>
                <p:cNvPr id="195" name="Freihand 194">
                  <a:extLst>
                    <a:ext uri="{FF2B5EF4-FFF2-40B4-BE49-F238E27FC236}">
                      <a16:creationId xmlns:a16="http://schemas.microsoft.com/office/drawing/2014/main" id="{4F2C25E0-5A08-41B4-B297-DA3DEC6A8CBE}"/>
                    </a:ext>
                  </a:extLst>
                </p:cNvPr>
                <p:cNvPicPr/>
                <p:nvPr/>
              </p:nvPicPr>
              <p:blipFill>
                <a:blip r:embed="rId331"/>
                <a:stretch>
                  <a:fillRect/>
                </a:stretch>
              </p:blipFill>
              <p:spPr>
                <a:xfrm>
                  <a:off x="5112659" y="5040331"/>
                  <a:ext cx="75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6" name="Freihand 195">
                  <a:extLst>
                    <a:ext uri="{FF2B5EF4-FFF2-40B4-BE49-F238E27FC236}">
                      <a16:creationId xmlns:a16="http://schemas.microsoft.com/office/drawing/2014/main" id="{CF31FE1B-619D-4F63-8AD9-5324ED19DDA1}"/>
                    </a:ext>
                  </a:extLst>
                </p14:cNvPr>
                <p14:cNvContentPartPr/>
                <p14:nvPr/>
              </p14:nvContentPartPr>
              <p14:xfrm>
                <a:off x="5116979" y="5037091"/>
                <a:ext cx="85680" cy="89280"/>
              </p14:xfrm>
            </p:contentPart>
          </mc:Choice>
          <mc:Fallback>
            <p:pic>
              <p:nvPicPr>
                <p:cNvPr id="196" name="Freihand 195">
                  <a:extLst>
                    <a:ext uri="{FF2B5EF4-FFF2-40B4-BE49-F238E27FC236}">
                      <a16:creationId xmlns:a16="http://schemas.microsoft.com/office/drawing/2014/main" id="{CF31FE1B-619D-4F63-8AD9-5324ED19DDA1}"/>
                    </a:ext>
                  </a:extLst>
                </p:cNvPr>
                <p:cNvPicPr/>
                <p:nvPr/>
              </p:nvPicPr>
              <p:blipFill>
                <a:blip r:embed="rId333"/>
                <a:stretch>
                  <a:fillRect/>
                </a:stretch>
              </p:blipFill>
              <p:spPr>
                <a:xfrm>
                  <a:off x="5112659" y="5032771"/>
                  <a:ext cx="94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7" name="Freihand 196">
                  <a:extLst>
                    <a:ext uri="{FF2B5EF4-FFF2-40B4-BE49-F238E27FC236}">
                      <a16:creationId xmlns:a16="http://schemas.microsoft.com/office/drawing/2014/main" id="{DE7159A1-586A-4F69-AB40-66C360C6DEED}"/>
                    </a:ext>
                  </a:extLst>
                </p14:cNvPr>
                <p14:cNvContentPartPr/>
                <p14:nvPr/>
              </p14:nvContentPartPr>
              <p14:xfrm>
                <a:off x="5241899" y="5043931"/>
                <a:ext cx="71640" cy="80640"/>
              </p14:xfrm>
            </p:contentPart>
          </mc:Choice>
          <mc:Fallback>
            <p:pic>
              <p:nvPicPr>
                <p:cNvPr id="197" name="Freihand 196">
                  <a:extLst>
                    <a:ext uri="{FF2B5EF4-FFF2-40B4-BE49-F238E27FC236}">
                      <a16:creationId xmlns:a16="http://schemas.microsoft.com/office/drawing/2014/main" id="{DE7159A1-586A-4F69-AB40-66C360C6DEED}"/>
                    </a:ext>
                  </a:extLst>
                </p:cNvPr>
                <p:cNvPicPr/>
                <p:nvPr/>
              </p:nvPicPr>
              <p:blipFill>
                <a:blip r:embed="rId335"/>
                <a:stretch>
                  <a:fillRect/>
                </a:stretch>
              </p:blipFill>
              <p:spPr>
                <a:xfrm>
                  <a:off x="5237579" y="5039611"/>
                  <a:ext cx="80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1" name="Freihand 200">
                  <a:extLst>
                    <a:ext uri="{FF2B5EF4-FFF2-40B4-BE49-F238E27FC236}">
                      <a16:creationId xmlns:a16="http://schemas.microsoft.com/office/drawing/2014/main" id="{EE60F73B-9341-49F6-ACD5-DA7226EA5F3D}"/>
                    </a:ext>
                  </a:extLst>
                </p14:cNvPr>
                <p14:cNvContentPartPr/>
                <p14:nvPr/>
              </p14:nvContentPartPr>
              <p14:xfrm>
                <a:off x="5474459" y="5028811"/>
                <a:ext cx="193320" cy="83160"/>
              </p14:xfrm>
            </p:contentPart>
          </mc:Choice>
          <mc:Fallback>
            <p:pic>
              <p:nvPicPr>
                <p:cNvPr id="201" name="Freihand 200">
                  <a:extLst>
                    <a:ext uri="{FF2B5EF4-FFF2-40B4-BE49-F238E27FC236}">
                      <a16:creationId xmlns:a16="http://schemas.microsoft.com/office/drawing/2014/main" id="{EE60F73B-9341-49F6-ACD5-DA7226EA5F3D}"/>
                    </a:ext>
                  </a:extLst>
                </p:cNvPr>
                <p:cNvPicPr/>
                <p:nvPr/>
              </p:nvPicPr>
              <p:blipFill>
                <a:blip r:embed="rId337"/>
                <a:stretch>
                  <a:fillRect/>
                </a:stretch>
              </p:blipFill>
              <p:spPr>
                <a:xfrm>
                  <a:off x="5470139" y="5024491"/>
                  <a:ext cx="201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2" name="Freihand 201">
                  <a:extLst>
                    <a:ext uri="{FF2B5EF4-FFF2-40B4-BE49-F238E27FC236}">
                      <a16:creationId xmlns:a16="http://schemas.microsoft.com/office/drawing/2014/main" id="{230E95D0-50AC-4EBE-903E-6305F0F64D13}"/>
                    </a:ext>
                  </a:extLst>
                </p14:cNvPr>
                <p14:cNvContentPartPr/>
                <p14:nvPr/>
              </p14:nvContentPartPr>
              <p14:xfrm>
                <a:off x="5635379" y="4965091"/>
                <a:ext cx="360" cy="360"/>
              </p14:xfrm>
            </p:contentPart>
          </mc:Choice>
          <mc:Fallback>
            <p:pic>
              <p:nvPicPr>
                <p:cNvPr id="202" name="Freihand 201">
                  <a:extLst>
                    <a:ext uri="{FF2B5EF4-FFF2-40B4-BE49-F238E27FC236}">
                      <a16:creationId xmlns:a16="http://schemas.microsoft.com/office/drawing/2014/main" id="{230E95D0-50AC-4EBE-903E-6305F0F64D13}"/>
                    </a:ext>
                  </a:extLst>
                </p:cNvPr>
                <p:cNvPicPr/>
                <p:nvPr/>
              </p:nvPicPr>
              <p:blipFill>
                <a:blip r:embed="rId118"/>
                <a:stretch>
                  <a:fillRect/>
                </a:stretch>
              </p:blipFill>
              <p:spPr>
                <a:xfrm>
                  <a:off x="5631059" y="4960771"/>
                  <a:ext cx="9000" cy="9000"/>
                </a:xfrm>
                <a:prstGeom prst="rect">
                  <a:avLst/>
                </a:prstGeom>
              </p:spPr>
            </p:pic>
          </mc:Fallback>
        </mc:AlternateContent>
      </p:grpSp>
      <p:grpSp>
        <p:nvGrpSpPr>
          <p:cNvPr id="220" name="Gruppieren 219">
            <a:extLst>
              <a:ext uri="{FF2B5EF4-FFF2-40B4-BE49-F238E27FC236}">
                <a16:creationId xmlns:a16="http://schemas.microsoft.com/office/drawing/2014/main" id="{DEFBDC47-4679-418E-BFDD-F8426248450C}"/>
              </a:ext>
            </a:extLst>
          </p:cNvPr>
          <p:cNvGrpSpPr/>
          <p:nvPr/>
        </p:nvGrpSpPr>
        <p:grpSpPr>
          <a:xfrm>
            <a:off x="5915099" y="4923331"/>
            <a:ext cx="651600" cy="193320"/>
            <a:chOff x="5915099" y="4923331"/>
            <a:chExt cx="651600" cy="193320"/>
          </a:xfrm>
        </p:grpSpPr>
        <mc:AlternateContent xmlns:mc="http://schemas.openxmlformats.org/markup-compatibility/2006">
          <mc:Choice xmlns:p14="http://schemas.microsoft.com/office/powerpoint/2010/main" Requires="p14">
            <p:contentPart p14:bwMode="auto" r:id="rId339">
              <p14:nvContentPartPr>
                <p14:cNvPr id="203" name="Freihand 202">
                  <a:extLst>
                    <a:ext uri="{FF2B5EF4-FFF2-40B4-BE49-F238E27FC236}">
                      <a16:creationId xmlns:a16="http://schemas.microsoft.com/office/drawing/2014/main" id="{AE1EB1AF-D9F7-464D-8A5F-7B829519C48C}"/>
                    </a:ext>
                  </a:extLst>
                </p14:cNvPr>
                <p14:cNvContentPartPr/>
                <p14:nvPr/>
              </p14:nvContentPartPr>
              <p14:xfrm>
                <a:off x="5915099" y="4984891"/>
                <a:ext cx="229320" cy="122400"/>
              </p14:xfrm>
            </p:contentPart>
          </mc:Choice>
          <mc:Fallback>
            <p:pic>
              <p:nvPicPr>
                <p:cNvPr id="203" name="Freihand 202">
                  <a:extLst>
                    <a:ext uri="{FF2B5EF4-FFF2-40B4-BE49-F238E27FC236}">
                      <a16:creationId xmlns:a16="http://schemas.microsoft.com/office/drawing/2014/main" id="{AE1EB1AF-D9F7-464D-8A5F-7B829519C48C}"/>
                    </a:ext>
                  </a:extLst>
                </p:cNvPr>
                <p:cNvPicPr/>
                <p:nvPr/>
              </p:nvPicPr>
              <p:blipFill>
                <a:blip r:embed="rId340"/>
                <a:stretch>
                  <a:fillRect/>
                </a:stretch>
              </p:blipFill>
              <p:spPr>
                <a:xfrm>
                  <a:off x="5910779" y="4980571"/>
                  <a:ext cx="237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Freihand 203">
                  <a:extLst>
                    <a:ext uri="{FF2B5EF4-FFF2-40B4-BE49-F238E27FC236}">
                      <a16:creationId xmlns:a16="http://schemas.microsoft.com/office/drawing/2014/main" id="{999789CE-43B3-4645-A624-2B893590B958}"/>
                    </a:ext>
                  </a:extLst>
                </p14:cNvPr>
                <p14:cNvContentPartPr/>
                <p14:nvPr/>
              </p14:nvContentPartPr>
              <p14:xfrm>
                <a:off x="6139379" y="5037451"/>
                <a:ext cx="158400" cy="66960"/>
              </p14:xfrm>
            </p:contentPart>
          </mc:Choice>
          <mc:Fallback>
            <p:pic>
              <p:nvPicPr>
                <p:cNvPr id="204" name="Freihand 203">
                  <a:extLst>
                    <a:ext uri="{FF2B5EF4-FFF2-40B4-BE49-F238E27FC236}">
                      <a16:creationId xmlns:a16="http://schemas.microsoft.com/office/drawing/2014/main" id="{999789CE-43B3-4645-A624-2B893590B958}"/>
                    </a:ext>
                  </a:extLst>
                </p:cNvPr>
                <p:cNvPicPr/>
                <p:nvPr/>
              </p:nvPicPr>
              <p:blipFill>
                <a:blip r:embed="rId342"/>
                <a:stretch>
                  <a:fillRect/>
                </a:stretch>
              </p:blipFill>
              <p:spPr>
                <a:xfrm>
                  <a:off x="6135059" y="5033131"/>
                  <a:ext cx="167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BB91F1B6-DE20-4DB5-A187-34DBE3AC1D31}"/>
                    </a:ext>
                  </a:extLst>
                </p14:cNvPr>
                <p14:cNvContentPartPr/>
                <p14:nvPr/>
              </p14:nvContentPartPr>
              <p14:xfrm>
                <a:off x="6360419" y="5006851"/>
                <a:ext cx="47520" cy="38520"/>
              </p14:xfrm>
            </p:contentPart>
          </mc:Choice>
          <mc:Fallback>
            <p:pic>
              <p:nvPicPr>
                <p:cNvPr id="205" name="Freihand 204">
                  <a:extLst>
                    <a:ext uri="{FF2B5EF4-FFF2-40B4-BE49-F238E27FC236}">
                      <a16:creationId xmlns:a16="http://schemas.microsoft.com/office/drawing/2014/main" id="{BB91F1B6-DE20-4DB5-A187-34DBE3AC1D31}"/>
                    </a:ext>
                  </a:extLst>
                </p:cNvPr>
                <p:cNvPicPr/>
                <p:nvPr/>
              </p:nvPicPr>
              <p:blipFill>
                <a:blip r:embed="rId344"/>
                <a:stretch>
                  <a:fillRect/>
                </a:stretch>
              </p:blipFill>
              <p:spPr>
                <a:xfrm>
                  <a:off x="6356099" y="5002531"/>
                  <a:ext cx="56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8484ED82-ACEE-41EC-BE26-3652D01E390B}"/>
                    </a:ext>
                  </a:extLst>
                </p14:cNvPr>
                <p14:cNvContentPartPr/>
                <p14:nvPr/>
              </p14:nvContentPartPr>
              <p14:xfrm>
                <a:off x="6363299" y="4923331"/>
                <a:ext cx="49320" cy="193320"/>
              </p14:xfrm>
            </p:contentPart>
          </mc:Choice>
          <mc:Fallback>
            <p:pic>
              <p:nvPicPr>
                <p:cNvPr id="206" name="Freihand 205">
                  <a:extLst>
                    <a:ext uri="{FF2B5EF4-FFF2-40B4-BE49-F238E27FC236}">
                      <a16:creationId xmlns:a16="http://schemas.microsoft.com/office/drawing/2014/main" id="{8484ED82-ACEE-41EC-BE26-3652D01E390B}"/>
                    </a:ext>
                  </a:extLst>
                </p:cNvPr>
                <p:cNvPicPr/>
                <p:nvPr/>
              </p:nvPicPr>
              <p:blipFill>
                <a:blip r:embed="rId346"/>
                <a:stretch>
                  <a:fillRect/>
                </a:stretch>
              </p:blipFill>
              <p:spPr>
                <a:xfrm>
                  <a:off x="6358979" y="4919011"/>
                  <a:ext cx="57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C1391F3A-F6DB-448D-A085-DE6AA3C496A3}"/>
                    </a:ext>
                  </a:extLst>
                </p14:cNvPr>
                <p14:cNvContentPartPr/>
                <p14:nvPr/>
              </p14:nvContentPartPr>
              <p14:xfrm>
                <a:off x="6421259" y="4949251"/>
                <a:ext cx="145440" cy="129600"/>
              </p14:xfrm>
            </p:contentPart>
          </mc:Choice>
          <mc:Fallback>
            <p:pic>
              <p:nvPicPr>
                <p:cNvPr id="207" name="Freihand 206">
                  <a:extLst>
                    <a:ext uri="{FF2B5EF4-FFF2-40B4-BE49-F238E27FC236}">
                      <a16:creationId xmlns:a16="http://schemas.microsoft.com/office/drawing/2014/main" id="{C1391F3A-F6DB-448D-A085-DE6AA3C496A3}"/>
                    </a:ext>
                  </a:extLst>
                </p:cNvPr>
                <p:cNvPicPr/>
                <p:nvPr/>
              </p:nvPicPr>
              <p:blipFill>
                <a:blip r:embed="rId348"/>
                <a:stretch>
                  <a:fillRect/>
                </a:stretch>
              </p:blipFill>
              <p:spPr>
                <a:xfrm>
                  <a:off x="6416939" y="4944931"/>
                  <a:ext cx="154080" cy="138240"/>
                </a:xfrm>
                <a:prstGeom prst="rect">
                  <a:avLst/>
                </a:prstGeom>
              </p:spPr>
            </p:pic>
          </mc:Fallback>
        </mc:AlternateContent>
      </p:grpSp>
      <p:grpSp>
        <p:nvGrpSpPr>
          <p:cNvPr id="219" name="Gruppieren 218">
            <a:extLst>
              <a:ext uri="{FF2B5EF4-FFF2-40B4-BE49-F238E27FC236}">
                <a16:creationId xmlns:a16="http://schemas.microsoft.com/office/drawing/2014/main" id="{50080358-90F5-44F7-B1E0-3A52EC59FC94}"/>
              </a:ext>
            </a:extLst>
          </p:cNvPr>
          <p:cNvGrpSpPr/>
          <p:nvPr/>
        </p:nvGrpSpPr>
        <p:grpSpPr>
          <a:xfrm>
            <a:off x="6874139" y="4870771"/>
            <a:ext cx="1235880" cy="233280"/>
            <a:chOff x="6874139" y="4870771"/>
            <a:chExt cx="1235880" cy="233280"/>
          </a:xfrm>
        </p:grpSpPr>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2E50E814-10BC-48D1-8DFF-386B940C5185}"/>
                    </a:ext>
                  </a:extLst>
                </p14:cNvPr>
                <p14:cNvContentPartPr/>
                <p14:nvPr/>
              </p14:nvContentPartPr>
              <p14:xfrm>
                <a:off x="6874139" y="4916131"/>
                <a:ext cx="81720" cy="173880"/>
              </p14:xfrm>
            </p:contentPart>
          </mc:Choice>
          <mc:Fallback>
            <p:pic>
              <p:nvPicPr>
                <p:cNvPr id="208" name="Freihand 207">
                  <a:extLst>
                    <a:ext uri="{FF2B5EF4-FFF2-40B4-BE49-F238E27FC236}">
                      <a16:creationId xmlns:a16="http://schemas.microsoft.com/office/drawing/2014/main" id="{2E50E814-10BC-48D1-8DFF-386B940C5185}"/>
                    </a:ext>
                  </a:extLst>
                </p:cNvPr>
                <p:cNvPicPr/>
                <p:nvPr/>
              </p:nvPicPr>
              <p:blipFill>
                <a:blip r:embed="rId350"/>
                <a:stretch>
                  <a:fillRect/>
                </a:stretch>
              </p:blipFill>
              <p:spPr>
                <a:xfrm>
                  <a:off x="6869819" y="4911811"/>
                  <a:ext cx="90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9" name="Freihand 208">
                  <a:extLst>
                    <a:ext uri="{FF2B5EF4-FFF2-40B4-BE49-F238E27FC236}">
                      <a16:creationId xmlns:a16="http://schemas.microsoft.com/office/drawing/2014/main" id="{28EB8B55-8BBB-4804-B354-816463701434}"/>
                    </a:ext>
                  </a:extLst>
                </p14:cNvPr>
                <p14:cNvContentPartPr/>
                <p14:nvPr/>
              </p14:nvContentPartPr>
              <p14:xfrm>
                <a:off x="7051979" y="4951771"/>
                <a:ext cx="35280" cy="119520"/>
              </p14:xfrm>
            </p:contentPart>
          </mc:Choice>
          <mc:Fallback>
            <p:pic>
              <p:nvPicPr>
                <p:cNvPr id="209" name="Freihand 208">
                  <a:extLst>
                    <a:ext uri="{FF2B5EF4-FFF2-40B4-BE49-F238E27FC236}">
                      <a16:creationId xmlns:a16="http://schemas.microsoft.com/office/drawing/2014/main" id="{28EB8B55-8BBB-4804-B354-816463701434}"/>
                    </a:ext>
                  </a:extLst>
                </p:cNvPr>
                <p:cNvPicPr/>
                <p:nvPr/>
              </p:nvPicPr>
              <p:blipFill>
                <a:blip r:embed="rId352"/>
                <a:stretch>
                  <a:fillRect/>
                </a:stretch>
              </p:blipFill>
              <p:spPr>
                <a:xfrm>
                  <a:off x="7047659" y="4947451"/>
                  <a:ext cx="43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0" name="Freihand 209">
                  <a:extLst>
                    <a:ext uri="{FF2B5EF4-FFF2-40B4-BE49-F238E27FC236}">
                      <a16:creationId xmlns:a16="http://schemas.microsoft.com/office/drawing/2014/main" id="{1713CFAC-8762-4F3A-9858-9C3C0A98BA56}"/>
                    </a:ext>
                  </a:extLst>
                </p14:cNvPr>
                <p14:cNvContentPartPr/>
                <p14:nvPr/>
              </p14:nvContentPartPr>
              <p14:xfrm>
                <a:off x="7064579" y="4943851"/>
                <a:ext cx="130680" cy="70920"/>
              </p14:xfrm>
            </p:contentPart>
          </mc:Choice>
          <mc:Fallback>
            <p:pic>
              <p:nvPicPr>
                <p:cNvPr id="210" name="Freihand 209">
                  <a:extLst>
                    <a:ext uri="{FF2B5EF4-FFF2-40B4-BE49-F238E27FC236}">
                      <a16:creationId xmlns:a16="http://schemas.microsoft.com/office/drawing/2014/main" id="{1713CFAC-8762-4F3A-9858-9C3C0A98BA56}"/>
                    </a:ext>
                  </a:extLst>
                </p:cNvPr>
                <p:cNvPicPr/>
                <p:nvPr/>
              </p:nvPicPr>
              <p:blipFill>
                <a:blip r:embed="rId354"/>
                <a:stretch>
                  <a:fillRect/>
                </a:stretch>
              </p:blipFill>
              <p:spPr>
                <a:xfrm>
                  <a:off x="7060259" y="4939531"/>
                  <a:ext cx="139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Freihand 210">
                  <a:extLst>
                    <a:ext uri="{FF2B5EF4-FFF2-40B4-BE49-F238E27FC236}">
                      <a16:creationId xmlns:a16="http://schemas.microsoft.com/office/drawing/2014/main" id="{60009302-763E-415B-83C0-7464830B6416}"/>
                    </a:ext>
                  </a:extLst>
                </p14:cNvPr>
                <p14:cNvContentPartPr/>
                <p14:nvPr/>
              </p14:nvContentPartPr>
              <p14:xfrm>
                <a:off x="7059899" y="5056531"/>
                <a:ext cx="119160" cy="33840"/>
              </p14:xfrm>
            </p:contentPart>
          </mc:Choice>
          <mc:Fallback>
            <p:pic>
              <p:nvPicPr>
                <p:cNvPr id="211" name="Freihand 210">
                  <a:extLst>
                    <a:ext uri="{FF2B5EF4-FFF2-40B4-BE49-F238E27FC236}">
                      <a16:creationId xmlns:a16="http://schemas.microsoft.com/office/drawing/2014/main" id="{60009302-763E-415B-83C0-7464830B6416}"/>
                    </a:ext>
                  </a:extLst>
                </p:cNvPr>
                <p:cNvPicPr/>
                <p:nvPr/>
              </p:nvPicPr>
              <p:blipFill>
                <a:blip r:embed="rId356"/>
                <a:stretch>
                  <a:fillRect/>
                </a:stretch>
              </p:blipFill>
              <p:spPr>
                <a:xfrm>
                  <a:off x="7055579" y="5052211"/>
                  <a:ext cx="127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 name="Freihand 211">
                  <a:extLst>
                    <a:ext uri="{FF2B5EF4-FFF2-40B4-BE49-F238E27FC236}">
                      <a16:creationId xmlns:a16="http://schemas.microsoft.com/office/drawing/2014/main" id="{A06561E2-C81B-4D38-9AB3-3F7B1DEA7677}"/>
                    </a:ext>
                  </a:extLst>
                </p14:cNvPr>
                <p14:cNvContentPartPr/>
                <p14:nvPr/>
              </p14:nvContentPartPr>
              <p14:xfrm>
                <a:off x="7221899" y="4967971"/>
                <a:ext cx="132120" cy="107280"/>
              </p14:xfrm>
            </p:contentPart>
          </mc:Choice>
          <mc:Fallback>
            <p:pic>
              <p:nvPicPr>
                <p:cNvPr id="212" name="Freihand 211">
                  <a:extLst>
                    <a:ext uri="{FF2B5EF4-FFF2-40B4-BE49-F238E27FC236}">
                      <a16:creationId xmlns:a16="http://schemas.microsoft.com/office/drawing/2014/main" id="{A06561E2-C81B-4D38-9AB3-3F7B1DEA7677}"/>
                    </a:ext>
                  </a:extLst>
                </p:cNvPr>
                <p:cNvPicPr/>
                <p:nvPr/>
              </p:nvPicPr>
              <p:blipFill>
                <a:blip r:embed="rId358"/>
                <a:stretch>
                  <a:fillRect/>
                </a:stretch>
              </p:blipFill>
              <p:spPr>
                <a:xfrm>
                  <a:off x="7217579" y="4963651"/>
                  <a:ext cx="140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3" name="Freihand 212">
                  <a:extLst>
                    <a:ext uri="{FF2B5EF4-FFF2-40B4-BE49-F238E27FC236}">
                      <a16:creationId xmlns:a16="http://schemas.microsoft.com/office/drawing/2014/main" id="{9DB05163-652D-4076-B024-71C7BAC3D87E}"/>
                    </a:ext>
                  </a:extLst>
                </p14:cNvPr>
                <p14:cNvContentPartPr/>
                <p14:nvPr/>
              </p14:nvContentPartPr>
              <p14:xfrm>
                <a:off x="7504859" y="4927291"/>
                <a:ext cx="34200" cy="176760"/>
              </p14:xfrm>
            </p:contentPart>
          </mc:Choice>
          <mc:Fallback>
            <p:pic>
              <p:nvPicPr>
                <p:cNvPr id="213" name="Freihand 212">
                  <a:extLst>
                    <a:ext uri="{FF2B5EF4-FFF2-40B4-BE49-F238E27FC236}">
                      <a16:creationId xmlns:a16="http://schemas.microsoft.com/office/drawing/2014/main" id="{9DB05163-652D-4076-B024-71C7BAC3D87E}"/>
                    </a:ext>
                  </a:extLst>
                </p:cNvPr>
                <p:cNvPicPr/>
                <p:nvPr/>
              </p:nvPicPr>
              <p:blipFill>
                <a:blip r:embed="rId360"/>
                <a:stretch>
                  <a:fillRect/>
                </a:stretch>
              </p:blipFill>
              <p:spPr>
                <a:xfrm>
                  <a:off x="7500539" y="4922971"/>
                  <a:ext cx="4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4" name="Freihand 213">
                  <a:extLst>
                    <a:ext uri="{FF2B5EF4-FFF2-40B4-BE49-F238E27FC236}">
                      <a16:creationId xmlns:a16="http://schemas.microsoft.com/office/drawing/2014/main" id="{B9253DC6-5B51-4FEB-BD9C-C7DD5EFE8C49}"/>
                    </a:ext>
                  </a:extLst>
                </p14:cNvPr>
                <p14:cNvContentPartPr/>
                <p14:nvPr/>
              </p14:nvContentPartPr>
              <p14:xfrm>
                <a:off x="7638779" y="4907851"/>
                <a:ext cx="131040" cy="152640"/>
              </p14:xfrm>
            </p:contentPart>
          </mc:Choice>
          <mc:Fallback>
            <p:pic>
              <p:nvPicPr>
                <p:cNvPr id="214" name="Freihand 213">
                  <a:extLst>
                    <a:ext uri="{FF2B5EF4-FFF2-40B4-BE49-F238E27FC236}">
                      <a16:creationId xmlns:a16="http://schemas.microsoft.com/office/drawing/2014/main" id="{B9253DC6-5B51-4FEB-BD9C-C7DD5EFE8C49}"/>
                    </a:ext>
                  </a:extLst>
                </p:cNvPr>
                <p:cNvPicPr/>
                <p:nvPr/>
              </p:nvPicPr>
              <p:blipFill>
                <a:blip r:embed="rId362"/>
                <a:stretch>
                  <a:fillRect/>
                </a:stretch>
              </p:blipFill>
              <p:spPr>
                <a:xfrm>
                  <a:off x="7634459" y="4903531"/>
                  <a:ext cx="139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5" name="Freihand 214">
                  <a:extLst>
                    <a:ext uri="{FF2B5EF4-FFF2-40B4-BE49-F238E27FC236}">
                      <a16:creationId xmlns:a16="http://schemas.microsoft.com/office/drawing/2014/main" id="{9E91426A-CB8F-4B14-A7D0-5D0EC94D29BA}"/>
                    </a:ext>
                  </a:extLst>
                </p14:cNvPr>
                <p14:cNvContentPartPr/>
                <p14:nvPr/>
              </p14:nvContentPartPr>
              <p14:xfrm>
                <a:off x="7817699" y="4916851"/>
                <a:ext cx="97200" cy="112320"/>
              </p14:xfrm>
            </p:contentPart>
          </mc:Choice>
          <mc:Fallback>
            <p:pic>
              <p:nvPicPr>
                <p:cNvPr id="215" name="Freihand 214">
                  <a:extLst>
                    <a:ext uri="{FF2B5EF4-FFF2-40B4-BE49-F238E27FC236}">
                      <a16:creationId xmlns:a16="http://schemas.microsoft.com/office/drawing/2014/main" id="{9E91426A-CB8F-4B14-A7D0-5D0EC94D29BA}"/>
                    </a:ext>
                  </a:extLst>
                </p:cNvPr>
                <p:cNvPicPr/>
                <p:nvPr/>
              </p:nvPicPr>
              <p:blipFill>
                <a:blip r:embed="rId364"/>
                <a:stretch>
                  <a:fillRect/>
                </a:stretch>
              </p:blipFill>
              <p:spPr>
                <a:xfrm>
                  <a:off x="7813379" y="4912531"/>
                  <a:ext cx="105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6" name="Freihand 215">
                  <a:extLst>
                    <a:ext uri="{FF2B5EF4-FFF2-40B4-BE49-F238E27FC236}">
                      <a16:creationId xmlns:a16="http://schemas.microsoft.com/office/drawing/2014/main" id="{1BC4E80D-8445-4BD5-A2F8-926296A06045}"/>
                    </a:ext>
                  </a:extLst>
                </p14:cNvPr>
                <p14:cNvContentPartPr/>
                <p14:nvPr/>
              </p14:nvContentPartPr>
              <p14:xfrm>
                <a:off x="7916339" y="4908211"/>
                <a:ext cx="87480" cy="108360"/>
              </p14:xfrm>
            </p:contentPart>
          </mc:Choice>
          <mc:Fallback>
            <p:pic>
              <p:nvPicPr>
                <p:cNvPr id="216" name="Freihand 215">
                  <a:extLst>
                    <a:ext uri="{FF2B5EF4-FFF2-40B4-BE49-F238E27FC236}">
                      <a16:creationId xmlns:a16="http://schemas.microsoft.com/office/drawing/2014/main" id="{1BC4E80D-8445-4BD5-A2F8-926296A06045}"/>
                    </a:ext>
                  </a:extLst>
                </p:cNvPr>
                <p:cNvPicPr/>
                <p:nvPr/>
              </p:nvPicPr>
              <p:blipFill>
                <a:blip r:embed="rId366"/>
                <a:stretch>
                  <a:fillRect/>
                </a:stretch>
              </p:blipFill>
              <p:spPr>
                <a:xfrm>
                  <a:off x="7912019" y="4903891"/>
                  <a:ext cx="96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7" name="Freihand 216">
                  <a:extLst>
                    <a:ext uri="{FF2B5EF4-FFF2-40B4-BE49-F238E27FC236}">
                      <a16:creationId xmlns:a16="http://schemas.microsoft.com/office/drawing/2014/main" id="{44760E53-5E15-402F-9EEB-DB1CDF54A71F}"/>
                    </a:ext>
                  </a:extLst>
                </p14:cNvPr>
                <p14:cNvContentPartPr/>
                <p14:nvPr/>
              </p14:nvContentPartPr>
              <p14:xfrm>
                <a:off x="7942619" y="4908211"/>
                <a:ext cx="99720" cy="117360"/>
              </p14:xfrm>
            </p:contentPart>
          </mc:Choice>
          <mc:Fallback>
            <p:pic>
              <p:nvPicPr>
                <p:cNvPr id="217" name="Freihand 216">
                  <a:extLst>
                    <a:ext uri="{FF2B5EF4-FFF2-40B4-BE49-F238E27FC236}">
                      <a16:creationId xmlns:a16="http://schemas.microsoft.com/office/drawing/2014/main" id="{44760E53-5E15-402F-9EEB-DB1CDF54A71F}"/>
                    </a:ext>
                  </a:extLst>
                </p:cNvPr>
                <p:cNvPicPr/>
                <p:nvPr/>
              </p:nvPicPr>
              <p:blipFill>
                <a:blip r:embed="rId368"/>
                <a:stretch>
                  <a:fillRect/>
                </a:stretch>
              </p:blipFill>
              <p:spPr>
                <a:xfrm>
                  <a:off x="7938299" y="4903891"/>
                  <a:ext cx="108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8" name="Freihand 217">
                  <a:extLst>
                    <a:ext uri="{FF2B5EF4-FFF2-40B4-BE49-F238E27FC236}">
                      <a16:creationId xmlns:a16="http://schemas.microsoft.com/office/drawing/2014/main" id="{23C5B9DE-21C2-410B-B3EF-FE7754282B86}"/>
                    </a:ext>
                  </a:extLst>
                </p14:cNvPr>
                <p14:cNvContentPartPr/>
                <p14:nvPr/>
              </p14:nvContentPartPr>
              <p14:xfrm>
                <a:off x="7982579" y="4870771"/>
                <a:ext cx="127440" cy="232200"/>
              </p14:xfrm>
            </p:contentPart>
          </mc:Choice>
          <mc:Fallback>
            <p:pic>
              <p:nvPicPr>
                <p:cNvPr id="218" name="Freihand 217">
                  <a:extLst>
                    <a:ext uri="{FF2B5EF4-FFF2-40B4-BE49-F238E27FC236}">
                      <a16:creationId xmlns:a16="http://schemas.microsoft.com/office/drawing/2014/main" id="{23C5B9DE-21C2-410B-B3EF-FE7754282B86}"/>
                    </a:ext>
                  </a:extLst>
                </p:cNvPr>
                <p:cNvPicPr/>
                <p:nvPr/>
              </p:nvPicPr>
              <p:blipFill>
                <a:blip r:embed="rId370"/>
                <a:stretch>
                  <a:fillRect/>
                </a:stretch>
              </p:blipFill>
              <p:spPr>
                <a:xfrm>
                  <a:off x="7978259" y="4866451"/>
                  <a:ext cx="136080" cy="240840"/>
                </a:xfrm>
                <a:prstGeom prst="rect">
                  <a:avLst/>
                </a:prstGeom>
              </p:spPr>
            </p:pic>
          </mc:Fallback>
        </mc:AlternateContent>
      </p:grpSp>
      <p:grpSp>
        <p:nvGrpSpPr>
          <p:cNvPr id="224" name="Gruppieren 223">
            <a:extLst>
              <a:ext uri="{FF2B5EF4-FFF2-40B4-BE49-F238E27FC236}">
                <a16:creationId xmlns:a16="http://schemas.microsoft.com/office/drawing/2014/main" id="{417DA077-99B5-418E-920D-CD7F9CB48C81}"/>
              </a:ext>
            </a:extLst>
          </p:cNvPr>
          <p:cNvGrpSpPr/>
          <p:nvPr/>
        </p:nvGrpSpPr>
        <p:grpSpPr>
          <a:xfrm>
            <a:off x="1214219" y="5611651"/>
            <a:ext cx="285840" cy="156600"/>
            <a:chOff x="1214219" y="5611651"/>
            <a:chExt cx="285840" cy="156600"/>
          </a:xfrm>
        </p:grpSpPr>
        <mc:AlternateContent xmlns:mc="http://schemas.openxmlformats.org/markup-compatibility/2006">
          <mc:Choice xmlns:p14="http://schemas.microsoft.com/office/powerpoint/2010/main" Requires="p14">
            <p:contentPart p14:bwMode="auto" r:id="rId371">
              <p14:nvContentPartPr>
                <p14:cNvPr id="222" name="Freihand 221">
                  <a:extLst>
                    <a:ext uri="{FF2B5EF4-FFF2-40B4-BE49-F238E27FC236}">
                      <a16:creationId xmlns:a16="http://schemas.microsoft.com/office/drawing/2014/main" id="{DFB23A3D-34CF-43D0-873E-AAB77618EB90}"/>
                    </a:ext>
                  </a:extLst>
                </p14:cNvPr>
                <p14:cNvContentPartPr/>
                <p14:nvPr/>
              </p14:nvContentPartPr>
              <p14:xfrm>
                <a:off x="1214219" y="5673931"/>
                <a:ext cx="200880" cy="27720"/>
              </p14:xfrm>
            </p:contentPart>
          </mc:Choice>
          <mc:Fallback>
            <p:pic>
              <p:nvPicPr>
                <p:cNvPr id="222" name="Freihand 221">
                  <a:extLst>
                    <a:ext uri="{FF2B5EF4-FFF2-40B4-BE49-F238E27FC236}">
                      <a16:creationId xmlns:a16="http://schemas.microsoft.com/office/drawing/2014/main" id="{DFB23A3D-34CF-43D0-873E-AAB77618EB90}"/>
                    </a:ext>
                  </a:extLst>
                </p:cNvPr>
                <p:cNvPicPr/>
                <p:nvPr/>
              </p:nvPicPr>
              <p:blipFill>
                <a:blip r:embed="rId372"/>
                <a:stretch>
                  <a:fillRect/>
                </a:stretch>
              </p:blipFill>
              <p:spPr>
                <a:xfrm>
                  <a:off x="1209899" y="5669611"/>
                  <a:ext cx="2095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3" name="Freihand 222">
                  <a:extLst>
                    <a:ext uri="{FF2B5EF4-FFF2-40B4-BE49-F238E27FC236}">
                      <a16:creationId xmlns:a16="http://schemas.microsoft.com/office/drawing/2014/main" id="{087E7590-8614-46A2-8611-EDA097A6D57B}"/>
                    </a:ext>
                  </a:extLst>
                </p14:cNvPr>
                <p14:cNvContentPartPr/>
                <p14:nvPr/>
              </p14:nvContentPartPr>
              <p14:xfrm>
                <a:off x="1405019" y="5611651"/>
                <a:ext cx="95040" cy="156600"/>
              </p14:xfrm>
            </p:contentPart>
          </mc:Choice>
          <mc:Fallback>
            <p:pic>
              <p:nvPicPr>
                <p:cNvPr id="223" name="Freihand 222">
                  <a:extLst>
                    <a:ext uri="{FF2B5EF4-FFF2-40B4-BE49-F238E27FC236}">
                      <a16:creationId xmlns:a16="http://schemas.microsoft.com/office/drawing/2014/main" id="{087E7590-8614-46A2-8611-EDA097A6D57B}"/>
                    </a:ext>
                  </a:extLst>
                </p:cNvPr>
                <p:cNvPicPr/>
                <p:nvPr/>
              </p:nvPicPr>
              <p:blipFill>
                <a:blip r:embed="rId374"/>
                <a:stretch>
                  <a:fillRect/>
                </a:stretch>
              </p:blipFill>
              <p:spPr>
                <a:xfrm>
                  <a:off x="1400699" y="5607331"/>
                  <a:ext cx="103680" cy="165240"/>
                </a:xfrm>
                <a:prstGeom prst="rect">
                  <a:avLst/>
                </a:prstGeom>
              </p:spPr>
            </p:pic>
          </mc:Fallback>
        </mc:AlternateContent>
      </p:grpSp>
      <p:grpSp>
        <p:nvGrpSpPr>
          <p:cNvPr id="228" name="Gruppieren 227">
            <a:extLst>
              <a:ext uri="{FF2B5EF4-FFF2-40B4-BE49-F238E27FC236}">
                <a16:creationId xmlns:a16="http://schemas.microsoft.com/office/drawing/2014/main" id="{AE287286-BDE7-43F9-B0EA-6A2BB2CA4C82}"/>
              </a:ext>
            </a:extLst>
          </p:cNvPr>
          <p:cNvGrpSpPr/>
          <p:nvPr/>
        </p:nvGrpSpPr>
        <p:grpSpPr>
          <a:xfrm>
            <a:off x="1669619" y="5606611"/>
            <a:ext cx="181080" cy="95760"/>
            <a:chOff x="1669619" y="5606611"/>
            <a:chExt cx="181080" cy="95760"/>
          </a:xfrm>
        </p:grpSpPr>
        <mc:AlternateContent xmlns:mc="http://schemas.openxmlformats.org/markup-compatibility/2006">
          <mc:Choice xmlns:p14="http://schemas.microsoft.com/office/powerpoint/2010/main" Requires="p14">
            <p:contentPart p14:bwMode="auto" r:id="rId375">
              <p14:nvContentPartPr>
                <p14:cNvPr id="225" name="Freihand 224">
                  <a:extLst>
                    <a:ext uri="{FF2B5EF4-FFF2-40B4-BE49-F238E27FC236}">
                      <a16:creationId xmlns:a16="http://schemas.microsoft.com/office/drawing/2014/main" id="{201405AC-0EEE-497A-8118-090E019F2668}"/>
                    </a:ext>
                  </a:extLst>
                </p14:cNvPr>
                <p14:cNvContentPartPr/>
                <p14:nvPr/>
              </p14:nvContentPartPr>
              <p14:xfrm>
                <a:off x="1673579" y="5613091"/>
                <a:ext cx="360" cy="360"/>
              </p14:xfrm>
            </p:contentPart>
          </mc:Choice>
          <mc:Fallback>
            <p:pic>
              <p:nvPicPr>
                <p:cNvPr id="225" name="Freihand 224">
                  <a:extLst>
                    <a:ext uri="{FF2B5EF4-FFF2-40B4-BE49-F238E27FC236}">
                      <a16:creationId xmlns:a16="http://schemas.microsoft.com/office/drawing/2014/main" id="{201405AC-0EEE-497A-8118-090E019F2668}"/>
                    </a:ext>
                  </a:extLst>
                </p:cNvPr>
                <p:cNvPicPr/>
                <p:nvPr/>
              </p:nvPicPr>
              <p:blipFill>
                <a:blip r:embed="rId118"/>
                <a:stretch>
                  <a:fillRect/>
                </a:stretch>
              </p:blipFill>
              <p:spPr>
                <a:xfrm>
                  <a:off x="1669259" y="5608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6" name="Freihand 225">
                  <a:extLst>
                    <a:ext uri="{FF2B5EF4-FFF2-40B4-BE49-F238E27FC236}">
                      <a16:creationId xmlns:a16="http://schemas.microsoft.com/office/drawing/2014/main" id="{92FD4534-FE0F-4DB0-B62E-C1FE78AA353F}"/>
                    </a:ext>
                  </a:extLst>
                </p14:cNvPr>
                <p14:cNvContentPartPr/>
                <p14:nvPr/>
              </p14:nvContentPartPr>
              <p14:xfrm>
                <a:off x="1669619" y="5606611"/>
                <a:ext cx="181080" cy="95760"/>
              </p14:xfrm>
            </p:contentPart>
          </mc:Choice>
          <mc:Fallback>
            <p:pic>
              <p:nvPicPr>
                <p:cNvPr id="226" name="Freihand 225">
                  <a:extLst>
                    <a:ext uri="{FF2B5EF4-FFF2-40B4-BE49-F238E27FC236}">
                      <a16:creationId xmlns:a16="http://schemas.microsoft.com/office/drawing/2014/main" id="{92FD4534-FE0F-4DB0-B62E-C1FE78AA353F}"/>
                    </a:ext>
                  </a:extLst>
                </p:cNvPr>
                <p:cNvPicPr/>
                <p:nvPr/>
              </p:nvPicPr>
              <p:blipFill>
                <a:blip r:embed="rId377"/>
                <a:stretch>
                  <a:fillRect/>
                </a:stretch>
              </p:blipFill>
              <p:spPr>
                <a:xfrm>
                  <a:off x="1665299" y="5602291"/>
                  <a:ext cx="18972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8">
            <p14:nvContentPartPr>
              <p14:cNvPr id="227" name="Freihand 226">
                <a:extLst>
                  <a:ext uri="{FF2B5EF4-FFF2-40B4-BE49-F238E27FC236}">
                    <a16:creationId xmlns:a16="http://schemas.microsoft.com/office/drawing/2014/main" id="{416DDEDB-9369-43EB-B03D-9AC6EF151CC5}"/>
                  </a:ext>
                </a:extLst>
              </p14:cNvPr>
              <p14:cNvContentPartPr/>
              <p14:nvPr/>
            </p14:nvContentPartPr>
            <p14:xfrm>
              <a:off x="1826939" y="5533171"/>
              <a:ext cx="360" cy="360"/>
            </p14:xfrm>
          </p:contentPart>
        </mc:Choice>
        <mc:Fallback>
          <p:pic>
            <p:nvPicPr>
              <p:cNvPr id="227" name="Freihand 226">
                <a:extLst>
                  <a:ext uri="{FF2B5EF4-FFF2-40B4-BE49-F238E27FC236}">
                    <a16:creationId xmlns:a16="http://schemas.microsoft.com/office/drawing/2014/main" id="{416DDEDB-9369-43EB-B03D-9AC6EF151CC5}"/>
                  </a:ext>
                </a:extLst>
              </p:cNvPr>
              <p:cNvPicPr/>
              <p:nvPr/>
            </p:nvPicPr>
            <p:blipFill>
              <a:blip r:embed="rId118"/>
              <a:stretch>
                <a:fillRect/>
              </a:stretch>
            </p:blipFill>
            <p:spPr>
              <a:xfrm>
                <a:off x="1822619" y="5528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9" name="Freihand 228">
                <a:extLst>
                  <a:ext uri="{FF2B5EF4-FFF2-40B4-BE49-F238E27FC236}">
                    <a16:creationId xmlns:a16="http://schemas.microsoft.com/office/drawing/2014/main" id="{CCDCEEA6-4E19-4B00-A32A-6A09F86DDD01}"/>
                  </a:ext>
                </a:extLst>
              </p14:cNvPr>
              <p14:cNvContentPartPr/>
              <p14:nvPr/>
            </p14:nvContentPartPr>
            <p14:xfrm>
              <a:off x="2093339" y="5563411"/>
              <a:ext cx="266400" cy="156600"/>
            </p14:xfrm>
          </p:contentPart>
        </mc:Choice>
        <mc:Fallback>
          <p:pic>
            <p:nvPicPr>
              <p:cNvPr id="229" name="Freihand 228">
                <a:extLst>
                  <a:ext uri="{FF2B5EF4-FFF2-40B4-BE49-F238E27FC236}">
                    <a16:creationId xmlns:a16="http://schemas.microsoft.com/office/drawing/2014/main" id="{CCDCEEA6-4E19-4B00-A32A-6A09F86DDD01}"/>
                  </a:ext>
                </a:extLst>
              </p:cNvPr>
              <p:cNvPicPr/>
              <p:nvPr/>
            </p:nvPicPr>
            <p:blipFill>
              <a:blip r:embed="rId380"/>
              <a:stretch>
                <a:fillRect/>
              </a:stretch>
            </p:blipFill>
            <p:spPr>
              <a:xfrm>
                <a:off x="2089019" y="5559091"/>
                <a:ext cx="275040" cy="165240"/>
              </a:xfrm>
              <a:prstGeom prst="rect">
                <a:avLst/>
              </a:prstGeom>
            </p:spPr>
          </p:pic>
        </mc:Fallback>
      </mc:AlternateContent>
      <p:grpSp>
        <p:nvGrpSpPr>
          <p:cNvPr id="234" name="Gruppieren 233">
            <a:extLst>
              <a:ext uri="{FF2B5EF4-FFF2-40B4-BE49-F238E27FC236}">
                <a16:creationId xmlns:a16="http://schemas.microsoft.com/office/drawing/2014/main" id="{7D5C070E-F786-42D3-9FAE-8D8D9903D940}"/>
              </a:ext>
            </a:extLst>
          </p:cNvPr>
          <p:cNvGrpSpPr/>
          <p:nvPr/>
        </p:nvGrpSpPr>
        <p:grpSpPr>
          <a:xfrm>
            <a:off x="2541179" y="5488171"/>
            <a:ext cx="530640" cy="199800"/>
            <a:chOff x="2541179" y="5488171"/>
            <a:chExt cx="530640" cy="199800"/>
          </a:xfrm>
        </p:grpSpPr>
        <mc:AlternateContent xmlns:mc="http://schemas.openxmlformats.org/markup-compatibility/2006">
          <mc:Choice xmlns:p14="http://schemas.microsoft.com/office/powerpoint/2010/main" Requires="p14">
            <p:contentPart p14:bwMode="auto" r:id="rId381">
              <p14:nvContentPartPr>
                <p14:cNvPr id="230" name="Freihand 229">
                  <a:extLst>
                    <a:ext uri="{FF2B5EF4-FFF2-40B4-BE49-F238E27FC236}">
                      <a16:creationId xmlns:a16="http://schemas.microsoft.com/office/drawing/2014/main" id="{546F5A27-B25D-46F5-B058-74D384612B1A}"/>
                    </a:ext>
                  </a:extLst>
                </p14:cNvPr>
                <p14:cNvContentPartPr/>
                <p14:nvPr/>
              </p14:nvContentPartPr>
              <p14:xfrm>
                <a:off x="2541179" y="5612371"/>
                <a:ext cx="174960" cy="75600"/>
              </p14:xfrm>
            </p:contentPart>
          </mc:Choice>
          <mc:Fallback>
            <p:pic>
              <p:nvPicPr>
                <p:cNvPr id="230" name="Freihand 229">
                  <a:extLst>
                    <a:ext uri="{FF2B5EF4-FFF2-40B4-BE49-F238E27FC236}">
                      <a16:creationId xmlns:a16="http://schemas.microsoft.com/office/drawing/2014/main" id="{546F5A27-B25D-46F5-B058-74D384612B1A}"/>
                    </a:ext>
                  </a:extLst>
                </p:cNvPr>
                <p:cNvPicPr/>
                <p:nvPr/>
              </p:nvPicPr>
              <p:blipFill>
                <a:blip r:embed="rId382"/>
                <a:stretch>
                  <a:fillRect/>
                </a:stretch>
              </p:blipFill>
              <p:spPr>
                <a:xfrm>
                  <a:off x="2536859" y="5608051"/>
                  <a:ext cx="183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1" name="Freihand 230">
                  <a:extLst>
                    <a:ext uri="{FF2B5EF4-FFF2-40B4-BE49-F238E27FC236}">
                      <a16:creationId xmlns:a16="http://schemas.microsoft.com/office/drawing/2014/main" id="{8FA432C9-C18B-4F7F-BFC0-C490D2C33A48}"/>
                    </a:ext>
                  </a:extLst>
                </p14:cNvPr>
                <p14:cNvContentPartPr/>
                <p14:nvPr/>
              </p14:nvContentPartPr>
              <p14:xfrm>
                <a:off x="2767979" y="5586811"/>
                <a:ext cx="113760" cy="90720"/>
              </p14:xfrm>
            </p:contentPart>
          </mc:Choice>
          <mc:Fallback>
            <p:pic>
              <p:nvPicPr>
                <p:cNvPr id="231" name="Freihand 230">
                  <a:extLst>
                    <a:ext uri="{FF2B5EF4-FFF2-40B4-BE49-F238E27FC236}">
                      <a16:creationId xmlns:a16="http://schemas.microsoft.com/office/drawing/2014/main" id="{8FA432C9-C18B-4F7F-BFC0-C490D2C33A48}"/>
                    </a:ext>
                  </a:extLst>
                </p:cNvPr>
                <p:cNvPicPr/>
                <p:nvPr/>
              </p:nvPicPr>
              <p:blipFill>
                <a:blip r:embed="rId384"/>
                <a:stretch>
                  <a:fillRect/>
                </a:stretch>
              </p:blipFill>
              <p:spPr>
                <a:xfrm>
                  <a:off x="2763659" y="5582491"/>
                  <a:ext cx="122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3" name="Freihand 232">
                  <a:extLst>
                    <a:ext uri="{FF2B5EF4-FFF2-40B4-BE49-F238E27FC236}">
                      <a16:creationId xmlns:a16="http://schemas.microsoft.com/office/drawing/2014/main" id="{244502C3-5719-4CE8-A95B-945337B88A98}"/>
                    </a:ext>
                  </a:extLst>
                </p14:cNvPr>
                <p14:cNvContentPartPr/>
                <p14:nvPr/>
              </p14:nvContentPartPr>
              <p14:xfrm>
                <a:off x="2905859" y="5488171"/>
                <a:ext cx="165960" cy="187200"/>
              </p14:xfrm>
            </p:contentPart>
          </mc:Choice>
          <mc:Fallback>
            <p:pic>
              <p:nvPicPr>
                <p:cNvPr id="233" name="Freihand 232">
                  <a:extLst>
                    <a:ext uri="{FF2B5EF4-FFF2-40B4-BE49-F238E27FC236}">
                      <a16:creationId xmlns:a16="http://schemas.microsoft.com/office/drawing/2014/main" id="{244502C3-5719-4CE8-A95B-945337B88A98}"/>
                    </a:ext>
                  </a:extLst>
                </p:cNvPr>
                <p:cNvPicPr/>
                <p:nvPr/>
              </p:nvPicPr>
              <p:blipFill>
                <a:blip r:embed="rId386"/>
                <a:stretch>
                  <a:fillRect/>
                </a:stretch>
              </p:blipFill>
              <p:spPr>
                <a:xfrm>
                  <a:off x="2901539" y="5483851"/>
                  <a:ext cx="174600" cy="195840"/>
                </a:xfrm>
                <a:prstGeom prst="rect">
                  <a:avLst/>
                </a:prstGeom>
              </p:spPr>
            </p:pic>
          </mc:Fallback>
        </mc:AlternateContent>
      </p:grpSp>
      <p:grpSp>
        <p:nvGrpSpPr>
          <p:cNvPr id="243" name="Gruppieren 242">
            <a:extLst>
              <a:ext uri="{FF2B5EF4-FFF2-40B4-BE49-F238E27FC236}">
                <a16:creationId xmlns:a16="http://schemas.microsoft.com/office/drawing/2014/main" id="{7FB38487-BE99-406F-82A0-84C237429207}"/>
              </a:ext>
            </a:extLst>
          </p:cNvPr>
          <p:cNvGrpSpPr/>
          <p:nvPr/>
        </p:nvGrpSpPr>
        <p:grpSpPr>
          <a:xfrm>
            <a:off x="3260819" y="5511211"/>
            <a:ext cx="820080" cy="180360"/>
            <a:chOff x="3260819" y="5511211"/>
            <a:chExt cx="820080" cy="180360"/>
          </a:xfrm>
        </p:grpSpPr>
        <mc:AlternateContent xmlns:mc="http://schemas.openxmlformats.org/markup-compatibility/2006">
          <mc:Choice xmlns:p14="http://schemas.microsoft.com/office/powerpoint/2010/main" Requires="p14">
            <p:contentPart p14:bwMode="auto" r:id="rId387">
              <p14:nvContentPartPr>
                <p14:cNvPr id="235" name="Freihand 234">
                  <a:extLst>
                    <a:ext uri="{FF2B5EF4-FFF2-40B4-BE49-F238E27FC236}">
                      <a16:creationId xmlns:a16="http://schemas.microsoft.com/office/drawing/2014/main" id="{E730B96A-D7CA-4FBF-A788-76C37C08308B}"/>
                    </a:ext>
                  </a:extLst>
                </p14:cNvPr>
                <p14:cNvContentPartPr/>
                <p14:nvPr/>
              </p14:nvContentPartPr>
              <p14:xfrm>
                <a:off x="3260819" y="5552971"/>
                <a:ext cx="139320" cy="138600"/>
              </p14:xfrm>
            </p:contentPart>
          </mc:Choice>
          <mc:Fallback>
            <p:pic>
              <p:nvPicPr>
                <p:cNvPr id="235" name="Freihand 234">
                  <a:extLst>
                    <a:ext uri="{FF2B5EF4-FFF2-40B4-BE49-F238E27FC236}">
                      <a16:creationId xmlns:a16="http://schemas.microsoft.com/office/drawing/2014/main" id="{E730B96A-D7CA-4FBF-A788-76C37C08308B}"/>
                    </a:ext>
                  </a:extLst>
                </p:cNvPr>
                <p:cNvPicPr/>
                <p:nvPr/>
              </p:nvPicPr>
              <p:blipFill>
                <a:blip r:embed="rId388"/>
                <a:stretch>
                  <a:fillRect/>
                </a:stretch>
              </p:blipFill>
              <p:spPr>
                <a:xfrm>
                  <a:off x="3256499" y="5548651"/>
                  <a:ext cx="147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6" name="Freihand 235">
                  <a:extLst>
                    <a:ext uri="{FF2B5EF4-FFF2-40B4-BE49-F238E27FC236}">
                      <a16:creationId xmlns:a16="http://schemas.microsoft.com/office/drawing/2014/main" id="{5B88A498-5459-4B08-8DCE-4B0A63F2558E}"/>
                    </a:ext>
                  </a:extLst>
                </p14:cNvPr>
                <p14:cNvContentPartPr/>
                <p14:nvPr/>
              </p14:nvContentPartPr>
              <p14:xfrm>
                <a:off x="3409859" y="5587891"/>
                <a:ext cx="86040" cy="76320"/>
              </p14:xfrm>
            </p:contentPart>
          </mc:Choice>
          <mc:Fallback>
            <p:pic>
              <p:nvPicPr>
                <p:cNvPr id="236" name="Freihand 235">
                  <a:extLst>
                    <a:ext uri="{FF2B5EF4-FFF2-40B4-BE49-F238E27FC236}">
                      <a16:creationId xmlns:a16="http://schemas.microsoft.com/office/drawing/2014/main" id="{5B88A498-5459-4B08-8DCE-4B0A63F2558E}"/>
                    </a:ext>
                  </a:extLst>
                </p:cNvPr>
                <p:cNvPicPr/>
                <p:nvPr/>
              </p:nvPicPr>
              <p:blipFill>
                <a:blip r:embed="rId390"/>
                <a:stretch>
                  <a:fillRect/>
                </a:stretch>
              </p:blipFill>
              <p:spPr>
                <a:xfrm>
                  <a:off x="3405539" y="5583571"/>
                  <a:ext cx="94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7" name="Freihand 236">
                  <a:extLst>
                    <a:ext uri="{FF2B5EF4-FFF2-40B4-BE49-F238E27FC236}">
                      <a16:creationId xmlns:a16="http://schemas.microsoft.com/office/drawing/2014/main" id="{5185B88E-F4EE-4BEC-AAC6-807010915CDF}"/>
                    </a:ext>
                  </a:extLst>
                </p14:cNvPr>
                <p14:cNvContentPartPr/>
                <p14:nvPr/>
              </p14:nvContentPartPr>
              <p14:xfrm>
                <a:off x="3421739" y="5591491"/>
                <a:ext cx="77400" cy="47880"/>
              </p14:xfrm>
            </p:contentPart>
          </mc:Choice>
          <mc:Fallback>
            <p:pic>
              <p:nvPicPr>
                <p:cNvPr id="237" name="Freihand 236">
                  <a:extLst>
                    <a:ext uri="{FF2B5EF4-FFF2-40B4-BE49-F238E27FC236}">
                      <a16:creationId xmlns:a16="http://schemas.microsoft.com/office/drawing/2014/main" id="{5185B88E-F4EE-4BEC-AAC6-807010915CDF}"/>
                    </a:ext>
                  </a:extLst>
                </p:cNvPr>
                <p:cNvPicPr/>
                <p:nvPr/>
              </p:nvPicPr>
              <p:blipFill>
                <a:blip r:embed="rId392"/>
                <a:stretch>
                  <a:fillRect/>
                </a:stretch>
              </p:blipFill>
              <p:spPr>
                <a:xfrm>
                  <a:off x="3417419" y="5587171"/>
                  <a:ext cx="86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9" name="Freihand 238">
                  <a:extLst>
                    <a:ext uri="{FF2B5EF4-FFF2-40B4-BE49-F238E27FC236}">
                      <a16:creationId xmlns:a16="http://schemas.microsoft.com/office/drawing/2014/main" id="{AA981395-D4DB-418D-B3E6-FC16F08BD719}"/>
                    </a:ext>
                  </a:extLst>
                </p14:cNvPr>
                <p14:cNvContentPartPr/>
                <p14:nvPr/>
              </p14:nvContentPartPr>
              <p14:xfrm>
                <a:off x="3574019" y="5575651"/>
                <a:ext cx="93240" cy="84960"/>
              </p14:xfrm>
            </p:contentPart>
          </mc:Choice>
          <mc:Fallback>
            <p:pic>
              <p:nvPicPr>
                <p:cNvPr id="239" name="Freihand 238">
                  <a:extLst>
                    <a:ext uri="{FF2B5EF4-FFF2-40B4-BE49-F238E27FC236}">
                      <a16:creationId xmlns:a16="http://schemas.microsoft.com/office/drawing/2014/main" id="{AA981395-D4DB-418D-B3E6-FC16F08BD719}"/>
                    </a:ext>
                  </a:extLst>
                </p:cNvPr>
                <p:cNvPicPr/>
                <p:nvPr/>
              </p:nvPicPr>
              <p:blipFill>
                <a:blip r:embed="rId394"/>
                <a:stretch>
                  <a:fillRect/>
                </a:stretch>
              </p:blipFill>
              <p:spPr>
                <a:xfrm>
                  <a:off x="3569699" y="5571331"/>
                  <a:ext cx="1018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0" name="Freihand 239">
                  <a:extLst>
                    <a:ext uri="{FF2B5EF4-FFF2-40B4-BE49-F238E27FC236}">
                      <a16:creationId xmlns:a16="http://schemas.microsoft.com/office/drawing/2014/main" id="{A5B7C2BF-325F-4405-A2A4-72F6D34D28AA}"/>
                    </a:ext>
                  </a:extLst>
                </p14:cNvPr>
                <p14:cNvContentPartPr/>
                <p14:nvPr/>
              </p14:nvContentPartPr>
              <p14:xfrm>
                <a:off x="3689219" y="5582131"/>
                <a:ext cx="78480" cy="78480"/>
              </p14:xfrm>
            </p:contentPart>
          </mc:Choice>
          <mc:Fallback>
            <p:pic>
              <p:nvPicPr>
                <p:cNvPr id="240" name="Freihand 239">
                  <a:extLst>
                    <a:ext uri="{FF2B5EF4-FFF2-40B4-BE49-F238E27FC236}">
                      <a16:creationId xmlns:a16="http://schemas.microsoft.com/office/drawing/2014/main" id="{A5B7C2BF-325F-4405-A2A4-72F6D34D28AA}"/>
                    </a:ext>
                  </a:extLst>
                </p:cNvPr>
                <p:cNvPicPr/>
                <p:nvPr/>
              </p:nvPicPr>
              <p:blipFill>
                <a:blip r:embed="rId396"/>
                <a:stretch>
                  <a:fillRect/>
                </a:stretch>
              </p:blipFill>
              <p:spPr>
                <a:xfrm>
                  <a:off x="3684899" y="5577811"/>
                  <a:ext cx="87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1" name="Freihand 240">
                  <a:extLst>
                    <a:ext uri="{FF2B5EF4-FFF2-40B4-BE49-F238E27FC236}">
                      <a16:creationId xmlns:a16="http://schemas.microsoft.com/office/drawing/2014/main" id="{847C296C-DD14-4D7A-B57C-9F73568EDAAE}"/>
                    </a:ext>
                  </a:extLst>
                </p14:cNvPr>
                <p14:cNvContentPartPr/>
                <p14:nvPr/>
              </p14:nvContentPartPr>
              <p14:xfrm>
                <a:off x="3814859" y="5511211"/>
                <a:ext cx="122760" cy="131040"/>
              </p14:xfrm>
            </p:contentPart>
          </mc:Choice>
          <mc:Fallback>
            <p:pic>
              <p:nvPicPr>
                <p:cNvPr id="241" name="Freihand 240">
                  <a:extLst>
                    <a:ext uri="{FF2B5EF4-FFF2-40B4-BE49-F238E27FC236}">
                      <a16:creationId xmlns:a16="http://schemas.microsoft.com/office/drawing/2014/main" id="{847C296C-DD14-4D7A-B57C-9F73568EDAAE}"/>
                    </a:ext>
                  </a:extLst>
                </p:cNvPr>
                <p:cNvPicPr/>
                <p:nvPr/>
              </p:nvPicPr>
              <p:blipFill>
                <a:blip r:embed="rId398"/>
                <a:stretch>
                  <a:fillRect/>
                </a:stretch>
              </p:blipFill>
              <p:spPr>
                <a:xfrm>
                  <a:off x="3810539" y="5506891"/>
                  <a:ext cx="131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2" name="Freihand 241">
                  <a:extLst>
                    <a:ext uri="{FF2B5EF4-FFF2-40B4-BE49-F238E27FC236}">
                      <a16:creationId xmlns:a16="http://schemas.microsoft.com/office/drawing/2014/main" id="{A3A7BD3C-F420-4E6D-83D4-45C19BF0251D}"/>
                    </a:ext>
                  </a:extLst>
                </p14:cNvPr>
                <p14:cNvContentPartPr/>
                <p14:nvPr/>
              </p14:nvContentPartPr>
              <p14:xfrm>
                <a:off x="3960299" y="5568811"/>
                <a:ext cx="120600" cy="90720"/>
              </p14:xfrm>
            </p:contentPart>
          </mc:Choice>
          <mc:Fallback>
            <p:pic>
              <p:nvPicPr>
                <p:cNvPr id="242" name="Freihand 241">
                  <a:extLst>
                    <a:ext uri="{FF2B5EF4-FFF2-40B4-BE49-F238E27FC236}">
                      <a16:creationId xmlns:a16="http://schemas.microsoft.com/office/drawing/2014/main" id="{A3A7BD3C-F420-4E6D-83D4-45C19BF0251D}"/>
                    </a:ext>
                  </a:extLst>
                </p:cNvPr>
                <p:cNvPicPr/>
                <p:nvPr/>
              </p:nvPicPr>
              <p:blipFill>
                <a:blip r:embed="rId400"/>
                <a:stretch>
                  <a:fillRect/>
                </a:stretch>
              </p:blipFill>
              <p:spPr>
                <a:xfrm>
                  <a:off x="3955979" y="5564491"/>
                  <a:ext cx="129240" cy="9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1">
            <p14:nvContentPartPr>
              <p14:cNvPr id="277" name="Freihand 276">
                <a:extLst>
                  <a:ext uri="{FF2B5EF4-FFF2-40B4-BE49-F238E27FC236}">
                    <a16:creationId xmlns:a16="http://schemas.microsoft.com/office/drawing/2014/main" id="{BCAE9E7C-D445-4BAF-8875-62080BE76893}"/>
                  </a:ext>
                </a:extLst>
              </p14:cNvPr>
              <p14:cNvContentPartPr/>
              <p14:nvPr/>
            </p14:nvContentPartPr>
            <p14:xfrm>
              <a:off x="2885699" y="5893891"/>
              <a:ext cx="142560" cy="55800"/>
            </p14:xfrm>
          </p:contentPart>
        </mc:Choice>
        <mc:Fallback>
          <p:pic>
            <p:nvPicPr>
              <p:cNvPr id="277" name="Freihand 276">
                <a:extLst>
                  <a:ext uri="{FF2B5EF4-FFF2-40B4-BE49-F238E27FC236}">
                    <a16:creationId xmlns:a16="http://schemas.microsoft.com/office/drawing/2014/main" id="{BCAE9E7C-D445-4BAF-8875-62080BE76893}"/>
                  </a:ext>
                </a:extLst>
              </p:cNvPr>
              <p:cNvPicPr/>
              <p:nvPr/>
            </p:nvPicPr>
            <p:blipFill>
              <a:blip r:embed="rId402"/>
              <a:stretch>
                <a:fillRect/>
              </a:stretch>
            </p:blipFill>
            <p:spPr>
              <a:xfrm>
                <a:off x="2881379" y="5889571"/>
                <a:ext cx="151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8" name="Freihand 277">
                <a:extLst>
                  <a:ext uri="{FF2B5EF4-FFF2-40B4-BE49-F238E27FC236}">
                    <a16:creationId xmlns:a16="http://schemas.microsoft.com/office/drawing/2014/main" id="{4187D944-FB6C-4259-AA9A-B4B4E4765099}"/>
                  </a:ext>
                </a:extLst>
              </p14:cNvPr>
              <p14:cNvContentPartPr/>
              <p14:nvPr/>
            </p14:nvContentPartPr>
            <p14:xfrm>
              <a:off x="3206099" y="5869771"/>
              <a:ext cx="340920" cy="223560"/>
            </p14:xfrm>
          </p:contentPart>
        </mc:Choice>
        <mc:Fallback>
          <p:pic>
            <p:nvPicPr>
              <p:cNvPr id="278" name="Freihand 277">
                <a:extLst>
                  <a:ext uri="{FF2B5EF4-FFF2-40B4-BE49-F238E27FC236}">
                    <a16:creationId xmlns:a16="http://schemas.microsoft.com/office/drawing/2014/main" id="{4187D944-FB6C-4259-AA9A-B4B4E4765099}"/>
                  </a:ext>
                </a:extLst>
              </p:cNvPr>
              <p:cNvPicPr/>
              <p:nvPr/>
            </p:nvPicPr>
            <p:blipFill>
              <a:blip r:embed="rId404"/>
              <a:stretch>
                <a:fillRect/>
              </a:stretch>
            </p:blipFill>
            <p:spPr>
              <a:xfrm>
                <a:off x="3201779" y="5865451"/>
                <a:ext cx="349560" cy="232200"/>
              </a:xfrm>
              <a:prstGeom prst="rect">
                <a:avLst/>
              </a:prstGeom>
            </p:spPr>
          </p:pic>
        </mc:Fallback>
      </mc:AlternateContent>
      <p:grpSp>
        <p:nvGrpSpPr>
          <p:cNvPr id="288" name="Gruppieren 287">
            <a:extLst>
              <a:ext uri="{FF2B5EF4-FFF2-40B4-BE49-F238E27FC236}">
                <a16:creationId xmlns:a16="http://schemas.microsoft.com/office/drawing/2014/main" id="{667691F2-B3D9-4C03-A3CB-99EC5C8965B8}"/>
              </a:ext>
            </a:extLst>
          </p:cNvPr>
          <p:cNvGrpSpPr/>
          <p:nvPr/>
        </p:nvGrpSpPr>
        <p:grpSpPr>
          <a:xfrm>
            <a:off x="3730619" y="5758171"/>
            <a:ext cx="365040" cy="268560"/>
            <a:chOff x="3730619" y="5758171"/>
            <a:chExt cx="365040" cy="268560"/>
          </a:xfrm>
        </p:grpSpPr>
        <mc:AlternateContent xmlns:mc="http://schemas.openxmlformats.org/markup-compatibility/2006">
          <mc:Choice xmlns:p14="http://schemas.microsoft.com/office/powerpoint/2010/main" Requires="p14">
            <p:contentPart p14:bwMode="auto" r:id="rId405">
              <p14:nvContentPartPr>
                <p14:cNvPr id="280" name="Freihand 279">
                  <a:extLst>
                    <a:ext uri="{FF2B5EF4-FFF2-40B4-BE49-F238E27FC236}">
                      <a16:creationId xmlns:a16="http://schemas.microsoft.com/office/drawing/2014/main" id="{42948F16-7F80-43AD-85B2-69752349F2C0}"/>
                    </a:ext>
                  </a:extLst>
                </p14:cNvPr>
                <p14:cNvContentPartPr/>
                <p14:nvPr/>
              </p14:nvContentPartPr>
              <p14:xfrm>
                <a:off x="3730619" y="5771851"/>
                <a:ext cx="164160" cy="137520"/>
              </p14:xfrm>
            </p:contentPart>
          </mc:Choice>
          <mc:Fallback>
            <p:pic>
              <p:nvPicPr>
                <p:cNvPr id="280" name="Freihand 279">
                  <a:extLst>
                    <a:ext uri="{FF2B5EF4-FFF2-40B4-BE49-F238E27FC236}">
                      <a16:creationId xmlns:a16="http://schemas.microsoft.com/office/drawing/2014/main" id="{42948F16-7F80-43AD-85B2-69752349F2C0}"/>
                    </a:ext>
                  </a:extLst>
                </p:cNvPr>
                <p:cNvPicPr/>
                <p:nvPr/>
              </p:nvPicPr>
              <p:blipFill>
                <a:blip r:embed="rId406"/>
                <a:stretch>
                  <a:fillRect/>
                </a:stretch>
              </p:blipFill>
              <p:spPr>
                <a:xfrm>
                  <a:off x="3726299" y="5767531"/>
                  <a:ext cx="172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81" name="Freihand 280">
                  <a:extLst>
                    <a:ext uri="{FF2B5EF4-FFF2-40B4-BE49-F238E27FC236}">
                      <a16:creationId xmlns:a16="http://schemas.microsoft.com/office/drawing/2014/main" id="{44F04A87-6418-49B1-9EF2-4068DB60F8CB}"/>
                    </a:ext>
                  </a:extLst>
                </p14:cNvPr>
                <p14:cNvContentPartPr/>
                <p14:nvPr/>
              </p14:nvContentPartPr>
              <p14:xfrm>
                <a:off x="3887219" y="5806411"/>
                <a:ext cx="11520" cy="16920"/>
              </p14:xfrm>
            </p:contentPart>
          </mc:Choice>
          <mc:Fallback>
            <p:pic>
              <p:nvPicPr>
                <p:cNvPr id="281" name="Freihand 280">
                  <a:extLst>
                    <a:ext uri="{FF2B5EF4-FFF2-40B4-BE49-F238E27FC236}">
                      <a16:creationId xmlns:a16="http://schemas.microsoft.com/office/drawing/2014/main" id="{44F04A87-6418-49B1-9EF2-4068DB60F8CB}"/>
                    </a:ext>
                  </a:extLst>
                </p:cNvPr>
                <p:cNvPicPr/>
                <p:nvPr/>
              </p:nvPicPr>
              <p:blipFill>
                <a:blip r:embed="rId408"/>
                <a:stretch>
                  <a:fillRect/>
                </a:stretch>
              </p:blipFill>
              <p:spPr>
                <a:xfrm>
                  <a:off x="3882899" y="5802091"/>
                  <a:ext cx="20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82" name="Freihand 281">
                  <a:extLst>
                    <a:ext uri="{FF2B5EF4-FFF2-40B4-BE49-F238E27FC236}">
                      <a16:creationId xmlns:a16="http://schemas.microsoft.com/office/drawing/2014/main" id="{F7030145-17B5-491B-BD70-34287516BCCB}"/>
                    </a:ext>
                  </a:extLst>
                </p14:cNvPr>
                <p14:cNvContentPartPr/>
                <p14:nvPr/>
              </p14:nvContentPartPr>
              <p14:xfrm>
                <a:off x="3930419" y="5758171"/>
                <a:ext cx="165240" cy="268560"/>
              </p14:xfrm>
            </p:contentPart>
          </mc:Choice>
          <mc:Fallback>
            <p:pic>
              <p:nvPicPr>
                <p:cNvPr id="282" name="Freihand 281">
                  <a:extLst>
                    <a:ext uri="{FF2B5EF4-FFF2-40B4-BE49-F238E27FC236}">
                      <a16:creationId xmlns:a16="http://schemas.microsoft.com/office/drawing/2014/main" id="{F7030145-17B5-491B-BD70-34287516BCCB}"/>
                    </a:ext>
                  </a:extLst>
                </p:cNvPr>
                <p:cNvPicPr/>
                <p:nvPr/>
              </p:nvPicPr>
              <p:blipFill>
                <a:blip r:embed="rId410"/>
                <a:stretch>
                  <a:fillRect/>
                </a:stretch>
              </p:blipFill>
              <p:spPr>
                <a:xfrm>
                  <a:off x="3926099" y="5753851"/>
                  <a:ext cx="173880" cy="277200"/>
                </a:xfrm>
                <a:prstGeom prst="rect">
                  <a:avLst/>
                </a:prstGeom>
              </p:spPr>
            </p:pic>
          </mc:Fallback>
        </mc:AlternateContent>
      </p:grpSp>
      <p:grpSp>
        <p:nvGrpSpPr>
          <p:cNvPr id="313" name="Gruppieren 312">
            <a:extLst>
              <a:ext uri="{FF2B5EF4-FFF2-40B4-BE49-F238E27FC236}">
                <a16:creationId xmlns:a16="http://schemas.microsoft.com/office/drawing/2014/main" id="{C98482E2-F36D-4479-BEC9-BF1CAC004442}"/>
              </a:ext>
            </a:extLst>
          </p:cNvPr>
          <p:cNvGrpSpPr/>
          <p:nvPr/>
        </p:nvGrpSpPr>
        <p:grpSpPr>
          <a:xfrm>
            <a:off x="4373939" y="5351371"/>
            <a:ext cx="3996360" cy="619560"/>
            <a:chOff x="4373939" y="5351371"/>
            <a:chExt cx="3996360" cy="619560"/>
          </a:xfrm>
        </p:grpSpPr>
        <mc:AlternateContent xmlns:mc="http://schemas.openxmlformats.org/markup-compatibility/2006">
          <mc:Choice xmlns:p14="http://schemas.microsoft.com/office/powerpoint/2010/main" Requires="p14">
            <p:contentPart p14:bwMode="auto" r:id="rId411">
              <p14:nvContentPartPr>
                <p14:cNvPr id="244" name="Freihand 243">
                  <a:extLst>
                    <a:ext uri="{FF2B5EF4-FFF2-40B4-BE49-F238E27FC236}">
                      <a16:creationId xmlns:a16="http://schemas.microsoft.com/office/drawing/2014/main" id="{A4679F75-28A2-48E4-AE6B-3D1EF9EF8D6B}"/>
                    </a:ext>
                  </a:extLst>
                </p14:cNvPr>
                <p14:cNvContentPartPr/>
                <p14:nvPr/>
              </p14:nvContentPartPr>
              <p14:xfrm>
                <a:off x="4394099" y="5488171"/>
                <a:ext cx="17280" cy="127440"/>
              </p14:xfrm>
            </p:contentPart>
          </mc:Choice>
          <mc:Fallback>
            <p:pic>
              <p:nvPicPr>
                <p:cNvPr id="244" name="Freihand 243">
                  <a:extLst>
                    <a:ext uri="{FF2B5EF4-FFF2-40B4-BE49-F238E27FC236}">
                      <a16:creationId xmlns:a16="http://schemas.microsoft.com/office/drawing/2014/main" id="{A4679F75-28A2-48E4-AE6B-3D1EF9EF8D6B}"/>
                    </a:ext>
                  </a:extLst>
                </p:cNvPr>
                <p:cNvPicPr/>
                <p:nvPr/>
              </p:nvPicPr>
              <p:blipFill>
                <a:blip r:embed="rId412"/>
                <a:stretch>
                  <a:fillRect/>
                </a:stretch>
              </p:blipFill>
              <p:spPr>
                <a:xfrm>
                  <a:off x="4389779" y="5483851"/>
                  <a:ext cx="25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5" name="Freihand 244">
                  <a:extLst>
                    <a:ext uri="{FF2B5EF4-FFF2-40B4-BE49-F238E27FC236}">
                      <a16:creationId xmlns:a16="http://schemas.microsoft.com/office/drawing/2014/main" id="{5959C2ED-B156-460C-A853-0F20F8968117}"/>
                    </a:ext>
                  </a:extLst>
                </p14:cNvPr>
                <p14:cNvContentPartPr/>
                <p14:nvPr/>
              </p14:nvContentPartPr>
              <p14:xfrm>
                <a:off x="4394819" y="5470531"/>
                <a:ext cx="153360" cy="5040"/>
              </p14:xfrm>
            </p:contentPart>
          </mc:Choice>
          <mc:Fallback>
            <p:pic>
              <p:nvPicPr>
                <p:cNvPr id="245" name="Freihand 244">
                  <a:extLst>
                    <a:ext uri="{FF2B5EF4-FFF2-40B4-BE49-F238E27FC236}">
                      <a16:creationId xmlns:a16="http://schemas.microsoft.com/office/drawing/2014/main" id="{5959C2ED-B156-460C-A853-0F20F8968117}"/>
                    </a:ext>
                  </a:extLst>
                </p:cNvPr>
                <p:cNvPicPr/>
                <p:nvPr/>
              </p:nvPicPr>
              <p:blipFill>
                <a:blip r:embed="rId414"/>
                <a:stretch>
                  <a:fillRect/>
                </a:stretch>
              </p:blipFill>
              <p:spPr>
                <a:xfrm>
                  <a:off x="4390499" y="5466211"/>
                  <a:ext cx="162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6" name="Freihand 245">
                  <a:extLst>
                    <a:ext uri="{FF2B5EF4-FFF2-40B4-BE49-F238E27FC236}">
                      <a16:creationId xmlns:a16="http://schemas.microsoft.com/office/drawing/2014/main" id="{3D126A2E-7E61-45C0-B472-143FE122FA66}"/>
                    </a:ext>
                  </a:extLst>
                </p14:cNvPr>
                <p14:cNvContentPartPr/>
                <p14:nvPr/>
              </p14:nvContentPartPr>
              <p14:xfrm>
                <a:off x="4409219" y="5535331"/>
                <a:ext cx="149400" cy="87480"/>
              </p14:xfrm>
            </p:contentPart>
          </mc:Choice>
          <mc:Fallback>
            <p:pic>
              <p:nvPicPr>
                <p:cNvPr id="246" name="Freihand 245">
                  <a:extLst>
                    <a:ext uri="{FF2B5EF4-FFF2-40B4-BE49-F238E27FC236}">
                      <a16:creationId xmlns:a16="http://schemas.microsoft.com/office/drawing/2014/main" id="{3D126A2E-7E61-45C0-B472-143FE122FA66}"/>
                    </a:ext>
                  </a:extLst>
                </p:cNvPr>
                <p:cNvPicPr/>
                <p:nvPr/>
              </p:nvPicPr>
              <p:blipFill>
                <a:blip r:embed="rId416"/>
                <a:stretch>
                  <a:fillRect/>
                </a:stretch>
              </p:blipFill>
              <p:spPr>
                <a:xfrm>
                  <a:off x="4404899" y="5531011"/>
                  <a:ext cx="158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7" name="Freihand 246">
                  <a:extLst>
                    <a:ext uri="{FF2B5EF4-FFF2-40B4-BE49-F238E27FC236}">
                      <a16:creationId xmlns:a16="http://schemas.microsoft.com/office/drawing/2014/main" id="{0F6162D9-DEC9-4028-A5D3-5A22BDAFA2FA}"/>
                    </a:ext>
                  </a:extLst>
                </p14:cNvPr>
                <p14:cNvContentPartPr/>
                <p14:nvPr/>
              </p14:nvContentPartPr>
              <p14:xfrm>
                <a:off x="4621979" y="5484931"/>
                <a:ext cx="147600" cy="126360"/>
              </p14:xfrm>
            </p:contentPart>
          </mc:Choice>
          <mc:Fallback>
            <p:pic>
              <p:nvPicPr>
                <p:cNvPr id="247" name="Freihand 246">
                  <a:extLst>
                    <a:ext uri="{FF2B5EF4-FFF2-40B4-BE49-F238E27FC236}">
                      <a16:creationId xmlns:a16="http://schemas.microsoft.com/office/drawing/2014/main" id="{0F6162D9-DEC9-4028-A5D3-5A22BDAFA2FA}"/>
                    </a:ext>
                  </a:extLst>
                </p:cNvPr>
                <p:cNvPicPr/>
                <p:nvPr/>
              </p:nvPicPr>
              <p:blipFill>
                <a:blip r:embed="rId418"/>
                <a:stretch>
                  <a:fillRect/>
                </a:stretch>
              </p:blipFill>
              <p:spPr>
                <a:xfrm>
                  <a:off x="4617659" y="5480611"/>
                  <a:ext cx="156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8" name="Freihand 247">
                  <a:extLst>
                    <a:ext uri="{FF2B5EF4-FFF2-40B4-BE49-F238E27FC236}">
                      <a16:creationId xmlns:a16="http://schemas.microsoft.com/office/drawing/2014/main" id="{9599BA3D-7E6C-4A55-A937-7D9E9F489B0E}"/>
                    </a:ext>
                  </a:extLst>
                </p14:cNvPr>
                <p14:cNvContentPartPr/>
                <p14:nvPr/>
              </p14:nvContentPartPr>
              <p14:xfrm>
                <a:off x="4974779" y="5503651"/>
                <a:ext cx="218160" cy="81000"/>
              </p14:xfrm>
            </p:contentPart>
          </mc:Choice>
          <mc:Fallback>
            <p:pic>
              <p:nvPicPr>
                <p:cNvPr id="248" name="Freihand 247">
                  <a:extLst>
                    <a:ext uri="{FF2B5EF4-FFF2-40B4-BE49-F238E27FC236}">
                      <a16:creationId xmlns:a16="http://schemas.microsoft.com/office/drawing/2014/main" id="{9599BA3D-7E6C-4A55-A937-7D9E9F489B0E}"/>
                    </a:ext>
                  </a:extLst>
                </p:cNvPr>
                <p:cNvPicPr/>
                <p:nvPr/>
              </p:nvPicPr>
              <p:blipFill>
                <a:blip r:embed="rId420"/>
                <a:stretch>
                  <a:fillRect/>
                </a:stretch>
              </p:blipFill>
              <p:spPr>
                <a:xfrm>
                  <a:off x="4970459" y="5499331"/>
                  <a:ext cx="226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9" name="Freihand 248">
                  <a:extLst>
                    <a:ext uri="{FF2B5EF4-FFF2-40B4-BE49-F238E27FC236}">
                      <a16:creationId xmlns:a16="http://schemas.microsoft.com/office/drawing/2014/main" id="{C1FCBA57-2257-4776-B514-B55EFF1A594D}"/>
                    </a:ext>
                  </a:extLst>
                </p14:cNvPr>
                <p14:cNvContentPartPr/>
                <p14:nvPr/>
              </p14:nvContentPartPr>
              <p14:xfrm>
                <a:off x="5245859" y="5462611"/>
                <a:ext cx="144720" cy="101880"/>
              </p14:xfrm>
            </p:contentPart>
          </mc:Choice>
          <mc:Fallback>
            <p:pic>
              <p:nvPicPr>
                <p:cNvPr id="249" name="Freihand 248">
                  <a:extLst>
                    <a:ext uri="{FF2B5EF4-FFF2-40B4-BE49-F238E27FC236}">
                      <a16:creationId xmlns:a16="http://schemas.microsoft.com/office/drawing/2014/main" id="{C1FCBA57-2257-4776-B514-B55EFF1A594D}"/>
                    </a:ext>
                  </a:extLst>
                </p:cNvPr>
                <p:cNvPicPr/>
                <p:nvPr/>
              </p:nvPicPr>
              <p:blipFill>
                <a:blip r:embed="rId422"/>
                <a:stretch>
                  <a:fillRect/>
                </a:stretch>
              </p:blipFill>
              <p:spPr>
                <a:xfrm>
                  <a:off x="5241539" y="5458291"/>
                  <a:ext cx="153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0" name="Freihand 249">
                  <a:extLst>
                    <a:ext uri="{FF2B5EF4-FFF2-40B4-BE49-F238E27FC236}">
                      <a16:creationId xmlns:a16="http://schemas.microsoft.com/office/drawing/2014/main" id="{135FACC2-EFEF-4E58-88DA-AC66205218D4}"/>
                    </a:ext>
                  </a:extLst>
                </p14:cNvPr>
                <p14:cNvContentPartPr/>
                <p14:nvPr/>
              </p14:nvContentPartPr>
              <p14:xfrm>
                <a:off x="5623139" y="5443171"/>
                <a:ext cx="7560" cy="113760"/>
              </p14:xfrm>
            </p:contentPart>
          </mc:Choice>
          <mc:Fallback>
            <p:pic>
              <p:nvPicPr>
                <p:cNvPr id="250" name="Freihand 249">
                  <a:extLst>
                    <a:ext uri="{FF2B5EF4-FFF2-40B4-BE49-F238E27FC236}">
                      <a16:creationId xmlns:a16="http://schemas.microsoft.com/office/drawing/2014/main" id="{135FACC2-EFEF-4E58-88DA-AC66205218D4}"/>
                    </a:ext>
                  </a:extLst>
                </p:cNvPr>
                <p:cNvPicPr/>
                <p:nvPr/>
              </p:nvPicPr>
              <p:blipFill>
                <a:blip r:embed="rId424"/>
                <a:stretch>
                  <a:fillRect/>
                </a:stretch>
              </p:blipFill>
              <p:spPr>
                <a:xfrm>
                  <a:off x="5618819" y="5438851"/>
                  <a:ext cx="16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1" name="Freihand 250">
                  <a:extLst>
                    <a:ext uri="{FF2B5EF4-FFF2-40B4-BE49-F238E27FC236}">
                      <a16:creationId xmlns:a16="http://schemas.microsoft.com/office/drawing/2014/main" id="{18FA7E71-D36E-4FC6-92B5-90041CD3E495}"/>
                    </a:ext>
                  </a:extLst>
                </p14:cNvPr>
                <p14:cNvContentPartPr/>
                <p14:nvPr/>
              </p14:nvContentPartPr>
              <p14:xfrm>
                <a:off x="5520539" y="5417611"/>
                <a:ext cx="175320" cy="84960"/>
              </p14:xfrm>
            </p:contentPart>
          </mc:Choice>
          <mc:Fallback>
            <p:pic>
              <p:nvPicPr>
                <p:cNvPr id="251" name="Freihand 250">
                  <a:extLst>
                    <a:ext uri="{FF2B5EF4-FFF2-40B4-BE49-F238E27FC236}">
                      <a16:creationId xmlns:a16="http://schemas.microsoft.com/office/drawing/2014/main" id="{18FA7E71-D36E-4FC6-92B5-90041CD3E495}"/>
                    </a:ext>
                  </a:extLst>
                </p:cNvPr>
                <p:cNvPicPr/>
                <p:nvPr/>
              </p:nvPicPr>
              <p:blipFill>
                <a:blip r:embed="rId426"/>
                <a:stretch>
                  <a:fillRect/>
                </a:stretch>
              </p:blipFill>
              <p:spPr>
                <a:xfrm>
                  <a:off x="5516219" y="5413291"/>
                  <a:ext cx="183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4" name="Freihand 253">
                  <a:extLst>
                    <a:ext uri="{FF2B5EF4-FFF2-40B4-BE49-F238E27FC236}">
                      <a16:creationId xmlns:a16="http://schemas.microsoft.com/office/drawing/2014/main" id="{CE70D334-AC9D-434D-B181-B3E3E3470F8B}"/>
                    </a:ext>
                  </a:extLst>
                </p14:cNvPr>
                <p14:cNvContentPartPr/>
                <p14:nvPr/>
              </p14:nvContentPartPr>
              <p14:xfrm>
                <a:off x="5714939" y="5484211"/>
                <a:ext cx="93240" cy="98640"/>
              </p14:xfrm>
            </p:contentPart>
          </mc:Choice>
          <mc:Fallback>
            <p:pic>
              <p:nvPicPr>
                <p:cNvPr id="254" name="Freihand 253">
                  <a:extLst>
                    <a:ext uri="{FF2B5EF4-FFF2-40B4-BE49-F238E27FC236}">
                      <a16:creationId xmlns:a16="http://schemas.microsoft.com/office/drawing/2014/main" id="{CE70D334-AC9D-434D-B181-B3E3E3470F8B}"/>
                    </a:ext>
                  </a:extLst>
                </p:cNvPr>
                <p:cNvPicPr/>
                <p:nvPr/>
              </p:nvPicPr>
              <p:blipFill>
                <a:blip r:embed="rId428"/>
                <a:stretch>
                  <a:fillRect/>
                </a:stretch>
              </p:blipFill>
              <p:spPr>
                <a:xfrm>
                  <a:off x="5710619" y="5479891"/>
                  <a:ext cx="1018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5" name="Freihand 254">
                  <a:extLst>
                    <a:ext uri="{FF2B5EF4-FFF2-40B4-BE49-F238E27FC236}">
                      <a16:creationId xmlns:a16="http://schemas.microsoft.com/office/drawing/2014/main" id="{751C7F12-7B9F-4199-8B7D-A7E57F426D61}"/>
                    </a:ext>
                  </a:extLst>
                </p14:cNvPr>
                <p14:cNvContentPartPr/>
                <p14:nvPr/>
              </p14:nvContentPartPr>
              <p14:xfrm>
                <a:off x="5808899" y="5484571"/>
                <a:ext cx="66960" cy="67680"/>
              </p14:xfrm>
            </p:contentPart>
          </mc:Choice>
          <mc:Fallback>
            <p:pic>
              <p:nvPicPr>
                <p:cNvPr id="255" name="Freihand 254">
                  <a:extLst>
                    <a:ext uri="{FF2B5EF4-FFF2-40B4-BE49-F238E27FC236}">
                      <a16:creationId xmlns:a16="http://schemas.microsoft.com/office/drawing/2014/main" id="{751C7F12-7B9F-4199-8B7D-A7E57F426D61}"/>
                    </a:ext>
                  </a:extLst>
                </p:cNvPr>
                <p:cNvPicPr/>
                <p:nvPr/>
              </p:nvPicPr>
              <p:blipFill>
                <a:blip r:embed="rId430"/>
                <a:stretch>
                  <a:fillRect/>
                </a:stretch>
              </p:blipFill>
              <p:spPr>
                <a:xfrm>
                  <a:off x="5804579" y="5480251"/>
                  <a:ext cx="75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6" name="Freihand 255">
                  <a:extLst>
                    <a:ext uri="{FF2B5EF4-FFF2-40B4-BE49-F238E27FC236}">
                      <a16:creationId xmlns:a16="http://schemas.microsoft.com/office/drawing/2014/main" id="{99C517D6-278B-48AD-9465-0421432D4529}"/>
                    </a:ext>
                  </a:extLst>
                </p14:cNvPr>
                <p14:cNvContentPartPr/>
                <p14:nvPr/>
              </p14:nvContentPartPr>
              <p14:xfrm>
                <a:off x="5908619" y="5413651"/>
                <a:ext cx="265320" cy="126360"/>
              </p14:xfrm>
            </p:contentPart>
          </mc:Choice>
          <mc:Fallback>
            <p:pic>
              <p:nvPicPr>
                <p:cNvPr id="256" name="Freihand 255">
                  <a:extLst>
                    <a:ext uri="{FF2B5EF4-FFF2-40B4-BE49-F238E27FC236}">
                      <a16:creationId xmlns:a16="http://schemas.microsoft.com/office/drawing/2014/main" id="{99C517D6-278B-48AD-9465-0421432D4529}"/>
                    </a:ext>
                  </a:extLst>
                </p:cNvPr>
                <p:cNvPicPr/>
                <p:nvPr/>
              </p:nvPicPr>
              <p:blipFill>
                <a:blip r:embed="rId432"/>
                <a:stretch>
                  <a:fillRect/>
                </a:stretch>
              </p:blipFill>
              <p:spPr>
                <a:xfrm>
                  <a:off x="5904299" y="5409331"/>
                  <a:ext cx="273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7" name="Freihand 256">
                  <a:extLst>
                    <a:ext uri="{FF2B5EF4-FFF2-40B4-BE49-F238E27FC236}">
                      <a16:creationId xmlns:a16="http://schemas.microsoft.com/office/drawing/2014/main" id="{BF8B4FB6-2278-41C4-8E0F-FB2A78463E19}"/>
                    </a:ext>
                  </a:extLst>
                </p14:cNvPr>
                <p14:cNvContentPartPr/>
                <p14:nvPr/>
              </p14:nvContentPartPr>
              <p14:xfrm>
                <a:off x="6193019" y="5463691"/>
                <a:ext cx="65880" cy="59400"/>
              </p14:xfrm>
            </p:contentPart>
          </mc:Choice>
          <mc:Fallback>
            <p:pic>
              <p:nvPicPr>
                <p:cNvPr id="257" name="Freihand 256">
                  <a:extLst>
                    <a:ext uri="{FF2B5EF4-FFF2-40B4-BE49-F238E27FC236}">
                      <a16:creationId xmlns:a16="http://schemas.microsoft.com/office/drawing/2014/main" id="{BF8B4FB6-2278-41C4-8E0F-FB2A78463E19}"/>
                    </a:ext>
                  </a:extLst>
                </p:cNvPr>
                <p:cNvPicPr/>
                <p:nvPr/>
              </p:nvPicPr>
              <p:blipFill>
                <a:blip r:embed="rId434"/>
                <a:stretch>
                  <a:fillRect/>
                </a:stretch>
              </p:blipFill>
              <p:spPr>
                <a:xfrm>
                  <a:off x="6188699" y="5459371"/>
                  <a:ext cx="74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8" name="Freihand 257">
                  <a:extLst>
                    <a:ext uri="{FF2B5EF4-FFF2-40B4-BE49-F238E27FC236}">
                      <a16:creationId xmlns:a16="http://schemas.microsoft.com/office/drawing/2014/main" id="{B797703E-F6B2-4463-9120-A66388FCE684}"/>
                    </a:ext>
                  </a:extLst>
                </p14:cNvPr>
                <p14:cNvContentPartPr/>
                <p14:nvPr/>
              </p14:nvContentPartPr>
              <p14:xfrm>
                <a:off x="6290219" y="5365051"/>
                <a:ext cx="136080" cy="149400"/>
              </p14:xfrm>
            </p:contentPart>
          </mc:Choice>
          <mc:Fallback>
            <p:pic>
              <p:nvPicPr>
                <p:cNvPr id="258" name="Freihand 257">
                  <a:extLst>
                    <a:ext uri="{FF2B5EF4-FFF2-40B4-BE49-F238E27FC236}">
                      <a16:creationId xmlns:a16="http://schemas.microsoft.com/office/drawing/2014/main" id="{B797703E-F6B2-4463-9120-A66388FCE684}"/>
                    </a:ext>
                  </a:extLst>
                </p:cNvPr>
                <p:cNvPicPr/>
                <p:nvPr/>
              </p:nvPicPr>
              <p:blipFill>
                <a:blip r:embed="rId436"/>
                <a:stretch>
                  <a:fillRect/>
                </a:stretch>
              </p:blipFill>
              <p:spPr>
                <a:xfrm>
                  <a:off x="6285899" y="5360731"/>
                  <a:ext cx="144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9" name="Freihand 258">
                  <a:extLst>
                    <a:ext uri="{FF2B5EF4-FFF2-40B4-BE49-F238E27FC236}">
                      <a16:creationId xmlns:a16="http://schemas.microsoft.com/office/drawing/2014/main" id="{D83611C4-539F-40F0-B5E9-BFF3CF15D630}"/>
                    </a:ext>
                  </a:extLst>
                </p14:cNvPr>
                <p14:cNvContentPartPr/>
                <p14:nvPr/>
              </p14:nvContentPartPr>
              <p14:xfrm>
                <a:off x="6423779" y="5380531"/>
                <a:ext cx="18000" cy="35640"/>
              </p14:xfrm>
            </p:contentPart>
          </mc:Choice>
          <mc:Fallback>
            <p:pic>
              <p:nvPicPr>
                <p:cNvPr id="259" name="Freihand 258">
                  <a:extLst>
                    <a:ext uri="{FF2B5EF4-FFF2-40B4-BE49-F238E27FC236}">
                      <a16:creationId xmlns:a16="http://schemas.microsoft.com/office/drawing/2014/main" id="{D83611C4-539F-40F0-B5E9-BFF3CF15D630}"/>
                    </a:ext>
                  </a:extLst>
                </p:cNvPr>
                <p:cNvPicPr/>
                <p:nvPr/>
              </p:nvPicPr>
              <p:blipFill>
                <a:blip r:embed="rId438"/>
                <a:stretch>
                  <a:fillRect/>
                </a:stretch>
              </p:blipFill>
              <p:spPr>
                <a:xfrm>
                  <a:off x="6419459" y="5376211"/>
                  <a:ext cx="26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0" name="Freihand 259">
                  <a:extLst>
                    <a:ext uri="{FF2B5EF4-FFF2-40B4-BE49-F238E27FC236}">
                      <a16:creationId xmlns:a16="http://schemas.microsoft.com/office/drawing/2014/main" id="{E2D29DC4-2F4C-4300-A943-5A8158DC3703}"/>
                    </a:ext>
                  </a:extLst>
                </p14:cNvPr>
                <p14:cNvContentPartPr/>
                <p14:nvPr/>
              </p14:nvContentPartPr>
              <p14:xfrm>
                <a:off x="6455819" y="5444971"/>
                <a:ext cx="114840" cy="52560"/>
              </p14:xfrm>
            </p:contentPart>
          </mc:Choice>
          <mc:Fallback>
            <p:pic>
              <p:nvPicPr>
                <p:cNvPr id="260" name="Freihand 259">
                  <a:extLst>
                    <a:ext uri="{FF2B5EF4-FFF2-40B4-BE49-F238E27FC236}">
                      <a16:creationId xmlns:a16="http://schemas.microsoft.com/office/drawing/2014/main" id="{E2D29DC4-2F4C-4300-A943-5A8158DC3703}"/>
                    </a:ext>
                  </a:extLst>
                </p:cNvPr>
                <p:cNvPicPr/>
                <p:nvPr/>
              </p:nvPicPr>
              <p:blipFill>
                <a:blip r:embed="rId440"/>
                <a:stretch>
                  <a:fillRect/>
                </a:stretch>
              </p:blipFill>
              <p:spPr>
                <a:xfrm>
                  <a:off x="6451499" y="5440651"/>
                  <a:ext cx="123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2" name="Freihand 261">
                  <a:extLst>
                    <a:ext uri="{FF2B5EF4-FFF2-40B4-BE49-F238E27FC236}">
                      <a16:creationId xmlns:a16="http://schemas.microsoft.com/office/drawing/2014/main" id="{8DA0C82D-3CA9-403F-B0D8-2332CD388800}"/>
                    </a:ext>
                  </a:extLst>
                </p14:cNvPr>
                <p14:cNvContentPartPr/>
                <p14:nvPr/>
              </p14:nvContentPartPr>
              <p14:xfrm>
                <a:off x="6696659" y="5437051"/>
                <a:ext cx="199080" cy="79200"/>
              </p14:xfrm>
            </p:contentPart>
          </mc:Choice>
          <mc:Fallback>
            <p:pic>
              <p:nvPicPr>
                <p:cNvPr id="262" name="Freihand 261">
                  <a:extLst>
                    <a:ext uri="{FF2B5EF4-FFF2-40B4-BE49-F238E27FC236}">
                      <a16:creationId xmlns:a16="http://schemas.microsoft.com/office/drawing/2014/main" id="{8DA0C82D-3CA9-403F-B0D8-2332CD388800}"/>
                    </a:ext>
                  </a:extLst>
                </p:cNvPr>
                <p:cNvPicPr/>
                <p:nvPr/>
              </p:nvPicPr>
              <p:blipFill>
                <a:blip r:embed="rId442"/>
                <a:stretch>
                  <a:fillRect/>
                </a:stretch>
              </p:blipFill>
              <p:spPr>
                <a:xfrm>
                  <a:off x="6692339" y="5432731"/>
                  <a:ext cx="207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3" name="Freihand 262">
                  <a:extLst>
                    <a:ext uri="{FF2B5EF4-FFF2-40B4-BE49-F238E27FC236}">
                      <a16:creationId xmlns:a16="http://schemas.microsoft.com/office/drawing/2014/main" id="{CF423D93-ED7C-4262-A44E-CA8D5F8E309E}"/>
                    </a:ext>
                  </a:extLst>
                </p14:cNvPr>
                <p14:cNvContentPartPr/>
                <p14:nvPr/>
              </p14:nvContentPartPr>
              <p14:xfrm>
                <a:off x="6846779" y="5382691"/>
                <a:ext cx="21600" cy="5760"/>
              </p14:xfrm>
            </p:contentPart>
          </mc:Choice>
          <mc:Fallback>
            <p:pic>
              <p:nvPicPr>
                <p:cNvPr id="263" name="Freihand 262">
                  <a:extLst>
                    <a:ext uri="{FF2B5EF4-FFF2-40B4-BE49-F238E27FC236}">
                      <a16:creationId xmlns:a16="http://schemas.microsoft.com/office/drawing/2014/main" id="{CF423D93-ED7C-4262-A44E-CA8D5F8E309E}"/>
                    </a:ext>
                  </a:extLst>
                </p:cNvPr>
                <p:cNvPicPr/>
                <p:nvPr/>
              </p:nvPicPr>
              <p:blipFill>
                <a:blip r:embed="rId444"/>
                <a:stretch>
                  <a:fillRect/>
                </a:stretch>
              </p:blipFill>
              <p:spPr>
                <a:xfrm>
                  <a:off x="6842459" y="5378371"/>
                  <a:ext cx="30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5" name="Freihand 264">
                  <a:extLst>
                    <a:ext uri="{FF2B5EF4-FFF2-40B4-BE49-F238E27FC236}">
                      <a16:creationId xmlns:a16="http://schemas.microsoft.com/office/drawing/2014/main" id="{DA9FB032-7402-48D6-8B5E-3ED515B6141F}"/>
                    </a:ext>
                  </a:extLst>
                </p14:cNvPr>
                <p14:cNvContentPartPr/>
                <p14:nvPr/>
              </p14:nvContentPartPr>
              <p14:xfrm>
                <a:off x="6988619" y="5409691"/>
                <a:ext cx="104760" cy="83160"/>
              </p14:xfrm>
            </p:contentPart>
          </mc:Choice>
          <mc:Fallback>
            <p:pic>
              <p:nvPicPr>
                <p:cNvPr id="265" name="Freihand 264">
                  <a:extLst>
                    <a:ext uri="{FF2B5EF4-FFF2-40B4-BE49-F238E27FC236}">
                      <a16:creationId xmlns:a16="http://schemas.microsoft.com/office/drawing/2014/main" id="{DA9FB032-7402-48D6-8B5E-3ED515B6141F}"/>
                    </a:ext>
                  </a:extLst>
                </p:cNvPr>
                <p:cNvPicPr/>
                <p:nvPr/>
              </p:nvPicPr>
              <p:blipFill>
                <a:blip r:embed="rId446"/>
                <a:stretch>
                  <a:fillRect/>
                </a:stretch>
              </p:blipFill>
              <p:spPr>
                <a:xfrm>
                  <a:off x="6984299" y="5405371"/>
                  <a:ext cx="113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6" name="Freihand 265">
                  <a:extLst>
                    <a:ext uri="{FF2B5EF4-FFF2-40B4-BE49-F238E27FC236}">
                      <a16:creationId xmlns:a16="http://schemas.microsoft.com/office/drawing/2014/main" id="{73DB012C-B395-4A05-B19C-0A74822EEE33}"/>
                    </a:ext>
                  </a:extLst>
                </p14:cNvPr>
                <p14:cNvContentPartPr/>
                <p14:nvPr/>
              </p14:nvContentPartPr>
              <p14:xfrm>
                <a:off x="7125419" y="5402491"/>
                <a:ext cx="137880" cy="97920"/>
              </p14:xfrm>
            </p:contentPart>
          </mc:Choice>
          <mc:Fallback>
            <p:pic>
              <p:nvPicPr>
                <p:cNvPr id="266" name="Freihand 265">
                  <a:extLst>
                    <a:ext uri="{FF2B5EF4-FFF2-40B4-BE49-F238E27FC236}">
                      <a16:creationId xmlns:a16="http://schemas.microsoft.com/office/drawing/2014/main" id="{73DB012C-B395-4A05-B19C-0A74822EEE33}"/>
                    </a:ext>
                  </a:extLst>
                </p:cNvPr>
                <p:cNvPicPr/>
                <p:nvPr/>
              </p:nvPicPr>
              <p:blipFill>
                <a:blip r:embed="rId448"/>
                <a:stretch>
                  <a:fillRect/>
                </a:stretch>
              </p:blipFill>
              <p:spPr>
                <a:xfrm>
                  <a:off x="7121099" y="5398171"/>
                  <a:ext cx="146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7" name="Freihand 266">
                  <a:extLst>
                    <a:ext uri="{FF2B5EF4-FFF2-40B4-BE49-F238E27FC236}">
                      <a16:creationId xmlns:a16="http://schemas.microsoft.com/office/drawing/2014/main" id="{F334CEFF-CE23-4E42-8E12-199F9B261903}"/>
                    </a:ext>
                  </a:extLst>
                </p14:cNvPr>
                <p14:cNvContentPartPr/>
                <p14:nvPr/>
              </p14:nvContentPartPr>
              <p14:xfrm>
                <a:off x="7308299" y="5402131"/>
                <a:ext cx="100800" cy="70200"/>
              </p14:xfrm>
            </p:contentPart>
          </mc:Choice>
          <mc:Fallback>
            <p:pic>
              <p:nvPicPr>
                <p:cNvPr id="267" name="Freihand 266">
                  <a:extLst>
                    <a:ext uri="{FF2B5EF4-FFF2-40B4-BE49-F238E27FC236}">
                      <a16:creationId xmlns:a16="http://schemas.microsoft.com/office/drawing/2014/main" id="{F334CEFF-CE23-4E42-8E12-199F9B261903}"/>
                    </a:ext>
                  </a:extLst>
                </p:cNvPr>
                <p:cNvPicPr/>
                <p:nvPr/>
              </p:nvPicPr>
              <p:blipFill>
                <a:blip r:embed="rId450"/>
                <a:stretch>
                  <a:fillRect/>
                </a:stretch>
              </p:blipFill>
              <p:spPr>
                <a:xfrm>
                  <a:off x="7303979" y="5397811"/>
                  <a:ext cx="109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8" name="Freihand 267">
                  <a:extLst>
                    <a:ext uri="{FF2B5EF4-FFF2-40B4-BE49-F238E27FC236}">
                      <a16:creationId xmlns:a16="http://schemas.microsoft.com/office/drawing/2014/main" id="{3A86FC9C-3110-426F-AC49-8F126EA3B1B8}"/>
                    </a:ext>
                  </a:extLst>
                </p14:cNvPr>
                <p14:cNvContentPartPr/>
                <p14:nvPr/>
              </p14:nvContentPartPr>
              <p14:xfrm>
                <a:off x="7448339" y="5379451"/>
                <a:ext cx="85680" cy="104400"/>
              </p14:xfrm>
            </p:contentPart>
          </mc:Choice>
          <mc:Fallback>
            <p:pic>
              <p:nvPicPr>
                <p:cNvPr id="268" name="Freihand 267">
                  <a:extLst>
                    <a:ext uri="{FF2B5EF4-FFF2-40B4-BE49-F238E27FC236}">
                      <a16:creationId xmlns:a16="http://schemas.microsoft.com/office/drawing/2014/main" id="{3A86FC9C-3110-426F-AC49-8F126EA3B1B8}"/>
                    </a:ext>
                  </a:extLst>
                </p:cNvPr>
                <p:cNvPicPr/>
                <p:nvPr/>
              </p:nvPicPr>
              <p:blipFill>
                <a:blip r:embed="rId452"/>
                <a:stretch>
                  <a:fillRect/>
                </a:stretch>
              </p:blipFill>
              <p:spPr>
                <a:xfrm>
                  <a:off x="7444019" y="5375131"/>
                  <a:ext cx="94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9" name="Freihand 268">
                  <a:extLst>
                    <a:ext uri="{FF2B5EF4-FFF2-40B4-BE49-F238E27FC236}">
                      <a16:creationId xmlns:a16="http://schemas.microsoft.com/office/drawing/2014/main" id="{C5D13A19-D7A6-46C3-9C9B-F5C6558E0820}"/>
                    </a:ext>
                  </a:extLst>
                </p14:cNvPr>
                <p14:cNvContentPartPr/>
                <p14:nvPr/>
              </p14:nvContentPartPr>
              <p14:xfrm>
                <a:off x="7554899" y="5386291"/>
                <a:ext cx="88200" cy="78480"/>
              </p14:xfrm>
            </p:contentPart>
          </mc:Choice>
          <mc:Fallback>
            <p:pic>
              <p:nvPicPr>
                <p:cNvPr id="269" name="Freihand 268">
                  <a:extLst>
                    <a:ext uri="{FF2B5EF4-FFF2-40B4-BE49-F238E27FC236}">
                      <a16:creationId xmlns:a16="http://schemas.microsoft.com/office/drawing/2014/main" id="{C5D13A19-D7A6-46C3-9C9B-F5C6558E0820}"/>
                    </a:ext>
                  </a:extLst>
                </p:cNvPr>
                <p:cNvPicPr/>
                <p:nvPr/>
              </p:nvPicPr>
              <p:blipFill>
                <a:blip r:embed="rId454"/>
                <a:stretch>
                  <a:fillRect/>
                </a:stretch>
              </p:blipFill>
              <p:spPr>
                <a:xfrm>
                  <a:off x="7550579" y="5381971"/>
                  <a:ext cx="96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0" name="Freihand 269">
                  <a:extLst>
                    <a:ext uri="{FF2B5EF4-FFF2-40B4-BE49-F238E27FC236}">
                      <a16:creationId xmlns:a16="http://schemas.microsoft.com/office/drawing/2014/main" id="{BCDB2B3E-8798-4971-A678-4F7067A09406}"/>
                    </a:ext>
                  </a:extLst>
                </p14:cNvPr>
                <p14:cNvContentPartPr/>
                <p14:nvPr/>
              </p14:nvContentPartPr>
              <p14:xfrm>
                <a:off x="7675139" y="5351371"/>
                <a:ext cx="191160" cy="109080"/>
              </p14:xfrm>
            </p:contentPart>
          </mc:Choice>
          <mc:Fallback>
            <p:pic>
              <p:nvPicPr>
                <p:cNvPr id="270" name="Freihand 269">
                  <a:extLst>
                    <a:ext uri="{FF2B5EF4-FFF2-40B4-BE49-F238E27FC236}">
                      <a16:creationId xmlns:a16="http://schemas.microsoft.com/office/drawing/2014/main" id="{BCDB2B3E-8798-4971-A678-4F7067A09406}"/>
                    </a:ext>
                  </a:extLst>
                </p:cNvPr>
                <p:cNvPicPr/>
                <p:nvPr/>
              </p:nvPicPr>
              <p:blipFill>
                <a:blip r:embed="rId456"/>
                <a:stretch>
                  <a:fillRect/>
                </a:stretch>
              </p:blipFill>
              <p:spPr>
                <a:xfrm>
                  <a:off x="7670819" y="5347051"/>
                  <a:ext cx="199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3" name="Freihand 282">
                  <a:extLst>
                    <a:ext uri="{FF2B5EF4-FFF2-40B4-BE49-F238E27FC236}">
                      <a16:creationId xmlns:a16="http://schemas.microsoft.com/office/drawing/2014/main" id="{54124989-D5D5-494E-B118-BDF95CB0196E}"/>
                    </a:ext>
                  </a:extLst>
                </p14:cNvPr>
                <p14:cNvContentPartPr/>
                <p14:nvPr/>
              </p14:nvContentPartPr>
              <p14:xfrm>
                <a:off x="4373939" y="5765371"/>
                <a:ext cx="19800" cy="148320"/>
              </p14:xfrm>
            </p:contentPart>
          </mc:Choice>
          <mc:Fallback>
            <p:pic>
              <p:nvPicPr>
                <p:cNvPr id="283" name="Freihand 282">
                  <a:extLst>
                    <a:ext uri="{FF2B5EF4-FFF2-40B4-BE49-F238E27FC236}">
                      <a16:creationId xmlns:a16="http://schemas.microsoft.com/office/drawing/2014/main" id="{54124989-D5D5-494E-B118-BDF95CB0196E}"/>
                    </a:ext>
                  </a:extLst>
                </p:cNvPr>
                <p:cNvPicPr/>
                <p:nvPr/>
              </p:nvPicPr>
              <p:blipFill>
                <a:blip r:embed="rId458"/>
                <a:stretch>
                  <a:fillRect/>
                </a:stretch>
              </p:blipFill>
              <p:spPr>
                <a:xfrm>
                  <a:off x="4369619" y="5761051"/>
                  <a:ext cx="28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4" name="Freihand 283">
                  <a:extLst>
                    <a:ext uri="{FF2B5EF4-FFF2-40B4-BE49-F238E27FC236}">
                      <a16:creationId xmlns:a16="http://schemas.microsoft.com/office/drawing/2014/main" id="{08DD0FB0-A7B4-49CA-AAFE-E1F5F2D38DBE}"/>
                    </a:ext>
                  </a:extLst>
                </p14:cNvPr>
                <p14:cNvContentPartPr/>
                <p14:nvPr/>
              </p14:nvContentPartPr>
              <p14:xfrm>
                <a:off x="4431899" y="5815051"/>
                <a:ext cx="96120" cy="91080"/>
              </p14:xfrm>
            </p:contentPart>
          </mc:Choice>
          <mc:Fallback>
            <p:pic>
              <p:nvPicPr>
                <p:cNvPr id="284" name="Freihand 283">
                  <a:extLst>
                    <a:ext uri="{FF2B5EF4-FFF2-40B4-BE49-F238E27FC236}">
                      <a16:creationId xmlns:a16="http://schemas.microsoft.com/office/drawing/2014/main" id="{08DD0FB0-A7B4-49CA-AAFE-E1F5F2D38DBE}"/>
                    </a:ext>
                  </a:extLst>
                </p:cNvPr>
                <p:cNvPicPr/>
                <p:nvPr/>
              </p:nvPicPr>
              <p:blipFill>
                <a:blip r:embed="rId460"/>
                <a:stretch>
                  <a:fillRect/>
                </a:stretch>
              </p:blipFill>
              <p:spPr>
                <a:xfrm>
                  <a:off x="4427579" y="5810731"/>
                  <a:ext cx="104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5" name="Freihand 284">
                  <a:extLst>
                    <a:ext uri="{FF2B5EF4-FFF2-40B4-BE49-F238E27FC236}">
                      <a16:creationId xmlns:a16="http://schemas.microsoft.com/office/drawing/2014/main" id="{B89F2676-D32E-4339-B988-EB4A360E6024}"/>
                    </a:ext>
                  </a:extLst>
                </p14:cNvPr>
                <p14:cNvContentPartPr/>
                <p14:nvPr/>
              </p14:nvContentPartPr>
              <p14:xfrm>
                <a:off x="4569779" y="5747371"/>
                <a:ext cx="313200" cy="159840"/>
              </p14:xfrm>
            </p:contentPart>
          </mc:Choice>
          <mc:Fallback>
            <p:pic>
              <p:nvPicPr>
                <p:cNvPr id="285" name="Freihand 284">
                  <a:extLst>
                    <a:ext uri="{FF2B5EF4-FFF2-40B4-BE49-F238E27FC236}">
                      <a16:creationId xmlns:a16="http://schemas.microsoft.com/office/drawing/2014/main" id="{B89F2676-D32E-4339-B988-EB4A360E6024}"/>
                    </a:ext>
                  </a:extLst>
                </p:cNvPr>
                <p:cNvPicPr/>
                <p:nvPr/>
              </p:nvPicPr>
              <p:blipFill>
                <a:blip r:embed="rId462"/>
                <a:stretch>
                  <a:fillRect/>
                </a:stretch>
              </p:blipFill>
              <p:spPr>
                <a:xfrm>
                  <a:off x="4565459" y="5743051"/>
                  <a:ext cx="321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6" name="Freihand 285">
                  <a:extLst>
                    <a:ext uri="{FF2B5EF4-FFF2-40B4-BE49-F238E27FC236}">
                      <a16:creationId xmlns:a16="http://schemas.microsoft.com/office/drawing/2014/main" id="{592ED52D-4D21-4124-BC2C-5C473AEC1163}"/>
                    </a:ext>
                  </a:extLst>
                </p14:cNvPr>
                <p14:cNvContentPartPr/>
                <p14:nvPr/>
              </p14:nvContentPartPr>
              <p14:xfrm>
                <a:off x="5017979" y="5879131"/>
                <a:ext cx="18000" cy="91800"/>
              </p14:xfrm>
            </p:contentPart>
          </mc:Choice>
          <mc:Fallback>
            <p:pic>
              <p:nvPicPr>
                <p:cNvPr id="286" name="Freihand 285">
                  <a:extLst>
                    <a:ext uri="{FF2B5EF4-FFF2-40B4-BE49-F238E27FC236}">
                      <a16:creationId xmlns:a16="http://schemas.microsoft.com/office/drawing/2014/main" id="{592ED52D-4D21-4124-BC2C-5C473AEC1163}"/>
                    </a:ext>
                  </a:extLst>
                </p:cNvPr>
                <p:cNvPicPr/>
                <p:nvPr/>
              </p:nvPicPr>
              <p:blipFill>
                <a:blip r:embed="rId464"/>
                <a:stretch>
                  <a:fillRect/>
                </a:stretch>
              </p:blipFill>
              <p:spPr>
                <a:xfrm>
                  <a:off x="5013659" y="5874811"/>
                  <a:ext cx="26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9" name="Freihand 288">
                  <a:extLst>
                    <a:ext uri="{FF2B5EF4-FFF2-40B4-BE49-F238E27FC236}">
                      <a16:creationId xmlns:a16="http://schemas.microsoft.com/office/drawing/2014/main" id="{4F65CFA0-9EEA-4F2C-BD65-CE8705D87497}"/>
                    </a:ext>
                  </a:extLst>
                </p14:cNvPr>
                <p14:cNvContentPartPr/>
                <p14:nvPr/>
              </p14:nvContentPartPr>
              <p14:xfrm>
                <a:off x="4999979" y="5846011"/>
                <a:ext cx="13320" cy="115560"/>
              </p14:xfrm>
            </p:contentPart>
          </mc:Choice>
          <mc:Fallback>
            <p:pic>
              <p:nvPicPr>
                <p:cNvPr id="289" name="Freihand 288">
                  <a:extLst>
                    <a:ext uri="{FF2B5EF4-FFF2-40B4-BE49-F238E27FC236}">
                      <a16:creationId xmlns:a16="http://schemas.microsoft.com/office/drawing/2014/main" id="{4F65CFA0-9EEA-4F2C-BD65-CE8705D87497}"/>
                    </a:ext>
                  </a:extLst>
                </p:cNvPr>
                <p:cNvPicPr/>
                <p:nvPr/>
              </p:nvPicPr>
              <p:blipFill>
                <a:blip r:embed="rId466"/>
                <a:stretch>
                  <a:fillRect/>
                </a:stretch>
              </p:blipFill>
              <p:spPr>
                <a:xfrm>
                  <a:off x="4995659" y="5841691"/>
                  <a:ext cx="21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0" name="Freihand 289">
                  <a:extLst>
                    <a:ext uri="{FF2B5EF4-FFF2-40B4-BE49-F238E27FC236}">
                      <a16:creationId xmlns:a16="http://schemas.microsoft.com/office/drawing/2014/main" id="{45817C0C-C830-4255-AAED-86F9A2168EFB}"/>
                    </a:ext>
                  </a:extLst>
                </p14:cNvPr>
                <p14:cNvContentPartPr/>
                <p14:nvPr/>
              </p14:nvContentPartPr>
              <p14:xfrm>
                <a:off x="5200139" y="5811091"/>
                <a:ext cx="259560" cy="110880"/>
              </p14:xfrm>
            </p:contentPart>
          </mc:Choice>
          <mc:Fallback>
            <p:pic>
              <p:nvPicPr>
                <p:cNvPr id="290" name="Freihand 289">
                  <a:extLst>
                    <a:ext uri="{FF2B5EF4-FFF2-40B4-BE49-F238E27FC236}">
                      <a16:creationId xmlns:a16="http://schemas.microsoft.com/office/drawing/2014/main" id="{45817C0C-C830-4255-AAED-86F9A2168EFB}"/>
                    </a:ext>
                  </a:extLst>
                </p:cNvPr>
                <p:cNvPicPr/>
                <p:nvPr/>
              </p:nvPicPr>
              <p:blipFill>
                <a:blip r:embed="rId468"/>
                <a:stretch>
                  <a:fillRect/>
                </a:stretch>
              </p:blipFill>
              <p:spPr>
                <a:xfrm>
                  <a:off x="5195819" y="5806771"/>
                  <a:ext cx="268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1" name="Freihand 290">
                  <a:extLst>
                    <a:ext uri="{FF2B5EF4-FFF2-40B4-BE49-F238E27FC236}">
                      <a16:creationId xmlns:a16="http://schemas.microsoft.com/office/drawing/2014/main" id="{28CA007A-E912-4DB0-8FFC-004D4E553A07}"/>
                    </a:ext>
                  </a:extLst>
                </p14:cNvPr>
                <p14:cNvContentPartPr/>
                <p14:nvPr/>
              </p14:nvContentPartPr>
              <p14:xfrm>
                <a:off x="5539979" y="5812171"/>
                <a:ext cx="2160" cy="86400"/>
              </p14:xfrm>
            </p:contentPart>
          </mc:Choice>
          <mc:Fallback>
            <p:pic>
              <p:nvPicPr>
                <p:cNvPr id="291" name="Freihand 290">
                  <a:extLst>
                    <a:ext uri="{FF2B5EF4-FFF2-40B4-BE49-F238E27FC236}">
                      <a16:creationId xmlns:a16="http://schemas.microsoft.com/office/drawing/2014/main" id="{28CA007A-E912-4DB0-8FFC-004D4E553A07}"/>
                    </a:ext>
                  </a:extLst>
                </p:cNvPr>
                <p:cNvPicPr/>
                <p:nvPr/>
              </p:nvPicPr>
              <p:blipFill>
                <a:blip r:embed="rId470"/>
                <a:stretch>
                  <a:fillRect/>
                </a:stretch>
              </p:blipFill>
              <p:spPr>
                <a:xfrm>
                  <a:off x="5535659" y="5807851"/>
                  <a:ext cx="108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3" name="Freihand 292">
                  <a:extLst>
                    <a:ext uri="{FF2B5EF4-FFF2-40B4-BE49-F238E27FC236}">
                      <a16:creationId xmlns:a16="http://schemas.microsoft.com/office/drawing/2014/main" id="{0B8DA263-F7D7-428A-890F-501842084D3A}"/>
                    </a:ext>
                  </a:extLst>
                </p14:cNvPr>
                <p14:cNvContentPartPr/>
                <p14:nvPr/>
              </p14:nvContentPartPr>
              <p14:xfrm>
                <a:off x="5548979" y="5695531"/>
                <a:ext cx="92520" cy="206280"/>
              </p14:xfrm>
            </p:contentPart>
          </mc:Choice>
          <mc:Fallback>
            <p:pic>
              <p:nvPicPr>
                <p:cNvPr id="293" name="Freihand 292">
                  <a:extLst>
                    <a:ext uri="{FF2B5EF4-FFF2-40B4-BE49-F238E27FC236}">
                      <a16:creationId xmlns:a16="http://schemas.microsoft.com/office/drawing/2014/main" id="{0B8DA263-F7D7-428A-890F-501842084D3A}"/>
                    </a:ext>
                  </a:extLst>
                </p:cNvPr>
                <p:cNvPicPr/>
                <p:nvPr/>
              </p:nvPicPr>
              <p:blipFill>
                <a:blip r:embed="rId472"/>
                <a:stretch>
                  <a:fillRect/>
                </a:stretch>
              </p:blipFill>
              <p:spPr>
                <a:xfrm>
                  <a:off x="5544659" y="5691211"/>
                  <a:ext cx="1011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4" name="Freihand 293">
                  <a:extLst>
                    <a:ext uri="{FF2B5EF4-FFF2-40B4-BE49-F238E27FC236}">
                      <a16:creationId xmlns:a16="http://schemas.microsoft.com/office/drawing/2014/main" id="{23567895-DCD3-4D3C-B61D-6AAEE3930413}"/>
                    </a:ext>
                  </a:extLst>
                </p14:cNvPr>
                <p14:cNvContentPartPr/>
                <p14:nvPr/>
              </p14:nvContentPartPr>
              <p14:xfrm>
                <a:off x="5682539" y="5797411"/>
                <a:ext cx="7920" cy="91800"/>
              </p14:xfrm>
            </p:contentPart>
          </mc:Choice>
          <mc:Fallback>
            <p:pic>
              <p:nvPicPr>
                <p:cNvPr id="294" name="Freihand 293">
                  <a:extLst>
                    <a:ext uri="{FF2B5EF4-FFF2-40B4-BE49-F238E27FC236}">
                      <a16:creationId xmlns:a16="http://schemas.microsoft.com/office/drawing/2014/main" id="{23567895-DCD3-4D3C-B61D-6AAEE3930413}"/>
                    </a:ext>
                  </a:extLst>
                </p:cNvPr>
                <p:cNvPicPr/>
                <p:nvPr/>
              </p:nvPicPr>
              <p:blipFill>
                <a:blip r:embed="rId474"/>
                <a:stretch>
                  <a:fillRect/>
                </a:stretch>
              </p:blipFill>
              <p:spPr>
                <a:xfrm>
                  <a:off x="5678219" y="5793091"/>
                  <a:ext cx="16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5" name="Freihand 294">
                  <a:extLst>
                    <a:ext uri="{FF2B5EF4-FFF2-40B4-BE49-F238E27FC236}">
                      <a16:creationId xmlns:a16="http://schemas.microsoft.com/office/drawing/2014/main" id="{00051C4F-FFFF-4EA8-81B4-3E883856B1D5}"/>
                    </a:ext>
                  </a:extLst>
                </p14:cNvPr>
                <p14:cNvContentPartPr/>
                <p14:nvPr/>
              </p14:nvContentPartPr>
              <p14:xfrm>
                <a:off x="5734019" y="5698411"/>
                <a:ext cx="18000" cy="196560"/>
              </p14:xfrm>
            </p:contentPart>
          </mc:Choice>
          <mc:Fallback>
            <p:pic>
              <p:nvPicPr>
                <p:cNvPr id="295" name="Freihand 294">
                  <a:extLst>
                    <a:ext uri="{FF2B5EF4-FFF2-40B4-BE49-F238E27FC236}">
                      <a16:creationId xmlns:a16="http://schemas.microsoft.com/office/drawing/2014/main" id="{00051C4F-FFFF-4EA8-81B4-3E883856B1D5}"/>
                    </a:ext>
                  </a:extLst>
                </p:cNvPr>
                <p:cNvPicPr/>
                <p:nvPr/>
              </p:nvPicPr>
              <p:blipFill>
                <a:blip r:embed="rId476"/>
                <a:stretch>
                  <a:fillRect/>
                </a:stretch>
              </p:blipFill>
              <p:spPr>
                <a:xfrm>
                  <a:off x="5729699" y="5694091"/>
                  <a:ext cx="26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6" name="Freihand 295">
                  <a:extLst>
                    <a:ext uri="{FF2B5EF4-FFF2-40B4-BE49-F238E27FC236}">
                      <a16:creationId xmlns:a16="http://schemas.microsoft.com/office/drawing/2014/main" id="{993B6127-C55A-4BA0-A100-5BFE7866A640}"/>
                    </a:ext>
                  </a:extLst>
                </p14:cNvPr>
                <p14:cNvContentPartPr/>
                <p14:nvPr/>
              </p14:nvContentPartPr>
              <p14:xfrm>
                <a:off x="5797739" y="5782651"/>
                <a:ext cx="86400" cy="83880"/>
              </p14:xfrm>
            </p:contentPart>
          </mc:Choice>
          <mc:Fallback>
            <p:pic>
              <p:nvPicPr>
                <p:cNvPr id="296" name="Freihand 295">
                  <a:extLst>
                    <a:ext uri="{FF2B5EF4-FFF2-40B4-BE49-F238E27FC236}">
                      <a16:creationId xmlns:a16="http://schemas.microsoft.com/office/drawing/2014/main" id="{993B6127-C55A-4BA0-A100-5BFE7866A640}"/>
                    </a:ext>
                  </a:extLst>
                </p:cNvPr>
                <p:cNvPicPr/>
                <p:nvPr/>
              </p:nvPicPr>
              <p:blipFill>
                <a:blip r:embed="rId478"/>
                <a:stretch>
                  <a:fillRect/>
                </a:stretch>
              </p:blipFill>
              <p:spPr>
                <a:xfrm>
                  <a:off x="5793419" y="5778331"/>
                  <a:ext cx="95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7" name="Freihand 296">
                  <a:extLst>
                    <a:ext uri="{FF2B5EF4-FFF2-40B4-BE49-F238E27FC236}">
                      <a16:creationId xmlns:a16="http://schemas.microsoft.com/office/drawing/2014/main" id="{E6322CC1-0325-4C41-910C-5F8C9BB29C51}"/>
                    </a:ext>
                  </a:extLst>
                </p14:cNvPr>
                <p14:cNvContentPartPr/>
                <p14:nvPr/>
              </p14:nvContentPartPr>
              <p14:xfrm>
                <a:off x="5656259" y="5677531"/>
                <a:ext cx="32760" cy="12600"/>
              </p14:xfrm>
            </p:contentPart>
          </mc:Choice>
          <mc:Fallback>
            <p:pic>
              <p:nvPicPr>
                <p:cNvPr id="297" name="Freihand 296">
                  <a:extLst>
                    <a:ext uri="{FF2B5EF4-FFF2-40B4-BE49-F238E27FC236}">
                      <a16:creationId xmlns:a16="http://schemas.microsoft.com/office/drawing/2014/main" id="{E6322CC1-0325-4C41-910C-5F8C9BB29C51}"/>
                    </a:ext>
                  </a:extLst>
                </p:cNvPr>
                <p:cNvPicPr/>
                <p:nvPr/>
              </p:nvPicPr>
              <p:blipFill>
                <a:blip r:embed="rId480"/>
                <a:stretch>
                  <a:fillRect/>
                </a:stretch>
              </p:blipFill>
              <p:spPr>
                <a:xfrm>
                  <a:off x="5651939" y="5673211"/>
                  <a:ext cx="41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9" name="Freihand 298">
                  <a:extLst>
                    <a:ext uri="{FF2B5EF4-FFF2-40B4-BE49-F238E27FC236}">
                      <a16:creationId xmlns:a16="http://schemas.microsoft.com/office/drawing/2014/main" id="{9C76712A-01FE-4BD3-B32C-908D72D242F1}"/>
                    </a:ext>
                  </a:extLst>
                </p14:cNvPr>
                <p14:cNvContentPartPr/>
                <p14:nvPr/>
              </p14:nvContentPartPr>
              <p14:xfrm>
                <a:off x="6018059" y="5683651"/>
                <a:ext cx="269280" cy="174960"/>
              </p14:xfrm>
            </p:contentPart>
          </mc:Choice>
          <mc:Fallback>
            <p:pic>
              <p:nvPicPr>
                <p:cNvPr id="299" name="Freihand 298">
                  <a:extLst>
                    <a:ext uri="{FF2B5EF4-FFF2-40B4-BE49-F238E27FC236}">
                      <a16:creationId xmlns:a16="http://schemas.microsoft.com/office/drawing/2014/main" id="{9C76712A-01FE-4BD3-B32C-908D72D242F1}"/>
                    </a:ext>
                  </a:extLst>
                </p:cNvPr>
                <p:cNvPicPr/>
                <p:nvPr/>
              </p:nvPicPr>
              <p:blipFill>
                <a:blip r:embed="rId482"/>
                <a:stretch>
                  <a:fillRect/>
                </a:stretch>
              </p:blipFill>
              <p:spPr>
                <a:xfrm>
                  <a:off x="6013739" y="5679331"/>
                  <a:ext cx="277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0" name="Freihand 299">
                  <a:extLst>
                    <a:ext uri="{FF2B5EF4-FFF2-40B4-BE49-F238E27FC236}">
                      <a16:creationId xmlns:a16="http://schemas.microsoft.com/office/drawing/2014/main" id="{295718C7-D220-46C7-A963-E92C33D761BA}"/>
                    </a:ext>
                  </a:extLst>
                </p14:cNvPr>
                <p14:cNvContentPartPr/>
                <p14:nvPr/>
              </p14:nvContentPartPr>
              <p14:xfrm>
                <a:off x="6434219" y="5702731"/>
                <a:ext cx="210600" cy="102960"/>
              </p14:xfrm>
            </p:contentPart>
          </mc:Choice>
          <mc:Fallback>
            <p:pic>
              <p:nvPicPr>
                <p:cNvPr id="300" name="Freihand 299">
                  <a:extLst>
                    <a:ext uri="{FF2B5EF4-FFF2-40B4-BE49-F238E27FC236}">
                      <a16:creationId xmlns:a16="http://schemas.microsoft.com/office/drawing/2014/main" id="{295718C7-D220-46C7-A963-E92C33D761BA}"/>
                    </a:ext>
                  </a:extLst>
                </p:cNvPr>
                <p:cNvPicPr/>
                <p:nvPr/>
              </p:nvPicPr>
              <p:blipFill>
                <a:blip r:embed="rId484"/>
                <a:stretch>
                  <a:fillRect/>
                </a:stretch>
              </p:blipFill>
              <p:spPr>
                <a:xfrm>
                  <a:off x="6429899" y="5698411"/>
                  <a:ext cx="219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1" name="Freihand 300">
                  <a:extLst>
                    <a:ext uri="{FF2B5EF4-FFF2-40B4-BE49-F238E27FC236}">
                      <a16:creationId xmlns:a16="http://schemas.microsoft.com/office/drawing/2014/main" id="{25F5F572-39A8-4354-9536-55AC2C4F59D5}"/>
                    </a:ext>
                  </a:extLst>
                </p14:cNvPr>
                <p14:cNvContentPartPr/>
                <p14:nvPr/>
              </p14:nvContentPartPr>
              <p14:xfrm>
                <a:off x="6675779" y="5641171"/>
                <a:ext cx="31680" cy="145440"/>
              </p14:xfrm>
            </p:contentPart>
          </mc:Choice>
          <mc:Fallback>
            <p:pic>
              <p:nvPicPr>
                <p:cNvPr id="301" name="Freihand 300">
                  <a:extLst>
                    <a:ext uri="{FF2B5EF4-FFF2-40B4-BE49-F238E27FC236}">
                      <a16:creationId xmlns:a16="http://schemas.microsoft.com/office/drawing/2014/main" id="{25F5F572-39A8-4354-9536-55AC2C4F59D5}"/>
                    </a:ext>
                  </a:extLst>
                </p:cNvPr>
                <p:cNvPicPr/>
                <p:nvPr/>
              </p:nvPicPr>
              <p:blipFill>
                <a:blip r:embed="rId486"/>
                <a:stretch>
                  <a:fillRect/>
                </a:stretch>
              </p:blipFill>
              <p:spPr>
                <a:xfrm>
                  <a:off x="6671459" y="5636851"/>
                  <a:ext cx="40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2" name="Freihand 301">
                  <a:extLst>
                    <a:ext uri="{FF2B5EF4-FFF2-40B4-BE49-F238E27FC236}">
                      <a16:creationId xmlns:a16="http://schemas.microsoft.com/office/drawing/2014/main" id="{745614A7-F46A-4E10-8BEF-F30775BE5A71}"/>
                    </a:ext>
                  </a:extLst>
                </p14:cNvPr>
                <p14:cNvContentPartPr/>
                <p14:nvPr/>
              </p14:nvContentPartPr>
              <p14:xfrm>
                <a:off x="6731939" y="5718211"/>
                <a:ext cx="84240" cy="66240"/>
              </p14:xfrm>
            </p:contentPart>
          </mc:Choice>
          <mc:Fallback>
            <p:pic>
              <p:nvPicPr>
                <p:cNvPr id="302" name="Freihand 301">
                  <a:extLst>
                    <a:ext uri="{FF2B5EF4-FFF2-40B4-BE49-F238E27FC236}">
                      <a16:creationId xmlns:a16="http://schemas.microsoft.com/office/drawing/2014/main" id="{745614A7-F46A-4E10-8BEF-F30775BE5A71}"/>
                    </a:ext>
                  </a:extLst>
                </p:cNvPr>
                <p:cNvPicPr/>
                <p:nvPr/>
              </p:nvPicPr>
              <p:blipFill>
                <a:blip r:embed="rId488"/>
                <a:stretch>
                  <a:fillRect/>
                </a:stretch>
              </p:blipFill>
              <p:spPr>
                <a:xfrm>
                  <a:off x="6727619" y="5713891"/>
                  <a:ext cx="92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3" name="Freihand 302">
                  <a:extLst>
                    <a:ext uri="{FF2B5EF4-FFF2-40B4-BE49-F238E27FC236}">
                      <a16:creationId xmlns:a16="http://schemas.microsoft.com/office/drawing/2014/main" id="{180EDA1C-F4FF-4334-B7A5-6D86F939382A}"/>
                    </a:ext>
                  </a:extLst>
                </p14:cNvPr>
                <p14:cNvContentPartPr/>
                <p14:nvPr/>
              </p14:nvContentPartPr>
              <p14:xfrm>
                <a:off x="6856499" y="5703091"/>
                <a:ext cx="90000" cy="68760"/>
              </p14:xfrm>
            </p:contentPart>
          </mc:Choice>
          <mc:Fallback>
            <p:pic>
              <p:nvPicPr>
                <p:cNvPr id="303" name="Freihand 302">
                  <a:extLst>
                    <a:ext uri="{FF2B5EF4-FFF2-40B4-BE49-F238E27FC236}">
                      <a16:creationId xmlns:a16="http://schemas.microsoft.com/office/drawing/2014/main" id="{180EDA1C-F4FF-4334-B7A5-6D86F939382A}"/>
                    </a:ext>
                  </a:extLst>
                </p:cNvPr>
                <p:cNvPicPr/>
                <p:nvPr/>
              </p:nvPicPr>
              <p:blipFill>
                <a:blip r:embed="rId490"/>
                <a:stretch>
                  <a:fillRect/>
                </a:stretch>
              </p:blipFill>
              <p:spPr>
                <a:xfrm>
                  <a:off x="6852179" y="5698771"/>
                  <a:ext cx="98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4" name="Freihand 303">
                  <a:extLst>
                    <a:ext uri="{FF2B5EF4-FFF2-40B4-BE49-F238E27FC236}">
                      <a16:creationId xmlns:a16="http://schemas.microsoft.com/office/drawing/2014/main" id="{092BB9EF-06AC-423D-A5D6-0667A844E196}"/>
                    </a:ext>
                  </a:extLst>
                </p14:cNvPr>
                <p14:cNvContentPartPr/>
                <p14:nvPr/>
              </p14:nvContentPartPr>
              <p14:xfrm>
                <a:off x="6967379" y="5711731"/>
                <a:ext cx="27000" cy="60480"/>
              </p14:xfrm>
            </p:contentPart>
          </mc:Choice>
          <mc:Fallback>
            <p:pic>
              <p:nvPicPr>
                <p:cNvPr id="304" name="Freihand 303">
                  <a:extLst>
                    <a:ext uri="{FF2B5EF4-FFF2-40B4-BE49-F238E27FC236}">
                      <a16:creationId xmlns:a16="http://schemas.microsoft.com/office/drawing/2014/main" id="{092BB9EF-06AC-423D-A5D6-0667A844E196}"/>
                    </a:ext>
                  </a:extLst>
                </p:cNvPr>
                <p:cNvPicPr/>
                <p:nvPr/>
              </p:nvPicPr>
              <p:blipFill>
                <a:blip r:embed="rId492"/>
                <a:stretch>
                  <a:fillRect/>
                </a:stretch>
              </p:blipFill>
              <p:spPr>
                <a:xfrm>
                  <a:off x="6963059" y="5707411"/>
                  <a:ext cx="35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5" name="Freihand 304">
                  <a:extLst>
                    <a:ext uri="{FF2B5EF4-FFF2-40B4-BE49-F238E27FC236}">
                      <a16:creationId xmlns:a16="http://schemas.microsoft.com/office/drawing/2014/main" id="{2D76D051-7FBC-4905-A54B-68244682E82C}"/>
                    </a:ext>
                  </a:extLst>
                </p14:cNvPr>
                <p14:cNvContentPartPr/>
                <p14:nvPr/>
              </p14:nvContentPartPr>
              <p14:xfrm>
                <a:off x="7027499" y="5626051"/>
                <a:ext cx="157680" cy="244440"/>
              </p14:xfrm>
            </p:contentPart>
          </mc:Choice>
          <mc:Fallback>
            <p:pic>
              <p:nvPicPr>
                <p:cNvPr id="305" name="Freihand 304">
                  <a:extLst>
                    <a:ext uri="{FF2B5EF4-FFF2-40B4-BE49-F238E27FC236}">
                      <a16:creationId xmlns:a16="http://schemas.microsoft.com/office/drawing/2014/main" id="{2D76D051-7FBC-4905-A54B-68244682E82C}"/>
                    </a:ext>
                  </a:extLst>
                </p:cNvPr>
                <p:cNvPicPr/>
                <p:nvPr/>
              </p:nvPicPr>
              <p:blipFill>
                <a:blip r:embed="rId494"/>
                <a:stretch>
                  <a:fillRect/>
                </a:stretch>
              </p:blipFill>
              <p:spPr>
                <a:xfrm>
                  <a:off x="7023179" y="5621731"/>
                  <a:ext cx="166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6" name="Freihand 305">
                  <a:extLst>
                    <a:ext uri="{FF2B5EF4-FFF2-40B4-BE49-F238E27FC236}">
                      <a16:creationId xmlns:a16="http://schemas.microsoft.com/office/drawing/2014/main" id="{D1EAA50C-A11E-4213-AEA4-803E1E339E85}"/>
                    </a:ext>
                  </a:extLst>
                </p14:cNvPr>
                <p14:cNvContentPartPr/>
                <p14:nvPr/>
              </p14:nvContentPartPr>
              <p14:xfrm>
                <a:off x="6969899" y="5588251"/>
                <a:ext cx="22320" cy="10440"/>
              </p14:xfrm>
            </p:contentPart>
          </mc:Choice>
          <mc:Fallback>
            <p:pic>
              <p:nvPicPr>
                <p:cNvPr id="306" name="Freihand 305">
                  <a:extLst>
                    <a:ext uri="{FF2B5EF4-FFF2-40B4-BE49-F238E27FC236}">
                      <a16:creationId xmlns:a16="http://schemas.microsoft.com/office/drawing/2014/main" id="{D1EAA50C-A11E-4213-AEA4-803E1E339E85}"/>
                    </a:ext>
                  </a:extLst>
                </p:cNvPr>
                <p:cNvPicPr/>
                <p:nvPr/>
              </p:nvPicPr>
              <p:blipFill>
                <a:blip r:embed="rId496"/>
                <a:stretch>
                  <a:fillRect/>
                </a:stretch>
              </p:blipFill>
              <p:spPr>
                <a:xfrm>
                  <a:off x="6965579" y="5583931"/>
                  <a:ext cx="30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7" name="Freihand 306">
                  <a:extLst>
                    <a:ext uri="{FF2B5EF4-FFF2-40B4-BE49-F238E27FC236}">
                      <a16:creationId xmlns:a16="http://schemas.microsoft.com/office/drawing/2014/main" id="{3CB4BC14-BFB6-4386-B69A-BEF3947111BE}"/>
                    </a:ext>
                  </a:extLst>
                </p14:cNvPr>
                <p14:cNvContentPartPr/>
                <p14:nvPr/>
              </p14:nvContentPartPr>
              <p14:xfrm>
                <a:off x="7321259" y="5623171"/>
                <a:ext cx="204480" cy="259920"/>
              </p14:xfrm>
            </p:contentPart>
          </mc:Choice>
          <mc:Fallback>
            <p:pic>
              <p:nvPicPr>
                <p:cNvPr id="307" name="Freihand 306">
                  <a:extLst>
                    <a:ext uri="{FF2B5EF4-FFF2-40B4-BE49-F238E27FC236}">
                      <a16:creationId xmlns:a16="http://schemas.microsoft.com/office/drawing/2014/main" id="{3CB4BC14-BFB6-4386-B69A-BEF3947111BE}"/>
                    </a:ext>
                  </a:extLst>
                </p:cNvPr>
                <p:cNvPicPr/>
                <p:nvPr/>
              </p:nvPicPr>
              <p:blipFill>
                <a:blip r:embed="rId498"/>
                <a:stretch>
                  <a:fillRect/>
                </a:stretch>
              </p:blipFill>
              <p:spPr>
                <a:xfrm>
                  <a:off x="7316939" y="5618851"/>
                  <a:ext cx="2131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8" name="Freihand 307">
                  <a:extLst>
                    <a:ext uri="{FF2B5EF4-FFF2-40B4-BE49-F238E27FC236}">
                      <a16:creationId xmlns:a16="http://schemas.microsoft.com/office/drawing/2014/main" id="{AB8C1DF0-A966-4F0E-B66D-6194EFEE6D0E}"/>
                    </a:ext>
                  </a:extLst>
                </p14:cNvPr>
                <p14:cNvContentPartPr/>
                <p14:nvPr/>
              </p14:nvContentPartPr>
              <p14:xfrm>
                <a:off x="7640219" y="5703451"/>
                <a:ext cx="302400" cy="56520"/>
              </p14:xfrm>
            </p:contentPart>
          </mc:Choice>
          <mc:Fallback>
            <p:pic>
              <p:nvPicPr>
                <p:cNvPr id="308" name="Freihand 307">
                  <a:extLst>
                    <a:ext uri="{FF2B5EF4-FFF2-40B4-BE49-F238E27FC236}">
                      <a16:creationId xmlns:a16="http://schemas.microsoft.com/office/drawing/2014/main" id="{AB8C1DF0-A966-4F0E-B66D-6194EFEE6D0E}"/>
                    </a:ext>
                  </a:extLst>
                </p:cNvPr>
                <p:cNvPicPr/>
                <p:nvPr/>
              </p:nvPicPr>
              <p:blipFill>
                <a:blip r:embed="rId500"/>
                <a:stretch>
                  <a:fillRect/>
                </a:stretch>
              </p:blipFill>
              <p:spPr>
                <a:xfrm>
                  <a:off x="7635899" y="5699131"/>
                  <a:ext cx="3110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9" name="Freihand 308">
                  <a:extLst>
                    <a:ext uri="{FF2B5EF4-FFF2-40B4-BE49-F238E27FC236}">
                      <a16:creationId xmlns:a16="http://schemas.microsoft.com/office/drawing/2014/main" id="{A11E49E4-AA1F-4C0D-AE3C-1C17C86E771D}"/>
                    </a:ext>
                  </a:extLst>
                </p14:cNvPr>
                <p14:cNvContentPartPr/>
                <p14:nvPr/>
              </p14:nvContentPartPr>
              <p14:xfrm>
                <a:off x="7942619" y="5649451"/>
                <a:ext cx="28800" cy="23400"/>
              </p14:xfrm>
            </p:contentPart>
          </mc:Choice>
          <mc:Fallback>
            <p:pic>
              <p:nvPicPr>
                <p:cNvPr id="309" name="Freihand 308">
                  <a:extLst>
                    <a:ext uri="{FF2B5EF4-FFF2-40B4-BE49-F238E27FC236}">
                      <a16:creationId xmlns:a16="http://schemas.microsoft.com/office/drawing/2014/main" id="{A11E49E4-AA1F-4C0D-AE3C-1C17C86E771D}"/>
                    </a:ext>
                  </a:extLst>
                </p:cNvPr>
                <p:cNvPicPr/>
                <p:nvPr/>
              </p:nvPicPr>
              <p:blipFill>
                <a:blip r:embed="rId502"/>
                <a:stretch>
                  <a:fillRect/>
                </a:stretch>
              </p:blipFill>
              <p:spPr>
                <a:xfrm>
                  <a:off x="7938299" y="5645131"/>
                  <a:ext cx="37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0" name="Freihand 309">
                  <a:extLst>
                    <a:ext uri="{FF2B5EF4-FFF2-40B4-BE49-F238E27FC236}">
                      <a16:creationId xmlns:a16="http://schemas.microsoft.com/office/drawing/2014/main" id="{B130B6C2-E20B-48AA-9FB8-1A71B00E0948}"/>
                    </a:ext>
                  </a:extLst>
                </p14:cNvPr>
                <p14:cNvContentPartPr/>
                <p14:nvPr/>
              </p14:nvContentPartPr>
              <p14:xfrm>
                <a:off x="7965659" y="5690491"/>
                <a:ext cx="83160" cy="197640"/>
              </p14:xfrm>
            </p:contentPart>
          </mc:Choice>
          <mc:Fallback>
            <p:pic>
              <p:nvPicPr>
                <p:cNvPr id="310" name="Freihand 309">
                  <a:extLst>
                    <a:ext uri="{FF2B5EF4-FFF2-40B4-BE49-F238E27FC236}">
                      <a16:creationId xmlns:a16="http://schemas.microsoft.com/office/drawing/2014/main" id="{B130B6C2-E20B-48AA-9FB8-1A71B00E0948}"/>
                    </a:ext>
                  </a:extLst>
                </p:cNvPr>
                <p:cNvPicPr/>
                <p:nvPr/>
              </p:nvPicPr>
              <p:blipFill>
                <a:blip r:embed="rId504"/>
                <a:stretch>
                  <a:fillRect/>
                </a:stretch>
              </p:blipFill>
              <p:spPr>
                <a:xfrm>
                  <a:off x="7961339" y="5686171"/>
                  <a:ext cx="91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1" name="Freihand 310">
                  <a:extLst>
                    <a:ext uri="{FF2B5EF4-FFF2-40B4-BE49-F238E27FC236}">
                      <a16:creationId xmlns:a16="http://schemas.microsoft.com/office/drawing/2014/main" id="{B1DF80F2-B8A9-4754-A454-C925AF1615E2}"/>
                    </a:ext>
                  </a:extLst>
                </p14:cNvPr>
                <p14:cNvContentPartPr/>
                <p14:nvPr/>
              </p14:nvContentPartPr>
              <p14:xfrm>
                <a:off x="8080139" y="5589331"/>
                <a:ext cx="190800" cy="147240"/>
              </p14:xfrm>
            </p:contentPart>
          </mc:Choice>
          <mc:Fallback>
            <p:pic>
              <p:nvPicPr>
                <p:cNvPr id="311" name="Freihand 310">
                  <a:extLst>
                    <a:ext uri="{FF2B5EF4-FFF2-40B4-BE49-F238E27FC236}">
                      <a16:creationId xmlns:a16="http://schemas.microsoft.com/office/drawing/2014/main" id="{B1DF80F2-B8A9-4754-A454-C925AF1615E2}"/>
                    </a:ext>
                  </a:extLst>
                </p:cNvPr>
                <p:cNvPicPr/>
                <p:nvPr/>
              </p:nvPicPr>
              <p:blipFill>
                <a:blip r:embed="rId506"/>
                <a:stretch>
                  <a:fillRect/>
                </a:stretch>
              </p:blipFill>
              <p:spPr>
                <a:xfrm>
                  <a:off x="8075819" y="5585011"/>
                  <a:ext cx="199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2" name="Freihand 311">
                  <a:extLst>
                    <a:ext uri="{FF2B5EF4-FFF2-40B4-BE49-F238E27FC236}">
                      <a16:creationId xmlns:a16="http://schemas.microsoft.com/office/drawing/2014/main" id="{5C1CBBAE-4476-42A8-9321-F8353293B80B}"/>
                    </a:ext>
                  </a:extLst>
                </p14:cNvPr>
                <p14:cNvContentPartPr/>
                <p14:nvPr/>
              </p14:nvContentPartPr>
              <p14:xfrm>
                <a:off x="8277059" y="5657011"/>
                <a:ext cx="93240" cy="94320"/>
              </p14:xfrm>
            </p:contentPart>
          </mc:Choice>
          <mc:Fallback>
            <p:pic>
              <p:nvPicPr>
                <p:cNvPr id="312" name="Freihand 311">
                  <a:extLst>
                    <a:ext uri="{FF2B5EF4-FFF2-40B4-BE49-F238E27FC236}">
                      <a16:creationId xmlns:a16="http://schemas.microsoft.com/office/drawing/2014/main" id="{5C1CBBAE-4476-42A8-9321-F8353293B80B}"/>
                    </a:ext>
                  </a:extLst>
                </p:cNvPr>
                <p:cNvPicPr/>
                <p:nvPr/>
              </p:nvPicPr>
              <p:blipFill>
                <a:blip r:embed="rId508"/>
                <a:stretch>
                  <a:fillRect/>
                </a:stretch>
              </p:blipFill>
              <p:spPr>
                <a:xfrm>
                  <a:off x="8272739" y="5652691"/>
                  <a:ext cx="101880" cy="102960"/>
                </a:xfrm>
                <a:prstGeom prst="rect">
                  <a:avLst/>
                </a:prstGeom>
              </p:spPr>
            </p:pic>
          </mc:Fallback>
        </mc:AlternateContent>
      </p:grpSp>
      <p:grpSp>
        <p:nvGrpSpPr>
          <p:cNvPr id="321" name="Gruppieren 320">
            <a:extLst>
              <a:ext uri="{FF2B5EF4-FFF2-40B4-BE49-F238E27FC236}">
                <a16:creationId xmlns:a16="http://schemas.microsoft.com/office/drawing/2014/main" id="{9D1B49C4-4AA1-454C-A61E-FAC8EB09C888}"/>
              </a:ext>
            </a:extLst>
          </p:cNvPr>
          <p:cNvGrpSpPr/>
          <p:nvPr/>
        </p:nvGrpSpPr>
        <p:grpSpPr>
          <a:xfrm>
            <a:off x="1622099" y="5813611"/>
            <a:ext cx="1041840" cy="511200"/>
            <a:chOff x="1622099" y="5813611"/>
            <a:chExt cx="1041840" cy="511200"/>
          </a:xfrm>
        </p:grpSpPr>
        <mc:AlternateContent xmlns:mc="http://schemas.openxmlformats.org/markup-compatibility/2006">
          <mc:Choice xmlns:p14="http://schemas.microsoft.com/office/powerpoint/2010/main" Requires="p14">
            <p:contentPart p14:bwMode="auto" r:id="rId509">
              <p14:nvContentPartPr>
                <p14:cNvPr id="272" name="Freihand 271">
                  <a:extLst>
                    <a:ext uri="{FF2B5EF4-FFF2-40B4-BE49-F238E27FC236}">
                      <a16:creationId xmlns:a16="http://schemas.microsoft.com/office/drawing/2014/main" id="{C8D94C52-DB81-432C-8C5F-54B3AE9A4A0D}"/>
                    </a:ext>
                  </a:extLst>
                </p14:cNvPr>
                <p14:cNvContentPartPr/>
                <p14:nvPr/>
              </p14:nvContentPartPr>
              <p14:xfrm>
                <a:off x="1661339" y="5889571"/>
                <a:ext cx="116280" cy="108000"/>
              </p14:xfrm>
            </p:contentPart>
          </mc:Choice>
          <mc:Fallback>
            <p:pic>
              <p:nvPicPr>
                <p:cNvPr id="272" name="Freihand 271">
                  <a:extLst>
                    <a:ext uri="{FF2B5EF4-FFF2-40B4-BE49-F238E27FC236}">
                      <a16:creationId xmlns:a16="http://schemas.microsoft.com/office/drawing/2014/main" id="{C8D94C52-DB81-432C-8C5F-54B3AE9A4A0D}"/>
                    </a:ext>
                  </a:extLst>
                </p:cNvPr>
                <p:cNvPicPr/>
                <p:nvPr/>
              </p:nvPicPr>
              <p:blipFill>
                <a:blip r:embed="rId510"/>
                <a:stretch>
                  <a:fillRect/>
                </a:stretch>
              </p:blipFill>
              <p:spPr>
                <a:xfrm>
                  <a:off x="1657019" y="5885251"/>
                  <a:ext cx="12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3" name="Freihand 272">
                  <a:extLst>
                    <a:ext uri="{FF2B5EF4-FFF2-40B4-BE49-F238E27FC236}">
                      <a16:creationId xmlns:a16="http://schemas.microsoft.com/office/drawing/2014/main" id="{E5C318E6-3860-4C11-B401-A8C3E3D6DB6A}"/>
                    </a:ext>
                  </a:extLst>
                </p14:cNvPr>
                <p14:cNvContentPartPr/>
                <p14:nvPr/>
              </p14:nvContentPartPr>
              <p14:xfrm>
                <a:off x="1826219" y="5889931"/>
                <a:ext cx="69120" cy="226440"/>
              </p14:xfrm>
            </p:contentPart>
          </mc:Choice>
          <mc:Fallback>
            <p:pic>
              <p:nvPicPr>
                <p:cNvPr id="273" name="Freihand 272">
                  <a:extLst>
                    <a:ext uri="{FF2B5EF4-FFF2-40B4-BE49-F238E27FC236}">
                      <a16:creationId xmlns:a16="http://schemas.microsoft.com/office/drawing/2014/main" id="{E5C318E6-3860-4C11-B401-A8C3E3D6DB6A}"/>
                    </a:ext>
                  </a:extLst>
                </p:cNvPr>
                <p:cNvPicPr/>
                <p:nvPr/>
              </p:nvPicPr>
              <p:blipFill>
                <a:blip r:embed="rId512"/>
                <a:stretch>
                  <a:fillRect/>
                </a:stretch>
              </p:blipFill>
              <p:spPr>
                <a:xfrm>
                  <a:off x="1821899" y="5885611"/>
                  <a:ext cx="777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74" name="Freihand 273">
                  <a:extLst>
                    <a:ext uri="{FF2B5EF4-FFF2-40B4-BE49-F238E27FC236}">
                      <a16:creationId xmlns:a16="http://schemas.microsoft.com/office/drawing/2014/main" id="{19DB5F2E-D85D-4075-9981-A7F5DB288538}"/>
                    </a:ext>
                  </a:extLst>
                </p14:cNvPr>
                <p14:cNvContentPartPr/>
                <p14:nvPr/>
              </p14:nvContentPartPr>
              <p14:xfrm>
                <a:off x="1963739" y="5871571"/>
                <a:ext cx="329040" cy="81720"/>
              </p14:xfrm>
            </p:contentPart>
          </mc:Choice>
          <mc:Fallback>
            <p:pic>
              <p:nvPicPr>
                <p:cNvPr id="274" name="Freihand 273">
                  <a:extLst>
                    <a:ext uri="{FF2B5EF4-FFF2-40B4-BE49-F238E27FC236}">
                      <a16:creationId xmlns:a16="http://schemas.microsoft.com/office/drawing/2014/main" id="{19DB5F2E-D85D-4075-9981-A7F5DB288538}"/>
                    </a:ext>
                  </a:extLst>
                </p:cNvPr>
                <p:cNvPicPr/>
                <p:nvPr/>
              </p:nvPicPr>
              <p:blipFill>
                <a:blip r:embed="rId514"/>
                <a:stretch>
                  <a:fillRect/>
                </a:stretch>
              </p:blipFill>
              <p:spPr>
                <a:xfrm>
                  <a:off x="1959419" y="5867251"/>
                  <a:ext cx="337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75" name="Freihand 274">
                  <a:extLst>
                    <a:ext uri="{FF2B5EF4-FFF2-40B4-BE49-F238E27FC236}">
                      <a16:creationId xmlns:a16="http://schemas.microsoft.com/office/drawing/2014/main" id="{B64B00B6-0486-49F3-A80F-7AF1EFE5450F}"/>
                    </a:ext>
                  </a:extLst>
                </p14:cNvPr>
                <p14:cNvContentPartPr/>
                <p14:nvPr/>
              </p14:nvContentPartPr>
              <p14:xfrm>
                <a:off x="2241299" y="5813611"/>
                <a:ext cx="360" cy="360"/>
              </p14:xfrm>
            </p:contentPart>
          </mc:Choice>
          <mc:Fallback>
            <p:pic>
              <p:nvPicPr>
                <p:cNvPr id="275" name="Freihand 274">
                  <a:extLst>
                    <a:ext uri="{FF2B5EF4-FFF2-40B4-BE49-F238E27FC236}">
                      <a16:creationId xmlns:a16="http://schemas.microsoft.com/office/drawing/2014/main" id="{B64B00B6-0486-49F3-A80F-7AF1EFE5450F}"/>
                    </a:ext>
                  </a:extLst>
                </p:cNvPr>
                <p:cNvPicPr/>
                <p:nvPr/>
              </p:nvPicPr>
              <p:blipFill>
                <a:blip r:embed="rId118"/>
                <a:stretch>
                  <a:fillRect/>
                </a:stretch>
              </p:blipFill>
              <p:spPr>
                <a:xfrm>
                  <a:off x="2236979" y="58092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6" name="Freihand 275">
                  <a:extLst>
                    <a:ext uri="{FF2B5EF4-FFF2-40B4-BE49-F238E27FC236}">
                      <a16:creationId xmlns:a16="http://schemas.microsoft.com/office/drawing/2014/main" id="{99221DAC-5DD8-44B2-8CD3-FCBE749E57C6}"/>
                    </a:ext>
                  </a:extLst>
                </p14:cNvPr>
                <p14:cNvContentPartPr/>
                <p14:nvPr/>
              </p14:nvContentPartPr>
              <p14:xfrm>
                <a:off x="2469179" y="5894611"/>
                <a:ext cx="176760" cy="46080"/>
              </p14:xfrm>
            </p:contentPart>
          </mc:Choice>
          <mc:Fallback>
            <p:pic>
              <p:nvPicPr>
                <p:cNvPr id="276" name="Freihand 275">
                  <a:extLst>
                    <a:ext uri="{FF2B5EF4-FFF2-40B4-BE49-F238E27FC236}">
                      <a16:creationId xmlns:a16="http://schemas.microsoft.com/office/drawing/2014/main" id="{99221DAC-5DD8-44B2-8CD3-FCBE749E57C6}"/>
                    </a:ext>
                  </a:extLst>
                </p:cNvPr>
                <p:cNvPicPr/>
                <p:nvPr/>
              </p:nvPicPr>
              <p:blipFill>
                <a:blip r:embed="rId517"/>
                <a:stretch>
                  <a:fillRect/>
                </a:stretch>
              </p:blipFill>
              <p:spPr>
                <a:xfrm>
                  <a:off x="2464859" y="5890291"/>
                  <a:ext cx="185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4" name="Freihand 313">
                  <a:extLst>
                    <a:ext uri="{FF2B5EF4-FFF2-40B4-BE49-F238E27FC236}">
                      <a16:creationId xmlns:a16="http://schemas.microsoft.com/office/drawing/2014/main" id="{83B475A8-C545-4DAE-A25F-D8FBAAC531E7}"/>
                    </a:ext>
                  </a:extLst>
                </p14:cNvPr>
                <p14:cNvContentPartPr/>
                <p14:nvPr/>
              </p14:nvContentPartPr>
              <p14:xfrm>
                <a:off x="1622099" y="6143371"/>
                <a:ext cx="50760" cy="181440"/>
              </p14:xfrm>
            </p:contentPart>
          </mc:Choice>
          <mc:Fallback>
            <p:pic>
              <p:nvPicPr>
                <p:cNvPr id="314" name="Freihand 313">
                  <a:extLst>
                    <a:ext uri="{FF2B5EF4-FFF2-40B4-BE49-F238E27FC236}">
                      <a16:creationId xmlns:a16="http://schemas.microsoft.com/office/drawing/2014/main" id="{83B475A8-C545-4DAE-A25F-D8FBAAC531E7}"/>
                    </a:ext>
                  </a:extLst>
                </p:cNvPr>
                <p:cNvPicPr/>
                <p:nvPr/>
              </p:nvPicPr>
              <p:blipFill>
                <a:blip r:embed="rId519"/>
                <a:stretch>
                  <a:fillRect/>
                </a:stretch>
              </p:blipFill>
              <p:spPr>
                <a:xfrm>
                  <a:off x="1617779" y="6139051"/>
                  <a:ext cx="59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5" name="Freihand 314">
                  <a:extLst>
                    <a:ext uri="{FF2B5EF4-FFF2-40B4-BE49-F238E27FC236}">
                      <a16:creationId xmlns:a16="http://schemas.microsoft.com/office/drawing/2014/main" id="{798117CD-D02B-424B-848A-8E1C85F92BD5}"/>
                    </a:ext>
                  </a:extLst>
                </p14:cNvPr>
                <p14:cNvContentPartPr/>
                <p14:nvPr/>
              </p14:nvContentPartPr>
              <p14:xfrm>
                <a:off x="1735139" y="6193771"/>
                <a:ext cx="476640" cy="120240"/>
              </p14:xfrm>
            </p:contentPart>
          </mc:Choice>
          <mc:Fallback>
            <p:pic>
              <p:nvPicPr>
                <p:cNvPr id="315" name="Freihand 314">
                  <a:extLst>
                    <a:ext uri="{FF2B5EF4-FFF2-40B4-BE49-F238E27FC236}">
                      <a16:creationId xmlns:a16="http://schemas.microsoft.com/office/drawing/2014/main" id="{798117CD-D02B-424B-848A-8E1C85F92BD5}"/>
                    </a:ext>
                  </a:extLst>
                </p:cNvPr>
                <p:cNvPicPr/>
                <p:nvPr/>
              </p:nvPicPr>
              <p:blipFill>
                <a:blip r:embed="rId521"/>
                <a:stretch>
                  <a:fillRect/>
                </a:stretch>
              </p:blipFill>
              <p:spPr>
                <a:xfrm>
                  <a:off x="1730819" y="6189451"/>
                  <a:ext cx="485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7" name="Freihand 316">
                  <a:extLst>
                    <a:ext uri="{FF2B5EF4-FFF2-40B4-BE49-F238E27FC236}">
                      <a16:creationId xmlns:a16="http://schemas.microsoft.com/office/drawing/2014/main" id="{B3D49862-287C-4CB8-84E2-E755AAECA8FB}"/>
                    </a:ext>
                  </a:extLst>
                </p14:cNvPr>
                <p14:cNvContentPartPr/>
                <p14:nvPr/>
              </p14:nvContentPartPr>
              <p14:xfrm>
                <a:off x="2200619" y="6194131"/>
                <a:ext cx="104760" cy="68760"/>
              </p14:xfrm>
            </p:contentPart>
          </mc:Choice>
          <mc:Fallback>
            <p:pic>
              <p:nvPicPr>
                <p:cNvPr id="317" name="Freihand 316">
                  <a:extLst>
                    <a:ext uri="{FF2B5EF4-FFF2-40B4-BE49-F238E27FC236}">
                      <a16:creationId xmlns:a16="http://schemas.microsoft.com/office/drawing/2014/main" id="{B3D49862-287C-4CB8-84E2-E755AAECA8FB}"/>
                    </a:ext>
                  </a:extLst>
                </p:cNvPr>
                <p:cNvPicPr/>
                <p:nvPr/>
              </p:nvPicPr>
              <p:blipFill>
                <a:blip r:embed="rId523"/>
                <a:stretch>
                  <a:fillRect/>
                </a:stretch>
              </p:blipFill>
              <p:spPr>
                <a:xfrm>
                  <a:off x="2196299" y="6189811"/>
                  <a:ext cx="113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8" name="Freihand 317">
                  <a:extLst>
                    <a:ext uri="{FF2B5EF4-FFF2-40B4-BE49-F238E27FC236}">
                      <a16:creationId xmlns:a16="http://schemas.microsoft.com/office/drawing/2014/main" id="{11DAEA64-54E5-4E34-AFC4-88A4CA63F39E}"/>
                    </a:ext>
                  </a:extLst>
                </p14:cNvPr>
                <p14:cNvContentPartPr/>
                <p14:nvPr/>
              </p14:nvContentPartPr>
              <p14:xfrm>
                <a:off x="2340299" y="6122851"/>
                <a:ext cx="169920" cy="131040"/>
              </p14:xfrm>
            </p:contentPart>
          </mc:Choice>
          <mc:Fallback>
            <p:pic>
              <p:nvPicPr>
                <p:cNvPr id="318" name="Freihand 317">
                  <a:extLst>
                    <a:ext uri="{FF2B5EF4-FFF2-40B4-BE49-F238E27FC236}">
                      <a16:creationId xmlns:a16="http://schemas.microsoft.com/office/drawing/2014/main" id="{11DAEA64-54E5-4E34-AFC4-88A4CA63F39E}"/>
                    </a:ext>
                  </a:extLst>
                </p:cNvPr>
                <p:cNvPicPr/>
                <p:nvPr/>
              </p:nvPicPr>
              <p:blipFill>
                <a:blip r:embed="rId525"/>
                <a:stretch>
                  <a:fillRect/>
                </a:stretch>
              </p:blipFill>
              <p:spPr>
                <a:xfrm>
                  <a:off x="2335979" y="6118531"/>
                  <a:ext cx="178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9" name="Freihand 318">
                  <a:extLst>
                    <a:ext uri="{FF2B5EF4-FFF2-40B4-BE49-F238E27FC236}">
                      <a16:creationId xmlns:a16="http://schemas.microsoft.com/office/drawing/2014/main" id="{87FBB565-3E26-42E0-86E6-FE8FDF901CCD}"/>
                    </a:ext>
                  </a:extLst>
                </p14:cNvPr>
                <p14:cNvContentPartPr/>
                <p14:nvPr/>
              </p14:nvContentPartPr>
              <p14:xfrm>
                <a:off x="2641619" y="6042211"/>
                <a:ext cx="22320" cy="116640"/>
              </p14:xfrm>
            </p:contentPart>
          </mc:Choice>
          <mc:Fallback>
            <p:pic>
              <p:nvPicPr>
                <p:cNvPr id="319" name="Freihand 318">
                  <a:extLst>
                    <a:ext uri="{FF2B5EF4-FFF2-40B4-BE49-F238E27FC236}">
                      <a16:creationId xmlns:a16="http://schemas.microsoft.com/office/drawing/2014/main" id="{87FBB565-3E26-42E0-86E6-FE8FDF901CCD}"/>
                    </a:ext>
                  </a:extLst>
                </p:cNvPr>
                <p:cNvPicPr/>
                <p:nvPr/>
              </p:nvPicPr>
              <p:blipFill>
                <a:blip r:embed="rId527"/>
                <a:stretch>
                  <a:fillRect/>
                </a:stretch>
              </p:blipFill>
              <p:spPr>
                <a:xfrm>
                  <a:off x="2637299" y="6037891"/>
                  <a:ext cx="30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20" name="Freihand 319">
                  <a:extLst>
                    <a:ext uri="{FF2B5EF4-FFF2-40B4-BE49-F238E27FC236}">
                      <a16:creationId xmlns:a16="http://schemas.microsoft.com/office/drawing/2014/main" id="{EB78D199-330D-4043-A892-A7193C9194AA}"/>
                    </a:ext>
                  </a:extLst>
                </p14:cNvPr>
                <p14:cNvContentPartPr/>
                <p14:nvPr/>
              </p14:nvContentPartPr>
              <p14:xfrm>
                <a:off x="2645579" y="6240211"/>
                <a:ext cx="14040" cy="23400"/>
              </p14:xfrm>
            </p:contentPart>
          </mc:Choice>
          <mc:Fallback>
            <p:pic>
              <p:nvPicPr>
                <p:cNvPr id="320" name="Freihand 319">
                  <a:extLst>
                    <a:ext uri="{FF2B5EF4-FFF2-40B4-BE49-F238E27FC236}">
                      <a16:creationId xmlns:a16="http://schemas.microsoft.com/office/drawing/2014/main" id="{EB78D199-330D-4043-A892-A7193C9194AA}"/>
                    </a:ext>
                  </a:extLst>
                </p:cNvPr>
                <p:cNvPicPr/>
                <p:nvPr/>
              </p:nvPicPr>
              <p:blipFill>
                <a:blip r:embed="rId529"/>
                <a:stretch>
                  <a:fillRect/>
                </a:stretch>
              </p:blipFill>
              <p:spPr>
                <a:xfrm>
                  <a:off x="2641259" y="6235891"/>
                  <a:ext cx="22680" cy="32040"/>
                </a:xfrm>
                <a:prstGeom prst="rect">
                  <a:avLst/>
                </a:prstGeom>
              </p:spPr>
            </p:pic>
          </mc:Fallback>
        </mc:AlternateContent>
      </p:grpSp>
    </p:spTree>
    <p:extLst>
      <p:ext uri="{BB962C8B-B14F-4D97-AF65-F5344CB8AC3E}">
        <p14:creationId xmlns:p14="http://schemas.microsoft.com/office/powerpoint/2010/main" val="55048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itle 1">
            <a:extLst>
              <a:ext uri="{FF2B5EF4-FFF2-40B4-BE49-F238E27FC236}">
                <a16:creationId xmlns:a16="http://schemas.microsoft.com/office/drawing/2014/main" id="{7BC7FE68-EC7C-38E8-8DB3-4C87344C9E61}"/>
              </a:ext>
            </a:extLst>
          </p:cNvPr>
          <p:cNvSpPr txBox="1">
            <a:spLocks/>
          </p:cNvSpPr>
          <p:nvPr/>
        </p:nvSpPr>
        <p:spPr>
          <a:xfrm>
            <a:off x="0" y="455511"/>
            <a:ext cx="12192000" cy="1316727"/>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dirty="0">
                <a:solidFill>
                  <a:sysClr val="windowText" lastClr="000000"/>
                </a:solidFill>
                <a:latin typeface="Times New Roman" panose="02020603050405020304" pitchFamily="18" charset="0"/>
                <a:cs typeface="Times New Roman" panose="02020603050405020304" pitchFamily="18" charset="0"/>
              </a:rPr>
              <a:t>Assume a classical situation in foreign trade, where a region is profiting from free market access to other countries with simultaneous protection of the own market. The entries in the payoff matrix represents the utility for both regions in different strategy combinations (EU,CN).</a:t>
            </a:r>
          </a:p>
          <a:p>
            <a:pPr algn="l"/>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r>
              <a:rPr lang="en-US" sz="2000" dirty="0">
                <a:solidFill>
                  <a:sysClr val="windowText" lastClr="000000"/>
                </a:solidFill>
                <a:latin typeface="Times New Roman" panose="02020603050405020304" pitchFamily="18" charset="0"/>
                <a:cs typeface="Times New Roman" panose="02020603050405020304" pitchFamily="18" charset="0"/>
              </a:rPr>
              <a:t>Analyze this game for Nash-equilibria in pure strategies and </a:t>
            </a:r>
            <a:r>
              <a:rPr lang="en-US" sz="2000" dirty="0" err="1">
                <a:solidFill>
                  <a:sysClr val="windowText" lastClr="000000"/>
                </a:solidFill>
                <a:latin typeface="Times New Roman" panose="02020603050405020304" pitchFamily="18" charset="0"/>
                <a:cs typeface="Times New Roman" panose="02020603050405020304" pitchFamily="18" charset="0"/>
              </a:rPr>
              <a:t>interprete</a:t>
            </a:r>
            <a:r>
              <a:rPr lang="en-US" sz="2000" dirty="0">
                <a:solidFill>
                  <a:sysClr val="windowText" lastClr="000000"/>
                </a:solidFill>
                <a:latin typeface="Times New Roman" panose="02020603050405020304" pitchFamily="18" charset="0"/>
                <a:cs typeface="Times New Roman" panose="02020603050405020304" pitchFamily="18" charset="0"/>
              </a:rPr>
              <a:t> the result!</a:t>
            </a:r>
          </a:p>
        </p:txBody>
      </p:sp>
      <p:pic>
        <p:nvPicPr>
          <p:cNvPr id="5" name="Grafik 4">
            <a:extLst>
              <a:ext uri="{FF2B5EF4-FFF2-40B4-BE49-F238E27FC236}">
                <a16:creationId xmlns:a16="http://schemas.microsoft.com/office/drawing/2014/main" id="{80DB9977-1CB2-2A20-DED2-B4CC358F7083}"/>
              </a:ext>
            </a:extLst>
          </p:cNvPr>
          <p:cNvPicPr>
            <a:picLocks noChangeAspect="1"/>
          </p:cNvPicPr>
          <p:nvPr/>
        </p:nvPicPr>
        <p:blipFill>
          <a:blip r:embed="rId3"/>
          <a:stretch>
            <a:fillRect/>
          </a:stretch>
        </p:blipFill>
        <p:spPr>
          <a:xfrm>
            <a:off x="94205" y="2246131"/>
            <a:ext cx="6146800" cy="18796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7670CE0-3796-4789-B635-73DAB5CC8FCB}"/>
                  </a:ext>
                </a:extLst>
              </p14:cNvPr>
              <p14:cNvContentPartPr/>
              <p14:nvPr/>
            </p14:nvContentPartPr>
            <p14:xfrm>
              <a:off x="1770059" y="2606011"/>
              <a:ext cx="212760" cy="35640"/>
            </p14:xfrm>
          </p:contentPart>
        </mc:Choice>
        <mc:Fallback>
          <p:pic>
            <p:nvPicPr>
              <p:cNvPr id="2" name="Freihand 1">
                <a:extLst>
                  <a:ext uri="{FF2B5EF4-FFF2-40B4-BE49-F238E27FC236}">
                    <a16:creationId xmlns:a16="http://schemas.microsoft.com/office/drawing/2014/main" id="{17670CE0-3796-4789-B635-73DAB5CC8FCB}"/>
                  </a:ext>
                </a:extLst>
              </p:cNvPr>
              <p:cNvPicPr/>
              <p:nvPr/>
            </p:nvPicPr>
            <p:blipFill>
              <a:blip r:embed="rId5"/>
              <a:stretch>
                <a:fillRect/>
              </a:stretch>
            </p:blipFill>
            <p:spPr>
              <a:xfrm>
                <a:off x="1765739" y="2601691"/>
                <a:ext cx="221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D4851C4D-DADF-4021-978E-7986C7F6645C}"/>
                  </a:ext>
                </a:extLst>
              </p14:cNvPr>
              <p14:cNvContentPartPr/>
              <p14:nvPr/>
            </p14:nvContentPartPr>
            <p14:xfrm>
              <a:off x="2746019" y="2642371"/>
              <a:ext cx="22320" cy="12240"/>
            </p14:xfrm>
          </p:contentPart>
        </mc:Choice>
        <mc:Fallback>
          <p:pic>
            <p:nvPicPr>
              <p:cNvPr id="7" name="Freihand 6">
                <a:extLst>
                  <a:ext uri="{FF2B5EF4-FFF2-40B4-BE49-F238E27FC236}">
                    <a16:creationId xmlns:a16="http://schemas.microsoft.com/office/drawing/2014/main" id="{D4851C4D-DADF-4021-978E-7986C7F6645C}"/>
                  </a:ext>
                </a:extLst>
              </p:cNvPr>
              <p:cNvPicPr/>
              <p:nvPr/>
            </p:nvPicPr>
            <p:blipFill>
              <a:blip r:embed="rId7"/>
              <a:stretch>
                <a:fillRect/>
              </a:stretch>
            </p:blipFill>
            <p:spPr>
              <a:xfrm>
                <a:off x="2741699" y="2638051"/>
                <a:ext cx="30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97958D2-90F3-4B90-B193-D6CDB39C9B5A}"/>
                  </a:ext>
                </a:extLst>
              </p14:cNvPr>
              <p14:cNvContentPartPr/>
              <p14:nvPr/>
            </p14:nvContentPartPr>
            <p14:xfrm>
              <a:off x="2733059" y="2641651"/>
              <a:ext cx="864720" cy="20520"/>
            </p14:xfrm>
          </p:contentPart>
        </mc:Choice>
        <mc:Fallback>
          <p:pic>
            <p:nvPicPr>
              <p:cNvPr id="8" name="Freihand 7">
                <a:extLst>
                  <a:ext uri="{FF2B5EF4-FFF2-40B4-BE49-F238E27FC236}">
                    <a16:creationId xmlns:a16="http://schemas.microsoft.com/office/drawing/2014/main" id="{997958D2-90F3-4B90-B193-D6CDB39C9B5A}"/>
                  </a:ext>
                </a:extLst>
              </p:cNvPr>
              <p:cNvPicPr/>
              <p:nvPr/>
            </p:nvPicPr>
            <p:blipFill>
              <a:blip r:embed="rId9"/>
              <a:stretch>
                <a:fillRect/>
              </a:stretch>
            </p:blipFill>
            <p:spPr>
              <a:xfrm>
                <a:off x="2728739" y="2637331"/>
                <a:ext cx="873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CE9EE02-3001-49C5-AFAC-1AD9E0128C57}"/>
                  </a:ext>
                </a:extLst>
              </p14:cNvPr>
              <p14:cNvContentPartPr/>
              <p14:nvPr/>
            </p14:nvContentPartPr>
            <p14:xfrm>
              <a:off x="1370099" y="2033971"/>
              <a:ext cx="2681640" cy="54000"/>
            </p14:xfrm>
          </p:contentPart>
        </mc:Choice>
        <mc:Fallback>
          <p:pic>
            <p:nvPicPr>
              <p:cNvPr id="9" name="Freihand 8">
                <a:extLst>
                  <a:ext uri="{FF2B5EF4-FFF2-40B4-BE49-F238E27FC236}">
                    <a16:creationId xmlns:a16="http://schemas.microsoft.com/office/drawing/2014/main" id="{8CE9EE02-3001-49C5-AFAC-1AD9E0128C57}"/>
                  </a:ext>
                </a:extLst>
              </p:cNvPr>
              <p:cNvPicPr/>
              <p:nvPr/>
            </p:nvPicPr>
            <p:blipFill>
              <a:blip r:embed="rId11"/>
              <a:stretch>
                <a:fillRect/>
              </a:stretch>
            </p:blipFill>
            <p:spPr>
              <a:xfrm>
                <a:off x="1365779" y="2029651"/>
                <a:ext cx="2690280" cy="62640"/>
              </a:xfrm>
              <a:prstGeom prst="rect">
                <a:avLst/>
              </a:prstGeom>
            </p:spPr>
          </p:pic>
        </mc:Fallback>
      </mc:AlternateContent>
      <p:pic>
        <p:nvPicPr>
          <p:cNvPr id="11" name="Grafik 10">
            <a:extLst>
              <a:ext uri="{FF2B5EF4-FFF2-40B4-BE49-F238E27FC236}">
                <a16:creationId xmlns:a16="http://schemas.microsoft.com/office/drawing/2014/main" id="{67B76B1A-9404-4136-AFED-C1ADB4AF6329}"/>
              </a:ext>
            </a:extLst>
          </p:cNvPr>
          <p:cNvPicPr>
            <a:picLocks noChangeAspect="1"/>
          </p:cNvPicPr>
          <p:nvPr/>
        </p:nvPicPr>
        <p:blipFill>
          <a:blip r:embed="rId12"/>
          <a:stretch>
            <a:fillRect/>
          </a:stretch>
        </p:blipFill>
        <p:spPr>
          <a:xfrm>
            <a:off x="6253965" y="2209774"/>
            <a:ext cx="5681873" cy="647239"/>
          </a:xfrm>
          <a:prstGeom prst="rect">
            <a:avLst/>
          </a:prstGeom>
        </p:spPr>
      </p:pic>
      <mc:AlternateContent xmlns:mc="http://schemas.openxmlformats.org/markup-compatibility/2006">
        <mc:Choice xmlns:p14="http://schemas.microsoft.com/office/powerpoint/2010/main" Requires="p14">
          <p:contentPart p14:bwMode="auto" r:id="rId13">
            <p14:nvContentPartPr>
              <p14:cNvPr id="85" name="Freihand 84">
                <a:extLst>
                  <a:ext uri="{FF2B5EF4-FFF2-40B4-BE49-F238E27FC236}">
                    <a16:creationId xmlns:a16="http://schemas.microsoft.com/office/drawing/2014/main" id="{DB8955C7-48EB-495E-A52C-1BB9D5D3CF31}"/>
                  </a:ext>
                </a:extLst>
              </p14:cNvPr>
              <p14:cNvContentPartPr/>
              <p14:nvPr/>
            </p14:nvContentPartPr>
            <p14:xfrm>
              <a:off x="3945899" y="4192891"/>
              <a:ext cx="102240" cy="145440"/>
            </p14:xfrm>
          </p:contentPart>
        </mc:Choice>
        <mc:Fallback>
          <p:pic>
            <p:nvPicPr>
              <p:cNvPr id="85" name="Freihand 84">
                <a:extLst>
                  <a:ext uri="{FF2B5EF4-FFF2-40B4-BE49-F238E27FC236}">
                    <a16:creationId xmlns:a16="http://schemas.microsoft.com/office/drawing/2014/main" id="{DB8955C7-48EB-495E-A52C-1BB9D5D3CF31}"/>
                  </a:ext>
                </a:extLst>
              </p:cNvPr>
              <p:cNvPicPr/>
              <p:nvPr/>
            </p:nvPicPr>
            <p:blipFill>
              <a:blip r:embed="rId14"/>
              <a:stretch>
                <a:fillRect/>
              </a:stretch>
            </p:blipFill>
            <p:spPr>
              <a:xfrm>
                <a:off x="3941579" y="4188571"/>
                <a:ext cx="110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7" name="Freihand 86">
                <a:extLst>
                  <a:ext uri="{FF2B5EF4-FFF2-40B4-BE49-F238E27FC236}">
                    <a16:creationId xmlns:a16="http://schemas.microsoft.com/office/drawing/2014/main" id="{E798AE82-808D-48FA-91F1-1708824BD5EE}"/>
                  </a:ext>
                </a:extLst>
              </p14:cNvPr>
              <p14:cNvContentPartPr/>
              <p14:nvPr/>
            </p14:nvContentPartPr>
            <p14:xfrm>
              <a:off x="2977859" y="3904171"/>
              <a:ext cx="99000" cy="19440"/>
            </p14:xfrm>
          </p:contentPart>
        </mc:Choice>
        <mc:Fallback>
          <p:pic>
            <p:nvPicPr>
              <p:cNvPr id="87" name="Freihand 86">
                <a:extLst>
                  <a:ext uri="{FF2B5EF4-FFF2-40B4-BE49-F238E27FC236}">
                    <a16:creationId xmlns:a16="http://schemas.microsoft.com/office/drawing/2014/main" id="{E798AE82-808D-48FA-91F1-1708824BD5EE}"/>
                  </a:ext>
                </a:extLst>
              </p:cNvPr>
              <p:cNvPicPr/>
              <p:nvPr/>
            </p:nvPicPr>
            <p:blipFill>
              <a:blip r:embed="rId16"/>
              <a:stretch>
                <a:fillRect/>
              </a:stretch>
            </p:blipFill>
            <p:spPr>
              <a:xfrm>
                <a:off x="2973539" y="3899851"/>
                <a:ext cx="107640" cy="28080"/>
              </a:xfrm>
              <a:prstGeom prst="rect">
                <a:avLst/>
              </a:prstGeom>
            </p:spPr>
          </p:pic>
        </mc:Fallback>
      </mc:AlternateContent>
      <p:grpSp>
        <p:nvGrpSpPr>
          <p:cNvPr id="90" name="Gruppieren 89">
            <a:extLst>
              <a:ext uri="{FF2B5EF4-FFF2-40B4-BE49-F238E27FC236}">
                <a16:creationId xmlns:a16="http://schemas.microsoft.com/office/drawing/2014/main" id="{C0F1AC14-183B-400A-89AB-BEA89A1AA643}"/>
              </a:ext>
            </a:extLst>
          </p:cNvPr>
          <p:cNvGrpSpPr/>
          <p:nvPr/>
        </p:nvGrpSpPr>
        <p:grpSpPr>
          <a:xfrm>
            <a:off x="3119339" y="2079691"/>
            <a:ext cx="129240" cy="326520"/>
            <a:chOff x="3119339" y="2079691"/>
            <a:chExt cx="129240" cy="326520"/>
          </a:xfrm>
        </p:grpSpPr>
        <mc:AlternateContent xmlns:mc="http://schemas.openxmlformats.org/markup-compatibility/2006">
          <mc:Choice xmlns:p14="http://schemas.microsoft.com/office/powerpoint/2010/main" Requires="p14">
            <p:contentPart p14:bwMode="auto" r:id="rId17">
              <p14:nvContentPartPr>
                <p14:cNvPr id="62" name="Freihand 61">
                  <a:extLst>
                    <a:ext uri="{FF2B5EF4-FFF2-40B4-BE49-F238E27FC236}">
                      <a16:creationId xmlns:a16="http://schemas.microsoft.com/office/drawing/2014/main" id="{45758186-40E6-475C-B410-3BFDE3045215}"/>
                    </a:ext>
                  </a:extLst>
                </p14:cNvPr>
                <p14:cNvContentPartPr/>
                <p14:nvPr/>
              </p14:nvContentPartPr>
              <p14:xfrm>
                <a:off x="3160379" y="2087611"/>
                <a:ext cx="24480" cy="234360"/>
              </p14:xfrm>
            </p:contentPart>
          </mc:Choice>
          <mc:Fallback>
            <p:pic>
              <p:nvPicPr>
                <p:cNvPr id="62" name="Freihand 61">
                  <a:extLst>
                    <a:ext uri="{FF2B5EF4-FFF2-40B4-BE49-F238E27FC236}">
                      <a16:creationId xmlns:a16="http://schemas.microsoft.com/office/drawing/2014/main" id="{45758186-40E6-475C-B410-3BFDE3045215}"/>
                    </a:ext>
                  </a:extLst>
                </p:cNvPr>
                <p:cNvPicPr/>
                <p:nvPr/>
              </p:nvPicPr>
              <p:blipFill>
                <a:blip r:embed="rId18"/>
                <a:stretch>
                  <a:fillRect/>
                </a:stretch>
              </p:blipFill>
              <p:spPr>
                <a:xfrm>
                  <a:off x="3156059" y="2083291"/>
                  <a:ext cx="33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3" name="Freihand 62">
                  <a:extLst>
                    <a:ext uri="{FF2B5EF4-FFF2-40B4-BE49-F238E27FC236}">
                      <a16:creationId xmlns:a16="http://schemas.microsoft.com/office/drawing/2014/main" id="{83F3A42C-024F-4B3B-B18F-10382C879C35}"/>
                    </a:ext>
                  </a:extLst>
                </p14:cNvPr>
                <p14:cNvContentPartPr/>
                <p14:nvPr/>
              </p14:nvContentPartPr>
              <p14:xfrm>
                <a:off x="3121859" y="2195251"/>
                <a:ext cx="126720" cy="173880"/>
              </p14:xfrm>
            </p:contentPart>
          </mc:Choice>
          <mc:Fallback>
            <p:pic>
              <p:nvPicPr>
                <p:cNvPr id="63" name="Freihand 62">
                  <a:extLst>
                    <a:ext uri="{FF2B5EF4-FFF2-40B4-BE49-F238E27FC236}">
                      <a16:creationId xmlns:a16="http://schemas.microsoft.com/office/drawing/2014/main" id="{83F3A42C-024F-4B3B-B18F-10382C879C35}"/>
                    </a:ext>
                  </a:extLst>
                </p:cNvPr>
                <p:cNvPicPr/>
                <p:nvPr/>
              </p:nvPicPr>
              <p:blipFill>
                <a:blip r:embed="rId20"/>
                <a:stretch>
                  <a:fillRect/>
                </a:stretch>
              </p:blipFill>
              <p:spPr>
                <a:xfrm>
                  <a:off x="3117539" y="2190931"/>
                  <a:ext cx="135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8" name="Freihand 87">
                  <a:extLst>
                    <a:ext uri="{FF2B5EF4-FFF2-40B4-BE49-F238E27FC236}">
                      <a16:creationId xmlns:a16="http://schemas.microsoft.com/office/drawing/2014/main" id="{6E363E0E-46BF-43A0-87F6-7BEBCF6E82FC}"/>
                    </a:ext>
                  </a:extLst>
                </p14:cNvPr>
                <p14:cNvContentPartPr/>
                <p14:nvPr/>
              </p14:nvContentPartPr>
              <p14:xfrm>
                <a:off x="3171539" y="2079691"/>
                <a:ext cx="20520" cy="224280"/>
              </p14:xfrm>
            </p:contentPart>
          </mc:Choice>
          <mc:Fallback>
            <p:pic>
              <p:nvPicPr>
                <p:cNvPr id="88" name="Freihand 87">
                  <a:extLst>
                    <a:ext uri="{FF2B5EF4-FFF2-40B4-BE49-F238E27FC236}">
                      <a16:creationId xmlns:a16="http://schemas.microsoft.com/office/drawing/2014/main" id="{6E363E0E-46BF-43A0-87F6-7BEBCF6E82FC}"/>
                    </a:ext>
                  </a:extLst>
                </p:cNvPr>
                <p:cNvPicPr/>
                <p:nvPr/>
              </p:nvPicPr>
              <p:blipFill>
                <a:blip r:embed="rId22"/>
                <a:stretch>
                  <a:fillRect/>
                </a:stretch>
              </p:blipFill>
              <p:spPr>
                <a:xfrm>
                  <a:off x="3167219" y="2075371"/>
                  <a:ext cx="29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9" name="Freihand 88">
                  <a:extLst>
                    <a:ext uri="{FF2B5EF4-FFF2-40B4-BE49-F238E27FC236}">
                      <a16:creationId xmlns:a16="http://schemas.microsoft.com/office/drawing/2014/main" id="{16008060-A2A7-4457-B947-13A5D8B58463}"/>
                    </a:ext>
                  </a:extLst>
                </p14:cNvPr>
                <p14:cNvContentPartPr/>
                <p14:nvPr/>
              </p14:nvContentPartPr>
              <p14:xfrm>
                <a:off x="3119339" y="2188771"/>
                <a:ext cx="126000" cy="217440"/>
              </p14:xfrm>
            </p:contentPart>
          </mc:Choice>
          <mc:Fallback>
            <p:pic>
              <p:nvPicPr>
                <p:cNvPr id="89" name="Freihand 88">
                  <a:extLst>
                    <a:ext uri="{FF2B5EF4-FFF2-40B4-BE49-F238E27FC236}">
                      <a16:creationId xmlns:a16="http://schemas.microsoft.com/office/drawing/2014/main" id="{16008060-A2A7-4457-B947-13A5D8B58463}"/>
                    </a:ext>
                  </a:extLst>
                </p:cNvPr>
                <p:cNvPicPr/>
                <p:nvPr/>
              </p:nvPicPr>
              <p:blipFill>
                <a:blip r:embed="rId24"/>
                <a:stretch>
                  <a:fillRect/>
                </a:stretch>
              </p:blipFill>
              <p:spPr>
                <a:xfrm>
                  <a:off x="3115019" y="2184451"/>
                  <a:ext cx="13464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25" name="Freihand 224">
                <a:extLst>
                  <a:ext uri="{FF2B5EF4-FFF2-40B4-BE49-F238E27FC236}">
                    <a16:creationId xmlns:a16="http://schemas.microsoft.com/office/drawing/2014/main" id="{983984D4-A691-4662-A639-EC2712636BFC}"/>
                  </a:ext>
                </a:extLst>
              </p14:cNvPr>
              <p14:cNvContentPartPr/>
              <p14:nvPr/>
            </p14:nvContentPartPr>
            <p14:xfrm>
              <a:off x="5014019" y="3920731"/>
              <a:ext cx="123840" cy="7920"/>
            </p14:xfrm>
          </p:contentPart>
        </mc:Choice>
        <mc:Fallback>
          <p:pic>
            <p:nvPicPr>
              <p:cNvPr id="225" name="Freihand 224">
                <a:extLst>
                  <a:ext uri="{FF2B5EF4-FFF2-40B4-BE49-F238E27FC236}">
                    <a16:creationId xmlns:a16="http://schemas.microsoft.com/office/drawing/2014/main" id="{983984D4-A691-4662-A639-EC2712636BFC}"/>
                  </a:ext>
                </a:extLst>
              </p:cNvPr>
              <p:cNvPicPr/>
              <p:nvPr/>
            </p:nvPicPr>
            <p:blipFill>
              <a:blip r:embed="rId26"/>
              <a:stretch>
                <a:fillRect/>
              </a:stretch>
            </p:blipFill>
            <p:spPr>
              <a:xfrm>
                <a:off x="5009699" y="3916411"/>
                <a:ext cx="132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0" name="Freihand 309">
                <a:extLst>
                  <a:ext uri="{FF2B5EF4-FFF2-40B4-BE49-F238E27FC236}">
                    <a16:creationId xmlns:a16="http://schemas.microsoft.com/office/drawing/2014/main" id="{AAD3773A-BE13-496F-BC79-BFE0DE741D77}"/>
                  </a:ext>
                </a:extLst>
              </p14:cNvPr>
              <p14:cNvContentPartPr/>
              <p14:nvPr/>
            </p14:nvContentPartPr>
            <p14:xfrm>
              <a:off x="5254499" y="3304411"/>
              <a:ext cx="110520" cy="9720"/>
            </p14:xfrm>
          </p:contentPart>
        </mc:Choice>
        <mc:Fallback>
          <p:pic>
            <p:nvPicPr>
              <p:cNvPr id="310" name="Freihand 309">
                <a:extLst>
                  <a:ext uri="{FF2B5EF4-FFF2-40B4-BE49-F238E27FC236}">
                    <a16:creationId xmlns:a16="http://schemas.microsoft.com/office/drawing/2014/main" id="{AAD3773A-BE13-496F-BC79-BFE0DE741D77}"/>
                  </a:ext>
                </a:extLst>
              </p:cNvPr>
              <p:cNvPicPr/>
              <p:nvPr/>
            </p:nvPicPr>
            <p:blipFill>
              <a:blip r:embed="rId28"/>
              <a:stretch>
                <a:fillRect/>
              </a:stretch>
            </p:blipFill>
            <p:spPr>
              <a:xfrm>
                <a:off x="5250179" y="3300091"/>
                <a:ext cx="119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1" name="Freihand 310">
                <a:extLst>
                  <a:ext uri="{FF2B5EF4-FFF2-40B4-BE49-F238E27FC236}">
                    <a16:creationId xmlns:a16="http://schemas.microsoft.com/office/drawing/2014/main" id="{0206C871-7B30-4747-9FD3-0F669A7CD243}"/>
                  </a:ext>
                </a:extLst>
              </p14:cNvPr>
              <p14:cNvContentPartPr/>
              <p14:nvPr/>
            </p14:nvContentPartPr>
            <p14:xfrm>
              <a:off x="5239739" y="3912091"/>
              <a:ext cx="138240" cy="18360"/>
            </p14:xfrm>
          </p:contentPart>
        </mc:Choice>
        <mc:Fallback>
          <p:pic>
            <p:nvPicPr>
              <p:cNvPr id="311" name="Freihand 310">
                <a:extLst>
                  <a:ext uri="{FF2B5EF4-FFF2-40B4-BE49-F238E27FC236}">
                    <a16:creationId xmlns:a16="http://schemas.microsoft.com/office/drawing/2014/main" id="{0206C871-7B30-4747-9FD3-0F669A7CD243}"/>
                  </a:ext>
                </a:extLst>
              </p:cNvPr>
              <p:cNvPicPr/>
              <p:nvPr/>
            </p:nvPicPr>
            <p:blipFill>
              <a:blip r:embed="rId30"/>
              <a:stretch>
                <a:fillRect/>
              </a:stretch>
            </p:blipFill>
            <p:spPr>
              <a:xfrm>
                <a:off x="5235419" y="3907771"/>
                <a:ext cx="146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12" name="Freihand 311">
                <a:extLst>
                  <a:ext uri="{FF2B5EF4-FFF2-40B4-BE49-F238E27FC236}">
                    <a16:creationId xmlns:a16="http://schemas.microsoft.com/office/drawing/2014/main" id="{B6BE0A15-002B-41E0-8CCA-88BAAF5C87A3}"/>
                  </a:ext>
                </a:extLst>
              </p14:cNvPr>
              <p14:cNvContentPartPr/>
              <p14:nvPr/>
            </p14:nvContentPartPr>
            <p14:xfrm>
              <a:off x="4897379" y="3595291"/>
              <a:ext cx="628560" cy="465840"/>
            </p14:xfrm>
          </p:contentPart>
        </mc:Choice>
        <mc:Fallback>
          <p:pic>
            <p:nvPicPr>
              <p:cNvPr id="312" name="Freihand 311">
                <a:extLst>
                  <a:ext uri="{FF2B5EF4-FFF2-40B4-BE49-F238E27FC236}">
                    <a16:creationId xmlns:a16="http://schemas.microsoft.com/office/drawing/2014/main" id="{B6BE0A15-002B-41E0-8CCA-88BAAF5C87A3}"/>
                  </a:ext>
                </a:extLst>
              </p:cNvPr>
              <p:cNvPicPr/>
              <p:nvPr/>
            </p:nvPicPr>
            <p:blipFill>
              <a:blip r:embed="rId32"/>
              <a:stretch>
                <a:fillRect/>
              </a:stretch>
            </p:blipFill>
            <p:spPr>
              <a:xfrm>
                <a:off x="4893059" y="3590971"/>
                <a:ext cx="63720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28" name="Freihand 427">
                <a:extLst>
                  <a:ext uri="{FF2B5EF4-FFF2-40B4-BE49-F238E27FC236}">
                    <a16:creationId xmlns:a16="http://schemas.microsoft.com/office/drawing/2014/main" id="{0C715F87-2A3E-4207-A91D-C25E3755D2EE}"/>
                  </a:ext>
                </a:extLst>
              </p14:cNvPr>
              <p14:cNvContentPartPr/>
              <p14:nvPr/>
            </p14:nvContentPartPr>
            <p14:xfrm>
              <a:off x="4258019" y="2022811"/>
              <a:ext cx="455040" cy="67320"/>
            </p14:xfrm>
          </p:contentPart>
        </mc:Choice>
        <mc:Fallback>
          <p:pic>
            <p:nvPicPr>
              <p:cNvPr id="428" name="Freihand 427">
                <a:extLst>
                  <a:ext uri="{FF2B5EF4-FFF2-40B4-BE49-F238E27FC236}">
                    <a16:creationId xmlns:a16="http://schemas.microsoft.com/office/drawing/2014/main" id="{0C715F87-2A3E-4207-A91D-C25E3755D2EE}"/>
                  </a:ext>
                </a:extLst>
              </p:cNvPr>
              <p:cNvPicPr/>
              <p:nvPr/>
            </p:nvPicPr>
            <p:blipFill>
              <a:blip r:embed="rId34"/>
              <a:stretch>
                <a:fillRect/>
              </a:stretch>
            </p:blipFill>
            <p:spPr>
              <a:xfrm>
                <a:off x="4253699" y="2018491"/>
                <a:ext cx="463680" cy="75960"/>
              </a:xfrm>
              <a:prstGeom prst="rect">
                <a:avLst/>
              </a:prstGeom>
            </p:spPr>
          </p:pic>
        </mc:Fallback>
      </mc:AlternateContent>
      <p:grpSp>
        <p:nvGrpSpPr>
          <p:cNvPr id="430" name="Gruppieren 429">
            <a:extLst>
              <a:ext uri="{FF2B5EF4-FFF2-40B4-BE49-F238E27FC236}">
                <a16:creationId xmlns:a16="http://schemas.microsoft.com/office/drawing/2014/main" id="{BCDE0D92-AE53-4AEA-8FC1-8590408ABB62}"/>
              </a:ext>
            </a:extLst>
          </p:cNvPr>
          <p:cNvGrpSpPr/>
          <p:nvPr/>
        </p:nvGrpSpPr>
        <p:grpSpPr>
          <a:xfrm>
            <a:off x="4172699" y="1603051"/>
            <a:ext cx="1706760" cy="824760"/>
            <a:chOff x="4172699" y="1603051"/>
            <a:chExt cx="1706760" cy="824760"/>
          </a:xfrm>
        </p:grpSpPr>
        <mc:AlternateContent xmlns:mc="http://schemas.openxmlformats.org/markup-compatibility/2006">
          <mc:Choice xmlns:p14="http://schemas.microsoft.com/office/powerpoint/2010/main" Requires="p14">
            <p:contentPart p14:bwMode="auto" r:id="rId35">
              <p14:nvContentPartPr>
                <p14:cNvPr id="149" name="Freihand 148">
                  <a:extLst>
                    <a:ext uri="{FF2B5EF4-FFF2-40B4-BE49-F238E27FC236}">
                      <a16:creationId xmlns:a16="http://schemas.microsoft.com/office/drawing/2014/main" id="{46F0075F-AC64-4658-8B9D-48EE72D1CBC4}"/>
                    </a:ext>
                  </a:extLst>
                </p14:cNvPr>
                <p14:cNvContentPartPr/>
                <p14:nvPr/>
              </p14:nvContentPartPr>
              <p14:xfrm>
                <a:off x="5127059" y="2188411"/>
                <a:ext cx="360" cy="360"/>
              </p14:xfrm>
            </p:contentPart>
          </mc:Choice>
          <mc:Fallback>
            <p:pic>
              <p:nvPicPr>
                <p:cNvPr id="149" name="Freihand 148">
                  <a:extLst>
                    <a:ext uri="{FF2B5EF4-FFF2-40B4-BE49-F238E27FC236}">
                      <a16:creationId xmlns:a16="http://schemas.microsoft.com/office/drawing/2014/main" id="{46F0075F-AC64-4658-8B9D-48EE72D1CBC4}"/>
                    </a:ext>
                  </a:extLst>
                </p:cNvPr>
                <p:cNvPicPr/>
                <p:nvPr/>
              </p:nvPicPr>
              <p:blipFill>
                <a:blip r:embed="rId36"/>
                <a:stretch>
                  <a:fillRect/>
                </a:stretch>
              </p:blipFill>
              <p:spPr>
                <a:xfrm>
                  <a:off x="5122739" y="2184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0" name="Freihand 149">
                  <a:extLst>
                    <a:ext uri="{FF2B5EF4-FFF2-40B4-BE49-F238E27FC236}">
                      <a16:creationId xmlns:a16="http://schemas.microsoft.com/office/drawing/2014/main" id="{B87D50D8-BDB3-4905-9AAB-4D9975069F3E}"/>
                    </a:ext>
                  </a:extLst>
                </p14:cNvPr>
                <p14:cNvContentPartPr/>
                <p14:nvPr/>
              </p14:nvContentPartPr>
              <p14:xfrm>
                <a:off x="5051459" y="2045851"/>
                <a:ext cx="189720" cy="381960"/>
              </p14:xfrm>
            </p:contentPart>
          </mc:Choice>
          <mc:Fallback>
            <p:pic>
              <p:nvPicPr>
                <p:cNvPr id="150" name="Freihand 149">
                  <a:extLst>
                    <a:ext uri="{FF2B5EF4-FFF2-40B4-BE49-F238E27FC236}">
                      <a16:creationId xmlns:a16="http://schemas.microsoft.com/office/drawing/2014/main" id="{B87D50D8-BDB3-4905-9AAB-4D9975069F3E}"/>
                    </a:ext>
                  </a:extLst>
                </p:cNvPr>
                <p:cNvPicPr/>
                <p:nvPr/>
              </p:nvPicPr>
              <p:blipFill>
                <a:blip r:embed="rId38"/>
                <a:stretch>
                  <a:fillRect/>
                </a:stretch>
              </p:blipFill>
              <p:spPr>
                <a:xfrm>
                  <a:off x="5047139" y="2041531"/>
                  <a:ext cx="19836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9" name="Freihand 428">
                  <a:extLst>
                    <a:ext uri="{FF2B5EF4-FFF2-40B4-BE49-F238E27FC236}">
                      <a16:creationId xmlns:a16="http://schemas.microsoft.com/office/drawing/2014/main" id="{99581CA9-1FD7-464B-9CEA-62C397DEC017}"/>
                    </a:ext>
                  </a:extLst>
                </p14:cNvPr>
                <p14:cNvContentPartPr/>
                <p14:nvPr/>
              </p14:nvContentPartPr>
              <p14:xfrm>
                <a:off x="4172699" y="1603051"/>
                <a:ext cx="1706760" cy="534240"/>
              </p14:xfrm>
            </p:contentPart>
          </mc:Choice>
          <mc:Fallback>
            <p:pic>
              <p:nvPicPr>
                <p:cNvPr id="429" name="Freihand 428">
                  <a:extLst>
                    <a:ext uri="{FF2B5EF4-FFF2-40B4-BE49-F238E27FC236}">
                      <a16:creationId xmlns:a16="http://schemas.microsoft.com/office/drawing/2014/main" id="{99581CA9-1FD7-464B-9CEA-62C397DEC017}"/>
                    </a:ext>
                  </a:extLst>
                </p:cNvPr>
                <p:cNvPicPr/>
                <p:nvPr/>
              </p:nvPicPr>
              <p:blipFill>
                <a:blip r:embed="rId40"/>
                <a:stretch>
                  <a:fillRect/>
                </a:stretch>
              </p:blipFill>
              <p:spPr>
                <a:xfrm>
                  <a:off x="4168379" y="1598731"/>
                  <a:ext cx="1715400" cy="54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10" name="Freihand 509">
                <a:extLst>
                  <a:ext uri="{FF2B5EF4-FFF2-40B4-BE49-F238E27FC236}">
                    <a16:creationId xmlns:a16="http://schemas.microsoft.com/office/drawing/2014/main" id="{C622D5F8-92BF-4897-8E18-A05665EE445E}"/>
                  </a:ext>
                </a:extLst>
              </p14:cNvPr>
              <p14:cNvContentPartPr/>
              <p14:nvPr/>
            </p14:nvContentPartPr>
            <p14:xfrm>
              <a:off x="5883059" y="5534611"/>
              <a:ext cx="1269720" cy="67680"/>
            </p14:xfrm>
          </p:contentPart>
        </mc:Choice>
        <mc:Fallback>
          <p:pic>
            <p:nvPicPr>
              <p:cNvPr id="510" name="Freihand 509">
                <a:extLst>
                  <a:ext uri="{FF2B5EF4-FFF2-40B4-BE49-F238E27FC236}">
                    <a16:creationId xmlns:a16="http://schemas.microsoft.com/office/drawing/2014/main" id="{C622D5F8-92BF-4897-8E18-A05665EE445E}"/>
                  </a:ext>
                </a:extLst>
              </p:cNvPr>
              <p:cNvPicPr/>
              <p:nvPr/>
            </p:nvPicPr>
            <p:blipFill>
              <a:blip r:embed="rId42"/>
              <a:stretch>
                <a:fillRect/>
              </a:stretch>
            </p:blipFill>
            <p:spPr>
              <a:xfrm>
                <a:off x="5878739" y="5530291"/>
                <a:ext cx="1278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90" name="Freihand 589">
                <a:extLst>
                  <a:ext uri="{FF2B5EF4-FFF2-40B4-BE49-F238E27FC236}">
                    <a16:creationId xmlns:a16="http://schemas.microsoft.com/office/drawing/2014/main" id="{F680A2E1-144E-47EA-B6BC-B60E7A6344AD}"/>
                  </a:ext>
                </a:extLst>
              </p14:cNvPr>
              <p14:cNvContentPartPr/>
              <p14:nvPr/>
            </p14:nvContentPartPr>
            <p14:xfrm>
              <a:off x="4823579" y="3625171"/>
              <a:ext cx="752400" cy="437400"/>
            </p14:xfrm>
          </p:contentPart>
        </mc:Choice>
        <mc:Fallback>
          <p:pic>
            <p:nvPicPr>
              <p:cNvPr id="590" name="Freihand 589">
                <a:extLst>
                  <a:ext uri="{FF2B5EF4-FFF2-40B4-BE49-F238E27FC236}">
                    <a16:creationId xmlns:a16="http://schemas.microsoft.com/office/drawing/2014/main" id="{F680A2E1-144E-47EA-B6BC-B60E7A6344AD}"/>
                  </a:ext>
                </a:extLst>
              </p:cNvPr>
              <p:cNvPicPr/>
              <p:nvPr/>
            </p:nvPicPr>
            <p:blipFill>
              <a:blip r:embed="rId44"/>
              <a:stretch>
                <a:fillRect/>
              </a:stretch>
            </p:blipFill>
            <p:spPr>
              <a:xfrm>
                <a:off x="4819259" y="3620851"/>
                <a:ext cx="76104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91" name="Freihand 590">
                <a:extLst>
                  <a:ext uri="{FF2B5EF4-FFF2-40B4-BE49-F238E27FC236}">
                    <a16:creationId xmlns:a16="http://schemas.microsoft.com/office/drawing/2014/main" id="{9AFAADC4-E837-4391-AC7A-94E172CF32B8}"/>
                  </a:ext>
                </a:extLst>
              </p14:cNvPr>
              <p14:cNvContentPartPr/>
              <p14:nvPr/>
            </p14:nvContentPartPr>
            <p14:xfrm>
              <a:off x="2857979" y="3282091"/>
              <a:ext cx="569160" cy="40680"/>
            </p14:xfrm>
          </p:contentPart>
        </mc:Choice>
        <mc:Fallback>
          <p:pic>
            <p:nvPicPr>
              <p:cNvPr id="591" name="Freihand 590">
                <a:extLst>
                  <a:ext uri="{FF2B5EF4-FFF2-40B4-BE49-F238E27FC236}">
                    <a16:creationId xmlns:a16="http://schemas.microsoft.com/office/drawing/2014/main" id="{9AFAADC4-E837-4391-AC7A-94E172CF32B8}"/>
                  </a:ext>
                </a:extLst>
              </p:cNvPr>
              <p:cNvPicPr/>
              <p:nvPr/>
            </p:nvPicPr>
            <p:blipFill>
              <a:blip r:embed="rId46"/>
              <a:stretch>
                <a:fillRect/>
              </a:stretch>
            </p:blipFill>
            <p:spPr>
              <a:xfrm>
                <a:off x="2853659" y="3277771"/>
                <a:ext cx="577800" cy="49320"/>
              </a:xfrm>
              <a:prstGeom prst="rect">
                <a:avLst/>
              </a:prstGeom>
            </p:spPr>
          </p:pic>
        </mc:Fallback>
      </mc:AlternateContent>
      <p:grpSp>
        <p:nvGrpSpPr>
          <p:cNvPr id="645" name="Gruppieren 644">
            <a:extLst>
              <a:ext uri="{FF2B5EF4-FFF2-40B4-BE49-F238E27FC236}">
                <a16:creationId xmlns:a16="http://schemas.microsoft.com/office/drawing/2014/main" id="{7D07911C-2015-42BA-8080-36C1833137F4}"/>
              </a:ext>
            </a:extLst>
          </p:cNvPr>
          <p:cNvGrpSpPr/>
          <p:nvPr/>
        </p:nvGrpSpPr>
        <p:grpSpPr>
          <a:xfrm>
            <a:off x="64739" y="2858731"/>
            <a:ext cx="11944440" cy="3918960"/>
            <a:chOff x="64739" y="2858731"/>
            <a:chExt cx="11944440" cy="3918960"/>
          </a:xfrm>
        </p:grpSpPr>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8BC59CA9-6D3C-4D00-A227-4C31B195DF91}"/>
                    </a:ext>
                  </a:extLst>
                </p14:cNvPr>
                <p14:cNvContentPartPr/>
                <p14:nvPr/>
              </p14:nvContentPartPr>
              <p14:xfrm>
                <a:off x="135299" y="4336171"/>
                <a:ext cx="87840" cy="94320"/>
              </p14:xfrm>
            </p:contentPart>
          </mc:Choice>
          <mc:Fallback>
            <p:pic>
              <p:nvPicPr>
                <p:cNvPr id="12" name="Freihand 11">
                  <a:extLst>
                    <a:ext uri="{FF2B5EF4-FFF2-40B4-BE49-F238E27FC236}">
                      <a16:creationId xmlns:a16="http://schemas.microsoft.com/office/drawing/2014/main" id="{8BC59CA9-6D3C-4D00-A227-4C31B195DF91}"/>
                    </a:ext>
                  </a:extLst>
                </p:cNvPr>
                <p:cNvPicPr/>
                <p:nvPr/>
              </p:nvPicPr>
              <p:blipFill>
                <a:blip r:embed="rId48"/>
                <a:stretch>
                  <a:fillRect/>
                </a:stretch>
              </p:blipFill>
              <p:spPr>
                <a:xfrm>
                  <a:off x="130979" y="4331851"/>
                  <a:ext cx="96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a:extLst>
                    <a:ext uri="{FF2B5EF4-FFF2-40B4-BE49-F238E27FC236}">
                      <a16:creationId xmlns:a16="http://schemas.microsoft.com/office/drawing/2014/main" id="{01E1D10B-469D-4119-8B6E-FBE9C241371D}"/>
                    </a:ext>
                  </a:extLst>
                </p14:cNvPr>
                <p14:cNvContentPartPr/>
                <p14:nvPr/>
              </p14:nvContentPartPr>
              <p14:xfrm>
                <a:off x="238259" y="4255531"/>
                <a:ext cx="71640" cy="226800"/>
              </p14:xfrm>
            </p:contentPart>
          </mc:Choice>
          <mc:Fallback>
            <p:pic>
              <p:nvPicPr>
                <p:cNvPr id="13" name="Freihand 12">
                  <a:extLst>
                    <a:ext uri="{FF2B5EF4-FFF2-40B4-BE49-F238E27FC236}">
                      <a16:creationId xmlns:a16="http://schemas.microsoft.com/office/drawing/2014/main" id="{01E1D10B-469D-4119-8B6E-FBE9C241371D}"/>
                    </a:ext>
                  </a:extLst>
                </p:cNvPr>
                <p:cNvPicPr/>
                <p:nvPr/>
              </p:nvPicPr>
              <p:blipFill>
                <a:blip r:embed="rId50"/>
                <a:stretch>
                  <a:fillRect/>
                </a:stretch>
              </p:blipFill>
              <p:spPr>
                <a:xfrm>
                  <a:off x="233939" y="4251211"/>
                  <a:ext cx="80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 name="Freihand 14">
                  <a:extLst>
                    <a:ext uri="{FF2B5EF4-FFF2-40B4-BE49-F238E27FC236}">
                      <a16:creationId xmlns:a16="http://schemas.microsoft.com/office/drawing/2014/main" id="{4A5793E5-7918-4F64-B7BC-CD03BF75BE71}"/>
                    </a:ext>
                  </a:extLst>
                </p14:cNvPr>
                <p14:cNvContentPartPr/>
                <p14:nvPr/>
              </p14:nvContentPartPr>
              <p14:xfrm>
                <a:off x="378659" y="4300531"/>
                <a:ext cx="14040" cy="126720"/>
              </p14:xfrm>
            </p:contentPart>
          </mc:Choice>
          <mc:Fallback>
            <p:pic>
              <p:nvPicPr>
                <p:cNvPr id="15" name="Freihand 14">
                  <a:extLst>
                    <a:ext uri="{FF2B5EF4-FFF2-40B4-BE49-F238E27FC236}">
                      <a16:creationId xmlns:a16="http://schemas.microsoft.com/office/drawing/2014/main" id="{4A5793E5-7918-4F64-B7BC-CD03BF75BE71}"/>
                    </a:ext>
                  </a:extLst>
                </p:cNvPr>
                <p:cNvPicPr/>
                <p:nvPr/>
              </p:nvPicPr>
              <p:blipFill>
                <a:blip r:embed="rId52"/>
                <a:stretch>
                  <a:fillRect/>
                </a:stretch>
              </p:blipFill>
              <p:spPr>
                <a:xfrm>
                  <a:off x="374339" y="4296211"/>
                  <a:ext cx="22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a:extLst>
                    <a:ext uri="{FF2B5EF4-FFF2-40B4-BE49-F238E27FC236}">
                      <a16:creationId xmlns:a16="http://schemas.microsoft.com/office/drawing/2014/main" id="{FDAC965B-BE4A-42A7-8E0D-A2A284156E0C}"/>
                    </a:ext>
                  </a:extLst>
                </p14:cNvPr>
                <p14:cNvContentPartPr/>
                <p14:nvPr/>
              </p14:nvContentPartPr>
              <p14:xfrm>
                <a:off x="375419" y="4294411"/>
                <a:ext cx="91440" cy="6120"/>
              </p14:xfrm>
            </p:contentPart>
          </mc:Choice>
          <mc:Fallback>
            <p:pic>
              <p:nvPicPr>
                <p:cNvPr id="16" name="Freihand 15">
                  <a:extLst>
                    <a:ext uri="{FF2B5EF4-FFF2-40B4-BE49-F238E27FC236}">
                      <a16:creationId xmlns:a16="http://schemas.microsoft.com/office/drawing/2014/main" id="{FDAC965B-BE4A-42A7-8E0D-A2A284156E0C}"/>
                    </a:ext>
                  </a:extLst>
                </p:cNvPr>
                <p:cNvPicPr/>
                <p:nvPr/>
              </p:nvPicPr>
              <p:blipFill>
                <a:blip r:embed="rId54"/>
                <a:stretch>
                  <a:fillRect/>
                </a:stretch>
              </p:blipFill>
              <p:spPr>
                <a:xfrm>
                  <a:off x="371099" y="4290091"/>
                  <a:ext cx="1000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37CA5BCB-2AD0-471F-A126-F2A2AD37974A}"/>
                    </a:ext>
                  </a:extLst>
                </p14:cNvPr>
                <p14:cNvContentPartPr/>
                <p14:nvPr/>
              </p14:nvContentPartPr>
              <p14:xfrm>
                <a:off x="368219" y="4337251"/>
                <a:ext cx="122400" cy="93600"/>
              </p14:xfrm>
            </p:contentPart>
          </mc:Choice>
          <mc:Fallback>
            <p:pic>
              <p:nvPicPr>
                <p:cNvPr id="17" name="Freihand 16">
                  <a:extLst>
                    <a:ext uri="{FF2B5EF4-FFF2-40B4-BE49-F238E27FC236}">
                      <a16:creationId xmlns:a16="http://schemas.microsoft.com/office/drawing/2014/main" id="{37CA5BCB-2AD0-471F-A126-F2A2AD37974A}"/>
                    </a:ext>
                  </a:extLst>
                </p:cNvPr>
                <p:cNvPicPr/>
                <p:nvPr/>
              </p:nvPicPr>
              <p:blipFill>
                <a:blip r:embed="rId56"/>
                <a:stretch>
                  <a:fillRect/>
                </a:stretch>
              </p:blipFill>
              <p:spPr>
                <a:xfrm>
                  <a:off x="363899" y="4332931"/>
                  <a:ext cx="131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8" name="Freihand 17">
                  <a:extLst>
                    <a:ext uri="{FF2B5EF4-FFF2-40B4-BE49-F238E27FC236}">
                      <a16:creationId xmlns:a16="http://schemas.microsoft.com/office/drawing/2014/main" id="{4193E461-7899-4261-81F8-1F7A4C4DA4A3}"/>
                    </a:ext>
                  </a:extLst>
                </p14:cNvPr>
                <p14:cNvContentPartPr/>
                <p14:nvPr/>
              </p14:nvContentPartPr>
              <p14:xfrm>
                <a:off x="536339" y="4289011"/>
                <a:ext cx="109800" cy="126720"/>
              </p14:xfrm>
            </p:contentPart>
          </mc:Choice>
          <mc:Fallback>
            <p:pic>
              <p:nvPicPr>
                <p:cNvPr id="18" name="Freihand 17">
                  <a:extLst>
                    <a:ext uri="{FF2B5EF4-FFF2-40B4-BE49-F238E27FC236}">
                      <a16:creationId xmlns:a16="http://schemas.microsoft.com/office/drawing/2014/main" id="{4193E461-7899-4261-81F8-1F7A4C4DA4A3}"/>
                    </a:ext>
                  </a:extLst>
                </p:cNvPr>
                <p:cNvPicPr/>
                <p:nvPr/>
              </p:nvPicPr>
              <p:blipFill>
                <a:blip r:embed="rId58"/>
                <a:stretch>
                  <a:fillRect/>
                </a:stretch>
              </p:blipFill>
              <p:spPr>
                <a:xfrm>
                  <a:off x="532019" y="4284691"/>
                  <a:ext cx="1184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 name="Freihand 18">
                  <a:extLst>
                    <a:ext uri="{FF2B5EF4-FFF2-40B4-BE49-F238E27FC236}">
                      <a16:creationId xmlns:a16="http://schemas.microsoft.com/office/drawing/2014/main" id="{4183E6E0-2135-4C83-972E-D52892EE75B9}"/>
                    </a:ext>
                  </a:extLst>
                </p14:cNvPr>
                <p14:cNvContentPartPr/>
                <p14:nvPr/>
              </p14:nvContentPartPr>
              <p14:xfrm>
                <a:off x="779339" y="4328971"/>
                <a:ext cx="59400" cy="169560"/>
              </p14:xfrm>
            </p:contentPart>
          </mc:Choice>
          <mc:Fallback>
            <p:pic>
              <p:nvPicPr>
                <p:cNvPr id="19" name="Freihand 18">
                  <a:extLst>
                    <a:ext uri="{FF2B5EF4-FFF2-40B4-BE49-F238E27FC236}">
                      <a16:creationId xmlns:a16="http://schemas.microsoft.com/office/drawing/2014/main" id="{4183E6E0-2135-4C83-972E-D52892EE75B9}"/>
                    </a:ext>
                  </a:extLst>
                </p:cNvPr>
                <p:cNvPicPr/>
                <p:nvPr/>
              </p:nvPicPr>
              <p:blipFill>
                <a:blip r:embed="rId60"/>
                <a:stretch>
                  <a:fillRect/>
                </a:stretch>
              </p:blipFill>
              <p:spPr>
                <a:xfrm>
                  <a:off x="775019" y="4324651"/>
                  <a:ext cx="68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 name="Freihand 19">
                  <a:extLst>
                    <a:ext uri="{FF2B5EF4-FFF2-40B4-BE49-F238E27FC236}">
                      <a16:creationId xmlns:a16="http://schemas.microsoft.com/office/drawing/2014/main" id="{26E2A622-EBA4-49D8-9CD2-B7DEDF319662}"/>
                    </a:ext>
                  </a:extLst>
                </p14:cNvPr>
                <p14:cNvContentPartPr/>
                <p14:nvPr/>
              </p14:nvContentPartPr>
              <p14:xfrm>
                <a:off x="895979" y="4309891"/>
                <a:ext cx="8640" cy="79200"/>
              </p14:xfrm>
            </p:contentPart>
          </mc:Choice>
          <mc:Fallback>
            <p:pic>
              <p:nvPicPr>
                <p:cNvPr id="20" name="Freihand 19">
                  <a:extLst>
                    <a:ext uri="{FF2B5EF4-FFF2-40B4-BE49-F238E27FC236}">
                      <a16:creationId xmlns:a16="http://schemas.microsoft.com/office/drawing/2014/main" id="{26E2A622-EBA4-49D8-9CD2-B7DEDF319662}"/>
                    </a:ext>
                  </a:extLst>
                </p:cNvPr>
                <p:cNvPicPr/>
                <p:nvPr/>
              </p:nvPicPr>
              <p:blipFill>
                <a:blip r:embed="rId62"/>
                <a:stretch>
                  <a:fillRect/>
                </a:stretch>
              </p:blipFill>
              <p:spPr>
                <a:xfrm>
                  <a:off x="891659" y="4305571"/>
                  <a:ext cx="17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 name="Freihand 20">
                  <a:extLst>
                    <a:ext uri="{FF2B5EF4-FFF2-40B4-BE49-F238E27FC236}">
                      <a16:creationId xmlns:a16="http://schemas.microsoft.com/office/drawing/2014/main" id="{EBEFCE90-A6F3-499F-B8B5-4C3699552FCF}"/>
                    </a:ext>
                  </a:extLst>
                </p14:cNvPr>
                <p14:cNvContentPartPr/>
                <p14:nvPr/>
              </p14:nvContentPartPr>
              <p14:xfrm>
                <a:off x="955379" y="4316731"/>
                <a:ext cx="42840" cy="65880"/>
              </p14:xfrm>
            </p:contentPart>
          </mc:Choice>
          <mc:Fallback>
            <p:pic>
              <p:nvPicPr>
                <p:cNvPr id="21" name="Freihand 20">
                  <a:extLst>
                    <a:ext uri="{FF2B5EF4-FFF2-40B4-BE49-F238E27FC236}">
                      <a16:creationId xmlns:a16="http://schemas.microsoft.com/office/drawing/2014/main" id="{EBEFCE90-A6F3-499F-B8B5-4C3699552FCF}"/>
                    </a:ext>
                  </a:extLst>
                </p:cNvPr>
                <p:cNvPicPr/>
                <p:nvPr/>
              </p:nvPicPr>
              <p:blipFill>
                <a:blip r:embed="rId64"/>
                <a:stretch>
                  <a:fillRect/>
                </a:stretch>
              </p:blipFill>
              <p:spPr>
                <a:xfrm>
                  <a:off x="951059" y="4312411"/>
                  <a:ext cx="51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2" name="Freihand 21">
                  <a:extLst>
                    <a:ext uri="{FF2B5EF4-FFF2-40B4-BE49-F238E27FC236}">
                      <a16:creationId xmlns:a16="http://schemas.microsoft.com/office/drawing/2014/main" id="{2E697B69-AD0C-4C16-A0BF-7BCC5D9329A7}"/>
                    </a:ext>
                  </a:extLst>
                </p14:cNvPr>
                <p14:cNvContentPartPr/>
                <p14:nvPr/>
              </p14:nvContentPartPr>
              <p14:xfrm>
                <a:off x="1027019" y="4304851"/>
                <a:ext cx="129960" cy="61200"/>
              </p14:xfrm>
            </p:contentPart>
          </mc:Choice>
          <mc:Fallback>
            <p:pic>
              <p:nvPicPr>
                <p:cNvPr id="22" name="Freihand 21">
                  <a:extLst>
                    <a:ext uri="{FF2B5EF4-FFF2-40B4-BE49-F238E27FC236}">
                      <a16:creationId xmlns:a16="http://schemas.microsoft.com/office/drawing/2014/main" id="{2E697B69-AD0C-4C16-A0BF-7BCC5D9329A7}"/>
                    </a:ext>
                  </a:extLst>
                </p:cNvPr>
                <p:cNvPicPr/>
                <p:nvPr/>
              </p:nvPicPr>
              <p:blipFill>
                <a:blip r:embed="rId66"/>
                <a:stretch>
                  <a:fillRect/>
                </a:stretch>
              </p:blipFill>
              <p:spPr>
                <a:xfrm>
                  <a:off x="1022699" y="4300531"/>
                  <a:ext cx="138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3" name="Freihand 22">
                  <a:extLst>
                    <a:ext uri="{FF2B5EF4-FFF2-40B4-BE49-F238E27FC236}">
                      <a16:creationId xmlns:a16="http://schemas.microsoft.com/office/drawing/2014/main" id="{91414E2A-2DD4-4CA1-971C-643C3BCE9D67}"/>
                    </a:ext>
                  </a:extLst>
                </p14:cNvPr>
                <p14:cNvContentPartPr/>
                <p14:nvPr/>
              </p14:nvContentPartPr>
              <p14:xfrm>
                <a:off x="1041779" y="4227091"/>
                <a:ext cx="360" cy="360"/>
              </p14:xfrm>
            </p:contentPart>
          </mc:Choice>
          <mc:Fallback>
            <p:pic>
              <p:nvPicPr>
                <p:cNvPr id="23" name="Freihand 22">
                  <a:extLst>
                    <a:ext uri="{FF2B5EF4-FFF2-40B4-BE49-F238E27FC236}">
                      <a16:creationId xmlns:a16="http://schemas.microsoft.com/office/drawing/2014/main" id="{91414E2A-2DD4-4CA1-971C-643C3BCE9D67}"/>
                    </a:ext>
                  </a:extLst>
                </p:cNvPr>
                <p:cNvPicPr/>
                <p:nvPr/>
              </p:nvPicPr>
              <p:blipFill>
                <a:blip r:embed="rId36"/>
                <a:stretch>
                  <a:fillRect/>
                </a:stretch>
              </p:blipFill>
              <p:spPr>
                <a:xfrm>
                  <a:off x="1037459" y="4222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4" name="Freihand 23">
                  <a:extLst>
                    <a:ext uri="{FF2B5EF4-FFF2-40B4-BE49-F238E27FC236}">
                      <a16:creationId xmlns:a16="http://schemas.microsoft.com/office/drawing/2014/main" id="{99A06AFE-432B-4771-A289-D70BD0A84F9F}"/>
                    </a:ext>
                  </a:extLst>
                </p14:cNvPr>
                <p14:cNvContentPartPr/>
                <p14:nvPr/>
              </p14:nvContentPartPr>
              <p14:xfrm>
                <a:off x="1277219" y="4268491"/>
                <a:ext cx="73800" cy="85320"/>
              </p14:xfrm>
            </p:contentPart>
          </mc:Choice>
          <mc:Fallback>
            <p:pic>
              <p:nvPicPr>
                <p:cNvPr id="24" name="Freihand 23">
                  <a:extLst>
                    <a:ext uri="{FF2B5EF4-FFF2-40B4-BE49-F238E27FC236}">
                      <a16:creationId xmlns:a16="http://schemas.microsoft.com/office/drawing/2014/main" id="{99A06AFE-432B-4771-A289-D70BD0A84F9F}"/>
                    </a:ext>
                  </a:extLst>
                </p:cNvPr>
                <p:cNvPicPr/>
                <p:nvPr/>
              </p:nvPicPr>
              <p:blipFill>
                <a:blip r:embed="rId69"/>
                <a:stretch>
                  <a:fillRect/>
                </a:stretch>
              </p:blipFill>
              <p:spPr>
                <a:xfrm>
                  <a:off x="1272899" y="4264171"/>
                  <a:ext cx="82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6" name="Freihand 25">
                  <a:extLst>
                    <a:ext uri="{FF2B5EF4-FFF2-40B4-BE49-F238E27FC236}">
                      <a16:creationId xmlns:a16="http://schemas.microsoft.com/office/drawing/2014/main" id="{ACAF791E-F08E-4A0E-9951-D67D01B64BDB}"/>
                    </a:ext>
                  </a:extLst>
                </p14:cNvPr>
                <p14:cNvContentPartPr/>
                <p14:nvPr/>
              </p14:nvContentPartPr>
              <p14:xfrm>
                <a:off x="1394939" y="4278211"/>
                <a:ext cx="22680" cy="86760"/>
              </p14:xfrm>
            </p:contentPart>
          </mc:Choice>
          <mc:Fallback>
            <p:pic>
              <p:nvPicPr>
                <p:cNvPr id="26" name="Freihand 25">
                  <a:extLst>
                    <a:ext uri="{FF2B5EF4-FFF2-40B4-BE49-F238E27FC236}">
                      <a16:creationId xmlns:a16="http://schemas.microsoft.com/office/drawing/2014/main" id="{ACAF791E-F08E-4A0E-9951-D67D01B64BDB}"/>
                    </a:ext>
                  </a:extLst>
                </p:cNvPr>
                <p:cNvPicPr/>
                <p:nvPr/>
              </p:nvPicPr>
              <p:blipFill>
                <a:blip r:embed="rId71"/>
                <a:stretch>
                  <a:fillRect/>
                </a:stretch>
              </p:blipFill>
              <p:spPr>
                <a:xfrm>
                  <a:off x="1390619" y="4273891"/>
                  <a:ext cx="3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7" name="Freihand 26">
                  <a:extLst>
                    <a:ext uri="{FF2B5EF4-FFF2-40B4-BE49-F238E27FC236}">
                      <a16:creationId xmlns:a16="http://schemas.microsoft.com/office/drawing/2014/main" id="{51107525-D275-4263-9FBC-6A7A4F091935}"/>
                    </a:ext>
                  </a:extLst>
                </p14:cNvPr>
                <p14:cNvContentPartPr/>
                <p14:nvPr/>
              </p14:nvContentPartPr>
              <p14:xfrm>
                <a:off x="1415099" y="4268491"/>
                <a:ext cx="73080" cy="95760"/>
              </p14:xfrm>
            </p:contentPart>
          </mc:Choice>
          <mc:Fallback>
            <p:pic>
              <p:nvPicPr>
                <p:cNvPr id="27" name="Freihand 26">
                  <a:extLst>
                    <a:ext uri="{FF2B5EF4-FFF2-40B4-BE49-F238E27FC236}">
                      <a16:creationId xmlns:a16="http://schemas.microsoft.com/office/drawing/2014/main" id="{51107525-D275-4263-9FBC-6A7A4F091935}"/>
                    </a:ext>
                  </a:extLst>
                </p:cNvPr>
                <p:cNvPicPr/>
                <p:nvPr/>
              </p:nvPicPr>
              <p:blipFill>
                <a:blip r:embed="rId73"/>
                <a:stretch>
                  <a:fillRect/>
                </a:stretch>
              </p:blipFill>
              <p:spPr>
                <a:xfrm>
                  <a:off x="1410779" y="4264171"/>
                  <a:ext cx="81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8" name="Freihand 27">
                  <a:extLst>
                    <a:ext uri="{FF2B5EF4-FFF2-40B4-BE49-F238E27FC236}">
                      <a16:creationId xmlns:a16="http://schemas.microsoft.com/office/drawing/2014/main" id="{6F2ED783-1C96-4007-BA24-6658B7FABA03}"/>
                    </a:ext>
                  </a:extLst>
                </p14:cNvPr>
                <p14:cNvContentPartPr/>
                <p14:nvPr/>
              </p14:nvContentPartPr>
              <p14:xfrm>
                <a:off x="1558019" y="4305571"/>
                <a:ext cx="99000" cy="2160"/>
              </p14:xfrm>
            </p:contentPart>
          </mc:Choice>
          <mc:Fallback>
            <p:pic>
              <p:nvPicPr>
                <p:cNvPr id="28" name="Freihand 27">
                  <a:extLst>
                    <a:ext uri="{FF2B5EF4-FFF2-40B4-BE49-F238E27FC236}">
                      <a16:creationId xmlns:a16="http://schemas.microsoft.com/office/drawing/2014/main" id="{6F2ED783-1C96-4007-BA24-6658B7FABA03}"/>
                    </a:ext>
                  </a:extLst>
                </p:cNvPr>
                <p:cNvPicPr/>
                <p:nvPr/>
              </p:nvPicPr>
              <p:blipFill>
                <a:blip r:embed="rId75"/>
                <a:stretch>
                  <a:fillRect/>
                </a:stretch>
              </p:blipFill>
              <p:spPr>
                <a:xfrm>
                  <a:off x="1553699" y="4301251"/>
                  <a:ext cx="1076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9" name="Freihand 28">
                  <a:extLst>
                    <a:ext uri="{FF2B5EF4-FFF2-40B4-BE49-F238E27FC236}">
                      <a16:creationId xmlns:a16="http://schemas.microsoft.com/office/drawing/2014/main" id="{A9A3CFEE-1BE9-48AA-9DBA-6EAE0EFF4238}"/>
                    </a:ext>
                  </a:extLst>
                </p14:cNvPr>
                <p14:cNvContentPartPr/>
                <p14:nvPr/>
              </p14:nvContentPartPr>
              <p14:xfrm>
                <a:off x="1553339" y="4334371"/>
                <a:ext cx="95760" cy="11160"/>
              </p14:xfrm>
            </p:contentPart>
          </mc:Choice>
          <mc:Fallback>
            <p:pic>
              <p:nvPicPr>
                <p:cNvPr id="29" name="Freihand 28">
                  <a:extLst>
                    <a:ext uri="{FF2B5EF4-FFF2-40B4-BE49-F238E27FC236}">
                      <a16:creationId xmlns:a16="http://schemas.microsoft.com/office/drawing/2014/main" id="{A9A3CFEE-1BE9-48AA-9DBA-6EAE0EFF4238}"/>
                    </a:ext>
                  </a:extLst>
                </p:cNvPr>
                <p:cNvPicPr/>
                <p:nvPr/>
              </p:nvPicPr>
              <p:blipFill>
                <a:blip r:embed="rId77"/>
                <a:stretch>
                  <a:fillRect/>
                </a:stretch>
              </p:blipFill>
              <p:spPr>
                <a:xfrm>
                  <a:off x="1549019" y="4330051"/>
                  <a:ext cx="104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0" name="Freihand 29">
                  <a:extLst>
                    <a:ext uri="{FF2B5EF4-FFF2-40B4-BE49-F238E27FC236}">
                      <a16:creationId xmlns:a16="http://schemas.microsoft.com/office/drawing/2014/main" id="{CE79845C-C5BF-454A-99BF-8CBD2724BA5B}"/>
                    </a:ext>
                  </a:extLst>
                </p14:cNvPr>
                <p14:cNvContentPartPr/>
                <p14:nvPr/>
              </p14:nvContentPartPr>
              <p14:xfrm>
                <a:off x="1553339" y="4230331"/>
                <a:ext cx="91800" cy="44280"/>
              </p14:xfrm>
            </p:contentPart>
          </mc:Choice>
          <mc:Fallback>
            <p:pic>
              <p:nvPicPr>
                <p:cNvPr id="30" name="Freihand 29">
                  <a:extLst>
                    <a:ext uri="{FF2B5EF4-FFF2-40B4-BE49-F238E27FC236}">
                      <a16:creationId xmlns:a16="http://schemas.microsoft.com/office/drawing/2014/main" id="{CE79845C-C5BF-454A-99BF-8CBD2724BA5B}"/>
                    </a:ext>
                  </a:extLst>
                </p:cNvPr>
                <p:cNvPicPr/>
                <p:nvPr/>
              </p:nvPicPr>
              <p:blipFill>
                <a:blip r:embed="rId79"/>
                <a:stretch>
                  <a:fillRect/>
                </a:stretch>
              </p:blipFill>
              <p:spPr>
                <a:xfrm>
                  <a:off x="1549019" y="4226011"/>
                  <a:ext cx="1004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2" name="Freihand 31">
                  <a:extLst>
                    <a:ext uri="{FF2B5EF4-FFF2-40B4-BE49-F238E27FC236}">
                      <a16:creationId xmlns:a16="http://schemas.microsoft.com/office/drawing/2014/main" id="{DBB46AEC-17D7-412D-A644-C8FDABBC61D8}"/>
                    </a:ext>
                  </a:extLst>
                </p14:cNvPr>
                <p14:cNvContentPartPr/>
                <p14:nvPr/>
              </p14:nvContentPartPr>
              <p14:xfrm>
                <a:off x="1762499" y="4259131"/>
                <a:ext cx="15840" cy="99720"/>
              </p14:xfrm>
            </p:contentPart>
          </mc:Choice>
          <mc:Fallback>
            <p:pic>
              <p:nvPicPr>
                <p:cNvPr id="32" name="Freihand 31">
                  <a:extLst>
                    <a:ext uri="{FF2B5EF4-FFF2-40B4-BE49-F238E27FC236}">
                      <a16:creationId xmlns:a16="http://schemas.microsoft.com/office/drawing/2014/main" id="{DBB46AEC-17D7-412D-A644-C8FDABBC61D8}"/>
                    </a:ext>
                  </a:extLst>
                </p:cNvPr>
                <p:cNvPicPr/>
                <p:nvPr/>
              </p:nvPicPr>
              <p:blipFill>
                <a:blip r:embed="rId81"/>
                <a:stretch>
                  <a:fillRect/>
                </a:stretch>
              </p:blipFill>
              <p:spPr>
                <a:xfrm>
                  <a:off x="1758179" y="4254811"/>
                  <a:ext cx="24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3" name="Freihand 32">
                  <a:extLst>
                    <a:ext uri="{FF2B5EF4-FFF2-40B4-BE49-F238E27FC236}">
                      <a16:creationId xmlns:a16="http://schemas.microsoft.com/office/drawing/2014/main" id="{CEEC4310-1F4A-49BB-BA41-D11E9CB63530}"/>
                    </a:ext>
                  </a:extLst>
                </p14:cNvPr>
                <p14:cNvContentPartPr/>
                <p14:nvPr/>
              </p14:nvContentPartPr>
              <p14:xfrm>
                <a:off x="1718939" y="4245811"/>
                <a:ext cx="109800" cy="7560"/>
              </p14:xfrm>
            </p:contentPart>
          </mc:Choice>
          <mc:Fallback>
            <p:pic>
              <p:nvPicPr>
                <p:cNvPr id="33" name="Freihand 32">
                  <a:extLst>
                    <a:ext uri="{FF2B5EF4-FFF2-40B4-BE49-F238E27FC236}">
                      <a16:creationId xmlns:a16="http://schemas.microsoft.com/office/drawing/2014/main" id="{CEEC4310-1F4A-49BB-BA41-D11E9CB63530}"/>
                    </a:ext>
                  </a:extLst>
                </p:cNvPr>
                <p:cNvPicPr/>
                <p:nvPr/>
              </p:nvPicPr>
              <p:blipFill>
                <a:blip r:embed="rId83"/>
                <a:stretch>
                  <a:fillRect/>
                </a:stretch>
              </p:blipFill>
              <p:spPr>
                <a:xfrm>
                  <a:off x="1714619" y="4241491"/>
                  <a:ext cx="118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4" name="Freihand 33">
                  <a:extLst>
                    <a:ext uri="{FF2B5EF4-FFF2-40B4-BE49-F238E27FC236}">
                      <a16:creationId xmlns:a16="http://schemas.microsoft.com/office/drawing/2014/main" id="{7397EA8A-C605-40D0-8A07-B310FA1558BD}"/>
                    </a:ext>
                  </a:extLst>
                </p14:cNvPr>
                <p14:cNvContentPartPr/>
                <p14:nvPr/>
              </p14:nvContentPartPr>
              <p14:xfrm>
                <a:off x="1722539" y="4300531"/>
                <a:ext cx="86400" cy="7920"/>
              </p14:xfrm>
            </p:contentPart>
          </mc:Choice>
          <mc:Fallback>
            <p:pic>
              <p:nvPicPr>
                <p:cNvPr id="34" name="Freihand 33">
                  <a:extLst>
                    <a:ext uri="{FF2B5EF4-FFF2-40B4-BE49-F238E27FC236}">
                      <a16:creationId xmlns:a16="http://schemas.microsoft.com/office/drawing/2014/main" id="{7397EA8A-C605-40D0-8A07-B310FA1558BD}"/>
                    </a:ext>
                  </a:extLst>
                </p:cNvPr>
                <p:cNvPicPr/>
                <p:nvPr/>
              </p:nvPicPr>
              <p:blipFill>
                <a:blip r:embed="rId85"/>
                <a:stretch>
                  <a:fillRect/>
                </a:stretch>
              </p:blipFill>
              <p:spPr>
                <a:xfrm>
                  <a:off x="1718219" y="4296211"/>
                  <a:ext cx="950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6" name="Freihand 35">
                  <a:extLst>
                    <a:ext uri="{FF2B5EF4-FFF2-40B4-BE49-F238E27FC236}">
                      <a16:creationId xmlns:a16="http://schemas.microsoft.com/office/drawing/2014/main" id="{ECB1C9E3-FA9B-4A35-9E1D-49FDBCB9E81A}"/>
                    </a:ext>
                  </a:extLst>
                </p14:cNvPr>
                <p14:cNvContentPartPr/>
                <p14:nvPr/>
              </p14:nvContentPartPr>
              <p14:xfrm>
                <a:off x="1892099" y="4256611"/>
                <a:ext cx="14400" cy="87120"/>
              </p14:xfrm>
            </p:contentPart>
          </mc:Choice>
          <mc:Fallback>
            <p:pic>
              <p:nvPicPr>
                <p:cNvPr id="36" name="Freihand 35">
                  <a:extLst>
                    <a:ext uri="{FF2B5EF4-FFF2-40B4-BE49-F238E27FC236}">
                      <a16:creationId xmlns:a16="http://schemas.microsoft.com/office/drawing/2014/main" id="{ECB1C9E3-FA9B-4A35-9E1D-49FDBCB9E81A}"/>
                    </a:ext>
                  </a:extLst>
                </p:cNvPr>
                <p:cNvPicPr/>
                <p:nvPr/>
              </p:nvPicPr>
              <p:blipFill>
                <a:blip r:embed="rId87"/>
                <a:stretch>
                  <a:fillRect/>
                </a:stretch>
              </p:blipFill>
              <p:spPr>
                <a:xfrm>
                  <a:off x="1887779" y="4252291"/>
                  <a:ext cx="2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7" name="Freihand 36">
                  <a:extLst>
                    <a:ext uri="{FF2B5EF4-FFF2-40B4-BE49-F238E27FC236}">
                      <a16:creationId xmlns:a16="http://schemas.microsoft.com/office/drawing/2014/main" id="{3D550E71-8A80-4D69-91B8-BF9F23B69FA7}"/>
                    </a:ext>
                  </a:extLst>
                </p14:cNvPr>
                <p14:cNvContentPartPr/>
                <p14:nvPr/>
              </p14:nvContentPartPr>
              <p14:xfrm>
                <a:off x="1833419" y="4227451"/>
                <a:ext cx="118440" cy="23400"/>
              </p14:xfrm>
            </p:contentPart>
          </mc:Choice>
          <mc:Fallback>
            <p:pic>
              <p:nvPicPr>
                <p:cNvPr id="37" name="Freihand 36">
                  <a:extLst>
                    <a:ext uri="{FF2B5EF4-FFF2-40B4-BE49-F238E27FC236}">
                      <a16:creationId xmlns:a16="http://schemas.microsoft.com/office/drawing/2014/main" id="{3D550E71-8A80-4D69-91B8-BF9F23B69FA7}"/>
                    </a:ext>
                  </a:extLst>
                </p:cNvPr>
                <p:cNvPicPr/>
                <p:nvPr/>
              </p:nvPicPr>
              <p:blipFill>
                <a:blip r:embed="rId89"/>
                <a:stretch>
                  <a:fillRect/>
                </a:stretch>
              </p:blipFill>
              <p:spPr>
                <a:xfrm>
                  <a:off x="1829099" y="4223131"/>
                  <a:ext cx="127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9" name="Freihand 38">
                  <a:extLst>
                    <a:ext uri="{FF2B5EF4-FFF2-40B4-BE49-F238E27FC236}">
                      <a16:creationId xmlns:a16="http://schemas.microsoft.com/office/drawing/2014/main" id="{CBE3C034-A122-410F-A70C-1254D4B19D56}"/>
                    </a:ext>
                  </a:extLst>
                </p14:cNvPr>
                <p14:cNvContentPartPr/>
                <p14:nvPr/>
              </p14:nvContentPartPr>
              <p14:xfrm>
                <a:off x="2009459" y="4280011"/>
                <a:ext cx="110160" cy="20880"/>
              </p14:xfrm>
            </p:contentPart>
          </mc:Choice>
          <mc:Fallback>
            <p:pic>
              <p:nvPicPr>
                <p:cNvPr id="39" name="Freihand 38">
                  <a:extLst>
                    <a:ext uri="{FF2B5EF4-FFF2-40B4-BE49-F238E27FC236}">
                      <a16:creationId xmlns:a16="http://schemas.microsoft.com/office/drawing/2014/main" id="{CBE3C034-A122-410F-A70C-1254D4B19D56}"/>
                    </a:ext>
                  </a:extLst>
                </p:cNvPr>
                <p:cNvPicPr/>
                <p:nvPr/>
              </p:nvPicPr>
              <p:blipFill>
                <a:blip r:embed="rId91"/>
                <a:stretch>
                  <a:fillRect/>
                </a:stretch>
              </p:blipFill>
              <p:spPr>
                <a:xfrm>
                  <a:off x="2005139" y="4275691"/>
                  <a:ext cx="1188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0" name="Freihand 39">
                  <a:extLst>
                    <a:ext uri="{FF2B5EF4-FFF2-40B4-BE49-F238E27FC236}">
                      <a16:creationId xmlns:a16="http://schemas.microsoft.com/office/drawing/2014/main" id="{DCA0B687-95B6-4709-9453-BD2443D7A5E1}"/>
                    </a:ext>
                  </a:extLst>
                </p14:cNvPr>
                <p14:cNvContentPartPr/>
                <p14:nvPr/>
              </p14:nvContentPartPr>
              <p14:xfrm>
                <a:off x="2001539" y="4326811"/>
                <a:ext cx="110520" cy="5040"/>
              </p14:xfrm>
            </p:contentPart>
          </mc:Choice>
          <mc:Fallback>
            <p:pic>
              <p:nvPicPr>
                <p:cNvPr id="40" name="Freihand 39">
                  <a:extLst>
                    <a:ext uri="{FF2B5EF4-FFF2-40B4-BE49-F238E27FC236}">
                      <a16:creationId xmlns:a16="http://schemas.microsoft.com/office/drawing/2014/main" id="{DCA0B687-95B6-4709-9453-BD2443D7A5E1}"/>
                    </a:ext>
                  </a:extLst>
                </p:cNvPr>
                <p:cNvPicPr/>
                <p:nvPr/>
              </p:nvPicPr>
              <p:blipFill>
                <a:blip r:embed="rId93"/>
                <a:stretch>
                  <a:fillRect/>
                </a:stretch>
              </p:blipFill>
              <p:spPr>
                <a:xfrm>
                  <a:off x="1997219" y="4322491"/>
                  <a:ext cx="119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Freihand 40">
                  <a:extLst>
                    <a:ext uri="{FF2B5EF4-FFF2-40B4-BE49-F238E27FC236}">
                      <a16:creationId xmlns:a16="http://schemas.microsoft.com/office/drawing/2014/main" id="{C4309628-4471-43BB-80B7-519AB889D1B8}"/>
                    </a:ext>
                  </a:extLst>
                </p14:cNvPr>
                <p14:cNvContentPartPr/>
                <p14:nvPr/>
              </p14:nvContentPartPr>
              <p14:xfrm>
                <a:off x="2113859" y="4260931"/>
                <a:ext cx="85680" cy="119880"/>
              </p14:xfrm>
            </p:contentPart>
          </mc:Choice>
          <mc:Fallback>
            <p:pic>
              <p:nvPicPr>
                <p:cNvPr id="41" name="Freihand 40">
                  <a:extLst>
                    <a:ext uri="{FF2B5EF4-FFF2-40B4-BE49-F238E27FC236}">
                      <a16:creationId xmlns:a16="http://schemas.microsoft.com/office/drawing/2014/main" id="{C4309628-4471-43BB-80B7-519AB889D1B8}"/>
                    </a:ext>
                  </a:extLst>
                </p:cNvPr>
                <p:cNvPicPr/>
                <p:nvPr/>
              </p:nvPicPr>
              <p:blipFill>
                <a:blip r:embed="rId95"/>
                <a:stretch>
                  <a:fillRect/>
                </a:stretch>
              </p:blipFill>
              <p:spPr>
                <a:xfrm>
                  <a:off x="2109539" y="4256611"/>
                  <a:ext cx="94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3" name="Freihand 42">
                  <a:extLst>
                    <a:ext uri="{FF2B5EF4-FFF2-40B4-BE49-F238E27FC236}">
                      <a16:creationId xmlns:a16="http://schemas.microsoft.com/office/drawing/2014/main" id="{688D9ECD-63FB-4F03-B4BC-CDFED954FC70}"/>
                    </a:ext>
                  </a:extLst>
                </p14:cNvPr>
                <p14:cNvContentPartPr/>
                <p14:nvPr/>
              </p14:nvContentPartPr>
              <p14:xfrm>
                <a:off x="2249939" y="4266691"/>
                <a:ext cx="11880" cy="59040"/>
              </p14:xfrm>
            </p:contentPart>
          </mc:Choice>
          <mc:Fallback>
            <p:pic>
              <p:nvPicPr>
                <p:cNvPr id="43" name="Freihand 42">
                  <a:extLst>
                    <a:ext uri="{FF2B5EF4-FFF2-40B4-BE49-F238E27FC236}">
                      <a16:creationId xmlns:a16="http://schemas.microsoft.com/office/drawing/2014/main" id="{688D9ECD-63FB-4F03-B4BC-CDFED954FC70}"/>
                    </a:ext>
                  </a:extLst>
                </p:cNvPr>
                <p:cNvPicPr/>
                <p:nvPr/>
              </p:nvPicPr>
              <p:blipFill>
                <a:blip r:embed="rId97"/>
                <a:stretch>
                  <a:fillRect/>
                </a:stretch>
              </p:blipFill>
              <p:spPr>
                <a:xfrm>
                  <a:off x="2245619" y="4262371"/>
                  <a:ext cx="20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4" name="Freihand 43">
                  <a:extLst>
                    <a:ext uri="{FF2B5EF4-FFF2-40B4-BE49-F238E27FC236}">
                      <a16:creationId xmlns:a16="http://schemas.microsoft.com/office/drawing/2014/main" id="{E8305C19-04D5-48EF-85EC-F6C9ABB029CB}"/>
                    </a:ext>
                  </a:extLst>
                </p14:cNvPr>
                <p14:cNvContentPartPr/>
                <p14:nvPr/>
              </p14:nvContentPartPr>
              <p14:xfrm>
                <a:off x="2236259" y="4233571"/>
                <a:ext cx="87120" cy="2160"/>
              </p14:xfrm>
            </p:contentPart>
          </mc:Choice>
          <mc:Fallback>
            <p:pic>
              <p:nvPicPr>
                <p:cNvPr id="44" name="Freihand 43">
                  <a:extLst>
                    <a:ext uri="{FF2B5EF4-FFF2-40B4-BE49-F238E27FC236}">
                      <a16:creationId xmlns:a16="http://schemas.microsoft.com/office/drawing/2014/main" id="{E8305C19-04D5-48EF-85EC-F6C9ABB029CB}"/>
                    </a:ext>
                  </a:extLst>
                </p:cNvPr>
                <p:cNvPicPr/>
                <p:nvPr/>
              </p:nvPicPr>
              <p:blipFill>
                <a:blip r:embed="rId99"/>
                <a:stretch>
                  <a:fillRect/>
                </a:stretch>
              </p:blipFill>
              <p:spPr>
                <a:xfrm>
                  <a:off x="2231939" y="4229251"/>
                  <a:ext cx="95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5" name="Freihand 44">
                  <a:extLst>
                    <a:ext uri="{FF2B5EF4-FFF2-40B4-BE49-F238E27FC236}">
                      <a16:creationId xmlns:a16="http://schemas.microsoft.com/office/drawing/2014/main" id="{68D9A9D3-313F-4125-B598-295F502BC32D}"/>
                    </a:ext>
                  </a:extLst>
                </p14:cNvPr>
                <p14:cNvContentPartPr/>
                <p14:nvPr/>
              </p14:nvContentPartPr>
              <p14:xfrm>
                <a:off x="2244539" y="4278571"/>
                <a:ext cx="85320" cy="11160"/>
              </p14:xfrm>
            </p:contentPart>
          </mc:Choice>
          <mc:Fallback>
            <p:pic>
              <p:nvPicPr>
                <p:cNvPr id="45" name="Freihand 44">
                  <a:extLst>
                    <a:ext uri="{FF2B5EF4-FFF2-40B4-BE49-F238E27FC236}">
                      <a16:creationId xmlns:a16="http://schemas.microsoft.com/office/drawing/2014/main" id="{68D9A9D3-313F-4125-B598-295F502BC32D}"/>
                    </a:ext>
                  </a:extLst>
                </p:cNvPr>
                <p:cNvPicPr/>
                <p:nvPr/>
              </p:nvPicPr>
              <p:blipFill>
                <a:blip r:embed="rId101"/>
                <a:stretch>
                  <a:fillRect/>
                </a:stretch>
              </p:blipFill>
              <p:spPr>
                <a:xfrm>
                  <a:off x="2240219" y="4274251"/>
                  <a:ext cx="93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6" name="Freihand 45">
                  <a:extLst>
                    <a:ext uri="{FF2B5EF4-FFF2-40B4-BE49-F238E27FC236}">
                      <a16:creationId xmlns:a16="http://schemas.microsoft.com/office/drawing/2014/main" id="{1C503475-CF90-490B-8DDE-CF119F0A1670}"/>
                    </a:ext>
                  </a:extLst>
                </p14:cNvPr>
                <p14:cNvContentPartPr/>
                <p14:nvPr/>
              </p14:nvContentPartPr>
              <p14:xfrm>
                <a:off x="2221859" y="4348771"/>
                <a:ext cx="100440" cy="12600"/>
              </p14:xfrm>
            </p:contentPart>
          </mc:Choice>
          <mc:Fallback>
            <p:pic>
              <p:nvPicPr>
                <p:cNvPr id="46" name="Freihand 45">
                  <a:extLst>
                    <a:ext uri="{FF2B5EF4-FFF2-40B4-BE49-F238E27FC236}">
                      <a16:creationId xmlns:a16="http://schemas.microsoft.com/office/drawing/2014/main" id="{1C503475-CF90-490B-8DDE-CF119F0A1670}"/>
                    </a:ext>
                  </a:extLst>
                </p:cNvPr>
                <p:cNvPicPr/>
                <p:nvPr/>
              </p:nvPicPr>
              <p:blipFill>
                <a:blip r:embed="rId103"/>
                <a:stretch>
                  <a:fillRect/>
                </a:stretch>
              </p:blipFill>
              <p:spPr>
                <a:xfrm>
                  <a:off x="2217539" y="4344451"/>
                  <a:ext cx="109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7" name="Freihand 46">
                  <a:extLst>
                    <a:ext uri="{FF2B5EF4-FFF2-40B4-BE49-F238E27FC236}">
                      <a16:creationId xmlns:a16="http://schemas.microsoft.com/office/drawing/2014/main" id="{B89F69D8-798C-4CE1-B7E3-4790C033CB4E}"/>
                    </a:ext>
                  </a:extLst>
                </p14:cNvPr>
                <p14:cNvContentPartPr/>
                <p14:nvPr/>
              </p14:nvContentPartPr>
              <p14:xfrm>
                <a:off x="2382779" y="4296931"/>
                <a:ext cx="100440" cy="360"/>
              </p14:xfrm>
            </p:contentPart>
          </mc:Choice>
          <mc:Fallback>
            <p:pic>
              <p:nvPicPr>
                <p:cNvPr id="47" name="Freihand 46">
                  <a:extLst>
                    <a:ext uri="{FF2B5EF4-FFF2-40B4-BE49-F238E27FC236}">
                      <a16:creationId xmlns:a16="http://schemas.microsoft.com/office/drawing/2014/main" id="{B89F69D8-798C-4CE1-B7E3-4790C033CB4E}"/>
                    </a:ext>
                  </a:extLst>
                </p:cNvPr>
                <p:cNvPicPr/>
                <p:nvPr/>
              </p:nvPicPr>
              <p:blipFill>
                <a:blip r:embed="rId105"/>
                <a:stretch>
                  <a:fillRect/>
                </a:stretch>
              </p:blipFill>
              <p:spPr>
                <a:xfrm>
                  <a:off x="2378459" y="4292611"/>
                  <a:ext cx="109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9" name="Freihand 48">
                  <a:extLst>
                    <a:ext uri="{FF2B5EF4-FFF2-40B4-BE49-F238E27FC236}">
                      <a16:creationId xmlns:a16="http://schemas.microsoft.com/office/drawing/2014/main" id="{A2552445-E52B-4A99-B84D-0800DCEDE22A}"/>
                    </a:ext>
                  </a:extLst>
                </p14:cNvPr>
                <p14:cNvContentPartPr/>
                <p14:nvPr/>
              </p14:nvContentPartPr>
              <p14:xfrm>
                <a:off x="2312579" y="4238611"/>
                <a:ext cx="61560" cy="99720"/>
              </p14:xfrm>
            </p:contentPart>
          </mc:Choice>
          <mc:Fallback>
            <p:pic>
              <p:nvPicPr>
                <p:cNvPr id="49" name="Freihand 48">
                  <a:extLst>
                    <a:ext uri="{FF2B5EF4-FFF2-40B4-BE49-F238E27FC236}">
                      <a16:creationId xmlns:a16="http://schemas.microsoft.com/office/drawing/2014/main" id="{A2552445-E52B-4A99-B84D-0800DCEDE22A}"/>
                    </a:ext>
                  </a:extLst>
                </p:cNvPr>
                <p:cNvPicPr/>
                <p:nvPr/>
              </p:nvPicPr>
              <p:blipFill>
                <a:blip r:embed="rId107"/>
                <a:stretch>
                  <a:fillRect/>
                </a:stretch>
              </p:blipFill>
              <p:spPr>
                <a:xfrm>
                  <a:off x="2308259" y="4234291"/>
                  <a:ext cx="70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0" name="Freihand 49">
                  <a:extLst>
                    <a:ext uri="{FF2B5EF4-FFF2-40B4-BE49-F238E27FC236}">
                      <a16:creationId xmlns:a16="http://schemas.microsoft.com/office/drawing/2014/main" id="{91E10C21-C354-4B09-ABF7-EFB19ECE0C19}"/>
                    </a:ext>
                  </a:extLst>
                </p14:cNvPr>
                <p14:cNvContentPartPr/>
                <p14:nvPr/>
              </p14:nvContentPartPr>
              <p14:xfrm>
                <a:off x="2370539" y="4195771"/>
                <a:ext cx="86760" cy="60840"/>
              </p14:xfrm>
            </p:contentPart>
          </mc:Choice>
          <mc:Fallback>
            <p:pic>
              <p:nvPicPr>
                <p:cNvPr id="50" name="Freihand 49">
                  <a:extLst>
                    <a:ext uri="{FF2B5EF4-FFF2-40B4-BE49-F238E27FC236}">
                      <a16:creationId xmlns:a16="http://schemas.microsoft.com/office/drawing/2014/main" id="{91E10C21-C354-4B09-ABF7-EFB19ECE0C19}"/>
                    </a:ext>
                  </a:extLst>
                </p:cNvPr>
                <p:cNvPicPr/>
                <p:nvPr/>
              </p:nvPicPr>
              <p:blipFill>
                <a:blip r:embed="rId109"/>
                <a:stretch>
                  <a:fillRect/>
                </a:stretch>
              </p:blipFill>
              <p:spPr>
                <a:xfrm>
                  <a:off x="2366219" y="4191451"/>
                  <a:ext cx="95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 name="Freihand 50">
                  <a:extLst>
                    <a:ext uri="{FF2B5EF4-FFF2-40B4-BE49-F238E27FC236}">
                      <a16:creationId xmlns:a16="http://schemas.microsoft.com/office/drawing/2014/main" id="{BCEABC37-18F8-4CA1-815A-104C33B47141}"/>
                    </a:ext>
                  </a:extLst>
                </p14:cNvPr>
                <p14:cNvContentPartPr/>
                <p14:nvPr/>
              </p14:nvContentPartPr>
              <p14:xfrm>
                <a:off x="2368019" y="4324651"/>
                <a:ext cx="107280" cy="18360"/>
              </p14:xfrm>
            </p:contentPart>
          </mc:Choice>
          <mc:Fallback>
            <p:pic>
              <p:nvPicPr>
                <p:cNvPr id="51" name="Freihand 50">
                  <a:extLst>
                    <a:ext uri="{FF2B5EF4-FFF2-40B4-BE49-F238E27FC236}">
                      <a16:creationId xmlns:a16="http://schemas.microsoft.com/office/drawing/2014/main" id="{BCEABC37-18F8-4CA1-815A-104C33B47141}"/>
                    </a:ext>
                  </a:extLst>
                </p:cNvPr>
                <p:cNvPicPr/>
                <p:nvPr/>
              </p:nvPicPr>
              <p:blipFill>
                <a:blip r:embed="rId111"/>
                <a:stretch>
                  <a:fillRect/>
                </a:stretch>
              </p:blipFill>
              <p:spPr>
                <a:xfrm>
                  <a:off x="2363699" y="4320331"/>
                  <a:ext cx="115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3" name="Freihand 52">
                  <a:extLst>
                    <a:ext uri="{FF2B5EF4-FFF2-40B4-BE49-F238E27FC236}">
                      <a16:creationId xmlns:a16="http://schemas.microsoft.com/office/drawing/2014/main" id="{6066BFD1-A029-45C5-B0E2-53FA96D1C745}"/>
                    </a:ext>
                  </a:extLst>
                </p14:cNvPr>
                <p14:cNvContentPartPr/>
                <p14:nvPr/>
              </p14:nvContentPartPr>
              <p14:xfrm>
                <a:off x="2552699" y="4247611"/>
                <a:ext cx="10080" cy="98640"/>
              </p14:xfrm>
            </p:contentPart>
          </mc:Choice>
          <mc:Fallback>
            <p:pic>
              <p:nvPicPr>
                <p:cNvPr id="53" name="Freihand 52">
                  <a:extLst>
                    <a:ext uri="{FF2B5EF4-FFF2-40B4-BE49-F238E27FC236}">
                      <a16:creationId xmlns:a16="http://schemas.microsoft.com/office/drawing/2014/main" id="{6066BFD1-A029-45C5-B0E2-53FA96D1C745}"/>
                    </a:ext>
                  </a:extLst>
                </p:cNvPr>
                <p:cNvPicPr/>
                <p:nvPr/>
              </p:nvPicPr>
              <p:blipFill>
                <a:blip r:embed="rId113"/>
                <a:stretch>
                  <a:fillRect/>
                </a:stretch>
              </p:blipFill>
              <p:spPr>
                <a:xfrm>
                  <a:off x="2548379" y="4243291"/>
                  <a:ext cx="18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4" name="Freihand 53">
                  <a:extLst>
                    <a:ext uri="{FF2B5EF4-FFF2-40B4-BE49-F238E27FC236}">
                      <a16:creationId xmlns:a16="http://schemas.microsoft.com/office/drawing/2014/main" id="{1D94393A-BF32-4CB9-8D3D-FC147F9FEF16}"/>
                    </a:ext>
                  </a:extLst>
                </p14:cNvPr>
                <p14:cNvContentPartPr/>
                <p14:nvPr/>
              </p14:nvContentPartPr>
              <p14:xfrm>
                <a:off x="2525339" y="4218451"/>
                <a:ext cx="95760" cy="11160"/>
              </p14:xfrm>
            </p:contentPart>
          </mc:Choice>
          <mc:Fallback>
            <p:pic>
              <p:nvPicPr>
                <p:cNvPr id="54" name="Freihand 53">
                  <a:extLst>
                    <a:ext uri="{FF2B5EF4-FFF2-40B4-BE49-F238E27FC236}">
                      <a16:creationId xmlns:a16="http://schemas.microsoft.com/office/drawing/2014/main" id="{1D94393A-BF32-4CB9-8D3D-FC147F9FEF16}"/>
                    </a:ext>
                  </a:extLst>
                </p:cNvPr>
                <p:cNvPicPr/>
                <p:nvPr/>
              </p:nvPicPr>
              <p:blipFill>
                <a:blip r:embed="rId115"/>
                <a:stretch>
                  <a:fillRect/>
                </a:stretch>
              </p:blipFill>
              <p:spPr>
                <a:xfrm>
                  <a:off x="2521019" y="4214131"/>
                  <a:ext cx="104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 name="Freihand 54">
                  <a:extLst>
                    <a:ext uri="{FF2B5EF4-FFF2-40B4-BE49-F238E27FC236}">
                      <a16:creationId xmlns:a16="http://schemas.microsoft.com/office/drawing/2014/main" id="{7D9CA981-D9E9-4B2B-BBF9-181CE40EF156}"/>
                    </a:ext>
                  </a:extLst>
                </p14:cNvPr>
                <p14:cNvContentPartPr/>
                <p14:nvPr/>
              </p14:nvContentPartPr>
              <p14:xfrm>
                <a:off x="2509859" y="4295851"/>
                <a:ext cx="76320" cy="7200"/>
              </p14:xfrm>
            </p:contentPart>
          </mc:Choice>
          <mc:Fallback>
            <p:pic>
              <p:nvPicPr>
                <p:cNvPr id="55" name="Freihand 54">
                  <a:extLst>
                    <a:ext uri="{FF2B5EF4-FFF2-40B4-BE49-F238E27FC236}">
                      <a16:creationId xmlns:a16="http://schemas.microsoft.com/office/drawing/2014/main" id="{7D9CA981-D9E9-4B2B-BBF9-181CE40EF156}"/>
                    </a:ext>
                  </a:extLst>
                </p:cNvPr>
                <p:cNvPicPr/>
                <p:nvPr/>
              </p:nvPicPr>
              <p:blipFill>
                <a:blip r:embed="rId117"/>
                <a:stretch>
                  <a:fillRect/>
                </a:stretch>
              </p:blipFill>
              <p:spPr>
                <a:xfrm>
                  <a:off x="2505539" y="4291531"/>
                  <a:ext cx="84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 name="Freihand 55">
                  <a:extLst>
                    <a:ext uri="{FF2B5EF4-FFF2-40B4-BE49-F238E27FC236}">
                      <a16:creationId xmlns:a16="http://schemas.microsoft.com/office/drawing/2014/main" id="{D2870967-1B92-457A-B653-814B55BC9C85}"/>
                    </a:ext>
                  </a:extLst>
                </p14:cNvPr>
                <p14:cNvContentPartPr/>
                <p14:nvPr/>
              </p14:nvContentPartPr>
              <p14:xfrm>
                <a:off x="2657819" y="4251211"/>
                <a:ext cx="8640" cy="95040"/>
              </p14:xfrm>
            </p:contentPart>
          </mc:Choice>
          <mc:Fallback>
            <p:pic>
              <p:nvPicPr>
                <p:cNvPr id="56" name="Freihand 55">
                  <a:extLst>
                    <a:ext uri="{FF2B5EF4-FFF2-40B4-BE49-F238E27FC236}">
                      <a16:creationId xmlns:a16="http://schemas.microsoft.com/office/drawing/2014/main" id="{D2870967-1B92-457A-B653-814B55BC9C85}"/>
                    </a:ext>
                  </a:extLst>
                </p:cNvPr>
                <p:cNvPicPr/>
                <p:nvPr/>
              </p:nvPicPr>
              <p:blipFill>
                <a:blip r:embed="rId119"/>
                <a:stretch>
                  <a:fillRect/>
                </a:stretch>
              </p:blipFill>
              <p:spPr>
                <a:xfrm>
                  <a:off x="2653499" y="4246891"/>
                  <a:ext cx="17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7" name="Freihand 56">
                  <a:extLst>
                    <a:ext uri="{FF2B5EF4-FFF2-40B4-BE49-F238E27FC236}">
                      <a16:creationId xmlns:a16="http://schemas.microsoft.com/office/drawing/2014/main" id="{E2F0B64B-BED5-4518-AA4E-F8457FC8C575}"/>
                    </a:ext>
                  </a:extLst>
                </p14:cNvPr>
                <p14:cNvContentPartPr/>
                <p14:nvPr/>
              </p14:nvContentPartPr>
              <p14:xfrm>
                <a:off x="2606339" y="4235731"/>
                <a:ext cx="115200" cy="14760"/>
              </p14:xfrm>
            </p:contentPart>
          </mc:Choice>
          <mc:Fallback>
            <p:pic>
              <p:nvPicPr>
                <p:cNvPr id="57" name="Freihand 56">
                  <a:extLst>
                    <a:ext uri="{FF2B5EF4-FFF2-40B4-BE49-F238E27FC236}">
                      <a16:creationId xmlns:a16="http://schemas.microsoft.com/office/drawing/2014/main" id="{E2F0B64B-BED5-4518-AA4E-F8457FC8C575}"/>
                    </a:ext>
                  </a:extLst>
                </p:cNvPr>
                <p:cNvPicPr/>
                <p:nvPr/>
              </p:nvPicPr>
              <p:blipFill>
                <a:blip r:embed="rId121"/>
                <a:stretch>
                  <a:fillRect/>
                </a:stretch>
              </p:blipFill>
              <p:spPr>
                <a:xfrm>
                  <a:off x="2602019" y="4231411"/>
                  <a:ext cx="123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8" name="Freihand 57">
                  <a:extLst>
                    <a:ext uri="{FF2B5EF4-FFF2-40B4-BE49-F238E27FC236}">
                      <a16:creationId xmlns:a16="http://schemas.microsoft.com/office/drawing/2014/main" id="{AB058C69-056B-4985-BB2D-AD20BBAA3744}"/>
                    </a:ext>
                  </a:extLst>
                </p14:cNvPr>
                <p14:cNvContentPartPr/>
                <p14:nvPr/>
              </p14:nvContentPartPr>
              <p14:xfrm>
                <a:off x="2747099" y="4299091"/>
                <a:ext cx="85320" cy="5040"/>
              </p14:xfrm>
            </p:contentPart>
          </mc:Choice>
          <mc:Fallback>
            <p:pic>
              <p:nvPicPr>
                <p:cNvPr id="58" name="Freihand 57">
                  <a:extLst>
                    <a:ext uri="{FF2B5EF4-FFF2-40B4-BE49-F238E27FC236}">
                      <a16:creationId xmlns:a16="http://schemas.microsoft.com/office/drawing/2014/main" id="{AB058C69-056B-4985-BB2D-AD20BBAA3744}"/>
                    </a:ext>
                  </a:extLst>
                </p:cNvPr>
                <p:cNvPicPr/>
                <p:nvPr/>
              </p:nvPicPr>
              <p:blipFill>
                <a:blip r:embed="rId123"/>
                <a:stretch>
                  <a:fillRect/>
                </a:stretch>
              </p:blipFill>
              <p:spPr>
                <a:xfrm>
                  <a:off x="2742779" y="4294771"/>
                  <a:ext cx="93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0" name="Freihand 59">
                  <a:extLst>
                    <a:ext uri="{FF2B5EF4-FFF2-40B4-BE49-F238E27FC236}">
                      <a16:creationId xmlns:a16="http://schemas.microsoft.com/office/drawing/2014/main" id="{A04805C0-49CB-4B40-8C43-CBCC35EEC3CE}"/>
                    </a:ext>
                  </a:extLst>
                </p14:cNvPr>
                <p14:cNvContentPartPr/>
                <p14:nvPr/>
              </p14:nvContentPartPr>
              <p14:xfrm>
                <a:off x="2704979" y="4357411"/>
                <a:ext cx="113040" cy="5040"/>
              </p14:xfrm>
            </p:contentPart>
          </mc:Choice>
          <mc:Fallback>
            <p:pic>
              <p:nvPicPr>
                <p:cNvPr id="60" name="Freihand 59">
                  <a:extLst>
                    <a:ext uri="{FF2B5EF4-FFF2-40B4-BE49-F238E27FC236}">
                      <a16:creationId xmlns:a16="http://schemas.microsoft.com/office/drawing/2014/main" id="{A04805C0-49CB-4B40-8C43-CBCC35EEC3CE}"/>
                    </a:ext>
                  </a:extLst>
                </p:cNvPr>
                <p:cNvPicPr/>
                <p:nvPr/>
              </p:nvPicPr>
              <p:blipFill>
                <a:blip r:embed="rId125"/>
                <a:stretch>
                  <a:fillRect/>
                </a:stretch>
              </p:blipFill>
              <p:spPr>
                <a:xfrm>
                  <a:off x="2700659" y="4353091"/>
                  <a:ext cx="121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5" name="Freihand 64">
                  <a:extLst>
                    <a:ext uri="{FF2B5EF4-FFF2-40B4-BE49-F238E27FC236}">
                      <a16:creationId xmlns:a16="http://schemas.microsoft.com/office/drawing/2014/main" id="{4E035CC7-41CB-4D99-85DB-C3E8BD6B0E5B}"/>
                    </a:ext>
                  </a:extLst>
                </p14:cNvPr>
                <p14:cNvContentPartPr/>
                <p14:nvPr/>
              </p14:nvContentPartPr>
              <p14:xfrm>
                <a:off x="2873099" y="4219171"/>
                <a:ext cx="81360" cy="135360"/>
              </p14:xfrm>
            </p:contentPart>
          </mc:Choice>
          <mc:Fallback>
            <p:pic>
              <p:nvPicPr>
                <p:cNvPr id="65" name="Freihand 64">
                  <a:extLst>
                    <a:ext uri="{FF2B5EF4-FFF2-40B4-BE49-F238E27FC236}">
                      <a16:creationId xmlns:a16="http://schemas.microsoft.com/office/drawing/2014/main" id="{4E035CC7-41CB-4D99-85DB-C3E8BD6B0E5B}"/>
                    </a:ext>
                  </a:extLst>
                </p:cNvPr>
                <p:cNvPicPr/>
                <p:nvPr/>
              </p:nvPicPr>
              <p:blipFill>
                <a:blip r:embed="rId127"/>
                <a:stretch>
                  <a:fillRect/>
                </a:stretch>
              </p:blipFill>
              <p:spPr>
                <a:xfrm>
                  <a:off x="2868779" y="4214851"/>
                  <a:ext cx="90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6" name="Freihand 65">
                  <a:extLst>
                    <a:ext uri="{FF2B5EF4-FFF2-40B4-BE49-F238E27FC236}">
                      <a16:creationId xmlns:a16="http://schemas.microsoft.com/office/drawing/2014/main" id="{D571CBAB-076E-4C60-A9EA-924A7AA7CA6A}"/>
                    </a:ext>
                  </a:extLst>
                </p14:cNvPr>
                <p14:cNvContentPartPr/>
                <p14:nvPr/>
              </p14:nvContentPartPr>
              <p14:xfrm>
                <a:off x="2882819" y="4213411"/>
                <a:ext cx="96840" cy="6840"/>
              </p14:xfrm>
            </p:contentPart>
          </mc:Choice>
          <mc:Fallback>
            <p:pic>
              <p:nvPicPr>
                <p:cNvPr id="66" name="Freihand 65">
                  <a:extLst>
                    <a:ext uri="{FF2B5EF4-FFF2-40B4-BE49-F238E27FC236}">
                      <a16:creationId xmlns:a16="http://schemas.microsoft.com/office/drawing/2014/main" id="{D571CBAB-076E-4C60-A9EA-924A7AA7CA6A}"/>
                    </a:ext>
                  </a:extLst>
                </p:cNvPr>
                <p:cNvPicPr/>
                <p:nvPr/>
              </p:nvPicPr>
              <p:blipFill>
                <a:blip r:embed="rId129"/>
                <a:stretch>
                  <a:fillRect/>
                </a:stretch>
              </p:blipFill>
              <p:spPr>
                <a:xfrm>
                  <a:off x="2878499" y="4209091"/>
                  <a:ext cx="105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8" name="Freihand 67">
                  <a:extLst>
                    <a:ext uri="{FF2B5EF4-FFF2-40B4-BE49-F238E27FC236}">
                      <a16:creationId xmlns:a16="http://schemas.microsoft.com/office/drawing/2014/main" id="{257D2309-8773-4767-B468-9767F9E9A7CA}"/>
                    </a:ext>
                  </a:extLst>
                </p14:cNvPr>
                <p14:cNvContentPartPr/>
                <p14:nvPr/>
              </p14:nvContentPartPr>
              <p14:xfrm>
                <a:off x="3072179" y="4276051"/>
                <a:ext cx="360" cy="26280"/>
              </p14:xfrm>
            </p:contentPart>
          </mc:Choice>
          <mc:Fallback>
            <p:pic>
              <p:nvPicPr>
                <p:cNvPr id="68" name="Freihand 67">
                  <a:extLst>
                    <a:ext uri="{FF2B5EF4-FFF2-40B4-BE49-F238E27FC236}">
                      <a16:creationId xmlns:a16="http://schemas.microsoft.com/office/drawing/2014/main" id="{257D2309-8773-4767-B468-9767F9E9A7CA}"/>
                    </a:ext>
                  </a:extLst>
                </p:cNvPr>
                <p:cNvPicPr/>
                <p:nvPr/>
              </p:nvPicPr>
              <p:blipFill>
                <a:blip r:embed="rId131"/>
                <a:stretch>
                  <a:fillRect/>
                </a:stretch>
              </p:blipFill>
              <p:spPr>
                <a:xfrm>
                  <a:off x="3067859" y="4271731"/>
                  <a:ext cx="9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9" name="Freihand 68">
                  <a:extLst>
                    <a:ext uri="{FF2B5EF4-FFF2-40B4-BE49-F238E27FC236}">
                      <a16:creationId xmlns:a16="http://schemas.microsoft.com/office/drawing/2014/main" id="{45EEC8E3-1580-4DDD-8021-C2E0FE5DBC1A}"/>
                    </a:ext>
                  </a:extLst>
                </p14:cNvPr>
                <p14:cNvContentPartPr/>
                <p14:nvPr/>
              </p14:nvContentPartPr>
              <p14:xfrm>
                <a:off x="3061739" y="4361371"/>
                <a:ext cx="8280" cy="43560"/>
              </p14:xfrm>
            </p:contentPart>
          </mc:Choice>
          <mc:Fallback>
            <p:pic>
              <p:nvPicPr>
                <p:cNvPr id="69" name="Freihand 68">
                  <a:extLst>
                    <a:ext uri="{FF2B5EF4-FFF2-40B4-BE49-F238E27FC236}">
                      <a16:creationId xmlns:a16="http://schemas.microsoft.com/office/drawing/2014/main" id="{45EEC8E3-1580-4DDD-8021-C2E0FE5DBC1A}"/>
                    </a:ext>
                  </a:extLst>
                </p:cNvPr>
                <p:cNvPicPr/>
                <p:nvPr/>
              </p:nvPicPr>
              <p:blipFill>
                <a:blip r:embed="rId133"/>
                <a:stretch>
                  <a:fillRect/>
                </a:stretch>
              </p:blipFill>
              <p:spPr>
                <a:xfrm>
                  <a:off x="3057419" y="4357051"/>
                  <a:ext cx="16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0" name="Freihand 69">
                  <a:extLst>
                    <a:ext uri="{FF2B5EF4-FFF2-40B4-BE49-F238E27FC236}">
                      <a16:creationId xmlns:a16="http://schemas.microsoft.com/office/drawing/2014/main" id="{7B491144-2D9A-474A-86F9-3A20C531C957}"/>
                    </a:ext>
                  </a:extLst>
                </p14:cNvPr>
                <p14:cNvContentPartPr/>
                <p14:nvPr/>
              </p14:nvContentPartPr>
              <p14:xfrm>
                <a:off x="3182339" y="4225291"/>
                <a:ext cx="6120" cy="103320"/>
              </p14:xfrm>
            </p:contentPart>
          </mc:Choice>
          <mc:Fallback>
            <p:pic>
              <p:nvPicPr>
                <p:cNvPr id="70" name="Freihand 69">
                  <a:extLst>
                    <a:ext uri="{FF2B5EF4-FFF2-40B4-BE49-F238E27FC236}">
                      <a16:creationId xmlns:a16="http://schemas.microsoft.com/office/drawing/2014/main" id="{7B491144-2D9A-474A-86F9-3A20C531C957}"/>
                    </a:ext>
                  </a:extLst>
                </p:cNvPr>
                <p:cNvPicPr/>
                <p:nvPr/>
              </p:nvPicPr>
              <p:blipFill>
                <a:blip r:embed="rId135"/>
                <a:stretch>
                  <a:fillRect/>
                </a:stretch>
              </p:blipFill>
              <p:spPr>
                <a:xfrm>
                  <a:off x="3178019" y="4220971"/>
                  <a:ext cx="14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1" name="Freihand 70">
                  <a:extLst>
                    <a:ext uri="{FF2B5EF4-FFF2-40B4-BE49-F238E27FC236}">
                      <a16:creationId xmlns:a16="http://schemas.microsoft.com/office/drawing/2014/main" id="{766993DF-E09B-4A0D-A046-81AE2D8BA541}"/>
                    </a:ext>
                  </a:extLst>
                </p14:cNvPr>
                <p14:cNvContentPartPr/>
                <p14:nvPr/>
              </p14:nvContentPartPr>
              <p14:xfrm>
                <a:off x="3174419" y="4224211"/>
                <a:ext cx="90000" cy="56880"/>
              </p14:xfrm>
            </p:contentPart>
          </mc:Choice>
          <mc:Fallback>
            <p:pic>
              <p:nvPicPr>
                <p:cNvPr id="71" name="Freihand 70">
                  <a:extLst>
                    <a:ext uri="{FF2B5EF4-FFF2-40B4-BE49-F238E27FC236}">
                      <a16:creationId xmlns:a16="http://schemas.microsoft.com/office/drawing/2014/main" id="{766993DF-E09B-4A0D-A046-81AE2D8BA541}"/>
                    </a:ext>
                  </a:extLst>
                </p:cNvPr>
                <p:cNvPicPr/>
                <p:nvPr/>
              </p:nvPicPr>
              <p:blipFill>
                <a:blip r:embed="rId137"/>
                <a:stretch>
                  <a:fillRect/>
                </a:stretch>
              </p:blipFill>
              <p:spPr>
                <a:xfrm>
                  <a:off x="3170099" y="4219891"/>
                  <a:ext cx="98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2" name="Freihand 71">
                  <a:extLst>
                    <a:ext uri="{FF2B5EF4-FFF2-40B4-BE49-F238E27FC236}">
                      <a16:creationId xmlns:a16="http://schemas.microsoft.com/office/drawing/2014/main" id="{7ED00F68-02E5-42C2-9C63-A91374704CC8}"/>
                    </a:ext>
                  </a:extLst>
                </p14:cNvPr>
                <p14:cNvContentPartPr/>
                <p14:nvPr/>
              </p14:nvContentPartPr>
              <p14:xfrm>
                <a:off x="3172619" y="4316731"/>
                <a:ext cx="92520" cy="20160"/>
              </p14:xfrm>
            </p:contentPart>
          </mc:Choice>
          <mc:Fallback>
            <p:pic>
              <p:nvPicPr>
                <p:cNvPr id="72" name="Freihand 71">
                  <a:extLst>
                    <a:ext uri="{FF2B5EF4-FFF2-40B4-BE49-F238E27FC236}">
                      <a16:creationId xmlns:a16="http://schemas.microsoft.com/office/drawing/2014/main" id="{7ED00F68-02E5-42C2-9C63-A91374704CC8}"/>
                    </a:ext>
                  </a:extLst>
                </p:cNvPr>
                <p:cNvPicPr/>
                <p:nvPr/>
              </p:nvPicPr>
              <p:blipFill>
                <a:blip r:embed="rId139"/>
                <a:stretch>
                  <a:fillRect/>
                </a:stretch>
              </p:blipFill>
              <p:spPr>
                <a:xfrm>
                  <a:off x="3168299" y="4312411"/>
                  <a:ext cx="101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3" name="Freihand 72">
                  <a:extLst>
                    <a:ext uri="{FF2B5EF4-FFF2-40B4-BE49-F238E27FC236}">
                      <a16:creationId xmlns:a16="http://schemas.microsoft.com/office/drawing/2014/main" id="{020D6779-F663-437A-8D25-B71382A705C4}"/>
                    </a:ext>
                  </a:extLst>
                </p14:cNvPr>
                <p14:cNvContentPartPr/>
                <p14:nvPr/>
              </p14:nvContentPartPr>
              <p14:xfrm>
                <a:off x="3288539" y="4236811"/>
                <a:ext cx="85680" cy="81360"/>
              </p14:xfrm>
            </p:contentPart>
          </mc:Choice>
          <mc:Fallback>
            <p:pic>
              <p:nvPicPr>
                <p:cNvPr id="73" name="Freihand 72">
                  <a:extLst>
                    <a:ext uri="{FF2B5EF4-FFF2-40B4-BE49-F238E27FC236}">
                      <a16:creationId xmlns:a16="http://schemas.microsoft.com/office/drawing/2014/main" id="{020D6779-F663-437A-8D25-B71382A705C4}"/>
                    </a:ext>
                  </a:extLst>
                </p:cNvPr>
                <p:cNvPicPr/>
                <p:nvPr/>
              </p:nvPicPr>
              <p:blipFill>
                <a:blip r:embed="rId141"/>
                <a:stretch>
                  <a:fillRect/>
                </a:stretch>
              </p:blipFill>
              <p:spPr>
                <a:xfrm>
                  <a:off x="3284219" y="4232491"/>
                  <a:ext cx="94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4" name="Freihand 73">
                  <a:extLst>
                    <a:ext uri="{FF2B5EF4-FFF2-40B4-BE49-F238E27FC236}">
                      <a16:creationId xmlns:a16="http://schemas.microsoft.com/office/drawing/2014/main" id="{3A6A839C-DCD2-45B7-B465-25BEC8391D46}"/>
                    </a:ext>
                  </a:extLst>
                </p14:cNvPr>
                <p14:cNvContentPartPr/>
                <p14:nvPr/>
              </p14:nvContentPartPr>
              <p14:xfrm>
                <a:off x="3426059" y="4257331"/>
                <a:ext cx="72360" cy="6840"/>
              </p14:xfrm>
            </p:contentPart>
          </mc:Choice>
          <mc:Fallback>
            <p:pic>
              <p:nvPicPr>
                <p:cNvPr id="74" name="Freihand 73">
                  <a:extLst>
                    <a:ext uri="{FF2B5EF4-FFF2-40B4-BE49-F238E27FC236}">
                      <a16:creationId xmlns:a16="http://schemas.microsoft.com/office/drawing/2014/main" id="{3A6A839C-DCD2-45B7-B465-25BEC8391D46}"/>
                    </a:ext>
                  </a:extLst>
                </p:cNvPr>
                <p:cNvPicPr/>
                <p:nvPr/>
              </p:nvPicPr>
              <p:blipFill>
                <a:blip r:embed="rId143"/>
                <a:stretch>
                  <a:fillRect/>
                </a:stretch>
              </p:blipFill>
              <p:spPr>
                <a:xfrm>
                  <a:off x="3421739" y="4253011"/>
                  <a:ext cx="81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5" name="Freihand 74">
                  <a:extLst>
                    <a:ext uri="{FF2B5EF4-FFF2-40B4-BE49-F238E27FC236}">
                      <a16:creationId xmlns:a16="http://schemas.microsoft.com/office/drawing/2014/main" id="{C4FFAA00-135A-48E4-AFED-21B639A28F1D}"/>
                    </a:ext>
                  </a:extLst>
                </p14:cNvPr>
                <p14:cNvContentPartPr/>
                <p14:nvPr/>
              </p14:nvContentPartPr>
              <p14:xfrm>
                <a:off x="3428219" y="4275331"/>
                <a:ext cx="61920" cy="23400"/>
              </p14:xfrm>
            </p:contentPart>
          </mc:Choice>
          <mc:Fallback>
            <p:pic>
              <p:nvPicPr>
                <p:cNvPr id="75" name="Freihand 74">
                  <a:extLst>
                    <a:ext uri="{FF2B5EF4-FFF2-40B4-BE49-F238E27FC236}">
                      <a16:creationId xmlns:a16="http://schemas.microsoft.com/office/drawing/2014/main" id="{C4FFAA00-135A-48E4-AFED-21B639A28F1D}"/>
                    </a:ext>
                  </a:extLst>
                </p:cNvPr>
                <p:cNvPicPr/>
                <p:nvPr/>
              </p:nvPicPr>
              <p:blipFill>
                <a:blip r:embed="rId145"/>
                <a:stretch>
                  <a:fillRect/>
                </a:stretch>
              </p:blipFill>
              <p:spPr>
                <a:xfrm>
                  <a:off x="3423899" y="4271011"/>
                  <a:ext cx="70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6" name="Freihand 75">
                  <a:extLst>
                    <a:ext uri="{FF2B5EF4-FFF2-40B4-BE49-F238E27FC236}">
                      <a16:creationId xmlns:a16="http://schemas.microsoft.com/office/drawing/2014/main" id="{E6F0D9CF-4226-4125-98EF-0C2885886FB2}"/>
                    </a:ext>
                  </a:extLst>
                </p14:cNvPr>
                <p14:cNvContentPartPr/>
                <p14:nvPr/>
              </p14:nvContentPartPr>
              <p14:xfrm>
                <a:off x="3410579" y="4148971"/>
                <a:ext cx="87120" cy="74880"/>
              </p14:xfrm>
            </p:contentPart>
          </mc:Choice>
          <mc:Fallback>
            <p:pic>
              <p:nvPicPr>
                <p:cNvPr id="76" name="Freihand 75">
                  <a:extLst>
                    <a:ext uri="{FF2B5EF4-FFF2-40B4-BE49-F238E27FC236}">
                      <a16:creationId xmlns:a16="http://schemas.microsoft.com/office/drawing/2014/main" id="{E6F0D9CF-4226-4125-98EF-0C2885886FB2}"/>
                    </a:ext>
                  </a:extLst>
                </p:cNvPr>
                <p:cNvPicPr/>
                <p:nvPr/>
              </p:nvPicPr>
              <p:blipFill>
                <a:blip r:embed="rId147"/>
                <a:stretch>
                  <a:fillRect/>
                </a:stretch>
              </p:blipFill>
              <p:spPr>
                <a:xfrm>
                  <a:off x="3406259" y="4144651"/>
                  <a:ext cx="95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7" name="Freihand 76">
                  <a:extLst>
                    <a:ext uri="{FF2B5EF4-FFF2-40B4-BE49-F238E27FC236}">
                      <a16:creationId xmlns:a16="http://schemas.microsoft.com/office/drawing/2014/main" id="{33EEEFE0-90E2-47DC-A31D-66F4FD06563B}"/>
                    </a:ext>
                  </a:extLst>
                </p14:cNvPr>
                <p14:cNvContentPartPr/>
                <p14:nvPr/>
              </p14:nvContentPartPr>
              <p14:xfrm>
                <a:off x="3590219" y="4198291"/>
                <a:ext cx="2520" cy="116640"/>
              </p14:xfrm>
            </p:contentPart>
          </mc:Choice>
          <mc:Fallback>
            <p:pic>
              <p:nvPicPr>
                <p:cNvPr id="77" name="Freihand 76">
                  <a:extLst>
                    <a:ext uri="{FF2B5EF4-FFF2-40B4-BE49-F238E27FC236}">
                      <a16:creationId xmlns:a16="http://schemas.microsoft.com/office/drawing/2014/main" id="{33EEEFE0-90E2-47DC-A31D-66F4FD06563B}"/>
                    </a:ext>
                  </a:extLst>
                </p:cNvPr>
                <p:cNvPicPr/>
                <p:nvPr/>
              </p:nvPicPr>
              <p:blipFill>
                <a:blip r:embed="rId149"/>
                <a:stretch>
                  <a:fillRect/>
                </a:stretch>
              </p:blipFill>
              <p:spPr>
                <a:xfrm>
                  <a:off x="3585899" y="4193971"/>
                  <a:ext cx="11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8" name="Freihand 77">
                  <a:extLst>
                    <a:ext uri="{FF2B5EF4-FFF2-40B4-BE49-F238E27FC236}">
                      <a16:creationId xmlns:a16="http://schemas.microsoft.com/office/drawing/2014/main" id="{8493E58D-22CF-4760-A3DE-CE1B713377FC}"/>
                    </a:ext>
                  </a:extLst>
                </p14:cNvPr>
                <p14:cNvContentPartPr/>
                <p14:nvPr/>
              </p14:nvContentPartPr>
              <p14:xfrm>
                <a:off x="3531179" y="4186771"/>
                <a:ext cx="124200" cy="63000"/>
              </p14:xfrm>
            </p:contentPart>
          </mc:Choice>
          <mc:Fallback>
            <p:pic>
              <p:nvPicPr>
                <p:cNvPr id="78" name="Freihand 77">
                  <a:extLst>
                    <a:ext uri="{FF2B5EF4-FFF2-40B4-BE49-F238E27FC236}">
                      <a16:creationId xmlns:a16="http://schemas.microsoft.com/office/drawing/2014/main" id="{8493E58D-22CF-4760-A3DE-CE1B713377FC}"/>
                    </a:ext>
                  </a:extLst>
                </p:cNvPr>
                <p:cNvPicPr/>
                <p:nvPr/>
              </p:nvPicPr>
              <p:blipFill>
                <a:blip r:embed="rId151"/>
                <a:stretch>
                  <a:fillRect/>
                </a:stretch>
              </p:blipFill>
              <p:spPr>
                <a:xfrm>
                  <a:off x="3526859" y="4182451"/>
                  <a:ext cx="132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9" name="Freihand 78">
                  <a:extLst>
                    <a:ext uri="{FF2B5EF4-FFF2-40B4-BE49-F238E27FC236}">
                      <a16:creationId xmlns:a16="http://schemas.microsoft.com/office/drawing/2014/main" id="{8C11FBC3-E957-4EFD-BB84-FAF30E77D6F0}"/>
                    </a:ext>
                  </a:extLst>
                </p14:cNvPr>
                <p14:cNvContentPartPr/>
                <p14:nvPr/>
              </p14:nvContentPartPr>
              <p14:xfrm>
                <a:off x="3699659" y="4209091"/>
                <a:ext cx="16560" cy="99360"/>
              </p14:xfrm>
            </p:contentPart>
          </mc:Choice>
          <mc:Fallback>
            <p:pic>
              <p:nvPicPr>
                <p:cNvPr id="79" name="Freihand 78">
                  <a:extLst>
                    <a:ext uri="{FF2B5EF4-FFF2-40B4-BE49-F238E27FC236}">
                      <a16:creationId xmlns:a16="http://schemas.microsoft.com/office/drawing/2014/main" id="{8C11FBC3-E957-4EFD-BB84-FAF30E77D6F0}"/>
                    </a:ext>
                  </a:extLst>
                </p:cNvPr>
                <p:cNvPicPr/>
                <p:nvPr/>
              </p:nvPicPr>
              <p:blipFill>
                <a:blip r:embed="rId153"/>
                <a:stretch>
                  <a:fillRect/>
                </a:stretch>
              </p:blipFill>
              <p:spPr>
                <a:xfrm>
                  <a:off x="3695339" y="4204771"/>
                  <a:ext cx="25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0" name="Freihand 79">
                  <a:extLst>
                    <a:ext uri="{FF2B5EF4-FFF2-40B4-BE49-F238E27FC236}">
                      <a16:creationId xmlns:a16="http://schemas.microsoft.com/office/drawing/2014/main" id="{54B8ADC2-DD0C-4D40-B547-C719F83DF74F}"/>
                    </a:ext>
                  </a:extLst>
                </p14:cNvPr>
                <p14:cNvContentPartPr/>
                <p14:nvPr/>
              </p14:nvContentPartPr>
              <p14:xfrm>
                <a:off x="3637379" y="4186051"/>
                <a:ext cx="122760" cy="9720"/>
              </p14:xfrm>
            </p:contentPart>
          </mc:Choice>
          <mc:Fallback>
            <p:pic>
              <p:nvPicPr>
                <p:cNvPr id="80" name="Freihand 79">
                  <a:extLst>
                    <a:ext uri="{FF2B5EF4-FFF2-40B4-BE49-F238E27FC236}">
                      <a16:creationId xmlns:a16="http://schemas.microsoft.com/office/drawing/2014/main" id="{54B8ADC2-DD0C-4D40-B547-C719F83DF74F}"/>
                    </a:ext>
                  </a:extLst>
                </p:cNvPr>
                <p:cNvPicPr/>
                <p:nvPr/>
              </p:nvPicPr>
              <p:blipFill>
                <a:blip r:embed="rId155"/>
                <a:stretch>
                  <a:fillRect/>
                </a:stretch>
              </p:blipFill>
              <p:spPr>
                <a:xfrm>
                  <a:off x="3633059" y="4181731"/>
                  <a:ext cx="131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2" name="Freihand 81">
                  <a:extLst>
                    <a:ext uri="{FF2B5EF4-FFF2-40B4-BE49-F238E27FC236}">
                      <a16:creationId xmlns:a16="http://schemas.microsoft.com/office/drawing/2014/main" id="{83E72EB1-6230-4542-8AA1-A9E2518CCB7B}"/>
                    </a:ext>
                  </a:extLst>
                </p14:cNvPr>
                <p14:cNvContentPartPr/>
                <p14:nvPr/>
              </p14:nvContentPartPr>
              <p14:xfrm>
                <a:off x="3816659" y="4252651"/>
                <a:ext cx="74160" cy="17280"/>
              </p14:xfrm>
            </p:contentPart>
          </mc:Choice>
          <mc:Fallback>
            <p:pic>
              <p:nvPicPr>
                <p:cNvPr id="82" name="Freihand 81">
                  <a:extLst>
                    <a:ext uri="{FF2B5EF4-FFF2-40B4-BE49-F238E27FC236}">
                      <a16:creationId xmlns:a16="http://schemas.microsoft.com/office/drawing/2014/main" id="{83E72EB1-6230-4542-8AA1-A9E2518CCB7B}"/>
                    </a:ext>
                  </a:extLst>
                </p:cNvPr>
                <p:cNvPicPr/>
                <p:nvPr/>
              </p:nvPicPr>
              <p:blipFill>
                <a:blip r:embed="rId157"/>
                <a:stretch>
                  <a:fillRect/>
                </a:stretch>
              </p:blipFill>
              <p:spPr>
                <a:xfrm>
                  <a:off x="3812339" y="4248331"/>
                  <a:ext cx="82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3" name="Freihand 82">
                  <a:extLst>
                    <a:ext uri="{FF2B5EF4-FFF2-40B4-BE49-F238E27FC236}">
                      <a16:creationId xmlns:a16="http://schemas.microsoft.com/office/drawing/2014/main" id="{57A634F0-7F74-41AD-9B43-3540CF08D40E}"/>
                    </a:ext>
                  </a:extLst>
                </p14:cNvPr>
                <p14:cNvContentPartPr/>
                <p14:nvPr/>
              </p14:nvContentPartPr>
              <p14:xfrm>
                <a:off x="3779579" y="4294051"/>
                <a:ext cx="127440" cy="9720"/>
              </p14:xfrm>
            </p:contentPart>
          </mc:Choice>
          <mc:Fallback>
            <p:pic>
              <p:nvPicPr>
                <p:cNvPr id="83" name="Freihand 82">
                  <a:extLst>
                    <a:ext uri="{FF2B5EF4-FFF2-40B4-BE49-F238E27FC236}">
                      <a16:creationId xmlns:a16="http://schemas.microsoft.com/office/drawing/2014/main" id="{57A634F0-7F74-41AD-9B43-3540CF08D40E}"/>
                    </a:ext>
                  </a:extLst>
                </p:cNvPr>
                <p:cNvPicPr/>
                <p:nvPr/>
              </p:nvPicPr>
              <p:blipFill>
                <a:blip r:embed="rId159"/>
                <a:stretch>
                  <a:fillRect/>
                </a:stretch>
              </p:blipFill>
              <p:spPr>
                <a:xfrm>
                  <a:off x="3775259" y="4289731"/>
                  <a:ext cx="136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1" name="Freihand 90">
                  <a:extLst>
                    <a:ext uri="{FF2B5EF4-FFF2-40B4-BE49-F238E27FC236}">
                      <a16:creationId xmlns:a16="http://schemas.microsoft.com/office/drawing/2014/main" id="{51158579-B059-45A4-8F2D-845E6606DF49}"/>
                    </a:ext>
                  </a:extLst>
                </p14:cNvPr>
                <p14:cNvContentPartPr/>
                <p14:nvPr/>
              </p14:nvContentPartPr>
              <p14:xfrm>
                <a:off x="4158659" y="4238611"/>
                <a:ext cx="116280" cy="99720"/>
              </p14:xfrm>
            </p:contentPart>
          </mc:Choice>
          <mc:Fallback>
            <p:pic>
              <p:nvPicPr>
                <p:cNvPr id="91" name="Freihand 90">
                  <a:extLst>
                    <a:ext uri="{FF2B5EF4-FFF2-40B4-BE49-F238E27FC236}">
                      <a16:creationId xmlns:a16="http://schemas.microsoft.com/office/drawing/2014/main" id="{51158579-B059-45A4-8F2D-845E6606DF49}"/>
                    </a:ext>
                  </a:extLst>
                </p:cNvPr>
                <p:cNvPicPr/>
                <p:nvPr/>
              </p:nvPicPr>
              <p:blipFill>
                <a:blip r:embed="rId161"/>
                <a:stretch>
                  <a:fillRect/>
                </a:stretch>
              </p:blipFill>
              <p:spPr>
                <a:xfrm>
                  <a:off x="4154339" y="4234291"/>
                  <a:ext cx="124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2" name="Freihand 91">
                  <a:extLst>
                    <a:ext uri="{FF2B5EF4-FFF2-40B4-BE49-F238E27FC236}">
                      <a16:creationId xmlns:a16="http://schemas.microsoft.com/office/drawing/2014/main" id="{0E24FF73-6FC0-4701-BC64-320E5FA4933C}"/>
                    </a:ext>
                  </a:extLst>
                </p14:cNvPr>
                <p14:cNvContentPartPr/>
                <p14:nvPr/>
              </p14:nvContentPartPr>
              <p14:xfrm>
                <a:off x="4074779" y="4265611"/>
                <a:ext cx="82440" cy="18720"/>
              </p14:xfrm>
            </p:contentPart>
          </mc:Choice>
          <mc:Fallback>
            <p:pic>
              <p:nvPicPr>
                <p:cNvPr id="92" name="Freihand 91">
                  <a:extLst>
                    <a:ext uri="{FF2B5EF4-FFF2-40B4-BE49-F238E27FC236}">
                      <a16:creationId xmlns:a16="http://schemas.microsoft.com/office/drawing/2014/main" id="{0E24FF73-6FC0-4701-BC64-320E5FA4933C}"/>
                    </a:ext>
                  </a:extLst>
                </p:cNvPr>
                <p:cNvPicPr/>
                <p:nvPr/>
              </p:nvPicPr>
              <p:blipFill>
                <a:blip r:embed="rId163"/>
                <a:stretch>
                  <a:fillRect/>
                </a:stretch>
              </p:blipFill>
              <p:spPr>
                <a:xfrm>
                  <a:off x="4070459" y="4261291"/>
                  <a:ext cx="91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3" name="Freihand 92">
                  <a:extLst>
                    <a:ext uri="{FF2B5EF4-FFF2-40B4-BE49-F238E27FC236}">
                      <a16:creationId xmlns:a16="http://schemas.microsoft.com/office/drawing/2014/main" id="{2AFB517C-FD16-4C5B-8D70-F7F07855EC4A}"/>
                    </a:ext>
                  </a:extLst>
                </p14:cNvPr>
                <p14:cNvContentPartPr/>
                <p14:nvPr/>
              </p14:nvContentPartPr>
              <p14:xfrm>
                <a:off x="4082339" y="4287931"/>
                <a:ext cx="106560" cy="6480"/>
              </p14:xfrm>
            </p:contentPart>
          </mc:Choice>
          <mc:Fallback>
            <p:pic>
              <p:nvPicPr>
                <p:cNvPr id="93" name="Freihand 92">
                  <a:extLst>
                    <a:ext uri="{FF2B5EF4-FFF2-40B4-BE49-F238E27FC236}">
                      <a16:creationId xmlns:a16="http://schemas.microsoft.com/office/drawing/2014/main" id="{2AFB517C-FD16-4C5B-8D70-F7F07855EC4A}"/>
                    </a:ext>
                  </a:extLst>
                </p:cNvPr>
                <p:cNvPicPr/>
                <p:nvPr/>
              </p:nvPicPr>
              <p:blipFill>
                <a:blip r:embed="rId165"/>
                <a:stretch>
                  <a:fillRect/>
                </a:stretch>
              </p:blipFill>
              <p:spPr>
                <a:xfrm>
                  <a:off x="4078019" y="4283611"/>
                  <a:ext cx="115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4" name="Freihand 93">
                  <a:extLst>
                    <a:ext uri="{FF2B5EF4-FFF2-40B4-BE49-F238E27FC236}">
                      <a16:creationId xmlns:a16="http://schemas.microsoft.com/office/drawing/2014/main" id="{90D7E5E7-F77E-4477-96E6-48978A4B95B3}"/>
                    </a:ext>
                  </a:extLst>
                </p14:cNvPr>
                <p14:cNvContentPartPr/>
                <p14:nvPr/>
              </p14:nvContentPartPr>
              <p14:xfrm>
                <a:off x="4339019" y="4217371"/>
                <a:ext cx="81000" cy="131760"/>
              </p14:xfrm>
            </p:contentPart>
          </mc:Choice>
          <mc:Fallback>
            <p:pic>
              <p:nvPicPr>
                <p:cNvPr id="94" name="Freihand 93">
                  <a:extLst>
                    <a:ext uri="{FF2B5EF4-FFF2-40B4-BE49-F238E27FC236}">
                      <a16:creationId xmlns:a16="http://schemas.microsoft.com/office/drawing/2014/main" id="{90D7E5E7-F77E-4477-96E6-48978A4B95B3}"/>
                    </a:ext>
                  </a:extLst>
                </p:cNvPr>
                <p:cNvPicPr/>
                <p:nvPr/>
              </p:nvPicPr>
              <p:blipFill>
                <a:blip r:embed="rId167"/>
                <a:stretch>
                  <a:fillRect/>
                </a:stretch>
              </p:blipFill>
              <p:spPr>
                <a:xfrm>
                  <a:off x="4334699" y="4213051"/>
                  <a:ext cx="89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5" name="Freihand 94">
                  <a:extLst>
                    <a:ext uri="{FF2B5EF4-FFF2-40B4-BE49-F238E27FC236}">
                      <a16:creationId xmlns:a16="http://schemas.microsoft.com/office/drawing/2014/main" id="{9A4CE9A2-4F5A-4725-8B0B-E0E1E756106A}"/>
                    </a:ext>
                  </a:extLst>
                </p14:cNvPr>
                <p14:cNvContentPartPr/>
                <p14:nvPr/>
              </p14:nvContentPartPr>
              <p14:xfrm>
                <a:off x="4509299" y="4246531"/>
                <a:ext cx="123840" cy="98280"/>
              </p14:xfrm>
            </p:contentPart>
          </mc:Choice>
          <mc:Fallback>
            <p:pic>
              <p:nvPicPr>
                <p:cNvPr id="95" name="Freihand 94">
                  <a:extLst>
                    <a:ext uri="{FF2B5EF4-FFF2-40B4-BE49-F238E27FC236}">
                      <a16:creationId xmlns:a16="http://schemas.microsoft.com/office/drawing/2014/main" id="{9A4CE9A2-4F5A-4725-8B0B-E0E1E756106A}"/>
                    </a:ext>
                  </a:extLst>
                </p:cNvPr>
                <p:cNvPicPr/>
                <p:nvPr/>
              </p:nvPicPr>
              <p:blipFill>
                <a:blip r:embed="rId169"/>
                <a:stretch>
                  <a:fillRect/>
                </a:stretch>
              </p:blipFill>
              <p:spPr>
                <a:xfrm>
                  <a:off x="4504979" y="4242211"/>
                  <a:ext cx="132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6" name="Freihand 95">
                  <a:extLst>
                    <a:ext uri="{FF2B5EF4-FFF2-40B4-BE49-F238E27FC236}">
                      <a16:creationId xmlns:a16="http://schemas.microsoft.com/office/drawing/2014/main" id="{506993DB-A8AA-4FB7-B9BA-C6A6AFFC372A}"/>
                    </a:ext>
                  </a:extLst>
                </p14:cNvPr>
                <p14:cNvContentPartPr/>
                <p14:nvPr/>
              </p14:nvContentPartPr>
              <p14:xfrm>
                <a:off x="4684979" y="4236811"/>
                <a:ext cx="100440" cy="102240"/>
              </p14:xfrm>
            </p:contentPart>
          </mc:Choice>
          <mc:Fallback>
            <p:pic>
              <p:nvPicPr>
                <p:cNvPr id="96" name="Freihand 95">
                  <a:extLst>
                    <a:ext uri="{FF2B5EF4-FFF2-40B4-BE49-F238E27FC236}">
                      <a16:creationId xmlns:a16="http://schemas.microsoft.com/office/drawing/2014/main" id="{506993DB-A8AA-4FB7-B9BA-C6A6AFFC372A}"/>
                    </a:ext>
                  </a:extLst>
                </p:cNvPr>
                <p:cNvPicPr/>
                <p:nvPr/>
              </p:nvPicPr>
              <p:blipFill>
                <a:blip r:embed="rId171"/>
                <a:stretch>
                  <a:fillRect/>
                </a:stretch>
              </p:blipFill>
              <p:spPr>
                <a:xfrm>
                  <a:off x="4680659" y="4232491"/>
                  <a:ext cx="109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7" name="Freihand 96">
                  <a:extLst>
                    <a:ext uri="{FF2B5EF4-FFF2-40B4-BE49-F238E27FC236}">
                      <a16:creationId xmlns:a16="http://schemas.microsoft.com/office/drawing/2014/main" id="{BC4396A0-23E4-4919-9A24-609A1B8FF411}"/>
                    </a:ext>
                  </a:extLst>
                </p14:cNvPr>
                <p14:cNvContentPartPr/>
                <p14:nvPr/>
              </p14:nvContentPartPr>
              <p14:xfrm>
                <a:off x="4719899" y="4227091"/>
                <a:ext cx="103320" cy="2160"/>
              </p14:xfrm>
            </p:contentPart>
          </mc:Choice>
          <mc:Fallback>
            <p:pic>
              <p:nvPicPr>
                <p:cNvPr id="97" name="Freihand 96">
                  <a:extLst>
                    <a:ext uri="{FF2B5EF4-FFF2-40B4-BE49-F238E27FC236}">
                      <a16:creationId xmlns:a16="http://schemas.microsoft.com/office/drawing/2014/main" id="{BC4396A0-23E4-4919-9A24-609A1B8FF411}"/>
                    </a:ext>
                  </a:extLst>
                </p:cNvPr>
                <p:cNvPicPr/>
                <p:nvPr/>
              </p:nvPicPr>
              <p:blipFill>
                <a:blip r:embed="rId173"/>
                <a:stretch>
                  <a:fillRect/>
                </a:stretch>
              </p:blipFill>
              <p:spPr>
                <a:xfrm>
                  <a:off x="4715579" y="4222771"/>
                  <a:ext cx="111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Freihand 118">
                  <a:extLst>
                    <a:ext uri="{FF2B5EF4-FFF2-40B4-BE49-F238E27FC236}">
                      <a16:creationId xmlns:a16="http://schemas.microsoft.com/office/drawing/2014/main" id="{FAFDAD7B-E6D7-409C-BBFB-EA2A5DE6CA3B}"/>
                    </a:ext>
                  </a:extLst>
                </p14:cNvPr>
                <p14:cNvContentPartPr/>
                <p14:nvPr/>
              </p14:nvContentPartPr>
              <p14:xfrm>
                <a:off x="107579" y="4615531"/>
                <a:ext cx="111600" cy="133560"/>
              </p14:xfrm>
            </p:contentPart>
          </mc:Choice>
          <mc:Fallback>
            <p:pic>
              <p:nvPicPr>
                <p:cNvPr id="119" name="Freihand 118">
                  <a:extLst>
                    <a:ext uri="{FF2B5EF4-FFF2-40B4-BE49-F238E27FC236}">
                      <a16:creationId xmlns:a16="http://schemas.microsoft.com/office/drawing/2014/main" id="{FAFDAD7B-E6D7-409C-BBFB-EA2A5DE6CA3B}"/>
                    </a:ext>
                  </a:extLst>
                </p:cNvPr>
                <p:cNvPicPr/>
                <p:nvPr/>
              </p:nvPicPr>
              <p:blipFill>
                <a:blip r:embed="rId175"/>
                <a:stretch>
                  <a:fillRect/>
                </a:stretch>
              </p:blipFill>
              <p:spPr>
                <a:xfrm>
                  <a:off x="103259" y="4611211"/>
                  <a:ext cx="120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Freihand 119">
                  <a:extLst>
                    <a:ext uri="{FF2B5EF4-FFF2-40B4-BE49-F238E27FC236}">
                      <a16:creationId xmlns:a16="http://schemas.microsoft.com/office/drawing/2014/main" id="{9B1D8E33-0588-46A3-8D19-718443205EE4}"/>
                    </a:ext>
                  </a:extLst>
                </p14:cNvPr>
                <p14:cNvContentPartPr/>
                <p14:nvPr/>
              </p14:nvContentPartPr>
              <p14:xfrm>
                <a:off x="189659" y="4596811"/>
                <a:ext cx="101880" cy="210240"/>
              </p14:xfrm>
            </p:contentPart>
          </mc:Choice>
          <mc:Fallback>
            <p:pic>
              <p:nvPicPr>
                <p:cNvPr id="120" name="Freihand 119">
                  <a:extLst>
                    <a:ext uri="{FF2B5EF4-FFF2-40B4-BE49-F238E27FC236}">
                      <a16:creationId xmlns:a16="http://schemas.microsoft.com/office/drawing/2014/main" id="{9B1D8E33-0588-46A3-8D19-718443205EE4}"/>
                    </a:ext>
                  </a:extLst>
                </p:cNvPr>
                <p:cNvPicPr/>
                <p:nvPr/>
              </p:nvPicPr>
              <p:blipFill>
                <a:blip r:embed="rId177"/>
                <a:stretch>
                  <a:fillRect/>
                </a:stretch>
              </p:blipFill>
              <p:spPr>
                <a:xfrm>
                  <a:off x="185339" y="4592491"/>
                  <a:ext cx="110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2034F95E-42AB-40A9-BCDF-270E496450B8}"/>
                    </a:ext>
                  </a:extLst>
                </p14:cNvPr>
                <p14:cNvContentPartPr/>
                <p14:nvPr/>
              </p14:nvContentPartPr>
              <p14:xfrm>
                <a:off x="368219" y="4600051"/>
                <a:ext cx="11160" cy="98280"/>
              </p14:xfrm>
            </p:contentPart>
          </mc:Choice>
          <mc:Fallback>
            <p:pic>
              <p:nvPicPr>
                <p:cNvPr id="122" name="Freihand 121">
                  <a:extLst>
                    <a:ext uri="{FF2B5EF4-FFF2-40B4-BE49-F238E27FC236}">
                      <a16:creationId xmlns:a16="http://schemas.microsoft.com/office/drawing/2014/main" id="{2034F95E-42AB-40A9-BCDF-270E496450B8}"/>
                    </a:ext>
                  </a:extLst>
                </p:cNvPr>
                <p:cNvPicPr/>
                <p:nvPr/>
              </p:nvPicPr>
              <p:blipFill>
                <a:blip r:embed="rId179"/>
                <a:stretch>
                  <a:fillRect/>
                </a:stretch>
              </p:blipFill>
              <p:spPr>
                <a:xfrm>
                  <a:off x="363899" y="4595731"/>
                  <a:ext cx="19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294FB639-0793-4A51-9D98-62CAAF59AB9F}"/>
                    </a:ext>
                  </a:extLst>
                </p14:cNvPr>
                <p14:cNvContentPartPr/>
                <p14:nvPr/>
              </p14:nvContentPartPr>
              <p14:xfrm>
                <a:off x="369299" y="4595011"/>
                <a:ext cx="104400" cy="14040"/>
              </p14:xfrm>
            </p:contentPart>
          </mc:Choice>
          <mc:Fallback>
            <p:pic>
              <p:nvPicPr>
                <p:cNvPr id="123" name="Freihand 122">
                  <a:extLst>
                    <a:ext uri="{FF2B5EF4-FFF2-40B4-BE49-F238E27FC236}">
                      <a16:creationId xmlns:a16="http://schemas.microsoft.com/office/drawing/2014/main" id="{294FB639-0793-4A51-9D98-62CAAF59AB9F}"/>
                    </a:ext>
                  </a:extLst>
                </p:cNvPr>
                <p:cNvPicPr/>
                <p:nvPr/>
              </p:nvPicPr>
              <p:blipFill>
                <a:blip r:embed="rId181"/>
                <a:stretch>
                  <a:fillRect/>
                </a:stretch>
              </p:blipFill>
              <p:spPr>
                <a:xfrm>
                  <a:off x="364979" y="4590691"/>
                  <a:ext cx="11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40CA1355-61F4-4D9E-8B6A-F4B46ECF99D2}"/>
                    </a:ext>
                  </a:extLst>
                </p14:cNvPr>
                <p14:cNvContentPartPr/>
                <p14:nvPr/>
              </p14:nvContentPartPr>
              <p14:xfrm>
                <a:off x="377219" y="4625611"/>
                <a:ext cx="96840" cy="98280"/>
              </p14:xfrm>
            </p:contentPart>
          </mc:Choice>
          <mc:Fallback>
            <p:pic>
              <p:nvPicPr>
                <p:cNvPr id="124" name="Freihand 123">
                  <a:extLst>
                    <a:ext uri="{FF2B5EF4-FFF2-40B4-BE49-F238E27FC236}">
                      <a16:creationId xmlns:a16="http://schemas.microsoft.com/office/drawing/2014/main" id="{40CA1355-61F4-4D9E-8B6A-F4B46ECF99D2}"/>
                    </a:ext>
                  </a:extLst>
                </p:cNvPr>
                <p:cNvPicPr/>
                <p:nvPr/>
              </p:nvPicPr>
              <p:blipFill>
                <a:blip r:embed="rId183"/>
                <a:stretch>
                  <a:fillRect/>
                </a:stretch>
              </p:blipFill>
              <p:spPr>
                <a:xfrm>
                  <a:off x="372899" y="4621291"/>
                  <a:ext cx="105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248CBD4A-BBAB-473E-9430-F276581DC48C}"/>
                    </a:ext>
                  </a:extLst>
                </p14:cNvPr>
                <p14:cNvContentPartPr/>
                <p14:nvPr/>
              </p14:nvContentPartPr>
              <p14:xfrm>
                <a:off x="539939" y="4600411"/>
                <a:ext cx="122760" cy="70920"/>
              </p14:xfrm>
            </p:contentPart>
          </mc:Choice>
          <mc:Fallback>
            <p:pic>
              <p:nvPicPr>
                <p:cNvPr id="125" name="Freihand 124">
                  <a:extLst>
                    <a:ext uri="{FF2B5EF4-FFF2-40B4-BE49-F238E27FC236}">
                      <a16:creationId xmlns:a16="http://schemas.microsoft.com/office/drawing/2014/main" id="{248CBD4A-BBAB-473E-9430-F276581DC48C}"/>
                    </a:ext>
                  </a:extLst>
                </p:cNvPr>
                <p:cNvPicPr/>
                <p:nvPr/>
              </p:nvPicPr>
              <p:blipFill>
                <a:blip r:embed="rId185"/>
                <a:stretch>
                  <a:fillRect/>
                </a:stretch>
              </p:blipFill>
              <p:spPr>
                <a:xfrm>
                  <a:off x="535619" y="4596091"/>
                  <a:ext cx="131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7F801971-AE31-401B-AAE4-0E749BD4B695}"/>
                    </a:ext>
                  </a:extLst>
                </p14:cNvPr>
                <p14:cNvContentPartPr/>
                <p14:nvPr/>
              </p14:nvContentPartPr>
              <p14:xfrm>
                <a:off x="885539" y="4593571"/>
                <a:ext cx="81720" cy="51840"/>
              </p14:xfrm>
            </p:contentPart>
          </mc:Choice>
          <mc:Fallback>
            <p:pic>
              <p:nvPicPr>
                <p:cNvPr id="126" name="Freihand 125">
                  <a:extLst>
                    <a:ext uri="{FF2B5EF4-FFF2-40B4-BE49-F238E27FC236}">
                      <a16:creationId xmlns:a16="http://schemas.microsoft.com/office/drawing/2014/main" id="{7F801971-AE31-401B-AAE4-0E749BD4B695}"/>
                    </a:ext>
                  </a:extLst>
                </p:cNvPr>
                <p:cNvPicPr/>
                <p:nvPr/>
              </p:nvPicPr>
              <p:blipFill>
                <a:blip r:embed="rId187"/>
                <a:stretch>
                  <a:fillRect/>
                </a:stretch>
              </p:blipFill>
              <p:spPr>
                <a:xfrm>
                  <a:off x="881219" y="4589251"/>
                  <a:ext cx="903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22AEF396-109F-40B7-9936-E22435F9CCCB}"/>
                    </a:ext>
                  </a:extLst>
                </p14:cNvPr>
                <p14:cNvContentPartPr/>
                <p14:nvPr/>
              </p14:nvContentPartPr>
              <p14:xfrm>
                <a:off x="1244099" y="4545331"/>
                <a:ext cx="85320" cy="78840"/>
              </p14:xfrm>
            </p:contentPart>
          </mc:Choice>
          <mc:Fallback>
            <p:pic>
              <p:nvPicPr>
                <p:cNvPr id="128" name="Freihand 127">
                  <a:extLst>
                    <a:ext uri="{FF2B5EF4-FFF2-40B4-BE49-F238E27FC236}">
                      <a16:creationId xmlns:a16="http://schemas.microsoft.com/office/drawing/2014/main" id="{22AEF396-109F-40B7-9936-E22435F9CCCB}"/>
                    </a:ext>
                  </a:extLst>
                </p:cNvPr>
                <p:cNvPicPr/>
                <p:nvPr/>
              </p:nvPicPr>
              <p:blipFill>
                <a:blip r:embed="rId189"/>
                <a:stretch>
                  <a:fillRect/>
                </a:stretch>
              </p:blipFill>
              <p:spPr>
                <a:xfrm>
                  <a:off x="1239779" y="4541011"/>
                  <a:ext cx="93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AF9251F7-03A5-41BA-9FE7-7117AA67D780}"/>
                    </a:ext>
                  </a:extLst>
                </p14:cNvPr>
                <p14:cNvContentPartPr/>
                <p14:nvPr/>
              </p14:nvContentPartPr>
              <p14:xfrm>
                <a:off x="1356059" y="4528411"/>
                <a:ext cx="38520" cy="106200"/>
              </p14:xfrm>
            </p:contentPart>
          </mc:Choice>
          <mc:Fallback>
            <p:pic>
              <p:nvPicPr>
                <p:cNvPr id="129" name="Freihand 128">
                  <a:extLst>
                    <a:ext uri="{FF2B5EF4-FFF2-40B4-BE49-F238E27FC236}">
                      <a16:creationId xmlns:a16="http://schemas.microsoft.com/office/drawing/2014/main" id="{AF9251F7-03A5-41BA-9FE7-7117AA67D780}"/>
                    </a:ext>
                  </a:extLst>
                </p:cNvPr>
                <p:cNvPicPr/>
                <p:nvPr/>
              </p:nvPicPr>
              <p:blipFill>
                <a:blip r:embed="rId191"/>
                <a:stretch>
                  <a:fillRect/>
                </a:stretch>
              </p:blipFill>
              <p:spPr>
                <a:xfrm>
                  <a:off x="1351739" y="4524091"/>
                  <a:ext cx="4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35286D9B-86CE-4B7E-82E8-C9F12E176404}"/>
                    </a:ext>
                  </a:extLst>
                </p14:cNvPr>
                <p14:cNvContentPartPr/>
                <p14:nvPr/>
              </p14:nvContentPartPr>
              <p14:xfrm>
                <a:off x="1375139" y="4539211"/>
                <a:ext cx="108720" cy="73080"/>
              </p14:xfrm>
            </p:contentPart>
          </mc:Choice>
          <mc:Fallback>
            <p:pic>
              <p:nvPicPr>
                <p:cNvPr id="130" name="Freihand 129">
                  <a:extLst>
                    <a:ext uri="{FF2B5EF4-FFF2-40B4-BE49-F238E27FC236}">
                      <a16:creationId xmlns:a16="http://schemas.microsoft.com/office/drawing/2014/main" id="{35286D9B-86CE-4B7E-82E8-C9F12E176404}"/>
                    </a:ext>
                  </a:extLst>
                </p:cNvPr>
                <p:cNvPicPr/>
                <p:nvPr/>
              </p:nvPicPr>
              <p:blipFill>
                <a:blip r:embed="rId193"/>
                <a:stretch>
                  <a:fillRect/>
                </a:stretch>
              </p:blipFill>
              <p:spPr>
                <a:xfrm>
                  <a:off x="1370819" y="4534891"/>
                  <a:ext cx="117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492245B7-A50E-4A19-B454-5A81078CF3A8}"/>
                    </a:ext>
                  </a:extLst>
                </p14:cNvPr>
                <p14:cNvContentPartPr/>
                <p14:nvPr/>
              </p14:nvContentPartPr>
              <p14:xfrm>
                <a:off x="1570259" y="4550011"/>
                <a:ext cx="74160" cy="12960"/>
              </p14:xfrm>
            </p:contentPart>
          </mc:Choice>
          <mc:Fallback>
            <p:pic>
              <p:nvPicPr>
                <p:cNvPr id="131" name="Freihand 130">
                  <a:extLst>
                    <a:ext uri="{FF2B5EF4-FFF2-40B4-BE49-F238E27FC236}">
                      <a16:creationId xmlns:a16="http://schemas.microsoft.com/office/drawing/2014/main" id="{492245B7-A50E-4A19-B454-5A81078CF3A8}"/>
                    </a:ext>
                  </a:extLst>
                </p:cNvPr>
                <p:cNvPicPr/>
                <p:nvPr/>
              </p:nvPicPr>
              <p:blipFill>
                <a:blip r:embed="rId195"/>
                <a:stretch>
                  <a:fillRect/>
                </a:stretch>
              </p:blipFill>
              <p:spPr>
                <a:xfrm>
                  <a:off x="1565939" y="4545691"/>
                  <a:ext cx="82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F7E03A09-B8DB-4035-AED7-DF5C3C9CB47C}"/>
                    </a:ext>
                  </a:extLst>
                </p14:cNvPr>
                <p14:cNvContentPartPr/>
                <p14:nvPr/>
              </p14:nvContentPartPr>
              <p14:xfrm>
                <a:off x="1565939" y="4573051"/>
                <a:ext cx="73080" cy="16200"/>
              </p14:xfrm>
            </p:contentPart>
          </mc:Choice>
          <mc:Fallback>
            <p:pic>
              <p:nvPicPr>
                <p:cNvPr id="132" name="Freihand 131">
                  <a:extLst>
                    <a:ext uri="{FF2B5EF4-FFF2-40B4-BE49-F238E27FC236}">
                      <a16:creationId xmlns:a16="http://schemas.microsoft.com/office/drawing/2014/main" id="{F7E03A09-B8DB-4035-AED7-DF5C3C9CB47C}"/>
                    </a:ext>
                  </a:extLst>
                </p:cNvPr>
                <p:cNvPicPr/>
                <p:nvPr/>
              </p:nvPicPr>
              <p:blipFill>
                <a:blip r:embed="rId197"/>
                <a:stretch>
                  <a:fillRect/>
                </a:stretch>
              </p:blipFill>
              <p:spPr>
                <a:xfrm>
                  <a:off x="1561619" y="4568731"/>
                  <a:ext cx="81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3" name="Freihand 132">
                  <a:extLst>
                    <a:ext uri="{FF2B5EF4-FFF2-40B4-BE49-F238E27FC236}">
                      <a16:creationId xmlns:a16="http://schemas.microsoft.com/office/drawing/2014/main" id="{4B0712D0-F5B7-4FE9-A1C4-7A67930D581B}"/>
                    </a:ext>
                  </a:extLst>
                </p14:cNvPr>
                <p14:cNvContentPartPr/>
                <p14:nvPr/>
              </p14:nvContentPartPr>
              <p14:xfrm>
                <a:off x="1569179" y="4459291"/>
                <a:ext cx="92520" cy="62280"/>
              </p14:xfrm>
            </p:contentPart>
          </mc:Choice>
          <mc:Fallback>
            <p:pic>
              <p:nvPicPr>
                <p:cNvPr id="133" name="Freihand 132">
                  <a:extLst>
                    <a:ext uri="{FF2B5EF4-FFF2-40B4-BE49-F238E27FC236}">
                      <a16:creationId xmlns:a16="http://schemas.microsoft.com/office/drawing/2014/main" id="{4B0712D0-F5B7-4FE9-A1C4-7A67930D581B}"/>
                    </a:ext>
                  </a:extLst>
                </p:cNvPr>
                <p:cNvPicPr/>
                <p:nvPr/>
              </p:nvPicPr>
              <p:blipFill>
                <a:blip r:embed="rId199"/>
                <a:stretch>
                  <a:fillRect/>
                </a:stretch>
              </p:blipFill>
              <p:spPr>
                <a:xfrm>
                  <a:off x="1564859" y="4454971"/>
                  <a:ext cx="10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CAA6F5D6-F98E-462D-8B17-815ECA683FB0}"/>
                    </a:ext>
                  </a:extLst>
                </p14:cNvPr>
                <p14:cNvContentPartPr/>
                <p14:nvPr/>
              </p14:nvContentPartPr>
              <p14:xfrm>
                <a:off x="1720019" y="4493131"/>
                <a:ext cx="4320" cy="108000"/>
              </p14:xfrm>
            </p:contentPart>
          </mc:Choice>
          <mc:Fallback>
            <p:pic>
              <p:nvPicPr>
                <p:cNvPr id="135" name="Freihand 134">
                  <a:extLst>
                    <a:ext uri="{FF2B5EF4-FFF2-40B4-BE49-F238E27FC236}">
                      <a16:creationId xmlns:a16="http://schemas.microsoft.com/office/drawing/2014/main" id="{CAA6F5D6-F98E-462D-8B17-815ECA683FB0}"/>
                    </a:ext>
                  </a:extLst>
                </p:cNvPr>
                <p:cNvPicPr/>
                <p:nvPr/>
              </p:nvPicPr>
              <p:blipFill>
                <a:blip r:embed="rId201"/>
                <a:stretch>
                  <a:fillRect/>
                </a:stretch>
              </p:blipFill>
              <p:spPr>
                <a:xfrm>
                  <a:off x="1715699" y="4488811"/>
                  <a:ext cx="129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5E623C6C-A03B-434C-AACE-B1E08A09977F}"/>
                    </a:ext>
                  </a:extLst>
                </p14:cNvPr>
                <p14:cNvContentPartPr/>
                <p14:nvPr/>
              </p14:nvContentPartPr>
              <p14:xfrm>
                <a:off x="1654139" y="4484851"/>
                <a:ext cx="146880" cy="64080"/>
              </p14:xfrm>
            </p:contentPart>
          </mc:Choice>
          <mc:Fallback>
            <p:pic>
              <p:nvPicPr>
                <p:cNvPr id="136" name="Freihand 135">
                  <a:extLst>
                    <a:ext uri="{FF2B5EF4-FFF2-40B4-BE49-F238E27FC236}">
                      <a16:creationId xmlns:a16="http://schemas.microsoft.com/office/drawing/2014/main" id="{5E623C6C-A03B-434C-AACE-B1E08A09977F}"/>
                    </a:ext>
                  </a:extLst>
                </p:cNvPr>
                <p:cNvPicPr/>
                <p:nvPr/>
              </p:nvPicPr>
              <p:blipFill>
                <a:blip r:embed="rId203"/>
                <a:stretch>
                  <a:fillRect/>
                </a:stretch>
              </p:blipFill>
              <p:spPr>
                <a:xfrm>
                  <a:off x="1649819" y="4480531"/>
                  <a:ext cx="155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7" name="Freihand 136">
                  <a:extLst>
                    <a:ext uri="{FF2B5EF4-FFF2-40B4-BE49-F238E27FC236}">
                      <a16:creationId xmlns:a16="http://schemas.microsoft.com/office/drawing/2014/main" id="{8F58A10D-99FE-4EC4-9A72-B6DF1C379C16}"/>
                    </a:ext>
                  </a:extLst>
                </p14:cNvPr>
                <p14:cNvContentPartPr/>
                <p14:nvPr/>
              </p14:nvContentPartPr>
              <p14:xfrm>
                <a:off x="1849259" y="4499971"/>
                <a:ext cx="14760" cy="87120"/>
              </p14:xfrm>
            </p:contentPart>
          </mc:Choice>
          <mc:Fallback>
            <p:pic>
              <p:nvPicPr>
                <p:cNvPr id="137" name="Freihand 136">
                  <a:extLst>
                    <a:ext uri="{FF2B5EF4-FFF2-40B4-BE49-F238E27FC236}">
                      <a16:creationId xmlns:a16="http://schemas.microsoft.com/office/drawing/2014/main" id="{8F58A10D-99FE-4EC4-9A72-B6DF1C379C16}"/>
                    </a:ext>
                  </a:extLst>
                </p:cNvPr>
                <p:cNvPicPr/>
                <p:nvPr/>
              </p:nvPicPr>
              <p:blipFill>
                <a:blip r:embed="rId205"/>
                <a:stretch>
                  <a:fillRect/>
                </a:stretch>
              </p:blipFill>
              <p:spPr>
                <a:xfrm>
                  <a:off x="1844939" y="4495651"/>
                  <a:ext cx="23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8" name="Freihand 137">
                  <a:extLst>
                    <a:ext uri="{FF2B5EF4-FFF2-40B4-BE49-F238E27FC236}">
                      <a16:creationId xmlns:a16="http://schemas.microsoft.com/office/drawing/2014/main" id="{488D54A4-0B47-4FE2-8BAC-9D5738789CE1}"/>
                    </a:ext>
                  </a:extLst>
                </p14:cNvPr>
                <p14:cNvContentPartPr/>
                <p14:nvPr/>
              </p14:nvContentPartPr>
              <p14:xfrm>
                <a:off x="1785539" y="4460371"/>
                <a:ext cx="129240" cy="7920"/>
              </p14:xfrm>
            </p:contentPart>
          </mc:Choice>
          <mc:Fallback>
            <p:pic>
              <p:nvPicPr>
                <p:cNvPr id="138" name="Freihand 137">
                  <a:extLst>
                    <a:ext uri="{FF2B5EF4-FFF2-40B4-BE49-F238E27FC236}">
                      <a16:creationId xmlns:a16="http://schemas.microsoft.com/office/drawing/2014/main" id="{488D54A4-0B47-4FE2-8BAC-9D5738789CE1}"/>
                    </a:ext>
                  </a:extLst>
                </p:cNvPr>
                <p:cNvPicPr/>
                <p:nvPr/>
              </p:nvPicPr>
              <p:blipFill>
                <a:blip r:embed="rId207"/>
                <a:stretch>
                  <a:fillRect/>
                </a:stretch>
              </p:blipFill>
              <p:spPr>
                <a:xfrm>
                  <a:off x="1781219" y="4456051"/>
                  <a:ext cx="137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9" name="Freihand 138">
                  <a:extLst>
                    <a:ext uri="{FF2B5EF4-FFF2-40B4-BE49-F238E27FC236}">
                      <a16:creationId xmlns:a16="http://schemas.microsoft.com/office/drawing/2014/main" id="{7222D518-37B6-474D-9082-A4BF21D8E662}"/>
                    </a:ext>
                  </a:extLst>
                </p14:cNvPr>
                <p14:cNvContentPartPr/>
                <p14:nvPr/>
              </p14:nvContentPartPr>
              <p14:xfrm>
                <a:off x="1995059" y="4521571"/>
                <a:ext cx="105480" cy="14760"/>
              </p14:xfrm>
            </p:contentPart>
          </mc:Choice>
          <mc:Fallback>
            <p:pic>
              <p:nvPicPr>
                <p:cNvPr id="139" name="Freihand 138">
                  <a:extLst>
                    <a:ext uri="{FF2B5EF4-FFF2-40B4-BE49-F238E27FC236}">
                      <a16:creationId xmlns:a16="http://schemas.microsoft.com/office/drawing/2014/main" id="{7222D518-37B6-474D-9082-A4BF21D8E662}"/>
                    </a:ext>
                  </a:extLst>
                </p:cNvPr>
                <p:cNvPicPr/>
                <p:nvPr/>
              </p:nvPicPr>
              <p:blipFill>
                <a:blip r:embed="rId209"/>
                <a:stretch>
                  <a:fillRect/>
                </a:stretch>
              </p:blipFill>
              <p:spPr>
                <a:xfrm>
                  <a:off x="1990739" y="4517251"/>
                  <a:ext cx="1141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0" name="Freihand 139">
                  <a:extLst>
                    <a:ext uri="{FF2B5EF4-FFF2-40B4-BE49-F238E27FC236}">
                      <a16:creationId xmlns:a16="http://schemas.microsoft.com/office/drawing/2014/main" id="{E0B31339-D86D-4BDE-B863-F887D07EBF15}"/>
                    </a:ext>
                  </a:extLst>
                </p14:cNvPr>
                <p14:cNvContentPartPr/>
                <p14:nvPr/>
              </p14:nvContentPartPr>
              <p14:xfrm>
                <a:off x="2002979" y="4540651"/>
                <a:ext cx="117000" cy="14040"/>
              </p14:xfrm>
            </p:contentPart>
          </mc:Choice>
          <mc:Fallback>
            <p:pic>
              <p:nvPicPr>
                <p:cNvPr id="140" name="Freihand 139">
                  <a:extLst>
                    <a:ext uri="{FF2B5EF4-FFF2-40B4-BE49-F238E27FC236}">
                      <a16:creationId xmlns:a16="http://schemas.microsoft.com/office/drawing/2014/main" id="{E0B31339-D86D-4BDE-B863-F887D07EBF15}"/>
                    </a:ext>
                  </a:extLst>
                </p:cNvPr>
                <p:cNvPicPr/>
                <p:nvPr/>
              </p:nvPicPr>
              <p:blipFill>
                <a:blip r:embed="rId211"/>
                <a:stretch>
                  <a:fillRect/>
                </a:stretch>
              </p:blipFill>
              <p:spPr>
                <a:xfrm>
                  <a:off x="1998659" y="4536331"/>
                  <a:ext cx="125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1" name="Freihand 140">
                  <a:extLst>
                    <a:ext uri="{FF2B5EF4-FFF2-40B4-BE49-F238E27FC236}">
                      <a16:creationId xmlns:a16="http://schemas.microsoft.com/office/drawing/2014/main" id="{7A740BA6-52B8-4969-9C3C-B21D8554DF04}"/>
                    </a:ext>
                  </a:extLst>
                </p14:cNvPr>
                <p14:cNvContentPartPr/>
                <p14:nvPr/>
              </p14:nvContentPartPr>
              <p14:xfrm>
                <a:off x="2135099" y="4479811"/>
                <a:ext cx="66240" cy="115560"/>
              </p14:xfrm>
            </p:contentPart>
          </mc:Choice>
          <mc:Fallback>
            <p:pic>
              <p:nvPicPr>
                <p:cNvPr id="141" name="Freihand 140">
                  <a:extLst>
                    <a:ext uri="{FF2B5EF4-FFF2-40B4-BE49-F238E27FC236}">
                      <a16:creationId xmlns:a16="http://schemas.microsoft.com/office/drawing/2014/main" id="{7A740BA6-52B8-4969-9C3C-B21D8554DF04}"/>
                    </a:ext>
                  </a:extLst>
                </p:cNvPr>
                <p:cNvPicPr/>
                <p:nvPr/>
              </p:nvPicPr>
              <p:blipFill>
                <a:blip r:embed="rId213"/>
                <a:stretch>
                  <a:fillRect/>
                </a:stretch>
              </p:blipFill>
              <p:spPr>
                <a:xfrm>
                  <a:off x="2130779" y="4475491"/>
                  <a:ext cx="74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3" name="Freihand 142">
                  <a:extLst>
                    <a:ext uri="{FF2B5EF4-FFF2-40B4-BE49-F238E27FC236}">
                      <a16:creationId xmlns:a16="http://schemas.microsoft.com/office/drawing/2014/main" id="{697D17A1-A8B6-4558-A702-9976954B944B}"/>
                    </a:ext>
                  </a:extLst>
                </p14:cNvPr>
                <p14:cNvContentPartPr/>
                <p14:nvPr/>
              </p14:nvContentPartPr>
              <p14:xfrm>
                <a:off x="2423099" y="4494211"/>
                <a:ext cx="36000" cy="70920"/>
              </p14:xfrm>
            </p:contentPart>
          </mc:Choice>
          <mc:Fallback>
            <p:pic>
              <p:nvPicPr>
                <p:cNvPr id="143" name="Freihand 142">
                  <a:extLst>
                    <a:ext uri="{FF2B5EF4-FFF2-40B4-BE49-F238E27FC236}">
                      <a16:creationId xmlns:a16="http://schemas.microsoft.com/office/drawing/2014/main" id="{697D17A1-A8B6-4558-A702-9976954B944B}"/>
                    </a:ext>
                  </a:extLst>
                </p:cNvPr>
                <p:cNvPicPr/>
                <p:nvPr/>
              </p:nvPicPr>
              <p:blipFill>
                <a:blip r:embed="rId215"/>
                <a:stretch>
                  <a:fillRect/>
                </a:stretch>
              </p:blipFill>
              <p:spPr>
                <a:xfrm>
                  <a:off x="2418779" y="4489891"/>
                  <a:ext cx="44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4" name="Freihand 143">
                  <a:extLst>
                    <a:ext uri="{FF2B5EF4-FFF2-40B4-BE49-F238E27FC236}">
                      <a16:creationId xmlns:a16="http://schemas.microsoft.com/office/drawing/2014/main" id="{5AC8896E-65B5-4024-8EE8-DB970AA92D04}"/>
                    </a:ext>
                  </a:extLst>
                </p14:cNvPr>
                <p14:cNvContentPartPr/>
                <p14:nvPr/>
              </p14:nvContentPartPr>
              <p14:xfrm>
                <a:off x="2470979" y="4511131"/>
                <a:ext cx="8640" cy="58320"/>
              </p14:xfrm>
            </p:contentPart>
          </mc:Choice>
          <mc:Fallback>
            <p:pic>
              <p:nvPicPr>
                <p:cNvPr id="144" name="Freihand 143">
                  <a:extLst>
                    <a:ext uri="{FF2B5EF4-FFF2-40B4-BE49-F238E27FC236}">
                      <a16:creationId xmlns:a16="http://schemas.microsoft.com/office/drawing/2014/main" id="{5AC8896E-65B5-4024-8EE8-DB970AA92D04}"/>
                    </a:ext>
                  </a:extLst>
                </p:cNvPr>
                <p:cNvPicPr/>
                <p:nvPr/>
              </p:nvPicPr>
              <p:blipFill>
                <a:blip r:embed="rId217"/>
                <a:stretch>
                  <a:fillRect/>
                </a:stretch>
              </p:blipFill>
              <p:spPr>
                <a:xfrm>
                  <a:off x="2466659" y="4506811"/>
                  <a:ext cx="17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5E0158A7-6938-412F-9910-92F331204BEB}"/>
                    </a:ext>
                  </a:extLst>
                </p14:cNvPr>
                <p14:cNvContentPartPr/>
                <p14:nvPr/>
              </p14:nvContentPartPr>
              <p14:xfrm>
                <a:off x="2715419" y="4520131"/>
                <a:ext cx="106560" cy="14400"/>
              </p14:xfrm>
            </p:contentPart>
          </mc:Choice>
          <mc:Fallback>
            <p:pic>
              <p:nvPicPr>
                <p:cNvPr id="146" name="Freihand 145">
                  <a:extLst>
                    <a:ext uri="{FF2B5EF4-FFF2-40B4-BE49-F238E27FC236}">
                      <a16:creationId xmlns:a16="http://schemas.microsoft.com/office/drawing/2014/main" id="{5E0158A7-6938-412F-9910-92F331204BEB}"/>
                    </a:ext>
                  </a:extLst>
                </p:cNvPr>
                <p:cNvPicPr/>
                <p:nvPr/>
              </p:nvPicPr>
              <p:blipFill>
                <a:blip r:embed="rId219"/>
                <a:stretch>
                  <a:fillRect/>
                </a:stretch>
              </p:blipFill>
              <p:spPr>
                <a:xfrm>
                  <a:off x="2711099" y="4515811"/>
                  <a:ext cx="115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7" name="Freihand 146">
                  <a:extLst>
                    <a:ext uri="{FF2B5EF4-FFF2-40B4-BE49-F238E27FC236}">
                      <a16:creationId xmlns:a16="http://schemas.microsoft.com/office/drawing/2014/main" id="{5608762E-6A02-4B0F-A404-17E8B2579E8A}"/>
                    </a:ext>
                  </a:extLst>
                </p14:cNvPr>
                <p14:cNvContentPartPr/>
                <p14:nvPr/>
              </p14:nvContentPartPr>
              <p14:xfrm>
                <a:off x="2727299" y="4562971"/>
                <a:ext cx="108720" cy="7920"/>
              </p14:xfrm>
            </p:contentPart>
          </mc:Choice>
          <mc:Fallback>
            <p:pic>
              <p:nvPicPr>
                <p:cNvPr id="147" name="Freihand 146">
                  <a:extLst>
                    <a:ext uri="{FF2B5EF4-FFF2-40B4-BE49-F238E27FC236}">
                      <a16:creationId xmlns:a16="http://schemas.microsoft.com/office/drawing/2014/main" id="{5608762E-6A02-4B0F-A404-17E8B2579E8A}"/>
                    </a:ext>
                  </a:extLst>
                </p:cNvPr>
                <p:cNvPicPr/>
                <p:nvPr/>
              </p:nvPicPr>
              <p:blipFill>
                <a:blip r:embed="rId221"/>
                <a:stretch>
                  <a:fillRect/>
                </a:stretch>
              </p:blipFill>
              <p:spPr>
                <a:xfrm>
                  <a:off x="2722979" y="4558651"/>
                  <a:ext cx="117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2" name="Freihand 151">
                  <a:extLst>
                    <a:ext uri="{FF2B5EF4-FFF2-40B4-BE49-F238E27FC236}">
                      <a16:creationId xmlns:a16="http://schemas.microsoft.com/office/drawing/2014/main" id="{0F35B3D2-557E-4FE4-93D9-F69A848857BF}"/>
                    </a:ext>
                  </a:extLst>
                </p14:cNvPr>
                <p14:cNvContentPartPr/>
                <p14:nvPr/>
              </p14:nvContentPartPr>
              <p14:xfrm>
                <a:off x="2902979" y="4476211"/>
                <a:ext cx="61920" cy="123120"/>
              </p14:xfrm>
            </p:contentPart>
          </mc:Choice>
          <mc:Fallback>
            <p:pic>
              <p:nvPicPr>
                <p:cNvPr id="152" name="Freihand 151">
                  <a:extLst>
                    <a:ext uri="{FF2B5EF4-FFF2-40B4-BE49-F238E27FC236}">
                      <a16:creationId xmlns:a16="http://schemas.microsoft.com/office/drawing/2014/main" id="{0F35B3D2-557E-4FE4-93D9-F69A848857BF}"/>
                    </a:ext>
                  </a:extLst>
                </p:cNvPr>
                <p:cNvPicPr/>
                <p:nvPr/>
              </p:nvPicPr>
              <p:blipFill>
                <a:blip r:embed="rId223"/>
                <a:stretch>
                  <a:fillRect/>
                </a:stretch>
              </p:blipFill>
              <p:spPr>
                <a:xfrm>
                  <a:off x="2898659" y="4471891"/>
                  <a:ext cx="70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3" name="Freihand 152">
                  <a:extLst>
                    <a:ext uri="{FF2B5EF4-FFF2-40B4-BE49-F238E27FC236}">
                      <a16:creationId xmlns:a16="http://schemas.microsoft.com/office/drawing/2014/main" id="{630C2320-4850-4ECF-817F-D961E3ADAED1}"/>
                    </a:ext>
                  </a:extLst>
                </p14:cNvPr>
                <p14:cNvContentPartPr/>
                <p14:nvPr/>
              </p14:nvContentPartPr>
              <p14:xfrm>
                <a:off x="3054539" y="4496371"/>
                <a:ext cx="3600" cy="30600"/>
              </p14:xfrm>
            </p:contentPart>
          </mc:Choice>
          <mc:Fallback>
            <p:pic>
              <p:nvPicPr>
                <p:cNvPr id="153" name="Freihand 152">
                  <a:extLst>
                    <a:ext uri="{FF2B5EF4-FFF2-40B4-BE49-F238E27FC236}">
                      <a16:creationId xmlns:a16="http://schemas.microsoft.com/office/drawing/2014/main" id="{630C2320-4850-4ECF-817F-D961E3ADAED1}"/>
                    </a:ext>
                  </a:extLst>
                </p:cNvPr>
                <p:cNvPicPr/>
                <p:nvPr/>
              </p:nvPicPr>
              <p:blipFill>
                <a:blip r:embed="rId225"/>
                <a:stretch>
                  <a:fillRect/>
                </a:stretch>
              </p:blipFill>
              <p:spPr>
                <a:xfrm>
                  <a:off x="3050219" y="4492051"/>
                  <a:ext cx="12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4" name="Freihand 153">
                  <a:extLst>
                    <a:ext uri="{FF2B5EF4-FFF2-40B4-BE49-F238E27FC236}">
                      <a16:creationId xmlns:a16="http://schemas.microsoft.com/office/drawing/2014/main" id="{8DCBA94F-13A9-46E9-A050-5723131AC261}"/>
                    </a:ext>
                  </a:extLst>
                </p14:cNvPr>
                <p14:cNvContentPartPr/>
                <p14:nvPr/>
              </p14:nvContentPartPr>
              <p14:xfrm>
                <a:off x="3047339" y="4585291"/>
                <a:ext cx="10800" cy="67680"/>
              </p14:xfrm>
            </p:contentPart>
          </mc:Choice>
          <mc:Fallback>
            <p:pic>
              <p:nvPicPr>
                <p:cNvPr id="154" name="Freihand 153">
                  <a:extLst>
                    <a:ext uri="{FF2B5EF4-FFF2-40B4-BE49-F238E27FC236}">
                      <a16:creationId xmlns:a16="http://schemas.microsoft.com/office/drawing/2014/main" id="{8DCBA94F-13A9-46E9-A050-5723131AC261}"/>
                    </a:ext>
                  </a:extLst>
                </p:cNvPr>
                <p:cNvPicPr/>
                <p:nvPr/>
              </p:nvPicPr>
              <p:blipFill>
                <a:blip r:embed="rId227"/>
                <a:stretch>
                  <a:fillRect/>
                </a:stretch>
              </p:blipFill>
              <p:spPr>
                <a:xfrm>
                  <a:off x="3043019" y="4580971"/>
                  <a:ext cx="19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6" name="Freihand 155">
                  <a:extLst>
                    <a:ext uri="{FF2B5EF4-FFF2-40B4-BE49-F238E27FC236}">
                      <a16:creationId xmlns:a16="http://schemas.microsoft.com/office/drawing/2014/main" id="{EA434609-767A-4F5C-A5D4-A89852B4EB35}"/>
                    </a:ext>
                  </a:extLst>
                </p14:cNvPr>
                <p14:cNvContentPartPr/>
                <p14:nvPr/>
              </p14:nvContentPartPr>
              <p14:xfrm>
                <a:off x="3383219" y="4502851"/>
                <a:ext cx="68400" cy="50760"/>
              </p14:xfrm>
            </p:contentPart>
          </mc:Choice>
          <mc:Fallback>
            <p:pic>
              <p:nvPicPr>
                <p:cNvPr id="156" name="Freihand 155">
                  <a:extLst>
                    <a:ext uri="{FF2B5EF4-FFF2-40B4-BE49-F238E27FC236}">
                      <a16:creationId xmlns:a16="http://schemas.microsoft.com/office/drawing/2014/main" id="{EA434609-767A-4F5C-A5D4-A89852B4EB35}"/>
                    </a:ext>
                  </a:extLst>
                </p:cNvPr>
                <p:cNvPicPr/>
                <p:nvPr/>
              </p:nvPicPr>
              <p:blipFill>
                <a:blip r:embed="rId229"/>
                <a:stretch>
                  <a:fillRect/>
                </a:stretch>
              </p:blipFill>
              <p:spPr>
                <a:xfrm>
                  <a:off x="3378899" y="4498531"/>
                  <a:ext cx="77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7" name="Freihand 156">
                  <a:extLst>
                    <a:ext uri="{FF2B5EF4-FFF2-40B4-BE49-F238E27FC236}">
                      <a16:creationId xmlns:a16="http://schemas.microsoft.com/office/drawing/2014/main" id="{7648786C-179D-4C4E-9B09-6E8A62438A5E}"/>
                    </a:ext>
                  </a:extLst>
                </p14:cNvPr>
                <p14:cNvContentPartPr/>
                <p14:nvPr/>
              </p14:nvContentPartPr>
              <p14:xfrm>
                <a:off x="3806219" y="4548571"/>
                <a:ext cx="87840" cy="6840"/>
              </p14:xfrm>
            </p:contentPart>
          </mc:Choice>
          <mc:Fallback>
            <p:pic>
              <p:nvPicPr>
                <p:cNvPr id="157" name="Freihand 156">
                  <a:extLst>
                    <a:ext uri="{FF2B5EF4-FFF2-40B4-BE49-F238E27FC236}">
                      <a16:creationId xmlns:a16="http://schemas.microsoft.com/office/drawing/2014/main" id="{7648786C-179D-4C4E-9B09-6E8A62438A5E}"/>
                    </a:ext>
                  </a:extLst>
                </p:cNvPr>
                <p:cNvPicPr/>
                <p:nvPr/>
              </p:nvPicPr>
              <p:blipFill>
                <a:blip r:embed="rId231"/>
                <a:stretch>
                  <a:fillRect/>
                </a:stretch>
              </p:blipFill>
              <p:spPr>
                <a:xfrm>
                  <a:off x="3801899" y="4544251"/>
                  <a:ext cx="964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8" name="Freihand 157">
                  <a:extLst>
                    <a:ext uri="{FF2B5EF4-FFF2-40B4-BE49-F238E27FC236}">
                      <a16:creationId xmlns:a16="http://schemas.microsoft.com/office/drawing/2014/main" id="{A44BF01B-4929-4C10-8124-2D4A0E49DCA3}"/>
                    </a:ext>
                  </a:extLst>
                </p14:cNvPr>
                <p14:cNvContentPartPr/>
                <p14:nvPr/>
              </p14:nvContentPartPr>
              <p14:xfrm>
                <a:off x="3813419" y="4567291"/>
                <a:ext cx="80640" cy="25920"/>
              </p14:xfrm>
            </p:contentPart>
          </mc:Choice>
          <mc:Fallback>
            <p:pic>
              <p:nvPicPr>
                <p:cNvPr id="158" name="Freihand 157">
                  <a:extLst>
                    <a:ext uri="{FF2B5EF4-FFF2-40B4-BE49-F238E27FC236}">
                      <a16:creationId xmlns:a16="http://schemas.microsoft.com/office/drawing/2014/main" id="{A44BF01B-4929-4C10-8124-2D4A0E49DCA3}"/>
                    </a:ext>
                  </a:extLst>
                </p:cNvPr>
                <p:cNvPicPr/>
                <p:nvPr/>
              </p:nvPicPr>
              <p:blipFill>
                <a:blip r:embed="rId233"/>
                <a:stretch>
                  <a:fillRect/>
                </a:stretch>
              </p:blipFill>
              <p:spPr>
                <a:xfrm>
                  <a:off x="3809099" y="4562971"/>
                  <a:ext cx="89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9" name="Freihand 158">
                  <a:extLst>
                    <a:ext uri="{FF2B5EF4-FFF2-40B4-BE49-F238E27FC236}">
                      <a16:creationId xmlns:a16="http://schemas.microsoft.com/office/drawing/2014/main" id="{AE4B08B3-0168-4BAF-BA03-4DC9A51D33AF}"/>
                    </a:ext>
                  </a:extLst>
                </p14:cNvPr>
                <p14:cNvContentPartPr/>
                <p14:nvPr/>
              </p14:nvContentPartPr>
              <p14:xfrm>
                <a:off x="3953819" y="4501411"/>
                <a:ext cx="91800" cy="129240"/>
              </p14:xfrm>
            </p:contentPart>
          </mc:Choice>
          <mc:Fallback>
            <p:pic>
              <p:nvPicPr>
                <p:cNvPr id="159" name="Freihand 158">
                  <a:extLst>
                    <a:ext uri="{FF2B5EF4-FFF2-40B4-BE49-F238E27FC236}">
                      <a16:creationId xmlns:a16="http://schemas.microsoft.com/office/drawing/2014/main" id="{AE4B08B3-0168-4BAF-BA03-4DC9A51D33AF}"/>
                    </a:ext>
                  </a:extLst>
                </p:cNvPr>
                <p:cNvPicPr/>
                <p:nvPr/>
              </p:nvPicPr>
              <p:blipFill>
                <a:blip r:embed="rId235"/>
                <a:stretch>
                  <a:fillRect/>
                </a:stretch>
              </p:blipFill>
              <p:spPr>
                <a:xfrm>
                  <a:off x="3949499" y="4497091"/>
                  <a:ext cx="1004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0" name="Freihand 159">
                  <a:extLst>
                    <a:ext uri="{FF2B5EF4-FFF2-40B4-BE49-F238E27FC236}">
                      <a16:creationId xmlns:a16="http://schemas.microsoft.com/office/drawing/2014/main" id="{7715F512-6DA5-4FC9-9B2E-20A428895402}"/>
                    </a:ext>
                  </a:extLst>
                </p14:cNvPr>
                <p14:cNvContentPartPr/>
                <p14:nvPr/>
              </p14:nvContentPartPr>
              <p14:xfrm>
                <a:off x="4105019" y="4526971"/>
                <a:ext cx="97920" cy="15840"/>
              </p14:xfrm>
            </p:contentPart>
          </mc:Choice>
          <mc:Fallback>
            <p:pic>
              <p:nvPicPr>
                <p:cNvPr id="160" name="Freihand 159">
                  <a:extLst>
                    <a:ext uri="{FF2B5EF4-FFF2-40B4-BE49-F238E27FC236}">
                      <a16:creationId xmlns:a16="http://schemas.microsoft.com/office/drawing/2014/main" id="{7715F512-6DA5-4FC9-9B2E-20A428895402}"/>
                    </a:ext>
                  </a:extLst>
                </p:cNvPr>
                <p:cNvPicPr/>
                <p:nvPr/>
              </p:nvPicPr>
              <p:blipFill>
                <a:blip r:embed="rId237"/>
                <a:stretch>
                  <a:fillRect/>
                </a:stretch>
              </p:blipFill>
              <p:spPr>
                <a:xfrm>
                  <a:off x="4100699" y="4522651"/>
                  <a:ext cx="106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1" name="Freihand 160">
                  <a:extLst>
                    <a:ext uri="{FF2B5EF4-FFF2-40B4-BE49-F238E27FC236}">
                      <a16:creationId xmlns:a16="http://schemas.microsoft.com/office/drawing/2014/main" id="{44191C47-411D-4E8F-B393-AB6A0CA3BD6C}"/>
                    </a:ext>
                  </a:extLst>
                </p14:cNvPr>
                <p14:cNvContentPartPr/>
                <p14:nvPr/>
              </p14:nvContentPartPr>
              <p14:xfrm>
                <a:off x="4109699" y="4573411"/>
                <a:ext cx="80280" cy="4680"/>
              </p14:xfrm>
            </p:contentPart>
          </mc:Choice>
          <mc:Fallback>
            <p:pic>
              <p:nvPicPr>
                <p:cNvPr id="161" name="Freihand 160">
                  <a:extLst>
                    <a:ext uri="{FF2B5EF4-FFF2-40B4-BE49-F238E27FC236}">
                      <a16:creationId xmlns:a16="http://schemas.microsoft.com/office/drawing/2014/main" id="{44191C47-411D-4E8F-B393-AB6A0CA3BD6C}"/>
                    </a:ext>
                  </a:extLst>
                </p:cNvPr>
                <p:cNvPicPr/>
                <p:nvPr/>
              </p:nvPicPr>
              <p:blipFill>
                <a:blip r:embed="rId239"/>
                <a:stretch>
                  <a:fillRect/>
                </a:stretch>
              </p:blipFill>
              <p:spPr>
                <a:xfrm>
                  <a:off x="4105379" y="4569091"/>
                  <a:ext cx="88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2" name="Freihand 161">
                  <a:extLst>
                    <a:ext uri="{FF2B5EF4-FFF2-40B4-BE49-F238E27FC236}">
                      <a16:creationId xmlns:a16="http://schemas.microsoft.com/office/drawing/2014/main" id="{82EFF0D6-1D2A-47B1-9BD2-462F4179D33F}"/>
                    </a:ext>
                  </a:extLst>
                </p14:cNvPr>
                <p14:cNvContentPartPr/>
                <p14:nvPr/>
              </p14:nvContentPartPr>
              <p14:xfrm>
                <a:off x="4201499" y="4490251"/>
                <a:ext cx="91440" cy="109080"/>
              </p14:xfrm>
            </p:contentPart>
          </mc:Choice>
          <mc:Fallback>
            <p:pic>
              <p:nvPicPr>
                <p:cNvPr id="162" name="Freihand 161">
                  <a:extLst>
                    <a:ext uri="{FF2B5EF4-FFF2-40B4-BE49-F238E27FC236}">
                      <a16:creationId xmlns:a16="http://schemas.microsoft.com/office/drawing/2014/main" id="{82EFF0D6-1D2A-47B1-9BD2-462F4179D33F}"/>
                    </a:ext>
                  </a:extLst>
                </p:cNvPr>
                <p:cNvPicPr/>
                <p:nvPr/>
              </p:nvPicPr>
              <p:blipFill>
                <a:blip r:embed="rId241"/>
                <a:stretch>
                  <a:fillRect/>
                </a:stretch>
              </p:blipFill>
              <p:spPr>
                <a:xfrm>
                  <a:off x="4197179" y="4485931"/>
                  <a:ext cx="100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3" name="Freihand 162">
                  <a:extLst>
                    <a:ext uri="{FF2B5EF4-FFF2-40B4-BE49-F238E27FC236}">
                      <a16:creationId xmlns:a16="http://schemas.microsoft.com/office/drawing/2014/main" id="{FAAB7374-11E4-4F0B-A2E3-DCAFF1C02383}"/>
                    </a:ext>
                  </a:extLst>
                </p14:cNvPr>
                <p14:cNvContentPartPr/>
                <p14:nvPr/>
              </p14:nvContentPartPr>
              <p14:xfrm>
                <a:off x="4372139" y="4468651"/>
                <a:ext cx="75240" cy="104040"/>
              </p14:xfrm>
            </p:contentPart>
          </mc:Choice>
          <mc:Fallback>
            <p:pic>
              <p:nvPicPr>
                <p:cNvPr id="163" name="Freihand 162">
                  <a:extLst>
                    <a:ext uri="{FF2B5EF4-FFF2-40B4-BE49-F238E27FC236}">
                      <a16:creationId xmlns:a16="http://schemas.microsoft.com/office/drawing/2014/main" id="{FAAB7374-11E4-4F0B-A2E3-DCAFF1C02383}"/>
                    </a:ext>
                  </a:extLst>
                </p:cNvPr>
                <p:cNvPicPr/>
                <p:nvPr/>
              </p:nvPicPr>
              <p:blipFill>
                <a:blip r:embed="rId243"/>
                <a:stretch>
                  <a:fillRect/>
                </a:stretch>
              </p:blipFill>
              <p:spPr>
                <a:xfrm>
                  <a:off x="4367819" y="4464331"/>
                  <a:ext cx="83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4" name="Freihand 163">
                  <a:extLst>
                    <a:ext uri="{FF2B5EF4-FFF2-40B4-BE49-F238E27FC236}">
                      <a16:creationId xmlns:a16="http://schemas.microsoft.com/office/drawing/2014/main" id="{6416553C-13EB-4233-94AD-A5DDE79FB907}"/>
                    </a:ext>
                  </a:extLst>
                </p14:cNvPr>
                <p14:cNvContentPartPr/>
                <p14:nvPr/>
              </p14:nvContentPartPr>
              <p14:xfrm>
                <a:off x="4541699" y="4478011"/>
                <a:ext cx="75240" cy="72360"/>
              </p14:xfrm>
            </p:contentPart>
          </mc:Choice>
          <mc:Fallback>
            <p:pic>
              <p:nvPicPr>
                <p:cNvPr id="164" name="Freihand 163">
                  <a:extLst>
                    <a:ext uri="{FF2B5EF4-FFF2-40B4-BE49-F238E27FC236}">
                      <a16:creationId xmlns:a16="http://schemas.microsoft.com/office/drawing/2014/main" id="{6416553C-13EB-4233-94AD-A5DDE79FB907}"/>
                    </a:ext>
                  </a:extLst>
                </p:cNvPr>
                <p:cNvPicPr/>
                <p:nvPr/>
              </p:nvPicPr>
              <p:blipFill>
                <a:blip r:embed="rId245"/>
                <a:stretch>
                  <a:fillRect/>
                </a:stretch>
              </p:blipFill>
              <p:spPr>
                <a:xfrm>
                  <a:off x="4537379" y="4473691"/>
                  <a:ext cx="83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5" name="Freihand 164">
                  <a:extLst>
                    <a:ext uri="{FF2B5EF4-FFF2-40B4-BE49-F238E27FC236}">
                      <a16:creationId xmlns:a16="http://schemas.microsoft.com/office/drawing/2014/main" id="{03AFC02A-1CEE-40AD-B558-B92108F56A59}"/>
                    </a:ext>
                  </a:extLst>
                </p14:cNvPr>
                <p14:cNvContentPartPr/>
                <p14:nvPr/>
              </p14:nvContentPartPr>
              <p14:xfrm>
                <a:off x="4673819" y="4454611"/>
                <a:ext cx="102240" cy="95400"/>
              </p14:xfrm>
            </p:contentPart>
          </mc:Choice>
          <mc:Fallback>
            <p:pic>
              <p:nvPicPr>
                <p:cNvPr id="165" name="Freihand 164">
                  <a:extLst>
                    <a:ext uri="{FF2B5EF4-FFF2-40B4-BE49-F238E27FC236}">
                      <a16:creationId xmlns:a16="http://schemas.microsoft.com/office/drawing/2014/main" id="{03AFC02A-1CEE-40AD-B558-B92108F56A59}"/>
                    </a:ext>
                  </a:extLst>
                </p:cNvPr>
                <p:cNvPicPr/>
                <p:nvPr/>
              </p:nvPicPr>
              <p:blipFill>
                <a:blip r:embed="rId247"/>
                <a:stretch>
                  <a:fillRect/>
                </a:stretch>
              </p:blipFill>
              <p:spPr>
                <a:xfrm>
                  <a:off x="4669499" y="4450291"/>
                  <a:ext cx="110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7" name="Freihand 176">
                  <a:extLst>
                    <a:ext uri="{FF2B5EF4-FFF2-40B4-BE49-F238E27FC236}">
                      <a16:creationId xmlns:a16="http://schemas.microsoft.com/office/drawing/2014/main" id="{1215DF84-5A0C-4016-8865-5A8E3AD6FC78}"/>
                    </a:ext>
                  </a:extLst>
                </p14:cNvPr>
                <p14:cNvContentPartPr/>
                <p14:nvPr/>
              </p14:nvContentPartPr>
              <p14:xfrm>
                <a:off x="79499" y="4979491"/>
                <a:ext cx="90720" cy="142560"/>
              </p14:xfrm>
            </p:contentPart>
          </mc:Choice>
          <mc:Fallback>
            <p:pic>
              <p:nvPicPr>
                <p:cNvPr id="177" name="Freihand 176">
                  <a:extLst>
                    <a:ext uri="{FF2B5EF4-FFF2-40B4-BE49-F238E27FC236}">
                      <a16:creationId xmlns:a16="http://schemas.microsoft.com/office/drawing/2014/main" id="{1215DF84-5A0C-4016-8865-5A8E3AD6FC78}"/>
                    </a:ext>
                  </a:extLst>
                </p:cNvPr>
                <p:cNvPicPr/>
                <p:nvPr/>
              </p:nvPicPr>
              <p:blipFill>
                <a:blip r:embed="rId249"/>
                <a:stretch>
                  <a:fillRect/>
                </a:stretch>
              </p:blipFill>
              <p:spPr>
                <a:xfrm>
                  <a:off x="75179" y="4975171"/>
                  <a:ext cx="99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8" name="Freihand 177">
                  <a:extLst>
                    <a:ext uri="{FF2B5EF4-FFF2-40B4-BE49-F238E27FC236}">
                      <a16:creationId xmlns:a16="http://schemas.microsoft.com/office/drawing/2014/main" id="{CFA80493-8EBB-4893-9BE2-72F9EFD58166}"/>
                    </a:ext>
                  </a:extLst>
                </p14:cNvPr>
                <p14:cNvContentPartPr/>
                <p14:nvPr/>
              </p14:nvContentPartPr>
              <p14:xfrm>
                <a:off x="205499" y="4931251"/>
                <a:ext cx="61560" cy="207000"/>
              </p14:xfrm>
            </p:contentPart>
          </mc:Choice>
          <mc:Fallback>
            <p:pic>
              <p:nvPicPr>
                <p:cNvPr id="178" name="Freihand 177">
                  <a:extLst>
                    <a:ext uri="{FF2B5EF4-FFF2-40B4-BE49-F238E27FC236}">
                      <a16:creationId xmlns:a16="http://schemas.microsoft.com/office/drawing/2014/main" id="{CFA80493-8EBB-4893-9BE2-72F9EFD58166}"/>
                    </a:ext>
                  </a:extLst>
                </p:cNvPr>
                <p:cNvPicPr/>
                <p:nvPr/>
              </p:nvPicPr>
              <p:blipFill>
                <a:blip r:embed="rId251"/>
                <a:stretch>
                  <a:fillRect/>
                </a:stretch>
              </p:blipFill>
              <p:spPr>
                <a:xfrm>
                  <a:off x="201179" y="4926931"/>
                  <a:ext cx="70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0" name="Freihand 179">
                  <a:extLst>
                    <a:ext uri="{FF2B5EF4-FFF2-40B4-BE49-F238E27FC236}">
                      <a16:creationId xmlns:a16="http://schemas.microsoft.com/office/drawing/2014/main" id="{CE5C7AAE-3697-4B01-8628-02DCE86DA49D}"/>
                    </a:ext>
                  </a:extLst>
                </p14:cNvPr>
                <p14:cNvContentPartPr/>
                <p14:nvPr/>
              </p14:nvContentPartPr>
              <p14:xfrm>
                <a:off x="67979" y="5299891"/>
                <a:ext cx="70920" cy="101880"/>
              </p14:xfrm>
            </p:contentPart>
          </mc:Choice>
          <mc:Fallback>
            <p:pic>
              <p:nvPicPr>
                <p:cNvPr id="180" name="Freihand 179">
                  <a:extLst>
                    <a:ext uri="{FF2B5EF4-FFF2-40B4-BE49-F238E27FC236}">
                      <a16:creationId xmlns:a16="http://schemas.microsoft.com/office/drawing/2014/main" id="{CE5C7AAE-3697-4B01-8628-02DCE86DA49D}"/>
                    </a:ext>
                  </a:extLst>
                </p:cNvPr>
                <p:cNvPicPr/>
                <p:nvPr/>
              </p:nvPicPr>
              <p:blipFill>
                <a:blip r:embed="rId253"/>
                <a:stretch>
                  <a:fillRect/>
                </a:stretch>
              </p:blipFill>
              <p:spPr>
                <a:xfrm>
                  <a:off x="63659" y="5295571"/>
                  <a:ext cx="79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1" name="Freihand 180">
                  <a:extLst>
                    <a:ext uri="{FF2B5EF4-FFF2-40B4-BE49-F238E27FC236}">
                      <a16:creationId xmlns:a16="http://schemas.microsoft.com/office/drawing/2014/main" id="{36175A07-FB1D-4F77-BBE3-9A2CE223C292}"/>
                    </a:ext>
                  </a:extLst>
                </p14:cNvPr>
                <p14:cNvContentPartPr/>
                <p14:nvPr/>
              </p14:nvContentPartPr>
              <p14:xfrm>
                <a:off x="124499" y="5326891"/>
                <a:ext cx="14760" cy="127440"/>
              </p14:xfrm>
            </p:contentPart>
          </mc:Choice>
          <mc:Fallback>
            <p:pic>
              <p:nvPicPr>
                <p:cNvPr id="181" name="Freihand 180">
                  <a:extLst>
                    <a:ext uri="{FF2B5EF4-FFF2-40B4-BE49-F238E27FC236}">
                      <a16:creationId xmlns:a16="http://schemas.microsoft.com/office/drawing/2014/main" id="{36175A07-FB1D-4F77-BBE3-9A2CE223C292}"/>
                    </a:ext>
                  </a:extLst>
                </p:cNvPr>
                <p:cNvPicPr/>
                <p:nvPr/>
              </p:nvPicPr>
              <p:blipFill>
                <a:blip r:embed="rId255"/>
                <a:stretch>
                  <a:fillRect/>
                </a:stretch>
              </p:blipFill>
              <p:spPr>
                <a:xfrm>
                  <a:off x="120179" y="5322571"/>
                  <a:ext cx="23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2" name="Freihand 181">
                  <a:extLst>
                    <a:ext uri="{FF2B5EF4-FFF2-40B4-BE49-F238E27FC236}">
                      <a16:creationId xmlns:a16="http://schemas.microsoft.com/office/drawing/2014/main" id="{B601E314-EC73-4A99-B790-E7B7B3A2EE9F}"/>
                    </a:ext>
                  </a:extLst>
                </p14:cNvPr>
                <p14:cNvContentPartPr/>
                <p14:nvPr/>
              </p14:nvContentPartPr>
              <p14:xfrm>
                <a:off x="150779" y="5288371"/>
                <a:ext cx="82440" cy="248400"/>
              </p14:xfrm>
            </p:contentPart>
          </mc:Choice>
          <mc:Fallback>
            <p:pic>
              <p:nvPicPr>
                <p:cNvPr id="182" name="Freihand 181">
                  <a:extLst>
                    <a:ext uri="{FF2B5EF4-FFF2-40B4-BE49-F238E27FC236}">
                      <a16:creationId xmlns:a16="http://schemas.microsoft.com/office/drawing/2014/main" id="{B601E314-EC73-4A99-B790-E7B7B3A2EE9F}"/>
                    </a:ext>
                  </a:extLst>
                </p:cNvPr>
                <p:cNvPicPr/>
                <p:nvPr/>
              </p:nvPicPr>
              <p:blipFill>
                <a:blip r:embed="rId257"/>
                <a:stretch>
                  <a:fillRect/>
                </a:stretch>
              </p:blipFill>
              <p:spPr>
                <a:xfrm>
                  <a:off x="146459" y="5284051"/>
                  <a:ext cx="91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4" name="Freihand 183">
                  <a:extLst>
                    <a:ext uri="{FF2B5EF4-FFF2-40B4-BE49-F238E27FC236}">
                      <a16:creationId xmlns:a16="http://schemas.microsoft.com/office/drawing/2014/main" id="{994C20D4-080F-425B-8E63-46CF601698CC}"/>
                    </a:ext>
                  </a:extLst>
                </p14:cNvPr>
                <p14:cNvContentPartPr/>
                <p14:nvPr/>
              </p14:nvContentPartPr>
              <p14:xfrm>
                <a:off x="380099" y="4939531"/>
                <a:ext cx="97200" cy="91800"/>
              </p14:xfrm>
            </p:contentPart>
          </mc:Choice>
          <mc:Fallback>
            <p:pic>
              <p:nvPicPr>
                <p:cNvPr id="184" name="Freihand 183">
                  <a:extLst>
                    <a:ext uri="{FF2B5EF4-FFF2-40B4-BE49-F238E27FC236}">
                      <a16:creationId xmlns:a16="http://schemas.microsoft.com/office/drawing/2014/main" id="{994C20D4-080F-425B-8E63-46CF601698CC}"/>
                    </a:ext>
                  </a:extLst>
                </p:cNvPr>
                <p:cNvPicPr/>
                <p:nvPr/>
              </p:nvPicPr>
              <p:blipFill>
                <a:blip r:embed="rId259"/>
                <a:stretch>
                  <a:fillRect/>
                </a:stretch>
              </p:blipFill>
              <p:spPr>
                <a:xfrm>
                  <a:off x="375779" y="4935211"/>
                  <a:ext cx="105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5" name="Freihand 184">
                  <a:extLst>
                    <a:ext uri="{FF2B5EF4-FFF2-40B4-BE49-F238E27FC236}">
                      <a16:creationId xmlns:a16="http://schemas.microsoft.com/office/drawing/2014/main" id="{D06EBE36-B34C-48EC-8220-B85E41EAB926}"/>
                    </a:ext>
                  </a:extLst>
                </p14:cNvPr>
                <p14:cNvContentPartPr/>
                <p14:nvPr/>
              </p14:nvContentPartPr>
              <p14:xfrm>
                <a:off x="525179" y="4928011"/>
                <a:ext cx="3600" cy="93960"/>
              </p14:xfrm>
            </p:contentPart>
          </mc:Choice>
          <mc:Fallback>
            <p:pic>
              <p:nvPicPr>
                <p:cNvPr id="185" name="Freihand 184">
                  <a:extLst>
                    <a:ext uri="{FF2B5EF4-FFF2-40B4-BE49-F238E27FC236}">
                      <a16:creationId xmlns:a16="http://schemas.microsoft.com/office/drawing/2014/main" id="{D06EBE36-B34C-48EC-8220-B85E41EAB926}"/>
                    </a:ext>
                  </a:extLst>
                </p:cNvPr>
                <p:cNvPicPr/>
                <p:nvPr/>
              </p:nvPicPr>
              <p:blipFill>
                <a:blip r:embed="rId261"/>
                <a:stretch>
                  <a:fillRect/>
                </a:stretch>
              </p:blipFill>
              <p:spPr>
                <a:xfrm>
                  <a:off x="520859" y="4923691"/>
                  <a:ext cx="12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6" name="Freihand 185">
                  <a:extLst>
                    <a:ext uri="{FF2B5EF4-FFF2-40B4-BE49-F238E27FC236}">
                      <a16:creationId xmlns:a16="http://schemas.microsoft.com/office/drawing/2014/main" id="{AFEA040C-772D-43BE-8103-D4A1B1882915}"/>
                    </a:ext>
                  </a:extLst>
                </p14:cNvPr>
                <p14:cNvContentPartPr/>
                <p14:nvPr/>
              </p14:nvContentPartPr>
              <p14:xfrm>
                <a:off x="525179" y="4925491"/>
                <a:ext cx="101880" cy="93600"/>
              </p14:xfrm>
            </p:contentPart>
          </mc:Choice>
          <mc:Fallback>
            <p:pic>
              <p:nvPicPr>
                <p:cNvPr id="186" name="Freihand 185">
                  <a:extLst>
                    <a:ext uri="{FF2B5EF4-FFF2-40B4-BE49-F238E27FC236}">
                      <a16:creationId xmlns:a16="http://schemas.microsoft.com/office/drawing/2014/main" id="{AFEA040C-772D-43BE-8103-D4A1B1882915}"/>
                    </a:ext>
                  </a:extLst>
                </p:cNvPr>
                <p:cNvPicPr/>
                <p:nvPr/>
              </p:nvPicPr>
              <p:blipFill>
                <a:blip r:embed="rId263"/>
                <a:stretch>
                  <a:fillRect/>
                </a:stretch>
              </p:blipFill>
              <p:spPr>
                <a:xfrm>
                  <a:off x="520859" y="4921171"/>
                  <a:ext cx="11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41" name="Freihand 240">
                  <a:extLst>
                    <a:ext uri="{FF2B5EF4-FFF2-40B4-BE49-F238E27FC236}">
                      <a16:creationId xmlns:a16="http://schemas.microsoft.com/office/drawing/2014/main" id="{ED4F7E95-BD9A-4C36-B14E-FAC5594CB444}"/>
                    </a:ext>
                  </a:extLst>
                </p14:cNvPr>
                <p14:cNvContentPartPr/>
                <p14:nvPr/>
              </p14:nvContentPartPr>
              <p14:xfrm>
                <a:off x="64739" y="3144931"/>
                <a:ext cx="387720" cy="28080"/>
              </p14:xfrm>
            </p:contentPart>
          </mc:Choice>
          <mc:Fallback>
            <p:pic>
              <p:nvPicPr>
                <p:cNvPr id="241" name="Freihand 240">
                  <a:extLst>
                    <a:ext uri="{FF2B5EF4-FFF2-40B4-BE49-F238E27FC236}">
                      <a16:creationId xmlns:a16="http://schemas.microsoft.com/office/drawing/2014/main" id="{ED4F7E95-BD9A-4C36-B14E-FAC5594CB444}"/>
                    </a:ext>
                  </a:extLst>
                </p:cNvPr>
                <p:cNvPicPr/>
                <p:nvPr/>
              </p:nvPicPr>
              <p:blipFill>
                <a:blip r:embed="rId265"/>
                <a:stretch>
                  <a:fillRect/>
                </a:stretch>
              </p:blipFill>
              <p:spPr>
                <a:xfrm>
                  <a:off x="60419" y="3140611"/>
                  <a:ext cx="396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42" name="Freihand 241">
                  <a:extLst>
                    <a:ext uri="{FF2B5EF4-FFF2-40B4-BE49-F238E27FC236}">
                      <a16:creationId xmlns:a16="http://schemas.microsoft.com/office/drawing/2014/main" id="{E5BC99A9-DA31-47E7-9EE6-0297529B233E}"/>
                    </a:ext>
                  </a:extLst>
                </p14:cNvPr>
                <p14:cNvContentPartPr/>
                <p14:nvPr/>
              </p14:nvContentPartPr>
              <p14:xfrm>
                <a:off x="390899" y="3060331"/>
                <a:ext cx="218160" cy="170640"/>
              </p14:xfrm>
            </p:contentPart>
          </mc:Choice>
          <mc:Fallback>
            <p:pic>
              <p:nvPicPr>
                <p:cNvPr id="242" name="Freihand 241">
                  <a:extLst>
                    <a:ext uri="{FF2B5EF4-FFF2-40B4-BE49-F238E27FC236}">
                      <a16:creationId xmlns:a16="http://schemas.microsoft.com/office/drawing/2014/main" id="{E5BC99A9-DA31-47E7-9EE6-0297529B233E}"/>
                    </a:ext>
                  </a:extLst>
                </p:cNvPr>
                <p:cNvPicPr/>
                <p:nvPr/>
              </p:nvPicPr>
              <p:blipFill>
                <a:blip r:embed="rId267"/>
                <a:stretch>
                  <a:fillRect/>
                </a:stretch>
              </p:blipFill>
              <p:spPr>
                <a:xfrm>
                  <a:off x="386579" y="3056011"/>
                  <a:ext cx="226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8" name="Freihand 187">
                  <a:extLst>
                    <a:ext uri="{FF2B5EF4-FFF2-40B4-BE49-F238E27FC236}">
                      <a16:creationId xmlns:a16="http://schemas.microsoft.com/office/drawing/2014/main" id="{E808E8AB-949A-4846-A036-66456D01DC1A}"/>
                    </a:ext>
                  </a:extLst>
                </p14:cNvPr>
                <p14:cNvContentPartPr/>
                <p14:nvPr/>
              </p14:nvContentPartPr>
              <p14:xfrm>
                <a:off x="839819" y="4929091"/>
                <a:ext cx="62280" cy="168840"/>
              </p14:xfrm>
            </p:contentPart>
          </mc:Choice>
          <mc:Fallback>
            <p:pic>
              <p:nvPicPr>
                <p:cNvPr id="188" name="Freihand 187">
                  <a:extLst>
                    <a:ext uri="{FF2B5EF4-FFF2-40B4-BE49-F238E27FC236}">
                      <a16:creationId xmlns:a16="http://schemas.microsoft.com/office/drawing/2014/main" id="{E808E8AB-949A-4846-A036-66456D01DC1A}"/>
                    </a:ext>
                  </a:extLst>
                </p:cNvPr>
                <p:cNvPicPr/>
                <p:nvPr/>
              </p:nvPicPr>
              <p:blipFill>
                <a:blip r:embed="rId269"/>
                <a:stretch>
                  <a:fillRect/>
                </a:stretch>
              </p:blipFill>
              <p:spPr>
                <a:xfrm>
                  <a:off x="835499" y="4924771"/>
                  <a:ext cx="70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9" name="Freihand 188">
                  <a:extLst>
                    <a:ext uri="{FF2B5EF4-FFF2-40B4-BE49-F238E27FC236}">
                      <a16:creationId xmlns:a16="http://schemas.microsoft.com/office/drawing/2014/main" id="{F4BB8921-BEDF-43BC-A82C-686BC3AE2E95}"/>
                    </a:ext>
                  </a:extLst>
                </p14:cNvPr>
                <p14:cNvContentPartPr/>
                <p14:nvPr/>
              </p14:nvContentPartPr>
              <p14:xfrm>
                <a:off x="943139" y="4934851"/>
                <a:ext cx="31320" cy="49320"/>
              </p14:xfrm>
            </p:contentPart>
          </mc:Choice>
          <mc:Fallback>
            <p:pic>
              <p:nvPicPr>
                <p:cNvPr id="189" name="Freihand 188">
                  <a:extLst>
                    <a:ext uri="{FF2B5EF4-FFF2-40B4-BE49-F238E27FC236}">
                      <a16:creationId xmlns:a16="http://schemas.microsoft.com/office/drawing/2014/main" id="{F4BB8921-BEDF-43BC-A82C-686BC3AE2E95}"/>
                    </a:ext>
                  </a:extLst>
                </p:cNvPr>
                <p:cNvPicPr/>
                <p:nvPr/>
              </p:nvPicPr>
              <p:blipFill>
                <a:blip r:embed="rId271"/>
                <a:stretch>
                  <a:fillRect/>
                </a:stretch>
              </p:blipFill>
              <p:spPr>
                <a:xfrm>
                  <a:off x="938819" y="4930531"/>
                  <a:ext cx="39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0" name="Freihand 189">
                  <a:extLst>
                    <a:ext uri="{FF2B5EF4-FFF2-40B4-BE49-F238E27FC236}">
                      <a16:creationId xmlns:a16="http://schemas.microsoft.com/office/drawing/2014/main" id="{357C38FA-3405-4DAA-BEEF-999AD890840B}"/>
                    </a:ext>
                  </a:extLst>
                </p14:cNvPr>
                <p14:cNvContentPartPr/>
                <p14:nvPr/>
              </p14:nvContentPartPr>
              <p14:xfrm>
                <a:off x="991739" y="4869691"/>
                <a:ext cx="65880" cy="119160"/>
              </p14:xfrm>
            </p:contentPart>
          </mc:Choice>
          <mc:Fallback>
            <p:pic>
              <p:nvPicPr>
                <p:cNvPr id="190" name="Freihand 189">
                  <a:extLst>
                    <a:ext uri="{FF2B5EF4-FFF2-40B4-BE49-F238E27FC236}">
                      <a16:creationId xmlns:a16="http://schemas.microsoft.com/office/drawing/2014/main" id="{357C38FA-3405-4DAA-BEEF-999AD890840B}"/>
                    </a:ext>
                  </a:extLst>
                </p:cNvPr>
                <p:cNvPicPr/>
                <p:nvPr/>
              </p:nvPicPr>
              <p:blipFill>
                <a:blip r:embed="rId273"/>
                <a:stretch>
                  <a:fillRect/>
                </a:stretch>
              </p:blipFill>
              <p:spPr>
                <a:xfrm>
                  <a:off x="987419" y="4865371"/>
                  <a:ext cx="74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1" name="Freihand 190">
                  <a:extLst>
                    <a:ext uri="{FF2B5EF4-FFF2-40B4-BE49-F238E27FC236}">
                      <a16:creationId xmlns:a16="http://schemas.microsoft.com/office/drawing/2014/main" id="{952B50B1-4BED-40A7-90D5-F5159789FC0D}"/>
                    </a:ext>
                  </a:extLst>
                </p14:cNvPr>
                <p14:cNvContentPartPr/>
                <p14:nvPr/>
              </p14:nvContentPartPr>
              <p14:xfrm>
                <a:off x="1080659" y="4927291"/>
                <a:ext cx="114840" cy="53640"/>
              </p14:xfrm>
            </p:contentPart>
          </mc:Choice>
          <mc:Fallback>
            <p:pic>
              <p:nvPicPr>
                <p:cNvPr id="191" name="Freihand 190">
                  <a:extLst>
                    <a:ext uri="{FF2B5EF4-FFF2-40B4-BE49-F238E27FC236}">
                      <a16:creationId xmlns:a16="http://schemas.microsoft.com/office/drawing/2014/main" id="{952B50B1-4BED-40A7-90D5-F5159789FC0D}"/>
                    </a:ext>
                  </a:extLst>
                </p:cNvPr>
                <p:cNvPicPr/>
                <p:nvPr/>
              </p:nvPicPr>
              <p:blipFill>
                <a:blip r:embed="rId275"/>
                <a:stretch>
                  <a:fillRect/>
                </a:stretch>
              </p:blipFill>
              <p:spPr>
                <a:xfrm>
                  <a:off x="1076339" y="4922971"/>
                  <a:ext cx="123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2" name="Freihand 191">
                  <a:extLst>
                    <a:ext uri="{FF2B5EF4-FFF2-40B4-BE49-F238E27FC236}">
                      <a16:creationId xmlns:a16="http://schemas.microsoft.com/office/drawing/2014/main" id="{970A4B2D-690C-43ED-AFC0-B130F8E767AD}"/>
                    </a:ext>
                  </a:extLst>
                </p14:cNvPr>
                <p14:cNvContentPartPr/>
                <p14:nvPr/>
              </p14:nvContentPartPr>
              <p14:xfrm>
                <a:off x="1291979" y="4875811"/>
                <a:ext cx="19800" cy="99000"/>
              </p14:xfrm>
            </p:contentPart>
          </mc:Choice>
          <mc:Fallback>
            <p:pic>
              <p:nvPicPr>
                <p:cNvPr id="192" name="Freihand 191">
                  <a:extLst>
                    <a:ext uri="{FF2B5EF4-FFF2-40B4-BE49-F238E27FC236}">
                      <a16:creationId xmlns:a16="http://schemas.microsoft.com/office/drawing/2014/main" id="{970A4B2D-690C-43ED-AFC0-B130F8E767AD}"/>
                    </a:ext>
                  </a:extLst>
                </p:cNvPr>
                <p:cNvPicPr/>
                <p:nvPr/>
              </p:nvPicPr>
              <p:blipFill>
                <a:blip r:embed="rId277"/>
                <a:stretch>
                  <a:fillRect/>
                </a:stretch>
              </p:blipFill>
              <p:spPr>
                <a:xfrm>
                  <a:off x="1287659" y="4871491"/>
                  <a:ext cx="28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3" name="Freihand 192">
                  <a:extLst>
                    <a:ext uri="{FF2B5EF4-FFF2-40B4-BE49-F238E27FC236}">
                      <a16:creationId xmlns:a16="http://schemas.microsoft.com/office/drawing/2014/main" id="{AE15A97D-0FA3-4105-BE9A-96659007C96E}"/>
                    </a:ext>
                  </a:extLst>
                </p14:cNvPr>
                <p14:cNvContentPartPr/>
                <p14:nvPr/>
              </p14:nvContentPartPr>
              <p14:xfrm>
                <a:off x="1277939" y="4890571"/>
                <a:ext cx="95760" cy="2520"/>
              </p14:xfrm>
            </p:contentPart>
          </mc:Choice>
          <mc:Fallback>
            <p:pic>
              <p:nvPicPr>
                <p:cNvPr id="193" name="Freihand 192">
                  <a:extLst>
                    <a:ext uri="{FF2B5EF4-FFF2-40B4-BE49-F238E27FC236}">
                      <a16:creationId xmlns:a16="http://schemas.microsoft.com/office/drawing/2014/main" id="{AE15A97D-0FA3-4105-BE9A-96659007C96E}"/>
                    </a:ext>
                  </a:extLst>
                </p:cNvPr>
                <p:cNvPicPr/>
                <p:nvPr/>
              </p:nvPicPr>
              <p:blipFill>
                <a:blip r:embed="rId279"/>
                <a:stretch>
                  <a:fillRect/>
                </a:stretch>
              </p:blipFill>
              <p:spPr>
                <a:xfrm>
                  <a:off x="1273619" y="4886251"/>
                  <a:ext cx="1044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4" name="Freihand 193">
                  <a:extLst>
                    <a:ext uri="{FF2B5EF4-FFF2-40B4-BE49-F238E27FC236}">
                      <a16:creationId xmlns:a16="http://schemas.microsoft.com/office/drawing/2014/main" id="{EEC3A795-49F9-42D0-AA19-F17D475343DD}"/>
                    </a:ext>
                  </a:extLst>
                </p14:cNvPr>
                <p14:cNvContentPartPr/>
                <p14:nvPr/>
              </p14:nvContentPartPr>
              <p14:xfrm>
                <a:off x="1291979" y="4918651"/>
                <a:ext cx="77400" cy="54720"/>
              </p14:xfrm>
            </p:contentPart>
          </mc:Choice>
          <mc:Fallback>
            <p:pic>
              <p:nvPicPr>
                <p:cNvPr id="194" name="Freihand 193">
                  <a:extLst>
                    <a:ext uri="{FF2B5EF4-FFF2-40B4-BE49-F238E27FC236}">
                      <a16:creationId xmlns:a16="http://schemas.microsoft.com/office/drawing/2014/main" id="{EEC3A795-49F9-42D0-AA19-F17D475343DD}"/>
                    </a:ext>
                  </a:extLst>
                </p:cNvPr>
                <p:cNvPicPr/>
                <p:nvPr/>
              </p:nvPicPr>
              <p:blipFill>
                <a:blip r:embed="rId281"/>
                <a:stretch>
                  <a:fillRect/>
                </a:stretch>
              </p:blipFill>
              <p:spPr>
                <a:xfrm>
                  <a:off x="1287659" y="4914331"/>
                  <a:ext cx="86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5" name="Freihand 194">
                  <a:extLst>
                    <a:ext uri="{FF2B5EF4-FFF2-40B4-BE49-F238E27FC236}">
                      <a16:creationId xmlns:a16="http://schemas.microsoft.com/office/drawing/2014/main" id="{A7311916-F29D-4A4B-964A-B77970EEFF76}"/>
                    </a:ext>
                  </a:extLst>
                </p14:cNvPr>
                <p14:cNvContentPartPr/>
                <p14:nvPr/>
              </p14:nvContentPartPr>
              <p14:xfrm>
                <a:off x="1410779" y="4890571"/>
                <a:ext cx="57960" cy="78480"/>
              </p14:xfrm>
            </p:contentPart>
          </mc:Choice>
          <mc:Fallback>
            <p:pic>
              <p:nvPicPr>
                <p:cNvPr id="195" name="Freihand 194">
                  <a:extLst>
                    <a:ext uri="{FF2B5EF4-FFF2-40B4-BE49-F238E27FC236}">
                      <a16:creationId xmlns:a16="http://schemas.microsoft.com/office/drawing/2014/main" id="{A7311916-F29D-4A4B-964A-B77970EEFF76}"/>
                    </a:ext>
                  </a:extLst>
                </p:cNvPr>
                <p:cNvPicPr/>
                <p:nvPr/>
              </p:nvPicPr>
              <p:blipFill>
                <a:blip r:embed="rId283"/>
                <a:stretch>
                  <a:fillRect/>
                </a:stretch>
              </p:blipFill>
              <p:spPr>
                <a:xfrm>
                  <a:off x="1406459" y="4886251"/>
                  <a:ext cx="66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6" name="Freihand 195">
                  <a:extLst>
                    <a:ext uri="{FF2B5EF4-FFF2-40B4-BE49-F238E27FC236}">
                      <a16:creationId xmlns:a16="http://schemas.microsoft.com/office/drawing/2014/main" id="{C5A86F92-6267-437D-A281-4EB5C0934C7B}"/>
                    </a:ext>
                  </a:extLst>
                </p14:cNvPr>
                <p14:cNvContentPartPr/>
                <p14:nvPr/>
              </p14:nvContentPartPr>
              <p14:xfrm>
                <a:off x="1547579" y="4918651"/>
                <a:ext cx="90360" cy="6480"/>
              </p14:xfrm>
            </p:contentPart>
          </mc:Choice>
          <mc:Fallback>
            <p:pic>
              <p:nvPicPr>
                <p:cNvPr id="196" name="Freihand 195">
                  <a:extLst>
                    <a:ext uri="{FF2B5EF4-FFF2-40B4-BE49-F238E27FC236}">
                      <a16:creationId xmlns:a16="http://schemas.microsoft.com/office/drawing/2014/main" id="{C5A86F92-6267-437D-A281-4EB5C0934C7B}"/>
                    </a:ext>
                  </a:extLst>
                </p:cNvPr>
                <p:cNvPicPr/>
                <p:nvPr/>
              </p:nvPicPr>
              <p:blipFill>
                <a:blip r:embed="rId285"/>
                <a:stretch>
                  <a:fillRect/>
                </a:stretch>
              </p:blipFill>
              <p:spPr>
                <a:xfrm>
                  <a:off x="1543259" y="4914331"/>
                  <a:ext cx="99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7" name="Freihand 196">
                  <a:extLst>
                    <a:ext uri="{FF2B5EF4-FFF2-40B4-BE49-F238E27FC236}">
                      <a16:creationId xmlns:a16="http://schemas.microsoft.com/office/drawing/2014/main" id="{9B0BF4A9-C6B9-4DEA-A28E-652630354D1B}"/>
                    </a:ext>
                  </a:extLst>
                </p14:cNvPr>
                <p14:cNvContentPartPr/>
                <p14:nvPr/>
              </p14:nvContentPartPr>
              <p14:xfrm>
                <a:off x="1543619" y="4948531"/>
                <a:ext cx="94320" cy="15120"/>
              </p14:xfrm>
            </p:contentPart>
          </mc:Choice>
          <mc:Fallback>
            <p:pic>
              <p:nvPicPr>
                <p:cNvPr id="197" name="Freihand 196">
                  <a:extLst>
                    <a:ext uri="{FF2B5EF4-FFF2-40B4-BE49-F238E27FC236}">
                      <a16:creationId xmlns:a16="http://schemas.microsoft.com/office/drawing/2014/main" id="{9B0BF4A9-C6B9-4DEA-A28E-652630354D1B}"/>
                    </a:ext>
                  </a:extLst>
                </p:cNvPr>
                <p:cNvPicPr/>
                <p:nvPr/>
              </p:nvPicPr>
              <p:blipFill>
                <a:blip r:embed="rId287"/>
                <a:stretch>
                  <a:fillRect/>
                </a:stretch>
              </p:blipFill>
              <p:spPr>
                <a:xfrm>
                  <a:off x="1539299" y="4944211"/>
                  <a:ext cx="102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8" name="Freihand 197">
                  <a:extLst>
                    <a:ext uri="{FF2B5EF4-FFF2-40B4-BE49-F238E27FC236}">
                      <a16:creationId xmlns:a16="http://schemas.microsoft.com/office/drawing/2014/main" id="{60BD5BE1-3742-4A48-82D9-F57206CB0CD8}"/>
                    </a:ext>
                  </a:extLst>
                </p14:cNvPr>
                <p14:cNvContentPartPr/>
                <p14:nvPr/>
              </p14:nvContentPartPr>
              <p14:xfrm>
                <a:off x="1558019" y="4808851"/>
                <a:ext cx="91080" cy="74880"/>
              </p14:xfrm>
            </p:contentPart>
          </mc:Choice>
          <mc:Fallback>
            <p:pic>
              <p:nvPicPr>
                <p:cNvPr id="198" name="Freihand 197">
                  <a:extLst>
                    <a:ext uri="{FF2B5EF4-FFF2-40B4-BE49-F238E27FC236}">
                      <a16:creationId xmlns:a16="http://schemas.microsoft.com/office/drawing/2014/main" id="{60BD5BE1-3742-4A48-82D9-F57206CB0CD8}"/>
                    </a:ext>
                  </a:extLst>
                </p:cNvPr>
                <p:cNvPicPr/>
                <p:nvPr/>
              </p:nvPicPr>
              <p:blipFill>
                <a:blip r:embed="rId289"/>
                <a:stretch>
                  <a:fillRect/>
                </a:stretch>
              </p:blipFill>
              <p:spPr>
                <a:xfrm>
                  <a:off x="1553699" y="4804531"/>
                  <a:ext cx="9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9" name="Freihand 198">
                  <a:extLst>
                    <a:ext uri="{FF2B5EF4-FFF2-40B4-BE49-F238E27FC236}">
                      <a16:creationId xmlns:a16="http://schemas.microsoft.com/office/drawing/2014/main" id="{F9191F69-2B29-4C58-97B5-3FA1F8B0D5D9}"/>
                    </a:ext>
                  </a:extLst>
                </p14:cNvPr>
                <p14:cNvContentPartPr/>
                <p14:nvPr/>
              </p14:nvContentPartPr>
              <p14:xfrm>
                <a:off x="1747379" y="4872211"/>
                <a:ext cx="3600" cy="72360"/>
              </p14:xfrm>
            </p:contentPart>
          </mc:Choice>
          <mc:Fallback>
            <p:pic>
              <p:nvPicPr>
                <p:cNvPr id="199" name="Freihand 198">
                  <a:extLst>
                    <a:ext uri="{FF2B5EF4-FFF2-40B4-BE49-F238E27FC236}">
                      <a16:creationId xmlns:a16="http://schemas.microsoft.com/office/drawing/2014/main" id="{F9191F69-2B29-4C58-97B5-3FA1F8B0D5D9}"/>
                    </a:ext>
                  </a:extLst>
                </p:cNvPr>
                <p:cNvPicPr/>
                <p:nvPr/>
              </p:nvPicPr>
              <p:blipFill>
                <a:blip r:embed="rId291"/>
                <a:stretch>
                  <a:fillRect/>
                </a:stretch>
              </p:blipFill>
              <p:spPr>
                <a:xfrm>
                  <a:off x="1743059" y="4867891"/>
                  <a:ext cx="12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0" name="Freihand 199">
                  <a:extLst>
                    <a:ext uri="{FF2B5EF4-FFF2-40B4-BE49-F238E27FC236}">
                      <a16:creationId xmlns:a16="http://schemas.microsoft.com/office/drawing/2014/main" id="{6640D454-8CA3-41F6-B53C-F379B08DB1BB}"/>
                    </a:ext>
                  </a:extLst>
                </p14:cNvPr>
                <p14:cNvContentPartPr/>
                <p14:nvPr/>
              </p14:nvContentPartPr>
              <p14:xfrm>
                <a:off x="1696259" y="4848811"/>
                <a:ext cx="114480" cy="17280"/>
              </p14:xfrm>
            </p:contentPart>
          </mc:Choice>
          <mc:Fallback>
            <p:pic>
              <p:nvPicPr>
                <p:cNvPr id="200" name="Freihand 199">
                  <a:extLst>
                    <a:ext uri="{FF2B5EF4-FFF2-40B4-BE49-F238E27FC236}">
                      <a16:creationId xmlns:a16="http://schemas.microsoft.com/office/drawing/2014/main" id="{6640D454-8CA3-41F6-B53C-F379B08DB1BB}"/>
                    </a:ext>
                  </a:extLst>
                </p:cNvPr>
                <p:cNvPicPr/>
                <p:nvPr/>
              </p:nvPicPr>
              <p:blipFill>
                <a:blip r:embed="rId293"/>
                <a:stretch>
                  <a:fillRect/>
                </a:stretch>
              </p:blipFill>
              <p:spPr>
                <a:xfrm>
                  <a:off x="1691939" y="4844491"/>
                  <a:ext cx="123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1" name="Freihand 200">
                  <a:extLst>
                    <a:ext uri="{FF2B5EF4-FFF2-40B4-BE49-F238E27FC236}">
                      <a16:creationId xmlns:a16="http://schemas.microsoft.com/office/drawing/2014/main" id="{26382C19-3EAC-4547-8A80-2F1D754073B5}"/>
                    </a:ext>
                  </a:extLst>
                </p14:cNvPr>
                <p14:cNvContentPartPr/>
                <p14:nvPr/>
              </p14:nvContentPartPr>
              <p14:xfrm>
                <a:off x="1705979" y="4891291"/>
                <a:ext cx="91080" cy="5040"/>
              </p14:xfrm>
            </p:contentPart>
          </mc:Choice>
          <mc:Fallback>
            <p:pic>
              <p:nvPicPr>
                <p:cNvPr id="201" name="Freihand 200">
                  <a:extLst>
                    <a:ext uri="{FF2B5EF4-FFF2-40B4-BE49-F238E27FC236}">
                      <a16:creationId xmlns:a16="http://schemas.microsoft.com/office/drawing/2014/main" id="{26382C19-3EAC-4547-8A80-2F1D754073B5}"/>
                    </a:ext>
                  </a:extLst>
                </p:cNvPr>
                <p:cNvPicPr/>
                <p:nvPr/>
              </p:nvPicPr>
              <p:blipFill>
                <a:blip r:embed="rId295"/>
                <a:stretch>
                  <a:fillRect/>
                </a:stretch>
              </p:blipFill>
              <p:spPr>
                <a:xfrm>
                  <a:off x="1701659" y="4886971"/>
                  <a:ext cx="99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2" name="Freihand 201">
                  <a:extLst>
                    <a:ext uri="{FF2B5EF4-FFF2-40B4-BE49-F238E27FC236}">
                      <a16:creationId xmlns:a16="http://schemas.microsoft.com/office/drawing/2014/main" id="{BB2B36CC-1807-4542-A2D9-0AA38F8DAFAC}"/>
                    </a:ext>
                  </a:extLst>
                </p14:cNvPr>
                <p14:cNvContentPartPr/>
                <p14:nvPr/>
              </p14:nvContentPartPr>
              <p14:xfrm>
                <a:off x="1866179" y="4849171"/>
                <a:ext cx="6840" cy="72720"/>
              </p14:xfrm>
            </p:contentPart>
          </mc:Choice>
          <mc:Fallback>
            <p:pic>
              <p:nvPicPr>
                <p:cNvPr id="202" name="Freihand 201">
                  <a:extLst>
                    <a:ext uri="{FF2B5EF4-FFF2-40B4-BE49-F238E27FC236}">
                      <a16:creationId xmlns:a16="http://schemas.microsoft.com/office/drawing/2014/main" id="{BB2B36CC-1807-4542-A2D9-0AA38F8DAFAC}"/>
                    </a:ext>
                  </a:extLst>
                </p:cNvPr>
                <p:cNvPicPr/>
                <p:nvPr/>
              </p:nvPicPr>
              <p:blipFill>
                <a:blip r:embed="rId297"/>
                <a:stretch>
                  <a:fillRect/>
                </a:stretch>
              </p:blipFill>
              <p:spPr>
                <a:xfrm>
                  <a:off x="1861859" y="4844851"/>
                  <a:ext cx="15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3" name="Freihand 202">
                  <a:extLst>
                    <a:ext uri="{FF2B5EF4-FFF2-40B4-BE49-F238E27FC236}">
                      <a16:creationId xmlns:a16="http://schemas.microsoft.com/office/drawing/2014/main" id="{8A6A6CF9-A6AD-4775-820A-5FFEBBF490C4}"/>
                    </a:ext>
                  </a:extLst>
                </p14:cNvPr>
                <p14:cNvContentPartPr/>
                <p14:nvPr/>
              </p14:nvContentPartPr>
              <p14:xfrm>
                <a:off x="1819379" y="4822531"/>
                <a:ext cx="116280" cy="7200"/>
              </p14:xfrm>
            </p:contentPart>
          </mc:Choice>
          <mc:Fallback>
            <p:pic>
              <p:nvPicPr>
                <p:cNvPr id="203" name="Freihand 202">
                  <a:extLst>
                    <a:ext uri="{FF2B5EF4-FFF2-40B4-BE49-F238E27FC236}">
                      <a16:creationId xmlns:a16="http://schemas.microsoft.com/office/drawing/2014/main" id="{8A6A6CF9-A6AD-4775-820A-5FFEBBF490C4}"/>
                    </a:ext>
                  </a:extLst>
                </p:cNvPr>
                <p:cNvPicPr/>
                <p:nvPr/>
              </p:nvPicPr>
              <p:blipFill>
                <a:blip r:embed="rId299"/>
                <a:stretch>
                  <a:fillRect/>
                </a:stretch>
              </p:blipFill>
              <p:spPr>
                <a:xfrm>
                  <a:off x="1815059" y="4818211"/>
                  <a:ext cx="124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5" name="Freihand 204">
                  <a:extLst>
                    <a:ext uri="{FF2B5EF4-FFF2-40B4-BE49-F238E27FC236}">
                      <a16:creationId xmlns:a16="http://schemas.microsoft.com/office/drawing/2014/main" id="{574537AD-9FD6-467C-B92C-2976145E3A23}"/>
                    </a:ext>
                  </a:extLst>
                </p14:cNvPr>
                <p14:cNvContentPartPr/>
                <p14:nvPr/>
              </p14:nvContentPartPr>
              <p14:xfrm>
                <a:off x="2026019" y="4888051"/>
                <a:ext cx="138960" cy="11880"/>
              </p14:xfrm>
            </p:contentPart>
          </mc:Choice>
          <mc:Fallback>
            <p:pic>
              <p:nvPicPr>
                <p:cNvPr id="205" name="Freihand 204">
                  <a:extLst>
                    <a:ext uri="{FF2B5EF4-FFF2-40B4-BE49-F238E27FC236}">
                      <a16:creationId xmlns:a16="http://schemas.microsoft.com/office/drawing/2014/main" id="{574537AD-9FD6-467C-B92C-2976145E3A23}"/>
                    </a:ext>
                  </a:extLst>
                </p:cNvPr>
                <p:cNvPicPr/>
                <p:nvPr/>
              </p:nvPicPr>
              <p:blipFill>
                <a:blip r:embed="rId301"/>
                <a:stretch>
                  <a:fillRect/>
                </a:stretch>
              </p:blipFill>
              <p:spPr>
                <a:xfrm>
                  <a:off x="2021699" y="4883731"/>
                  <a:ext cx="147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6" name="Freihand 205">
                  <a:extLst>
                    <a:ext uri="{FF2B5EF4-FFF2-40B4-BE49-F238E27FC236}">
                      <a16:creationId xmlns:a16="http://schemas.microsoft.com/office/drawing/2014/main" id="{A5B2CB8E-7918-474D-A9EE-2638E6B7D7F5}"/>
                    </a:ext>
                  </a:extLst>
                </p14:cNvPr>
                <p14:cNvContentPartPr/>
                <p14:nvPr/>
              </p14:nvContentPartPr>
              <p14:xfrm>
                <a:off x="2050859" y="4895611"/>
                <a:ext cx="125640" cy="21600"/>
              </p14:xfrm>
            </p:contentPart>
          </mc:Choice>
          <mc:Fallback>
            <p:pic>
              <p:nvPicPr>
                <p:cNvPr id="206" name="Freihand 205">
                  <a:extLst>
                    <a:ext uri="{FF2B5EF4-FFF2-40B4-BE49-F238E27FC236}">
                      <a16:creationId xmlns:a16="http://schemas.microsoft.com/office/drawing/2014/main" id="{A5B2CB8E-7918-474D-A9EE-2638E6B7D7F5}"/>
                    </a:ext>
                  </a:extLst>
                </p:cNvPr>
                <p:cNvPicPr/>
                <p:nvPr/>
              </p:nvPicPr>
              <p:blipFill>
                <a:blip r:embed="rId303"/>
                <a:stretch>
                  <a:fillRect/>
                </a:stretch>
              </p:blipFill>
              <p:spPr>
                <a:xfrm>
                  <a:off x="2046539" y="4891291"/>
                  <a:ext cx="134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7" name="Freihand 206">
                  <a:extLst>
                    <a:ext uri="{FF2B5EF4-FFF2-40B4-BE49-F238E27FC236}">
                      <a16:creationId xmlns:a16="http://schemas.microsoft.com/office/drawing/2014/main" id="{80476B3D-3DFE-4393-8364-7A4579C052DC}"/>
                    </a:ext>
                  </a:extLst>
                </p14:cNvPr>
                <p14:cNvContentPartPr/>
                <p14:nvPr/>
              </p14:nvContentPartPr>
              <p14:xfrm>
                <a:off x="2188379" y="4826131"/>
                <a:ext cx="79560" cy="130680"/>
              </p14:xfrm>
            </p:contentPart>
          </mc:Choice>
          <mc:Fallback>
            <p:pic>
              <p:nvPicPr>
                <p:cNvPr id="207" name="Freihand 206">
                  <a:extLst>
                    <a:ext uri="{FF2B5EF4-FFF2-40B4-BE49-F238E27FC236}">
                      <a16:creationId xmlns:a16="http://schemas.microsoft.com/office/drawing/2014/main" id="{80476B3D-3DFE-4393-8364-7A4579C052DC}"/>
                    </a:ext>
                  </a:extLst>
                </p:cNvPr>
                <p:cNvPicPr/>
                <p:nvPr/>
              </p:nvPicPr>
              <p:blipFill>
                <a:blip r:embed="rId305"/>
                <a:stretch>
                  <a:fillRect/>
                </a:stretch>
              </p:blipFill>
              <p:spPr>
                <a:xfrm>
                  <a:off x="2184059" y="4821811"/>
                  <a:ext cx="88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9" name="Freihand 208">
                  <a:extLst>
                    <a:ext uri="{FF2B5EF4-FFF2-40B4-BE49-F238E27FC236}">
                      <a16:creationId xmlns:a16="http://schemas.microsoft.com/office/drawing/2014/main" id="{0D55EAE1-1E9B-4C55-A8F5-016565F8AD88}"/>
                    </a:ext>
                  </a:extLst>
                </p14:cNvPr>
                <p14:cNvContentPartPr/>
                <p14:nvPr/>
              </p14:nvContentPartPr>
              <p14:xfrm>
                <a:off x="2320499" y="4865011"/>
                <a:ext cx="86400" cy="74880"/>
              </p14:xfrm>
            </p:contentPart>
          </mc:Choice>
          <mc:Fallback>
            <p:pic>
              <p:nvPicPr>
                <p:cNvPr id="209" name="Freihand 208">
                  <a:extLst>
                    <a:ext uri="{FF2B5EF4-FFF2-40B4-BE49-F238E27FC236}">
                      <a16:creationId xmlns:a16="http://schemas.microsoft.com/office/drawing/2014/main" id="{0D55EAE1-1E9B-4C55-A8F5-016565F8AD88}"/>
                    </a:ext>
                  </a:extLst>
                </p:cNvPr>
                <p:cNvPicPr/>
                <p:nvPr/>
              </p:nvPicPr>
              <p:blipFill>
                <a:blip r:embed="rId307"/>
                <a:stretch>
                  <a:fillRect/>
                </a:stretch>
              </p:blipFill>
              <p:spPr>
                <a:xfrm>
                  <a:off x="2316179" y="4860691"/>
                  <a:ext cx="95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0" name="Freihand 209">
                  <a:extLst>
                    <a:ext uri="{FF2B5EF4-FFF2-40B4-BE49-F238E27FC236}">
                      <a16:creationId xmlns:a16="http://schemas.microsoft.com/office/drawing/2014/main" id="{F6FF9E7D-F7A1-400B-928D-4ACFDA0516B2}"/>
                    </a:ext>
                  </a:extLst>
                </p14:cNvPr>
                <p14:cNvContentPartPr/>
                <p14:nvPr/>
              </p14:nvContentPartPr>
              <p14:xfrm>
                <a:off x="2429579" y="4854571"/>
                <a:ext cx="8640" cy="80640"/>
              </p14:xfrm>
            </p:contentPart>
          </mc:Choice>
          <mc:Fallback>
            <p:pic>
              <p:nvPicPr>
                <p:cNvPr id="210" name="Freihand 209">
                  <a:extLst>
                    <a:ext uri="{FF2B5EF4-FFF2-40B4-BE49-F238E27FC236}">
                      <a16:creationId xmlns:a16="http://schemas.microsoft.com/office/drawing/2014/main" id="{F6FF9E7D-F7A1-400B-928D-4ACFDA0516B2}"/>
                    </a:ext>
                  </a:extLst>
                </p:cNvPr>
                <p:cNvPicPr/>
                <p:nvPr/>
              </p:nvPicPr>
              <p:blipFill>
                <a:blip r:embed="rId309"/>
                <a:stretch>
                  <a:fillRect/>
                </a:stretch>
              </p:blipFill>
              <p:spPr>
                <a:xfrm>
                  <a:off x="2425259" y="4850251"/>
                  <a:ext cx="17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 name="Freihand 210">
                  <a:extLst>
                    <a:ext uri="{FF2B5EF4-FFF2-40B4-BE49-F238E27FC236}">
                      <a16:creationId xmlns:a16="http://schemas.microsoft.com/office/drawing/2014/main" id="{C5278B35-5E3C-4F2D-9EF6-F17D0147896E}"/>
                    </a:ext>
                  </a:extLst>
                </p14:cNvPr>
                <p14:cNvContentPartPr/>
                <p14:nvPr/>
              </p14:nvContentPartPr>
              <p14:xfrm>
                <a:off x="2435339" y="4862131"/>
                <a:ext cx="74520" cy="69120"/>
              </p14:xfrm>
            </p:contentPart>
          </mc:Choice>
          <mc:Fallback>
            <p:pic>
              <p:nvPicPr>
                <p:cNvPr id="211" name="Freihand 210">
                  <a:extLst>
                    <a:ext uri="{FF2B5EF4-FFF2-40B4-BE49-F238E27FC236}">
                      <a16:creationId xmlns:a16="http://schemas.microsoft.com/office/drawing/2014/main" id="{C5278B35-5E3C-4F2D-9EF6-F17D0147896E}"/>
                    </a:ext>
                  </a:extLst>
                </p:cNvPr>
                <p:cNvPicPr/>
                <p:nvPr/>
              </p:nvPicPr>
              <p:blipFill>
                <a:blip r:embed="rId311"/>
                <a:stretch>
                  <a:fillRect/>
                </a:stretch>
              </p:blipFill>
              <p:spPr>
                <a:xfrm>
                  <a:off x="2431019" y="4857811"/>
                  <a:ext cx="83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 name="Freihand 211">
                  <a:extLst>
                    <a:ext uri="{FF2B5EF4-FFF2-40B4-BE49-F238E27FC236}">
                      <a16:creationId xmlns:a16="http://schemas.microsoft.com/office/drawing/2014/main" id="{3067E65B-DF2B-41EE-8C80-12FFC5EC4729}"/>
                    </a:ext>
                  </a:extLst>
                </p14:cNvPr>
                <p14:cNvContentPartPr/>
                <p14:nvPr/>
              </p14:nvContentPartPr>
              <p14:xfrm>
                <a:off x="2542979" y="4873291"/>
                <a:ext cx="90360" cy="7560"/>
              </p14:xfrm>
            </p:contentPart>
          </mc:Choice>
          <mc:Fallback>
            <p:pic>
              <p:nvPicPr>
                <p:cNvPr id="212" name="Freihand 211">
                  <a:extLst>
                    <a:ext uri="{FF2B5EF4-FFF2-40B4-BE49-F238E27FC236}">
                      <a16:creationId xmlns:a16="http://schemas.microsoft.com/office/drawing/2014/main" id="{3067E65B-DF2B-41EE-8C80-12FFC5EC4729}"/>
                    </a:ext>
                  </a:extLst>
                </p:cNvPr>
                <p:cNvPicPr/>
                <p:nvPr/>
              </p:nvPicPr>
              <p:blipFill>
                <a:blip r:embed="rId85"/>
                <a:stretch>
                  <a:fillRect/>
                </a:stretch>
              </p:blipFill>
              <p:spPr>
                <a:xfrm>
                  <a:off x="2538659" y="4868971"/>
                  <a:ext cx="99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3" name="Freihand 212">
                  <a:extLst>
                    <a:ext uri="{FF2B5EF4-FFF2-40B4-BE49-F238E27FC236}">
                      <a16:creationId xmlns:a16="http://schemas.microsoft.com/office/drawing/2014/main" id="{D377362F-0845-45FB-938A-3F1D876BFD62}"/>
                    </a:ext>
                  </a:extLst>
                </p14:cNvPr>
                <p14:cNvContentPartPr/>
                <p14:nvPr/>
              </p14:nvContentPartPr>
              <p14:xfrm>
                <a:off x="2558459" y="4784371"/>
                <a:ext cx="88560" cy="122760"/>
              </p14:xfrm>
            </p:contentPart>
          </mc:Choice>
          <mc:Fallback>
            <p:pic>
              <p:nvPicPr>
                <p:cNvPr id="213" name="Freihand 212">
                  <a:extLst>
                    <a:ext uri="{FF2B5EF4-FFF2-40B4-BE49-F238E27FC236}">
                      <a16:creationId xmlns:a16="http://schemas.microsoft.com/office/drawing/2014/main" id="{D377362F-0845-45FB-938A-3F1D876BFD62}"/>
                    </a:ext>
                  </a:extLst>
                </p:cNvPr>
                <p:cNvPicPr/>
                <p:nvPr/>
              </p:nvPicPr>
              <p:blipFill>
                <a:blip r:embed="rId314"/>
                <a:stretch>
                  <a:fillRect/>
                </a:stretch>
              </p:blipFill>
              <p:spPr>
                <a:xfrm>
                  <a:off x="2554139" y="4780051"/>
                  <a:ext cx="97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4" name="Freihand 213">
                  <a:extLst>
                    <a:ext uri="{FF2B5EF4-FFF2-40B4-BE49-F238E27FC236}">
                      <a16:creationId xmlns:a16="http://schemas.microsoft.com/office/drawing/2014/main" id="{878F2150-E388-4017-BB2B-CE1BA313AEEC}"/>
                    </a:ext>
                  </a:extLst>
                </p14:cNvPr>
                <p14:cNvContentPartPr/>
                <p14:nvPr/>
              </p14:nvContentPartPr>
              <p14:xfrm>
                <a:off x="2715419" y="4850251"/>
                <a:ext cx="11880" cy="82800"/>
              </p14:xfrm>
            </p:contentPart>
          </mc:Choice>
          <mc:Fallback>
            <p:pic>
              <p:nvPicPr>
                <p:cNvPr id="214" name="Freihand 213">
                  <a:extLst>
                    <a:ext uri="{FF2B5EF4-FFF2-40B4-BE49-F238E27FC236}">
                      <a16:creationId xmlns:a16="http://schemas.microsoft.com/office/drawing/2014/main" id="{878F2150-E388-4017-BB2B-CE1BA313AEEC}"/>
                    </a:ext>
                  </a:extLst>
                </p:cNvPr>
                <p:cNvPicPr/>
                <p:nvPr/>
              </p:nvPicPr>
              <p:blipFill>
                <a:blip r:embed="rId316"/>
                <a:stretch>
                  <a:fillRect/>
                </a:stretch>
              </p:blipFill>
              <p:spPr>
                <a:xfrm>
                  <a:off x="2711099" y="4845931"/>
                  <a:ext cx="20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5" name="Freihand 214">
                  <a:extLst>
                    <a:ext uri="{FF2B5EF4-FFF2-40B4-BE49-F238E27FC236}">
                      <a16:creationId xmlns:a16="http://schemas.microsoft.com/office/drawing/2014/main" id="{C11D4301-51A3-423A-82CE-9F829554F566}"/>
                    </a:ext>
                  </a:extLst>
                </p14:cNvPr>
                <p14:cNvContentPartPr/>
                <p14:nvPr/>
              </p14:nvContentPartPr>
              <p14:xfrm>
                <a:off x="2671859" y="4842331"/>
                <a:ext cx="104040" cy="5760"/>
              </p14:xfrm>
            </p:contentPart>
          </mc:Choice>
          <mc:Fallback>
            <p:pic>
              <p:nvPicPr>
                <p:cNvPr id="215" name="Freihand 214">
                  <a:extLst>
                    <a:ext uri="{FF2B5EF4-FFF2-40B4-BE49-F238E27FC236}">
                      <a16:creationId xmlns:a16="http://schemas.microsoft.com/office/drawing/2014/main" id="{C11D4301-51A3-423A-82CE-9F829554F566}"/>
                    </a:ext>
                  </a:extLst>
                </p:cNvPr>
                <p:cNvPicPr/>
                <p:nvPr/>
              </p:nvPicPr>
              <p:blipFill>
                <a:blip r:embed="rId318"/>
                <a:stretch>
                  <a:fillRect/>
                </a:stretch>
              </p:blipFill>
              <p:spPr>
                <a:xfrm>
                  <a:off x="2667539" y="4838011"/>
                  <a:ext cx="112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6" name="Freihand 215">
                  <a:extLst>
                    <a:ext uri="{FF2B5EF4-FFF2-40B4-BE49-F238E27FC236}">
                      <a16:creationId xmlns:a16="http://schemas.microsoft.com/office/drawing/2014/main" id="{32E67FCE-77AE-4BF4-B9AC-9C78881FE6E3}"/>
                    </a:ext>
                  </a:extLst>
                </p14:cNvPr>
                <p14:cNvContentPartPr/>
                <p14:nvPr/>
              </p14:nvContentPartPr>
              <p14:xfrm>
                <a:off x="2684459" y="4879771"/>
                <a:ext cx="92520" cy="14760"/>
              </p14:xfrm>
            </p:contentPart>
          </mc:Choice>
          <mc:Fallback>
            <p:pic>
              <p:nvPicPr>
                <p:cNvPr id="216" name="Freihand 215">
                  <a:extLst>
                    <a:ext uri="{FF2B5EF4-FFF2-40B4-BE49-F238E27FC236}">
                      <a16:creationId xmlns:a16="http://schemas.microsoft.com/office/drawing/2014/main" id="{32E67FCE-77AE-4BF4-B9AC-9C78881FE6E3}"/>
                    </a:ext>
                  </a:extLst>
                </p:cNvPr>
                <p:cNvPicPr/>
                <p:nvPr/>
              </p:nvPicPr>
              <p:blipFill>
                <a:blip r:embed="rId320"/>
                <a:stretch>
                  <a:fillRect/>
                </a:stretch>
              </p:blipFill>
              <p:spPr>
                <a:xfrm>
                  <a:off x="2680139" y="4875451"/>
                  <a:ext cx="101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7" name="Freihand 216">
                  <a:extLst>
                    <a:ext uri="{FF2B5EF4-FFF2-40B4-BE49-F238E27FC236}">
                      <a16:creationId xmlns:a16="http://schemas.microsoft.com/office/drawing/2014/main" id="{3A2BD712-EE9F-4B28-B806-D225C99EA0BB}"/>
                    </a:ext>
                  </a:extLst>
                </p14:cNvPr>
                <p14:cNvContentPartPr/>
                <p14:nvPr/>
              </p14:nvContentPartPr>
              <p14:xfrm>
                <a:off x="2824859" y="4840891"/>
                <a:ext cx="12600" cy="88560"/>
              </p14:xfrm>
            </p:contentPart>
          </mc:Choice>
          <mc:Fallback>
            <p:pic>
              <p:nvPicPr>
                <p:cNvPr id="217" name="Freihand 216">
                  <a:extLst>
                    <a:ext uri="{FF2B5EF4-FFF2-40B4-BE49-F238E27FC236}">
                      <a16:creationId xmlns:a16="http://schemas.microsoft.com/office/drawing/2014/main" id="{3A2BD712-EE9F-4B28-B806-D225C99EA0BB}"/>
                    </a:ext>
                  </a:extLst>
                </p:cNvPr>
                <p:cNvPicPr/>
                <p:nvPr/>
              </p:nvPicPr>
              <p:blipFill>
                <a:blip r:embed="rId322"/>
                <a:stretch>
                  <a:fillRect/>
                </a:stretch>
              </p:blipFill>
              <p:spPr>
                <a:xfrm>
                  <a:off x="2820539" y="4836571"/>
                  <a:ext cx="21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8" name="Freihand 217">
                  <a:extLst>
                    <a:ext uri="{FF2B5EF4-FFF2-40B4-BE49-F238E27FC236}">
                      <a16:creationId xmlns:a16="http://schemas.microsoft.com/office/drawing/2014/main" id="{6C2FBEE1-7FA6-46F0-BC45-11E6FF42BE9D}"/>
                    </a:ext>
                  </a:extLst>
                </p14:cNvPr>
                <p14:cNvContentPartPr/>
                <p14:nvPr/>
              </p14:nvContentPartPr>
              <p14:xfrm>
                <a:off x="2768699" y="4830091"/>
                <a:ext cx="106560" cy="4320"/>
              </p14:xfrm>
            </p:contentPart>
          </mc:Choice>
          <mc:Fallback>
            <p:pic>
              <p:nvPicPr>
                <p:cNvPr id="218" name="Freihand 217">
                  <a:extLst>
                    <a:ext uri="{FF2B5EF4-FFF2-40B4-BE49-F238E27FC236}">
                      <a16:creationId xmlns:a16="http://schemas.microsoft.com/office/drawing/2014/main" id="{6C2FBEE1-7FA6-46F0-BC45-11E6FF42BE9D}"/>
                    </a:ext>
                  </a:extLst>
                </p:cNvPr>
                <p:cNvPicPr/>
                <p:nvPr/>
              </p:nvPicPr>
              <p:blipFill>
                <a:blip r:embed="rId221"/>
                <a:stretch>
                  <a:fillRect/>
                </a:stretch>
              </p:blipFill>
              <p:spPr>
                <a:xfrm>
                  <a:off x="2764379" y="4825771"/>
                  <a:ext cx="115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0" name="Freihand 219">
                  <a:extLst>
                    <a:ext uri="{FF2B5EF4-FFF2-40B4-BE49-F238E27FC236}">
                      <a16:creationId xmlns:a16="http://schemas.microsoft.com/office/drawing/2014/main" id="{98E9E2A4-4478-4935-8DA8-D069AE9FCF2E}"/>
                    </a:ext>
                  </a:extLst>
                </p14:cNvPr>
                <p14:cNvContentPartPr/>
                <p14:nvPr/>
              </p14:nvContentPartPr>
              <p14:xfrm>
                <a:off x="2902979" y="4871131"/>
                <a:ext cx="77040" cy="7920"/>
              </p14:xfrm>
            </p:contentPart>
          </mc:Choice>
          <mc:Fallback>
            <p:pic>
              <p:nvPicPr>
                <p:cNvPr id="220" name="Freihand 219">
                  <a:extLst>
                    <a:ext uri="{FF2B5EF4-FFF2-40B4-BE49-F238E27FC236}">
                      <a16:creationId xmlns:a16="http://schemas.microsoft.com/office/drawing/2014/main" id="{98E9E2A4-4478-4935-8DA8-D069AE9FCF2E}"/>
                    </a:ext>
                  </a:extLst>
                </p:cNvPr>
                <p:cNvPicPr/>
                <p:nvPr/>
              </p:nvPicPr>
              <p:blipFill>
                <a:blip r:embed="rId325"/>
                <a:stretch>
                  <a:fillRect/>
                </a:stretch>
              </p:blipFill>
              <p:spPr>
                <a:xfrm>
                  <a:off x="2898659" y="4866811"/>
                  <a:ext cx="85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1" name="Freihand 220">
                  <a:extLst>
                    <a:ext uri="{FF2B5EF4-FFF2-40B4-BE49-F238E27FC236}">
                      <a16:creationId xmlns:a16="http://schemas.microsoft.com/office/drawing/2014/main" id="{A0FB291B-207C-49DF-A625-A5DD6C867434}"/>
                    </a:ext>
                  </a:extLst>
                </p14:cNvPr>
                <p14:cNvContentPartPr/>
                <p14:nvPr/>
              </p14:nvContentPartPr>
              <p14:xfrm>
                <a:off x="2917739" y="4892731"/>
                <a:ext cx="66600" cy="9360"/>
              </p14:xfrm>
            </p:contentPart>
          </mc:Choice>
          <mc:Fallback>
            <p:pic>
              <p:nvPicPr>
                <p:cNvPr id="221" name="Freihand 220">
                  <a:extLst>
                    <a:ext uri="{FF2B5EF4-FFF2-40B4-BE49-F238E27FC236}">
                      <a16:creationId xmlns:a16="http://schemas.microsoft.com/office/drawing/2014/main" id="{A0FB291B-207C-49DF-A625-A5DD6C867434}"/>
                    </a:ext>
                  </a:extLst>
                </p:cNvPr>
                <p:cNvPicPr/>
                <p:nvPr/>
              </p:nvPicPr>
              <p:blipFill>
                <a:blip r:embed="rId327"/>
                <a:stretch>
                  <a:fillRect/>
                </a:stretch>
              </p:blipFill>
              <p:spPr>
                <a:xfrm>
                  <a:off x="2913419" y="4888411"/>
                  <a:ext cx="752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2" name="Freihand 221">
                  <a:extLst>
                    <a:ext uri="{FF2B5EF4-FFF2-40B4-BE49-F238E27FC236}">
                      <a16:creationId xmlns:a16="http://schemas.microsoft.com/office/drawing/2014/main" id="{1BC3E50D-9D0D-4DAD-94FB-033E350D8A58}"/>
                    </a:ext>
                  </a:extLst>
                </p14:cNvPr>
                <p14:cNvContentPartPr/>
                <p14:nvPr/>
              </p14:nvContentPartPr>
              <p14:xfrm>
                <a:off x="3024659" y="4846291"/>
                <a:ext cx="66240" cy="84240"/>
              </p14:xfrm>
            </p:contentPart>
          </mc:Choice>
          <mc:Fallback>
            <p:pic>
              <p:nvPicPr>
                <p:cNvPr id="222" name="Freihand 221">
                  <a:extLst>
                    <a:ext uri="{FF2B5EF4-FFF2-40B4-BE49-F238E27FC236}">
                      <a16:creationId xmlns:a16="http://schemas.microsoft.com/office/drawing/2014/main" id="{1BC3E50D-9D0D-4DAD-94FB-033E350D8A58}"/>
                    </a:ext>
                  </a:extLst>
                </p:cNvPr>
                <p:cNvPicPr/>
                <p:nvPr/>
              </p:nvPicPr>
              <p:blipFill>
                <a:blip r:embed="rId329"/>
                <a:stretch>
                  <a:fillRect/>
                </a:stretch>
              </p:blipFill>
              <p:spPr>
                <a:xfrm>
                  <a:off x="3020339" y="4841971"/>
                  <a:ext cx="74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3" name="Freihand 222">
                  <a:extLst>
                    <a:ext uri="{FF2B5EF4-FFF2-40B4-BE49-F238E27FC236}">
                      <a16:creationId xmlns:a16="http://schemas.microsoft.com/office/drawing/2014/main" id="{03643E01-D684-4D0F-B8A7-200904D91CFB}"/>
                    </a:ext>
                  </a:extLst>
                </p14:cNvPr>
                <p14:cNvContentPartPr/>
                <p14:nvPr/>
              </p14:nvContentPartPr>
              <p14:xfrm>
                <a:off x="3035099" y="4822891"/>
                <a:ext cx="78120" cy="18360"/>
              </p14:xfrm>
            </p:contentPart>
          </mc:Choice>
          <mc:Fallback>
            <p:pic>
              <p:nvPicPr>
                <p:cNvPr id="223" name="Freihand 222">
                  <a:extLst>
                    <a:ext uri="{FF2B5EF4-FFF2-40B4-BE49-F238E27FC236}">
                      <a16:creationId xmlns:a16="http://schemas.microsoft.com/office/drawing/2014/main" id="{03643E01-D684-4D0F-B8A7-200904D91CFB}"/>
                    </a:ext>
                  </a:extLst>
                </p:cNvPr>
                <p:cNvPicPr/>
                <p:nvPr/>
              </p:nvPicPr>
              <p:blipFill>
                <a:blip r:embed="rId331"/>
                <a:stretch>
                  <a:fillRect/>
                </a:stretch>
              </p:blipFill>
              <p:spPr>
                <a:xfrm>
                  <a:off x="3030779" y="4818571"/>
                  <a:ext cx="86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6" name="Freihand 225">
                  <a:extLst>
                    <a:ext uri="{FF2B5EF4-FFF2-40B4-BE49-F238E27FC236}">
                      <a16:creationId xmlns:a16="http://schemas.microsoft.com/office/drawing/2014/main" id="{96B7646B-2929-4682-A717-B5D16E01A1D2}"/>
                    </a:ext>
                  </a:extLst>
                </p14:cNvPr>
                <p14:cNvContentPartPr/>
                <p14:nvPr/>
              </p14:nvContentPartPr>
              <p14:xfrm>
                <a:off x="3121499" y="4857811"/>
                <a:ext cx="16560" cy="36360"/>
              </p14:xfrm>
            </p:contentPart>
          </mc:Choice>
          <mc:Fallback>
            <p:pic>
              <p:nvPicPr>
                <p:cNvPr id="226" name="Freihand 225">
                  <a:extLst>
                    <a:ext uri="{FF2B5EF4-FFF2-40B4-BE49-F238E27FC236}">
                      <a16:creationId xmlns:a16="http://schemas.microsoft.com/office/drawing/2014/main" id="{96B7646B-2929-4682-A717-B5D16E01A1D2}"/>
                    </a:ext>
                  </a:extLst>
                </p:cNvPr>
                <p:cNvPicPr/>
                <p:nvPr/>
              </p:nvPicPr>
              <p:blipFill>
                <a:blip r:embed="rId333"/>
                <a:stretch>
                  <a:fillRect/>
                </a:stretch>
              </p:blipFill>
              <p:spPr>
                <a:xfrm>
                  <a:off x="3117179" y="4853491"/>
                  <a:ext cx="25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7" name="Freihand 226">
                  <a:extLst>
                    <a:ext uri="{FF2B5EF4-FFF2-40B4-BE49-F238E27FC236}">
                      <a16:creationId xmlns:a16="http://schemas.microsoft.com/office/drawing/2014/main" id="{067F922A-1628-4ABE-8EA7-8456FD3671EE}"/>
                    </a:ext>
                  </a:extLst>
                </p14:cNvPr>
                <p14:cNvContentPartPr/>
                <p14:nvPr/>
              </p14:nvContentPartPr>
              <p14:xfrm>
                <a:off x="3118979" y="4937731"/>
                <a:ext cx="16560" cy="69840"/>
              </p14:xfrm>
            </p:contentPart>
          </mc:Choice>
          <mc:Fallback>
            <p:pic>
              <p:nvPicPr>
                <p:cNvPr id="227" name="Freihand 226">
                  <a:extLst>
                    <a:ext uri="{FF2B5EF4-FFF2-40B4-BE49-F238E27FC236}">
                      <a16:creationId xmlns:a16="http://schemas.microsoft.com/office/drawing/2014/main" id="{067F922A-1628-4ABE-8EA7-8456FD3671EE}"/>
                    </a:ext>
                  </a:extLst>
                </p:cNvPr>
                <p:cNvPicPr/>
                <p:nvPr/>
              </p:nvPicPr>
              <p:blipFill>
                <a:blip r:embed="rId335"/>
                <a:stretch>
                  <a:fillRect/>
                </a:stretch>
              </p:blipFill>
              <p:spPr>
                <a:xfrm>
                  <a:off x="3114659" y="4933411"/>
                  <a:ext cx="25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9" name="Freihand 228">
                  <a:extLst>
                    <a:ext uri="{FF2B5EF4-FFF2-40B4-BE49-F238E27FC236}">
                      <a16:creationId xmlns:a16="http://schemas.microsoft.com/office/drawing/2014/main" id="{B9DC500F-F7A9-4319-B88F-C94B0172C737}"/>
                    </a:ext>
                  </a:extLst>
                </p14:cNvPr>
                <p14:cNvContentPartPr/>
                <p14:nvPr/>
              </p14:nvContentPartPr>
              <p14:xfrm>
                <a:off x="3180179" y="4848811"/>
                <a:ext cx="66240" cy="73800"/>
              </p14:xfrm>
            </p:contentPart>
          </mc:Choice>
          <mc:Fallback>
            <p:pic>
              <p:nvPicPr>
                <p:cNvPr id="229" name="Freihand 228">
                  <a:extLst>
                    <a:ext uri="{FF2B5EF4-FFF2-40B4-BE49-F238E27FC236}">
                      <a16:creationId xmlns:a16="http://schemas.microsoft.com/office/drawing/2014/main" id="{B9DC500F-F7A9-4319-B88F-C94B0172C737}"/>
                    </a:ext>
                  </a:extLst>
                </p:cNvPr>
                <p:cNvPicPr/>
                <p:nvPr/>
              </p:nvPicPr>
              <p:blipFill>
                <a:blip r:embed="rId337"/>
                <a:stretch>
                  <a:fillRect/>
                </a:stretch>
              </p:blipFill>
              <p:spPr>
                <a:xfrm>
                  <a:off x="3175859" y="4844491"/>
                  <a:ext cx="74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0" name="Freihand 229">
                  <a:extLst>
                    <a:ext uri="{FF2B5EF4-FFF2-40B4-BE49-F238E27FC236}">
                      <a16:creationId xmlns:a16="http://schemas.microsoft.com/office/drawing/2014/main" id="{0F8E204D-AE92-468D-9C57-3DF7D65F6376}"/>
                    </a:ext>
                  </a:extLst>
                </p14:cNvPr>
                <p14:cNvContentPartPr/>
                <p14:nvPr/>
              </p14:nvContentPartPr>
              <p14:xfrm>
                <a:off x="3268019" y="4830091"/>
                <a:ext cx="86760" cy="89280"/>
              </p14:xfrm>
            </p:contentPart>
          </mc:Choice>
          <mc:Fallback>
            <p:pic>
              <p:nvPicPr>
                <p:cNvPr id="230" name="Freihand 229">
                  <a:extLst>
                    <a:ext uri="{FF2B5EF4-FFF2-40B4-BE49-F238E27FC236}">
                      <a16:creationId xmlns:a16="http://schemas.microsoft.com/office/drawing/2014/main" id="{0F8E204D-AE92-468D-9C57-3DF7D65F6376}"/>
                    </a:ext>
                  </a:extLst>
                </p:cNvPr>
                <p:cNvPicPr/>
                <p:nvPr/>
              </p:nvPicPr>
              <p:blipFill>
                <a:blip r:embed="rId339"/>
                <a:stretch>
                  <a:fillRect/>
                </a:stretch>
              </p:blipFill>
              <p:spPr>
                <a:xfrm>
                  <a:off x="3263699" y="4825771"/>
                  <a:ext cx="95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31" name="Freihand 230">
                  <a:extLst>
                    <a:ext uri="{FF2B5EF4-FFF2-40B4-BE49-F238E27FC236}">
                      <a16:creationId xmlns:a16="http://schemas.microsoft.com/office/drawing/2014/main" id="{739241DE-0E7F-4866-8B37-95396F221A6C}"/>
                    </a:ext>
                  </a:extLst>
                </p14:cNvPr>
                <p14:cNvContentPartPr/>
                <p14:nvPr/>
              </p14:nvContentPartPr>
              <p14:xfrm>
                <a:off x="3410579" y="4867171"/>
                <a:ext cx="88560" cy="9720"/>
              </p14:xfrm>
            </p:contentPart>
          </mc:Choice>
          <mc:Fallback>
            <p:pic>
              <p:nvPicPr>
                <p:cNvPr id="231" name="Freihand 230">
                  <a:extLst>
                    <a:ext uri="{FF2B5EF4-FFF2-40B4-BE49-F238E27FC236}">
                      <a16:creationId xmlns:a16="http://schemas.microsoft.com/office/drawing/2014/main" id="{739241DE-0E7F-4866-8B37-95396F221A6C}"/>
                    </a:ext>
                  </a:extLst>
                </p:cNvPr>
                <p:cNvPicPr/>
                <p:nvPr/>
              </p:nvPicPr>
              <p:blipFill>
                <a:blip r:embed="rId341"/>
                <a:stretch>
                  <a:fillRect/>
                </a:stretch>
              </p:blipFill>
              <p:spPr>
                <a:xfrm>
                  <a:off x="3406259" y="4862851"/>
                  <a:ext cx="97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2" name="Freihand 231">
                  <a:extLst>
                    <a:ext uri="{FF2B5EF4-FFF2-40B4-BE49-F238E27FC236}">
                      <a16:creationId xmlns:a16="http://schemas.microsoft.com/office/drawing/2014/main" id="{043FE41A-E7D8-4773-8FAD-07F257F911E0}"/>
                    </a:ext>
                  </a:extLst>
                </p14:cNvPr>
                <p14:cNvContentPartPr/>
                <p14:nvPr/>
              </p14:nvContentPartPr>
              <p14:xfrm>
                <a:off x="3409139" y="4899211"/>
                <a:ext cx="76320" cy="12600"/>
              </p14:xfrm>
            </p:contentPart>
          </mc:Choice>
          <mc:Fallback>
            <p:pic>
              <p:nvPicPr>
                <p:cNvPr id="232" name="Freihand 231">
                  <a:extLst>
                    <a:ext uri="{FF2B5EF4-FFF2-40B4-BE49-F238E27FC236}">
                      <a16:creationId xmlns:a16="http://schemas.microsoft.com/office/drawing/2014/main" id="{043FE41A-E7D8-4773-8FAD-07F257F911E0}"/>
                    </a:ext>
                  </a:extLst>
                </p:cNvPr>
                <p:cNvPicPr/>
                <p:nvPr/>
              </p:nvPicPr>
              <p:blipFill>
                <a:blip r:embed="rId343"/>
                <a:stretch>
                  <a:fillRect/>
                </a:stretch>
              </p:blipFill>
              <p:spPr>
                <a:xfrm>
                  <a:off x="3404819" y="4894891"/>
                  <a:ext cx="84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3" name="Freihand 232">
                  <a:extLst>
                    <a:ext uri="{FF2B5EF4-FFF2-40B4-BE49-F238E27FC236}">
                      <a16:creationId xmlns:a16="http://schemas.microsoft.com/office/drawing/2014/main" id="{2D8C64CC-BD20-431D-97FC-9CCDC6978F71}"/>
                    </a:ext>
                  </a:extLst>
                </p14:cNvPr>
                <p14:cNvContentPartPr/>
                <p14:nvPr/>
              </p14:nvContentPartPr>
              <p14:xfrm>
                <a:off x="3421739" y="4759171"/>
                <a:ext cx="91080" cy="79920"/>
              </p14:xfrm>
            </p:contentPart>
          </mc:Choice>
          <mc:Fallback>
            <p:pic>
              <p:nvPicPr>
                <p:cNvPr id="233" name="Freihand 232">
                  <a:extLst>
                    <a:ext uri="{FF2B5EF4-FFF2-40B4-BE49-F238E27FC236}">
                      <a16:creationId xmlns:a16="http://schemas.microsoft.com/office/drawing/2014/main" id="{2D8C64CC-BD20-431D-97FC-9CCDC6978F71}"/>
                    </a:ext>
                  </a:extLst>
                </p:cNvPr>
                <p:cNvPicPr/>
                <p:nvPr/>
              </p:nvPicPr>
              <p:blipFill>
                <a:blip r:embed="rId345"/>
                <a:stretch>
                  <a:fillRect/>
                </a:stretch>
              </p:blipFill>
              <p:spPr>
                <a:xfrm>
                  <a:off x="3417419" y="4754851"/>
                  <a:ext cx="99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4" name="Freihand 233">
                  <a:extLst>
                    <a:ext uri="{FF2B5EF4-FFF2-40B4-BE49-F238E27FC236}">
                      <a16:creationId xmlns:a16="http://schemas.microsoft.com/office/drawing/2014/main" id="{F3D57F85-695F-4480-9CA0-9FF2B42C2FD2}"/>
                    </a:ext>
                  </a:extLst>
                </p14:cNvPr>
                <p14:cNvContentPartPr/>
                <p14:nvPr/>
              </p14:nvContentPartPr>
              <p14:xfrm>
                <a:off x="3575819" y="4812811"/>
                <a:ext cx="17280" cy="90720"/>
              </p14:xfrm>
            </p:contentPart>
          </mc:Choice>
          <mc:Fallback>
            <p:pic>
              <p:nvPicPr>
                <p:cNvPr id="234" name="Freihand 233">
                  <a:extLst>
                    <a:ext uri="{FF2B5EF4-FFF2-40B4-BE49-F238E27FC236}">
                      <a16:creationId xmlns:a16="http://schemas.microsoft.com/office/drawing/2014/main" id="{F3D57F85-695F-4480-9CA0-9FF2B42C2FD2}"/>
                    </a:ext>
                  </a:extLst>
                </p:cNvPr>
                <p:cNvPicPr/>
                <p:nvPr/>
              </p:nvPicPr>
              <p:blipFill>
                <a:blip r:embed="rId347"/>
                <a:stretch>
                  <a:fillRect/>
                </a:stretch>
              </p:blipFill>
              <p:spPr>
                <a:xfrm>
                  <a:off x="3571499" y="4808491"/>
                  <a:ext cx="25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5" name="Freihand 234">
                  <a:extLst>
                    <a:ext uri="{FF2B5EF4-FFF2-40B4-BE49-F238E27FC236}">
                      <a16:creationId xmlns:a16="http://schemas.microsoft.com/office/drawing/2014/main" id="{72BD07B5-9D30-4AF7-8569-B5906F232219}"/>
                    </a:ext>
                  </a:extLst>
                </p14:cNvPr>
                <p14:cNvContentPartPr/>
                <p14:nvPr/>
              </p14:nvContentPartPr>
              <p14:xfrm>
                <a:off x="3519299" y="4784731"/>
                <a:ext cx="192600" cy="110520"/>
              </p14:xfrm>
            </p:contentPart>
          </mc:Choice>
          <mc:Fallback>
            <p:pic>
              <p:nvPicPr>
                <p:cNvPr id="235" name="Freihand 234">
                  <a:extLst>
                    <a:ext uri="{FF2B5EF4-FFF2-40B4-BE49-F238E27FC236}">
                      <a16:creationId xmlns:a16="http://schemas.microsoft.com/office/drawing/2014/main" id="{72BD07B5-9D30-4AF7-8569-B5906F232219}"/>
                    </a:ext>
                  </a:extLst>
                </p:cNvPr>
                <p:cNvPicPr/>
                <p:nvPr/>
              </p:nvPicPr>
              <p:blipFill>
                <a:blip r:embed="rId349"/>
                <a:stretch>
                  <a:fillRect/>
                </a:stretch>
              </p:blipFill>
              <p:spPr>
                <a:xfrm>
                  <a:off x="3514979" y="4780411"/>
                  <a:ext cx="201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6" name="Freihand 235">
                  <a:extLst>
                    <a:ext uri="{FF2B5EF4-FFF2-40B4-BE49-F238E27FC236}">
                      <a16:creationId xmlns:a16="http://schemas.microsoft.com/office/drawing/2014/main" id="{EE8E2042-A845-4EBD-BC83-0569106DC4D0}"/>
                    </a:ext>
                  </a:extLst>
                </p14:cNvPr>
                <p14:cNvContentPartPr/>
                <p14:nvPr/>
              </p14:nvContentPartPr>
              <p14:xfrm>
                <a:off x="3651779" y="4778971"/>
                <a:ext cx="104760" cy="6480"/>
              </p14:xfrm>
            </p:contentPart>
          </mc:Choice>
          <mc:Fallback>
            <p:pic>
              <p:nvPicPr>
                <p:cNvPr id="236" name="Freihand 235">
                  <a:extLst>
                    <a:ext uri="{FF2B5EF4-FFF2-40B4-BE49-F238E27FC236}">
                      <a16:creationId xmlns:a16="http://schemas.microsoft.com/office/drawing/2014/main" id="{EE8E2042-A845-4EBD-BC83-0569106DC4D0}"/>
                    </a:ext>
                  </a:extLst>
                </p:cNvPr>
                <p:cNvPicPr/>
                <p:nvPr/>
              </p:nvPicPr>
              <p:blipFill>
                <a:blip r:embed="rId351"/>
                <a:stretch>
                  <a:fillRect/>
                </a:stretch>
              </p:blipFill>
              <p:spPr>
                <a:xfrm>
                  <a:off x="3647459" y="4774651"/>
                  <a:ext cx="113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8" name="Freihand 237">
                  <a:extLst>
                    <a:ext uri="{FF2B5EF4-FFF2-40B4-BE49-F238E27FC236}">
                      <a16:creationId xmlns:a16="http://schemas.microsoft.com/office/drawing/2014/main" id="{20C8CAA1-2867-48D8-8E58-9C6966C163ED}"/>
                    </a:ext>
                  </a:extLst>
                </p14:cNvPr>
                <p14:cNvContentPartPr/>
                <p14:nvPr/>
              </p14:nvContentPartPr>
              <p14:xfrm>
                <a:off x="3787859" y="4836931"/>
                <a:ext cx="110160" cy="12960"/>
              </p14:xfrm>
            </p:contentPart>
          </mc:Choice>
          <mc:Fallback>
            <p:pic>
              <p:nvPicPr>
                <p:cNvPr id="238" name="Freihand 237">
                  <a:extLst>
                    <a:ext uri="{FF2B5EF4-FFF2-40B4-BE49-F238E27FC236}">
                      <a16:creationId xmlns:a16="http://schemas.microsoft.com/office/drawing/2014/main" id="{20C8CAA1-2867-48D8-8E58-9C6966C163ED}"/>
                    </a:ext>
                  </a:extLst>
                </p:cNvPr>
                <p:cNvPicPr/>
                <p:nvPr/>
              </p:nvPicPr>
              <p:blipFill>
                <a:blip r:embed="rId353"/>
                <a:stretch>
                  <a:fillRect/>
                </a:stretch>
              </p:blipFill>
              <p:spPr>
                <a:xfrm>
                  <a:off x="3783539" y="4832611"/>
                  <a:ext cx="118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9" name="Freihand 238">
                  <a:extLst>
                    <a:ext uri="{FF2B5EF4-FFF2-40B4-BE49-F238E27FC236}">
                      <a16:creationId xmlns:a16="http://schemas.microsoft.com/office/drawing/2014/main" id="{3855987C-6CF1-49AB-87EB-0A00352B9912}"/>
                    </a:ext>
                  </a:extLst>
                </p14:cNvPr>
                <p14:cNvContentPartPr/>
                <p14:nvPr/>
              </p14:nvContentPartPr>
              <p14:xfrm>
                <a:off x="3808019" y="4872211"/>
                <a:ext cx="104040" cy="5760"/>
              </p14:xfrm>
            </p:contentPart>
          </mc:Choice>
          <mc:Fallback>
            <p:pic>
              <p:nvPicPr>
                <p:cNvPr id="239" name="Freihand 238">
                  <a:extLst>
                    <a:ext uri="{FF2B5EF4-FFF2-40B4-BE49-F238E27FC236}">
                      <a16:creationId xmlns:a16="http://schemas.microsoft.com/office/drawing/2014/main" id="{3855987C-6CF1-49AB-87EB-0A00352B9912}"/>
                    </a:ext>
                  </a:extLst>
                </p:cNvPr>
                <p:cNvPicPr/>
                <p:nvPr/>
              </p:nvPicPr>
              <p:blipFill>
                <a:blip r:embed="rId355"/>
                <a:stretch>
                  <a:fillRect/>
                </a:stretch>
              </p:blipFill>
              <p:spPr>
                <a:xfrm>
                  <a:off x="3803699" y="4867891"/>
                  <a:ext cx="1126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4" name="Freihand 243">
                  <a:extLst>
                    <a:ext uri="{FF2B5EF4-FFF2-40B4-BE49-F238E27FC236}">
                      <a16:creationId xmlns:a16="http://schemas.microsoft.com/office/drawing/2014/main" id="{BC858C34-B349-4B7F-A1F9-AA3CE1628251}"/>
                    </a:ext>
                  </a:extLst>
                </p14:cNvPr>
                <p14:cNvContentPartPr/>
                <p14:nvPr/>
              </p14:nvContentPartPr>
              <p14:xfrm>
                <a:off x="3936539" y="4774651"/>
                <a:ext cx="91800" cy="174960"/>
              </p14:xfrm>
            </p:contentPart>
          </mc:Choice>
          <mc:Fallback>
            <p:pic>
              <p:nvPicPr>
                <p:cNvPr id="244" name="Freihand 243">
                  <a:extLst>
                    <a:ext uri="{FF2B5EF4-FFF2-40B4-BE49-F238E27FC236}">
                      <a16:creationId xmlns:a16="http://schemas.microsoft.com/office/drawing/2014/main" id="{BC858C34-B349-4B7F-A1F9-AA3CE1628251}"/>
                    </a:ext>
                  </a:extLst>
                </p:cNvPr>
                <p:cNvPicPr/>
                <p:nvPr/>
              </p:nvPicPr>
              <p:blipFill>
                <a:blip r:embed="rId357"/>
                <a:stretch>
                  <a:fillRect/>
                </a:stretch>
              </p:blipFill>
              <p:spPr>
                <a:xfrm>
                  <a:off x="3932219" y="4770331"/>
                  <a:ext cx="100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5" name="Freihand 244">
                  <a:extLst>
                    <a:ext uri="{FF2B5EF4-FFF2-40B4-BE49-F238E27FC236}">
                      <a16:creationId xmlns:a16="http://schemas.microsoft.com/office/drawing/2014/main" id="{FB8A1CDC-04CA-4D42-8F82-D93EC51A31EE}"/>
                    </a:ext>
                  </a:extLst>
                </p14:cNvPr>
                <p14:cNvContentPartPr/>
                <p14:nvPr/>
              </p14:nvContentPartPr>
              <p14:xfrm>
                <a:off x="4121939" y="4834051"/>
                <a:ext cx="118440" cy="25200"/>
              </p14:xfrm>
            </p:contentPart>
          </mc:Choice>
          <mc:Fallback>
            <p:pic>
              <p:nvPicPr>
                <p:cNvPr id="245" name="Freihand 244">
                  <a:extLst>
                    <a:ext uri="{FF2B5EF4-FFF2-40B4-BE49-F238E27FC236}">
                      <a16:creationId xmlns:a16="http://schemas.microsoft.com/office/drawing/2014/main" id="{FB8A1CDC-04CA-4D42-8F82-D93EC51A31EE}"/>
                    </a:ext>
                  </a:extLst>
                </p:cNvPr>
                <p:cNvPicPr/>
                <p:nvPr/>
              </p:nvPicPr>
              <p:blipFill>
                <a:blip r:embed="rId359"/>
                <a:stretch>
                  <a:fillRect/>
                </a:stretch>
              </p:blipFill>
              <p:spPr>
                <a:xfrm>
                  <a:off x="4117619" y="4829731"/>
                  <a:ext cx="127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6" name="Freihand 245">
                  <a:extLst>
                    <a:ext uri="{FF2B5EF4-FFF2-40B4-BE49-F238E27FC236}">
                      <a16:creationId xmlns:a16="http://schemas.microsoft.com/office/drawing/2014/main" id="{F9DE5267-D079-4C33-8EA9-A149FDB5594E}"/>
                    </a:ext>
                  </a:extLst>
                </p14:cNvPr>
                <p14:cNvContentPartPr/>
                <p14:nvPr/>
              </p14:nvContentPartPr>
              <p14:xfrm>
                <a:off x="4129139" y="4869691"/>
                <a:ext cx="100800" cy="19080"/>
              </p14:xfrm>
            </p:contentPart>
          </mc:Choice>
          <mc:Fallback>
            <p:pic>
              <p:nvPicPr>
                <p:cNvPr id="246" name="Freihand 245">
                  <a:extLst>
                    <a:ext uri="{FF2B5EF4-FFF2-40B4-BE49-F238E27FC236}">
                      <a16:creationId xmlns:a16="http://schemas.microsoft.com/office/drawing/2014/main" id="{F9DE5267-D079-4C33-8EA9-A149FDB5594E}"/>
                    </a:ext>
                  </a:extLst>
                </p:cNvPr>
                <p:cNvPicPr/>
                <p:nvPr/>
              </p:nvPicPr>
              <p:blipFill>
                <a:blip r:embed="rId361"/>
                <a:stretch>
                  <a:fillRect/>
                </a:stretch>
              </p:blipFill>
              <p:spPr>
                <a:xfrm>
                  <a:off x="4124819" y="4865371"/>
                  <a:ext cx="109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7" name="Freihand 246">
                  <a:extLst>
                    <a:ext uri="{FF2B5EF4-FFF2-40B4-BE49-F238E27FC236}">
                      <a16:creationId xmlns:a16="http://schemas.microsoft.com/office/drawing/2014/main" id="{5FFD291A-CE7C-43FE-87E1-0E8433EDD077}"/>
                    </a:ext>
                  </a:extLst>
                </p14:cNvPr>
                <p14:cNvContentPartPr/>
                <p14:nvPr/>
              </p14:nvContentPartPr>
              <p14:xfrm>
                <a:off x="4230659" y="4810651"/>
                <a:ext cx="71280" cy="89640"/>
              </p14:xfrm>
            </p:contentPart>
          </mc:Choice>
          <mc:Fallback>
            <p:pic>
              <p:nvPicPr>
                <p:cNvPr id="247" name="Freihand 246">
                  <a:extLst>
                    <a:ext uri="{FF2B5EF4-FFF2-40B4-BE49-F238E27FC236}">
                      <a16:creationId xmlns:a16="http://schemas.microsoft.com/office/drawing/2014/main" id="{5FFD291A-CE7C-43FE-87E1-0E8433EDD077}"/>
                    </a:ext>
                  </a:extLst>
                </p:cNvPr>
                <p:cNvPicPr/>
                <p:nvPr/>
              </p:nvPicPr>
              <p:blipFill>
                <a:blip r:embed="rId363"/>
                <a:stretch>
                  <a:fillRect/>
                </a:stretch>
              </p:blipFill>
              <p:spPr>
                <a:xfrm>
                  <a:off x="4226339" y="4806331"/>
                  <a:ext cx="79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8" name="Freihand 247">
                  <a:extLst>
                    <a:ext uri="{FF2B5EF4-FFF2-40B4-BE49-F238E27FC236}">
                      <a16:creationId xmlns:a16="http://schemas.microsoft.com/office/drawing/2014/main" id="{9390E7B4-BD8D-4F5B-9B9A-CF04810BCFA1}"/>
                    </a:ext>
                  </a:extLst>
                </p14:cNvPr>
                <p14:cNvContentPartPr/>
                <p14:nvPr/>
              </p14:nvContentPartPr>
              <p14:xfrm>
                <a:off x="4342259" y="4807051"/>
                <a:ext cx="100800" cy="105480"/>
              </p14:xfrm>
            </p:contentPart>
          </mc:Choice>
          <mc:Fallback>
            <p:pic>
              <p:nvPicPr>
                <p:cNvPr id="248" name="Freihand 247">
                  <a:extLst>
                    <a:ext uri="{FF2B5EF4-FFF2-40B4-BE49-F238E27FC236}">
                      <a16:creationId xmlns:a16="http://schemas.microsoft.com/office/drawing/2014/main" id="{9390E7B4-BD8D-4F5B-9B9A-CF04810BCFA1}"/>
                    </a:ext>
                  </a:extLst>
                </p:cNvPr>
                <p:cNvPicPr/>
                <p:nvPr/>
              </p:nvPicPr>
              <p:blipFill>
                <a:blip r:embed="rId365"/>
                <a:stretch>
                  <a:fillRect/>
                </a:stretch>
              </p:blipFill>
              <p:spPr>
                <a:xfrm>
                  <a:off x="4337939" y="4802731"/>
                  <a:ext cx="109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9" name="Freihand 248">
                  <a:extLst>
                    <a:ext uri="{FF2B5EF4-FFF2-40B4-BE49-F238E27FC236}">
                      <a16:creationId xmlns:a16="http://schemas.microsoft.com/office/drawing/2014/main" id="{6462E2AA-9D74-4B94-9D72-683925497B98}"/>
                    </a:ext>
                  </a:extLst>
                </p14:cNvPr>
                <p14:cNvContentPartPr/>
                <p14:nvPr/>
              </p14:nvContentPartPr>
              <p14:xfrm>
                <a:off x="4472579" y="4814971"/>
                <a:ext cx="95400" cy="84960"/>
              </p14:xfrm>
            </p:contentPart>
          </mc:Choice>
          <mc:Fallback>
            <p:pic>
              <p:nvPicPr>
                <p:cNvPr id="249" name="Freihand 248">
                  <a:extLst>
                    <a:ext uri="{FF2B5EF4-FFF2-40B4-BE49-F238E27FC236}">
                      <a16:creationId xmlns:a16="http://schemas.microsoft.com/office/drawing/2014/main" id="{6462E2AA-9D74-4B94-9D72-683925497B98}"/>
                    </a:ext>
                  </a:extLst>
                </p:cNvPr>
                <p:cNvPicPr/>
                <p:nvPr/>
              </p:nvPicPr>
              <p:blipFill>
                <a:blip r:embed="rId367"/>
                <a:stretch>
                  <a:fillRect/>
                </a:stretch>
              </p:blipFill>
              <p:spPr>
                <a:xfrm>
                  <a:off x="4468259" y="4810651"/>
                  <a:ext cx="104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0" name="Freihand 249">
                  <a:extLst>
                    <a:ext uri="{FF2B5EF4-FFF2-40B4-BE49-F238E27FC236}">
                      <a16:creationId xmlns:a16="http://schemas.microsoft.com/office/drawing/2014/main" id="{DBA47F6D-F52A-4A5D-B329-FD3088D21BFC}"/>
                    </a:ext>
                  </a:extLst>
                </p14:cNvPr>
                <p14:cNvContentPartPr/>
                <p14:nvPr/>
              </p14:nvContentPartPr>
              <p14:xfrm>
                <a:off x="4620539" y="4807051"/>
                <a:ext cx="96120" cy="101880"/>
              </p14:xfrm>
            </p:contentPart>
          </mc:Choice>
          <mc:Fallback>
            <p:pic>
              <p:nvPicPr>
                <p:cNvPr id="250" name="Freihand 249">
                  <a:extLst>
                    <a:ext uri="{FF2B5EF4-FFF2-40B4-BE49-F238E27FC236}">
                      <a16:creationId xmlns:a16="http://schemas.microsoft.com/office/drawing/2014/main" id="{DBA47F6D-F52A-4A5D-B329-FD3088D21BFC}"/>
                    </a:ext>
                  </a:extLst>
                </p:cNvPr>
                <p:cNvPicPr/>
                <p:nvPr/>
              </p:nvPicPr>
              <p:blipFill>
                <a:blip r:embed="rId369"/>
                <a:stretch>
                  <a:fillRect/>
                </a:stretch>
              </p:blipFill>
              <p:spPr>
                <a:xfrm>
                  <a:off x="4616219" y="4802731"/>
                  <a:ext cx="104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1" name="Freihand 250">
                  <a:extLst>
                    <a:ext uri="{FF2B5EF4-FFF2-40B4-BE49-F238E27FC236}">
                      <a16:creationId xmlns:a16="http://schemas.microsoft.com/office/drawing/2014/main" id="{E7F1913B-A7F0-403A-8354-5EF20F3D694D}"/>
                    </a:ext>
                  </a:extLst>
                </p14:cNvPr>
                <p14:cNvContentPartPr/>
                <p14:nvPr/>
              </p14:nvContentPartPr>
              <p14:xfrm>
                <a:off x="4660859" y="4788691"/>
                <a:ext cx="86040" cy="2160"/>
              </p14:xfrm>
            </p:contentPart>
          </mc:Choice>
          <mc:Fallback>
            <p:pic>
              <p:nvPicPr>
                <p:cNvPr id="251" name="Freihand 250">
                  <a:extLst>
                    <a:ext uri="{FF2B5EF4-FFF2-40B4-BE49-F238E27FC236}">
                      <a16:creationId xmlns:a16="http://schemas.microsoft.com/office/drawing/2014/main" id="{E7F1913B-A7F0-403A-8354-5EF20F3D694D}"/>
                    </a:ext>
                  </a:extLst>
                </p:cNvPr>
                <p:cNvPicPr/>
                <p:nvPr/>
              </p:nvPicPr>
              <p:blipFill>
                <a:blip r:embed="rId371"/>
                <a:stretch>
                  <a:fillRect/>
                </a:stretch>
              </p:blipFill>
              <p:spPr>
                <a:xfrm>
                  <a:off x="4656539" y="4784371"/>
                  <a:ext cx="946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3" name="Freihand 262">
                  <a:extLst>
                    <a:ext uri="{FF2B5EF4-FFF2-40B4-BE49-F238E27FC236}">
                      <a16:creationId xmlns:a16="http://schemas.microsoft.com/office/drawing/2014/main" id="{BC3D94D0-CD94-4698-B9A4-C64320E692CC}"/>
                    </a:ext>
                  </a:extLst>
                </p14:cNvPr>
                <p14:cNvContentPartPr/>
                <p14:nvPr/>
              </p14:nvContentPartPr>
              <p14:xfrm>
                <a:off x="345179" y="5298451"/>
                <a:ext cx="130320" cy="105480"/>
              </p14:xfrm>
            </p:contentPart>
          </mc:Choice>
          <mc:Fallback>
            <p:pic>
              <p:nvPicPr>
                <p:cNvPr id="263" name="Freihand 262">
                  <a:extLst>
                    <a:ext uri="{FF2B5EF4-FFF2-40B4-BE49-F238E27FC236}">
                      <a16:creationId xmlns:a16="http://schemas.microsoft.com/office/drawing/2014/main" id="{BC3D94D0-CD94-4698-B9A4-C64320E692CC}"/>
                    </a:ext>
                  </a:extLst>
                </p:cNvPr>
                <p:cNvPicPr/>
                <p:nvPr/>
              </p:nvPicPr>
              <p:blipFill>
                <a:blip r:embed="rId373"/>
                <a:stretch>
                  <a:fillRect/>
                </a:stretch>
              </p:blipFill>
              <p:spPr>
                <a:xfrm>
                  <a:off x="340859" y="5294131"/>
                  <a:ext cx="138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4" name="Freihand 263">
                  <a:extLst>
                    <a:ext uri="{FF2B5EF4-FFF2-40B4-BE49-F238E27FC236}">
                      <a16:creationId xmlns:a16="http://schemas.microsoft.com/office/drawing/2014/main" id="{FDAB39DC-E3D2-44AC-84B1-F7CBF7C9A33D}"/>
                    </a:ext>
                  </a:extLst>
                </p14:cNvPr>
                <p14:cNvContentPartPr/>
                <p14:nvPr/>
              </p14:nvContentPartPr>
              <p14:xfrm>
                <a:off x="532019" y="5285131"/>
                <a:ext cx="14040" cy="113400"/>
              </p14:xfrm>
            </p:contentPart>
          </mc:Choice>
          <mc:Fallback>
            <p:pic>
              <p:nvPicPr>
                <p:cNvPr id="264" name="Freihand 263">
                  <a:extLst>
                    <a:ext uri="{FF2B5EF4-FFF2-40B4-BE49-F238E27FC236}">
                      <a16:creationId xmlns:a16="http://schemas.microsoft.com/office/drawing/2014/main" id="{FDAB39DC-E3D2-44AC-84B1-F7CBF7C9A33D}"/>
                    </a:ext>
                  </a:extLst>
                </p:cNvPr>
                <p:cNvPicPr/>
                <p:nvPr/>
              </p:nvPicPr>
              <p:blipFill>
                <a:blip r:embed="rId375"/>
                <a:stretch>
                  <a:fillRect/>
                </a:stretch>
              </p:blipFill>
              <p:spPr>
                <a:xfrm>
                  <a:off x="527699" y="5280811"/>
                  <a:ext cx="22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5" name="Freihand 264">
                  <a:extLst>
                    <a:ext uri="{FF2B5EF4-FFF2-40B4-BE49-F238E27FC236}">
                      <a16:creationId xmlns:a16="http://schemas.microsoft.com/office/drawing/2014/main" id="{D4C31F43-45A3-4C9B-B96E-5CE650A6F595}"/>
                    </a:ext>
                  </a:extLst>
                </p14:cNvPr>
                <p14:cNvContentPartPr/>
                <p14:nvPr/>
              </p14:nvContentPartPr>
              <p14:xfrm>
                <a:off x="543539" y="5285131"/>
                <a:ext cx="94320" cy="106560"/>
              </p14:xfrm>
            </p:contentPart>
          </mc:Choice>
          <mc:Fallback>
            <p:pic>
              <p:nvPicPr>
                <p:cNvPr id="265" name="Freihand 264">
                  <a:extLst>
                    <a:ext uri="{FF2B5EF4-FFF2-40B4-BE49-F238E27FC236}">
                      <a16:creationId xmlns:a16="http://schemas.microsoft.com/office/drawing/2014/main" id="{D4C31F43-45A3-4C9B-B96E-5CE650A6F595}"/>
                    </a:ext>
                  </a:extLst>
                </p:cNvPr>
                <p:cNvPicPr/>
                <p:nvPr/>
              </p:nvPicPr>
              <p:blipFill>
                <a:blip r:embed="rId377"/>
                <a:stretch>
                  <a:fillRect/>
                </a:stretch>
              </p:blipFill>
              <p:spPr>
                <a:xfrm>
                  <a:off x="539219" y="5280811"/>
                  <a:ext cx="102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6" name="Freihand 265">
                  <a:extLst>
                    <a:ext uri="{FF2B5EF4-FFF2-40B4-BE49-F238E27FC236}">
                      <a16:creationId xmlns:a16="http://schemas.microsoft.com/office/drawing/2014/main" id="{4A11A176-7A79-4F07-B116-A4FFB28BAF02}"/>
                    </a:ext>
                  </a:extLst>
                </p14:cNvPr>
                <p14:cNvContentPartPr/>
                <p14:nvPr/>
              </p14:nvContentPartPr>
              <p14:xfrm>
                <a:off x="953579" y="5267491"/>
                <a:ext cx="95760" cy="61200"/>
              </p14:xfrm>
            </p:contentPart>
          </mc:Choice>
          <mc:Fallback>
            <p:pic>
              <p:nvPicPr>
                <p:cNvPr id="266" name="Freihand 265">
                  <a:extLst>
                    <a:ext uri="{FF2B5EF4-FFF2-40B4-BE49-F238E27FC236}">
                      <a16:creationId xmlns:a16="http://schemas.microsoft.com/office/drawing/2014/main" id="{4A11A176-7A79-4F07-B116-A4FFB28BAF02}"/>
                    </a:ext>
                  </a:extLst>
                </p:cNvPr>
                <p:cNvPicPr/>
                <p:nvPr/>
              </p:nvPicPr>
              <p:blipFill>
                <a:blip r:embed="rId379"/>
                <a:stretch>
                  <a:fillRect/>
                </a:stretch>
              </p:blipFill>
              <p:spPr>
                <a:xfrm>
                  <a:off x="949259" y="5263171"/>
                  <a:ext cx="104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8" name="Freihand 267">
                  <a:extLst>
                    <a:ext uri="{FF2B5EF4-FFF2-40B4-BE49-F238E27FC236}">
                      <a16:creationId xmlns:a16="http://schemas.microsoft.com/office/drawing/2014/main" id="{10393587-F1B7-47B9-A2B1-B7EEA515454F}"/>
                    </a:ext>
                  </a:extLst>
                </p14:cNvPr>
                <p14:cNvContentPartPr/>
                <p14:nvPr/>
              </p14:nvContentPartPr>
              <p14:xfrm>
                <a:off x="1269299" y="5212771"/>
                <a:ext cx="8640" cy="111240"/>
              </p14:xfrm>
            </p:contentPart>
          </mc:Choice>
          <mc:Fallback>
            <p:pic>
              <p:nvPicPr>
                <p:cNvPr id="268" name="Freihand 267">
                  <a:extLst>
                    <a:ext uri="{FF2B5EF4-FFF2-40B4-BE49-F238E27FC236}">
                      <a16:creationId xmlns:a16="http://schemas.microsoft.com/office/drawing/2014/main" id="{10393587-F1B7-47B9-A2B1-B7EEA515454F}"/>
                    </a:ext>
                  </a:extLst>
                </p:cNvPr>
                <p:cNvPicPr/>
                <p:nvPr/>
              </p:nvPicPr>
              <p:blipFill>
                <a:blip r:embed="rId381"/>
                <a:stretch>
                  <a:fillRect/>
                </a:stretch>
              </p:blipFill>
              <p:spPr>
                <a:xfrm>
                  <a:off x="1264979" y="5208451"/>
                  <a:ext cx="17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9" name="Freihand 268">
                  <a:extLst>
                    <a:ext uri="{FF2B5EF4-FFF2-40B4-BE49-F238E27FC236}">
                      <a16:creationId xmlns:a16="http://schemas.microsoft.com/office/drawing/2014/main" id="{160BD756-D009-4168-B690-5F18C073FA14}"/>
                    </a:ext>
                  </a:extLst>
                </p14:cNvPr>
                <p14:cNvContentPartPr/>
                <p14:nvPr/>
              </p14:nvContentPartPr>
              <p14:xfrm>
                <a:off x="1267499" y="5194411"/>
                <a:ext cx="100800" cy="20520"/>
              </p14:xfrm>
            </p:contentPart>
          </mc:Choice>
          <mc:Fallback>
            <p:pic>
              <p:nvPicPr>
                <p:cNvPr id="269" name="Freihand 268">
                  <a:extLst>
                    <a:ext uri="{FF2B5EF4-FFF2-40B4-BE49-F238E27FC236}">
                      <a16:creationId xmlns:a16="http://schemas.microsoft.com/office/drawing/2014/main" id="{160BD756-D009-4168-B690-5F18C073FA14}"/>
                    </a:ext>
                  </a:extLst>
                </p:cNvPr>
                <p:cNvPicPr/>
                <p:nvPr/>
              </p:nvPicPr>
              <p:blipFill>
                <a:blip r:embed="rId383"/>
                <a:stretch>
                  <a:fillRect/>
                </a:stretch>
              </p:blipFill>
              <p:spPr>
                <a:xfrm>
                  <a:off x="1263179" y="5190091"/>
                  <a:ext cx="109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0" name="Freihand 269">
                  <a:extLst>
                    <a:ext uri="{FF2B5EF4-FFF2-40B4-BE49-F238E27FC236}">
                      <a16:creationId xmlns:a16="http://schemas.microsoft.com/office/drawing/2014/main" id="{06C56C01-ED27-46D3-A703-203B2BC8FCF3}"/>
                    </a:ext>
                  </a:extLst>
                </p14:cNvPr>
                <p14:cNvContentPartPr/>
                <p14:nvPr/>
              </p14:nvContentPartPr>
              <p14:xfrm>
                <a:off x="1279739" y="5228971"/>
                <a:ext cx="94320" cy="96480"/>
              </p14:xfrm>
            </p:contentPart>
          </mc:Choice>
          <mc:Fallback>
            <p:pic>
              <p:nvPicPr>
                <p:cNvPr id="270" name="Freihand 269">
                  <a:extLst>
                    <a:ext uri="{FF2B5EF4-FFF2-40B4-BE49-F238E27FC236}">
                      <a16:creationId xmlns:a16="http://schemas.microsoft.com/office/drawing/2014/main" id="{06C56C01-ED27-46D3-A703-203B2BC8FCF3}"/>
                    </a:ext>
                  </a:extLst>
                </p:cNvPr>
                <p:cNvPicPr/>
                <p:nvPr/>
              </p:nvPicPr>
              <p:blipFill>
                <a:blip r:embed="rId385"/>
                <a:stretch>
                  <a:fillRect/>
                </a:stretch>
              </p:blipFill>
              <p:spPr>
                <a:xfrm>
                  <a:off x="1275419" y="5224651"/>
                  <a:ext cx="102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1" name="Freihand 270">
                  <a:extLst>
                    <a:ext uri="{FF2B5EF4-FFF2-40B4-BE49-F238E27FC236}">
                      <a16:creationId xmlns:a16="http://schemas.microsoft.com/office/drawing/2014/main" id="{BBD29A1A-590D-4E54-873B-ACA0993EC2C3}"/>
                    </a:ext>
                  </a:extLst>
                </p14:cNvPr>
                <p14:cNvContentPartPr/>
                <p14:nvPr/>
              </p14:nvContentPartPr>
              <p14:xfrm>
                <a:off x="1413659" y="5223931"/>
                <a:ext cx="20160" cy="88200"/>
              </p14:xfrm>
            </p:contentPart>
          </mc:Choice>
          <mc:Fallback>
            <p:pic>
              <p:nvPicPr>
                <p:cNvPr id="271" name="Freihand 270">
                  <a:extLst>
                    <a:ext uri="{FF2B5EF4-FFF2-40B4-BE49-F238E27FC236}">
                      <a16:creationId xmlns:a16="http://schemas.microsoft.com/office/drawing/2014/main" id="{BBD29A1A-590D-4E54-873B-ACA0993EC2C3}"/>
                    </a:ext>
                  </a:extLst>
                </p:cNvPr>
                <p:cNvPicPr/>
                <p:nvPr/>
              </p:nvPicPr>
              <p:blipFill>
                <a:blip r:embed="rId387"/>
                <a:stretch>
                  <a:fillRect/>
                </a:stretch>
              </p:blipFill>
              <p:spPr>
                <a:xfrm>
                  <a:off x="1409339" y="5219611"/>
                  <a:ext cx="28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2" name="Freihand 271">
                  <a:extLst>
                    <a:ext uri="{FF2B5EF4-FFF2-40B4-BE49-F238E27FC236}">
                      <a16:creationId xmlns:a16="http://schemas.microsoft.com/office/drawing/2014/main" id="{8A58F346-5A55-4677-ABE6-D3789B6DF273}"/>
                    </a:ext>
                  </a:extLst>
                </p14:cNvPr>
                <p14:cNvContentPartPr/>
                <p14:nvPr/>
              </p14:nvContentPartPr>
              <p14:xfrm>
                <a:off x="1392059" y="5199451"/>
                <a:ext cx="84240" cy="122400"/>
              </p14:xfrm>
            </p:contentPart>
          </mc:Choice>
          <mc:Fallback>
            <p:pic>
              <p:nvPicPr>
                <p:cNvPr id="272" name="Freihand 271">
                  <a:extLst>
                    <a:ext uri="{FF2B5EF4-FFF2-40B4-BE49-F238E27FC236}">
                      <a16:creationId xmlns:a16="http://schemas.microsoft.com/office/drawing/2014/main" id="{8A58F346-5A55-4677-ABE6-D3789B6DF273}"/>
                    </a:ext>
                  </a:extLst>
                </p:cNvPr>
                <p:cNvPicPr/>
                <p:nvPr/>
              </p:nvPicPr>
              <p:blipFill>
                <a:blip r:embed="rId389"/>
                <a:stretch>
                  <a:fillRect/>
                </a:stretch>
              </p:blipFill>
              <p:spPr>
                <a:xfrm>
                  <a:off x="1387739" y="5195131"/>
                  <a:ext cx="92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3" name="Freihand 272">
                  <a:extLst>
                    <a:ext uri="{FF2B5EF4-FFF2-40B4-BE49-F238E27FC236}">
                      <a16:creationId xmlns:a16="http://schemas.microsoft.com/office/drawing/2014/main" id="{E86DDEB3-8C48-4544-89F5-B0BD09B4CADB}"/>
                    </a:ext>
                  </a:extLst>
                </p14:cNvPr>
                <p14:cNvContentPartPr/>
                <p14:nvPr/>
              </p14:nvContentPartPr>
              <p14:xfrm>
                <a:off x="1570979" y="5230771"/>
                <a:ext cx="83520" cy="1800"/>
              </p14:xfrm>
            </p:contentPart>
          </mc:Choice>
          <mc:Fallback>
            <p:pic>
              <p:nvPicPr>
                <p:cNvPr id="273" name="Freihand 272">
                  <a:extLst>
                    <a:ext uri="{FF2B5EF4-FFF2-40B4-BE49-F238E27FC236}">
                      <a16:creationId xmlns:a16="http://schemas.microsoft.com/office/drawing/2014/main" id="{E86DDEB3-8C48-4544-89F5-B0BD09B4CADB}"/>
                    </a:ext>
                  </a:extLst>
                </p:cNvPr>
                <p:cNvPicPr/>
                <p:nvPr/>
              </p:nvPicPr>
              <p:blipFill>
                <a:blip r:embed="rId391"/>
                <a:stretch>
                  <a:fillRect/>
                </a:stretch>
              </p:blipFill>
              <p:spPr>
                <a:xfrm>
                  <a:off x="1566659" y="5226451"/>
                  <a:ext cx="921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4" name="Freihand 273">
                  <a:extLst>
                    <a:ext uri="{FF2B5EF4-FFF2-40B4-BE49-F238E27FC236}">
                      <a16:creationId xmlns:a16="http://schemas.microsoft.com/office/drawing/2014/main" id="{92807ACD-A11C-4EFC-8674-2823654BD212}"/>
                    </a:ext>
                  </a:extLst>
                </p14:cNvPr>
                <p14:cNvContentPartPr/>
                <p14:nvPr/>
              </p14:nvContentPartPr>
              <p14:xfrm>
                <a:off x="1572779" y="5243011"/>
                <a:ext cx="93600" cy="16560"/>
              </p14:xfrm>
            </p:contentPart>
          </mc:Choice>
          <mc:Fallback>
            <p:pic>
              <p:nvPicPr>
                <p:cNvPr id="274" name="Freihand 273">
                  <a:extLst>
                    <a:ext uri="{FF2B5EF4-FFF2-40B4-BE49-F238E27FC236}">
                      <a16:creationId xmlns:a16="http://schemas.microsoft.com/office/drawing/2014/main" id="{92807ACD-A11C-4EFC-8674-2823654BD212}"/>
                    </a:ext>
                  </a:extLst>
                </p:cNvPr>
                <p:cNvPicPr/>
                <p:nvPr/>
              </p:nvPicPr>
              <p:blipFill>
                <a:blip r:embed="rId393"/>
                <a:stretch>
                  <a:fillRect/>
                </a:stretch>
              </p:blipFill>
              <p:spPr>
                <a:xfrm>
                  <a:off x="1568459" y="5238691"/>
                  <a:ext cx="102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6" name="Freihand 275">
                  <a:extLst>
                    <a:ext uri="{FF2B5EF4-FFF2-40B4-BE49-F238E27FC236}">
                      <a16:creationId xmlns:a16="http://schemas.microsoft.com/office/drawing/2014/main" id="{C3F71637-6FDB-4925-BF80-3B741094C54F}"/>
                    </a:ext>
                  </a:extLst>
                </p14:cNvPr>
                <p14:cNvContentPartPr/>
                <p14:nvPr/>
              </p14:nvContentPartPr>
              <p14:xfrm>
                <a:off x="1727939" y="5181451"/>
                <a:ext cx="13320" cy="122040"/>
              </p14:xfrm>
            </p:contentPart>
          </mc:Choice>
          <mc:Fallback>
            <p:pic>
              <p:nvPicPr>
                <p:cNvPr id="276" name="Freihand 275">
                  <a:extLst>
                    <a:ext uri="{FF2B5EF4-FFF2-40B4-BE49-F238E27FC236}">
                      <a16:creationId xmlns:a16="http://schemas.microsoft.com/office/drawing/2014/main" id="{C3F71637-6FDB-4925-BF80-3B741094C54F}"/>
                    </a:ext>
                  </a:extLst>
                </p:cNvPr>
                <p:cNvPicPr/>
                <p:nvPr/>
              </p:nvPicPr>
              <p:blipFill>
                <a:blip r:embed="rId395"/>
                <a:stretch>
                  <a:fillRect/>
                </a:stretch>
              </p:blipFill>
              <p:spPr>
                <a:xfrm>
                  <a:off x="1723619" y="5177131"/>
                  <a:ext cx="21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7" name="Freihand 276">
                  <a:extLst>
                    <a:ext uri="{FF2B5EF4-FFF2-40B4-BE49-F238E27FC236}">
                      <a16:creationId xmlns:a16="http://schemas.microsoft.com/office/drawing/2014/main" id="{B6391890-AE6A-4F1D-A510-5BBE80083EB0}"/>
                    </a:ext>
                  </a:extLst>
                </p14:cNvPr>
                <p14:cNvContentPartPr/>
                <p14:nvPr/>
              </p14:nvContentPartPr>
              <p14:xfrm>
                <a:off x="1668179" y="5167771"/>
                <a:ext cx="154080" cy="66240"/>
              </p14:xfrm>
            </p:contentPart>
          </mc:Choice>
          <mc:Fallback>
            <p:pic>
              <p:nvPicPr>
                <p:cNvPr id="277" name="Freihand 276">
                  <a:extLst>
                    <a:ext uri="{FF2B5EF4-FFF2-40B4-BE49-F238E27FC236}">
                      <a16:creationId xmlns:a16="http://schemas.microsoft.com/office/drawing/2014/main" id="{B6391890-AE6A-4F1D-A510-5BBE80083EB0}"/>
                    </a:ext>
                  </a:extLst>
                </p:cNvPr>
                <p:cNvPicPr/>
                <p:nvPr/>
              </p:nvPicPr>
              <p:blipFill>
                <a:blip r:embed="rId397"/>
                <a:stretch>
                  <a:fillRect/>
                </a:stretch>
              </p:blipFill>
              <p:spPr>
                <a:xfrm>
                  <a:off x="1663859" y="5163451"/>
                  <a:ext cx="162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8" name="Freihand 277">
                  <a:extLst>
                    <a:ext uri="{FF2B5EF4-FFF2-40B4-BE49-F238E27FC236}">
                      <a16:creationId xmlns:a16="http://schemas.microsoft.com/office/drawing/2014/main" id="{D4236EAB-84A7-48F2-8F26-C336147FF0E4}"/>
                    </a:ext>
                  </a:extLst>
                </p14:cNvPr>
                <p14:cNvContentPartPr/>
                <p14:nvPr/>
              </p14:nvContentPartPr>
              <p14:xfrm>
                <a:off x="1849979" y="5203051"/>
                <a:ext cx="26280" cy="109080"/>
              </p14:xfrm>
            </p:contentPart>
          </mc:Choice>
          <mc:Fallback>
            <p:pic>
              <p:nvPicPr>
                <p:cNvPr id="278" name="Freihand 277">
                  <a:extLst>
                    <a:ext uri="{FF2B5EF4-FFF2-40B4-BE49-F238E27FC236}">
                      <a16:creationId xmlns:a16="http://schemas.microsoft.com/office/drawing/2014/main" id="{D4236EAB-84A7-48F2-8F26-C336147FF0E4}"/>
                    </a:ext>
                  </a:extLst>
                </p:cNvPr>
                <p:cNvPicPr/>
                <p:nvPr/>
              </p:nvPicPr>
              <p:blipFill>
                <a:blip r:embed="rId399"/>
                <a:stretch>
                  <a:fillRect/>
                </a:stretch>
              </p:blipFill>
              <p:spPr>
                <a:xfrm>
                  <a:off x="1845659" y="5198731"/>
                  <a:ext cx="349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9" name="Freihand 278">
                  <a:extLst>
                    <a:ext uri="{FF2B5EF4-FFF2-40B4-BE49-F238E27FC236}">
                      <a16:creationId xmlns:a16="http://schemas.microsoft.com/office/drawing/2014/main" id="{124F17BB-4F0C-40F4-BF68-1E29E73ACED7}"/>
                    </a:ext>
                  </a:extLst>
                </p14:cNvPr>
                <p14:cNvContentPartPr/>
                <p14:nvPr/>
              </p14:nvContentPartPr>
              <p14:xfrm>
                <a:off x="1807139" y="5172811"/>
                <a:ext cx="106560" cy="17640"/>
              </p14:xfrm>
            </p:contentPart>
          </mc:Choice>
          <mc:Fallback>
            <p:pic>
              <p:nvPicPr>
                <p:cNvPr id="279" name="Freihand 278">
                  <a:extLst>
                    <a:ext uri="{FF2B5EF4-FFF2-40B4-BE49-F238E27FC236}">
                      <a16:creationId xmlns:a16="http://schemas.microsoft.com/office/drawing/2014/main" id="{124F17BB-4F0C-40F4-BF68-1E29E73ACED7}"/>
                    </a:ext>
                  </a:extLst>
                </p:cNvPr>
                <p:cNvPicPr/>
                <p:nvPr/>
              </p:nvPicPr>
              <p:blipFill>
                <a:blip r:embed="rId401"/>
                <a:stretch>
                  <a:fillRect/>
                </a:stretch>
              </p:blipFill>
              <p:spPr>
                <a:xfrm>
                  <a:off x="1802819" y="5168491"/>
                  <a:ext cx="115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0" name="Freihand 279">
                  <a:extLst>
                    <a:ext uri="{FF2B5EF4-FFF2-40B4-BE49-F238E27FC236}">
                      <a16:creationId xmlns:a16="http://schemas.microsoft.com/office/drawing/2014/main" id="{7DB2833C-0EA4-43A0-9C30-BED55D3EC5CF}"/>
                    </a:ext>
                  </a:extLst>
                </p14:cNvPr>
                <p14:cNvContentPartPr/>
                <p14:nvPr/>
              </p14:nvContentPartPr>
              <p14:xfrm>
                <a:off x="2036459" y="5262811"/>
                <a:ext cx="122400" cy="8280"/>
              </p14:xfrm>
            </p:contentPart>
          </mc:Choice>
          <mc:Fallback>
            <p:pic>
              <p:nvPicPr>
                <p:cNvPr id="280" name="Freihand 279">
                  <a:extLst>
                    <a:ext uri="{FF2B5EF4-FFF2-40B4-BE49-F238E27FC236}">
                      <a16:creationId xmlns:a16="http://schemas.microsoft.com/office/drawing/2014/main" id="{7DB2833C-0EA4-43A0-9C30-BED55D3EC5CF}"/>
                    </a:ext>
                  </a:extLst>
                </p:cNvPr>
                <p:cNvPicPr/>
                <p:nvPr/>
              </p:nvPicPr>
              <p:blipFill>
                <a:blip r:embed="rId403"/>
                <a:stretch>
                  <a:fillRect/>
                </a:stretch>
              </p:blipFill>
              <p:spPr>
                <a:xfrm>
                  <a:off x="2032139" y="5258491"/>
                  <a:ext cx="131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1" name="Freihand 280">
                  <a:extLst>
                    <a:ext uri="{FF2B5EF4-FFF2-40B4-BE49-F238E27FC236}">
                      <a16:creationId xmlns:a16="http://schemas.microsoft.com/office/drawing/2014/main" id="{934049DF-6C59-413C-9AC0-1142A4439EAF}"/>
                    </a:ext>
                  </a:extLst>
                </p14:cNvPr>
                <p14:cNvContentPartPr/>
                <p14:nvPr/>
              </p14:nvContentPartPr>
              <p14:xfrm>
                <a:off x="2056619" y="5292691"/>
                <a:ext cx="128880" cy="6480"/>
              </p14:xfrm>
            </p:contentPart>
          </mc:Choice>
          <mc:Fallback>
            <p:pic>
              <p:nvPicPr>
                <p:cNvPr id="281" name="Freihand 280">
                  <a:extLst>
                    <a:ext uri="{FF2B5EF4-FFF2-40B4-BE49-F238E27FC236}">
                      <a16:creationId xmlns:a16="http://schemas.microsoft.com/office/drawing/2014/main" id="{934049DF-6C59-413C-9AC0-1142A4439EAF}"/>
                    </a:ext>
                  </a:extLst>
                </p:cNvPr>
                <p:cNvPicPr/>
                <p:nvPr/>
              </p:nvPicPr>
              <p:blipFill>
                <a:blip r:embed="rId405"/>
                <a:stretch>
                  <a:fillRect/>
                </a:stretch>
              </p:blipFill>
              <p:spPr>
                <a:xfrm>
                  <a:off x="2052299" y="5288371"/>
                  <a:ext cx="1375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2" name="Freihand 281">
                  <a:extLst>
                    <a:ext uri="{FF2B5EF4-FFF2-40B4-BE49-F238E27FC236}">
                      <a16:creationId xmlns:a16="http://schemas.microsoft.com/office/drawing/2014/main" id="{FE1B89D4-4EAA-4555-8C5D-A587C784B2C5}"/>
                    </a:ext>
                  </a:extLst>
                </p14:cNvPr>
                <p14:cNvContentPartPr/>
                <p14:nvPr/>
              </p14:nvContentPartPr>
              <p14:xfrm>
                <a:off x="2205659" y="5218171"/>
                <a:ext cx="56160" cy="118440"/>
              </p14:xfrm>
            </p:contentPart>
          </mc:Choice>
          <mc:Fallback>
            <p:pic>
              <p:nvPicPr>
                <p:cNvPr id="282" name="Freihand 281">
                  <a:extLst>
                    <a:ext uri="{FF2B5EF4-FFF2-40B4-BE49-F238E27FC236}">
                      <a16:creationId xmlns:a16="http://schemas.microsoft.com/office/drawing/2014/main" id="{FE1B89D4-4EAA-4555-8C5D-A587C784B2C5}"/>
                    </a:ext>
                  </a:extLst>
                </p:cNvPr>
                <p:cNvPicPr/>
                <p:nvPr/>
              </p:nvPicPr>
              <p:blipFill>
                <a:blip r:embed="rId407"/>
                <a:stretch>
                  <a:fillRect/>
                </a:stretch>
              </p:blipFill>
              <p:spPr>
                <a:xfrm>
                  <a:off x="2201339" y="5213851"/>
                  <a:ext cx="64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98" name="Freihand 97">
                  <a:extLst>
                    <a:ext uri="{FF2B5EF4-FFF2-40B4-BE49-F238E27FC236}">
                      <a16:creationId xmlns:a16="http://schemas.microsoft.com/office/drawing/2014/main" id="{7D612C5C-E6CA-43B9-B70B-3296D580603F}"/>
                    </a:ext>
                  </a:extLst>
                </p14:cNvPr>
                <p14:cNvContentPartPr/>
                <p14:nvPr/>
              </p14:nvContentPartPr>
              <p14:xfrm>
                <a:off x="5059019" y="4259851"/>
                <a:ext cx="165600" cy="22320"/>
              </p14:xfrm>
            </p:contentPart>
          </mc:Choice>
          <mc:Fallback>
            <p:pic>
              <p:nvPicPr>
                <p:cNvPr id="98" name="Freihand 97">
                  <a:extLst>
                    <a:ext uri="{FF2B5EF4-FFF2-40B4-BE49-F238E27FC236}">
                      <a16:creationId xmlns:a16="http://schemas.microsoft.com/office/drawing/2014/main" id="{7D612C5C-E6CA-43B9-B70B-3296D580603F}"/>
                    </a:ext>
                  </a:extLst>
                </p:cNvPr>
                <p:cNvPicPr/>
                <p:nvPr/>
              </p:nvPicPr>
              <p:blipFill>
                <a:blip r:embed="rId409"/>
                <a:stretch>
                  <a:fillRect/>
                </a:stretch>
              </p:blipFill>
              <p:spPr>
                <a:xfrm>
                  <a:off x="5054699" y="4255531"/>
                  <a:ext cx="174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99" name="Freihand 98">
                  <a:extLst>
                    <a:ext uri="{FF2B5EF4-FFF2-40B4-BE49-F238E27FC236}">
                      <a16:creationId xmlns:a16="http://schemas.microsoft.com/office/drawing/2014/main" id="{F0E13BFB-C759-48EE-BACF-84DF38858377}"/>
                    </a:ext>
                  </a:extLst>
                </p14:cNvPr>
                <p14:cNvContentPartPr/>
                <p14:nvPr/>
              </p14:nvContentPartPr>
              <p14:xfrm>
                <a:off x="5077739" y="4298731"/>
                <a:ext cx="183960" cy="4680"/>
              </p14:xfrm>
            </p:contentPart>
          </mc:Choice>
          <mc:Fallback>
            <p:pic>
              <p:nvPicPr>
                <p:cNvPr id="99" name="Freihand 98">
                  <a:extLst>
                    <a:ext uri="{FF2B5EF4-FFF2-40B4-BE49-F238E27FC236}">
                      <a16:creationId xmlns:a16="http://schemas.microsoft.com/office/drawing/2014/main" id="{F0E13BFB-C759-48EE-BACF-84DF38858377}"/>
                    </a:ext>
                  </a:extLst>
                </p:cNvPr>
                <p:cNvPicPr/>
                <p:nvPr/>
              </p:nvPicPr>
              <p:blipFill>
                <a:blip r:embed="rId411"/>
                <a:stretch>
                  <a:fillRect/>
                </a:stretch>
              </p:blipFill>
              <p:spPr>
                <a:xfrm>
                  <a:off x="5073419" y="4294411"/>
                  <a:ext cx="192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00" name="Freihand 99">
                  <a:extLst>
                    <a:ext uri="{FF2B5EF4-FFF2-40B4-BE49-F238E27FC236}">
                      <a16:creationId xmlns:a16="http://schemas.microsoft.com/office/drawing/2014/main" id="{5BDC2CD3-D1E1-4DB7-A419-BF1FC19B4C25}"/>
                    </a:ext>
                  </a:extLst>
                </p14:cNvPr>
                <p14:cNvContentPartPr/>
                <p14:nvPr/>
              </p14:nvContentPartPr>
              <p14:xfrm>
                <a:off x="5193659" y="4233931"/>
                <a:ext cx="142920" cy="142200"/>
              </p14:xfrm>
            </p:contentPart>
          </mc:Choice>
          <mc:Fallback>
            <p:pic>
              <p:nvPicPr>
                <p:cNvPr id="100" name="Freihand 99">
                  <a:extLst>
                    <a:ext uri="{FF2B5EF4-FFF2-40B4-BE49-F238E27FC236}">
                      <a16:creationId xmlns:a16="http://schemas.microsoft.com/office/drawing/2014/main" id="{5BDC2CD3-D1E1-4DB7-A419-BF1FC19B4C25}"/>
                    </a:ext>
                  </a:extLst>
                </p:cNvPr>
                <p:cNvPicPr/>
                <p:nvPr/>
              </p:nvPicPr>
              <p:blipFill>
                <a:blip r:embed="rId413"/>
                <a:stretch>
                  <a:fillRect/>
                </a:stretch>
              </p:blipFill>
              <p:spPr>
                <a:xfrm>
                  <a:off x="5189339" y="4229611"/>
                  <a:ext cx="151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03" name="Freihand 102">
                  <a:extLst>
                    <a:ext uri="{FF2B5EF4-FFF2-40B4-BE49-F238E27FC236}">
                      <a16:creationId xmlns:a16="http://schemas.microsoft.com/office/drawing/2014/main" id="{E5EA1048-94C2-43D6-A27C-920421A3CD38}"/>
                    </a:ext>
                  </a:extLst>
                </p14:cNvPr>
                <p14:cNvContentPartPr/>
                <p14:nvPr/>
              </p14:nvContentPartPr>
              <p14:xfrm>
                <a:off x="5479139" y="4214851"/>
                <a:ext cx="6840" cy="93600"/>
              </p14:xfrm>
            </p:contentPart>
          </mc:Choice>
          <mc:Fallback>
            <p:pic>
              <p:nvPicPr>
                <p:cNvPr id="103" name="Freihand 102">
                  <a:extLst>
                    <a:ext uri="{FF2B5EF4-FFF2-40B4-BE49-F238E27FC236}">
                      <a16:creationId xmlns:a16="http://schemas.microsoft.com/office/drawing/2014/main" id="{E5EA1048-94C2-43D6-A27C-920421A3CD38}"/>
                    </a:ext>
                  </a:extLst>
                </p:cNvPr>
                <p:cNvPicPr/>
                <p:nvPr/>
              </p:nvPicPr>
              <p:blipFill>
                <a:blip r:embed="rId415"/>
                <a:stretch>
                  <a:fillRect/>
                </a:stretch>
              </p:blipFill>
              <p:spPr>
                <a:xfrm>
                  <a:off x="5474819" y="4210531"/>
                  <a:ext cx="15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04" name="Freihand 103">
                  <a:extLst>
                    <a:ext uri="{FF2B5EF4-FFF2-40B4-BE49-F238E27FC236}">
                      <a16:creationId xmlns:a16="http://schemas.microsoft.com/office/drawing/2014/main" id="{8A7CA2FD-4110-4D15-8303-273995242EA0}"/>
                    </a:ext>
                  </a:extLst>
                </p14:cNvPr>
                <p14:cNvContentPartPr/>
                <p14:nvPr/>
              </p14:nvContentPartPr>
              <p14:xfrm>
                <a:off x="5427299" y="4195051"/>
                <a:ext cx="119880" cy="134280"/>
              </p14:xfrm>
            </p:contentPart>
          </mc:Choice>
          <mc:Fallback>
            <p:pic>
              <p:nvPicPr>
                <p:cNvPr id="104" name="Freihand 103">
                  <a:extLst>
                    <a:ext uri="{FF2B5EF4-FFF2-40B4-BE49-F238E27FC236}">
                      <a16:creationId xmlns:a16="http://schemas.microsoft.com/office/drawing/2014/main" id="{8A7CA2FD-4110-4D15-8303-273995242EA0}"/>
                    </a:ext>
                  </a:extLst>
                </p:cNvPr>
                <p:cNvPicPr/>
                <p:nvPr/>
              </p:nvPicPr>
              <p:blipFill>
                <a:blip r:embed="rId417"/>
                <a:stretch>
                  <a:fillRect/>
                </a:stretch>
              </p:blipFill>
              <p:spPr>
                <a:xfrm>
                  <a:off x="5422979" y="4190731"/>
                  <a:ext cx="128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05" name="Freihand 104">
                  <a:extLst>
                    <a:ext uri="{FF2B5EF4-FFF2-40B4-BE49-F238E27FC236}">
                      <a16:creationId xmlns:a16="http://schemas.microsoft.com/office/drawing/2014/main" id="{1A33D8B6-ECF8-44A7-8F25-66074273244B}"/>
                    </a:ext>
                  </a:extLst>
                </p14:cNvPr>
                <p14:cNvContentPartPr/>
                <p14:nvPr/>
              </p14:nvContentPartPr>
              <p14:xfrm>
                <a:off x="5548979" y="4242571"/>
                <a:ext cx="67320" cy="78480"/>
              </p14:xfrm>
            </p:contentPart>
          </mc:Choice>
          <mc:Fallback>
            <p:pic>
              <p:nvPicPr>
                <p:cNvPr id="105" name="Freihand 104">
                  <a:extLst>
                    <a:ext uri="{FF2B5EF4-FFF2-40B4-BE49-F238E27FC236}">
                      <a16:creationId xmlns:a16="http://schemas.microsoft.com/office/drawing/2014/main" id="{1A33D8B6-ECF8-44A7-8F25-66074273244B}"/>
                    </a:ext>
                  </a:extLst>
                </p:cNvPr>
                <p:cNvPicPr/>
                <p:nvPr/>
              </p:nvPicPr>
              <p:blipFill>
                <a:blip r:embed="rId419"/>
                <a:stretch>
                  <a:fillRect/>
                </a:stretch>
              </p:blipFill>
              <p:spPr>
                <a:xfrm>
                  <a:off x="5544659" y="4238251"/>
                  <a:ext cx="75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06" name="Freihand 105">
                  <a:extLst>
                    <a:ext uri="{FF2B5EF4-FFF2-40B4-BE49-F238E27FC236}">
                      <a16:creationId xmlns:a16="http://schemas.microsoft.com/office/drawing/2014/main" id="{0649957B-5875-4AE0-98E1-A55AF5928320}"/>
                    </a:ext>
                  </a:extLst>
                </p14:cNvPr>
                <p14:cNvContentPartPr/>
                <p14:nvPr/>
              </p14:nvContentPartPr>
              <p14:xfrm>
                <a:off x="5629979" y="4256971"/>
                <a:ext cx="65520" cy="62640"/>
              </p14:xfrm>
            </p:contentPart>
          </mc:Choice>
          <mc:Fallback>
            <p:pic>
              <p:nvPicPr>
                <p:cNvPr id="106" name="Freihand 105">
                  <a:extLst>
                    <a:ext uri="{FF2B5EF4-FFF2-40B4-BE49-F238E27FC236}">
                      <a16:creationId xmlns:a16="http://schemas.microsoft.com/office/drawing/2014/main" id="{0649957B-5875-4AE0-98E1-A55AF5928320}"/>
                    </a:ext>
                  </a:extLst>
                </p:cNvPr>
                <p:cNvPicPr/>
                <p:nvPr/>
              </p:nvPicPr>
              <p:blipFill>
                <a:blip r:embed="rId421"/>
                <a:stretch>
                  <a:fillRect/>
                </a:stretch>
              </p:blipFill>
              <p:spPr>
                <a:xfrm>
                  <a:off x="5625659" y="4252651"/>
                  <a:ext cx="74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07" name="Freihand 106">
                  <a:extLst>
                    <a:ext uri="{FF2B5EF4-FFF2-40B4-BE49-F238E27FC236}">
                      <a16:creationId xmlns:a16="http://schemas.microsoft.com/office/drawing/2014/main" id="{E31192A1-F4BB-4637-9169-6668D8601595}"/>
                    </a:ext>
                  </a:extLst>
                </p14:cNvPr>
                <p14:cNvContentPartPr/>
                <p14:nvPr/>
              </p14:nvContentPartPr>
              <p14:xfrm>
                <a:off x="5695139" y="4187131"/>
                <a:ext cx="30960" cy="120960"/>
              </p14:xfrm>
            </p:contentPart>
          </mc:Choice>
          <mc:Fallback>
            <p:pic>
              <p:nvPicPr>
                <p:cNvPr id="107" name="Freihand 106">
                  <a:extLst>
                    <a:ext uri="{FF2B5EF4-FFF2-40B4-BE49-F238E27FC236}">
                      <a16:creationId xmlns:a16="http://schemas.microsoft.com/office/drawing/2014/main" id="{E31192A1-F4BB-4637-9169-6668D8601595}"/>
                    </a:ext>
                  </a:extLst>
                </p:cNvPr>
                <p:cNvPicPr/>
                <p:nvPr/>
              </p:nvPicPr>
              <p:blipFill>
                <a:blip r:embed="rId423"/>
                <a:stretch>
                  <a:fillRect/>
                </a:stretch>
              </p:blipFill>
              <p:spPr>
                <a:xfrm>
                  <a:off x="5690819" y="4182811"/>
                  <a:ext cx="39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08" name="Freihand 107">
                  <a:extLst>
                    <a:ext uri="{FF2B5EF4-FFF2-40B4-BE49-F238E27FC236}">
                      <a16:creationId xmlns:a16="http://schemas.microsoft.com/office/drawing/2014/main" id="{1354E68C-8228-47C9-BE6E-BF66638F0A55}"/>
                    </a:ext>
                  </a:extLst>
                </p14:cNvPr>
                <p14:cNvContentPartPr/>
                <p14:nvPr/>
              </p14:nvContentPartPr>
              <p14:xfrm>
                <a:off x="5659859" y="4238611"/>
                <a:ext cx="92520" cy="36000"/>
              </p14:xfrm>
            </p:contentPart>
          </mc:Choice>
          <mc:Fallback>
            <p:pic>
              <p:nvPicPr>
                <p:cNvPr id="108" name="Freihand 107">
                  <a:extLst>
                    <a:ext uri="{FF2B5EF4-FFF2-40B4-BE49-F238E27FC236}">
                      <a16:creationId xmlns:a16="http://schemas.microsoft.com/office/drawing/2014/main" id="{1354E68C-8228-47C9-BE6E-BF66638F0A55}"/>
                    </a:ext>
                  </a:extLst>
                </p:cNvPr>
                <p:cNvPicPr/>
                <p:nvPr/>
              </p:nvPicPr>
              <p:blipFill>
                <a:blip r:embed="rId425"/>
                <a:stretch>
                  <a:fillRect/>
                </a:stretch>
              </p:blipFill>
              <p:spPr>
                <a:xfrm>
                  <a:off x="5655539" y="4234291"/>
                  <a:ext cx="1011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0" name="Freihand 109">
                  <a:extLst>
                    <a:ext uri="{FF2B5EF4-FFF2-40B4-BE49-F238E27FC236}">
                      <a16:creationId xmlns:a16="http://schemas.microsoft.com/office/drawing/2014/main" id="{6ECDF2BD-4929-4167-BB80-F806940D4832}"/>
                    </a:ext>
                  </a:extLst>
                </p14:cNvPr>
                <p14:cNvContentPartPr/>
                <p14:nvPr/>
              </p14:nvContentPartPr>
              <p14:xfrm>
                <a:off x="5829059" y="4236451"/>
                <a:ext cx="180720" cy="54000"/>
              </p14:xfrm>
            </p:contentPart>
          </mc:Choice>
          <mc:Fallback>
            <p:pic>
              <p:nvPicPr>
                <p:cNvPr id="110" name="Freihand 109">
                  <a:extLst>
                    <a:ext uri="{FF2B5EF4-FFF2-40B4-BE49-F238E27FC236}">
                      <a16:creationId xmlns:a16="http://schemas.microsoft.com/office/drawing/2014/main" id="{6ECDF2BD-4929-4167-BB80-F806940D4832}"/>
                    </a:ext>
                  </a:extLst>
                </p:cNvPr>
                <p:cNvPicPr/>
                <p:nvPr/>
              </p:nvPicPr>
              <p:blipFill>
                <a:blip r:embed="rId427"/>
                <a:stretch>
                  <a:fillRect/>
                </a:stretch>
              </p:blipFill>
              <p:spPr>
                <a:xfrm>
                  <a:off x="5824739" y="4232131"/>
                  <a:ext cx="189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1" name="Freihand 110">
                  <a:extLst>
                    <a:ext uri="{FF2B5EF4-FFF2-40B4-BE49-F238E27FC236}">
                      <a16:creationId xmlns:a16="http://schemas.microsoft.com/office/drawing/2014/main" id="{D9B01BFF-A56E-409F-8ED2-760AD789A418}"/>
                    </a:ext>
                  </a:extLst>
                </p14:cNvPr>
                <p14:cNvContentPartPr/>
                <p14:nvPr/>
              </p14:nvContentPartPr>
              <p14:xfrm>
                <a:off x="6021299" y="4240771"/>
                <a:ext cx="80640" cy="68760"/>
              </p14:xfrm>
            </p:contentPart>
          </mc:Choice>
          <mc:Fallback>
            <p:pic>
              <p:nvPicPr>
                <p:cNvPr id="111" name="Freihand 110">
                  <a:extLst>
                    <a:ext uri="{FF2B5EF4-FFF2-40B4-BE49-F238E27FC236}">
                      <a16:creationId xmlns:a16="http://schemas.microsoft.com/office/drawing/2014/main" id="{D9B01BFF-A56E-409F-8ED2-760AD789A418}"/>
                    </a:ext>
                  </a:extLst>
                </p:cNvPr>
                <p:cNvPicPr/>
                <p:nvPr/>
              </p:nvPicPr>
              <p:blipFill>
                <a:blip r:embed="rId429"/>
                <a:stretch>
                  <a:fillRect/>
                </a:stretch>
              </p:blipFill>
              <p:spPr>
                <a:xfrm>
                  <a:off x="6016979" y="4236451"/>
                  <a:ext cx="89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2" name="Freihand 111">
                  <a:extLst>
                    <a:ext uri="{FF2B5EF4-FFF2-40B4-BE49-F238E27FC236}">
                      <a16:creationId xmlns:a16="http://schemas.microsoft.com/office/drawing/2014/main" id="{FE493FE1-CA20-4810-A1DA-FF3302F564ED}"/>
                    </a:ext>
                  </a:extLst>
                </p14:cNvPr>
                <p14:cNvContentPartPr/>
                <p14:nvPr/>
              </p14:nvContentPartPr>
              <p14:xfrm>
                <a:off x="6123179" y="4215931"/>
                <a:ext cx="249480" cy="72720"/>
              </p14:xfrm>
            </p:contentPart>
          </mc:Choice>
          <mc:Fallback>
            <p:pic>
              <p:nvPicPr>
                <p:cNvPr id="112" name="Freihand 111">
                  <a:extLst>
                    <a:ext uri="{FF2B5EF4-FFF2-40B4-BE49-F238E27FC236}">
                      <a16:creationId xmlns:a16="http://schemas.microsoft.com/office/drawing/2014/main" id="{FE493FE1-CA20-4810-A1DA-FF3302F564ED}"/>
                    </a:ext>
                  </a:extLst>
                </p:cNvPr>
                <p:cNvPicPr/>
                <p:nvPr/>
              </p:nvPicPr>
              <p:blipFill>
                <a:blip r:embed="rId431"/>
                <a:stretch>
                  <a:fillRect/>
                </a:stretch>
              </p:blipFill>
              <p:spPr>
                <a:xfrm>
                  <a:off x="6118859" y="4211611"/>
                  <a:ext cx="258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4" name="Freihand 113">
                  <a:extLst>
                    <a:ext uri="{FF2B5EF4-FFF2-40B4-BE49-F238E27FC236}">
                      <a16:creationId xmlns:a16="http://schemas.microsoft.com/office/drawing/2014/main" id="{E660C9BD-AD1D-4052-83A4-A7298D6D2FC8}"/>
                    </a:ext>
                  </a:extLst>
                </p14:cNvPr>
                <p14:cNvContentPartPr/>
                <p14:nvPr/>
              </p14:nvContentPartPr>
              <p14:xfrm>
                <a:off x="6591899" y="4181011"/>
                <a:ext cx="14040" cy="100800"/>
              </p14:xfrm>
            </p:contentPart>
          </mc:Choice>
          <mc:Fallback>
            <p:pic>
              <p:nvPicPr>
                <p:cNvPr id="114" name="Freihand 113">
                  <a:extLst>
                    <a:ext uri="{FF2B5EF4-FFF2-40B4-BE49-F238E27FC236}">
                      <a16:creationId xmlns:a16="http://schemas.microsoft.com/office/drawing/2014/main" id="{E660C9BD-AD1D-4052-83A4-A7298D6D2FC8}"/>
                    </a:ext>
                  </a:extLst>
                </p:cNvPr>
                <p:cNvPicPr/>
                <p:nvPr/>
              </p:nvPicPr>
              <p:blipFill>
                <a:blip r:embed="rId433"/>
                <a:stretch>
                  <a:fillRect/>
                </a:stretch>
              </p:blipFill>
              <p:spPr>
                <a:xfrm>
                  <a:off x="6587579" y="4176691"/>
                  <a:ext cx="22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5" name="Freihand 114">
                  <a:extLst>
                    <a:ext uri="{FF2B5EF4-FFF2-40B4-BE49-F238E27FC236}">
                      <a16:creationId xmlns:a16="http://schemas.microsoft.com/office/drawing/2014/main" id="{76F9E062-204E-4FFB-9434-40C468EFA2D9}"/>
                    </a:ext>
                  </a:extLst>
                </p14:cNvPr>
                <p14:cNvContentPartPr/>
                <p14:nvPr/>
              </p14:nvContentPartPr>
              <p14:xfrm>
                <a:off x="6514499" y="4145371"/>
                <a:ext cx="155520" cy="72000"/>
              </p14:xfrm>
            </p:contentPart>
          </mc:Choice>
          <mc:Fallback>
            <p:pic>
              <p:nvPicPr>
                <p:cNvPr id="115" name="Freihand 114">
                  <a:extLst>
                    <a:ext uri="{FF2B5EF4-FFF2-40B4-BE49-F238E27FC236}">
                      <a16:creationId xmlns:a16="http://schemas.microsoft.com/office/drawing/2014/main" id="{76F9E062-204E-4FFB-9434-40C468EFA2D9}"/>
                    </a:ext>
                  </a:extLst>
                </p:cNvPr>
                <p:cNvPicPr/>
                <p:nvPr/>
              </p:nvPicPr>
              <p:blipFill>
                <a:blip r:embed="rId435"/>
                <a:stretch>
                  <a:fillRect/>
                </a:stretch>
              </p:blipFill>
              <p:spPr>
                <a:xfrm>
                  <a:off x="6510179" y="4141051"/>
                  <a:ext cx="16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6" name="Freihand 115">
                  <a:extLst>
                    <a:ext uri="{FF2B5EF4-FFF2-40B4-BE49-F238E27FC236}">
                      <a16:creationId xmlns:a16="http://schemas.microsoft.com/office/drawing/2014/main" id="{34B38CC5-8778-4071-9768-E1380C66BCF0}"/>
                    </a:ext>
                  </a:extLst>
                </p14:cNvPr>
                <p14:cNvContentPartPr/>
                <p14:nvPr/>
              </p14:nvContentPartPr>
              <p14:xfrm>
                <a:off x="6729059" y="4168051"/>
                <a:ext cx="24840" cy="115920"/>
              </p14:xfrm>
            </p:contentPart>
          </mc:Choice>
          <mc:Fallback>
            <p:pic>
              <p:nvPicPr>
                <p:cNvPr id="116" name="Freihand 115">
                  <a:extLst>
                    <a:ext uri="{FF2B5EF4-FFF2-40B4-BE49-F238E27FC236}">
                      <a16:creationId xmlns:a16="http://schemas.microsoft.com/office/drawing/2014/main" id="{34B38CC5-8778-4071-9768-E1380C66BCF0}"/>
                    </a:ext>
                  </a:extLst>
                </p:cNvPr>
                <p:cNvPicPr/>
                <p:nvPr/>
              </p:nvPicPr>
              <p:blipFill>
                <a:blip r:embed="rId437"/>
                <a:stretch>
                  <a:fillRect/>
                </a:stretch>
              </p:blipFill>
              <p:spPr>
                <a:xfrm>
                  <a:off x="6724739" y="4163731"/>
                  <a:ext cx="33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7" name="Freihand 116">
                  <a:extLst>
                    <a:ext uri="{FF2B5EF4-FFF2-40B4-BE49-F238E27FC236}">
                      <a16:creationId xmlns:a16="http://schemas.microsoft.com/office/drawing/2014/main" id="{B893930A-5D4B-4E3F-8239-0664FE449253}"/>
                    </a:ext>
                  </a:extLst>
                </p14:cNvPr>
                <p14:cNvContentPartPr/>
                <p14:nvPr/>
              </p14:nvContentPartPr>
              <p14:xfrm>
                <a:off x="6667139" y="4140691"/>
                <a:ext cx="164520" cy="16200"/>
              </p14:xfrm>
            </p:contentPart>
          </mc:Choice>
          <mc:Fallback>
            <p:pic>
              <p:nvPicPr>
                <p:cNvPr id="117" name="Freihand 116">
                  <a:extLst>
                    <a:ext uri="{FF2B5EF4-FFF2-40B4-BE49-F238E27FC236}">
                      <a16:creationId xmlns:a16="http://schemas.microsoft.com/office/drawing/2014/main" id="{B893930A-5D4B-4E3F-8239-0664FE449253}"/>
                    </a:ext>
                  </a:extLst>
                </p:cNvPr>
                <p:cNvPicPr/>
                <p:nvPr/>
              </p:nvPicPr>
              <p:blipFill>
                <a:blip r:embed="rId439"/>
                <a:stretch>
                  <a:fillRect/>
                </a:stretch>
              </p:blipFill>
              <p:spPr>
                <a:xfrm>
                  <a:off x="6662819" y="4136371"/>
                  <a:ext cx="173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66" name="Freihand 165">
                  <a:extLst>
                    <a:ext uri="{FF2B5EF4-FFF2-40B4-BE49-F238E27FC236}">
                      <a16:creationId xmlns:a16="http://schemas.microsoft.com/office/drawing/2014/main" id="{B17637CA-3C4D-4D8C-97F6-DF03F255C4F2}"/>
                    </a:ext>
                  </a:extLst>
                </p14:cNvPr>
                <p14:cNvContentPartPr/>
                <p14:nvPr/>
              </p14:nvContentPartPr>
              <p14:xfrm>
                <a:off x="5074499" y="4509331"/>
                <a:ext cx="171720" cy="7200"/>
              </p14:xfrm>
            </p:contentPart>
          </mc:Choice>
          <mc:Fallback>
            <p:pic>
              <p:nvPicPr>
                <p:cNvPr id="166" name="Freihand 165">
                  <a:extLst>
                    <a:ext uri="{FF2B5EF4-FFF2-40B4-BE49-F238E27FC236}">
                      <a16:creationId xmlns:a16="http://schemas.microsoft.com/office/drawing/2014/main" id="{B17637CA-3C4D-4D8C-97F6-DF03F255C4F2}"/>
                    </a:ext>
                  </a:extLst>
                </p:cNvPr>
                <p:cNvPicPr/>
                <p:nvPr/>
              </p:nvPicPr>
              <p:blipFill>
                <a:blip r:embed="rId441"/>
                <a:stretch>
                  <a:fillRect/>
                </a:stretch>
              </p:blipFill>
              <p:spPr>
                <a:xfrm>
                  <a:off x="5070179" y="4505011"/>
                  <a:ext cx="180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67" name="Freihand 166">
                  <a:extLst>
                    <a:ext uri="{FF2B5EF4-FFF2-40B4-BE49-F238E27FC236}">
                      <a16:creationId xmlns:a16="http://schemas.microsoft.com/office/drawing/2014/main" id="{6D1D9886-44F1-4337-BAB7-5FB7F80D804C}"/>
                    </a:ext>
                  </a:extLst>
                </p14:cNvPr>
                <p14:cNvContentPartPr/>
                <p14:nvPr/>
              </p14:nvContentPartPr>
              <p14:xfrm>
                <a:off x="5102219" y="4537771"/>
                <a:ext cx="180720" cy="15840"/>
              </p14:xfrm>
            </p:contentPart>
          </mc:Choice>
          <mc:Fallback>
            <p:pic>
              <p:nvPicPr>
                <p:cNvPr id="167" name="Freihand 166">
                  <a:extLst>
                    <a:ext uri="{FF2B5EF4-FFF2-40B4-BE49-F238E27FC236}">
                      <a16:creationId xmlns:a16="http://schemas.microsoft.com/office/drawing/2014/main" id="{6D1D9886-44F1-4337-BAB7-5FB7F80D804C}"/>
                    </a:ext>
                  </a:extLst>
                </p:cNvPr>
                <p:cNvPicPr/>
                <p:nvPr/>
              </p:nvPicPr>
              <p:blipFill>
                <a:blip r:embed="rId443"/>
                <a:stretch>
                  <a:fillRect/>
                </a:stretch>
              </p:blipFill>
              <p:spPr>
                <a:xfrm>
                  <a:off x="5097899" y="4533451"/>
                  <a:ext cx="189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68" name="Freihand 167">
                  <a:extLst>
                    <a:ext uri="{FF2B5EF4-FFF2-40B4-BE49-F238E27FC236}">
                      <a16:creationId xmlns:a16="http://schemas.microsoft.com/office/drawing/2014/main" id="{4F442DD9-34F8-4681-A6C5-A1B446FD37A1}"/>
                    </a:ext>
                  </a:extLst>
                </p14:cNvPr>
                <p14:cNvContentPartPr/>
                <p14:nvPr/>
              </p14:nvContentPartPr>
              <p14:xfrm>
                <a:off x="5285099" y="4459651"/>
                <a:ext cx="78480" cy="120600"/>
              </p14:xfrm>
            </p:contentPart>
          </mc:Choice>
          <mc:Fallback>
            <p:pic>
              <p:nvPicPr>
                <p:cNvPr id="168" name="Freihand 167">
                  <a:extLst>
                    <a:ext uri="{FF2B5EF4-FFF2-40B4-BE49-F238E27FC236}">
                      <a16:creationId xmlns:a16="http://schemas.microsoft.com/office/drawing/2014/main" id="{4F442DD9-34F8-4681-A6C5-A1B446FD37A1}"/>
                    </a:ext>
                  </a:extLst>
                </p:cNvPr>
                <p:cNvPicPr/>
                <p:nvPr/>
              </p:nvPicPr>
              <p:blipFill>
                <a:blip r:embed="rId445"/>
                <a:stretch>
                  <a:fillRect/>
                </a:stretch>
              </p:blipFill>
              <p:spPr>
                <a:xfrm>
                  <a:off x="5280779" y="4455331"/>
                  <a:ext cx="871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69" name="Freihand 168">
                  <a:extLst>
                    <a:ext uri="{FF2B5EF4-FFF2-40B4-BE49-F238E27FC236}">
                      <a16:creationId xmlns:a16="http://schemas.microsoft.com/office/drawing/2014/main" id="{4AEA5959-B4E5-438B-BC10-E2ADC7EE2076}"/>
                    </a:ext>
                  </a:extLst>
                </p14:cNvPr>
                <p14:cNvContentPartPr/>
                <p14:nvPr/>
              </p14:nvContentPartPr>
              <p14:xfrm>
                <a:off x="5933459" y="4493851"/>
                <a:ext cx="90000" cy="44280"/>
              </p14:xfrm>
            </p:contentPart>
          </mc:Choice>
          <mc:Fallback>
            <p:pic>
              <p:nvPicPr>
                <p:cNvPr id="169" name="Freihand 168">
                  <a:extLst>
                    <a:ext uri="{FF2B5EF4-FFF2-40B4-BE49-F238E27FC236}">
                      <a16:creationId xmlns:a16="http://schemas.microsoft.com/office/drawing/2014/main" id="{4AEA5959-B4E5-438B-BC10-E2ADC7EE2076}"/>
                    </a:ext>
                  </a:extLst>
                </p:cNvPr>
                <p:cNvPicPr/>
                <p:nvPr/>
              </p:nvPicPr>
              <p:blipFill>
                <a:blip r:embed="rId447"/>
                <a:stretch>
                  <a:fillRect/>
                </a:stretch>
              </p:blipFill>
              <p:spPr>
                <a:xfrm>
                  <a:off x="5929139" y="4489531"/>
                  <a:ext cx="98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72" name="Freihand 171">
                  <a:extLst>
                    <a:ext uri="{FF2B5EF4-FFF2-40B4-BE49-F238E27FC236}">
                      <a16:creationId xmlns:a16="http://schemas.microsoft.com/office/drawing/2014/main" id="{F763038B-75C1-4F72-9E55-C243B4E46792}"/>
                    </a:ext>
                  </a:extLst>
                </p14:cNvPr>
                <p14:cNvContentPartPr/>
                <p14:nvPr/>
              </p14:nvContentPartPr>
              <p14:xfrm>
                <a:off x="6572459" y="4446331"/>
                <a:ext cx="28800" cy="87120"/>
              </p14:xfrm>
            </p:contentPart>
          </mc:Choice>
          <mc:Fallback>
            <p:pic>
              <p:nvPicPr>
                <p:cNvPr id="172" name="Freihand 171">
                  <a:extLst>
                    <a:ext uri="{FF2B5EF4-FFF2-40B4-BE49-F238E27FC236}">
                      <a16:creationId xmlns:a16="http://schemas.microsoft.com/office/drawing/2014/main" id="{F763038B-75C1-4F72-9E55-C243B4E46792}"/>
                    </a:ext>
                  </a:extLst>
                </p:cNvPr>
                <p:cNvPicPr/>
                <p:nvPr/>
              </p:nvPicPr>
              <p:blipFill>
                <a:blip r:embed="rId449"/>
                <a:stretch>
                  <a:fillRect/>
                </a:stretch>
              </p:blipFill>
              <p:spPr>
                <a:xfrm>
                  <a:off x="6568139" y="4442011"/>
                  <a:ext cx="37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73" name="Freihand 172">
                  <a:extLst>
                    <a:ext uri="{FF2B5EF4-FFF2-40B4-BE49-F238E27FC236}">
                      <a16:creationId xmlns:a16="http://schemas.microsoft.com/office/drawing/2014/main" id="{E3470332-D5DB-4DEA-8091-747307068C8A}"/>
                    </a:ext>
                  </a:extLst>
                </p14:cNvPr>
                <p14:cNvContentPartPr/>
                <p14:nvPr/>
              </p14:nvContentPartPr>
              <p14:xfrm>
                <a:off x="6500459" y="4400251"/>
                <a:ext cx="148680" cy="62280"/>
              </p14:xfrm>
            </p:contentPart>
          </mc:Choice>
          <mc:Fallback>
            <p:pic>
              <p:nvPicPr>
                <p:cNvPr id="173" name="Freihand 172">
                  <a:extLst>
                    <a:ext uri="{FF2B5EF4-FFF2-40B4-BE49-F238E27FC236}">
                      <a16:creationId xmlns:a16="http://schemas.microsoft.com/office/drawing/2014/main" id="{E3470332-D5DB-4DEA-8091-747307068C8A}"/>
                    </a:ext>
                  </a:extLst>
                </p:cNvPr>
                <p:cNvPicPr/>
                <p:nvPr/>
              </p:nvPicPr>
              <p:blipFill>
                <a:blip r:embed="rId451"/>
                <a:stretch>
                  <a:fillRect/>
                </a:stretch>
              </p:blipFill>
              <p:spPr>
                <a:xfrm>
                  <a:off x="6496139" y="4395931"/>
                  <a:ext cx="157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74" name="Freihand 173">
                  <a:extLst>
                    <a:ext uri="{FF2B5EF4-FFF2-40B4-BE49-F238E27FC236}">
                      <a16:creationId xmlns:a16="http://schemas.microsoft.com/office/drawing/2014/main" id="{DD093B82-817C-4998-8E37-4F8ABA35D328}"/>
                    </a:ext>
                  </a:extLst>
                </p14:cNvPr>
                <p14:cNvContentPartPr/>
                <p14:nvPr/>
              </p14:nvContentPartPr>
              <p14:xfrm>
                <a:off x="6742379" y="4409251"/>
                <a:ext cx="11880" cy="90000"/>
              </p14:xfrm>
            </p:contentPart>
          </mc:Choice>
          <mc:Fallback>
            <p:pic>
              <p:nvPicPr>
                <p:cNvPr id="174" name="Freihand 173">
                  <a:extLst>
                    <a:ext uri="{FF2B5EF4-FFF2-40B4-BE49-F238E27FC236}">
                      <a16:creationId xmlns:a16="http://schemas.microsoft.com/office/drawing/2014/main" id="{DD093B82-817C-4998-8E37-4F8ABA35D328}"/>
                    </a:ext>
                  </a:extLst>
                </p:cNvPr>
                <p:cNvPicPr/>
                <p:nvPr/>
              </p:nvPicPr>
              <p:blipFill>
                <a:blip r:embed="rId453"/>
                <a:stretch>
                  <a:fillRect/>
                </a:stretch>
              </p:blipFill>
              <p:spPr>
                <a:xfrm>
                  <a:off x="6738059" y="4404931"/>
                  <a:ext cx="20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75" name="Freihand 174">
                  <a:extLst>
                    <a:ext uri="{FF2B5EF4-FFF2-40B4-BE49-F238E27FC236}">
                      <a16:creationId xmlns:a16="http://schemas.microsoft.com/office/drawing/2014/main" id="{3424228C-44EF-4452-9F21-E3BF68FFF851}"/>
                    </a:ext>
                  </a:extLst>
                </p14:cNvPr>
                <p14:cNvContentPartPr/>
                <p14:nvPr/>
              </p14:nvContentPartPr>
              <p14:xfrm>
                <a:off x="6661739" y="4390531"/>
                <a:ext cx="156600" cy="5040"/>
              </p14:xfrm>
            </p:contentPart>
          </mc:Choice>
          <mc:Fallback>
            <p:pic>
              <p:nvPicPr>
                <p:cNvPr id="175" name="Freihand 174">
                  <a:extLst>
                    <a:ext uri="{FF2B5EF4-FFF2-40B4-BE49-F238E27FC236}">
                      <a16:creationId xmlns:a16="http://schemas.microsoft.com/office/drawing/2014/main" id="{3424228C-44EF-4452-9F21-E3BF68FFF851}"/>
                    </a:ext>
                  </a:extLst>
                </p:cNvPr>
                <p:cNvPicPr/>
                <p:nvPr/>
              </p:nvPicPr>
              <p:blipFill>
                <a:blip r:embed="rId455"/>
                <a:stretch>
                  <a:fillRect/>
                </a:stretch>
              </p:blipFill>
              <p:spPr>
                <a:xfrm>
                  <a:off x="6657419" y="4386211"/>
                  <a:ext cx="165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2" name="Freihand 251">
                  <a:extLst>
                    <a:ext uri="{FF2B5EF4-FFF2-40B4-BE49-F238E27FC236}">
                      <a16:creationId xmlns:a16="http://schemas.microsoft.com/office/drawing/2014/main" id="{930C4E79-D571-4A98-8BC6-CA1267BF5D77}"/>
                    </a:ext>
                  </a:extLst>
                </p14:cNvPr>
                <p14:cNvContentPartPr/>
                <p14:nvPr/>
              </p14:nvContentPartPr>
              <p14:xfrm>
                <a:off x="5138579" y="4818571"/>
                <a:ext cx="168840" cy="27360"/>
              </p14:xfrm>
            </p:contentPart>
          </mc:Choice>
          <mc:Fallback>
            <p:pic>
              <p:nvPicPr>
                <p:cNvPr id="252" name="Freihand 251">
                  <a:extLst>
                    <a:ext uri="{FF2B5EF4-FFF2-40B4-BE49-F238E27FC236}">
                      <a16:creationId xmlns:a16="http://schemas.microsoft.com/office/drawing/2014/main" id="{930C4E79-D571-4A98-8BC6-CA1267BF5D77}"/>
                    </a:ext>
                  </a:extLst>
                </p:cNvPr>
                <p:cNvPicPr/>
                <p:nvPr/>
              </p:nvPicPr>
              <p:blipFill>
                <a:blip r:embed="rId457"/>
                <a:stretch>
                  <a:fillRect/>
                </a:stretch>
              </p:blipFill>
              <p:spPr>
                <a:xfrm>
                  <a:off x="5134259" y="4814251"/>
                  <a:ext cx="177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3" name="Freihand 252">
                  <a:extLst>
                    <a:ext uri="{FF2B5EF4-FFF2-40B4-BE49-F238E27FC236}">
                      <a16:creationId xmlns:a16="http://schemas.microsoft.com/office/drawing/2014/main" id="{A103A9CF-474C-4A7F-80E5-155A8CF98902}"/>
                    </a:ext>
                  </a:extLst>
                </p14:cNvPr>
                <p14:cNvContentPartPr/>
                <p14:nvPr/>
              </p14:nvContentPartPr>
              <p14:xfrm>
                <a:off x="5132819" y="4852411"/>
                <a:ext cx="165600" cy="11160"/>
              </p14:xfrm>
            </p:contentPart>
          </mc:Choice>
          <mc:Fallback>
            <p:pic>
              <p:nvPicPr>
                <p:cNvPr id="253" name="Freihand 252">
                  <a:extLst>
                    <a:ext uri="{FF2B5EF4-FFF2-40B4-BE49-F238E27FC236}">
                      <a16:creationId xmlns:a16="http://schemas.microsoft.com/office/drawing/2014/main" id="{A103A9CF-474C-4A7F-80E5-155A8CF98902}"/>
                    </a:ext>
                  </a:extLst>
                </p:cNvPr>
                <p:cNvPicPr/>
                <p:nvPr/>
              </p:nvPicPr>
              <p:blipFill>
                <a:blip r:embed="rId459"/>
                <a:stretch>
                  <a:fillRect/>
                </a:stretch>
              </p:blipFill>
              <p:spPr>
                <a:xfrm>
                  <a:off x="5128499" y="4848091"/>
                  <a:ext cx="174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4" name="Freihand 253">
                  <a:extLst>
                    <a:ext uri="{FF2B5EF4-FFF2-40B4-BE49-F238E27FC236}">
                      <a16:creationId xmlns:a16="http://schemas.microsoft.com/office/drawing/2014/main" id="{CAAD5F0C-6571-4A71-A13B-1A8A8C7ECAA3}"/>
                    </a:ext>
                  </a:extLst>
                </p14:cNvPr>
                <p14:cNvContentPartPr/>
                <p14:nvPr/>
              </p14:nvContentPartPr>
              <p14:xfrm>
                <a:off x="5319659" y="4758091"/>
                <a:ext cx="120960" cy="111960"/>
              </p14:xfrm>
            </p:contentPart>
          </mc:Choice>
          <mc:Fallback>
            <p:pic>
              <p:nvPicPr>
                <p:cNvPr id="254" name="Freihand 253">
                  <a:extLst>
                    <a:ext uri="{FF2B5EF4-FFF2-40B4-BE49-F238E27FC236}">
                      <a16:creationId xmlns:a16="http://schemas.microsoft.com/office/drawing/2014/main" id="{CAAD5F0C-6571-4A71-A13B-1A8A8C7ECAA3}"/>
                    </a:ext>
                  </a:extLst>
                </p:cNvPr>
                <p:cNvPicPr/>
                <p:nvPr/>
              </p:nvPicPr>
              <p:blipFill>
                <a:blip r:embed="rId461"/>
                <a:stretch>
                  <a:fillRect/>
                </a:stretch>
              </p:blipFill>
              <p:spPr>
                <a:xfrm>
                  <a:off x="5315339" y="4753771"/>
                  <a:ext cx="129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7" name="Freihand 256">
                  <a:extLst>
                    <a:ext uri="{FF2B5EF4-FFF2-40B4-BE49-F238E27FC236}">
                      <a16:creationId xmlns:a16="http://schemas.microsoft.com/office/drawing/2014/main" id="{2A8F2F02-D8E2-4B97-8333-4AEE71AD3F59}"/>
                    </a:ext>
                  </a:extLst>
                </p14:cNvPr>
                <p14:cNvContentPartPr/>
                <p14:nvPr/>
              </p14:nvContentPartPr>
              <p14:xfrm>
                <a:off x="5925539" y="4764211"/>
                <a:ext cx="75240" cy="59760"/>
              </p14:xfrm>
            </p:contentPart>
          </mc:Choice>
          <mc:Fallback>
            <p:pic>
              <p:nvPicPr>
                <p:cNvPr id="257" name="Freihand 256">
                  <a:extLst>
                    <a:ext uri="{FF2B5EF4-FFF2-40B4-BE49-F238E27FC236}">
                      <a16:creationId xmlns:a16="http://schemas.microsoft.com/office/drawing/2014/main" id="{2A8F2F02-D8E2-4B97-8333-4AEE71AD3F59}"/>
                    </a:ext>
                  </a:extLst>
                </p:cNvPr>
                <p:cNvPicPr/>
                <p:nvPr/>
              </p:nvPicPr>
              <p:blipFill>
                <a:blip r:embed="rId463"/>
                <a:stretch>
                  <a:fillRect/>
                </a:stretch>
              </p:blipFill>
              <p:spPr>
                <a:xfrm>
                  <a:off x="5921219" y="4759891"/>
                  <a:ext cx="83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58" name="Freihand 257">
                  <a:extLst>
                    <a:ext uri="{FF2B5EF4-FFF2-40B4-BE49-F238E27FC236}">
                      <a16:creationId xmlns:a16="http://schemas.microsoft.com/office/drawing/2014/main" id="{355DCD15-E4BB-4510-8EC8-9E98E97E4280}"/>
                    </a:ext>
                  </a:extLst>
                </p14:cNvPr>
                <p14:cNvContentPartPr/>
                <p14:nvPr/>
              </p14:nvContentPartPr>
              <p14:xfrm>
                <a:off x="6534659" y="4739371"/>
                <a:ext cx="17280" cy="110160"/>
              </p14:xfrm>
            </p:contentPart>
          </mc:Choice>
          <mc:Fallback>
            <p:pic>
              <p:nvPicPr>
                <p:cNvPr id="258" name="Freihand 257">
                  <a:extLst>
                    <a:ext uri="{FF2B5EF4-FFF2-40B4-BE49-F238E27FC236}">
                      <a16:creationId xmlns:a16="http://schemas.microsoft.com/office/drawing/2014/main" id="{355DCD15-E4BB-4510-8EC8-9E98E97E4280}"/>
                    </a:ext>
                  </a:extLst>
                </p:cNvPr>
                <p:cNvPicPr/>
                <p:nvPr/>
              </p:nvPicPr>
              <p:blipFill>
                <a:blip r:embed="rId465"/>
                <a:stretch>
                  <a:fillRect/>
                </a:stretch>
              </p:blipFill>
              <p:spPr>
                <a:xfrm>
                  <a:off x="6530339" y="4735051"/>
                  <a:ext cx="25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59" name="Freihand 258">
                  <a:extLst>
                    <a:ext uri="{FF2B5EF4-FFF2-40B4-BE49-F238E27FC236}">
                      <a16:creationId xmlns:a16="http://schemas.microsoft.com/office/drawing/2014/main" id="{A7A96F22-3CA7-43EF-A87A-2D9128D9E6EE}"/>
                    </a:ext>
                  </a:extLst>
                </p14:cNvPr>
                <p14:cNvContentPartPr/>
                <p14:nvPr/>
              </p14:nvContentPartPr>
              <p14:xfrm>
                <a:off x="6445379" y="4718491"/>
                <a:ext cx="135360" cy="55080"/>
              </p14:xfrm>
            </p:contentPart>
          </mc:Choice>
          <mc:Fallback>
            <p:pic>
              <p:nvPicPr>
                <p:cNvPr id="259" name="Freihand 258">
                  <a:extLst>
                    <a:ext uri="{FF2B5EF4-FFF2-40B4-BE49-F238E27FC236}">
                      <a16:creationId xmlns:a16="http://schemas.microsoft.com/office/drawing/2014/main" id="{A7A96F22-3CA7-43EF-A87A-2D9128D9E6EE}"/>
                    </a:ext>
                  </a:extLst>
                </p:cNvPr>
                <p:cNvPicPr/>
                <p:nvPr/>
              </p:nvPicPr>
              <p:blipFill>
                <a:blip r:embed="rId467"/>
                <a:stretch>
                  <a:fillRect/>
                </a:stretch>
              </p:blipFill>
              <p:spPr>
                <a:xfrm>
                  <a:off x="6441059" y="4714171"/>
                  <a:ext cx="144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0" name="Freihand 259">
                  <a:extLst>
                    <a:ext uri="{FF2B5EF4-FFF2-40B4-BE49-F238E27FC236}">
                      <a16:creationId xmlns:a16="http://schemas.microsoft.com/office/drawing/2014/main" id="{7FB85E96-DE50-49A1-8B36-15B1FCC016CE}"/>
                    </a:ext>
                  </a:extLst>
                </p14:cNvPr>
                <p14:cNvContentPartPr/>
                <p14:nvPr/>
              </p14:nvContentPartPr>
              <p14:xfrm>
                <a:off x="6693419" y="4737571"/>
                <a:ext cx="28080" cy="104400"/>
              </p14:xfrm>
            </p:contentPart>
          </mc:Choice>
          <mc:Fallback>
            <p:pic>
              <p:nvPicPr>
                <p:cNvPr id="260" name="Freihand 259">
                  <a:extLst>
                    <a:ext uri="{FF2B5EF4-FFF2-40B4-BE49-F238E27FC236}">
                      <a16:creationId xmlns:a16="http://schemas.microsoft.com/office/drawing/2014/main" id="{7FB85E96-DE50-49A1-8B36-15B1FCC016CE}"/>
                    </a:ext>
                  </a:extLst>
                </p:cNvPr>
                <p:cNvPicPr/>
                <p:nvPr/>
              </p:nvPicPr>
              <p:blipFill>
                <a:blip r:embed="rId469"/>
                <a:stretch>
                  <a:fillRect/>
                </a:stretch>
              </p:blipFill>
              <p:spPr>
                <a:xfrm>
                  <a:off x="6689099" y="4733251"/>
                  <a:ext cx="36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1" name="Freihand 260">
                  <a:extLst>
                    <a:ext uri="{FF2B5EF4-FFF2-40B4-BE49-F238E27FC236}">
                      <a16:creationId xmlns:a16="http://schemas.microsoft.com/office/drawing/2014/main" id="{B95E9EEB-43B1-46BC-BB24-BEED2F31A6F8}"/>
                    </a:ext>
                  </a:extLst>
                </p14:cNvPr>
                <p14:cNvContentPartPr/>
                <p14:nvPr/>
              </p14:nvContentPartPr>
              <p14:xfrm>
                <a:off x="6615659" y="4709131"/>
                <a:ext cx="173520" cy="8280"/>
              </p14:xfrm>
            </p:contentPart>
          </mc:Choice>
          <mc:Fallback>
            <p:pic>
              <p:nvPicPr>
                <p:cNvPr id="261" name="Freihand 260">
                  <a:extLst>
                    <a:ext uri="{FF2B5EF4-FFF2-40B4-BE49-F238E27FC236}">
                      <a16:creationId xmlns:a16="http://schemas.microsoft.com/office/drawing/2014/main" id="{B95E9EEB-43B1-46BC-BB24-BEED2F31A6F8}"/>
                    </a:ext>
                  </a:extLst>
                </p:cNvPr>
                <p:cNvPicPr/>
                <p:nvPr/>
              </p:nvPicPr>
              <p:blipFill>
                <a:blip r:embed="rId471"/>
                <a:stretch>
                  <a:fillRect/>
                </a:stretch>
              </p:blipFill>
              <p:spPr>
                <a:xfrm>
                  <a:off x="6611339" y="4704811"/>
                  <a:ext cx="182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3" name="Freihand 312">
                  <a:extLst>
                    <a:ext uri="{FF2B5EF4-FFF2-40B4-BE49-F238E27FC236}">
                      <a16:creationId xmlns:a16="http://schemas.microsoft.com/office/drawing/2014/main" id="{35006B5F-0296-4522-964B-52427C47808F}"/>
                    </a:ext>
                  </a:extLst>
                </p14:cNvPr>
                <p14:cNvContentPartPr/>
                <p14:nvPr/>
              </p14:nvContentPartPr>
              <p14:xfrm>
                <a:off x="5645819" y="3125131"/>
                <a:ext cx="923040" cy="704880"/>
              </p14:xfrm>
            </p:contentPart>
          </mc:Choice>
          <mc:Fallback>
            <p:pic>
              <p:nvPicPr>
                <p:cNvPr id="313" name="Freihand 312">
                  <a:extLst>
                    <a:ext uri="{FF2B5EF4-FFF2-40B4-BE49-F238E27FC236}">
                      <a16:creationId xmlns:a16="http://schemas.microsoft.com/office/drawing/2014/main" id="{35006B5F-0296-4522-964B-52427C47808F}"/>
                    </a:ext>
                  </a:extLst>
                </p:cNvPr>
                <p:cNvPicPr/>
                <p:nvPr/>
              </p:nvPicPr>
              <p:blipFill>
                <a:blip r:embed="rId473"/>
                <a:stretch>
                  <a:fillRect/>
                </a:stretch>
              </p:blipFill>
              <p:spPr>
                <a:xfrm>
                  <a:off x="5641499" y="3120811"/>
                  <a:ext cx="931680" cy="7135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4" name="Freihand 313">
                  <a:extLst>
                    <a:ext uri="{FF2B5EF4-FFF2-40B4-BE49-F238E27FC236}">
                      <a16:creationId xmlns:a16="http://schemas.microsoft.com/office/drawing/2014/main" id="{009B788D-B07E-4459-961B-156B8BF134DF}"/>
                    </a:ext>
                  </a:extLst>
                </p14:cNvPr>
                <p14:cNvContentPartPr/>
                <p14:nvPr/>
              </p14:nvContentPartPr>
              <p14:xfrm>
                <a:off x="6436379" y="2986171"/>
                <a:ext cx="261720" cy="218160"/>
              </p14:xfrm>
            </p:contentPart>
          </mc:Choice>
          <mc:Fallback>
            <p:pic>
              <p:nvPicPr>
                <p:cNvPr id="314" name="Freihand 313">
                  <a:extLst>
                    <a:ext uri="{FF2B5EF4-FFF2-40B4-BE49-F238E27FC236}">
                      <a16:creationId xmlns:a16="http://schemas.microsoft.com/office/drawing/2014/main" id="{009B788D-B07E-4459-961B-156B8BF134DF}"/>
                    </a:ext>
                  </a:extLst>
                </p:cNvPr>
                <p:cNvPicPr/>
                <p:nvPr/>
              </p:nvPicPr>
              <p:blipFill>
                <a:blip r:embed="rId475"/>
                <a:stretch>
                  <a:fillRect/>
                </a:stretch>
              </p:blipFill>
              <p:spPr>
                <a:xfrm>
                  <a:off x="6432059" y="2981851"/>
                  <a:ext cx="270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6" name="Freihand 315">
                  <a:extLst>
                    <a:ext uri="{FF2B5EF4-FFF2-40B4-BE49-F238E27FC236}">
                      <a16:creationId xmlns:a16="http://schemas.microsoft.com/office/drawing/2014/main" id="{651CB042-8B27-4F89-B6E1-11D79F7DEAA9}"/>
                    </a:ext>
                  </a:extLst>
                </p14:cNvPr>
                <p14:cNvContentPartPr/>
                <p14:nvPr/>
              </p14:nvContentPartPr>
              <p14:xfrm>
                <a:off x="6788099" y="3998851"/>
                <a:ext cx="256680" cy="1216800"/>
              </p14:xfrm>
            </p:contentPart>
          </mc:Choice>
          <mc:Fallback>
            <p:pic>
              <p:nvPicPr>
                <p:cNvPr id="316" name="Freihand 315">
                  <a:extLst>
                    <a:ext uri="{FF2B5EF4-FFF2-40B4-BE49-F238E27FC236}">
                      <a16:creationId xmlns:a16="http://schemas.microsoft.com/office/drawing/2014/main" id="{651CB042-8B27-4F89-B6E1-11D79F7DEAA9}"/>
                    </a:ext>
                  </a:extLst>
                </p:cNvPr>
                <p:cNvPicPr/>
                <p:nvPr/>
              </p:nvPicPr>
              <p:blipFill>
                <a:blip r:embed="rId477"/>
                <a:stretch>
                  <a:fillRect/>
                </a:stretch>
              </p:blipFill>
              <p:spPr>
                <a:xfrm>
                  <a:off x="6783779" y="3994531"/>
                  <a:ext cx="265320" cy="1225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7" name="Freihand 316">
                  <a:extLst>
                    <a:ext uri="{FF2B5EF4-FFF2-40B4-BE49-F238E27FC236}">
                      <a16:creationId xmlns:a16="http://schemas.microsoft.com/office/drawing/2014/main" id="{AC386500-4B44-4F5E-8721-C43ADAA0D715}"/>
                    </a:ext>
                  </a:extLst>
                </p14:cNvPr>
                <p14:cNvContentPartPr/>
                <p14:nvPr/>
              </p14:nvContentPartPr>
              <p14:xfrm>
                <a:off x="6770819" y="3327091"/>
                <a:ext cx="410400" cy="1320840"/>
              </p14:xfrm>
            </p:contentPart>
          </mc:Choice>
          <mc:Fallback>
            <p:pic>
              <p:nvPicPr>
                <p:cNvPr id="317" name="Freihand 316">
                  <a:extLst>
                    <a:ext uri="{FF2B5EF4-FFF2-40B4-BE49-F238E27FC236}">
                      <a16:creationId xmlns:a16="http://schemas.microsoft.com/office/drawing/2014/main" id="{AC386500-4B44-4F5E-8721-C43ADAA0D715}"/>
                    </a:ext>
                  </a:extLst>
                </p:cNvPr>
                <p:cNvPicPr/>
                <p:nvPr/>
              </p:nvPicPr>
              <p:blipFill>
                <a:blip r:embed="rId479"/>
                <a:stretch>
                  <a:fillRect/>
                </a:stretch>
              </p:blipFill>
              <p:spPr>
                <a:xfrm>
                  <a:off x="6766499" y="3322771"/>
                  <a:ext cx="419040" cy="1329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8" name="Freihand 317">
                  <a:extLst>
                    <a:ext uri="{FF2B5EF4-FFF2-40B4-BE49-F238E27FC236}">
                      <a16:creationId xmlns:a16="http://schemas.microsoft.com/office/drawing/2014/main" id="{5C45BC3B-A0ED-4F82-86E6-3C4CF91D90F6}"/>
                    </a:ext>
                  </a:extLst>
                </p14:cNvPr>
                <p14:cNvContentPartPr/>
                <p14:nvPr/>
              </p14:nvContentPartPr>
              <p14:xfrm>
                <a:off x="6940739" y="3239611"/>
                <a:ext cx="183960" cy="150840"/>
              </p14:xfrm>
            </p:contentPart>
          </mc:Choice>
          <mc:Fallback>
            <p:pic>
              <p:nvPicPr>
                <p:cNvPr id="318" name="Freihand 317">
                  <a:extLst>
                    <a:ext uri="{FF2B5EF4-FFF2-40B4-BE49-F238E27FC236}">
                      <a16:creationId xmlns:a16="http://schemas.microsoft.com/office/drawing/2014/main" id="{5C45BC3B-A0ED-4F82-86E6-3C4CF91D90F6}"/>
                    </a:ext>
                  </a:extLst>
                </p:cNvPr>
                <p:cNvPicPr/>
                <p:nvPr/>
              </p:nvPicPr>
              <p:blipFill>
                <a:blip r:embed="rId481"/>
                <a:stretch>
                  <a:fillRect/>
                </a:stretch>
              </p:blipFill>
              <p:spPr>
                <a:xfrm>
                  <a:off x="6936419" y="3235291"/>
                  <a:ext cx="192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0" name="Freihand 319">
                  <a:extLst>
                    <a:ext uri="{FF2B5EF4-FFF2-40B4-BE49-F238E27FC236}">
                      <a16:creationId xmlns:a16="http://schemas.microsoft.com/office/drawing/2014/main" id="{0994E582-D1AB-46AA-9DE8-19C5D3029759}"/>
                    </a:ext>
                  </a:extLst>
                </p14:cNvPr>
                <p14:cNvContentPartPr/>
                <p14:nvPr/>
              </p14:nvContentPartPr>
              <p14:xfrm>
                <a:off x="7353659" y="2953051"/>
                <a:ext cx="22680" cy="179280"/>
              </p14:xfrm>
            </p:contentPart>
          </mc:Choice>
          <mc:Fallback>
            <p:pic>
              <p:nvPicPr>
                <p:cNvPr id="320" name="Freihand 319">
                  <a:extLst>
                    <a:ext uri="{FF2B5EF4-FFF2-40B4-BE49-F238E27FC236}">
                      <a16:creationId xmlns:a16="http://schemas.microsoft.com/office/drawing/2014/main" id="{0994E582-D1AB-46AA-9DE8-19C5D3029759}"/>
                    </a:ext>
                  </a:extLst>
                </p:cNvPr>
                <p:cNvPicPr/>
                <p:nvPr/>
              </p:nvPicPr>
              <p:blipFill>
                <a:blip r:embed="rId483"/>
                <a:stretch>
                  <a:fillRect/>
                </a:stretch>
              </p:blipFill>
              <p:spPr>
                <a:xfrm>
                  <a:off x="7349339" y="2948731"/>
                  <a:ext cx="31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21" name="Freihand 320">
                  <a:extLst>
                    <a:ext uri="{FF2B5EF4-FFF2-40B4-BE49-F238E27FC236}">
                      <a16:creationId xmlns:a16="http://schemas.microsoft.com/office/drawing/2014/main" id="{61A4F79C-2042-4524-A347-E20890C8CFC9}"/>
                    </a:ext>
                  </a:extLst>
                </p14:cNvPr>
                <p14:cNvContentPartPr/>
                <p14:nvPr/>
              </p14:nvContentPartPr>
              <p14:xfrm>
                <a:off x="7293539" y="3040891"/>
                <a:ext cx="124200" cy="12960"/>
              </p14:xfrm>
            </p:contentPart>
          </mc:Choice>
          <mc:Fallback>
            <p:pic>
              <p:nvPicPr>
                <p:cNvPr id="321" name="Freihand 320">
                  <a:extLst>
                    <a:ext uri="{FF2B5EF4-FFF2-40B4-BE49-F238E27FC236}">
                      <a16:creationId xmlns:a16="http://schemas.microsoft.com/office/drawing/2014/main" id="{61A4F79C-2042-4524-A347-E20890C8CFC9}"/>
                    </a:ext>
                  </a:extLst>
                </p:cNvPr>
                <p:cNvPicPr/>
                <p:nvPr/>
              </p:nvPicPr>
              <p:blipFill>
                <a:blip r:embed="rId485"/>
                <a:stretch>
                  <a:fillRect/>
                </a:stretch>
              </p:blipFill>
              <p:spPr>
                <a:xfrm>
                  <a:off x="7289219" y="3036571"/>
                  <a:ext cx="132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2" name="Freihand 321">
                  <a:extLst>
                    <a:ext uri="{FF2B5EF4-FFF2-40B4-BE49-F238E27FC236}">
                      <a16:creationId xmlns:a16="http://schemas.microsoft.com/office/drawing/2014/main" id="{E66E2D9F-5BF2-4ED8-BDE4-91BE6B0B2DC3}"/>
                    </a:ext>
                  </a:extLst>
                </p14:cNvPr>
                <p14:cNvContentPartPr/>
                <p14:nvPr/>
              </p14:nvContentPartPr>
              <p14:xfrm>
                <a:off x="7444019" y="3023251"/>
                <a:ext cx="60120" cy="66960"/>
              </p14:xfrm>
            </p:contentPart>
          </mc:Choice>
          <mc:Fallback>
            <p:pic>
              <p:nvPicPr>
                <p:cNvPr id="322" name="Freihand 321">
                  <a:extLst>
                    <a:ext uri="{FF2B5EF4-FFF2-40B4-BE49-F238E27FC236}">
                      <a16:creationId xmlns:a16="http://schemas.microsoft.com/office/drawing/2014/main" id="{E66E2D9F-5BF2-4ED8-BDE4-91BE6B0B2DC3}"/>
                    </a:ext>
                  </a:extLst>
                </p:cNvPr>
                <p:cNvPicPr/>
                <p:nvPr/>
              </p:nvPicPr>
              <p:blipFill>
                <a:blip r:embed="rId487"/>
                <a:stretch>
                  <a:fillRect/>
                </a:stretch>
              </p:blipFill>
              <p:spPr>
                <a:xfrm>
                  <a:off x="7439699" y="3018931"/>
                  <a:ext cx="68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3" name="Freihand 322">
                  <a:extLst>
                    <a:ext uri="{FF2B5EF4-FFF2-40B4-BE49-F238E27FC236}">
                      <a16:creationId xmlns:a16="http://schemas.microsoft.com/office/drawing/2014/main" id="{70AA4E13-8DF9-40B7-BC3A-EA4BC7122D10}"/>
                    </a:ext>
                  </a:extLst>
                </p14:cNvPr>
                <p14:cNvContentPartPr/>
                <p14:nvPr/>
              </p14:nvContentPartPr>
              <p14:xfrm>
                <a:off x="7537979" y="3020011"/>
                <a:ext cx="71280" cy="191880"/>
              </p14:xfrm>
            </p:contentPart>
          </mc:Choice>
          <mc:Fallback>
            <p:pic>
              <p:nvPicPr>
                <p:cNvPr id="323" name="Freihand 322">
                  <a:extLst>
                    <a:ext uri="{FF2B5EF4-FFF2-40B4-BE49-F238E27FC236}">
                      <a16:creationId xmlns:a16="http://schemas.microsoft.com/office/drawing/2014/main" id="{70AA4E13-8DF9-40B7-BC3A-EA4BC7122D10}"/>
                    </a:ext>
                  </a:extLst>
                </p:cNvPr>
                <p:cNvPicPr/>
                <p:nvPr/>
              </p:nvPicPr>
              <p:blipFill>
                <a:blip r:embed="rId489"/>
                <a:stretch>
                  <a:fillRect/>
                </a:stretch>
              </p:blipFill>
              <p:spPr>
                <a:xfrm>
                  <a:off x="7533659" y="3015691"/>
                  <a:ext cx="79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4" name="Freihand 323">
                  <a:extLst>
                    <a:ext uri="{FF2B5EF4-FFF2-40B4-BE49-F238E27FC236}">
                      <a16:creationId xmlns:a16="http://schemas.microsoft.com/office/drawing/2014/main" id="{DE7580C6-BB81-4A30-8BB6-A04529B83E17}"/>
                    </a:ext>
                  </a:extLst>
                </p14:cNvPr>
                <p14:cNvContentPartPr/>
                <p14:nvPr/>
              </p14:nvContentPartPr>
              <p14:xfrm>
                <a:off x="7630139" y="3005971"/>
                <a:ext cx="82440" cy="59040"/>
              </p14:xfrm>
            </p:contentPart>
          </mc:Choice>
          <mc:Fallback>
            <p:pic>
              <p:nvPicPr>
                <p:cNvPr id="324" name="Freihand 323">
                  <a:extLst>
                    <a:ext uri="{FF2B5EF4-FFF2-40B4-BE49-F238E27FC236}">
                      <a16:creationId xmlns:a16="http://schemas.microsoft.com/office/drawing/2014/main" id="{DE7580C6-BB81-4A30-8BB6-A04529B83E17}"/>
                    </a:ext>
                  </a:extLst>
                </p:cNvPr>
                <p:cNvPicPr/>
                <p:nvPr/>
              </p:nvPicPr>
              <p:blipFill>
                <a:blip r:embed="rId491"/>
                <a:stretch>
                  <a:fillRect/>
                </a:stretch>
              </p:blipFill>
              <p:spPr>
                <a:xfrm>
                  <a:off x="7625819" y="3001651"/>
                  <a:ext cx="91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5" name="Freihand 324">
                  <a:extLst>
                    <a:ext uri="{FF2B5EF4-FFF2-40B4-BE49-F238E27FC236}">
                      <a16:creationId xmlns:a16="http://schemas.microsoft.com/office/drawing/2014/main" id="{9511456F-4790-4469-82D5-09CB21BC8BCF}"/>
                    </a:ext>
                  </a:extLst>
                </p14:cNvPr>
                <p14:cNvContentPartPr/>
                <p14:nvPr/>
              </p14:nvContentPartPr>
              <p14:xfrm>
                <a:off x="7747139" y="2907691"/>
                <a:ext cx="119520" cy="154080"/>
              </p14:xfrm>
            </p:contentPart>
          </mc:Choice>
          <mc:Fallback>
            <p:pic>
              <p:nvPicPr>
                <p:cNvPr id="325" name="Freihand 324">
                  <a:extLst>
                    <a:ext uri="{FF2B5EF4-FFF2-40B4-BE49-F238E27FC236}">
                      <a16:creationId xmlns:a16="http://schemas.microsoft.com/office/drawing/2014/main" id="{9511456F-4790-4469-82D5-09CB21BC8BCF}"/>
                    </a:ext>
                  </a:extLst>
                </p:cNvPr>
                <p:cNvPicPr/>
                <p:nvPr/>
              </p:nvPicPr>
              <p:blipFill>
                <a:blip r:embed="rId493"/>
                <a:stretch>
                  <a:fillRect/>
                </a:stretch>
              </p:blipFill>
              <p:spPr>
                <a:xfrm>
                  <a:off x="7742819" y="2903371"/>
                  <a:ext cx="128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26" name="Freihand 325">
                  <a:extLst>
                    <a:ext uri="{FF2B5EF4-FFF2-40B4-BE49-F238E27FC236}">
                      <a16:creationId xmlns:a16="http://schemas.microsoft.com/office/drawing/2014/main" id="{99F620BD-12C5-4F30-8031-1703A950D81F}"/>
                    </a:ext>
                  </a:extLst>
                </p14:cNvPr>
                <p14:cNvContentPartPr/>
                <p14:nvPr/>
              </p14:nvContentPartPr>
              <p14:xfrm>
                <a:off x="7893299" y="2973211"/>
                <a:ext cx="227880" cy="93240"/>
              </p14:xfrm>
            </p:contentPart>
          </mc:Choice>
          <mc:Fallback>
            <p:pic>
              <p:nvPicPr>
                <p:cNvPr id="326" name="Freihand 325">
                  <a:extLst>
                    <a:ext uri="{FF2B5EF4-FFF2-40B4-BE49-F238E27FC236}">
                      <a16:creationId xmlns:a16="http://schemas.microsoft.com/office/drawing/2014/main" id="{99F620BD-12C5-4F30-8031-1703A950D81F}"/>
                    </a:ext>
                  </a:extLst>
                </p:cNvPr>
                <p:cNvPicPr/>
                <p:nvPr/>
              </p:nvPicPr>
              <p:blipFill>
                <a:blip r:embed="rId495"/>
                <a:stretch>
                  <a:fillRect/>
                </a:stretch>
              </p:blipFill>
              <p:spPr>
                <a:xfrm>
                  <a:off x="7888979" y="2968891"/>
                  <a:ext cx="236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7" name="Freihand 326">
                  <a:extLst>
                    <a:ext uri="{FF2B5EF4-FFF2-40B4-BE49-F238E27FC236}">
                      <a16:creationId xmlns:a16="http://schemas.microsoft.com/office/drawing/2014/main" id="{5783F680-AB9D-4BD6-8217-4957030C34A1}"/>
                    </a:ext>
                  </a:extLst>
                </p14:cNvPr>
                <p14:cNvContentPartPr/>
                <p14:nvPr/>
              </p14:nvContentPartPr>
              <p14:xfrm>
                <a:off x="8318819" y="2986171"/>
                <a:ext cx="95400" cy="87120"/>
              </p14:xfrm>
            </p:contentPart>
          </mc:Choice>
          <mc:Fallback>
            <p:pic>
              <p:nvPicPr>
                <p:cNvPr id="327" name="Freihand 326">
                  <a:extLst>
                    <a:ext uri="{FF2B5EF4-FFF2-40B4-BE49-F238E27FC236}">
                      <a16:creationId xmlns:a16="http://schemas.microsoft.com/office/drawing/2014/main" id="{5783F680-AB9D-4BD6-8217-4957030C34A1}"/>
                    </a:ext>
                  </a:extLst>
                </p:cNvPr>
                <p:cNvPicPr/>
                <p:nvPr/>
              </p:nvPicPr>
              <p:blipFill>
                <a:blip r:embed="rId497"/>
                <a:stretch>
                  <a:fillRect/>
                </a:stretch>
              </p:blipFill>
              <p:spPr>
                <a:xfrm>
                  <a:off x="8314499" y="2981851"/>
                  <a:ext cx="104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8" name="Freihand 327">
                  <a:extLst>
                    <a:ext uri="{FF2B5EF4-FFF2-40B4-BE49-F238E27FC236}">
                      <a16:creationId xmlns:a16="http://schemas.microsoft.com/office/drawing/2014/main" id="{7B31C731-E202-4414-81C4-C187ACA4243C}"/>
                    </a:ext>
                  </a:extLst>
                </p14:cNvPr>
                <p14:cNvContentPartPr/>
                <p14:nvPr/>
              </p14:nvContentPartPr>
              <p14:xfrm>
                <a:off x="8448779" y="2916331"/>
                <a:ext cx="85680" cy="141840"/>
              </p14:xfrm>
            </p:contentPart>
          </mc:Choice>
          <mc:Fallback>
            <p:pic>
              <p:nvPicPr>
                <p:cNvPr id="328" name="Freihand 327">
                  <a:extLst>
                    <a:ext uri="{FF2B5EF4-FFF2-40B4-BE49-F238E27FC236}">
                      <a16:creationId xmlns:a16="http://schemas.microsoft.com/office/drawing/2014/main" id="{7B31C731-E202-4414-81C4-C187ACA4243C}"/>
                    </a:ext>
                  </a:extLst>
                </p:cNvPr>
                <p:cNvPicPr/>
                <p:nvPr/>
              </p:nvPicPr>
              <p:blipFill>
                <a:blip r:embed="rId499"/>
                <a:stretch>
                  <a:fillRect/>
                </a:stretch>
              </p:blipFill>
              <p:spPr>
                <a:xfrm>
                  <a:off x="8444459" y="2912011"/>
                  <a:ext cx="94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9" name="Freihand 328">
                  <a:extLst>
                    <a:ext uri="{FF2B5EF4-FFF2-40B4-BE49-F238E27FC236}">
                      <a16:creationId xmlns:a16="http://schemas.microsoft.com/office/drawing/2014/main" id="{BD38DFE5-42AB-44AA-82DB-8F00ACA16F83}"/>
                    </a:ext>
                  </a:extLst>
                </p14:cNvPr>
                <p14:cNvContentPartPr/>
                <p14:nvPr/>
              </p14:nvContentPartPr>
              <p14:xfrm>
                <a:off x="8571899" y="2991571"/>
                <a:ext cx="76320" cy="78120"/>
              </p14:xfrm>
            </p:contentPart>
          </mc:Choice>
          <mc:Fallback>
            <p:pic>
              <p:nvPicPr>
                <p:cNvPr id="329" name="Freihand 328">
                  <a:extLst>
                    <a:ext uri="{FF2B5EF4-FFF2-40B4-BE49-F238E27FC236}">
                      <a16:creationId xmlns:a16="http://schemas.microsoft.com/office/drawing/2014/main" id="{BD38DFE5-42AB-44AA-82DB-8F00ACA16F83}"/>
                    </a:ext>
                  </a:extLst>
                </p:cNvPr>
                <p:cNvPicPr/>
                <p:nvPr/>
              </p:nvPicPr>
              <p:blipFill>
                <a:blip r:embed="rId501"/>
                <a:stretch>
                  <a:fillRect/>
                </a:stretch>
              </p:blipFill>
              <p:spPr>
                <a:xfrm>
                  <a:off x="8567579" y="2987251"/>
                  <a:ext cx="84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0" name="Freihand 329">
                  <a:extLst>
                    <a:ext uri="{FF2B5EF4-FFF2-40B4-BE49-F238E27FC236}">
                      <a16:creationId xmlns:a16="http://schemas.microsoft.com/office/drawing/2014/main" id="{00E2156B-3379-4132-A42A-B1AFD2E2DADC}"/>
                    </a:ext>
                  </a:extLst>
                </p14:cNvPr>
                <p14:cNvContentPartPr/>
                <p14:nvPr/>
              </p14:nvContentPartPr>
              <p14:xfrm>
                <a:off x="8640299" y="3006691"/>
                <a:ext cx="100080" cy="65160"/>
              </p14:xfrm>
            </p:contentPart>
          </mc:Choice>
          <mc:Fallback>
            <p:pic>
              <p:nvPicPr>
                <p:cNvPr id="330" name="Freihand 329">
                  <a:extLst>
                    <a:ext uri="{FF2B5EF4-FFF2-40B4-BE49-F238E27FC236}">
                      <a16:creationId xmlns:a16="http://schemas.microsoft.com/office/drawing/2014/main" id="{00E2156B-3379-4132-A42A-B1AFD2E2DADC}"/>
                    </a:ext>
                  </a:extLst>
                </p:cNvPr>
                <p:cNvPicPr/>
                <p:nvPr/>
              </p:nvPicPr>
              <p:blipFill>
                <a:blip r:embed="rId503"/>
                <a:stretch>
                  <a:fillRect/>
                </a:stretch>
              </p:blipFill>
              <p:spPr>
                <a:xfrm>
                  <a:off x="8635979" y="3002371"/>
                  <a:ext cx="108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1" name="Freihand 330">
                  <a:extLst>
                    <a:ext uri="{FF2B5EF4-FFF2-40B4-BE49-F238E27FC236}">
                      <a16:creationId xmlns:a16="http://schemas.microsoft.com/office/drawing/2014/main" id="{19A93E93-8AD2-464D-BDFE-57AAAC9625CB}"/>
                    </a:ext>
                  </a:extLst>
                </p14:cNvPr>
                <p14:cNvContentPartPr/>
                <p14:nvPr/>
              </p14:nvContentPartPr>
              <p14:xfrm>
                <a:off x="8764139" y="2978971"/>
                <a:ext cx="98280" cy="105120"/>
              </p14:xfrm>
            </p:contentPart>
          </mc:Choice>
          <mc:Fallback>
            <p:pic>
              <p:nvPicPr>
                <p:cNvPr id="331" name="Freihand 330">
                  <a:extLst>
                    <a:ext uri="{FF2B5EF4-FFF2-40B4-BE49-F238E27FC236}">
                      <a16:creationId xmlns:a16="http://schemas.microsoft.com/office/drawing/2014/main" id="{19A93E93-8AD2-464D-BDFE-57AAAC9625CB}"/>
                    </a:ext>
                  </a:extLst>
                </p:cNvPr>
                <p:cNvPicPr/>
                <p:nvPr/>
              </p:nvPicPr>
              <p:blipFill>
                <a:blip r:embed="rId505"/>
                <a:stretch>
                  <a:fillRect/>
                </a:stretch>
              </p:blipFill>
              <p:spPr>
                <a:xfrm>
                  <a:off x="8759819" y="2974651"/>
                  <a:ext cx="106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2" name="Freihand 331">
                  <a:extLst>
                    <a:ext uri="{FF2B5EF4-FFF2-40B4-BE49-F238E27FC236}">
                      <a16:creationId xmlns:a16="http://schemas.microsoft.com/office/drawing/2014/main" id="{728BAD0F-CB5B-4F5C-81AC-A1923376ED5A}"/>
                    </a:ext>
                  </a:extLst>
                </p14:cNvPr>
                <p14:cNvContentPartPr/>
                <p14:nvPr/>
              </p14:nvContentPartPr>
              <p14:xfrm>
                <a:off x="8886539" y="3026491"/>
                <a:ext cx="165240" cy="34560"/>
              </p14:xfrm>
            </p:contentPart>
          </mc:Choice>
          <mc:Fallback>
            <p:pic>
              <p:nvPicPr>
                <p:cNvPr id="332" name="Freihand 331">
                  <a:extLst>
                    <a:ext uri="{FF2B5EF4-FFF2-40B4-BE49-F238E27FC236}">
                      <a16:creationId xmlns:a16="http://schemas.microsoft.com/office/drawing/2014/main" id="{728BAD0F-CB5B-4F5C-81AC-A1923376ED5A}"/>
                    </a:ext>
                  </a:extLst>
                </p:cNvPr>
                <p:cNvPicPr/>
                <p:nvPr/>
              </p:nvPicPr>
              <p:blipFill>
                <a:blip r:embed="rId507"/>
                <a:stretch>
                  <a:fillRect/>
                </a:stretch>
              </p:blipFill>
              <p:spPr>
                <a:xfrm>
                  <a:off x="8882219" y="3022171"/>
                  <a:ext cx="173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3" name="Freihand 332">
                  <a:extLst>
                    <a:ext uri="{FF2B5EF4-FFF2-40B4-BE49-F238E27FC236}">
                      <a16:creationId xmlns:a16="http://schemas.microsoft.com/office/drawing/2014/main" id="{FD02A485-BC47-483F-B897-E8C408DBC51B}"/>
                    </a:ext>
                  </a:extLst>
                </p14:cNvPr>
                <p14:cNvContentPartPr/>
                <p14:nvPr/>
              </p14:nvContentPartPr>
              <p14:xfrm>
                <a:off x="9033059" y="2985091"/>
                <a:ext cx="19080" cy="13680"/>
              </p14:xfrm>
            </p:contentPart>
          </mc:Choice>
          <mc:Fallback>
            <p:pic>
              <p:nvPicPr>
                <p:cNvPr id="333" name="Freihand 332">
                  <a:extLst>
                    <a:ext uri="{FF2B5EF4-FFF2-40B4-BE49-F238E27FC236}">
                      <a16:creationId xmlns:a16="http://schemas.microsoft.com/office/drawing/2014/main" id="{FD02A485-BC47-483F-B897-E8C408DBC51B}"/>
                    </a:ext>
                  </a:extLst>
                </p:cNvPr>
                <p:cNvPicPr/>
                <p:nvPr/>
              </p:nvPicPr>
              <p:blipFill>
                <a:blip r:embed="rId509"/>
                <a:stretch>
                  <a:fillRect/>
                </a:stretch>
              </p:blipFill>
              <p:spPr>
                <a:xfrm>
                  <a:off x="9028739" y="2980771"/>
                  <a:ext cx="277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4" name="Freihand 333">
                  <a:extLst>
                    <a:ext uri="{FF2B5EF4-FFF2-40B4-BE49-F238E27FC236}">
                      <a16:creationId xmlns:a16="http://schemas.microsoft.com/office/drawing/2014/main" id="{E4D3239B-6CE6-49E3-A852-6953A913285A}"/>
                    </a:ext>
                  </a:extLst>
                </p14:cNvPr>
                <p14:cNvContentPartPr/>
                <p14:nvPr/>
              </p14:nvContentPartPr>
              <p14:xfrm>
                <a:off x="9031619" y="3010651"/>
                <a:ext cx="132120" cy="185760"/>
              </p14:xfrm>
            </p:contentPart>
          </mc:Choice>
          <mc:Fallback>
            <p:pic>
              <p:nvPicPr>
                <p:cNvPr id="334" name="Freihand 333">
                  <a:extLst>
                    <a:ext uri="{FF2B5EF4-FFF2-40B4-BE49-F238E27FC236}">
                      <a16:creationId xmlns:a16="http://schemas.microsoft.com/office/drawing/2014/main" id="{E4D3239B-6CE6-49E3-A852-6953A913285A}"/>
                    </a:ext>
                  </a:extLst>
                </p:cNvPr>
                <p:cNvPicPr/>
                <p:nvPr/>
              </p:nvPicPr>
              <p:blipFill>
                <a:blip r:embed="rId511"/>
                <a:stretch>
                  <a:fillRect/>
                </a:stretch>
              </p:blipFill>
              <p:spPr>
                <a:xfrm>
                  <a:off x="9027299" y="3006331"/>
                  <a:ext cx="140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5" name="Freihand 334">
                  <a:extLst>
                    <a:ext uri="{FF2B5EF4-FFF2-40B4-BE49-F238E27FC236}">
                      <a16:creationId xmlns:a16="http://schemas.microsoft.com/office/drawing/2014/main" id="{EE8997ED-65B2-4FC3-B226-B9D72104A32B}"/>
                    </a:ext>
                  </a:extLst>
                </p14:cNvPr>
                <p14:cNvContentPartPr/>
                <p14:nvPr/>
              </p14:nvContentPartPr>
              <p14:xfrm>
                <a:off x="9371459" y="3007771"/>
                <a:ext cx="114480" cy="176040"/>
              </p14:xfrm>
            </p:contentPart>
          </mc:Choice>
          <mc:Fallback>
            <p:pic>
              <p:nvPicPr>
                <p:cNvPr id="335" name="Freihand 334">
                  <a:extLst>
                    <a:ext uri="{FF2B5EF4-FFF2-40B4-BE49-F238E27FC236}">
                      <a16:creationId xmlns:a16="http://schemas.microsoft.com/office/drawing/2014/main" id="{EE8997ED-65B2-4FC3-B226-B9D72104A32B}"/>
                    </a:ext>
                  </a:extLst>
                </p:cNvPr>
                <p:cNvPicPr/>
                <p:nvPr/>
              </p:nvPicPr>
              <p:blipFill>
                <a:blip r:embed="rId513"/>
                <a:stretch>
                  <a:fillRect/>
                </a:stretch>
              </p:blipFill>
              <p:spPr>
                <a:xfrm>
                  <a:off x="9367139" y="3003451"/>
                  <a:ext cx="123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6" name="Freihand 335">
                  <a:extLst>
                    <a:ext uri="{FF2B5EF4-FFF2-40B4-BE49-F238E27FC236}">
                      <a16:creationId xmlns:a16="http://schemas.microsoft.com/office/drawing/2014/main" id="{9BEA4D23-5B2B-44FB-99B8-4622332F6568}"/>
                    </a:ext>
                  </a:extLst>
                </p14:cNvPr>
                <p14:cNvContentPartPr/>
                <p14:nvPr/>
              </p14:nvContentPartPr>
              <p14:xfrm>
                <a:off x="9489899" y="3027571"/>
                <a:ext cx="90360" cy="60120"/>
              </p14:xfrm>
            </p:contentPart>
          </mc:Choice>
          <mc:Fallback>
            <p:pic>
              <p:nvPicPr>
                <p:cNvPr id="336" name="Freihand 335">
                  <a:extLst>
                    <a:ext uri="{FF2B5EF4-FFF2-40B4-BE49-F238E27FC236}">
                      <a16:creationId xmlns:a16="http://schemas.microsoft.com/office/drawing/2014/main" id="{9BEA4D23-5B2B-44FB-99B8-4622332F6568}"/>
                    </a:ext>
                  </a:extLst>
                </p:cNvPr>
                <p:cNvPicPr/>
                <p:nvPr/>
              </p:nvPicPr>
              <p:blipFill>
                <a:blip r:embed="rId515"/>
                <a:stretch>
                  <a:fillRect/>
                </a:stretch>
              </p:blipFill>
              <p:spPr>
                <a:xfrm>
                  <a:off x="9485579" y="3023251"/>
                  <a:ext cx="99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7" name="Freihand 336">
                  <a:extLst>
                    <a:ext uri="{FF2B5EF4-FFF2-40B4-BE49-F238E27FC236}">
                      <a16:creationId xmlns:a16="http://schemas.microsoft.com/office/drawing/2014/main" id="{41583812-C2AA-4D5F-AE5D-1A9E7D5E5467}"/>
                    </a:ext>
                  </a:extLst>
                </p14:cNvPr>
                <p14:cNvContentPartPr/>
                <p14:nvPr/>
              </p14:nvContentPartPr>
              <p14:xfrm>
                <a:off x="9564059" y="3012451"/>
                <a:ext cx="76320" cy="56520"/>
              </p14:xfrm>
            </p:contentPart>
          </mc:Choice>
          <mc:Fallback>
            <p:pic>
              <p:nvPicPr>
                <p:cNvPr id="337" name="Freihand 336">
                  <a:extLst>
                    <a:ext uri="{FF2B5EF4-FFF2-40B4-BE49-F238E27FC236}">
                      <a16:creationId xmlns:a16="http://schemas.microsoft.com/office/drawing/2014/main" id="{41583812-C2AA-4D5F-AE5D-1A9E7D5E5467}"/>
                    </a:ext>
                  </a:extLst>
                </p:cNvPr>
                <p:cNvPicPr/>
                <p:nvPr/>
              </p:nvPicPr>
              <p:blipFill>
                <a:blip r:embed="rId517"/>
                <a:stretch>
                  <a:fillRect/>
                </a:stretch>
              </p:blipFill>
              <p:spPr>
                <a:xfrm>
                  <a:off x="9559739" y="3008131"/>
                  <a:ext cx="84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8" name="Freihand 337">
                  <a:extLst>
                    <a:ext uri="{FF2B5EF4-FFF2-40B4-BE49-F238E27FC236}">
                      <a16:creationId xmlns:a16="http://schemas.microsoft.com/office/drawing/2014/main" id="{802E7D09-90AB-49AD-84F4-802037A5B961}"/>
                    </a:ext>
                  </a:extLst>
                </p14:cNvPr>
                <p14:cNvContentPartPr/>
                <p14:nvPr/>
              </p14:nvContentPartPr>
              <p14:xfrm>
                <a:off x="9696179" y="2948731"/>
                <a:ext cx="123840" cy="129240"/>
              </p14:xfrm>
            </p:contentPart>
          </mc:Choice>
          <mc:Fallback>
            <p:pic>
              <p:nvPicPr>
                <p:cNvPr id="338" name="Freihand 337">
                  <a:extLst>
                    <a:ext uri="{FF2B5EF4-FFF2-40B4-BE49-F238E27FC236}">
                      <a16:creationId xmlns:a16="http://schemas.microsoft.com/office/drawing/2014/main" id="{802E7D09-90AB-49AD-84F4-802037A5B961}"/>
                    </a:ext>
                  </a:extLst>
                </p:cNvPr>
                <p:cNvPicPr/>
                <p:nvPr/>
              </p:nvPicPr>
              <p:blipFill>
                <a:blip r:embed="rId519"/>
                <a:stretch>
                  <a:fillRect/>
                </a:stretch>
              </p:blipFill>
              <p:spPr>
                <a:xfrm>
                  <a:off x="9691859" y="2944411"/>
                  <a:ext cx="132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9" name="Freihand 338">
                  <a:extLst>
                    <a:ext uri="{FF2B5EF4-FFF2-40B4-BE49-F238E27FC236}">
                      <a16:creationId xmlns:a16="http://schemas.microsoft.com/office/drawing/2014/main" id="{6602C029-0093-49E4-B95C-597F293E7780}"/>
                    </a:ext>
                  </a:extLst>
                </p14:cNvPr>
                <p14:cNvContentPartPr/>
                <p14:nvPr/>
              </p14:nvContentPartPr>
              <p14:xfrm>
                <a:off x="9819659" y="3005971"/>
                <a:ext cx="96840" cy="59400"/>
              </p14:xfrm>
            </p:contentPart>
          </mc:Choice>
          <mc:Fallback>
            <p:pic>
              <p:nvPicPr>
                <p:cNvPr id="339" name="Freihand 338">
                  <a:extLst>
                    <a:ext uri="{FF2B5EF4-FFF2-40B4-BE49-F238E27FC236}">
                      <a16:creationId xmlns:a16="http://schemas.microsoft.com/office/drawing/2014/main" id="{6602C029-0093-49E4-B95C-597F293E7780}"/>
                    </a:ext>
                  </a:extLst>
                </p:cNvPr>
                <p:cNvPicPr/>
                <p:nvPr/>
              </p:nvPicPr>
              <p:blipFill>
                <a:blip r:embed="rId521"/>
                <a:stretch>
                  <a:fillRect/>
                </a:stretch>
              </p:blipFill>
              <p:spPr>
                <a:xfrm>
                  <a:off x="9815339" y="3001651"/>
                  <a:ext cx="105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0" name="Freihand 339">
                  <a:extLst>
                    <a:ext uri="{FF2B5EF4-FFF2-40B4-BE49-F238E27FC236}">
                      <a16:creationId xmlns:a16="http://schemas.microsoft.com/office/drawing/2014/main" id="{CE2EA3A0-C075-48FC-A6CA-6F4EF8E65DB3}"/>
                    </a:ext>
                  </a:extLst>
                </p14:cNvPr>
                <p14:cNvContentPartPr/>
                <p14:nvPr/>
              </p14:nvContentPartPr>
              <p14:xfrm>
                <a:off x="9964379" y="2950171"/>
                <a:ext cx="133200" cy="116640"/>
              </p14:xfrm>
            </p:contentPart>
          </mc:Choice>
          <mc:Fallback>
            <p:pic>
              <p:nvPicPr>
                <p:cNvPr id="340" name="Freihand 339">
                  <a:extLst>
                    <a:ext uri="{FF2B5EF4-FFF2-40B4-BE49-F238E27FC236}">
                      <a16:creationId xmlns:a16="http://schemas.microsoft.com/office/drawing/2014/main" id="{CE2EA3A0-C075-48FC-A6CA-6F4EF8E65DB3}"/>
                    </a:ext>
                  </a:extLst>
                </p:cNvPr>
                <p:cNvPicPr/>
                <p:nvPr/>
              </p:nvPicPr>
              <p:blipFill>
                <a:blip r:embed="rId523"/>
                <a:stretch>
                  <a:fillRect/>
                </a:stretch>
              </p:blipFill>
              <p:spPr>
                <a:xfrm>
                  <a:off x="9960059" y="2945851"/>
                  <a:ext cx="141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1" name="Freihand 340">
                  <a:extLst>
                    <a:ext uri="{FF2B5EF4-FFF2-40B4-BE49-F238E27FC236}">
                      <a16:creationId xmlns:a16="http://schemas.microsoft.com/office/drawing/2014/main" id="{F877642B-A326-4F87-8EFE-78C2E4A16376}"/>
                    </a:ext>
                  </a:extLst>
                </p14:cNvPr>
                <p14:cNvContentPartPr/>
                <p14:nvPr/>
              </p14:nvContentPartPr>
              <p14:xfrm>
                <a:off x="10075259" y="2931091"/>
                <a:ext cx="38520" cy="60120"/>
              </p14:xfrm>
            </p:contentPart>
          </mc:Choice>
          <mc:Fallback>
            <p:pic>
              <p:nvPicPr>
                <p:cNvPr id="341" name="Freihand 340">
                  <a:extLst>
                    <a:ext uri="{FF2B5EF4-FFF2-40B4-BE49-F238E27FC236}">
                      <a16:creationId xmlns:a16="http://schemas.microsoft.com/office/drawing/2014/main" id="{F877642B-A326-4F87-8EFE-78C2E4A16376}"/>
                    </a:ext>
                  </a:extLst>
                </p:cNvPr>
                <p:cNvPicPr/>
                <p:nvPr/>
              </p:nvPicPr>
              <p:blipFill>
                <a:blip r:embed="rId525"/>
                <a:stretch>
                  <a:fillRect/>
                </a:stretch>
              </p:blipFill>
              <p:spPr>
                <a:xfrm>
                  <a:off x="10070939" y="2926771"/>
                  <a:ext cx="47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2" name="Freihand 341">
                  <a:extLst>
                    <a:ext uri="{FF2B5EF4-FFF2-40B4-BE49-F238E27FC236}">
                      <a16:creationId xmlns:a16="http://schemas.microsoft.com/office/drawing/2014/main" id="{E5F82594-586D-44D2-9B30-F95E140801F5}"/>
                    </a:ext>
                  </a:extLst>
                </p14:cNvPr>
                <p14:cNvContentPartPr/>
                <p14:nvPr/>
              </p14:nvContentPartPr>
              <p14:xfrm>
                <a:off x="10124939" y="3007411"/>
                <a:ext cx="95400" cy="43200"/>
              </p14:xfrm>
            </p:contentPart>
          </mc:Choice>
          <mc:Fallback>
            <p:pic>
              <p:nvPicPr>
                <p:cNvPr id="342" name="Freihand 341">
                  <a:extLst>
                    <a:ext uri="{FF2B5EF4-FFF2-40B4-BE49-F238E27FC236}">
                      <a16:creationId xmlns:a16="http://schemas.microsoft.com/office/drawing/2014/main" id="{E5F82594-586D-44D2-9B30-F95E140801F5}"/>
                    </a:ext>
                  </a:extLst>
                </p:cNvPr>
                <p:cNvPicPr/>
                <p:nvPr/>
              </p:nvPicPr>
              <p:blipFill>
                <a:blip r:embed="rId527"/>
                <a:stretch>
                  <a:fillRect/>
                </a:stretch>
              </p:blipFill>
              <p:spPr>
                <a:xfrm>
                  <a:off x="10120619" y="3003091"/>
                  <a:ext cx="104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3" name="Freihand 342">
                  <a:extLst>
                    <a:ext uri="{FF2B5EF4-FFF2-40B4-BE49-F238E27FC236}">
                      <a16:creationId xmlns:a16="http://schemas.microsoft.com/office/drawing/2014/main" id="{5FFF4951-004E-468B-8852-8B760B21F8ED}"/>
                    </a:ext>
                  </a:extLst>
                </p14:cNvPr>
                <p14:cNvContentPartPr/>
                <p14:nvPr/>
              </p14:nvContentPartPr>
              <p14:xfrm>
                <a:off x="10396739" y="3009211"/>
                <a:ext cx="18000" cy="62280"/>
              </p14:xfrm>
            </p:contentPart>
          </mc:Choice>
          <mc:Fallback>
            <p:pic>
              <p:nvPicPr>
                <p:cNvPr id="343" name="Freihand 342">
                  <a:extLst>
                    <a:ext uri="{FF2B5EF4-FFF2-40B4-BE49-F238E27FC236}">
                      <a16:creationId xmlns:a16="http://schemas.microsoft.com/office/drawing/2014/main" id="{5FFF4951-004E-468B-8852-8B760B21F8ED}"/>
                    </a:ext>
                  </a:extLst>
                </p:cNvPr>
                <p:cNvPicPr/>
                <p:nvPr/>
              </p:nvPicPr>
              <p:blipFill>
                <a:blip r:embed="rId529"/>
                <a:stretch>
                  <a:fillRect/>
                </a:stretch>
              </p:blipFill>
              <p:spPr>
                <a:xfrm>
                  <a:off x="10392419" y="3004891"/>
                  <a:ext cx="26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4" name="Freihand 343">
                  <a:extLst>
                    <a:ext uri="{FF2B5EF4-FFF2-40B4-BE49-F238E27FC236}">
                      <a16:creationId xmlns:a16="http://schemas.microsoft.com/office/drawing/2014/main" id="{CC3312BE-A0DD-4B6F-9B57-81108F8E6F33}"/>
                    </a:ext>
                  </a:extLst>
                </p14:cNvPr>
                <p14:cNvContentPartPr/>
                <p14:nvPr/>
              </p14:nvContentPartPr>
              <p14:xfrm>
                <a:off x="10390259" y="2965291"/>
                <a:ext cx="20520" cy="18000"/>
              </p14:xfrm>
            </p:contentPart>
          </mc:Choice>
          <mc:Fallback>
            <p:pic>
              <p:nvPicPr>
                <p:cNvPr id="344" name="Freihand 343">
                  <a:extLst>
                    <a:ext uri="{FF2B5EF4-FFF2-40B4-BE49-F238E27FC236}">
                      <a16:creationId xmlns:a16="http://schemas.microsoft.com/office/drawing/2014/main" id="{CC3312BE-A0DD-4B6F-9B57-81108F8E6F33}"/>
                    </a:ext>
                  </a:extLst>
                </p:cNvPr>
                <p:cNvPicPr/>
                <p:nvPr/>
              </p:nvPicPr>
              <p:blipFill>
                <a:blip r:embed="rId531"/>
                <a:stretch>
                  <a:fillRect/>
                </a:stretch>
              </p:blipFill>
              <p:spPr>
                <a:xfrm>
                  <a:off x="10385939" y="2960971"/>
                  <a:ext cx="29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5" name="Freihand 344">
                  <a:extLst>
                    <a:ext uri="{FF2B5EF4-FFF2-40B4-BE49-F238E27FC236}">
                      <a16:creationId xmlns:a16="http://schemas.microsoft.com/office/drawing/2014/main" id="{842E208A-A18D-4C8F-87AE-E829324598C6}"/>
                    </a:ext>
                  </a:extLst>
                </p14:cNvPr>
                <p14:cNvContentPartPr/>
                <p14:nvPr/>
              </p14:nvContentPartPr>
              <p14:xfrm>
                <a:off x="10447499" y="3001651"/>
                <a:ext cx="92520" cy="69840"/>
              </p14:xfrm>
            </p:contentPart>
          </mc:Choice>
          <mc:Fallback>
            <p:pic>
              <p:nvPicPr>
                <p:cNvPr id="345" name="Freihand 344">
                  <a:extLst>
                    <a:ext uri="{FF2B5EF4-FFF2-40B4-BE49-F238E27FC236}">
                      <a16:creationId xmlns:a16="http://schemas.microsoft.com/office/drawing/2014/main" id="{842E208A-A18D-4C8F-87AE-E829324598C6}"/>
                    </a:ext>
                  </a:extLst>
                </p:cNvPr>
                <p:cNvPicPr/>
                <p:nvPr/>
              </p:nvPicPr>
              <p:blipFill>
                <a:blip r:embed="rId533"/>
                <a:stretch>
                  <a:fillRect/>
                </a:stretch>
              </p:blipFill>
              <p:spPr>
                <a:xfrm>
                  <a:off x="10443179" y="2997331"/>
                  <a:ext cx="10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0" name="Freihand 349">
                  <a:extLst>
                    <a:ext uri="{FF2B5EF4-FFF2-40B4-BE49-F238E27FC236}">
                      <a16:creationId xmlns:a16="http://schemas.microsoft.com/office/drawing/2014/main" id="{D5D7C685-AFDD-4809-863E-CAEF6808F69A}"/>
                    </a:ext>
                  </a:extLst>
                </p14:cNvPr>
                <p14:cNvContentPartPr/>
                <p14:nvPr/>
              </p14:nvContentPartPr>
              <p14:xfrm>
                <a:off x="10682219" y="3015691"/>
                <a:ext cx="109800" cy="65880"/>
              </p14:xfrm>
            </p:contentPart>
          </mc:Choice>
          <mc:Fallback>
            <p:pic>
              <p:nvPicPr>
                <p:cNvPr id="350" name="Freihand 349">
                  <a:extLst>
                    <a:ext uri="{FF2B5EF4-FFF2-40B4-BE49-F238E27FC236}">
                      <a16:creationId xmlns:a16="http://schemas.microsoft.com/office/drawing/2014/main" id="{D5D7C685-AFDD-4809-863E-CAEF6808F69A}"/>
                    </a:ext>
                  </a:extLst>
                </p:cNvPr>
                <p:cNvPicPr/>
                <p:nvPr/>
              </p:nvPicPr>
              <p:blipFill>
                <a:blip r:embed="rId535"/>
                <a:stretch>
                  <a:fillRect/>
                </a:stretch>
              </p:blipFill>
              <p:spPr>
                <a:xfrm>
                  <a:off x="10677899" y="3011371"/>
                  <a:ext cx="118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1" name="Freihand 350">
                  <a:extLst>
                    <a:ext uri="{FF2B5EF4-FFF2-40B4-BE49-F238E27FC236}">
                      <a16:creationId xmlns:a16="http://schemas.microsoft.com/office/drawing/2014/main" id="{40663209-5947-4296-B65F-6A3E62A2D196}"/>
                    </a:ext>
                  </a:extLst>
                </p14:cNvPr>
                <p14:cNvContentPartPr/>
                <p14:nvPr/>
              </p14:nvContentPartPr>
              <p14:xfrm>
                <a:off x="10837739" y="3010651"/>
                <a:ext cx="214920" cy="46800"/>
              </p14:xfrm>
            </p:contentPart>
          </mc:Choice>
          <mc:Fallback>
            <p:pic>
              <p:nvPicPr>
                <p:cNvPr id="351" name="Freihand 350">
                  <a:extLst>
                    <a:ext uri="{FF2B5EF4-FFF2-40B4-BE49-F238E27FC236}">
                      <a16:creationId xmlns:a16="http://schemas.microsoft.com/office/drawing/2014/main" id="{40663209-5947-4296-B65F-6A3E62A2D196}"/>
                    </a:ext>
                  </a:extLst>
                </p:cNvPr>
                <p:cNvPicPr/>
                <p:nvPr/>
              </p:nvPicPr>
              <p:blipFill>
                <a:blip r:embed="rId537"/>
                <a:stretch>
                  <a:fillRect/>
                </a:stretch>
              </p:blipFill>
              <p:spPr>
                <a:xfrm>
                  <a:off x="10833419" y="3006331"/>
                  <a:ext cx="223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2" name="Freihand 351">
                  <a:extLst>
                    <a:ext uri="{FF2B5EF4-FFF2-40B4-BE49-F238E27FC236}">
                      <a16:creationId xmlns:a16="http://schemas.microsoft.com/office/drawing/2014/main" id="{6871632C-D208-41D4-9644-BD00998CC11D}"/>
                    </a:ext>
                  </a:extLst>
                </p14:cNvPr>
                <p14:cNvContentPartPr/>
                <p14:nvPr/>
              </p14:nvContentPartPr>
              <p14:xfrm>
                <a:off x="11024579" y="2947291"/>
                <a:ext cx="360" cy="360"/>
              </p14:xfrm>
            </p:contentPart>
          </mc:Choice>
          <mc:Fallback>
            <p:pic>
              <p:nvPicPr>
                <p:cNvPr id="352" name="Freihand 351">
                  <a:extLst>
                    <a:ext uri="{FF2B5EF4-FFF2-40B4-BE49-F238E27FC236}">
                      <a16:creationId xmlns:a16="http://schemas.microsoft.com/office/drawing/2014/main" id="{6871632C-D208-41D4-9644-BD00998CC11D}"/>
                    </a:ext>
                  </a:extLst>
                </p:cNvPr>
                <p:cNvPicPr/>
                <p:nvPr/>
              </p:nvPicPr>
              <p:blipFill>
                <a:blip r:embed="rId36"/>
                <a:stretch>
                  <a:fillRect/>
                </a:stretch>
              </p:blipFill>
              <p:spPr>
                <a:xfrm>
                  <a:off x="11020259" y="2942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3" name="Freihand 352">
                  <a:extLst>
                    <a:ext uri="{FF2B5EF4-FFF2-40B4-BE49-F238E27FC236}">
                      <a16:creationId xmlns:a16="http://schemas.microsoft.com/office/drawing/2014/main" id="{7E5E5D9B-7273-4793-8A5C-C2827A60875A}"/>
                    </a:ext>
                  </a:extLst>
                </p14:cNvPr>
                <p14:cNvContentPartPr/>
                <p14:nvPr/>
              </p14:nvContentPartPr>
              <p14:xfrm>
                <a:off x="11121059" y="2987251"/>
                <a:ext cx="87480" cy="85320"/>
              </p14:xfrm>
            </p:contentPart>
          </mc:Choice>
          <mc:Fallback>
            <p:pic>
              <p:nvPicPr>
                <p:cNvPr id="353" name="Freihand 352">
                  <a:extLst>
                    <a:ext uri="{FF2B5EF4-FFF2-40B4-BE49-F238E27FC236}">
                      <a16:creationId xmlns:a16="http://schemas.microsoft.com/office/drawing/2014/main" id="{7E5E5D9B-7273-4793-8A5C-C2827A60875A}"/>
                    </a:ext>
                  </a:extLst>
                </p:cNvPr>
                <p:cNvPicPr/>
                <p:nvPr/>
              </p:nvPicPr>
              <p:blipFill>
                <a:blip r:embed="rId540"/>
                <a:stretch>
                  <a:fillRect/>
                </a:stretch>
              </p:blipFill>
              <p:spPr>
                <a:xfrm>
                  <a:off x="11116739" y="2982931"/>
                  <a:ext cx="96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4" name="Freihand 353">
                  <a:extLst>
                    <a:ext uri="{FF2B5EF4-FFF2-40B4-BE49-F238E27FC236}">
                      <a16:creationId xmlns:a16="http://schemas.microsoft.com/office/drawing/2014/main" id="{062D7381-AEA8-4061-B77D-938CFD769857}"/>
                    </a:ext>
                  </a:extLst>
                </p14:cNvPr>
                <p14:cNvContentPartPr/>
                <p14:nvPr/>
              </p14:nvContentPartPr>
              <p14:xfrm>
                <a:off x="11225459" y="2913451"/>
                <a:ext cx="41400" cy="143280"/>
              </p14:xfrm>
            </p:contentPart>
          </mc:Choice>
          <mc:Fallback>
            <p:pic>
              <p:nvPicPr>
                <p:cNvPr id="354" name="Freihand 353">
                  <a:extLst>
                    <a:ext uri="{FF2B5EF4-FFF2-40B4-BE49-F238E27FC236}">
                      <a16:creationId xmlns:a16="http://schemas.microsoft.com/office/drawing/2014/main" id="{062D7381-AEA8-4061-B77D-938CFD769857}"/>
                    </a:ext>
                  </a:extLst>
                </p:cNvPr>
                <p:cNvPicPr/>
                <p:nvPr/>
              </p:nvPicPr>
              <p:blipFill>
                <a:blip r:embed="rId542"/>
                <a:stretch>
                  <a:fillRect/>
                </a:stretch>
              </p:blipFill>
              <p:spPr>
                <a:xfrm>
                  <a:off x="11221139" y="2909131"/>
                  <a:ext cx="50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5" name="Freihand 354">
                  <a:extLst>
                    <a:ext uri="{FF2B5EF4-FFF2-40B4-BE49-F238E27FC236}">
                      <a16:creationId xmlns:a16="http://schemas.microsoft.com/office/drawing/2014/main" id="{D65CCC75-C194-4D3C-B5B4-E48BAC3E0604}"/>
                    </a:ext>
                  </a:extLst>
                </p14:cNvPr>
                <p14:cNvContentPartPr/>
                <p14:nvPr/>
              </p14:nvContentPartPr>
              <p14:xfrm>
                <a:off x="11298179" y="2894371"/>
                <a:ext cx="93240" cy="157680"/>
              </p14:xfrm>
            </p:contentPart>
          </mc:Choice>
          <mc:Fallback>
            <p:pic>
              <p:nvPicPr>
                <p:cNvPr id="355" name="Freihand 354">
                  <a:extLst>
                    <a:ext uri="{FF2B5EF4-FFF2-40B4-BE49-F238E27FC236}">
                      <a16:creationId xmlns:a16="http://schemas.microsoft.com/office/drawing/2014/main" id="{D65CCC75-C194-4D3C-B5B4-E48BAC3E0604}"/>
                    </a:ext>
                  </a:extLst>
                </p:cNvPr>
                <p:cNvPicPr/>
                <p:nvPr/>
              </p:nvPicPr>
              <p:blipFill>
                <a:blip r:embed="rId544"/>
                <a:stretch>
                  <a:fillRect/>
                </a:stretch>
              </p:blipFill>
              <p:spPr>
                <a:xfrm>
                  <a:off x="11293859" y="2890051"/>
                  <a:ext cx="101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6" name="Freihand 355">
                  <a:extLst>
                    <a:ext uri="{FF2B5EF4-FFF2-40B4-BE49-F238E27FC236}">
                      <a16:creationId xmlns:a16="http://schemas.microsoft.com/office/drawing/2014/main" id="{78B3CFAF-DE0B-4993-AF69-9A87EC60BB2E}"/>
                    </a:ext>
                  </a:extLst>
                </p14:cNvPr>
                <p14:cNvContentPartPr/>
                <p14:nvPr/>
              </p14:nvContentPartPr>
              <p14:xfrm>
                <a:off x="11370899" y="2984371"/>
                <a:ext cx="84600" cy="59760"/>
              </p14:xfrm>
            </p:contentPart>
          </mc:Choice>
          <mc:Fallback>
            <p:pic>
              <p:nvPicPr>
                <p:cNvPr id="356" name="Freihand 355">
                  <a:extLst>
                    <a:ext uri="{FF2B5EF4-FFF2-40B4-BE49-F238E27FC236}">
                      <a16:creationId xmlns:a16="http://schemas.microsoft.com/office/drawing/2014/main" id="{78B3CFAF-DE0B-4993-AF69-9A87EC60BB2E}"/>
                    </a:ext>
                  </a:extLst>
                </p:cNvPr>
                <p:cNvPicPr/>
                <p:nvPr/>
              </p:nvPicPr>
              <p:blipFill>
                <a:blip r:embed="rId546"/>
                <a:stretch>
                  <a:fillRect/>
                </a:stretch>
              </p:blipFill>
              <p:spPr>
                <a:xfrm>
                  <a:off x="11366579" y="2980051"/>
                  <a:ext cx="93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7" name="Freihand 356">
                  <a:extLst>
                    <a:ext uri="{FF2B5EF4-FFF2-40B4-BE49-F238E27FC236}">
                      <a16:creationId xmlns:a16="http://schemas.microsoft.com/office/drawing/2014/main" id="{2EEBF4C1-DA0D-4267-ADC1-E6D018768AC6}"/>
                    </a:ext>
                  </a:extLst>
                </p14:cNvPr>
                <p14:cNvContentPartPr/>
                <p14:nvPr/>
              </p14:nvContentPartPr>
              <p14:xfrm>
                <a:off x="11468819" y="2980771"/>
                <a:ext cx="74880" cy="50400"/>
              </p14:xfrm>
            </p:contentPart>
          </mc:Choice>
          <mc:Fallback>
            <p:pic>
              <p:nvPicPr>
                <p:cNvPr id="357" name="Freihand 356">
                  <a:extLst>
                    <a:ext uri="{FF2B5EF4-FFF2-40B4-BE49-F238E27FC236}">
                      <a16:creationId xmlns:a16="http://schemas.microsoft.com/office/drawing/2014/main" id="{2EEBF4C1-DA0D-4267-ADC1-E6D018768AC6}"/>
                    </a:ext>
                  </a:extLst>
                </p:cNvPr>
                <p:cNvPicPr/>
                <p:nvPr/>
              </p:nvPicPr>
              <p:blipFill>
                <a:blip r:embed="rId548"/>
                <a:stretch>
                  <a:fillRect/>
                </a:stretch>
              </p:blipFill>
              <p:spPr>
                <a:xfrm>
                  <a:off x="11464499" y="2976451"/>
                  <a:ext cx="83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8" name="Freihand 357">
                  <a:extLst>
                    <a:ext uri="{FF2B5EF4-FFF2-40B4-BE49-F238E27FC236}">
                      <a16:creationId xmlns:a16="http://schemas.microsoft.com/office/drawing/2014/main" id="{59C07D26-63C0-4AB7-BC21-4EDD55BA0D8B}"/>
                    </a:ext>
                  </a:extLst>
                </p14:cNvPr>
                <p14:cNvContentPartPr/>
                <p14:nvPr/>
              </p14:nvContentPartPr>
              <p14:xfrm>
                <a:off x="11563499" y="2962771"/>
                <a:ext cx="162360" cy="62280"/>
              </p14:xfrm>
            </p:contentPart>
          </mc:Choice>
          <mc:Fallback>
            <p:pic>
              <p:nvPicPr>
                <p:cNvPr id="358" name="Freihand 357">
                  <a:extLst>
                    <a:ext uri="{FF2B5EF4-FFF2-40B4-BE49-F238E27FC236}">
                      <a16:creationId xmlns:a16="http://schemas.microsoft.com/office/drawing/2014/main" id="{59C07D26-63C0-4AB7-BC21-4EDD55BA0D8B}"/>
                    </a:ext>
                  </a:extLst>
                </p:cNvPr>
                <p:cNvPicPr/>
                <p:nvPr/>
              </p:nvPicPr>
              <p:blipFill>
                <a:blip r:embed="rId550"/>
                <a:stretch>
                  <a:fillRect/>
                </a:stretch>
              </p:blipFill>
              <p:spPr>
                <a:xfrm>
                  <a:off x="11559179" y="2958451"/>
                  <a:ext cx="171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9" name="Freihand 358">
                  <a:extLst>
                    <a:ext uri="{FF2B5EF4-FFF2-40B4-BE49-F238E27FC236}">
                      <a16:creationId xmlns:a16="http://schemas.microsoft.com/office/drawing/2014/main" id="{D592A42B-5D53-4C2B-A6AA-6637C25188A5}"/>
                    </a:ext>
                  </a:extLst>
                </p14:cNvPr>
                <p14:cNvContentPartPr/>
                <p14:nvPr/>
              </p14:nvContentPartPr>
              <p14:xfrm>
                <a:off x="11686619" y="2933971"/>
                <a:ext cx="99000" cy="83160"/>
              </p14:xfrm>
            </p:contentPart>
          </mc:Choice>
          <mc:Fallback>
            <p:pic>
              <p:nvPicPr>
                <p:cNvPr id="359" name="Freihand 358">
                  <a:extLst>
                    <a:ext uri="{FF2B5EF4-FFF2-40B4-BE49-F238E27FC236}">
                      <a16:creationId xmlns:a16="http://schemas.microsoft.com/office/drawing/2014/main" id="{D592A42B-5D53-4C2B-A6AA-6637C25188A5}"/>
                    </a:ext>
                  </a:extLst>
                </p:cNvPr>
                <p:cNvPicPr/>
                <p:nvPr/>
              </p:nvPicPr>
              <p:blipFill>
                <a:blip r:embed="rId552"/>
                <a:stretch>
                  <a:fillRect/>
                </a:stretch>
              </p:blipFill>
              <p:spPr>
                <a:xfrm>
                  <a:off x="11682299" y="2929651"/>
                  <a:ext cx="107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1" name="Freihand 360">
                  <a:extLst>
                    <a:ext uri="{FF2B5EF4-FFF2-40B4-BE49-F238E27FC236}">
                      <a16:creationId xmlns:a16="http://schemas.microsoft.com/office/drawing/2014/main" id="{2DE6F481-B76B-494B-98E9-4361BD8DAFCF}"/>
                    </a:ext>
                  </a:extLst>
                </p14:cNvPr>
                <p14:cNvContentPartPr/>
                <p14:nvPr/>
              </p14:nvContentPartPr>
              <p14:xfrm>
                <a:off x="11791379" y="2858731"/>
                <a:ext cx="168480" cy="293400"/>
              </p14:xfrm>
            </p:contentPart>
          </mc:Choice>
          <mc:Fallback>
            <p:pic>
              <p:nvPicPr>
                <p:cNvPr id="361" name="Freihand 360">
                  <a:extLst>
                    <a:ext uri="{FF2B5EF4-FFF2-40B4-BE49-F238E27FC236}">
                      <a16:creationId xmlns:a16="http://schemas.microsoft.com/office/drawing/2014/main" id="{2DE6F481-B76B-494B-98E9-4361BD8DAFCF}"/>
                    </a:ext>
                  </a:extLst>
                </p:cNvPr>
                <p:cNvPicPr/>
                <p:nvPr/>
              </p:nvPicPr>
              <p:blipFill>
                <a:blip r:embed="rId554"/>
                <a:stretch>
                  <a:fillRect/>
                </a:stretch>
              </p:blipFill>
              <p:spPr>
                <a:xfrm>
                  <a:off x="11787059" y="2854411"/>
                  <a:ext cx="17712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3" name="Freihand 362">
                  <a:extLst>
                    <a:ext uri="{FF2B5EF4-FFF2-40B4-BE49-F238E27FC236}">
                      <a16:creationId xmlns:a16="http://schemas.microsoft.com/office/drawing/2014/main" id="{39B78B9A-13FB-48D6-BE19-9210BCEFD2CC}"/>
                    </a:ext>
                  </a:extLst>
                </p14:cNvPr>
                <p14:cNvContentPartPr/>
                <p14:nvPr/>
              </p14:nvContentPartPr>
              <p14:xfrm>
                <a:off x="7592699" y="3289651"/>
                <a:ext cx="217800" cy="187560"/>
              </p14:xfrm>
            </p:contentPart>
          </mc:Choice>
          <mc:Fallback>
            <p:pic>
              <p:nvPicPr>
                <p:cNvPr id="363" name="Freihand 362">
                  <a:extLst>
                    <a:ext uri="{FF2B5EF4-FFF2-40B4-BE49-F238E27FC236}">
                      <a16:creationId xmlns:a16="http://schemas.microsoft.com/office/drawing/2014/main" id="{39B78B9A-13FB-48D6-BE19-9210BCEFD2CC}"/>
                    </a:ext>
                  </a:extLst>
                </p:cNvPr>
                <p:cNvPicPr/>
                <p:nvPr/>
              </p:nvPicPr>
              <p:blipFill>
                <a:blip r:embed="rId556"/>
                <a:stretch>
                  <a:fillRect/>
                </a:stretch>
              </p:blipFill>
              <p:spPr>
                <a:xfrm>
                  <a:off x="7588379" y="3285331"/>
                  <a:ext cx="226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4" name="Freihand 363">
                  <a:extLst>
                    <a:ext uri="{FF2B5EF4-FFF2-40B4-BE49-F238E27FC236}">
                      <a16:creationId xmlns:a16="http://schemas.microsoft.com/office/drawing/2014/main" id="{4919B33A-75B6-4056-B2D0-56644F59FC95}"/>
                    </a:ext>
                  </a:extLst>
                </p14:cNvPr>
                <p14:cNvContentPartPr/>
                <p14:nvPr/>
              </p14:nvContentPartPr>
              <p14:xfrm>
                <a:off x="7931459" y="3320251"/>
                <a:ext cx="79920" cy="155160"/>
              </p14:xfrm>
            </p:contentPart>
          </mc:Choice>
          <mc:Fallback>
            <p:pic>
              <p:nvPicPr>
                <p:cNvPr id="364" name="Freihand 363">
                  <a:extLst>
                    <a:ext uri="{FF2B5EF4-FFF2-40B4-BE49-F238E27FC236}">
                      <a16:creationId xmlns:a16="http://schemas.microsoft.com/office/drawing/2014/main" id="{4919B33A-75B6-4056-B2D0-56644F59FC95}"/>
                    </a:ext>
                  </a:extLst>
                </p:cNvPr>
                <p:cNvPicPr/>
                <p:nvPr/>
              </p:nvPicPr>
              <p:blipFill>
                <a:blip r:embed="rId558"/>
                <a:stretch>
                  <a:fillRect/>
                </a:stretch>
              </p:blipFill>
              <p:spPr>
                <a:xfrm>
                  <a:off x="7927139" y="3315931"/>
                  <a:ext cx="88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5" name="Freihand 364">
                  <a:extLst>
                    <a:ext uri="{FF2B5EF4-FFF2-40B4-BE49-F238E27FC236}">
                      <a16:creationId xmlns:a16="http://schemas.microsoft.com/office/drawing/2014/main" id="{974B713D-E3E4-4C86-B117-DA6F902053F8}"/>
                    </a:ext>
                  </a:extLst>
                </p14:cNvPr>
                <p14:cNvContentPartPr/>
                <p14:nvPr/>
              </p14:nvContentPartPr>
              <p14:xfrm>
                <a:off x="8047019" y="3368851"/>
                <a:ext cx="95400" cy="85680"/>
              </p14:xfrm>
            </p:contentPart>
          </mc:Choice>
          <mc:Fallback>
            <p:pic>
              <p:nvPicPr>
                <p:cNvPr id="365" name="Freihand 364">
                  <a:extLst>
                    <a:ext uri="{FF2B5EF4-FFF2-40B4-BE49-F238E27FC236}">
                      <a16:creationId xmlns:a16="http://schemas.microsoft.com/office/drawing/2014/main" id="{974B713D-E3E4-4C86-B117-DA6F902053F8}"/>
                    </a:ext>
                  </a:extLst>
                </p:cNvPr>
                <p:cNvPicPr/>
                <p:nvPr/>
              </p:nvPicPr>
              <p:blipFill>
                <a:blip r:embed="rId560"/>
                <a:stretch>
                  <a:fillRect/>
                </a:stretch>
              </p:blipFill>
              <p:spPr>
                <a:xfrm>
                  <a:off x="8042699" y="3364531"/>
                  <a:ext cx="10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6" name="Freihand 365">
                  <a:extLst>
                    <a:ext uri="{FF2B5EF4-FFF2-40B4-BE49-F238E27FC236}">
                      <a16:creationId xmlns:a16="http://schemas.microsoft.com/office/drawing/2014/main" id="{B349F028-59A6-4CB1-9AC1-5796E464967F}"/>
                    </a:ext>
                  </a:extLst>
                </p14:cNvPr>
                <p14:cNvContentPartPr/>
                <p14:nvPr/>
              </p14:nvContentPartPr>
              <p14:xfrm>
                <a:off x="8156099" y="3363811"/>
                <a:ext cx="97200" cy="106920"/>
              </p14:xfrm>
            </p:contentPart>
          </mc:Choice>
          <mc:Fallback>
            <p:pic>
              <p:nvPicPr>
                <p:cNvPr id="366" name="Freihand 365">
                  <a:extLst>
                    <a:ext uri="{FF2B5EF4-FFF2-40B4-BE49-F238E27FC236}">
                      <a16:creationId xmlns:a16="http://schemas.microsoft.com/office/drawing/2014/main" id="{B349F028-59A6-4CB1-9AC1-5796E464967F}"/>
                    </a:ext>
                  </a:extLst>
                </p:cNvPr>
                <p:cNvPicPr/>
                <p:nvPr/>
              </p:nvPicPr>
              <p:blipFill>
                <a:blip r:embed="rId562"/>
                <a:stretch>
                  <a:fillRect/>
                </a:stretch>
              </p:blipFill>
              <p:spPr>
                <a:xfrm>
                  <a:off x="8151779" y="3359491"/>
                  <a:ext cx="1058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7" name="Freihand 366">
                  <a:extLst>
                    <a:ext uri="{FF2B5EF4-FFF2-40B4-BE49-F238E27FC236}">
                      <a16:creationId xmlns:a16="http://schemas.microsoft.com/office/drawing/2014/main" id="{5AE0DCCD-8BD4-46DF-BF28-A9EC175B34C5}"/>
                    </a:ext>
                  </a:extLst>
                </p14:cNvPr>
                <p14:cNvContentPartPr/>
                <p14:nvPr/>
              </p14:nvContentPartPr>
              <p14:xfrm>
                <a:off x="8243219" y="3295411"/>
                <a:ext cx="114480" cy="157320"/>
              </p14:xfrm>
            </p:contentPart>
          </mc:Choice>
          <mc:Fallback>
            <p:pic>
              <p:nvPicPr>
                <p:cNvPr id="367" name="Freihand 366">
                  <a:extLst>
                    <a:ext uri="{FF2B5EF4-FFF2-40B4-BE49-F238E27FC236}">
                      <a16:creationId xmlns:a16="http://schemas.microsoft.com/office/drawing/2014/main" id="{5AE0DCCD-8BD4-46DF-BF28-A9EC175B34C5}"/>
                    </a:ext>
                  </a:extLst>
                </p:cNvPr>
                <p:cNvPicPr/>
                <p:nvPr/>
              </p:nvPicPr>
              <p:blipFill>
                <a:blip r:embed="rId564"/>
                <a:stretch>
                  <a:fillRect/>
                </a:stretch>
              </p:blipFill>
              <p:spPr>
                <a:xfrm>
                  <a:off x="8238899" y="3291091"/>
                  <a:ext cx="1231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8" name="Freihand 367">
                  <a:extLst>
                    <a:ext uri="{FF2B5EF4-FFF2-40B4-BE49-F238E27FC236}">
                      <a16:creationId xmlns:a16="http://schemas.microsoft.com/office/drawing/2014/main" id="{0CE01BF2-8BBC-4ABD-86D4-AE8ED323F70F}"/>
                    </a:ext>
                  </a:extLst>
                </p14:cNvPr>
                <p14:cNvContentPartPr/>
                <p14:nvPr/>
              </p14:nvContentPartPr>
              <p14:xfrm>
                <a:off x="8464259" y="3360571"/>
                <a:ext cx="282960" cy="89280"/>
              </p14:xfrm>
            </p:contentPart>
          </mc:Choice>
          <mc:Fallback>
            <p:pic>
              <p:nvPicPr>
                <p:cNvPr id="368" name="Freihand 367">
                  <a:extLst>
                    <a:ext uri="{FF2B5EF4-FFF2-40B4-BE49-F238E27FC236}">
                      <a16:creationId xmlns:a16="http://schemas.microsoft.com/office/drawing/2014/main" id="{0CE01BF2-8BBC-4ABD-86D4-AE8ED323F70F}"/>
                    </a:ext>
                  </a:extLst>
                </p:cNvPr>
                <p:cNvPicPr/>
                <p:nvPr/>
              </p:nvPicPr>
              <p:blipFill>
                <a:blip r:embed="rId566"/>
                <a:stretch>
                  <a:fillRect/>
                </a:stretch>
              </p:blipFill>
              <p:spPr>
                <a:xfrm>
                  <a:off x="8459939" y="3356251"/>
                  <a:ext cx="291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9" name="Freihand 368">
                  <a:extLst>
                    <a:ext uri="{FF2B5EF4-FFF2-40B4-BE49-F238E27FC236}">
                      <a16:creationId xmlns:a16="http://schemas.microsoft.com/office/drawing/2014/main" id="{9B52C790-9B61-44F4-B308-9E3D3BBD0E97}"/>
                    </a:ext>
                  </a:extLst>
                </p14:cNvPr>
                <p14:cNvContentPartPr/>
                <p14:nvPr/>
              </p14:nvContentPartPr>
              <p14:xfrm>
                <a:off x="8791139" y="3373891"/>
                <a:ext cx="82800" cy="75960"/>
              </p14:xfrm>
            </p:contentPart>
          </mc:Choice>
          <mc:Fallback>
            <p:pic>
              <p:nvPicPr>
                <p:cNvPr id="369" name="Freihand 368">
                  <a:extLst>
                    <a:ext uri="{FF2B5EF4-FFF2-40B4-BE49-F238E27FC236}">
                      <a16:creationId xmlns:a16="http://schemas.microsoft.com/office/drawing/2014/main" id="{9B52C790-9B61-44F4-B308-9E3D3BBD0E97}"/>
                    </a:ext>
                  </a:extLst>
                </p:cNvPr>
                <p:cNvPicPr/>
                <p:nvPr/>
              </p:nvPicPr>
              <p:blipFill>
                <a:blip r:embed="rId568"/>
                <a:stretch>
                  <a:fillRect/>
                </a:stretch>
              </p:blipFill>
              <p:spPr>
                <a:xfrm>
                  <a:off x="8786819" y="3369571"/>
                  <a:ext cx="91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0" name="Freihand 369">
                  <a:extLst>
                    <a:ext uri="{FF2B5EF4-FFF2-40B4-BE49-F238E27FC236}">
                      <a16:creationId xmlns:a16="http://schemas.microsoft.com/office/drawing/2014/main" id="{B800A223-C307-4B91-A714-0E634FCD9E47}"/>
                    </a:ext>
                  </a:extLst>
                </p14:cNvPr>
                <p14:cNvContentPartPr/>
                <p14:nvPr/>
              </p14:nvContentPartPr>
              <p14:xfrm>
                <a:off x="8904179" y="3376411"/>
                <a:ext cx="213120" cy="96120"/>
              </p14:xfrm>
            </p:contentPart>
          </mc:Choice>
          <mc:Fallback>
            <p:pic>
              <p:nvPicPr>
                <p:cNvPr id="370" name="Freihand 369">
                  <a:extLst>
                    <a:ext uri="{FF2B5EF4-FFF2-40B4-BE49-F238E27FC236}">
                      <a16:creationId xmlns:a16="http://schemas.microsoft.com/office/drawing/2014/main" id="{B800A223-C307-4B91-A714-0E634FCD9E47}"/>
                    </a:ext>
                  </a:extLst>
                </p:cNvPr>
                <p:cNvPicPr/>
                <p:nvPr/>
              </p:nvPicPr>
              <p:blipFill>
                <a:blip r:embed="rId570"/>
                <a:stretch>
                  <a:fillRect/>
                </a:stretch>
              </p:blipFill>
              <p:spPr>
                <a:xfrm>
                  <a:off x="8899859" y="3372091"/>
                  <a:ext cx="221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1" name="Freihand 370">
                  <a:extLst>
                    <a:ext uri="{FF2B5EF4-FFF2-40B4-BE49-F238E27FC236}">
                      <a16:creationId xmlns:a16="http://schemas.microsoft.com/office/drawing/2014/main" id="{529A8791-D5FA-4B15-905B-578C64687174}"/>
                    </a:ext>
                  </a:extLst>
                </p14:cNvPr>
                <p14:cNvContentPartPr/>
                <p14:nvPr/>
              </p14:nvContentPartPr>
              <p14:xfrm>
                <a:off x="9151139" y="3360931"/>
                <a:ext cx="150840" cy="76680"/>
              </p14:xfrm>
            </p:contentPart>
          </mc:Choice>
          <mc:Fallback>
            <p:pic>
              <p:nvPicPr>
                <p:cNvPr id="371" name="Freihand 370">
                  <a:extLst>
                    <a:ext uri="{FF2B5EF4-FFF2-40B4-BE49-F238E27FC236}">
                      <a16:creationId xmlns:a16="http://schemas.microsoft.com/office/drawing/2014/main" id="{529A8791-D5FA-4B15-905B-578C64687174}"/>
                    </a:ext>
                  </a:extLst>
                </p:cNvPr>
                <p:cNvPicPr/>
                <p:nvPr/>
              </p:nvPicPr>
              <p:blipFill>
                <a:blip r:embed="rId572"/>
                <a:stretch>
                  <a:fillRect/>
                </a:stretch>
              </p:blipFill>
              <p:spPr>
                <a:xfrm>
                  <a:off x="9146819" y="3356611"/>
                  <a:ext cx="159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2" name="Freihand 371">
                  <a:extLst>
                    <a:ext uri="{FF2B5EF4-FFF2-40B4-BE49-F238E27FC236}">
                      <a16:creationId xmlns:a16="http://schemas.microsoft.com/office/drawing/2014/main" id="{98E98F03-94CD-4125-A7E9-CD8D0F4D4E91}"/>
                    </a:ext>
                  </a:extLst>
                </p14:cNvPr>
                <p14:cNvContentPartPr/>
                <p14:nvPr/>
              </p14:nvContentPartPr>
              <p14:xfrm>
                <a:off x="9448859" y="3308371"/>
                <a:ext cx="263520" cy="226800"/>
              </p14:xfrm>
            </p:contentPart>
          </mc:Choice>
          <mc:Fallback>
            <p:pic>
              <p:nvPicPr>
                <p:cNvPr id="372" name="Freihand 371">
                  <a:extLst>
                    <a:ext uri="{FF2B5EF4-FFF2-40B4-BE49-F238E27FC236}">
                      <a16:creationId xmlns:a16="http://schemas.microsoft.com/office/drawing/2014/main" id="{98E98F03-94CD-4125-A7E9-CD8D0F4D4E91}"/>
                    </a:ext>
                  </a:extLst>
                </p:cNvPr>
                <p:cNvPicPr/>
                <p:nvPr/>
              </p:nvPicPr>
              <p:blipFill>
                <a:blip r:embed="rId574"/>
                <a:stretch>
                  <a:fillRect/>
                </a:stretch>
              </p:blipFill>
              <p:spPr>
                <a:xfrm>
                  <a:off x="9444539" y="3304051"/>
                  <a:ext cx="2721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6" name="Freihand 385">
                  <a:extLst>
                    <a:ext uri="{FF2B5EF4-FFF2-40B4-BE49-F238E27FC236}">
                      <a16:creationId xmlns:a16="http://schemas.microsoft.com/office/drawing/2014/main" id="{8447868D-B166-4E67-BF71-E60C59F0A56F}"/>
                    </a:ext>
                  </a:extLst>
                </p14:cNvPr>
                <p14:cNvContentPartPr/>
                <p14:nvPr/>
              </p14:nvContentPartPr>
              <p14:xfrm>
                <a:off x="7711499" y="3615451"/>
                <a:ext cx="169560" cy="185400"/>
              </p14:xfrm>
            </p:contentPart>
          </mc:Choice>
          <mc:Fallback>
            <p:pic>
              <p:nvPicPr>
                <p:cNvPr id="386" name="Freihand 385">
                  <a:extLst>
                    <a:ext uri="{FF2B5EF4-FFF2-40B4-BE49-F238E27FC236}">
                      <a16:creationId xmlns:a16="http://schemas.microsoft.com/office/drawing/2014/main" id="{8447868D-B166-4E67-BF71-E60C59F0A56F}"/>
                    </a:ext>
                  </a:extLst>
                </p:cNvPr>
                <p:cNvPicPr/>
                <p:nvPr/>
              </p:nvPicPr>
              <p:blipFill>
                <a:blip r:embed="rId576"/>
                <a:stretch>
                  <a:fillRect/>
                </a:stretch>
              </p:blipFill>
              <p:spPr>
                <a:xfrm>
                  <a:off x="7707179" y="3611131"/>
                  <a:ext cx="178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7" name="Freihand 386">
                  <a:extLst>
                    <a:ext uri="{FF2B5EF4-FFF2-40B4-BE49-F238E27FC236}">
                      <a16:creationId xmlns:a16="http://schemas.microsoft.com/office/drawing/2014/main" id="{C1971A67-55AB-4150-9614-04DF6E12ABDC}"/>
                    </a:ext>
                  </a:extLst>
                </p14:cNvPr>
                <p14:cNvContentPartPr/>
                <p14:nvPr/>
              </p14:nvContentPartPr>
              <p14:xfrm>
                <a:off x="7903739" y="3692131"/>
                <a:ext cx="236880" cy="73080"/>
              </p14:xfrm>
            </p:contentPart>
          </mc:Choice>
          <mc:Fallback>
            <p:pic>
              <p:nvPicPr>
                <p:cNvPr id="387" name="Freihand 386">
                  <a:extLst>
                    <a:ext uri="{FF2B5EF4-FFF2-40B4-BE49-F238E27FC236}">
                      <a16:creationId xmlns:a16="http://schemas.microsoft.com/office/drawing/2014/main" id="{C1971A67-55AB-4150-9614-04DF6E12ABDC}"/>
                    </a:ext>
                  </a:extLst>
                </p:cNvPr>
                <p:cNvPicPr/>
                <p:nvPr/>
              </p:nvPicPr>
              <p:blipFill>
                <a:blip r:embed="rId578"/>
                <a:stretch>
                  <a:fillRect/>
                </a:stretch>
              </p:blipFill>
              <p:spPr>
                <a:xfrm>
                  <a:off x="7899419" y="3687811"/>
                  <a:ext cx="245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8" name="Freihand 387">
                  <a:extLst>
                    <a:ext uri="{FF2B5EF4-FFF2-40B4-BE49-F238E27FC236}">
                      <a16:creationId xmlns:a16="http://schemas.microsoft.com/office/drawing/2014/main" id="{ADF8BE18-EAEC-4C28-8637-3018E043E3F8}"/>
                    </a:ext>
                  </a:extLst>
                </p14:cNvPr>
                <p14:cNvContentPartPr/>
                <p14:nvPr/>
              </p14:nvContentPartPr>
              <p14:xfrm>
                <a:off x="8218739" y="3617971"/>
                <a:ext cx="299880" cy="167040"/>
              </p14:xfrm>
            </p:contentPart>
          </mc:Choice>
          <mc:Fallback>
            <p:pic>
              <p:nvPicPr>
                <p:cNvPr id="388" name="Freihand 387">
                  <a:extLst>
                    <a:ext uri="{FF2B5EF4-FFF2-40B4-BE49-F238E27FC236}">
                      <a16:creationId xmlns:a16="http://schemas.microsoft.com/office/drawing/2014/main" id="{ADF8BE18-EAEC-4C28-8637-3018E043E3F8}"/>
                    </a:ext>
                  </a:extLst>
                </p:cNvPr>
                <p:cNvPicPr/>
                <p:nvPr/>
              </p:nvPicPr>
              <p:blipFill>
                <a:blip r:embed="rId580"/>
                <a:stretch>
                  <a:fillRect/>
                </a:stretch>
              </p:blipFill>
              <p:spPr>
                <a:xfrm>
                  <a:off x="8214419" y="3613651"/>
                  <a:ext cx="308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0" name="Freihand 389">
                  <a:extLst>
                    <a:ext uri="{FF2B5EF4-FFF2-40B4-BE49-F238E27FC236}">
                      <a16:creationId xmlns:a16="http://schemas.microsoft.com/office/drawing/2014/main" id="{FF434DA1-7237-4ACD-B6D9-B101EB0FE864}"/>
                    </a:ext>
                  </a:extLst>
                </p14:cNvPr>
                <p14:cNvContentPartPr/>
                <p14:nvPr/>
              </p14:nvContentPartPr>
              <p14:xfrm>
                <a:off x="8522579" y="3650371"/>
                <a:ext cx="136800" cy="79920"/>
              </p14:xfrm>
            </p:contentPart>
          </mc:Choice>
          <mc:Fallback>
            <p:pic>
              <p:nvPicPr>
                <p:cNvPr id="390" name="Freihand 389">
                  <a:extLst>
                    <a:ext uri="{FF2B5EF4-FFF2-40B4-BE49-F238E27FC236}">
                      <a16:creationId xmlns:a16="http://schemas.microsoft.com/office/drawing/2014/main" id="{FF434DA1-7237-4ACD-B6D9-B101EB0FE864}"/>
                    </a:ext>
                  </a:extLst>
                </p:cNvPr>
                <p:cNvPicPr/>
                <p:nvPr/>
              </p:nvPicPr>
              <p:blipFill>
                <a:blip r:embed="rId582"/>
                <a:stretch>
                  <a:fillRect/>
                </a:stretch>
              </p:blipFill>
              <p:spPr>
                <a:xfrm>
                  <a:off x="8518259" y="3646051"/>
                  <a:ext cx="14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2" name="Freihand 391">
                  <a:extLst>
                    <a:ext uri="{FF2B5EF4-FFF2-40B4-BE49-F238E27FC236}">
                      <a16:creationId xmlns:a16="http://schemas.microsoft.com/office/drawing/2014/main" id="{ADA21824-FE6D-4109-930C-A0069F09850E}"/>
                    </a:ext>
                  </a:extLst>
                </p14:cNvPr>
                <p14:cNvContentPartPr/>
                <p14:nvPr/>
              </p14:nvContentPartPr>
              <p14:xfrm>
                <a:off x="9057539" y="3633451"/>
                <a:ext cx="12960" cy="128880"/>
              </p14:xfrm>
            </p:contentPart>
          </mc:Choice>
          <mc:Fallback>
            <p:pic>
              <p:nvPicPr>
                <p:cNvPr id="392" name="Freihand 391">
                  <a:extLst>
                    <a:ext uri="{FF2B5EF4-FFF2-40B4-BE49-F238E27FC236}">
                      <a16:creationId xmlns:a16="http://schemas.microsoft.com/office/drawing/2014/main" id="{ADA21824-FE6D-4109-930C-A0069F09850E}"/>
                    </a:ext>
                  </a:extLst>
                </p:cNvPr>
                <p:cNvPicPr/>
                <p:nvPr/>
              </p:nvPicPr>
              <p:blipFill>
                <a:blip r:embed="rId584"/>
                <a:stretch>
                  <a:fillRect/>
                </a:stretch>
              </p:blipFill>
              <p:spPr>
                <a:xfrm>
                  <a:off x="9053219" y="3629131"/>
                  <a:ext cx="21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93" name="Freihand 392">
                  <a:extLst>
                    <a:ext uri="{FF2B5EF4-FFF2-40B4-BE49-F238E27FC236}">
                      <a16:creationId xmlns:a16="http://schemas.microsoft.com/office/drawing/2014/main" id="{EF66488B-DCA6-41A6-B3C1-344507EA1549}"/>
                    </a:ext>
                  </a:extLst>
                </p14:cNvPr>
                <p14:cNvContentPartPr/>
                <p14:nvPr/>
              </p14:nvContentPartPr>
              <p14:xfrm>
                <a:off x="8983019" y="3616531"/>
                <a:ext cx="150120" cy="69120"/>
              </p14:xfrm>
            </p:contentPart>
          </mc:Choice>
          <mc:Fallback>
            <p:pic>
              <p:nvPicPr>
                <p:cNvPr id="393" name="Freihand 392">
                  <a:extLst>
                    <a:ext uri="{FF2B5EF4-FFF2-40B4-BE49-F238E27FC236}">
                      <a16:creationId xmlns:a16="http://schemas.microsoft.com/office/drawing/2014/main" id="{EF66488B-DCA6-41A6-B3C1-344507EA1549}"/>
                    </a:ext>
                  </a:extLst>
                </p:cNvPr>
                <p:cNvPicPr/>
                <p:nvPr/>
              </p:nvPicPr>
              <p:blipFill>
                <a:blip r:embed="rId586"/>
                <a:stretch>
                  <a:fillRect/>
                </a:stretch>
              </p:blipFill>
              <p:spPr>
                <a:xfrm>
                  <a:off x="8978699" y="3612211"/>
                  <a:ext cx="158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5" name="Freihand 394">
                  <a:extLst>
                    <a:ext uri="{FF2B5EF4-FFF2-40B4-BE49-F238E27FC236}">
                      <a16:creationId xmlns:a16="http://schemas.microsoft.com/office/drawing/2014/main" id="{E6EBA33B-E7E7-44EB-BB0C-F3C20DA344DA}"/>
                    </a:ext>
                  </a:extLst>
                </p14:cNvPr>
                <p14:cNvContentPartPr/>
                <p14:nvPr/>
              </p14:nvContentPartPr>
              <p14:xfrm>
                <a:off x="9202259" y="3632371"/>
                <a:ext cx="3600" cy="113040"/>
              </p14:xfrm>
            </p:contentPart>
          </mc:Choice>
          <mc:Fallback>
            <p:pic>
              <p:nvPicPr>
                <p:cNvPr id="395" name="Freihand 394">
                  <a:extLst>
                    <a:ext uri="{FF2B5EF4-FFF2-40B4-BE49-F238E27FC236}">
                      <a16:creationId xmlns:a16="http://schemas.microsoft.com/office/drawing/2014/main" id="{E6EBA33B-E7E7-44EB-BB0C-F3C20DA344DA}"/>
                    </a:ext>
                  </a:extLst>
                </p:cNvPr>
                <p:cNvPicPr/>
                <p:nvPr/>
              </p:nvPicPr>
              <p:blipFill>
                <a:blip r:embed="rId588"/>
                <a:stretch>
                  <a:fillRect/>
                </a:stretch>
              </p:blipFill>
              <p:spPr>
                <a:xfrm>
                  <a:off x="9197939" y="3628051"/>
                  <a:ext cx="12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96" name="Freihand 395">
                  <a:extLst>
                    <a:ext uri="{FF2B5EF4-FFF2-40B4-BE49-F238E27FC236}">
                      <a16:creationId xmlns:a16="http://schemas.microsoft.com/office/drawing/2014/main" id="{0CF67753-54A7-4B7F-8656-DDF951D49227}"/>
                    </a:ext>
                  </a:extLst>
                </p14:cNvPr>
                <p14:cNvContentPartPr/>
                <p14:nvPr/>
              </p14:nvContentPartPr>
              <p14:xfrm>
                <a:off x="9118739" y="3617251"/>
                <a:ext cx="147600" cy="12240"/>
              </p14:xfrm>
            </p:contentPart>
          </mc:Choice>
          <mc:Fallback>
            <p:pic>
              <p:nvPicPr>
                <p:cNvPr id="396" name="Freihand 395">
                  <a:extLst>
                    <a:ext uri="{FF2B5EF4-FFF2-40B4-BE49-F238E27FC236}">
                      <a16:creationId xmlns:a16="http://schemas.microsoft.com/office/drawing/2014/main" id="{0CF67753-54A7-4B7F-8656-DDF951D49227}"/>
                    </a:ext>
                  </a:extLst>
                </p:cNvPr>
                <p:cNvPicPr/>
                <p:nvPr/>
              </p:nvPicPr>
              <p:blipFill>
                <a:blip r:embed="rId590"/>
                <a:stretch>
                  <a:fillRect/>
                </a:stretch>
              </p:blipFill>
              <p:spPr>
                <a:xfrm>
                  <a:off x="9114419" y="3612931"/>
                  <a:ext cx="156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97" name="Freihand 396">
                  <a:extLst>
                    <a:ext uri="{FF2B5EF4-FFF2-40B4-BE49-F238E27FC236}">
                      <a16:creationId xmlns:a16="http://schemas.microsoft.com/office/drawing/2014/main" id="{FFEDE978-F583-4AC4-A471-09D1AD4A9461}"/>
                    </a:ext>
                  </a:extLst>
                </p14:cNvPr>
                <p14:cNvContentPartPr/>
                <p14:nvPr/>
              </p14:nvContentPartPr>
              <p14:xfrm>
                <a:off x="9319619" y="3693931"/>
                <a:ext cx="14760" cy="100080"/>
              </p14:xfrm>
            </p:contentPart>
          </mc:Choice>
          <mc:Fallback>
            <p:pic>
              <p:nvPicPr>
                <p:cNvPr id="397" name="Freihand 396">
                  <a:extLst>
                    <a:ext uri="{FF2B5EF4-FFF2-40B4-BE49-F238E27FC236}">
                      <a16:creationId xmlns:a16="http://schemas.microsoft.com/office/drawing/2014/main" id="{FFEDE978-F583-4AC4-A471-09D1AD4A9461}"/>
                    </a:ext>
                  </a:extLst>
                </p:cNvPr>
                <p:cNvPicPr/>
                <p:nvPr/>
              </p:nvPicPr>
              <p:blipFill>
                <a:blip r:embed="rId592"/>
                <a:stretch>
                  <a:fillRect/>
                </a:stretch>
              </p:blipFill>
              <p:spPr>
                <a:xfrm>
                  <a:off x="9315299" y="3689611"/>
                  <a:ext cx="23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98" name="Freihand 397">
                  <a:extLst>
                    <a:ext uri="{FF2B5EF4-FFF2-40B4-BE49-F238E27FC236}">
                      <a16:creationId xmlns:a16="http://schemas.microsoft.com/office/drawing/2014/main" id="{017034F0-4967-4608-887C-9D41A16E1360}"/>
                    </a:ext>
                  </a:extLst>
                </p14:cNvPr>
                <p14:cNvContentPartPr/>
                <p14:nvPr/>
              </p14:nvContentPartPr>
              <p14:xfrm>
                <a:off x="9463619" y="3638131"/>
                <a:ext cx="26280" cy="107280"/>
              </p14:xfrm>
            </p:contentPart>
          </mc:Choice>
          <mc:Fallback>
            <p:pic>
              <p:nvPicPr>
                <p:cNvPr id="398" name="Freihand 397">
                  <a:extLst>
                    <a:ext uri="{FF2B5EF4-FFF2-40B4-BE49-F238E27FC236}">
                      <a16:creationId xmlns:a16="http://schemas.microsoft.com/office/drawing/2014/main" id="{017034F0-4967-4608-887C-9D41A16E1360}"/>
                    </a:ext>
                  </a:extLst>
                </p:cNvPr>
                <p:cNvPicPr/>
                <p:nvPr/>
              </p:nvPicPr>
              <p:blipFill>
                <a:blip r:embed="rId594"/>
                <a:stretch>
                  <a:fillRect/>
                </a:stretch>
              </p:blipFill>
              <p:spPr>
                <a:xfrm>
                  <a:off x="9459299" y="3633811"/>
                  <a:ext cx="34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9" name="Freihand 398">
                  <a:extLst>
                    <a:ext uri="{FF2B5EF4-FFF2-40B4-BE49-F238E27FC236}">
                      <a16:creationId xmlns:a16="http://schemas.microsoft.com/office/drawing/2014/main" id="{8BD4B833-6477-4539-B121-59C1C1A2B1F5}"/>
                    </a:ext>
                  </a:extLst>
                </p14:cNvPr>
                <p14:cNvContentPartPr/>
                <p14:nvPr/>
              </p14:nvContentPartPr>
              <p14:xfrm>
                <a:off x="9381899" y="3585211"/>
                <a:ext cx="151560" cy="63000"/>
              </p14:xfrm>
            </p:contentPart>
          </mc:Choice>
          <mc:Fallback>
            <p:pic>
              <p:nvPicPr>
                <p:cNvPr id="399" name="Freihand 398">
                  <a:extLst>
                    <a:ext uri="{FF2B5EF4-FFF2-40B4-BE49-F238E27FC236}">
                      <a16:creationId xmlns:a16="http://schemas.microsoft.com/office/drawing/2014/main" id="{8BD4B833-6477-4539-B121-59C1C1A2B1F5}"/>
                    </a:ext>
                  </a:extLst>
                </p:cNvPr>
                <p:cNvPicPr/>
                <p:nvPr/>
              </p:nvPicPr>
              <p:blipFill>
                <a:blip r:embed="rId596"/>
                <a:stretch>
                  <a:fillRect/>
                </a:stretch>
              </p:blipFill>
              <p:spPr>
                <a:xfrm>
                  <a:off x="9377579" y="3580891"/>
                  <a:ext cx="160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00" name="Freihand 399">
                  <a:extLst>
                    <a:ext uri="{FF2B5EF4-FFF2-40B4-BE49-F238E27FC236}">
                      <a16:creationId xmlns:a16="http://schemas.microsoft.com/office/drawing/2014/main" id="{144A9CCE-8EFF-4954-9627-F8544A12531A}"/>
                    </a:ext>
                  </a:extLst>
                </p14:cNvPr>
                <p14:cNvContentPartPr/>
                <p14:nvPr/>
              </p14:nvContentPartPr>
              <p14:xfrm>
                <a:off x="9613379" y="3616171"/>
                <a:ext cx="12600" cy="105120"/>
              </p14:xfrm>
            </p:contentPart>
          </mc:Choice>
          <mc:Fallback>
            <p:pic>
              <p:nvPicPr>
                <p:cNvPr id="400" name="Freihand 399">
                  <a:extLst>
                    <a:ext uri="{FF2B5EF4-FFF2-40B4-BE49-F238E27FC236}">
                      <a16:creationId xmlns:a16="http://schemas.microsoft.com/office/drawing/2014/main" id="{144A9CCE-8EFF-4954-9627-F8544A12531A}"/>
                    </a:ext>
                  </a:extLst>
                </p:cNvPr>
                <p:cNvPicPr/>
                <p:nvPr/>
              </p:nvPicPr>
              <p:blipFill>
                <a:blip r:embed="rId598"/>
                <a:stretch>
                  <a:fillRect/>
                </a:stretch>
              </p:blipFill>
              <p:spPr>
                <a:xfrm>
                  <a:off x="9609059" y="3611851"/>
                  <a:ext cx="2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01" name="Freihand 400">
                  <a:extLst>
                    <a:ext uri="{FF2B5EF4-FFF2-40B4-BE49-F238E27FC236}">
                      <a16:creationId xmlns:a16="http://schemas.microsoft.com/office/drawing/2014/main" id="{9254A4D5-43A9-403C-9CA1-120189EE1078}"/>
                    </a:ext>
                  </a:extLst>
                </p14:cNvPr>
                <p14:cNvContentPartPr/>
                <p14:nvPr/>
              </p14:nvContentPartPr>
              <p14:xfrm>
                <a:off x="9530579" y="3579091"/>
                <a:ext cx="153360" cy="13320"/>
              </p14:xfrm>
            </p:contentPart>
          </mc:Choice>
          <mc:Fallback>
            <p:pic>
              <p:nvPicPr>
                <p:cNvPr id="401" name="Freihand 400">
                  <a:extLst>
                    <a:ext uri="{FF2B5EF4-FFF2-40B4-BE49-F238E27FC236}">
                      <a16:creationId xmlns:a16="http://schemas.microsoft.com/office/drawing/2014/main" id="{9254A4D5-43A9-403C-9CA1-120189EE1078}"/>
                    </a:ext>
                  </a:extLst>
                </p:cNvPr>
                <p:cNvPicPr/>
                <p:nvPr/>
              </p:nvPicPr>
              <p:blipFill>
                <a:blip r:embed="rId600"/>
                <a:stretch>
                  <a:fillRect/>
                </a:stretch>
              </p:blipFill>
              <p:spPr>
                <a:xfrm>
                  <a:off x="9526259" y="3574771"/>
                  <a:ext cx="162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02" name="Freihand 401">
                  <a:extLst>
                    <a:ext uri="{FF2B5EF4-FFF2-40B4-BE49-F238E27FC236}">
                      <a16:creationId xmlns:a16="http://schemas.microsoft.com/office/drawing/2014/main" id="{78E2A457-E4F1-4008-BC40-30D5E44BE62A}"/>
                    </a:ext>
                  </a:extLst>
                </p14:cNvPr>
                <p14:cNvContentPartPr/>
                <p14:nvPr/>
              </p14:nvContentPartPr>
              <p14:xfrm>
                <a:off x="8840459" y="3595291"/>
                <a:ext cx="81360" cy="208080"/>
              </p14:xfrm>
            </p:contentPart>
          </mc:Choice>
          <mc:Fallback>
            <p:pic>
              <p:nvPicPr>
                <p:cNvPr id="402" name="Freihand 401">
                  <a:extLst>
                    <a:ext uri="{FF2B5EF4-FFF2-40B4-BE49-F238E27FC236}">
                      <a16:creationId xmlns:a16="http://schemas.microsoft.com/office/drawing/2014/main" id="{78E2A457-E4F1-4008-BC40-30D5E44BE62A}"/>
                    </a:ext>
                  </a:extLst>
                </p:cNvPr>
                <p:cNvPicPr/>
                <p:nvPr/>
              </p:nvPicPr>
              <p:blipFill>
                <a:blip r:embed="rId602"/>
                <a:stretch>
                  <a:fillRect/>
                </a:stretch>
              </p:blipFill>
              <p:spPr>
                <a:xfrm>
                  <a:off x="8836139" y="3590971"/>
                  <a:ext cx="90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03" name="Freihand 402">
                  <a:extLst>
                    <a:ext uri="{FF2B5EF4-FFF2-40B4-BE49-F238E27FC236}">
                      <a16:creationId xmlns:a16="http://schemas.microsoft.com/office/drawing/2014/main" id="{6310C238-A9E9-4D34-80C0-BFD0159508A8}"/>
                    </a:ext>
                  </a:extLst>
                </p14:cNvPr>
                <p14:cNvContentPartPr/>
                <p14:nvPr/>
              </p14:nvContentPartPr>
              <p14:xfrm>
                <a:off x="9687539" y="3519331"/>
                <a:ext cx="101160" cy="255600"/>
              </p14:xfrm>
            </p:contentPart>
          </mc:Choice>
          <mc:Fallback>
            <p:pic>
              <p:nvPicPr>
                <p:cNvPr id="403" name="Freihand 402">
                  <a:extLst>
                    <a:ext uri="{FF2B5EF4-FFF2-40B4-BE49-F238E27FC236}">
                      <a16:creationId xmlns:a16="http://schemas.microsoft.com/office/drawing/2014/main" id="{6310C238-A9E9-4D34-80C0-BFD0159508A8}"/>
                    </a:ext>
                  </a:extLst>
                </p:cNvPr>
                <p:cNvPicPr/>
                <p:nvPr/>
              </p:nvPicPr>
              <p:blipFill>
                <a:blip r:embed="rId604"/>
                <a:stretch>
                  <a:fillRect/>
                </a:stretch>
              </p:blipFill>
              <p:spPr>
                <a:xfrm>
                  <a:off x="9683219" y="3515011"/>
                  <a:ext cx="109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05" name="Freihand 404">
                  <a:extLst>
                    <a:ext uri="{FF2B5EF4-FFF2-40B4-BE49-F238E27FC236}">
                      <a16:creationId xmlns:a16="http://schemas.microsoft.com/office/drawing/2014/main" id="{FECDA9EA-2A32-40D9-A3DF-940A32F97D56}"/>
                    </a:ext>
                  </a:extLst>
                </p14:cNvPr>
                <p14:cNvContentPartPr/>
                <p14:nvPr/>
              </p14:nvContentPartPr>
              <p14:xfrm>
                <a:off x="9313139" y="3619051"/>
                <a:ext cx="11160" cy="18360"/>
              </p14:xfrm>
            </p:contentPart>
          </mc:Choice>
          <mc:Fallback>
            <p:pic>
              <p:nvPicPr>
                <p:cNvPr id="405" name="Freihand 404">
                  <a:extLst>
                    <a:ext uri="{FF2B5EF4-FFF2-40B4-BE49-F238E27FC236}">
                      <a16:creationId xmlns:a16="http://schemas.microsoft.com/office/drawing/2014/main" id="{FECDA9EA-2A32-40D9-A3DF-940A32F97D56}"/>
                    </a:ext>
                  </a:extLst>
                </p:cNvPr>
                <p:cNvPicPr/>
                <p:nvPr/>
              </p:nvPicPr>
              <p:blipFill>
                <a:blip r:embed="rId606"/>
                <a:stretch>
                  <a:fillRect/>
                </a:stretch>
              </p:blipFill>
              <p:spPr>
                <a:xfrm>
                  <a:off x="9308819" y="3614731"/>
                  <a:ext cx="19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3" name="Freihand 372">
                  <a:extLst>
                    <a:ext uri="{FF2B5EF4-FFF2-40B4-BE49-F238E27FC236}">
                      <a16:creationId xmlns:a16="http://schemas.microsoft.com/office/drawing/2014/main" id="{4ED68207-D297-4C57-8762-2CC33E6D8AB7}"/>
                    </a:ext>
                  </a:extLst>
                </p14:cNvPr>
                <p14:cNvContentPartPr/>
                <p14:nvPr/>
              </p14:nvContentPartPr>
              <p14:xfrm>
                <a:off x="9897059" y="3264811"/>
                <a:ext cx="116280" cy="157320"/>
              </p14:xfrm>
            </p:contentPart>
          </mc:Choice>
          <mc:Fallback>
            <p:pic>
              <p:nvPicPr>
                <p:cNvPr id="373" name="Freihand 372">
                  <a:extLst>
                    <a:ext uri="{FF2B5EF4-FFF2-40B4-BE49-F238E27FC236}">
                      <a16:creationId xmlns:a16="http://schemas.microsoft.com/office/drawing/2014/main" id="{4ED68207-D297-4C57-8762-2CC33E6D8AB7}"/>
                    </a:ext>
                  </a:extLst>
                </p:cNvPr>
                <p:cNvPicPr/>
                <p:nvPr/>
              </p:nvPicPr>
              <p:blipFill>
                <a:blip r:embed="rId608"/>
                <a:stretch>
                  <a:fillRect/>
                </a:stretch>
              </p:blipFill>
              <p:spPr>
                <a:xfrm>
                  <a:off x="9892739" y="3260491"/>
                  <a:ext cx="124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4" name="Freihand 373">
                  <a:extLst>
                    <a:ext uri="{FF2B5EF4-FFF2-40B4-BE49-F238E27FC236}">
                      <a16:creationId xmlns:a16="http://schemas.microsoft.com/office/drawing/2014/main" id="{AF815514-5874-4696-9D6F-257621983FF4}"/>
                    </a:ext>
                  </a:extLst>
                </p14:cNvPr>
                <p14:cNvContentPartPr/>
                <p14:nvPr/>
              </p14:nvContentPartPr>
              <p14:xfrm>
                <a:off x="10029539" y="3347251"/>
                <a:ext cx="93600" cy="68400"/>
              </p14:xfrm>
            </p:contentPart>
          </mc:Choice>
          <mc:Fallback>
            <p:pic>
              <p:nvPicPr>
                <p:cNvPr id="374" name="Freihand 373">
                  <a:extLst>
                    <a:ext uri="{FF2B5EF4-FFF2-40B4-BE49-F238E27FC236}">
                      <a16:creationId xmlns:a16="http://schemas.microsoft.com/office/drawing/2014/main" id="{AF815514-5874-4696-9D6F-257621983FF4}"/>
                    </a:ext>
                  </a:extLst>
                </p:cNvPr>
                <p:cNvPicPr/>
                <p:nvPr/>
              </p:nvPicPr>
              <p:blipFill>
                <a:blip r:embed="rId610"/>
                <a:stretch>
                  <a:fillRect/>
                </a:stretch>
              </p:blipFill>
              <p:spPr>
                <a:xfrm>
                  <a:off x="10025219" y="3342931"/>
                  <a:ext cx="102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5" name="Freihand 374">
                  <a:extLst>
                    <a:ext uri="{FF2B5EF4-FFF2-40B4-BE49-F238E27FC236}">
                      <a16:creationId xmlns:a16="http://schemas.microsoft.com/office/drawing/2014/main" id="{34C209CE-467E-47AD-96BF-7E0DE5678EEB}"/>
                    </a:ext>
                  </a:extLst>
                </p14:cNvPr>
                <p14:cNvContentPartPr/>
                <p14:nvPr/>
              </p14:nvContentPartPr>
              <p14:xfrm>
                <a:off x="10152659" y="3271291"/>
                <a:ext cx="153000" cy="151200"/>
              </p14:xfrm>
            </p:contentPart>
          </mc:Choice>
          <mc:Fallback>
            <p:pic>
              <p:nvPicPr>
                <p:cNvPr id="375" name="Freihand 374">
                  <a:extLst>
                    <a:ext uri="{FF2B5EF4-FFF2-40B4-BE49-F238E27FC236}">
                      <a16:creationId xmlns:a16="http://schemas.microsoft.com/office/drawing/2014/main" id="{34C209CE-467E-47AD-96BF-7E0DE5678EEB}"/>
                    </a:ext>
                  </a:extLst>
                </p:cNvPr>
                <p:cNvPicPr/>
                <p:nvPr/>
              </p:nvPicPr>
              <p:blipFill>
                <a:blip r:embed="rId612"/>
                <a:stretch>
                  <a:fillRect/>
                </a:stretch>
              </p:blipFill>
              <p:spPr>
                <a:xfrm>
                  <a:off x="10148339" y="3266971"/>
                  <a:ext cx="161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6" name="Freihand 375">
                  <a:extLst>
                    <a:ext uri="{FF2B5EF4-FFF2-40B4-BE49-F238E27FC236}">
                      <a16:creationId xmlns:a16="http://schemas.microsoft.com/office/drawing/2014/main" id="{3A36354F-7996-4755-A3E9-59DFF28E3A72}"/>
                    </a:ext>
                  </a:extLst>
                </p14:cNvPr>
                <p14:cNvContentPartPr/>
                <p14:nvPr/>
              </p14:nvContentPartPr>
              <p14:xfrm>
                <a:off x="10490699" y="3318811"/>
                <a:ext cx="132120" cy="218520"/>
              </p14:xfrm>
            </p:contentPart>
          </mc:Choice>
          <mc:Fallback>
            <p:pic>
              <p:nvPicPr>
                <p:cNvPr id="376" name="Freihand 375">
                  <a:extLst>
                    <a:ext uri="{FF2B5EF4-FFF2-40B4-BE49-F238E27FC236}">
                      <a16:creationId xmlns:a16="http://schemas.microsoft.com/office/drawing/2014/main" id="{3A36354F-7996-4755-A3E9-59DFF28E3A72}"/>
                    </a:ext>
                  </a:extLst>
                </p:cNvPr>
                <p:cNvPicPr/>
                <p:nvPr/>
              </p:nvPicPr>
              <p:blipFill>
                <a:blip r:embed="rId614"/>
                <a:stretch>
                  <a:fillRect/>
                </a:stretch>
              </p:blipFill>
              <p:spPr>
                <a:xfrm>
                  <a:off x="10486379" y="3314491"/>
                  <a:ext cx="140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7" name="Freihand 376">
                  <a:extLst>
                    <a:ext uri="{FF2B5EF4-FFF2-40B4-BE49-F238E27FC236}">
                      <a16:creationId xmlns:a16="http://schemas.microsoft.com/office/drawing/2014/main" id="{250ACBFD-D4EE-4744-9D55-CD28A9D39C49}"/>
                    </a:ext>
                  </a:extLst>
                </p14:cNvPr>
                <p14:cNvContentPartPr/>
                <p14:nvPr/>
              </p14:nvContentPartPr>
              <p14:xfrm>
                <a:off x="10644779" y="3277411"/>
                <a:ext cx="62280" cy="115920"/>
              </p14:xfrm>
            </p:contentPart>
          </mc:Choice>
          <mc:Fallback>
            <p:pic>
              <p:nvPicPr>
                <p:cNvPr id="377" name="Freihand 376">
                  <a:extLst>
                    <a:ext uri="{FF2B5EF4-FFF2-40B4-BE49-F238E27FC236}">
                      <a16:creationId xmlns:a16="http://schemas.microsoft.com/office/drawing/2014/main" id="{250ACBFD-D4EE-4744-9D55-CD28A9D39C49}"/>
                    </a:ext>
                  </a:extLst>
                </p:cNvPr>
                <p:cNvPicPr/>
                <p:nvPr/>
              </p:nvPicPr>
              <p:blipFill>
                <a:blip r:embed="rId616"/>
                <a:stretch>
                  <a:fillRect/>
                </a:stretch>
              </p:blipFill>
              <p:spPr>
                <a:xfrm>
                  <a:off x="10640459" y="3273091"/>
                  <a:ext cx="70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8" name="Freihand 377">
                  <a:extLst>
                    <a:ext uri="{FF2B5EF4-FFF2-40B4-BE49-F238E27FC236}">
                      <a16:creationId xmlns:a16="http://schemas.microsoft.com/office/drawing/2014/main" id="{E3BE0B44-5211-4C35-B0EC-495A82D48169}"/>
                    </a:ext>
                  </a:extLst>
                </p14:cNvPr>
                <p14:cNvContentPartPr/>
                <p14:nvPr/>
              </p14:nvContentPartPr>
              <p14:xfrm>
                <a:off x="10725059" y="3304771"/>
                <a:ext cx="315360" cy="237600"/>
              </p14:xfrm>
            </p:contentPart>
          </mc:Choice>
          <mc:Fallback>
            <p:pic>
              <p:nvPicPr>
                <p:cNvPr id="378" name="Freihand 377">
                  <a:extLst>
                    <a:ext uri="{FF2B5EF4-FFF2-40B4-BE49-F238E27FC236}">
                      <a16:creationId xmlns:a16="http://schemas.microsoft.com/office/drawing/2014/main" id="{E3BE0B44-5211-4C35-B0EC-495A82D48169}"/>
                    </a:ext>
                  </a:extLst>
                </p:cNvPr>
                <p:cNvPicPr/>
                <p:nvPr/>
              </p:nvPicPr>
              <p:blipFill>
                <a:blip r:embed="rId618"/>
                <a:stretch>
                  <a:fillRect/>
                </a:stretch>
              </p:blipFill>
              <p:spPr>
                <a:xfrm>
                  <a:off x="10720739" y="3300451"/>
                  <a:ext cx="324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9" name="Freihand 378">
                  <a:extLst>
                    <a:ext uri="{FF2B5EF4-FFF2-40B4-BE49-F238E27FC236}">
                      <a16:creationId xmlns:a16="http://schemas.microsoft.com/office/drawing/2014/main" id="{1E611EC4-4496-4033-AC3E-A7A3A219CBD6}"/>
                    </a:ext>
                  </a:extLst>
                </p14:cNvPr>
                <p14:cNvContentPartPr/>
                <p14:nvPr/>
              </p14:nvContentPartPr>
              <p14:xfrm>
                <a:off x="11068499" y="3295771"/>
                <a:ext cx="99720" cy="69840"/>
              </p14:xfrm>
            </p:contentPart>
          </mc:Choice>
          <mc:Fallback>
            <p:pic>
              <p:nvPicPr>
                <p:cNvPr id="379" name="Freihand 378">
                  <a:extLst>
                    <a:ext uri="{FF2B5EF4-FFF2-40B4-BE49-F238E27FC236}">
                      <a16:creationId xmlns:a16="http://schemas.microsoft.com/office/drawing/2014/main" id="{1E611EC4-4496-4033-AC3E-A7A3A219CBD6}"/>
                    </a:ext>
                  </a:extLst>
                </p:cNvPr>
                <p:cNvPicPr/>
                <p:nvPr/>
              </p:nvPicPr>
              <p:blipFill>
                <a:blip r:embed="rId620"/>
                <a:stretch>
                  <a:fillRect/>
                </a:stretch>
              </p:blipFill>
              <p:spPr>
                <a:xfrm>
                  <a:off x="11064179" y="3291451"/>
                  <a:ext cx="108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3" name="Freihand 382">
                  <a:extLst>
                    <a:ext uri="{FF2B5EF4-FFF2-40B4-BE49-F238E27FC236}">
                      <a16:creationId xmlns:a16="http://schemas.microsoft.com/office/drawing/2014/main" id="{B2C4C1D5-ACDB-44DC-8738-3057DEB84A79}"/>
                    </a:ext>
                  </a:extLst>
                </p14:cNvPr>
                <p14:cNvContentPartPr/>
                <p14:nvPr/>
              </p14:nvContentPartPr>
              <p14:xfrm>
                <a:off x="11278739" y="3262291"/>
                <a:ext cx="266760" cy="98280"/>
              </p14:xfrm>
            </p:contentPart>
          </mc:Choice>
          <mc:Fallback>
            <p:pic>
              <p:nvPicPr>
                <p:cNvPr id="383" name="Freihand 382">
                  <a:extLst>
                    <a:ext uri="{FF2B5EF4-FFF2-40B4-BE49-F238E27FC236}">
                      <a16:creationId xmlns:a16="http://schemas.microsoft.com/office/drawing/2014/main" id="{B2C4C1D5-ACDB-44DC-8738-3057DEB84A79}"/>
                    </a:ext>
                  </a:extLst>
                </p:cNvPr>
                <p:cNvPicPr/>
                <p:nvPr/>
              </p:nvPicPr>
              <p:blipFill>
                <a:blip r:embed="rId622"/>
                <a:stretch>
                  <a:fillRect/>
                </a:stretch>
              </p:blipFill>
              <p:spPr>
                <a:xfrm>
                  <a:off x="11274419" y="3257971"/>
                  <a:ext cx="275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4" name="Freihand 383">
                  <a:extLst>
                    <a:ext uri="{FF2B5EF4-FFF2-40B4-BE49-F238E27FC236}">
                      <a16:creationId xmlns:a16="http://schemas.microsoft.com/office/drawing/2014/main" id="{D935295E-F8FB-4A12-8F16-90DE5C00B117}"/>
                    </a:ext>
                  </a:extLst>
                </p14:cNvPr>
                <p14:cNvContentPartPr/>
                <p14:nvPr/>
              </p14:nvContentPartPr>
              <p14:xfrm>
                <a:off x="11563859" y="3237091"/>
                <a:ext cx="141840" cy="108720"/>
              </p14:xfrm>
            </p:contentPart>
          </mc:Choice>
          <mc:Fallback>
            <p:pic>
              <p:nvPicPr>
                <p:cNvPr id="384" name="Freihand 383">
                  <a:extLst>
                    <a:ext uri="{FF2B5EF4-FFF2-40B4-BE49-F238E27FC236}">
                      <a16:creationId xmlns:a16="http://schemas.microsoft.com/office/drawing/2014/main" id="{D935295E-F8FB-4A12-8F16-90DE5C00B117}"/>
                    </a:ext>
                  </a:extLst>
                </p:cNvPr>
                <p:cNvPicPr/>
                <p:nvPr/>
              </p:nvPicPr>
              <p:blipFill>
                <a:blip r:embed="rId624"/>
                <a:stretch>
                  <a:fillRect/>
                </a:stretch>
              </p:blipFill>
              <p:spPr>
                <a:xfrm>
                  <a:off x="11559539" y="3232771"/>
                  <a:ext cx="150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7" name="Freihand 406">
                  <a:extLst>
                    <a:ext uri="{FF2B5EF4-FFF2-40B4-BE49-F238E27FC236}">
                      <a16:creationId xmlns:a16="http://schemas.microsoft.com/office/drawing/2014/main" id="{C5D687BF-BBC5-4B7B-9BD2-2CB75E1668B7}"/>
                    </a:ext>
                  </a:extLst>
                </p14:cNvPr>
                <p14:cNvContentPartPr/>
                <p14:nvPr/>
              </p14:nvContentPartPr>
              <p14:xfrm>
                <a:off x="9976619" y="3654331"/>
                <a:ext cx="4320" cy="131040"/>
              </p14:xfrm>
            </p:contentPart>
          </mc:Choice>
          <mc:Fallback>
            <p:pic>
              <p:nvPicPr>
                <p:cNvPr id="407" name="Freihand 406">
                  <a:extLst>
                    <a:ext uri="{FF2B5EF4-FFF2-40B4-BE49-F238E27FC236}">
                      <a16:creationId xmlns:a16="http://schemas.microsoft.com/office/drawing/2014/main" id="{C5D687BF-BBC5-4B7B-9BD2-2CB75E1668B7}"/>
                    </a:ext>
                  </a:extLst>
                </p:cNvPr>
                <p:cNvPicPr/>
                <p:nvPr/>
              </p:nvPicPr>
              <p:blipFill>
                <a:blip r:embed="rId626"/>
                <a:stretch>
                  <a:fillRect/>
                </a:stretch>
              </p:blipFill>
              <p:spPr>
                <a:xfrm>
                  <a:off x="9972299" y="3650011"/>
                  <a:ext cx="12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8" name="Freihand 407">
                  <a:extLst>
                    <a:ext uri="{FF2B5EF4-FFF2-40B4-BE49-F238E27FC236}">
                      <a16:creationId xmlns:a16="http://schemas.microsoft.com/office/drawing/2014/main" id="{760477B3-62A8-474F-AE20-EAF1CC106C74}"/>
                    </a:ext>
                  </a:extLst>
                </p14:cNvPr>
                <p14:cNvContentPartPr/>
                <p14:nvPr/>
              </p14:nvContentPartPr>
              <p14:xfrm>
                <a:off x="9948179" y="3618331"/>
                <a:ext cx="16560" cy="11160"/>
              </p14:xfrm>
            </p:contentPart>
          </mc:Choice>
          <mc:Fallback>
            <p:pic>
              <p:nvPicPr>
                <p:cNvPr id="408" name="Freihand 407">
                  <a:extLst>
                    <a:ext uri="{FF2B5EF4-FFF2-40B4-BE49-F238E27FC236}">
                      <a16:creationId xmlns:a16="http://schemas.microsoft.com/office/drawing/2014/main" id="{760477B3-62A8-474F-AE20-EAF1CC106C74}"/>
                    </a:ext>
                  </a:extLst>
                </p:cNvPr>
                <p:cNvPicPr/>
                <p:nvPr/>
              </p:nvPicPr>
              <p:blipFill>
                <a:blip r:embed="rId509"/>
                <a:stretch>
                  <a:fillRect/>
                </a:stretch>
              </p:blipFill>
              <p:spPr>
                <a:xfrm>
                  <a:off x="9943859" y="3614011"/>
                  <a:ext cx="2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09" name="Freihand 408">
                  <a:extLst>
                    <a:ext uri="{FF2B5EF4-FFF2-40B4-BE49-F238E27FC236}">
                      <a16:creationId xmlns:a16="http://schemas.microsoft.com/office/drawing/2014/main" id="{4F09B656-AFE0-48F8-A7BE-6EEBA2B2065A}"/>
                    </a:ext>
                  </a:extLst>
                </p14:cNvPr>
                <p14:cNvContentPartPr/>
                <p14:nvPr/>
              </p14:nvContentPartPr>
              <p14:xfrm>
                <a:off x="10056179" y="3678091"/>
                <a:ext cx="83520" cy="100440"/>
              </p14:xfrm>
            </p:contentPart>
          </mc:Choice>
          <mc:Fallback>
            <p:pic>
              <p:nvPicPr>
                <p:cNvPr id="409" name="Freihand 408">
                  <a:extLst>
                    <a:ext uri="{FF2B5EF4-FFF2-40B4-BE49-F238E27FC236}">
                      <a16:creationId xmlns:a16="http://schemas.microsoft.com/office/drawing/2014/main" id="{4F09B656-AFE0-48F8-A7BE-6EEBA2B2065A}"/>
                    </a:ext>
                  </a:extLst>
                </p:cNvPr>
                <p:cNvPicPr/>
                <p:nvPr/>
              </p:nvPicPr>
              <p:blipFill>
                <a:blip r:embed="rId629"/>
                <a:stretch>
                  <a:fillRect/>
                </a:stretch>
              </p:blipFill>
              <p:spPr>
                <a:xfrm>
                  <a:off x="10051859" y="3673771"/>
                  <a:ext cx="92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10" name="Freihand 409">
                  <a:extLst>
                    <a:ext uri="{FF2B5EF4-FFF2-40B4-BE49-F238E27FC236}">
                      <a16:creationId xmlns:a16="http://schemas.microsoft.com/office/drawing/2014/main" id="{32020DFE-3321-48D9-B8B9-597BC1474063}"/>
                    </a:ext>
                  </a:extLst>
                </p14:cNvPr>
                <p14:cNvContentPartPr/>
                <p14:nvPr/>
              </p14:nvContentPartPr>
              <p14:xfrm>
                <a:off x="10130339" y="3599971"/>
                <a:ext cx="123480" cy="168480"/>
              </p14:xfrm>
            </p:contentPart>
          </mc:Choice>
          <mc:Fallback>
            <p:pic>
              <p:nvPicPr>
                <p:cNvPr id="410" name="Freihand 409">
                  <a:extLst>
                    <a:ext uri="{FF2B5EF4-FFF2-40B4-BE49-F238E27FC236}">
                      <a16:creationId xmlns:a16="http://schemas.microsoft.com/office/drawing/2014/main" id="{32020DFE-3321-48D9-B8B9-597BC1474063}"/>
                    </a:ext>
                  </a:extLst>
                </p:cNvPr>
                <p:cNvPicPr/>
                <p:nvPr/>
              </p:nvPicPr>
              <p:blipFill>
                <a:blip r:embed="rId631"/>
                <a:stretch>
                  <a:fillRect/>
                </a:stretch>
              </p:blipFill>
              <p:spPr>
                <a:xfrm>
                  <a:off x="10126019" y="3595651"/>
                  <a:ext cx="132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11" name="Freihand 410">
                  <a:extLst>
                    <a:ext uri="{FF2B5EF4-FFF2-40B4-BE49-F238E27FC236}">
                      <a16:creationId xmlns:a16="http://schemas.microsoft.com/office/drawing/2014/main" id="{9C7EE30B-88F2-4FD9-A1A2-066016F80C4D}"/>
                    </a:ext>
                  </a:extLst>
                </p14:cNvPr>
                <p14:cNvContentPartPr/>
                <p14:nvPr/>
              </p14:nvContentPartPr>
              <p14:xfrm>
                <a:off x="10358939" y="3690691"/>
                <a:ext cx="113400" cy="75600"/>
              </p14:xfrm>
            </p:contentPart>
          </mc:Choice>
          <mc:Fallback>
            <p:pic>
              <p:nvPicPr>
                <p:cNvPr id="411" name="Freihand 410">
                  <a:extLst>
                    <a:ext uri="{FF2B5EF4-FFF2-40B4-BE49-F238E27FC236}">
                      <a16:creationId xmlns:a16="http://schemas.microsoft.com/office/drawing/2014/main" id="{9C7EE30B-88F2-4FD9-A1A2-066016F80C4D}"/>
                    </a:ext>
                  </a:extLst>
                </p:cNvPr>
                <p:cNvPicPr/>
                <p:nvPr/>
              </p:nvPicPr>
              <p:blipFill>
                <a:blip r:embed="rId633"/>
                <a:stretch>
                  <a:fillRect/>
                </a:stretch>
              </p:blipFill>
              <p:spPr>
                <a:xfrm>
                  <a:off x="10354619" y="3686371"/>
                  <a:ext cx="122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13" name="Freihand 412">
                  <a:extLst>
                    <a:ext uri="{FF2B5EF4-FFF2-40B4-BE49-F238E27FC236}">
                      <a16:creationId xmlns:a16="http://schemas.microsoft.com/office/drawing/2014/main" id="{5CD9279D-A39E-4C87-9766-349AE2527443}"/>
                    </a:ext>
                  </a:extLst>
                </p14:cNvPr>
                <p14:cNvContentPartPr/>
                <p14:nvPr/>
              </p14:nvContentPartPr>
              <p14:xfrm>
                <a:off x="10574939" y="3610051"/>
                <a:ext cx="125640" cy="146520"/>
              </p14:xfrm>
            </p:contentPart>
          </mc:Choice>
          <mc:Fallback>
            <p:pic>
              <p:nvPicPr>
                <p:cNvPr id="413" name="Freihand 412">
                  <a:extLst>
                    <a:ext uri="{FF2B5EF4-FFF2-40B4-BE49-F238E27FC236}">
                      <a16:creationId xmlns:a16="http://schemas.microsoft.com/office/drawing/2014/main" id="{5CD9279D-A39E-4C87-9766-349AE2527443}"/>
                    </a:ext>
                  </a:extLst>
                </p:cNvPr>
                <p:cNvPicPr/>
                <p:nvPr/>
              </p:nvPicPr>
              <p:blipFill>
                <a:blip r:embed="rId635"/>
                <a:stretch>
                  <a:fillRect/>
                </a:stretch>
              </p:blipFill>
              <p:spPr>
                <a:xfrm>
                  <a:off x="10570619" y="3605731"/>
                  <a:ext cx="134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4" name="Freihand 413">
                  <a:extLst>
                    <a:ext uri="{FF2B5EF4-FFF2-40B4-BE49-F238E27FC236}">
                      <a16:creationId xmlns:a16="http://schemas.microsoft.com/office/drawing/2014/main" id="{2F5F5D39-E8F7-4947-9FA9-6CB27814141F}"/>
                    </a:ext>
                  </a:extLst>
                </p14:cNvPr>
                <p14:cNvContentPartPr/>
                <p14:nvPr/>
              </p14:nvContentPartPr>
              <p14:xfrm>
                <a:off x="10722899" y="3686371"/>
                <a:ext cx="71640" cy="55080"/>
              </p14:xfrm>
            </p:contentPart>
          </mc:Choice>
          <mc:Fallback>
            <p:pic>
              <p:nvPicPr>
                <p:cNvPr id="414" name="Freihand 413">
                  <a:extLst>
                    <a:ext uri="{FF2B5EF4-FFF2-40B4-BE49-F238E27FC236}">
                      <a16:creationId xmlns:a16="http://schemas.microsoft.com/office/drawing/2014/main" id="{2F5F5D39-E8F7-4947-9FA9-6CB27814141F}"/>
                    </a:ext>
                  </a:extLst>
                </p:cNvPr>
                <p:cNvPicPr/>
                <p:nvPr/>
              </p:nvPicPr>
              <p:blipFill>
                <a:blip r:embed="rId637"/>
                <a:stretch>
                  <a:fillRect/>
                </a:stretch>
              </p:blipFill>
              <p:spPr>
                <a:xfrm>
                  <a:off x="10718579" y="3682051"/>
                  <a:ext cx="80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15" name="Freihand 414">
                  <a:extLst>
                    <a:ext uri="{FF2B5EF4-FFF2-40B4-BE49-F238E27FC236}">
                      <a16:creationId xmlns:a16="http://schemas.microsoft.com/office/drawing/2014/main" id="{477FDA26-7654-4F49-B5FE-4607FE0B7709}"/>
                    </a:ext>
                  </a:extLst>
                </p14:cNvPr>
                <p14:cNvContentPartPr/>
                <p14:nvPr/>
              </p14:nvContentPartPr>
              <p14:xfrm>
                <a:off x="10806059" y="3664771"/>
                <a:ext cx="86400" cy="87480"/>
              </p14:xfrm>
            </p:contentPart>
          </mc:Choice>
          <mc:Fallback>
            <p:pic>
              <p:nvPicPr>
                <p:cNvPr id="415" name="Freihand 414">
                  <a:extLst>
                    <a:ext uri="{FF2B5EF4-FFF2-40B4-BE49-F238E27FC236}">
                      <a16:creationId xmlns:a16="http://schemas.microsoft.com/office/drawing/2014/main" id="{477FDA26-7654-4F49-B5FE-4607FE0B7709}"/>
                    </a:ext>
                  </a:extLst>
                </p:cNvPr>
                <p:cNvPicPr/>
                <p:nvPr/>
              </p:nvPicPr>
              <p:blipFill>
                <a:blip r:embed="rId639"/>
                <a:stretch>
                  <a:fillRect/>
                </a:stretch>
              </p:blipFill>
              <p:spPr>
                <a:xfrm>
                  <a:off x="10801739" y="3660451"/>
                  <a:ext cx="95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16" name="Freihand 415">
                  <a:extLst>
                    <a:ext uri="{FF2B5EF4-FFF2-40B4-BE49-F238E27FC236}">
                      <a16:creationId xmlns:a16="http://schemas.microsoft.com/office/drawing/2014/main" id="{F200106F-4347-404A-993F-AC7D58FCB75A}"/>
                    </a:ext>
                  </a:extLst>
                </p14:cNvPr>
                <p14:cNvContentPartPr/>
                <p14:nvPr/>
              </p14:nvContentPartPr>
              <p14:xfrm>
                <a:off x="10911539" y="3585571"/>
                <a:ext cx="97200" cy="154440"/>
              </p14:xfrm>
            </p:contentPart>
          </mc:Choice>
          <mc:Fallback>
            <p:pic>
              <p:nvPicPr>
                <p:cNvPr id="416" name="Freihand 415">
                  <a:extLst>
                    <a:ext uri="{FF2B5EF4-FFF2-40B4-BE49-F238E27FC236}">
                      <a16:creationId xmlns:a16="http://schemas.microsoft.com/office/drawing/2014/main" id="{F200106F-4347-404A-993F-AC7D58FCB75A}"/>
                    </a:ext>
                  </a:extLst>
                </p:cNvPr>
                <p:cNvPicPr/>
                <p:nvPr/>
              </p:nvPicPr>
              <p:blipFill>
                <a:blip r:embed="rId641"/>
                <a:stretch>
                  <a:fillRect/>
                </a:stretch>
              </p:blipFill>
              <p:spPr>
                <a:xfrm>
                  <a:off x="10907219" y="3581251"/>
                  <a:ext cx="105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17" name="Freihand 416">
                  <a:extLst>
                    <a:ext uri="{FF2B5EF4-FFF2-40B4-BE49-F238E27FC236}">
                      <a16:creationId xmlns:a16="http://schemas.microsoft.com/office/drawing/2014/main" id="{83942740-3C25-4EE1-8205-025773D6B9D1}"/>
                    </a:ext>
                  </a:extLst>
                </p14:cNvPr>
                <p14:cNvContentPartPr/>
                <p14:nvPr/>
              </p14:nvContentPartPr>
              <p14:xfrm>
                <a:off x="11067059" y="3683491"/>
                <a:ext cx="80280" cy="7920"/>
              </p14:xfrm>
            </p:contentPart>
          </mc:Choice>
          <mc:Fallback>
            <p:pic>
              <p:nvPicPr>
                <p:cNvPr id="417" name="Freihand 416">
                  <a:extLst>
                    <a:ext uri="{FF2B5EF4-FFF2-40B4-BE49-F238E27FC236}">
                      <a16:creationId xmlns:a16="http://schemas.microsoft.com/office/drawing/2014/main" id="{83942740-3C25-4EE1-8205-025773D6B9D1}"/>
                    </a:ext>
                  </a:extLst>
                </p:cNvPr>
                <p:cNvPicPr/>
                <p:nvPr/>
              </p:nvPicPr>
              <p:blipFill>
                <a:blip r:embed="rId643"/>
                <a:stretch>
                  <a:fillRect/>
                </a:stretch>
              </p:blipFill>
              <p:spPr>
                <a:xfrm>
                  <a:off x="11062739" y="3679171"/>
                  <a:ext cx="88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18" name="Freihand 417">
                  <a:extLst>
                    <a:ext uri="{FF2B5EF4-FFF2-40B4-BE49-F238E27FC236}">
                      <a16:creationId xmlns:a16="http://schemas.microsoft.com/office/drawing/2014/main" id="{538F4F9A-6CCC-4613-A9C0-570910D9C0CF}"/>
                    </a:ext>
                  </a:extLst>
                </p14:cNvPr>
                <p14:cNvContentPartPr/>
                <p14:nvPr/>
              </p14:nvContentPartPr>
              <p14:xfrm>
                <a:off x="11193779" y="3623731"/>
                <a:ext cx="99720" cy="118080"/>
              </p14:xfrm>
            </p:contentPart>
          </mc:Choice>
          <mc:Fallback>
            <p:pic>
              <p:nvPicPr>
                <p:cNvPr id="418" name="Freihand 417">
                  <a:extLst>
                    <a:ext uri="{FF2B5EF4-FFF2-40B4-BE49-F238E27FC236}">
                      <a16:creationId xmlns:a16="http://schemas.microsoft.com/office/drawing/2014/main" id="{538F4F9A-6CCC-4613-A9C0-570910D9C0CF}"/>
                    </a:ext>
                  </a:extLst>
                </p:cNvPr>
                <p:cNvPicPr/>
                <p:nvPr/>
              </p:nvPicPr>
              <p:blipFill>
                <a:blip r:embed="rId645"/>
                <a:stretch>
                  <a:fillRect/>
                </a:stretch>
              </p:blipFill>
              <p:spPr>
                <a:xfrm>
                  <a:off x="11189459" y="3619411"/>
                  <a:ext cx="108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19" name="Freihand 418">
                  <a:extLst>
                    <a:ext uri="{FF2B5EF4-FFF2-40B4-BE49-F238E27FC236}">
                      <a16:creationId xmlns:a16="http://schemas.microsoft.com/office/drawing/2014/main" id="{5BBA6096-A815-43DC-A5E7-DEEDE69DEB04}"/>
                    </a:ext>
                  </a:extLst>
                </p14:cNvPr>
                <p14:cNvContentPartPr/>
                <p14:nvPr/>
              </p14:nvContentPartPr>
              <p14:xfrm>
                <a:off x="11259299" y="3631291"/>
                <a:ext cx="269280" cy="232200"/>
              </p14:xfrm>
            </p:contentPart>
          </mc:Choice>
          <mc:Fallback>
            <p:pic>
              <p:nvPicPr>
                <p:cNvPr id="419" name="Freihand 418">
                  <a:extLst>
                    <a:ext uri="{FF2B5EF4-FFF2-40B4-BE49-F238E27FC236}">
                      <a16:creationId xmlns:a16="http://schemas.microsoft.com/office/drawing/2014/main" id="{5BBA6096-A815-43DC-A5E7-DEEDE69DEB04}"/>
                    </a:ext>
                  </a:extLst>
                </p:cNvPr>
                <p:cNvPicPr/>
                <p:nvPr/>
              </p:nvPicPr>
              <p:blipFill>
                <a:blip r:embed="rId647"/>
                <a:stretch>
                  <a:fillRect/>
                </a:stretch>
              </p:blipFill>
              <p:spPr>
                <a:xfrm>
                  <a:off x="11254979" y="3626971"/>
                  <a:ext cx="277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0" name="Freihand 419">
                  <a:extLst>
                    <a:ext uri="{FF2B5EF4-FFF2-40B4-BE49-F238E27FC236}">
                      <a16:creationId xmlns:a16="http://schemas.microsoft.com/office/drawing/2014/main" id="{AE5DB159-2180-424C-B1A7-CC4C824C01AF}"/>
                    </a:ext>
                  </a:extLst>
                </p14:cNvPr>
                <p14:cNvContentPartPr/>
                <p14:nvPr/>
              </p14:nvContentPartPr>
              <p14:xfrm>
                <a:off x="11555579" y="3538051"/>
                <a:ext cx="8640" cy="16560"/>
              </p14:xfrm>
            </p:contentPart>
          </mc:Choice>
          <mc:Fallback>
            <p:pic>
              <p:nvPicPr>
                <p:cNvPr id="420" name="Freihand 419">
                  <a:extLst>
                    <a:ext uri="{FF2B5EF4-FFF2-40B4-BE49-F238E27FC236}">
                      <a16:creationId xmlns:a16="http://schemas.microsoft.com/office/drawing/2014/main" id="{AE5DB159-2180-424C-B1A7-CC4C824C01AF}"/>
                    </a:ext>
                  </a:extLst>
                </p:cNvPr>
                <p:cNvPicPr/>
                <p:nvPr/>
              </p:nvPicPr>
              <p:blipFill>
                <a:blip r:embed="rId649"/>
                <a:stretch>
                  <a:fillRect/>
                </a:stretch>
              </p:blipFill>
              <p:spPr>
                <a:xfrm>
                  <a:off x="11551259" y="3533731"/>
                  <a:ext cx="172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1" name="Freihand 420">
                  <a:extLst>
                    <a:ext uri="{FF2B5EF4-FFF2-40B4-BE49-F238E27FC236}">
                      <a16:creationId xmlns:a16="http://schemas.microsoft.com/office/drawing/2014/main" id="{52120494-F734-4835-A620-AF47CC9A2A61}"/>
                    </a:ext>
                  </a:extLst>
                </p14:cNvPr>
                <p14:cNvContentPartPr/>
                <p14:nvPr/>
              </p14:nvContentPartPr>
              <p14:xfrm>
                <a:off x="11566379" y="3556771"/>
                <a:ext cx="88920" cy="161280"/>
              </p14:xfrm>
            </p:contentPart>
          </mc:Choice>
          <mc:Fallback>
            <p:pic>
              <p:nvPicPr>
                <p:cNvPr id="421" name="Freihand 420">
                  <a:extLst>
                    <a:ext uri="{FF2B5EF4-FFF2-40B4-BE49-F238E27FC236}">
                      <a16:creationId xmlns:a16="http://schemas.microsoft.com/office/drawing/2014/main" id="{52120494-F734-4835-A620-AF47CC9A2A61}"/>
                    </a:ext>
                  </a:extLst>
                </p:cNvPr>
                <p:cNvPicPr/>
                <p:nvPr/>
              </p:nvPicPr>
              <p:blipFill>
                <a:blip r:embed="rId651"/>
                <a:stretch>
                  <a:fillRect/>
                </a:stretch>
              </p:blipFill>
              <p:spPr>
                <a:xfrm>
                  <a:off x="11561699" y="3552451"/>
                  <a:ext cx="97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2" name="Freihand 421">
                  <a:extLst>
                    <a:ext uri="{FF2B5EF4-FFF2-40B4-BE49-F238E27FC236}">
                      <a16:creationId xmlns:a16="http://schemas.microsoft.com/office/drawing/2014/main" id="{C90AB56A-3E77-450D-BD1B-42C86A0A0D49}"/>
                    </a:ext>
                  </a:extLst>
                </p14:cNvPr>
                <p14:cNvContentPartPr/>
                <p14:nvPr/>
              </p14:nvContentPartPr>
              <p14:xfrm>
                <a:off x="11624339" y="3651091"/>
                <a:ext cx="27000" cy="52920"/>
              </p14:xfrm>
            </p:contentPart>
          </mc:Choice>
          <mc:Fallback>
            <p:pic>
              <p:nvPicPr>
                <p:cNvPr id="422" name="Freihand 421">
                  <a:extLst>
                    <a:ext uri="{FF2B5EF4-FFF2-40B4-BE49-F238E27FC236}">
                      <a16:creationId xmlns:a16="http://schemas.microsoft.com/office/drawing/2014/main" id="{C90AB56A-3E77-450D-BD1B-42C86A0A0D49}"/>
                    </a:ext>
                  </a:extLst>
                </p:cNvPr>
                <p:cNvPicPr/>
                <p:nvPr/>
              </p:nvPicPr>
              <p:blipFill>
                <a:blip r:embed="rId653"/>
                <a:stretch>
                  <a:fillRect/>
                </a:stretch>
              </p:blipFill>
              <p:spPr>
                <a:xfrm>
                  <a:off x="11620019" y="3646771"/>
                  <a:ext cx="35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3" name="Freihand 422">
                  <a:extLst>
                    <a:ext uri="{FF2B5EF4-FFF2-40B4-BE49-F238E27FC236}">
                      <a16:creationId xmlns:a16="http://schemas.microsoft.com/office/drawing/2014/main" id="{6B6D7254-17DD-441E-92F0-2CFE4B0923E1}"/>
                    </a:ext>
                  </a:extLst>
                </p14:cNvPr>
                <p14:cNvContentPartPr/>
                <p14:nvPr/>
              </p14:nvContentPartPr>
              <p14:xfrm>
                <a:off x="11670419" y="3550651"/>
                <a:ext cx="81360" cy="162360"/>
              </p14:xfrm>
            </p:contentPart>
          </mc:Choice>
          <mc:Fallback>
            <p:pic>
              <p:nvPicPr>
                <p:cNvPr id="423" name="Freihand 422">
                  <a:extLst>
                    <a:ext uri="{FF2B5EF4-FFF2-40B4-BE49-F238E27FC236}">
                      <a16:creationId xmlns:a16="http://schemas.microsoft.com/office/drawing/2014/main" id="{6B6D7254-17DD-441E-92F0-2CFE4B0923E1}"/>
                    </a:ext>
                  </a:extLst>
                </p:cNvPr>
                <p:cNvPicPr/>
                <p:nvPr/>
              </p:nvPicPr>
              <p:blipFill>
                <a:blip r:embed="rId655"/>
                <a:stretch>
                  <a:fillRect/>
                </a:stretch>
              </p:blipFill>
              <p:spPr>
                <a:xfrm>
                  <a:off x="11666099" y="3546331"/>
                  <a:ext cx="90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4" name="Freihand 423">
                  <a:extLst>
                    <a:ext uri="{FF2B5EF4-FFF2-40B4-BE49-F238E27FC236}">
                      <a16:creationId xmlns:a16="http://schemas.microsoft.com/office/drawing/2014/main" id="{7A78E06B-CA82-4A09-84AC-39D20644DAFB}"/>
                    </a:ext>
                  </a:extLst>
                </p14:cNvPr>
                <p14:cNvContentPartPr/>
                <p14:nvPr/>
              </p14:nvContentPartPr>
              <p14:xfrm>
                <a:off x="11756819" y="3616891"/>
                <a:ext cx="252360" cy="92520"/>
              </p14:xfrm>
            </p:contentPart>
          </mc:Choice>
          <mc:Fallback>
            <p:pic>
              <p:nvPicPr>
                <p:cNvPr id="424" name="Freihand 423">
                  <a:extLst>
                    <a:ext uri="{FF2B5EF4-FFF2-40B4-BE49-F238E27FC236}">
                      <a16:creationId xmlns:a16="http://schemas.microsoft.com/office/drawing/2014/main" id="{7A78E06B-CA82-4A09-84AC-39D20644DAFB}"/>
                    </a:ext>
                  </a:extLst>
                </p:cNvPr>
                <p:cNvPicPr/>
                <p:nvPr/>
              </p:nvPicPr>
              <p:blipFill>
                <a:blip r:embed="rId657"/>
                <a:stretch>
                  <a:fillRect/>
                </a:stretch>
              </p:blipFill>
              <p:spPr>
                <a:xfrm>
                  <a:off x="11752499" y="3612571"/>
                  <a:ext cx="26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5" name="Freihand 424">
                  <a:extLst>
                    <a:ext uri="{FF2B5EF4-FFF2-40B4-BE49-F238E27FC236}">
                      <a16:creationId xmlns:a16="http://schemas.microsoft.com/office/drawing/2014/main" id="{BADED722-E54E-4D7F-ADAB-F055DBC81878}"/>
                    </a:ext>
                  </a:extLst>
                </p14:cNvPr>
                <p14:cNvContentPartPr/>
                <p14:nvPr/>
              </p14:nvContentPartPr>
              <p14:xfrm>
                <a:off x="11832419" y="3469291"/>
                <a:ext cx="360" cy="360"/>
              </p14:xfrm>
            </p:contentPart>
          </mc:Choice>
          <mc:Fallback>
            <p:pic>
              <p:nvPicPr>
                <p:cNvPr id="425" name="Freihand 424">
                  <a:extLst>
                    <a:ext uri="{FF2B5EF4-FFF2-40B4-BE49-F238E27FC236}">
                      <a16:creationId xmlns:a16="http://schemas.microsoft.com/office/drawing/2014/main" id="{BADED722-E54E-4D7F-ADAB-F055DBC81878}"/>
                    </a:ext>
                  </a:extLst>
                </p:cNvPr>
                <p:cNvPicPr/>
                <p:nvPr/>
              </p:nvPicPr>
              <p:blipFill>
                <a:blip r:embed="rId36"/>
                <a:stretch>
                  <a:fillRect/>
                </a:stretch>
              </p:blipFill>
              <p:spPr>
                <a:xfrm>
                  <a:off x="11828099" y="3464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6" name="Freihand 425">
                  <a:extLst>
                    <a:ext uri="{FF2B5EF4-FFF2-40B4-BE49-F238E27FC236}">
                      <a16:creationId xmlns:a16="http://schemas.microsoft.com/office/drawing/2014/main" id="{EB01213E-04C4-460E-89BA-0250C2793C40}"/>
                    </a:ext>
                  </a:extLst>
                </p14:cNvPr>
                <p14:cNvContentPartPr/>
                <p14:nvPr/>
              </p14:nvContentPartPr>
              <p14:xfrm>
                <a:off x="10578899" y="3839371"/>
                <a:ext cx="1414080" cy="71640"/>
              </p14:xfrm>
            </p:contentPart>
          </mc:Choice>
          <mc:Fallback>
            <p:pic>
              <p:nvPicPr>
                <p:cNvPr id="426" name="Freihand 425">
                  <a:extLst>
                    <a:ext uri="{FF2B5EF4-FFF2-40B4-BE49-F238E27FC236}">
                      <a16:creationId xmlns:a16="http://schemas.microsoft.com/office/drawing/2014/main" id="{EB01213E-04C4-460E-89BA-0250C2793C40}"/>
                    </a:ext>
                  </a:extLst>
                </p:cNvPr>
                <p:cNvPicPr/>
                <p:nvPr/>
              </p:nvPicPr>
              <p:blipFill>
                <a:blip r:embed="rId660"/>
                <a:stretch>
                  <a:fillRect/>
                </a:stretch>
              </p:blipFill>
              <p:spPr>
                <a:xfrm>
                  <a:off x="10574579" y="3835051"/>
                  <a:ext cx="1422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01" name="Freihand 500">
                  <a:extLst>
                    <a:ext uri="{FF2B5EF4-FFF2-40B4-BE49-F238E27FC236}">
                      <a16:creationId xmlns:a16="http://schemas.microsoft.com/office/drawing/2014/main" id="{2B79B3AD-78AE-461A-BEC4-AD9D4427F67F}"/>
                    </a:ext>
                  </a:extLst>
                </p14:cNvPr>
                <p14:cNvContentPartPr/>
                <p14:nvPr/>
              </p14:nvContentPartPr>
              <p14:xfrm>
                <a:off x="2919539" y="6126811"/>
                <a:ext cx="106920" cy="155160"/>
              </p14:xfrm>
            </p:contentPart>
          </mc:Choice>
          <mc:Fallback>
            <p:pic>
              <p:nvPicPr>
                <p:cNvPr id="501" name="Freihand 500">
                  <a:extLst>
                    <a:ext uri="{FF2B5EF4-FFF2-40B4-BE49-F238E27FC236}">
                      <a16:creationId xmlns:a16="http://schemas.microsoft.com/office/drawing/2014/main" id="{2B79B3AD-78AE-461A-BEC4-AD9D4427F67F}"/>
                    </a:ext>
                  </a:extLst>
                </p:cNvPr>
                <p:cNvPicPr/>
                <p:nvPr/>
              </p:nvPicPr>
              <p:blipFill>
                <a:blip r:embed="rId662"/>
                <a:stretch>
                  <a:fillRect/>
                </a:stretch>
              </p:blipFill>
              <p:spPr>
                <a:xfrm>
                  <a:off x="2915219" y="6122491"/>
                  <a:ext cx="115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02" name="Freihand 501">
                  <a:extLst>
                    <a:ext uri="{FF2B5EF4-FFF2-40B4-BE49-F238E27FC236}">
                      <a16:creationId xmlns:a16="http://schemas.microsoft.com/office/drawing/2014/main" id="{5AD4EBF6-BB37-4C2B-B40A-DDCB78022D0C}"/>
                    </a:ext>
                  </a:extLst>
                </p14:cNvPr>
                <p14:cNvContentPartPr/>
                <p14:nvPr/>
              </p14:nvContentPartPr>
              <p14:xfrm>
                <a:off x="3093419" y="6055171"/>
                <a:ext cx="31320" cy="147960"/>
              </p14:xfrm>
            </p:contentPart>
          </mc:Choice>
          <mc:Fallback>
            <p:pic>
              <p:nvPicPr>
                <p:cNvPr id="502" name="Freihand 501">
                  <a:extLst>
                    <a:ext uri="{FF2B5EF4-FFF2-40B4-BE49-F238E27FC236}">
                      <a16:creationId xmlns:a16="http://schemas.microsoft.com/office/drawing/2014/main" id="{5AD4EBF6-BB37-4C2B-B40A-DDCB78022D0C}"/>
                    </a:ext>
                  </a:extLst>
                </p:cNvPr>
                <p:cNvPicPr/>
                <p:nvPr/>
              </p:nvPicPr>
              <p:blipFill>
                <a:blip r:embed="rId664"/>
                <a:stretch>
                  <a:fillRect/>
                </a:stretch>
              </p:blipFill>
              <p:spPr>
                <a:xfrm>
                  <a:off x="3089099" y="6050851"/>
                  <a:ext cx="39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503" name="Freihand 502">
                  <a:extLst>
                    <a:ext uri="{FF2B5EF4-FFF2-40B4-BE49-F238E27FC236}">
                      <a16:creationId xmlns:a16="http://schemas.microsoft.com/office/drawing/2014/main" id="{A5F2185B-C20A-44F5-B5AA-E35F0CEB7620}"/>
                    </a:ext>
                  </a:extLst>
                </p14:cNvPr>
                <p14:cNvContentPartPr/>
                <p14:nvPr/>
              </p14:nvContentPartPr>
              <p14:xfrm>
                <a:off x="3159299" y="6119251"/>
                <a:ext cx="133560" cy="74520"/>
              </p14:xfrm>
            </p:contentPart>
          </mc:Choice>
          <mc:Fallback>
            <p:pic>
              <p:nvPicPr>
                <p:cNvPr id="503" name="Freihand 502">
                  <a:extLst>
                    <a:ext uri="{FF2B5EF4-FFF2-40B4-BE49-F238E27FC236}">
                      <a16:creationId xmlns:a16="http://schemas.microsoft.com/office/drawing/2014/main" id="{A5F2185B-C20A-44F5-B5AA-E35F0CEB7620}"/>
                    </a:ext>
                  </a:extLst>
                </p:cNvPr>
                <p:cNvPicPr/>
                <p:nvPr/>
              </p:nvPicPr>
              <p:blipFill>
                <a:blip r:embed="rId666"/>
                <a:stretch>
                  <a:fillRect/>
                </a:stretch>
              </p:blipFill>
              <p:spPr>
                <a:xfrm>
                  <a:off x="3154979" y="6114931"/>
                  <a:ext cx="142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504" name="Freihand 503">
                  <a:extLst>
                    <a:ext uri="{FF2B5EF4-FFF2-40B4-BE49-F238E27FC236}">
                      <a16:creationId xmlns:a16="http://schemas.microsoft.com/office/drawing/2014/main" id="{AFC1CEB7-CDA1-4F0B-AA10-C66782937911}"/>
                    </a:ext>
                  </a:extLst>
                </p14:cNvPr>
                <p14:cNvContentPartPr/>
                <p14:nvPr/>
              </p14:nvContentPartPr>
              <p14:xfrm>
                <a:off x="3312659" y="6118531"/>
                <a:ext cx="76680" cy="214200"/>
              </p14:xfrm>
            </p:contentPart>
          </mc:Choice>
          <mc:Fallback>
            <p:pic>
              <p:nvPicPr>
                <p:cNvPr id="504" name="Freihand 503">
                  <a:extLst>
                    <a:ext uri="{FF2B5EF4-FFF2-40B4-BE49-F238E27FC236}">
                      <a16:creationId xmlns:a16="http://schemas.microsoft.com/office/drawing/2014/main" id="{AFC1CEB7-CDA1-4F0B-AA10-C66782937911}"/>
                    </a:ext>
                  </a:extLst>
                </p:cNvPr>
                <p:cNvPicPr/>
                <p:nvPr/>
              </p:nvPicPr>
              <p:blipFill>
                <a:blip r:embed="rId668"/>
                <a:stretch>
                  <a:fillRect/>
                </a:stretch>
              </p:blipFill>
              <p:spPr>
                <a:xfrm>
                  <a:off x="3308339" y="6114211"/>
                  <a:ext cx="8532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506" name="Freihand 505">
                  <a:extLst>
                    <a:ext uri="{FF2B5EF4-FFF2-40B4-BE49-F238E27FC236}">
                      <a16:creationId xmlns:a16="http://schemas.microsoft.com/office/drawing/2014/main" id="{92AD48C9-EE11-4D89-8816-4AE9C8697AA6}"/>
                    </a:ext>
                  </a:extLst>
                </p14:cNvPr>
                <p14:cNvContentPartPr/>
                <p14:nvPr/>
              </p14:nvContentPartPr>
              <p14:xfrm>
                <a:off x="3450179" y="6104491"/>
                <a:ext cx="227160" cy="71280"/>
              </p14:xfrm>
            </p:contentPart>
          </mc:Choice>
          <mc:Fallback>
            <p:pic>
              <p:nvPicPr>
                <p:cNvPr id="506" name="Freihand 505">
                  <a:extLst>
                    <a:ext uri="{FF2B5EF4-FFF2-40B4-BE49-F238E27FC236}">
                      <a16:creationId xmlns:a16="http://schemas.microsoft.com/office/drawing/2014/main" id="{92AD48C9-EE11-4D89-8816-4AE9C8697AA6}"/>
                    </a:ext>
                  </a:extLst>
                </p:cNvPr>
                <p:cNvPicPr/>
                <p:nvPr/>
              </p:nvPicPr>
              <p:blipFill>
                <a:blip r:embed="rId670"/>
                <a:stretch>
                  <a:fillRect/>
                </a:stretch>
              </p:blipFill>
              <p:spPr>
                <a:xfrm>
                  <a:off x="3445859" y="6100171"/>
                  <a:ext cx="235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507" name="Freihand 506">
                  <a:extLst>
                    <a:ext uri="{FF2B5EF4-FFF2-40B4-BE49-F238E27FC236}">
                      <a16:creationId xmlns:a16="http://schemas.microsoft.com/office/drawing/2014/main" id="{5469AB6E-0055-441D-8243-1B7E1E4ECA32}"/>
                    </a:ext>
                  </a:extLst>
                </p14:cNvPr>
                <p14:cNvContentPartPr/>
                <p14:nvPr/>
              </p14:nvContentPartPr>
              <p14:xfrm>
                <a:off x="3642059" y="6033931"/>
                <a:ext cx="12600" cy="29520"/>
              </p14:xfrm>
            </p:contentPart>
          </mc:Choice>
          <mc:Fallback>
            <p:pic>
              <p:nvPicPr>
                <p:cNvPr id="507" name="Freihand 506">
                  <a:extLst>
                    <a:ext uri="{FF2B5EF4-FFF2-40B4-BE49-F238E27FC236}">
                      <a16:creationId xmlns:a16="http://schemas.microsoft.com/office/drawing/2014/main" id="{5469AB6E-0055-441D-8243-1B7E1E4ECA32}"/>
                    </a:ext>
                  </a:extLst>
                </p:cNvPr>
                <p:cNvPicPr/>
                <p:nvPr/>
              </p:nvPicPr>
              <p:blipFill>
                <a:blip r:embed="rId672"/>
                <a:stretch>
                  <a:fillRect/>
                </a:stretch>
              </p:blipFill>
              <p:spPr>
                <a:xfrm>
                  <a:off x="3637739" y="6029611"/>
                  <a:ext cx="21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508" name="Freihand 507">
                  <a:extLst>
                    <a:ext uri="{FF2B5EF4-FFF2-40B4-BE49-F238E27FC236}">
                      <a16:creationId xmlns:a16="http://schemas.microsoft.com/office/drawing/2014/main" id="{5D8AE8EA-50EA-4A6D-B1B8-A3D1CEB62603}"/>
                    </a:ext>
                  </a:extLst>
                </p14:cNvPr>
                <p14:cNvContentPartPr/>
                <p14:nvPr/>
              </p14:nvContentPartPr>
              <p14:xfrm>
                <a:off x="3728459" y="6100531"/>
                <a:ext cx="166320" cy="239040"/>
              </p14:xfrm>
            </p:contentPart>
          </mc:Choice>
          <mc:Fallback>
            <p:pic>
              <p:nvPicPr>
                <p:cNvPr id="508" name="Freihand 507">
                  <a:extLst>
                    <a:ext uri="{FF2B5EF4-FFF2-40B4-BE49-F238E27FC236}">
                      <a16:creationId xmlns:a16="http://schemas.microsoft.com/office/drawing/2014/main" id="{5D8AE8EA-50EA-4A6D-B1B8-A3D1CEB62603}"/>
                    </a:ext>
                  </a:extLst>
                </p:cNvPr>
                <p:cNvPicPr/>
                <p:nvPr/>
              </p:nvPicPr>
              <p:blipFill>
                <a:blip r:embed="rId674"/>
                <a:stretch>
                  <a:fillRect/>
                </a:stretch>
              </p:blipFill>
              <p:spPr>
                <a:xfrm>
                  <a:off x="3724139" y="6096211"/>
                  <a:ext cx="174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64" name="Freihand 463">
                  <a:extLst>
                    <a:ext uri="{FF2B5EF4-FFF2-40B4-BE49-F238E27FC236}">
                      <a16:creationId xmlns:a16="http://schemas.microsoft.com/office/drawing/2014/main" id="{E994E8EF-7576-49C1-AB29-534195B3161F}"/>
                    </a:ext>
                  </a:extLst>
                </p14:cNvPr>
                <p14:cNvContentPartPr/>
                <p14:nvPr/>
              </p14:nvContentPartPr>
              <p14:xfrm>
                <a:off x="7724459" y="5279731"/>
                <a:ext cx="183240" cy="170640"/>
              </p14:xfrm>
            </p:contentPart>
          </mc:Choice>
          <mc:Fallback>
            <p:pic>
              <p:nvPicPr>
                <p:cNvPr id="464" name="Freihand 463">
                  <a:extLst>
                    <a:ext uri="{FF2B5EF4-FFF2-40B4-BE49-F238E27FC236}">
                      <a16:creationId xmlns:a16="http://schemas.microsoft.com/office/drawing/2014/main" id="{E994E8EF-7576-49C1-AB29-534195B3161F}"/>
                    </a:ext>
                  </a:extLst>
                </p:cNvPr>
                <p:cNvPicPr/>
                <p:nvPr/>
              </p:nvPicPr>
              <p:blipFill>
                <a:blip r:embed="rId676"/>
                <a:stretch>
                  <a:fillRect/>
                </a:stretch>
              </p:blipFill>
              <p:spPr>
                <a:xfrm>
                  <a:off x="7720139" y="5275411"/>
                  <a:ext cx="191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65" name="Freihand 464">
                  <a:extLst>
                    <a:ext uri="{FF2B5EF4-FFF2-40B4-BE49-F238E27FC236}">
                      <a16:creationId xmlns:a16="http://schemas.microsoft.com/office/drawing/2014/main" id="{F2C37C29-9927-454C-B1BB-25E5EA2712AE}"/>
                    </a:ext>
                  </a:extLst>
                </p14:cNvPr>
                <p14:cNvContentPartPr/>
                <p14:nvPr/>
              </p14:nvContentPartPr>
              <p14:xfrm>
                <a:off x="7932179" y="5344171"/>
                <a:ext cx="164520" cy="95040"/>
              </p14:xfrm>
            </p:contentPart>
          </mc:Choice>
          <mc:Fallback>
            <p:pic>
              <p:nvPicPr>
                <p:cNvPr id="465" name="Freihand 464">
                  <a:extLst>
                    <a:ext uri="{FF2B5EF4-FFF2-40B4-BE49-F238E27FC236}">
                      <a16:creationId xmlns:a16="http://schemas.microsoft.com/office/drawing/2014/main" id="{F2C37C29-9927-454C-B1BB-25E5EA2712AE}"/>
                    </a:ext>
                  </a:extLst>
                </p:cNvPr>
                <p:cNvPicPr/>
                <p:nvPr/>
              </p:nvPicPr>
              <p:blipFill>
                <a:blip r:embed="rId678"/>
                <a:stretch>
                  <a:fillRect/>
                </a:stretch>
              </p:blipFill>
              <p:spPr>
                <a:xfrm>
                  <a:off x="7927859" y="5339851"/>
                  <a:ext cx="173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84" name="Freihand 283">
                  <a:extLst>
                    <a:ext uri="{FF2B5EF4-FFF2-40B4-BE49-F238E27FC236}">
                      <a16:creationId xmlns:a16="http://schemas.microsoft.com/office/drawing/2014/main" id="{FFB082ED-7132-4505-BEAB-460F79D4B196}"/>
                    </a:ext>
                  </a:extLst>
                </p14:cNvPr>
                <p14:cNvContentPartPr/>
                <p14:nvPr/>
              </p14:nvContentPartPr>
              <p14:xfrm>
                <a:off x="2591939" y="5163811"/>
                <a:ext cx="86760" cy="61920"/>
              </p14:xfrm>
            </p:contentPart>
          </mc:Choice>
          <mc:Fallback>
            <p:pic>
              <p:nvPicPr>
                <p:cNvPr id="284" name="Freihand 283">
                  <a:extLst>
                    <a:ext uri="{FF2B5EF4-FFF2-40B4-BE49-F238E27FC236}">
                      <a16:creationId xmlns:a16="http://schemas.microsoft.com/office/drawing/2014/main" id="{FFB082ED-7132-4505-BEAB-460F79D4B196}"/>
                    </a:ext>
                  </a:extLst>
                </p:cNvPr>
                <p:cNvPicPr/>
                <p:nvPr/>
              </p:nvPicPr>
              <p:blipFill>
                <a:blip r:embed="rId680"/>
                <a:stretch>
                  <a:fillRect/>
                </a:stretch>
              </p:blipFill>
              <p:spPr>
                <a:xfrm>
                  <a:off x="2587619" y="5159491"/>
                  <a:ext cx="954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85" name="Freihand 284">
                  <a:extLst>
                    <a:ext uri="{FF2B5EF4-FFF2-40B4-BE49-F238E27FC236}">
                      <a16:creationId xmlns:a16="http://schemas.microsoft.com/office/drawing/2014/main" id="{78503943-B505-4B77-BFA3-BDEFBDAB40C3}"/>
                    </a:ext>
                  </a:extLst>
                </p14:cNvPr>
                <p14:cNvContentPartPr/>
                <p14:nvPr/>
              </p14:nvContentPartPr>
              <p14:xfrm>
                <a:off x="2929259" y="5176771"/>
                <a:ext cx="123480" cy="96480"/>
              </p14:xfrm>
            </p:contentPart>
          </mc:Choice>
          <mc:Fallback>
            <p:pic>
              <p:nvPicPr>
                <p:cNvPr id="285" name="Freihand 284">
                  <a:extLst>
                    <a:ext uri="{FF2B5EF4-FFF2-40B4-BE49-F238E27FC236}">
                      <a16:creationId xmlns:a16="http://schemas.microsoft.com/office/drawing/2014/main" id="{78503943-B505-4B77-BFA3-BDEFBDAB40C3}"/>
                    </a:ext>
                  </a:extLst>
                </p:cNvPr>
                <p:cNvPicPr/>
                <p:nvPr/>
              </p:nvPicPr>
              <p:blipFill>
                <a:blip r:embed="rId682"/>
                <a:stretch>
                  <a:fillRect/>
                </a:stretch>
              </p:blipFill>
              <p:spPr>
                <a:xfrm>
                  <a:off x="2924939" y="5172451"/>
                  <a:ext cx="132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87" name="Freihand 286">
                  <a:extLst>
                    <a:ext uri="{FF2B5EF4-FFF2-40B4-BE49-F238E27FC236}">
                      <a16:creationId xmlns:a16="http://schemas.microsoft.com/office/drawing/2014/main" id="{5F5F8650-84D3-48B6-9A41-00ECAAB0F152}"/>
                    </a:ext>
                  </a:extLst>
                </p14:cNvPr>
                <p14:cNvContentPartPr/>
                <p14:nvPr/>
              </p14:nvContentPartPr>
              <p14:xfrm>
                <a:off x="3461699" y="5178931"/>
                <a:ext cx="85320" cy="64440"/>
              </p14:xfrm>
            </p:contentPart>
          </mc:Choice>
          <mc:Fallback>
            <p:pic>
              <p:nvPicPr>
                <p:cNvPr id="287" name="Freihand 286">
                  <a:extLst>
                    <a:ext uri="{FF2B5EF4-FFF2-40B4-BE49-F238E27FC236}">
                      <a16:creationId xmlns:a16="http://schemas.microsoft.com/office/drawing/2014/main" id="{5F5F8650-84D3-48B6-9A41-00ECAAB0F152}"/>
                    </a:ext>
                  </a:extLst>
                </p:cNvPr>
                <p:cNvPicPr/>
                <p:nvPr/>
              </p:nvPicPr>
              <p:blipFill>
                <a:blip r:embed="rId684"/>
                <a:stretch>
                  <a:fillRect/>
                </a:stretch>
              </p:blipFill>
              <p:spPr>
                <a:xfrm>
                  <a:off x="3457379" y="5174611"/>
                  <a:ext cx="93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86" name="Freihand 285">
                  <a:extLst>
                    <a:ext uri="{FF2B5EF4-FFF2-40B4-BE49-F238E27FC236}">
                      <a16:creationId xmlns:a16="http://schemas.microsoft.com/office/drawing/2014/main" id="{7310B793-B6D7-45CA-AA85-254F4AD8160C}"/>
                    </a:ext>
                  </a:extLst>
                </p14:cNvPr>
                <p14:cNvContentPartPr/>
                <p14:nvPr/>
              </p14:nvContentPartPr>
              <p14:xfrm>
                <a:off x="3752939" y="5214571"/>
                <a:ext cx="23040" cy="5400"/>
              </p14:xfrm>
            </p:contentPart>
          </mc:Choice>
          <mc:Fallback>
            <p:pic>
              <p:nvPicPr>
                <p:cNvPr id="286" name="Freihand 285">
                  <a:extLst>
                    <a:ext uri="{FF2B5EF4-FFF2-40B4-BE49-F238E27FC236}">
                      <a16:creationId xmlns:a16="http://schemas.microsoft.com/office/drawing/2014/main" id="{7310B793-B6D7-45CA-AA85-254F4AD8160C}"/>
                    </a:ext>
                  </a:extLst>
                </p:cNvPr>
                <p:cNvPicPr/>
                <p:nvPr/>
              </p:nvPicPr>
              <p:blipFill>
                <a:blip r:embed="rId686"/>
                <a:stretch>
                  <a:fillRect/>
                </a:stretch>
              </p:blipFill>
              <p:spPr>
                <a:xfrm>
                  <a:off x="3748619" y="5210251"/>
                  <a:ext cx="31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88" name="Freihand 287">
                  <a:extLst>
                    <a:ext uri="{FF2B5EF4-FFF2-40B4-BE49-F238E27FC236}">
                      <a16:creationId xmlns:a16="http://schemas.microsoft.com/office/drawing/2014/main" id="{8CFE78BB-8F95-4260-B55A-60939072EB8D}"/>
                    </a:ext>
                  </a:extLst>
                </p14:cNvPr>
                <p14:cNvContentPartPr/>
                <p14:nvPr/>
              </p14:nvContentPartPr>
              <p14:xfrm>
                <a:off x="3830699" y="5182891"/>
                <a:ext cx="78120" cy="15480"/>
              </p14:xfrm>
            </p:contentPart>
          </mc:Choice>
          <mc:Fallback>
            <p:pic>
              <p:nvPicPr>
                <p:cNvPr id="288" name="Freihand 287">
                  <a:extLst>
                    <a:ext uri="{FF2B5EF4-FFF2-40B4-BE49-F238E27FC236}">
                      <a16:creationId xmlns:a16="http://schemas.microsoft.com/office/drawing/2014/main" id="{8CFE78BB-8F95-4260-B55A-60939072EB8D}"/>
                    </a:ext>
                  </a:extLst>
                </p:cNvPr>
                <p:cNvPicPr/>
                <p:nvPr/>
              </p:nvPicPr>
              <p:blipFill>
                <a:blip r:embed="rId688"/>
                <a:stretch>
                  <a:fillRect/>
                </a:stretch>
              </p:blipFill>
              <p:spPr>
                <a:xfrm>
                  <a:off x="3826379" y="5178571"/>
                  <a:ext cx="86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89" name="Freihand 288">
                  <a:extLst>
                    <a:ext uri="{FF2B5EF4-FFF2-40B4-BE49-F238E27FC236}">
                      <a16:creationId xmlns:a16="http://schemas.microsoft.com/office/drawing/2014/main" id="{BFF7CCC2-66C3-4BA3-B043-A10F74AD94FF}"/>
                    </a:ext>
                  </a:extLst>
                </p14:cNvPr>
                <p14:cNvContentPartPr/>
                <p14:nvPr/>
              </p14:nvContentPartPr>
              <p14:xfrm>
                <a:off x="3836459" y="5228971"/>
                <a:ext cx="94320" cy="11160"/>
              </p14:xfrm>
            </p:contentPart>
          </mc:Choice>
          <mc:Fallback>
            <p:pic>
              <p:nvPicPr>
                <p:cNvPr id="289" name="Freihand 288">
                  <a:extLst>
                    <a:ext uri="{FF2B5EF4-FFF2-40B4-BE49-F238E27FC236}">
                      <a16:creationId xmlns:a16="http://schemas.microsoft.com/office/drawing/2014/main" id="{BFF7CCC2-66C3-4BA3-B043-A10F74AD94FF}"/>
                    </a:ext>
                  </a:extLst>
                </p:cNvPr>
                <p:cNvPicPr/>
                <p:nvPr/>
              </p:nvPicPr>
              <p:blipFill>
                <a:blip r:embed="rId690"/>
                <a:stretch>
                  <a:fillRect/>
                </a:stretch>
              </p:blipFill>
              <p:spPr>
                <a:xfrm>
                  <a:off x="3832139" y="5224651"/>
                  <a:ext cx="102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91" name="Freihand 290">
                  <a:extLst>
                    <a:ext uri="{FF2B5EF4-FFF2-40B4-BE49-F238E27FC236}">
                      <a16:creationId xmlns:a16="http://schemas.microsoft.com/office/drawing/2014/main" id="{81D4610D-821B-4EAF-BEB7-2C3843BBF0C0}"/>
                    </a:ext>
                  </a:extLst>
                </p14:cNvPr>
                <p14:cNvContentPartPr/>
                <p14:nvPr/>
              </p14:nvContentPartPr>
              <p14:xfrm>
                <a:off x="3941579" y="5113051"/>
                <a:ext cx="135360" cy="151200"/>
              </p14:xfrm>
            </p:contentPart>
          </mc:Choice>
          <mc:Fallback>
            <p:pic>
              <p:nvPicPr>
                <p:cNvPr id="291" name="Freihand 290">
                  <a:extLst>
                    <a:ext uri="{FF2B5EF4-FFF2-40B4-BE49-F238E27FC236}">
                      <a16:creationId xmlns:a16="http://schemas.microsoft.com/office/drawing/2014/main" id="{81D4610D-821B-4EAF-BEB7-2C3843BBF0C0}"/>
                    </a:ext>
                  </a:extLst>
                </p:cNvPr>
                <p:cNvPicPr/>
                <p:nvPr/>
              </p:nvPicPr>
              <p:blipFill>
                <a:blip r:embed="rId692"/>
                <a:stretch>
                  <a:fillRect/>
                </a:stretch>
              </p:blipFill>
              <p:spPr>
                <a:xfrm>
                  <a:off x="3937259" y="5108731"/>
                  <a:ext cx="144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93" name="Freihand 292">
                  <a:extLst>
                    <a:ext uri="{FF2B5EF4-FFF2-40B4-BE49-F238E27FC236}">
                      <a16:creationId xmlns:a16="http://schemas.microsoft.com/office/drawing/2014/main" id="{D69F6551-5376-4F0F-BB90-32140CFE77DF}"/>
                    </a:ext>
                  </a:extLst>
                </p14:cNvPr>
                <p14:cNvContentPartPr/>
                <p14:nvPr/>
              </p14:nvContentPartPr>
              <p14:xfrm>
                <a:off x="4141379" y="5199811"/>
                <a:ext cx="106560" cy="10440"/>
              </p14:xfrm>
            </p:contentPart>
          </mc:Choice>
          <mc:Fallback>
            <p:pic>
              <p:nvPicPr>
                <p:cNvPr id="293" name="Freihand 292">
                  <a:extLst>
                    <a:ext uri="{FF2B5EF4-FFF2-40B4-BE49-F238E27FC236}">
                      <a16:creationId xmlns:a16="http://schemas.microsoft.com/office/drawing/2014/main" id="{D69F6551-5376-4F0F-BB90-32140CFE77DF}"/>
                    </a:ext>
                  </a:extLst>
                </p:cNvPr>
                <p:cNvPicPr/>
                <p:nvPr/>
              </p:nvPicPr>
              <p:blipFill>
                <a:blip r:embed="rId694"/>
                <a:stretch>
                  <a:fillRect/>
                </a:stretch>
              </p:blipFill>
              <p:spPr>
                <a:xfrm>
                  <a:off x="4137059" y="5195491"/>
                  <a:ext cx="115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94" name="Freihand 293">
                  <a:extLst>
                    <a:ext uri="{FF2B5EF4-FFF2-40B4-BE49-F238E27FC236}">
                      <a16:creationId xmlns:a16="http://schemas.microsoft.com/office/drawing/2014/main" id="{FC087F9C-D3A7-428E-855B-668FBA7EFF26}"/>
                    </a:ext>
                  </a:extLst>
                </p14:cNvPr>
                <p14:cNvContentPartPr/>
                <p14:nvPr/>
              </p14:nvContentPartPr>
              <p14:xfrm>
                <a:off x="4141379" y="5212411"/>
                <a:ext cx="93600" cy="19080"/>
              </p14:xfrm>
            </p:contentPart>
          </mc:Choice>
          <mc:Fallback>
            <p:pic>
              <p:nvPicPr>
                <p:cNvPr id="294" name="Freihand 293">
                  <a:extLst>
                    <a:ext uri="{FF2B5EF4-FFF2-40B4-BE49-F238E27FC236}">
                      <a16:creationId xmlns:a16="http://schemas.microsoft.com/office/drawing/2014/main" id="{FC087F9C-D3A7-428E-855B-668FBA7EFF26}"/>
                    </a:ext>
                  </a:extLst>
                </p:cNvPr>
                <p:cNvPicPr/>
                <p:nvPr/>
              </p:nvPicPr>
              <p:blipFill>
                <a:blip r:embed="rId696"/>
                <a:stretch>
                  <a:fillRect/>
                </a:stretch>
              </p:blipFill>
              <p:spPr>
                <a:xfrm>
                  <a:off x="4137059" y="5208091"/>
                  <a:ext cx="102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95" name="Freihand 294">
                  <a:extLst>
                    <a:ext uri="{FF2B5EF4-FFF2-40B4-BE49-F238E27FC236}">
                      <a16:creationId xmlns:a16="http://schemas.microsoft.com/office/drawing/2014/main" id="{C7CE126E-6178-465C-9421-64B7F20CDD1A}"/>
                    </a:ext>
                  </a:extLst>
                </p14:cNvPr>
                <p14:cNvContentPartPr/>
                <p14:nvPr/>
              </p14:nvContentPartPr>
              <p14:xfrm>
                <a:off x="4271699" y="5157331"/>
                <a:ext cx="61200" cy="96840"/>
              </p14:xfrm>
            </p:contentPart>
          </mc:Choice>
          <mc:Fallback>
            <p:pic>
              <p:nvPicPr>
                <p:cNvPr id="295" name="Freihand 294">
                  <a:extLst>
                    <a:ext uri="{FF2B5EF4-FFF2-40B4-BE49-F238E27FC236}">
                      <a16:creationId xmlns:a16="http://schemas.microsoft.com/office/drawing/2014/main" id="{C7CE126E-6178-465C-9421-64B7F20CDD1A}"/>
                    </a:ext>
                  </a:extLst>
                </p:cNvPr>
                <p:cNvPicPr/>
                <p:nvPr/>
              </p:nvPicPr>
              <p:blipFill>
                <a:blip r:embed="rId698"/>
                <a:stretch>
                  <a:fillRect/>
                </a:stretch>
              </p:blipFill>
              <p:spPr>
                <a:xfrm>
                  <a:off x="4267379" y="5153011"/>
                  <a:ext cx="69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96" name="Freihand 295">
                  <a:extLst>
                    <a:ext uri="{FF2B5EF4-FFF2-40B4-BE49-F238E27FC236}">
                      <a16:creationId xmlns:a16="http://schemas.microsoft.com/office/drawing/2014/main" id="{27FCFBF4-0057-4372-A9AC-1DBE009F468A}"/>
                    </a:ext>
                  </a:extLst>
                </p14:cNvPr>
                <p14:cNvContentPartPr/>
                <p14:nvPr/>
              </p14:nvContentPartPr>
              <p14:xfrm>
                <a:off x="4386539" y="5111971"/>
                <a:ext cx="66240" cy="125640"/>
              </p14:xfrm>
            </p:contentPart>
          </mc:Choice>
          <mc:Fallback>
            <p:pic>
              <p:nvPicPr>
                <p:cNvPr id="296" name="Freihand 295">
                  <a:extLst>
                    <a:ext uri="{FF2B5EF4-FFF2-40B4-BE49-F238E27FC236}">
                      <a16:creationId xmlns:a16="http://schemas.microsoft.com/office/drawing/2014/main" id="{27FCFBF4-0057-4372-A9AC-1DBE009F468A}"/>
                    </a:ext>
                  </a:extLst>
                </p:cNvPr>
                <p:cNvPicPr/>
                <p:nvPr/>
              </p:nvPicPr>
              <p:blipFill>
                <a:blip r:embed="rId700"/>
                <a:stretch>
                  <a:fillRect/>
                </a:stretch>
              </p:blipFill>
              <p:spPr>
                <a:xfrm>
                  <a:off x="4382219" y="5107651"/>
                  <a:ext cx="74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97" name="Freihand 296">
                  <a:extLst>
                    <a:ext uri="{FF2B5EF4-FFF2-40B4-BE49-F238E27FC236}">
                      <a16:creationId xmlns:a16="http://schemas.microsoft.com/office/drawing/2014/main" id="{997FEDC6-2B4B-4095-871B-304A977553B3}"/>
                    </a:ext>
                  </a:extLst>
                </p14:cNvPr>
                <p14:cNvContentPartPr/>
                <p14:nvPr/>
              </p14:nvContentPartPr>
              <p14:xfrm>
                <a:off x="4525859" y="5131411"/>
                <a:ext cx="65880" cy="96120"/>
              </p14:xfrm>
            </p:contentPart>
          </mc:Choice>
          <mc:Fallback>
            <p:pic>
              <p:nvPicPr>
                <p:cNvPr id="297" name="Freihand 296">
                  <a:extLst>
                    <a:ext uri="{FF2B5EF4-FFF2-40B4-BE49-F238E27FC236}">
                      <a16:creationId xmlns:a16="http://schemas.microsoft.com/office/drawing/2014/main" id="{997FEDC6-2B4B-4095-871B-304A977553B3}"/>
                    </a:ext>
                  </a:extLst>
                </p:cNvPr>
                <p:cNvPicPr/>
                <p:nvPr/>
              </p:nvPicPr>
              <p:blipFill>
                <a:blip r:embed="rId702"/>
                <a:stretch>
                  <a:fillRect/>
                </a:stretch>
              </p:blipFill>
              <p:spPr>
                <a:xfrm>
                  <a:off x="4521539" y="5127091"/>
                  <a:ext cx="74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98" name="Freihand 297">
                  <a:extLst>
                    <a:ext uri="{FF2B5EF4-FFF2-40B4-BE49-F238E27FC236}">
                      <a16:creationId xmlns:a16="http://schemas.microsoft.com/office/drawing/2014/main" id="{6952CC08-E95E-4DA4-A606-EF2C54C0A859}"/>
                    </a:ext>
                  </a:extLst>
                </p14:cNvPr>
                <p14:cNvContentPartPr/>
                <p14:nvPr/>
              </p14:nvContentPartPr>
              <p14:xfrm>
                <a:off x="4681019" y="5136811"/>
                <a:ext cx="124200" cy="91080"/>
              </p14:xfrm>
            </p:contentPart>
          </mc:Choice>
          <mc:Fallback>
            <p:pic>
              <p:nvPicPr>
                <p:cNvPr id="298" name="Freihand 297">
                  <a:extLst>
                    <a:ext uri="{FF2B5EF4-FFF2-40B4-BE49-F238E27FC236}">
                      <a16:creationId xmlns:a16="http://schemas.microsoft.com/office/drawing/2014/main" id="{6952CC08-E95E-4DA4-A606-EF2C54C0A859}"/>
                    </a:ext>
                  </a:extLst>
                </p:cNvPr>
                <p:cNvPicPr/>
                <p:nvPr/>
              </p:nvPicPr>
              <p:blipFill>
                <a:blip r:embed="rId704"/>
                <a:stretch>
                  <a:fillRect/>
                </a:stretch>
              </p:blipFill>
              <p:spPr>
                <a:xfrm>
                  <a:off x="4676699" y="5132491"/>
                  <a:ext cx="132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99" name="Freihand 298">
                  <a:extLst>
                    <a:ext uri="{FF2B5EF4-FFF2-40B4-BE49-F238E27FC236}">
                      <a16:creationId xmlns:a16="http://schemas.microsoft.com/office/drawing/2014/main" id="{5883FA4E-BDE2-40FA-B18E-946E5785030A}"/>
                    </a:ext>
                  </a:extLst>
                </p14:cNvPr>
                <p14:cNvContentPartPr/>
                <p14:nvPr/>
              </p14:nvContentPartPr>
              <p14:xfrm>
                <a:off x="5254139" y="5140051"/>
                <a:ext cx="167400" cy="25560"/>
              </p14:xfrm>
            </p:contentPart>
          </mc:Choice>
          <mc:Fallback>
            <p:pic>
              <p:nvPicPr>
                <p:cNvPr id="299" name="Freihand 298">
                  <a:extLst>
                    <a:ext uri="{FF2B5EF4-FFF2-40B4-BE49-F238E27FC236}">
                      <a16:creationId xmlns:a16="http://schemas.microsoft.com/office/drawing/2014/main" id="{5883FA4E-BDE2-40FA-B18E-946E5785030A}"/>
                    </a:ext>
                  </a:extLst>
                </p:cNvPr>
                <p:cNvPicPr/>
                <p:nvPr/>
              </p:nvPicPr>
              <p:blipFill>
                <a:blip r:embed="rId706"/>
                <a:stretch>
                  <a:fillRect/>
                </a:stretch>
              </p:blipFill>
              <p:spPr>
                <a:xfrm>
                  <a:off x="5249819" y="5135731"/>
                  <a:ext cx="176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00" name="Freihand 299">
                  <a:extLst>
                    <a:ext uri="{FF2B5EF4-FFF2-40B4-BE49-F238E27FC236}">
                      <a16:creationId xmlns:a16="http://schemas.microsoft.com/office/drawing/2014/main" id="{C69C509A-7A86-4583-9C3B-644F93F8EEBF}"/>
                    </a:ext>
                  </a:extLst>
                </p14:cNvPr>
                <p14:cNvContentPartPr/>
                <p14:nvPr/>
              </p14:nvContentPartPr>
              <p14:xfrm>
                <a:off x="5245499" y="5183611"/>
                <a:ext cx="164520" cy="5760"/>
              </p14:xfrm>
            </p:contentPart>
          </mc:Choice>
          <mc:Fallback>
            <p:pic>
              <p:nvPicPr>
                <p:cNvPr id="300" name="Freihand 299">
                  <a:extLst>
                    <a:ext uri="{FF2B5EF4-FFF2-40B4-BE49-F238E27FC236}">
                      <a16:creationId xmlns:a16="http://schemas.microsoft.com/office/drawing/2014/main" id="{C69C509A-7A86-4583-9C3B-644F93F8EEBF}"/>
                    </a:ext>
                  </a:extLst>
                </p:cNvPr>
                <p:cNvPicPr/>
                <p:nvPr/>
              </p:nvPicPr>
              <p:blipFill>
                <a:blip r:embed="rId708"/>
                <a:stretch>
                  <a:fillRect/>
                </a:stretch>
              </p:blipFill>
              <p:spPr>
                <a:xfrm>
                  <a:off x="5241179" y="5179291"/>
                  <a:ext cx="173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01" name="Freihand 300">
                  <a:extLst>
                    <a:ext uri="{FF2B5EF4-FFF2-40B4-BE49-F238E27FC236}">
                      <a16:creationId xmlns:a16="http://schemas.microsoft.com/office/drawing/2014/main" id="{6997B2BF-A63E-49D5-9487-CB25879835B5}"/>
                    </a:ext>
                  </a:extLst>
                </p14:cNvPr>
                <p14:cNvContentPartPr/>
                <p14:nvPr/>
              </p14:nvContentPartPr>
              <p14:xfrm>
                <a:off x="5467259" y="5112331"/>
                <a:ext cx="68040" cy="118800"/>
              </p14:xfrm>
            </p:contentPart>
          </mc:Choice>
          <mc:Fallback>
            <p:pic>
              <p:nvPicPr>
                <p:cNvPr id="301" name="Freihand 300">
                  <a:extLst>
                    <a:ext uri="{FF2B5EF4-FFF2-40B4-BE49-F238E27FC236}">
                      <a16:creationId xmlns:a16="http://schemas.microsoft.com/office/drawing/2014/main" id="{6997B2BF-A63E-49D5-9487-CB25879835B5}"/>
                    </a:ext>
                  </a:extLst>
                </p:cNvPr>
                <p:cNvPicPr/>
                <p:nvPr/>
              </p:nvPicPr>
              <p:blipFill>
                <a:blip r:embed="rId710"/>
                <a:stretch>
                  <a:fillRect/>
                </a:stretch>
              </p:blipFill>
              <p:spPr>
                <a:xfrm>
                  <a:off x="5462939" y="5108011"/>
                  <a:ext cx="7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31" name="Freihand 430">
                  <a:extLst>
                    <a:ext uri="{FF2B5EF4-FFF2-40B4-BE49-F238E27FC236}">
                      <a16:creationId xmlns:a16="http://schemas.microsoft.com/office/drawing/2014/main" id="{DA27EAB0-2EAF-4643-8A80-50A6A1CB9810}"/>
                    </a:ext>
                  </a:extLst>
                </p14:cNvPr>
                <p14:cNvContentPartPr/>
                <p14:nvPr/>
              </p14:nvContentPartPr>
              <p14:xfrm>
                <a:off x="2672939" y="5565571"/>
                <a:ext cx="328680" cy="114480"/>
              </p14:xfrm>
            </p:contentPart>
          </mc:Choice>
          <mc:Fallback>
            <p:pic>
              <p:nvPicPr>
                <p:cNvPr id="431" name="Freihand 430">
                  <a:extLst>
                    <a:ext uri="{FF2B5EF4-FFF2-40B4-BE49-F238E27FC236}">
                      <a16:creationId xmlns:a16="http://schemas.microsoft.com/office/drawing/2014/main" id="{DA27EAB0-2EAF-4643-8A80-50A6A1CB9810}"/>
                    </a:ext>
                  </a:extLst>
                </p:cNvPr>
                <p:cNvPicPr/>
                <p:nvPr/>
              </p:nvPicPr>
              <p:blipFill>
                <a:blip r:embed="rId712"/>
                <a:stretch>
                  <a:fillRect/>
                </a:stretch>
              </p:blipFill>
              <p:spPr>
                <a:xfrm>
                  <a:off x="2668619" y="5561251"/>
                  <a:ext cx="337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32" name="Freihand 431">
                  <a:extLst>
                    <a:ext uri="{FF2B5EF4-FFF2-40B4-BE49-F238E27FC236}">
                      <a16:creationId xmlns:a16="http://schemas.microsoft.com/office/drawing/2014/main" id="{6D2843D9-A157-46B1-A638-48FF3D21FC6A}"/>
                    </a:ext>
                  </a:extLst>
                </p14:cNvPr>
                <p14:cNvContentPartPr/>
                <p14:nvPr/>
              </p14:nvContentPartPr>
              <p14:xfrm>
                <a:off x="3118979" y="5552611"/>
                <a:ext cx="143280" cy="123480"/>
              </p14:xfrm>
            </p:contentPart>
          </mc:Choice>
          <mc:Fallback>
            <p:pic>
              <p:nvPicPr>
                <p:cNvPr id="432" name="Freihand 431">
                  <a:extLst>
                    <a:ext uri="{FF2B5EF4-FFF2-40B4-BE49-F238E27FC236}">
                      <a16:creationId xmlns:a16="http://schemas.microsoft.com/office/drawing/2014/main" id="{6D2843D9-A157-46B1-A638-48FF3D21FC6A}"/>
                    </a:ext>
                  </a:extLst>
                </p:cNvPr>
                <p:cNvPicPr/>
                <p:nvPr/>
              </p:nvPicPr>
              <p:blipFill>
                <a:blip r:embed="rId714"/>
                <a:stretch>
                  <a:fillRect/>
                </a:stretch>
              </p:blipFill>
              <p:spPr>
                <a:xfrm>
                  <a:off x="3114659" y="5548291"/>
                  <a:ext cx="151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33" name="Freihand 432">
                  <a:extLst>
                    <a:ext uri="{FF2B5EF4-FFF2-40B4-BE49-F238E27FC236}">
                      <a16:creationId xmlns:a16="http://schemas.microsoft.com/office/drawing/2014/main" id="{17B2DA42-EDE6-4987-8C32-F84A5D1276ED}"/>
                    </a:ext>
                  </a:extLst>
                </p14:cNvPr>
                <p14:cNvContentPartPr/>
                <p14:nvPr/>
              </p14:nvContentPartPr>
              <p14:xfrm>
                <a:off x="3308699" y="5554771"/>
                <a:ext cx="171360" cy="96480"/>
              </p14:xfrm>
            </p:contentPart>
          </mc:Choice>
          <mc:Fallback>
            <p:pic>
              <p:nvPicPr>
                <p:cNvPr id="433" name="Freihand 432">
                  <a:extLst>
                    <a:ext uri="{FF2B5EF4-FFF2-40B4-BE49-F238E27FC236}">
                      <a16:creationId xmlns:a16="http://schemas.microsoft.com/office/drawing/2014/main" id="{17B2DA42-EDE6-4987-8C32-F84A5D1276ED}"/>
                    </a:ext>
                  </a:extLst>
                </p:cNvPr>
                <p:cNvPicPr/>
                <p:nvPr/>
              </p:nvPicPr>
              <p:blipFill>
                <a:blip r:embed="rId716"/>
                <a:stretch>
                  <a:fillRect/>
                </a:stretch>
              </p:blipFill>
              <p:spPr>
                <a:xfrm>
                  <a:off x="3304379" y="5550451"/>
                  <a:ext cx="180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34" name="Freihand 433">
                  <a:extLst>
                    <a:ext uri="{FF2B5EF4-FFF2-40B4-BE49-F238E27FC236}">
                      <a16:creationId xmlns:a16="http://schemas.microsoft.com/office/drawing/2014/main" id="{03AB41B5-F1B9-47F7-BEA6-F0439EF817A8}"/>
                    </a:ext>
                  </a:extLst>
                </p14:cNvPr>
                <p14:cNvContentPartPr/>
                <p14:nvPr/>
              </p14:nvContentPartPr>
              <p14:xfrm>
                <a:off x="3643859" y="5560171"/>
                <a:ext cx="141480" cy="75600"/>
              </p14:xfrm>
            </p:contentPart>
          </mc:Choice>
          <mc:Fallback>
            <p:pic>
              <p:nvPicPr>
                <p:cNvPr id="434" name="Freihand 433">
                  <a:extLst>
                    <a:ext uri="{FF2B5EF4-FFF2-40B4-BE49-F238E27FC236}">
                      <a16:creationId xmlns:a16="http://schemas.microsoft.com/office/drawing/2014/main" id="{03AB41B5-F1B9-47F7-BEA6-F0439EF817A8}"/>
                    </a:ext>
                  </a:extLst>
                </p:cNvPr>
                <p:cNvPicPr/>
                <p:nvPr/>
              </p:nvPicPr>
              <p:blipFill>
                <a:blip r:embed="rId718"/>
                <a:stretch>
                  <a:fillRect/>
                </a:stretch>
              </p:blipFill>
              <p:spPr>
                <a:xfrm>
                  <a:off x="3639539" y="5555851"/>
                  <a:ext cx="150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35" name="Freihand 434">
                  <a:extLst>
                    <a:ext uri="{FF2B5EF4-FFF2-40B4-BE49-F238E27FC236}">
                      <a16:creationId xmlns:a16="http://schemas.microsoft.com/office/drawing/2014/main" id="{6296ABA7-6378-4940-A63E-5A34A873B87B}"/>
                    </a:ext>
                  </a:extLst>
                </p14:cNvPr>
                <p14:cNvContentPartPr/>
                <p14:nvPr/>
              </p14:nvContentPartPr>
              <p14:xfrm>
                <a:off x="3830699" y="5438131"/>
                <a:ext cx="44280" cy="143280"/>
              </p14:xfrm>
            </p:contentPart>
          </mc:Choice>
          <mc:Fallback>
            <p:pic>
              <p:nvPicPr>
                <p:cNvPr id="435" name="Freihand 434">
                  <a:extLst>
                    <a:ext uri="{FF2B5EF4-FFF2-40B4-BE49-F238E27FC236}">
                      <a16:creationId xmlns:a16="http://schemas.microsoft.com/office/drawing/2014/main" id="{6296ABA7-6378-4940-A63E-5A34A873B87B}"/>
                    </a:ext>
                  </a:extLst>
                </p:cNvPr>
                <p:cNvPicPr/>
                <p:nvPr/>
              </p:nvPicPr>
              <p:blipFill>
                <a:blip r:embed="rId720"/>
                <a:stretch>
                  <a:fillRect/>
                </a:stretch>
              </p:blipFill>
              <p:spPr>
                <a:xfrm>
                  <a:off x="3826379" y="5433811"/>
                  <a:ext cx="52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36" name="Freihand 435">
                  <a:extLst>
                    <a:ext uri="{FF2B5EF4-FFF2-40B4-BE49-F238E27FC236}">
                      <a16:creationId xmlns:a16="http://schemas.microsoft.com/office/drawing/2014/main" id="{B0FF003D-437E-4F48-8BAC-7457C868E33C}"/>
                    </a:ext>
                  </a:extLst>
                </p14:cNvPr>
                <p14:cNvContentPartPr/>
                <p14:nvPr/>
              </p14:nvContentPartPr>
              <p14:xfrm>
                <a:off x="3904139" y="5519851"/>
                <a:ext cx="92520" cy="79200"/>
              </p14:xfrm>
            </p:contentPart>
          </mc:Choice>
          <mc:Fallback>
            <p:pic>
              <p:nvPicPr>
                <p:cNvPr id="436" name="Freihand 435">
                  <a:extLst>
                    <a:ext uri="{FF2B5EF4-FFF2-40B4-BE49-F238E27FC236}">
                      <a16:creationId xmlns:a16="http://schemas.microsoft.com/office/drawing/2014/main" id="{B0FF003D-437E-4F48-8BAC-7457C868E33C}"/>
                    </a:ext>
                  </a:extLst>
                </p:cNvPr>
                <p:cNvPicPr/>
                <p:nvPr/>
              </p:nvPicPr>
              <p:blipFill>
                <a:blip r:embed="rId722"/>
                <a:stretch>
                  <a:fillRect/>
                </a:stretch>
              </p:blipFill>
              <p:spPr>
                <a:xfrm>
                  <a:off x="3899819" y="5515531"/>
                  <a:ext cx="1011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37" name="Freihand 436">
                  <a:extLst>
                    <a:ext uri="{FF2B5EF4-FFF2-40B4-BE49-F238E27FC236}">
                      <a16:creationId xmlns:a16="http://schemas.microsoft.com/office/drawing/2014/main" id="{B3E6A48E-CC8A-49CF-91F9-E3BD6F24CCD8}"/>
                    </a:ext>
                  </a:extLst>
                </p14:cNvPr>
                <p14:cNvContentPartPr/>
                <p14:nvPr/>
              </p14:nvContentPartPr>
              <p14:xfrm>
                <a:off x="4003499" y="5527051"/>
                <a:ext cx="86760" cy="71640"/>
              </p14:xfrm>
            </p:contentPart>
          </mc:Choice>
          <mc:Fallback>
            <p:pic>
              <p:nvPicPr>
                <p:cNvPr id="437" name="Freihand 436">
                  <a:extLst>
                    <a:ext uri="{FF2B5EF4-FFF2-40B4-BE49-F238E27FC236}">
                      <a16:creationId xmlns:a16="http://schemas.microsoft.com/office/drawing/2014/main" id="{B3E6A48E-CC8A-49CF-91F9-E3BD6F24CCD8}"/>
                    </a:ext>
                  </a:extLst>
                </p:cNvPr>
                <p:cNvPicPr/>
                <p:nvPr/>
              </p:nvPicPr>
              <p:blipFill>
                <a:blip r:embed="rId724"/>
                <a:stretch>
                  <a:fillRect/>
                </a:stretch>
              </p:blipFill>
              <p:spPr>
                <a:xfrm>
                  <a:off x="3999179" y="5522731"/>
                  <a:ext cx="95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39" name="Freihand 438">
                  <a:extLst>
                    <a:ext uri="{FF2B5EF4-FFF2-40B4-BE49-F238E27FC236}">
                      <a16:creationId xmlns:a16="http://schemas.microsoft.com/office/drawing/2014/main" id="{89792E87-1122-4A7C-8AD9-D1D33538837D}"/>
                    </a:ext>
                  </a:extLst>
                </p14:cNvPr>
                <p14:cNvContentPartPr/>
                <p14:nvPr/>
              </p14:nvContentPartPr>
              <p14:xfrm>
                <a:off x="4183499" y="5588611"/>
                <a:ext cx="14760" cy="77760"/>
              </p14:xfrm>
            </p:contentPart>
          </mc:Choice>
          <mc:Fallback>
            <p:pic>
              <p:nvPicPr>
                <p:cNvPr id="439" name="Freihand 438">
                  <a:extLst>
                    <a:ext uri="{FF2B5EF4-FFF2-40B4-BE49-F238E27FC236}">
                      <a16:creationId xmlns:a16="http://schemas.microsoft.com/office/drawing/2014/main" id="{89792E87-1122-4A7C-8AD9-D1D33538837D}"/>
                    </a:ext>
                  </a:extLst>
                </p:cNvPr>
                <p:cNvPicPr/>
                <p:nvPr/>
              </p:nvPicPr>
              <p:blipFill>
                <a:blip r:embed="rId726"/>
                <a:stretch>
                  <a:fillRect/>
                </a:stretch>
              </p:blipFill>
              <p:spPr>
                <a:xfrm>
                  <a:off x="4179179" y="5584291"/>
                  <a:ext cx="23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0" name="Freihand 439">
                  <a:extLst>
                    <a:ext uri="{FF2B5EF4-FFF2-40B4-BE49-F238E27FC236}">
                      <a16:creationId xmlns:a16="http://schemas.microsoft.com/office/drawing/2014/main" id="{F52F3BC0-BAB1-4071-A70F-417E8447E815}"/>
                    </a:ext>
                  </a:extLst>
                </p14:cNvPr>
                <p14:cNvContentPartPr/>
                <p14:nvPr/>
              </p14:nvContentPartPr>
              <p14:xfrm>
                <a:off x="4287899" y="5465491"/>
                <a:ext cx="170640" cy="125280"/>
              </p14:xfrm>
            </p:contentPart>
          </mc:Choice>
          <mc:Fallback>
            <p:pic>
              <p:nvPicPr>
                <p:cNvPr id="440" name="Freihand 439">
                  <a:extLst>
                    <a:ext uri="{FF2B5EF4-FFF2-40B4-BE49-F238E27FC236}">
                      <a16:creationId xmlns:a16="http://schemas.microsoft.com/office/drawing/2014/main" id="{F52F3BC0-BAB1-4071-A70F-417E8447E815}"/>
                    </a:ext>
                  </a:extLst>
                </p:cNvPr>
                <p:cNvPicPr/>
                <p:nvPr/>
              </p:nvPicPr>
              <p:blipFill>
                <a:blip r:embed="rId728"/>
                <a:stretch>
                  <a:fillRect/>
                </a:stretch>
              </p:blipFill>
              <p:spPr>
                <a:xfrm>
                  <a:off x="4283579" y="5461171"/>
                  <a:ext cx="179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41" name="Freihand 440">
                  <a:extLst>
                    <a:ext uri="{FF2B5EF4-FFF2-40B4-BE49-F238E27FC236}">
                      <a16:creationId xmlns:a16="http://schemas.microsoft.com/office/drawing/2014/main" id="{FCE1396C-4D4B-4E2D-914E-C4877E8D5BE7}"/>
                    </a:ext>
                  </a:extLst>
                </p14:cNvPr>
                <p14:cNvContentPartPr/>
                <p14:nvPr/>
              </p14:nvContentPartPr>
              <p14:xfrm>
                <a:off x="4480139" y="5438851"/>
                <a:ext cx="219960" cy="145800"/>
              </p14:xfrm>
            </p:contentPart>
          </mc:Choice>
          <mc:Fallback>
            <p:pic>
              <p:nvPicPr>
                <p:cNvPr id="441" name="Freihand 440">
                  <a:extLst>
                    <a:ext uri="{FF2B5EF4-FFF2-40B4-BE49-F238E27FC236}">
                      <a16:creationId xmlns:a16="http://schemas.microsoft.com/office/drawing/2014/main" id="{FCE1396C-4D4B-4E2D-914E-C4877E8D5BE7}"/>
                    </a:ext>
                  </a:extLst>
                </p:cNvPr>
                <p:cNvPicPr/>
                <p:nvPr/>
              </p:nvPicPr>
              <p:blipFill>
                <a:blip r:embed="rId730"/>
                <a:stretch>
                  <a:fillRect/>
                </a:stretch>
              </p:blipFill>
              <p:spPr>
                <a:xfrm>
                  <a:off x="4475819" y="5434531"/>
                  <a:ext cx="228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42" name="Freihand 441">
                  <a:extLst>
                    <a:ext uri="{FF2B5EF4-FFF2-40B4-BE49-F238E27FC236}">
                      <a16:creationId xmlns:a16="http://schemas.microsoft.com/office/drawing/2014/main" id="{FFB70D54-14BA-4682-84DE-23ABFF0C80BE}"/>
                    </a:ext>
                  </a:extLst>
                </p14:cNvPr>
                <p14:cNvContentPartPr/>
                <p14:nvPr/>
              </p14:nvContentPartPr>
              <p14:xfrm>
                <a:off x="4877939" y="5430211"/>
                <a:ext cx="134280" cy="202680"/>
              </p14:xfrm>
            </p:contentPart>
          </mc:Choice>
          <mc:Fallback>
            <p:pic>
              <p:nvPicPr>
                <p:cNvPr id="442" name="Freihand 441">
                  <a:extLst>
                    <a:ext uri="{FF2B5EF4-FFF2-40B4-BE49-F238E27FC236}">
                      <a16:creationId xmlns:a16="http://schemas.microsoft.com/office/drawing/2014/main" id="{FFB70D54-14BA-4682-84DE-23ABFF0C80BE}"/>
                    </a:ext>
                  </a:extLst>
                </p:cNvPr>
                <p:cNvPicPr/>
                <p:nvPr/>
              </p:nvPicPr>
              <p:blipFill>
                <a:blip r:embed="rId732"/>
                <a:stretch>
                  <a:fillRect/>
                </a:stretch>
              </p:blipFill>
              <p:spPr>
                <a:xfrm>
                  <a:off x="4873619" y="5425891"/>
                  <a:ext cx="142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43" name="Freihand 442">
                  <a:extLst>
                    <a:ext uri="{FF2B5EF4-FFF2-40B4-BE49-F238E27FC236}">
                      <a16:creationId xmlns:a16="http://schemas.microsoft.com/office/drawing/2014/main" id="{A9EFCA6D-F5B8-4562-BE7A-1910A29CC7A8}"/>
                    </a:ext>
                  </a:extLst>
                </p14:cNvPr>
                <p14:cNvContentPartPr/>
                <p14:nvPr/>
              </p14:nvContentPartPr>
              <p14:xfrm>
                <a:off x="4996739" y="5478811"/>
                <a:ext cx="148680" cy="73080"/>
              </p14:xfrm>
            </p:contentPart>
          </mc:Choice>
          <mc:Fallback>
            <p:pic>
              <p:nvPicPr>
                <p:cNvPr id="443" name="Freihand 442">
                  <a:extLst>
                    <a:ext uri="{FF2B5EF4-FFF2-40B4-BE49-F238E27FC236}">
                      <a16:creationId xmlns:a16="http://schemas.microsoft.com/office/drawing/2014/main" id="{A9EFCA6D-F5B8-4562-BE7A-1910A29CC7A8}"/>
                    </a:ext>
                  </a:extLst>
                </p:cNvPr>
                <p:cNvPicPr/>
                <p:nvPr/>
              </p:nvPicPr>
              <p:blipFill>
                <a:blip r:embed="rId734"/>
                <a:stretch>
                  <a:fillRect/>
                </a:stretch>
              </p:blipFill>
              <p:spPr>
                <a:xfrm>
                  <a:off x="4992419" y="5474491"/>
                  <a:ext cx="157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46" name="Freihand 445">
                  <a:extLst>
                    <a:ext uri="{FF2B5EF4-FFF2-40B4-BE49-F238E27FC236}">
                      <a16:creationId xmlns:a16="http://schemas.microsoft.com/office/drawing/2014/main" id="{6C8D1E7A-B7FB-4324-AC02-9631A6804B43}"/>
                    </a:ext>
                  </a:extLst>
                </p14:cNvPr>
                <p14:cNvContentPartPr/>
                <p14:nvPr/>
              </p14:nvContentPartPr>
              <p14:xfrm>
                <a:off x="5275019" y="5430211"/>
                <a:ext cx="110880" cy="115920"/>
              </p14:xfrm>
            </p:contentPart>
          </mc:Choice>
          <mc:Fallback>
            <p:pic>
              <p:nvPicPr>
                <p:cNvPr id="446" name="Freihand 445">
                  <a:extLst>
                    <a:ext uri="{FF2B5EF4-FFF2-40B4-BE49-F238E27FC236}">
                      <a16:creationId xmlns:a16="http://schemas.microsoft.com/office/drawing/2014/main" id="{6C8D1E7A-B7FB-4324-AC02-9631A6804B43}"/>
                    </a:ext>
                  </a:extLst>
                </p:cNvPr>
                <p:cNvPicPr/>
                <p:nvPr/>
              </p:nvPicPr>
              <p:blipFill>
                <a:blip r:embed="rId736"/>
                <a:stretch>
                  <a:fillRect/>
                </a:stretch>
              </p:blipFill>
              <p:spPr>
                <a:xfrm>
                  <a:off x="5270699" y="5425891"/>
                  <a:ext cx="119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47" name="Freihand 446">
                  <a:extLst>
                    <a:ext uri="{FF2B5EF4-FFF2-40B4-BE49-F238E27FC236}">
                      <a16:creationId xmlns:a16="http://schemas.microsoft.com/office/drawing/2014/main" id="{66213E63-6444-4E53-A6F6-C5B2099A41BA}"/>
                    </a:ext>
                  </a:extLst>
                </p14:cNvPr>
                <p14:cNvContentPartPr/>
                <p14:nvPr/>
              </p14:nvContentPartPr>
              <p14:xfrm>
                <a:off x="5379059" y="5461531"/>
                <a:ext cx="119160" cy="74880"/>
              </p14:xfrm>
            </p:contentPart>
          </mc:Choice>
          <mc:Fallback>
            <p:pic>
              <p:nvPicPr>
                <p:cNvPr id="447" name="Freihand 446">
                  <a:extLst>
                    <a:ext uri="{FF2B5EF4-FFF2-40B4-BE49-F238E27FC236}">
                      <a16:creationId xmlns:a16="http://schemas.microsoft.com/office/drawing/2014/main" id="{66213E63-6444-4E53-A6F6-C5B2099A41BA}"/>
                    </a:ext>
                  </a:extLst>
                </p:cNvPr>
                <p:cNvPicPr/>
                <p:nvPr/>
              </p:nvPicPr>
              <p:blipFill>
                <a:blip r:embed="rId738"/>
                <a:stretch>
                  <a:fillRect/>
                </a:stretch>
              </p:blipFill>
              <p:spPr>
                <a:xfrm>
                  <a:off x="5374739" y="5457211"/>
                  <a:ext cx="127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8" name="Freihand 447">
                  <a:extLst>
                    <a:ext uri="{FF2B5EF4-FFF2-40B4-BE49-F238E27FC236}">
                      <a16:creationId xmlns:a16="http://schemas.microsoft.com/office/drawing/2014/main" id="{926C0554-C451-44BA-82D7-B1277792E7F4}"/>
                    </a:ext>
                  </a:extLst>
                </p14:cNvPr>
                <p14:cNvContentPartPr/>
                <p14:nvPr/>
              </p14:nvContentPartPr>
              <p14:xfrm>
                <a:off x="5527379" y="5397811"/>
                <a:ext cx="148680" cy="140400"/>
              </p14:xfrm>
            </p:contentPart>
          </mc:Choice>
          <mc:Fallback>
            <p:pic>
              <p:nvPicPr>
                <p:cNvPr id="448" name="Freihand 447">
                  <a:extLst>
                    <a:ext uri="{FF2B5EF4-FFF2-40B4-BE49-F238E27FC236}">
                      <a16:creationId xmlns:a16="http://schemas.microsoft.com/office/drawing/2014/main" id="{926C0554-C451-44BA-82D7-B1277792E7F4}"/>
                    </a:ext>
                  </a:extLst>
                </p:cNvPr>
                <p:cNvPicPr/>
                <p:nvPr/>
              </p:nvPicPr>
              <p:blipFill>
                <a:blip r:embed="rId740"/>
                <a:stretch>
                  <a:fillRect/>
                </a:stretch>
              </p:blipFill>
              <p:spPr>
                <a:xfrm>
                  <a:off x="5523059" y="5393491"/>
                  <a:ext cx="157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302" name="Freihand 301">
                  <a:extLst>
                    <a:ext uri="{FF2B5EF4-FFF2-40B4-BE49-F238E27FC236}">
                      <a16:creationId xmlns:a16="http://schemas.microsoft.com/office/drawing/2014/main" id="{63B4FF03-68E0-4FA4-BE76-B4B90B6364B5}"/>
                    </a:ext>
                  </a:extLst>
                </p14:cNvPr>
                <p14:cNvContentPartPr/>
                <p14:nvPr/>
              </p14:nvContentPartPr>
              <p14:xfrm>
                <a:off x="5917259" y="5121331"/>
                <a:ext cx="88920" cy="55440"/>
              </p14:xfrm>
            </p:contentPart>
          </mc:Choice>
          <mc:Fallback>
            <p:pic>
              <p:nvPicPr>
                <p:cNvPr id="302" name="Freihand 301">
                  <a:extLst>
                    <a:ext uri="{FF2B5EF4-FFF2-40B4-BE49-F238E27FC236}">
                      <a16:creationId xmlns:a16="http://schemas.microsoft.com/office/drawing/2014/main" id="{63B4FF03-68E0-4FA4-BE76-B4B90B6364B5}"/>
                    </a:ext>
                  </a:extLst>
                </p:cNvPr>
                <p:cNvPicPr/>
                <p:nvPr/>
              </p:nvPicPr>
              <p:blipFill>
                <a:blip r:embed="rId742"/>
                <a:stretch>
                  <a:fillRect/>
                </a:stretch>
              </p:blipFill>
              <p:spPr>
                <a:xfrm>
                  <a:off x="5912939" y="5117011"/>
                  <a:ext cx="97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303" name="Freihand 302">
                  <a:extLst>
                    <a:ext uri="{FF2B5EF4-FFF2-40B4-BE49-F238E27FC236}">
                      <a16:creationId xmlns:a16="http://schemas.microsoft.com/office/drawing/2014/main" id="{DF985DC8-AAB7-42A0-854B-7C825A93D871}"/>
                    </a:ext>
                  </a:extLst>
                </p14:cNvPr>
                <p14:cNvContentPartPr/>
                <p14:nvPr/>
              </p14:nvContentPartPr>
              <p14:xfrm>
                <a:off x="6522419" y="5093251"/>
                <a:ext cx="35280" cy="148680"/>
              </p14:xfrm>
            </p:contentPart>
          </mc:Choice>
          <mc:Fallback>
            <p:pic>
              <p:nvPicPr>
                <p:cNvPr id="303" name="Freihand 302">
                  <a:extLst>
                    <a:ext uri="{FF2B5EF4-FFF2-40B4-BE49-F238E27FC236}">
                      <a16:creationId xmlns:a16="http://schemas.microsoft.com/office/drawing/2014/main" id="{DF985DC8-AAB7-42A0-854B-7C825A93D871}"/>
                    </a:ext>
                  </a:extLst>
                </p:cNvPr>
                <p:cNvPicPr/>
                <p:nvPr/>
              </p:nvPicPr>
              <p:blipFill>
                <a:blip r:embed="rId744"/>
                <a:stretch>
                  <a:fillRect/>
                </a:stretch>
              </p:blipFill>
              <p:spPr>
                <a:xfrm>
                  <a:off x="6518099" y="5088931"/>
                  <a:ext cx="43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04" name="Freihand 303">
                  <a:extLst>
                    <a:ext uri="{FF2B5EF4-FFF2-40B4-BE49-F238E27FC236}">
                      <a16:creationId xmlns:a16="http://schemas.microsoft.com/office/drawing/2014/main" id="{71DE177A-9653-4C2F-BC03-CEC82169CBBA}"/>
                    </a:ext>
                  </a:extLst>
                </p14:cNvPr>
                <p14:cNvContentPartPr/>
                <p14:nvPr/>
              </p14:nvContentPartPr>
              <p14:xfrm>
                <a:off x="6416579" y="5073091"/>
                <a:ext cx="186480" cy="64440"/>
              </p14:xfrm>
            </p:contentPart>
          </mc:Choice>
          <mc:Fallback>
            <p:pic>
              <p:nvPicPr>
                <p:cNvPr id="304" name="Freihand 303">
                  <a:extLst>
                    <a:ext uri="{FF2B5EF4-FFF2-40B4-BE49-F238E27FC236}">
                      <a16:creationId xmlns:a16="http://schemas.microsoft.com/office/drawing/2014/main" id="{71DE177A-9653-4C2F-BC03-CEC82169CBBA}"/>
                    </a:ext>
                  </a:extLst>
                </p:cNvPr>
                <p:cNvPicPr/>
                <p:nvPr/>
              </p:nvPicPr>
              <p:blipFill>
                <a:blip r:embed="rId746"/>
                <a:stretch>
                  <a:fillRect/>
                </a:stretch>
              </p:blipFill>
              <p:spPr>
                <a:xfrm>
                  <a:off x="6412259" y="5068771"/>
                  <a:ext cx="1951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305" name="Freihand 304">
                  <a:extLst>
                    <a:ext uri="{FF2B5EF4-FFF2-40B4-BE49-F238E27FC236}">
                      <a16:creationId xmlns:a16="http://schemas.microsoft.com/office/drawing/2014/main" id="{DB560FD5-25C8-4816-900C-E73600A8CA42}"/>
                    </a:ext>
                  </a:extLst>
                </p14:cNvPr>
                <p14:cNvContentPartPr/>
                <p14:nvPr/>
              </p14:nvContentPartPr>
              <p14:xfrm>
                <a:off x="6711779" y="5091451"/>
                <a:ext cx="18000" cy="127440"/>
              </p14:xfrm>
            </p:contentPart>
          </mc:Choice>
          <mc:Fallback>
            <p:pic>
              <p:nvPicPr>
                <p:cNvPr id="305" name="Freihand 304">
                  <a:extLst>
                    <a:ext uri="{FF2B5EF4-FFF2-40B4-BE49-F238E27FC236}">
                      <a16:creationId xmlns:a16="http://schemas.microsoft.com/office/drawing/2014/main" id="{DB560FD5-25C8-4816-900C-E73600A8CA42}"/>
                    </a:ext>
                  </a:extLst>
                </p:cNvPr>
                <p:cNvPicPr/>
                <p:nvPr/>
              </p:nvPicPr>
              <p:blipFill>
                <a:blip r:embed="rId748"/>
                <a:stretch>
                  <a:fillRect/>
                </a:stretch>
              </p:blipFill>
              <p:spPr>
                <a:xfrm>
                  <a:off x="6707459" y="5087131"/>
                  <a:ext cx="26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06" name="Freihand 305">
                  <a:extLst>
                    <a:ext uri="{FF2B5EF4-FFF2-40B4-BE49-F238E27FC236}">
                      <a16:creationId xmlns:a16="http://schemas.microsoft.com/office/drawing/2014/main" id="{1B7CCA17-3FF8-4C92-9B17-B9625684BC55}"/>
                    </a:ext>
                  </a:extLst>
                </p14:cNvPr>
                <p14:cNvContentPartPr/>
                <p14:nvPr/>
              </p14:nvContentPartPr>
              <p14:xfrm>
                <a:off x="6605219" y="5060131"/>
                <a:ext cx="253800" cy="11880"/>
              </p14:xfrm>
            </p:contentPart>
          </mc:Choice>
          <mc:Fallback>
            <p:pic>
              <p:nvPicPr>
                <p:cNvPr id="306" name="Freihand 305">
                  <a:extLst>
                    <a:ext uri="{FF2B5EF4-FFF2-40B4-BE49-F238E27FC236}">
                      <a16:creationId xmlns:a16="http://schemas.microsoft.com/office/drawing/2014/main" id="{1B7CCA17-3FF8-4C92-9B17-B9625684BC55}"/>
                    </a:ext>
                  </a:extLst>
                </p:cNvPr>
                <p:cNvPicPr/>
                <p:nvPr/>
              </p:nvPicPr>
              <p:blipFill>
                <a:blip r:embed="rId750"/>
                <a:stretch>
                  <a:fillRect/>
                </a:stretch>
              </p:blipFill>
              <p:spPr>
                <a:xfrm>
                  <a:off x="6600899" y="5055811"/>
                  <a:ext cx="262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0" name="Freihand 449">
                  <a:extLst>
                    <a:ext uri="{FF2B5EF4-FFF2-40B4-BE49-F238E27FC236}">
                      <a16:creationId xmlns:a16="http://schemas.microsoft.com/office/drawing/2014/main" id="{95B267F6-2E39-4E6F-85E8-44509A1F0754}"/>
                    </a:ext>
                  </a:extLst>
                </p14:cNvPr>
                <p14:cNvContentPartPr/>
                <p14:nvPr/>
              </p14:nvContentPartPr>
              <p14:xfrm>
                <a:off x="5854619" y="5434171"/>
                <a:ext cx="120960" cy="91800"/>
              </p14:xfrm>
            </p:contentPart>
          </mc:Choice>
          <mc:Fallback>
            <p:pic>
              <p:nvPicPr>
                <p:cNvPr id="450" name="Freihand 449">
                  <a:extLst>
                    <a:ext uri="{FF2B5EF4-FFF2-40B4-BE49-F238E27FC236}">
                      <a16:creationId xmlns:a16="http://schemas.microsoft.com/office/drawing/2014/main" id="{95B267F6-2E39-4E6F-85E8-44509A1F0754}"/>
                    </a:ext>
                  </a:extLst>
                </p:cNvPr>
                <p:cNvPicPr/>
                <p:nvPr/>
              </p:nvPicPr>
              <p:blipFill>
                <a:blip r:embed="rId752"/>
                <a:stretch>
                  <a:fillRect/>
                </a:stretch>
              </p:blipFill>
              <p:spPr>
                <a:xfrm>
                  <a:off x="5850299" y="5429851"/>
                  <a:ext cx="129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1" name="Freihand 450">
                  <a:extLst>
                    <a:ext uri="{FF2B5EF4-FFF2-40B4-BE49-F238E27FC236}">
                      <a16:creationId xmlns:a16="http://schemas.microsoft.com/office/drawing/2014/main" id="{0A9308FC-9187-42D4-8008-4A2CD2E1416E}"/>
                    </a:ext>
                  </a:extLst>
                </p14:cNvPr>
                <p14:cNvContentPartPr/>
                <p14:nvPr/>
              </p14:nvContentPartPr>
              <p14:xfrm>
                <a:off x="6000059" y="5453251"/>
                <a:ext cx="262080" cy="68400"/>
              </p14:xfrm>
            </p:contentPart>
          </mc:Choice>
          <mc:Fallback>
            <p:pic>
              <p:nvPicPr>
                <p:cNvPr id="451" name="Freihand 450">
                  <a:extLst>
                    <a:ext uri="{FF2B5EF4-FFF2-40B4-BE49-F238E27FC236}">
                      <a16:creationId xmlns:a16="http://schemas.microsoft.com/office/drawing/2014/main" id="{0A9308FC-9187-42D4-8008-4A2CD2E1416E}"/>
                    </a:ext>
                  </a:extLst>
                </p:cNvPr>
                <p:cNvPicPr/>
                <p:nvPr/>
              </p:nvPicPr>
              <p:blipFill>
                <a:blip r:embed="rId754"/>
                <a:stretch>
                  <a:fillRect/>
                </a:stretch>
              </p:blipFill>
              <p:spPr>
                <a:xfrm>
                  <a:off x="5995739" y="5448931"/>
                  <a:ext cx="270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2" name="Freihand 451">
                  <a:extLst>
                    <a:ext uri="{FF2B5EF4-FFF2-40B4-BE49-F238E27FC236}">
                      <a16:creationId xmlns:a16="http://schemas.microsoft.com/office/drawing/2014/main" id="{6FE5B91B-C856-4BA3-A2C0-28B163F99D9A}"/>
                    </a:ext>
                  </a:extLst>
                </p14:cNvPr>
                <p14:cNvContentPartPr/>
                <p14:nvPr/>
              </p14:nvContentPartPr>
              <p14:xfrm>
                <a:off x="6293819" y="5378731"/>
                <a:ext cx="286560" cy="138960"/>
              </p14:xfrm>
            </p:contentPart>
          </mc:Choice>
          <mc:Fallback>
            <p:pic>
              <p:nvPicPr>
                <p:cNvPr id="452" name="Freihand 451">
                  <a:extLst>
                    <a:ext uri="{FF2B5EF4-FFF2-40B4-BE49-F238E27FC236}">
                      <a16:creationId xmlns:a16="http://schemas.microsoft.com/office/drawing/2014/main" id="{6FE5B91B-C856-4BA3-A2C0-28B163F99D9A}"/>
                    </a:ext>
                  </a:extLst>
                </p:cNvPr>
                <p:cNvPicPr/>
                <p:nvPr/>
              </p:nvPicPr>
              <p:blipFill>
                <a:blip r:embed="rId756"/>
                <a:stretch>
                  <a:fillRect/>
                </a:stretch>
              </p:blipFill>
              <p:spPr>
                <a:xfrm>
                  <a:off x="6289499" y="5374411"/>
                  <a:ext cx="295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3" name="Freihand 452">
                  <a:extLst>
                    <a:ext uri="{FF2B5EF4-FFF2-40B4-BE49-F238E27FC236}">
                      <a16:creationId xmlns:a16="http://schemas.microsoft.com/office/drawing/2014/main" id="{53480FE6-9D51-4A85-9684-67938BC02DE1}"/>
                    </a:ext>
                  </a:extLst>
                </p14:cNvPr>
                <p14:cNvContentPartPr/>
                <p14:nvPr/>
              </p14:nvContentPartPr>
              <p14:xfrm>
                <a:off x="6515219" y="5353171"/>
                <a:ext cx="45000" cy="18720"/>
              </p14:xfrm>
            </p:contentPart>
          </mc:Choice>
          <mc:Fallback>
            <p:pic>
              <p:nvPicPr>
                <p:cNvPr id="453" name="Freihand 452">
                  <a:extLst>
                    <a:ext uri="{FF2B5EF4-FFF2-40B4-BE49-F238E27FC236}">
                      <a16:creationId xmlns:a16="http://schemas.microsoft.com/office/drawing/2014/main" id="{53480FE6-9D51-4A85-9684-67938BC02DE1}"/>
                    </a:ext>
                  </a:extLst>
                </p:cNvPr>
                <p:cNvPicPr/>
                <p:nvPr/>
              </p:nvPicPr>
              <p:blipFill>
                <a:blip r:embed="rId758"/>
                <a:stretch>
                  <a:fillRect/>
                </a:stretch>
              </p:blipFill>
              <p:spPr>
                <a:xfrm>
                  <a:off x="6510899" y="5348851"/>
                  <a:ext cx="5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4" name="Freihand 453">
                  <a:extLst>
                    <a:ext uri="{FF2B5EF4-FFF2-40B4-BE49-F238E27FC236}">
                      <a16:creationId xmlns:a16="http://schemas.microsoft.com/office/drawing/2014/main" id="{51438266-80DF-40CC-8B9C-B13717875888}"/>
                    </a:ext>
                  </a:extLst>
                </p14:cNvPr>
                <p14:cNvContentPartPr/>
                <p14:nvPr/>
              </p14:nvContentPartPr>
              <p14:xfrm>
                <a:off x="6600179" y="5412211"/>
                <a:ext cx="104040" cy="100800"/>
              </p14:xfrm>
            </p:contentPart>
          </mc:Choice>
          <mc:Fallback>
            <p:pic>
              <p:nvPicPr>
                <p:cNvPr id="454" name="Freihand 453">
                  <a:extLst>
                    <a:ext uri="{FF2B5EF4-FFF2-40B4-BE49-F238E27FC236}">
                      <a16:creationId xmlns:a16="http://schemas.microsoft.com/office/drawing/2014/main" id="{51438266-80DF-40CC-8B9C-B13717875888}"/>
                    </a:ext>
                  </a:extLst>
                </p:cNvPr>
                <p:cNvPicPr/>
                <p:nvPr/>
              </p:nvPicPr>
              <p:blipFill>
                <a:blip r:embed="rId760"/>
                <a:stretch>
                  <a:fillRect/>
                </a:stretch>
              </p:blipFill>
              <p:spPr>
                <a:xfrm>
                  <a:off x="6595859" y="5407891"/>
                  <a:ext cx="112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56" name="Freihand 455">
                  <a:extLst>
                    <a:ext uri="{FF2B5EF4-FFF2-40B4-BE49-F238E27FC236}">
                      <a16:creationId xmlns:a16="http://schemas.microsoft.com/office/drawing/2014/main" id="{006C9639-BEFA-4E9F-911A-00BD13A517FA}"/>
                    </a:ext>
                  </a:extLst>
                </p14:cNvPr>
                <p14:cNvContentPartPr/>
                <p14:nvPr/>
              </p14:nvContentPartPr>
              <p14:xfrm>
                <a:off x="6947579" y="5338051"/>
                <a:ext cx="9360" cy="139680"/>
              </p14:xfrm>
            </p:contentPart>
          </mc:Choice>
          <mc:Fallback>
            <p:pic>
              <p:nvPicPr>
                <p:cNvPr id="456" name="Freihand 455">
                  <a:extLst>
                    <a:ext uri="{FF2B5EF4-FFF2-40B4-BE49-F238E27FC236}">
                      <a16:creationId xmlns:a16="http://schemas.microsoft.com/office/drawing/2014/main" id="{006C9639-BEFA-4E9F-911A-00BD13A517FA}"/>
                    </a:ext>
                  </a:extLst>
                </p:cNvPr>
                <p:cNvPicPr/>
                <p:nvPr/>
              </p:nvPicPr>
              <p:blipFill>
                <a:blip r:embed="rId762"/>
                <a:stretch>
                  <a:fillRect/>
                </a:stretch>
              </p:blipFill>
              <p:spPr>
                <a:xfrm>
                  <a:off x="6943259" y="5333731"/>
                  <a:ext cx="18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57" name="Freihand 456">
                  <a:extLst>
                    <a:ext uri="{FF2B5EF4-FFF2-40B4-BE49-F238E27FC236}">
                      <a16:creationId xmlns:a16="http://schemas.microsoft.com/office/drawing/2014/main" id="{11F2577F-9DEC-4C27-8278-E23051B697C8}"/>
                    </a:ext>
                  </a:extLst>
                </p14:cNvPr>
                <p14:cNvContentPartPr/>
                <p14:nvPr/>
              </p14:nvContentPartPr>
              <p14:xfrm>
                <a:off x="6842099" y="5312851"/>
                <a:ext cx="186480" cy="99360"/>
              </p14:xfrm>
            </p:contentPart>
          </mc:Choice>
          <mc:Fallback>
            <p:pic>
              <p:nvPicPr>
                <p:cNvPr id="457" name="Freihand 456">
                  <a:extLst>
                    <a:ext uri="{FF2B5EF4-FFF2-40B4-BE49-F238E27FC236}">
                      <a16:creationId xmlns:a16="http://schemas.microsoft.com/office/drawing/2014/main" id="{11F2577F-9DEC-4C27-8278-E23051B697C8}"/>
                    </a:ext>
                  </a:extLst>
                </p:cNvPr>
                <p:cNvPicPr/>
                <p:nvPr/>
              </p:nvPicPr>
              <p:blipFill>
                <a:blip r:embed="rId764"/>
                <a:stretch>
                  <a:fillRect/>
                </a:stretch>
              </p:blipFill>
              <p:spPr>
                <a:xfrm>
                  <a:off x="6837779" y="5308531"/>
                  <a:ext cx="195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58" name="Freihand 457">
                  <a:extLst>
                    <a:ext uri="{FF2B5EF4-FFF2-40B4-BE49-F238E27FC236}">
                      <a16:creationId xmlns:a16="http://schemas.microsoft.com/office/drawing/2014/main" id="{798545EA-A16A-41B4-84A0-A10738E26960}"/>
                    </a:ext>
                  </a:extLst>
                </p14:cNvPr>
                <p14:cNvContentPartPr/>
                <p14:nvPr/>
              </p14:nvContentPartPr>
              <p14:xfrm>
                <a:off x="7125419" y="5324011"/>
                <a:ext cx="11160" cy="128520"/>
              </p14:xfrm>
            </p:contentPart>
          </mc:Choice>
          <mc:Fallback>
            <p:pic>
              <p:nvPicPr>
                <p:cNvPr id="458" name="Freihand 457">
                  <a:extLst>
                    <a:ext uri="{FF2B5EF4-FFF2-40B4-BE49-F238E27FC236}">
                      <a16:creationId xmlns:a16="http://schemas.microsoft.com/office/drawing/2014/main" id="{798545EA-A16A-41B4-84A0-A10738E26960}"/>
                    </a:ext>
                  </a:extLst>
                </p:cNvPr>
                <p:cNvPicPr/>
                <p:nvPr/>
              </p:nvPicPr>
              <p:blipFill>
                <a:blip r:embed="rId766"/>
                <a:stretch>
                  <a:fillRect/>
                </a:stretch>
              </p:blipFill>
              <p:spPr>
                <a:xfrm>
                  <a:off x="7121099" y="5319691"/>
                  <a:ext cx="19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59" name="Freihand 458">
                  <a:extLst>
                    <a:ext uri="{FF2B5EF4-FFF2-40B4-BE49-F238E27FC236}">
                      <a16:creationId xmlns:a16="http://schemas.microsoft.com/office/drawing/2014/main" id="{B4881B79-B6E7-48D2-B6AF-FA41043B559C}"/>
                    </a:ext>
                  </a:extLst>
                </p14:cNvPr>
                <p14:cNvContentPartPr/>
                <p14:nvPr/>
              </p14:nvContentPartPr>
              <p14:xfrm>
                <a:off x="7037939" y="5295211"/>
                <a:ext cx="187200" cy="21600"/>
              </p14:xfrm>
            </p:contentPart>
          </mc:Choice>
          <mc:Fallback>
            <p:pic>
              <p:nvPicPr>
                <p:cNvPr id="459" name="Freihand 458">
                  <a:extLst>
                    <a:ext uri="{FF2B5EF4-FFF2-40B4-BE49-F238E27FC236}">
                      <a16:creationId xmlns:a16="http://schemas.microsoft.com/office/drawing/2014/main" id="{B4881B79-B6E7-48D2-B6AF-FA41043B559C}"/>
                    </a:ext>
                  </a:extLst>
                </p:cNvPr>
                <p:cNvPicPr/>
                <p:nvPr/>
              </p:nvPicPr>
              <p:blipFill>
                <a:blip r:embed="rId768"/>
                <a:stretch>
                  <a:fillRect/>
                </a:stretch>
              </p:blipFill>
              <p:spPr>
                <a:xfrm>
                  <a:off x="7033619" y="5290891"/>
                  <a:ext cx="195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0" name="Freihand 459">
                  <a:extLst>
                    <a:ext uri="{FF2B5EF4-FFF2-40B4-BE49-F238E27FC236}">
                      <a16:creationId xmlns:a16="http://schemas.microsoft.com/office/drawing/2014/main" id="{6C8BA826-0FC8-4CDA-8683-D6D95148457C}"/>
                    </a:ext>
                  </a:extLst>
                </p14:cNvPr>
                <p14:cNvContentPartPr/>
                <p14:nvPr/>
              </p14:nvContentPartPr>
              <p14:xfrm>
                <a:off x="7342499" y="5378011"/>
                <a:ext cx="25560" cy="90000"/>
              </p14:xfrm>
            </p:contentPart>
          </mc:Choice>
          <mc:Fallback>
            <p:pic>
              <p:nvPicPr>
                <p:cNvPr id="460" name="Freihand 459">
                  <a:extLst>
                    <a:ext uri="{FF2B5EF4-FFF2-40B4-BE49-F238E27FC236}">
                      <a16:creationId xmlns:a16="http://schemas.microsoft.com/office/drawing/2014/main" id="{6C8BA826-0FC8-4CDA-8683-D6D95148457C}"/>
                    </a:ext>
                  </a:extLst>
                </p:cNvPr>
                <p:cNvPicPr/>
                <p:nvPr/>
              </p:nvPicPr>
              <p:blipFill>
                <a:blip r:embed="rId770"/>
                <a:stretch>
                  <a:fillRect/>
                </a:stretch>
              </p:blipFill>
              <p:spPr>
                <a:xfrm>
                  <a:off x="7338179" y="5373691"/>
                  <a:ext cx="34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61" name="Freihand 460">
                  <a:extLst>
                    <a:ext uri="{FF2B5EF4-FFF2-40B4-BE49-F238E27FC236}">
                      <a16:creationId xmlns:a16="http://schemas.microsoft.com/office/drawing/2014/main" id="{15018FD5-1132-4712-A61E-CC01E74F323E}"/>
                    </a:ext>
                  </a:extLst>
                </p14:cNvPr>
                <p14:cNvContentPartPr/>
                <p14:nvPr/>
              </p14:nvContentPartPr>
              <p14:xfrm>
                <a:off x="7343219" y="5312851"/>
                <a:ext cx="47520" cy="25560"/>
              </p14:xfrm>
            </p:contentPart>
          </mc:Choice>
          <mc:Fallback>
            <p:pic>
              <p:nvPicPr>
                <p:cNvPr id="461" name="Freihand 460">
                  <a:extLst>
                    <a:ext uri="{FF2B5EF4-FFF2-40B4-BE49-F238E27FC236}">
                      <a16:creationId xmlns:a16="http://schemas.microsoft.com/office/drawing/2014/main" id="{15018FD5-1132-4712-A61E-CC01E74F323E}"/>
                    </a:ext>
                  </a:extLst>
                </p:cNvPr>
                <p:cNvPicPr/>
                <p:nvPr/>
              </p:nvPicPr>
              <p:blipFill>
                <a:blip r:embed="rId772"/>
                <a:stretch>
                  <a:fillRect/>
                </a:stretch>
              </p:blipFill>
              <p:spPr>
                <a:xfrm>
                  <a:off x="7338899" y="5308531"/>
                  <a:ext cx="56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62" name="Freihand 461">
                  <a:extLst>
                    <a:ext uri="{FF2B5EF4-FFF2-40B4-BE49-F238E27FC236}">
                      <a16:creationId xmlns:a16="http://schemas.microsoft.com/office/drawing/2014/main" id="{8EF09313-BACC-47A3-8BB7-4F18B38A39F5}"/>
                    </a:ext>
                  </a:extLst>
                </p14:cNvPr>
                <p14:cNvContentPartPr/>
                <p14:nvPr/>
              </p14:nvContentPartPr>
              <p14:xfrm>
                <a:off x="7417739" y="5387011"/>
                <a:ext cx="108360" cy="88920"/>
              </p14:xfrm>
            </p:contentPart>
          </mc:Choice>
          <mc:Fallback>
            <p:pic>
              <p:nvPicPr>
                <p:cNvPr id="462" name="Freihand 461">
                  <a:extLst>
                    <a:ext uri="{FF2B5EF4-FFF2-40B4-BE49-F238E27FC236}">
                      <a16:creationId xmlns:a16="http://schemas.microsoft.com/office/drawing/2014/main" id="{8EF09313-BACC-47A3-8BB7-4F18B38A39F5}"/>
                    </a:ext>
                  </a:extLst>
                </p:cNvPr>
                <p:cNvPicPr/>
                <p:nvPr/>
              </p:nvPicPr>
              <p:blipFill>
                <a:blip r:embed="rId774"/>
                <a:stretch>
                  <a:fillRect/>
                </a:stretch>
              </p:blipFill>
              <p:spPr>
                <a:xfrm>
                  <a:off x="7413419" y="5382691"/>
                  <a:ext cx="11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79" name="Freihand 478">
                  <a:extLst>
                    <a:ext uri="{FF2B5EF4-FFF2-40B4-BE49-F238E27FC236}">
                      <a16:creationId xmlns:a16="http://schemas.microsoft.com/office/drawing/2014/main" id="{6F5DC29B-B721-4C8E-B33B-B31DC052A1C5}"/>
                    </a:ext>
                  </a:extLst>
                </p14:cNvPr>
                <p14:cNvContentPartPr/>
                <p14:nvPr/>
              </p14:nvContentPartPr>
              <p14:xfrm>
                <a:off x="4658699" y="5803891"/>
                <a:ext cx="146160" cy="90360"/>
              </p14:xfrm>
            </p:contentPart>
          </mc:Choice>
          <mc:Fallback>
            <p:pic>
              <p:nvPicPr>
                <p:cNvPr id="479" name="Freihand 478">
                  <a:extLst>
                    <a:ext uri="{FF2B5EF4-FFF2-40B4-BE49-F238E27FC236}">
                      <a16:creationId xmlns:a16="http://schemas.microsoft.com/office/drawing/2014/main" id="{6F5DC29B-B721-4C8E-B33B-B31DC052A1C5}"/>
                    </a:ext>
                  </a:extLst>
                </p:cNvPr>
                <p:cNvPicPr/>
                <p:nvPr/>
              </p:nvPicPr>
              <p:blipFill>
                <a:blip r:embed="rId776"/>
                <a:stretch>
                  <a:fillRect/>
                </a:stretch>
              </p:blipFill>
              <p:spPr>
                <a:xfrm>
                  <a:off x="4654379" y="5799571"/>
                  <a:ext cx="154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0" name="Freihand 479">
                  <a:extLst>
                    <a:ext uri="{FF2B5EF4-FFF2-40B4-BE49-F238E27FC236}">
                      <a16:creationId xmlns:a16="http://schemas.microsoft.com/office/drawing/2014/main" id="{BB9B82F0-D8BC-4A9D-8FCC-164E759BFAFD}"/>
                    </a:ext>
                  </a:extLst>
                </p14:cNvPr>
                <p14:cNvContentPartPr/>
                <p14:nvPr/>
              </p14:nvContentPartPr>
              <p14:xfrm>
                <a:off x="4808099" y="5814691"/>
                <a:ext cx="84960" cy="71280"/>
              </p14:xfrm>
            </p:contentPart>
          </mc:Choice>
          <mc:Fallback>
            <p:pic>
              <p:nvPicPr>
                <p:cNvPr id="480" name="Freihand 479">
                  <a:extLst>
                    <a:ext uri="{FF2B5EF4-FFF2-40B4-BE49-F238E27FC236}">
                      <a16:creationId xmlns:a16="http://schemas.microsoft.com/office/drawing/2014/main" id="{BB9B82F0-D8BC-4A9D-8FCC-164E759BFAFD}"/>
                    </a:ext>
                  </a:extLst>
                </p:cNvPr>
                <p:cNvPicPr/>
                <p:nvPr/>
              </p:nvPicPr>
              <p:blipFill>
                <a:blip r:embed="rId778"/>
                <a:stretch>
                  <a:fillRect/>
                </a:stretch>
              </p:blipFill>
              <p:spPr>
                <a:xfrm>
                  <a:off x="4803779" y="5810371"/>
                  <a:ext cx="93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81" name="Freihand 480">
                  <a:extLst>
                    <a:ext uri="{FF2B5EF4-FFF2-40B4-BE49-F238E27FC236}">
                      <a16:creationId xmlns:a16="http://schemas.microsoft.com/office/drawing/2014/main" id="{11266B3E-BFC4-4641-A941-94C2A619E5B3}"/>
                    </a:ext>
                  </a:extLst>
                </p14:cNvPr>
                <p14:cNvContentPartPr/>
                <p14:nvPr/>
              </p14:nvContentPartPr>
              <p14:xfrm>
                <a:off x="4961819" y="5817931"/>
                <a:ext cx="181800" cy="66240"/>
              </p14:xfrm>
            </p:contentPart>
          </mc:Choice>
          <mc:Fallback>
            <p:pic>
              <p:nvPicPr>
                <p:cNvPr id="481" name="Freihand 480">
                  <a:extLst>
                    <a:ext uri="{FF2B5EF4-FFF2-40B4-BE49-F238E27FC236}">
                      <a16:creationId xmlns:a16="http://schemas.microsoft.com/office/drawing/2014/main" id="{11266B3E-BFC4-4641-A941-94C2A619E5B3}"/>
                    </a:ext>
                  </a:extLst>
                </p:cNvPr>
                <p:cNvPicPr/>
                <p:nvPr/>
              </p:nvPicPr>
              <p:blipFill>
                <a:blip r:embed="rId780"/>
                <a:stretch>
                  <a:fillRect/>
                </a:stretch>
              </p:blipFill>
              <p:spPr>
                <a:xfrm>
                  <a:off x="4957499" y="5813611"/>
                  <a:ext cx="190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2" name="Freihand 481">
                  <a:extLst>
                    <a:ext uri="{FF2B5EF4-FFF2-40B4-BE49-F238E27FC236}">
                      <a16:creationId xmlns:a16="http://schemas.microsoft.com/office/drawing/2014/main" id="{3B8D8A66-7D28-4B87-B96F-20D3B6A73505}"/>
                    </a:ext>
                  </a:extLst>
                </p14:cNvPr>
                <p14:cNvContentPartPr/>
                <p14:nvPr/>
              </p14:nvContentPartPr>
              <p14:xfrm>
                <a:off x="5223179" y="5834851"/>
                <a:ext cx="146160" cy="55080"/>
              </p14:xfrm>
            </p:contentPart>
          </mc:Choice>
          <mc:Fallback>
            <p:pic>
              <p:nvPicPr>
                <p:cNvPr id="482" name="Freihand 481">
                  <a:extLst>
                    <a:ext uri="{FF2B5EF4-FFF2-40B4-BE49-F238E27FC236}">
                      <a16:creationId xmlns:a16="http://schemas.microsoft.com/office/drawing/2014/main" id="{3B8D8A66-7D28-4B87-B96F-20D3B6A73505}"/>
                    </a:ext>
                  </a:extLst>
                </p:cNvPr>
                <p:cNvPicPr/>
                <p:nvPr/>
              </p:nvPicPr>
              <p:blipFill>
                <a:blip r:embed="rId782"/>
                <a:stretch>
                  <a:fillRect/>
                </a:stretch>
              </p:blipFill>
              <p:spPr>
                <a:xfrm>
                  <a:off x="5218859" y="5830531"/>
                  <a:ext cx="154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83" name="Freihand 482">
                  <a:extLst>
                    <a:ext uri="{FF2B5EF4-FFF2-40B4-BE49-F238E27FC236}">
                      <a16:creationId xmlns:a16="http://schemas.microsoft.com/office/drawing/2014/main" id="{D622B54A-13D7-411A-AA1F-F4746E69C7CE}"/>
                    </a:ext>
                  </a:extLst>
                </p14:cNvPr>
                <p14:cNvContentPartPr/>
                <p14:nvPr/>
              </p14:nvContentPartPr>
              <p14:xfrm>
                <a:off x="5348099" y="5736931"/>
                <a:ext cx="351000" cy="155880"/>
              </p14:xfrm>
            </p:contentPart>
          </mc:Choice>
          <mc:Fallback>
            <p:pic>
              <p:nvPicPr>
                <p:cNvPr id="483" name="Freihand 482">
                  <a:extLst>
                    <a:ext uri="{FF2B5EF4-FFF2-40B4-BE49-F238E27FC236}">
                      <a16:creationId xmlns:a16="http://schemas.microsoft.com/office/drawing/2014/main" id="{D622B54A-13D7-411A-AA1F-F4746E69C7CE}"/>
                    </a:ext>
                  </a:extLst>
                </p:cNvPr>
                <p:cNvPicPr/>
                <p:nvPr/>
              </p:nvPicPr>
              <p:blipFill>
                <a:blip r:embed="rId784"/>
                <a:stretch>
                  <a:fillRect/>
                </a:stretch>
              </p:blipFill>
              <p:spPr>
                <a:xfrm>
                  <a:off x="5343779" y="5732611"/>
                  <a:ext cx="359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4" name="Freihand 483">
                  <a:extLst>
                    <a:ext uri="{FF2B5EF4-FFF2-40B4-BE49-F238E27FC236}">
                      <a16:creationId xmlns:a16="http://schemas.microsoft.com/office/drawing/2014/main" id="{D0923A15-83F8-4BE6-83CD-862EE937A674}"/>
                    </a:ext>
                  </a:extLst>
                </p14:cNvPr>
                <p14:cNvContentPartPr/>
                <p14:nvPr/>
              </p14:nvContentPartPr>
              <p14:xfrm>
                <a:off x="5833379" y="5776531"/>
                <a:ext cx="226440" cy="84240"/>
              </p14:xfrm>
            </p:contentPart>
          </mc:Choice>
          <mc:Fallback>
            <p:pic>
              <p:nvPicPr>
                <p:cNvPr id="484" name="Freihand 483">
                  <a:extLst>
                    <a:ext uri="{FF2B5EF4-FFF2-40B4-BE49-F238E27FC236}">
                      <a16:creationId xmlns:a16="http://schemas.microsoft.com/office/drawing/2014/main" id="{D0923A15-83F8-4BE6-83CD-862EE937A674}"/>
                    </a:ext>
                  </a:extLst>
                </p:cNvPr>
                <p:cNvPicPr/>
                <p:nvPr/>
              </p:nvPicPr>
              <p:blipFill>
                <a:blip r:embed="rId786"/>
                <a:stretch>
                  <a:fillRect/>
                </a:stretch>
              </p:blipFill>
              <p:spPr>
                <a:xfrm>
                  <a:off x="5829059" y="5772211"/>
                  <a:ext cx="235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85" name="Freihand 484">
                  <a:extLst>
                    <a:ext uri="{FF2B5EF4-FFF2-40B4-BE49-F238E27FC236}">
                      <a16:creationId xmlns:a16="http://schemas.microsoft.com/office/drawing/2014/main" id="{5A37058E-5E58-4437-8A11-11B926A9A4A7}"/>
                    </a:ext>
                  </a:extLst>
                </p14:cNvPr>
                <p14:cNvContentPartPr/>
                <p14:nvPr/>
              </p14:nvContentPartPr>
              <p14:xfrm>
                <a:off x="6120659" y="5706691"/>
                <a:ext cx="75960" cy="135000"/>
              </p14:xfrm>
            </p:contentPart>
          </mc:Choice>
          <mc:Fallback>
            <p:pic>
              <p:nvPicPr>
                <p:cNvPr id="485" name="Freihand 484">
                  <a:extLst>
                    <a:ext uri="{FF2B5EF4-FFF2-40B4-BE49-F238E27FC236}">
                      <a16:creationId xmlns:a16="http://schemas.microsoft.com/office/drawing/2014/main" id="{5A37058E-5E58-4437-8A11-11B926A9A4A7}"/>
                    </a:ext>
                  </a:extLst>
                </p:cNvPr>
                <p:cNvPicPr/>
                <p:nvPr/>
              </p:nvPicPr>
              <p:blipFill>
                <a:blip r:embed="rId788"/>
                <a:stretch>
                  <a:fillRect/>
                </a:stretch>
              </p:blipFill>
              <p:spPr>
                <a:xfrm>
                  <a:off x="6116339" y="5702371"/>
                  <a:ext cx="84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6" name="Freihand 485">
                  <a:extLst>
                    <a:ext uri="{FF2B5EF4-FFF2-40B4-BE49-F238E27FC236}">
                      <a16:creationId xmlns:a16="http://schemas.microsoft.com/office/drawing/2014/main" id="{777B2B09-00AF-467A-9AD6-8B4C718404EC}"/>
                    </a:ext>
                  </a:extLst>
                </p14:cNvPr>
                <p14:cNvContentPartPr/>
                <p14:nvPr/>
              </p14:nvContentPartPr>
              <p14:xfrm>
                <a:off x="6234419" y="5695531"/>
                <a:ext cx="214560" cy="134280"/>
              </p14:xfrm>
            </p:contentPart>
          </mc:Choice>
          <mc:Fallback>
            <p:pic>
              <p:nvPicPr>
                <p:cNvPr id="486" name="Freihand 485">
                  <a:extLst>
                    <a:ext uri="{FF2B5EF4-FFF2-40B4-BE49-F238E27FC236}">
                      <a16:creationId xmlns:a16="http://schemas.microsoft.com/office/drawing/2014/main" id="{777B2B09-00AF-467A-9AD6-8B4C718404EC}"/>
                    </a:ext>
                  </a:extLst>
                </p:cNvPr>
                <p:cNvPicPr/>
                <p:nvPr/>
              </p:nvPicPr>
              <p:blipFill>
                <a:blip r:embed="rId790"/>
                <a:stretch>
                  <a:fillRect/>
                </a:stretch>
              </p:blipFill>
              <p:spPr>
                <a:xfrm>
                  <a:off x="6230099" y="5691211"/>
                  <a:ext cx="223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87" name="Freihand 486">
                  <a:extLst>
                    <a:ext uri="{FF2B5EF4-FFF2-40B4-BE49-F238E27FC236}">
                      <a16:creationId xmlns:a16="http://schemas.microsoft.com/office/drawing/2014/main" id="{5A37D631-0F35-4C7F-826F-E9B1897C3912}"/>
                    </a:ext>
                  </a:extLst>
                </p14:cNvPr>
                <p14:cNvContentPartPr/>
                <p14:nvPr/>
              </p14:nvContentPartPr>
              <p14:xfrm>
                <a:off x="6611339" y="5698051"/>
                <a:ext cx="310320" cy="106560"/>
              </p14:xfrm>
            </p:contentPart>
          </mc:Choice>
          <mc:Fallback>
            <p:pic>
              <p:nvPicPr>
                <p:cNvPr id="487" name="Freihand 486">
                  <a:extLst>
                    <a:ext uri="{FF2B5EF4-FFF2-40B4-BE49-F238E27FC236}">
                      <a16:creationId xmlns:a16="http://schemas.microsoft.com/office/drawing/2014/main" id="{5A37D631-0F35-4C7F-826F-E9B1897C3912}"/>
                    </a:ext>
                  </a:extLst>
                </p:cNvPr>
                <p:cNvPicPr/>
                <p:nvPr/>
              </p:nvPicPr>
              <p:blipFill>
                <a:blip r:embed="rId792"/>
                <a:stretch>
                  <a:fillRect/>
                </a:stretch>
              </p:blipFill>
              <p:spPr>
                <a:xfrm>
                  <a:off x="6607019" y="5693731"/>
                  <a:ext cx="318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8" name="Freihand 487">
                  <a:extLst>
                    <a:ext uri="{FF2B5EF4-FFF2-40B4-BE49-F238E27FC236}">
                      <a16:creationId xmlns:a16="http://schemas.microsoft.com/office/drawing/2014/main" id="{CE78FC8E-29EE-479A-A373-D31E18F98ECE}"/>
                    </a:ext>
                  </a:extLst>
                </p14:cNvPr>
                <p14:cNvContentPartPr/>
                <p14:nvPr/>
              </p14:nvContentPartPr>
              <p14:xfrm>
                <a:off x="6893219" y="5651611"/>
                <a:ext cx="24840" cy="16560"/>
              </p14:xfrm>
            </p:contentPart>
          </mc:Choice>
          <mc:Fallback>
            <p:pic>
              <p:nvPicPr>
                <p:cNvPr id="488" name="Freihand 487">
                  <a:extLst>
                    <a:ext uri="{FF2B5EF4-FFF2-40B4-BE49-F238E27FC236}">
                      <a16:creationId xmlns:a16="http://schemas.microsoft.com/office/drawing/2014/main" id="{CE78FC8E-29EE-479A-A373-D31E18F98ECE}"/>
                    </a:ext>
                  </a:extLst>
                </p:cNvPr>
                <p:cNvPicPr/>
                <p:nvPr/>
              </p:nvPicPr>
              <p:blipFill>
                <a:blip r:embed="rId794"/>
                <a:stretch>
                  <a:fillRect/>
                </a:stretch>
              </p:blipFill>
              <p:spPr>
                <a:xfrm>
                  <a:off x="6888899" y="5647291"/>
                  <a:ext cx="33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89" name="Freihand 488">
                  <a:extLst>
                    <a:ext uri="{FF2B5EF4-FFF2-40B4-BE49-F238E27FC236}">
                      <a16:creationId xmlns:a16="http://schemas.microsoft.com/office/drawing/2014/main" id="{983B4406-5FFB-4815-B289-079C29E3A927}"/>
                    </a:ext>
                  </a:extLst>
                </p14:cNvPr>
                <p14:cNvContentPartPr/>
                <p14:nvPr/>
              </p14:nvContentPartPr>
              <p14:xfrm>
                <a:off x="6672179" y="5636131"/>
                <a:ext cx="51120" cy="187560"/>
              </p14:xfrm>
            </p:contentPart>
          </mc:Choice>
          <mc:Fallback>
            <p:pic>
              <p:nvPicPr>
                <p:cNvPr id="489" name="Freihand 488">
                  <a:extLst>
                    <a:ext uri="{FF2B5EF4-FFF2-40B4-BE49-F238E27FC236}">
                      <a16:creationId xmlns:a16="http://schemas.microsoft.com/office/drawing/2014/main" id="{983B4406-5FFB-4815-B289-079C29E3A927}"/>
                    </a:ext>
                  </a:extLst>
                </p:cNvPr>
                <p:cNvPicPr/>
                <p:nvPr/>
              </p:nvPicPr>
              <p:blipFill>
                <a:blip r:embed="rId796"/>
                <a:stretch>
                  <a:fillRect/>
                </a:stretch>
              </p:blipFill>
              <p:spPr>
                <a:xfrm>
                  <a:off x="6667859" y="5631811"/>
                  <a:ext cx="59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90" name="Freihand 489">
                  <a:extLst>
                    <a:ext uri="{FF2B5EF4-FFF2-40B4-BE49-F238E27FC236}">
                      <a16:creationId xmlns:a16="http://schemas.microsoft.com/office/drawing/2014/main" id="{DFA88B74-1CEA-4B63-9B3F-A190DD97673A}"/>
                    </a:ext>
                  </a:extLst>
                </p14:cNvPr>
                <p14:cNvContentPartPr/>
                <p14:nvPr/>
              </p14:nvContentPartPr>
              <p14:xfrm>
                <a:off x="6660659" y="5724331"/>
                <a:ext cx="22320" cy="13680"/>
              </p14:xfrm>
            </p:contentPart>
          </mc:Choice>
          <mc:Fallback>
            <p:pic>
              <p:nvPicPr>
                <p:cNvPr id="490" name="Freihand 489">
                  <a:extLst>
                    <a:ext uri="{FF2B5EF4-FFF2-40B4-BE49-F238E27FC236}">
                      <a16:creationId xmlns:a16="http://schemas.microsoft.com/office/drawing/2014/main" id="{DFA88B74-1CEA-4B63-9B3F-A190DD97673A}"/>
                    </a:ext>
                  </a:extLst>
                </p:cNvPr>
                <p:cNvPicPr/>
                <p:nvPr/>
              </p:nvPicPr>
              <p:blipFill>
                <a:blip r:embed="rId798"/>
                <a:stretch>
                  <a:fillRect/>
                </a:stretch>
              </p:blipFill>
              <p:spPr>
                <a:xfrm>
                  <a:off x="6656339" y="5720011"/>
                  <a:ext cx="30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1" name="Freihand 490">
                  <a:extLst>
                    <a:ext uri="{FF2B5EF4-FFF2-40B4-BE49-F238E27FC236}">
                      <a16:creationId xmlns:a16="http://schemas.microsoft.com/office/drawing/2014/main" id="{72F002D7-9B49-4C67-9D8A-2DE3E1D02365}"/>
                    </a:ext>
                  </a:extLst>
                </p14:cNvPr>
                <p14:cNvContentPartPr/>
                <p14:nvPr/>
              </p14:nvContentPartPr>
              <p14:xfrm>
                <a:off x="6769019" y="5619931"/>
                <a:ext cx="80640" cy="172440"/>
              </p14:xfrm>
            </p:contentPart>
          </mc:Choice>
          <mc:Fallback>
            <p:pic>
              <p:nvPicPr>
                <p:cNvPr id="491" name="Freihand 490">
                  <a:extLst>
                    <a:ext uri="{FF2B5EF4-FFF2-40B4-BE49-F238E27FC236}">
                      <a16:creationId xmlns:a16="http://schemas.microsoft.com/office/drawing/2014/main" id="{72F002D7-9B49-4C67-9D8A-2DE3E1D02365}"/>
                    </a:ext>
                  </a:extLst>
                </p:cNvPr>
                <p:cNvPicPr/>
                <p:nvPr/>
              </p:nvPicPr>
              <p:blipFill>
                <a:blip r:embed="rId800"/>
                <a:stretch>
                  <a:fillRect/>
                </a:stretch>
              </p:blipFill>
              <p:spPr>
                <a:xfrm>
                  <a:off x="6764699" y="5615611"/>
                  <a:ext cx="892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2" name="Freihand 491">
                  <a:extLst>
                    <a:ext uri="{FF2B5EF4-FFF2-40B4-BE49-F238E27FC236}">
                      <a16:creationId xmlns:a16="http://schemas.microsoft.com/office/drawing/2014/main" id="{4486583C-1DE9-40B7-9671-B5EB8B0D5F44}"/>
                    </a:ext>
                  </a:extLst>
                </p14:cNvPr>
                <p14:cNvContentPartPr/>
                <p14:nvPr/>
              </p14:nvContentPartPr>
              <p14:xfrm>
                <a:off x="6887459" y="5696251"/>
                <a:ext cx="123480" cy="106200"/>
              </p14:xfrm>
            </p:contentPart>
          </mc:Choice>
          <mc:Fallback>
            <p:pic>
              <p:nvPicPr>
                <p:cNvPr id="492" name="Freihand 491">
                  <a:extLst>
                    <a:ext uri="{FF2B5EF4-FFF2-40B4-BE49-F238E27FC236}">
                      <a16:creationId xmlns:a16="http://schemas.microsoft.com/office/drawing/2014/main" id="{4486583C-1DE9-40B7-9671-B5EB8B0D5F44}"/>
                    </a:ext>
                  </a:extLst>
                </p:cNvPr>
                <p:cNvPicPr/>
                <p:nvPr/>
              </p:nvPicPr>
              <p:blipFill>
                <a:blip r:embed="rId802"/>
                <a:stretch>
                  <a:fillRect/>
                </a:stretch>
              </p:blipFill>
              <p:spPr>
                <a:xfrm>
                  <a:off x="6883139" y="5691931"/>
                  <a:ext cx="132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94" name="Freihand 493">
                  <a:extLst>
                    <a:ext uri="{FF2B5EF4-FFF2-40B4-BE49-F238E27FC236}">
                      <a16:creationId xmlns:a16="http://schemas.microsoft.com/office/drawing/2014/main" id="{97AD7946-0CFC-45D9-BBFE-341247CB9441}"/>
                    </a:ext>
                  </a:extLst>
                </p14:cNvPr>
                <p14:cNvContentPartPr/>
                <p14:nvPr/>
              </p14:nvContentPartPr>
              <p14:xfrm>
                <a:off x="7165019" y="5704891"/>
                <a:ext cx="142920" cy="96840"/>
              </p14:xfrm>
            </p:contentPart>
          </mc:Choice>
          <mc:Fallback>
            <p:pic>
              <p:nvPicPr>
                <p:cNvPr id="494" name="Freihand 493">
                  <a:extLst>
                    <a:ext uri="{FF2B5EF4-FFF2-40B4-BE49-F238E27FC236}">
                      <a16:creationId xmlns:a16="http://schemas.microsoft.com/office/drawing/2014/main" id="{97AD7946-0CFC-45D9-BBFE-341247CB9441}"/>
                    </a:ext>
                  </a:extLst>
                </p:cNvPr>
                <p:cNvPicPr/>
                <p:nvPr/>
              </p:nvPicPr>
              <p:blipFill>
                <a:blip r:embed="rId804"/>
                <a:stretch>
                  <a:fillRect/>
                </a:stretch>
              </p:blipFill>
              <p:spPr>
                <a:xfrm>
                  <a:off x="7160699" y="5700571"/>
                  <a:ext cx="151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5" name="Freihand 494">
                  <a:extLst>
                    <a:ext uri="{FF2B5EF4-FFF2-40B4-BE49-F238E27FC236}">
                      <a16:creationId xmlns:a16="http://schemas.microsoft.com/office/drawing/2014/main" id="{3C7BDFF3-CF73-49AD-925B-28147A340D91}"/>
                    </a:ext>
                  </a:extLst>
                </p14:cNvPr>
                <p14:cNvContentPartPr/>
                <p14:nvPr/>
              </p14:nvContentPartPr>
              <p14:xfrm>
                <a:off x="7336379" y="5627851"/>
                <a:ext cx="150840" cy="154440"/>
              </p14:xfrm>
            </p:contentPart>
          </mc:Choice>
          <mc:Fallback>
            <p:pic>
              <p:nvPicPr>
                <p:cNvPr id="495" name="Freihand 494">
                  <a:extLst>
                    <a:ext uri="{FF2B5EF4-FFF2-40B4-BE49-F238E27FC236}">
                      <a16:creationId xmlns:a16="http://schemas.microsoft.com/office/drawing/2014/main" id="{3C7BDFF3-CF73-49AD-925B-28147A340D91}"/>
                    </a:ext>
                  </a:extLst>
                </p:cNvPr>
                <p:cNvPicPr/>
                <p:nvPr/>
              </p:nvPicPr>
              <p:blipFill>
                <a:blip r:embed="rId806"/>
                <a:stretch>
                  <a:fillRect/>
                </a:stretch>
              </p:blipFill>
              <p:spPr>
                <a:xfrm>
                  <a:off x="7332059" y="5623531"/>
                  <a:ext cx="159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6" name="Freihand 495">
                  <a:extLst>
                    <a:ext uri="{FF2B5EF4-FFF2-40B4-BE49-F238E27FC236}">
                      <a16:creationId xmlns:a16="http://schemas.microsoft.com/office/drawing/2014/main" id="{44E06220-9890-4370-AA22-88DEA6BDC48C}"/>
                    </a:ext>
                  </a:extLst>
                </p14:cNvPr>
                <p14:cNvContentPartPr/>
                <p14:nvPr/>
              </p14:nvContentPartPr>
              <p14:xfrm>
                <a:off x="7531859" y="5694811"/>
                <a:ext cx="199440" cy="70560"/>
              </p14:xfrm>
            </p:contentPart>
          </mc:Choice>
          <mc:Fallback>
            <p:pic>
              <p:nvPicPr>
                <p:cNvPr id="496" name="Freihand 495">
                  <a:extLst>
                    <a:ext uri="{FF2B5EF4-FFF2-40B4-BE49-F238E27FC236}">
                      <a16:creationId xmlns:a16="http://schemas.microsoft.com/office/drawing/2014/main" id="{44E06220-9890-4370-AA22-88DEA6BDC48C}"/>
                    </a:ext>
                  </a:extLst>
                </p:cNvPr>
                <p:cNvPicPr/>
                <p:nvPr/>
              </p:nvPicPr>
              <p:blipFill>
                <a:blip r:embed="rId808"/>
                <a:stretch>
                  <a:fillRect/>
                </a:stretch>
              </p:blipFill>
              <p:spPr>
                <a:xfrm>
                  <a:off x="7527539" y="5690491"/>
                  <a:ext cx="208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7" name="Freihand 496">
                  <a:extLst>
                    <a:ext uri="{FF2B5EF4-FFF2-40B4-BE49-F238E27FC236}">
                      <a16:creationId xmlns:a16="http://schemas.microsoft.com/office/drawing/2014/main" id="{5345FAE8-C473-442B-8643-AA37D5A274A8}"/>
                    </a:ext>
                  </a:extLst>
                </p14:cNvPr>
                <p14:cNvContentPartPr/>
                <p14:nvPr/>
              </p14:nvContentPartPr>
              <p14:xfrm>
                <a:off x="7880339" y="5706331"/>
                <a:ext cx="23040" cy="59760"/>
              </p14:xfrm>
            </p:contentPart>
          </mc:Choice>
          <mc:Fallback>
            <p:pic>
              <p:nvPicPr>
                <p:cNvPr id="497" name="Freihand 496">
                  <a:extLst>
                    <a:ext uri="{FF2B5EF4-FFF2-40B4-BE49-F238E27FC236}">
                      <a16:creationId xmlns:a16="http://schemas.microsoft.com/office/drawing/2014/main" id="{5345FAE8-C473-442B-8643-AA37D5A274A8}"/>
                    </a:ext>
                  </a:extLst>
                </p:cNvPr>
                <p:cNvPicPr/>
                <p:nvPr/>
              </p:nvPicPr>
              <p:blipFill>
                <a:blip r:embed="rId810"/>
                <a:stretch>
                  <a:fillRect/>
                </a:stretch>
              </p:blipFill>
              <p:spPr>
                <a:xfrm>
                  <a:off x="7876019" y="5702011"/>
                  <a:ext cx="31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8" name="Freihand 497">
                  <a:extLst>
                    <a:ext uri="{FF2B5EF4-FFF2-40B4-BE49-F238E27FC236}">
                      <a16:creationId xmlns:a16="http://schemas.microsoft.com/office/drawing/2014/main" id="{217D52D1-AC60-496A-AEF6-71ADBA4F3CEF}"/>
                    </a:ext>
                  </a:extLst>
                </p14:cNvPr>
                <p14:cNvContentPartPr/>
                <p14:nvPr/>
              </p14:nvContentPartPr>
              <p14:xfrm>
                <a:off x="7900859" y="5659531"/>
                <a:ext cx="37440" cy="11160"/>
              </p14:xfrm>
            </p:contentPart>
          </mc:Choice>
          <mc:Fallback>
            <p:pic>
              <p:nvPicPr>
                <p:cNvPr id="498" name="Freihand 497">
                  <a:extLst>
                    <a:ext uri="{FF2B5EF4-FFF2-40B4-BE49-F238E27FC236}">
                      <a16:creationId xmlns:a16="http://schemas.microsoft.com/office/drawing/2014/main" id="{217D52D1-AC60-496A-AEF6-71ADBA4F3CEF}"/>
                    </a:ext>
                  </a:extLst>
                </p:cNvPr>
                <p:cNvPicPr/>
                <p:nvPr/>
              </p:nvPicPr>
              <p:blipFill>
                <a:blip r:embed="rId812"/>
                <a:stretch>
                  <a:fillRect/>
                </a:stretch>
              </p:blipFill>
              <p:spPr>
                <a:xfrm>
                  <a:off x="7896539" y="5655211"/>
                  <a:ext cx="46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9" name="Freihand 498">
                  <a:extLst>
                    <a:ext uri="{FF2B5EF4-FFF2-40B4-BE49-F238E27FC236}">
                      <a16:creationId xmlns:a16="http://schemas.microsoft.com/office/drawing/2014/main" id="{CCF1BE81-EACA-4CAD-9965-95E6B0C5563C}"/>
                    </a:ext>
                  </a:extLst>
                </p14:cNvPr>
                <p14:cNvContentPartPr/>
                <p14:nvPr/>
              </p14:nvContentPartPr>
              <p14:xfrm>
                <a:off x="7959539" y="5697691"/>
                <a:ext cx="91080" cy="75240"/>
              </p14:xfrm>
            </p:contentPart>
          </mc:Choice>
          <mc:Fallback>
            <p:pic>
              <p:nvPicPr>
                <p:cNvPr id="499" name="Freihand 498">
                  <a:extLst>
                    <a:ext uri="{FF2B5EF4-FFF2-40B4-BE49-F238E27FC236}">
                      <a16:creationId xmlns:a16="http://schemas.microsoft.com/office/drawing/2014/main" id="{CCF1BE81-EACA-4CAD-9965-95E6B0C5563C}"/>
                    </a:ext>
                  </a:extLst>
                </p:cNvPr>
                <p:cNvPicPr/>
                <p:nvPr/>
              </p:nvPicPr>
              <p:blipFill>
                <a:blip r:embed="rId814"/>
                <a:stretch>
                  <a:fillRect/>
                </a:stretch>
              </p:blipFill>
              <p:spPr>
                <a:xfrm>
                  <a:off x="7955219" y="5693371"/>
                  <a:ext cx="99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67" name="Freihand 466">
                  <a:extLst>
                    <a:ext uri="{FF2B5EF4-FFF2-40B4-BE49-F238E27FC236}">
                      <a16:creationId xmlns:a16="http://schemas.microsoft.com/office/drawing/2014/main" id="{AEF87E62-E2A4-4B8E-85E0-5E37CEF53662}"/>
                    </a:ext>
                  </a:extLst>
                </p14:cNvPr>
                <p14:cNvContentPartPr/>
                <p14:nvPr/>
              </p14:nvContentPartPr>
              <p14:xfrm>
                <a:off x="2883179" y="5798851"/>
                <a:ext cx="114480" cy="170280"/>
              </p14:xfrm>
            </p:contentPart>
          </mc:Choice>
          <mc:Fallback>
            <p:pic>
              <p:nvPicPr>
                <p:cNvPr id="467" name="Freihand 466">
                  <a:extLst>
                    <a:ext uri="{FF2B5EF4-FFF2-40B4-BE49-F238E27FC236}">
                      <a16:creationId xmlns:a16="http://schemas.microsoft.com/office/drawing/2014/main" id="{AEF87E62-E2A4-4B8E-85E0-5E37CEF53662}"/>
                    </a:ext>
                  </a:extLst>
                </p:cNvPr>
                <p:cNvPicPr/>
                <p:nvPr/>
              </p:nvPicPr>
              <p:blipFill>
                <a:blip r:embed="rId816"/>
                <a:stretch>
                  <a:fillRect/>
                </a:stretch>
              </p:blipFill>
              <p:spPr>
                <a:xfrm>
                  <a:off x="2878859" y="5794531"/>
                  <a:ext cx="123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68" name="Freihand 467">
                  <a:extLst>
                    <a:ext uri="{FF2B5EF4-FFF2-40B4-BE49-F238E27FC236}">
                      <a16:creationId xmlns:a16="http://schemas.microsoft.com/office/drawing/2014/main" id="{8520CD19-B6FF-4ABD-847A-E4DC2D022688}"/>
                    </a:ext>
                  </a:extLst>
                </p14:cNvPr>
                <p14:cNvContentPartPr/>
                <p14:nvPr/>
              </p14:nvContentPartPr>
              <p14:xfrm>
                <a:off x="3022859" y="5872651"/>
                <a:ext cx="106200" cy="92520"/>
              </p14:xfrm>
            </p:contentPart>
          </mc:Choice>
          <mc:Fallback>
            <p:pic>
              <p:nvPicPr>
                <p:cNvPr id="468" name="Freihand 467">
                  <a:extLst>
                    <a:ext uri="{FF2B5EF4-FFF2-40B4-BE49-F238E27FC236}">
                      <a16:creationId xmlns:a16="http://schemas.microsoft.com/office/drawing/2014/main" id="{8520CD19-B6FF-4ABD-847A-E4DC2D022688}"/>
                    </a:ext>
                  </a:extLst>
                </p:cNvPr>
                <p:cNvPicPr/>
                <p:nvPr/>
              </p:nvPicPr>
              <p:blipFill>
                <a:blip r:embed="rId818"/>
                <a:stretch>
                  <a:fillRect/>
                </a:stretch>
              </p:blipFill>
              <p:spPr>
                <a:xfrm>
                  <a:off x="3018539" y="5868331"/>
                  <a:ext cx="114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69" name="Freihand 468">
                  <a:extLst>
                    <a:ext uri="{FF2B5EF4-FFF2-40B4-BE49-F238E27FC236}">
                      <a16:creationId xmlns:a16="http://schemas.microsoft.com/office/drawing/2014/main" id="{8AB1FC57-A4DB-408A-9F89-9155A6B756D8}"/>
                    </a:ext>
                  </a:extLst>
                </p14:cNvPr>
                <p14:cNvContentPartPr/>
                <p14:nvPr/>
              </p14:nvContentPartPr>
              <p14:xfrm>
                <a:off x="3145979" y="5864731"/>
                <a:ext cx="128160" cy="97560"/>
              </p14:xfrm>
            </p:contentPart>
          </mc:Choice>
          <mc:Fallback>
            <p:pic>
              <p:nvPicPr>
                <p:cNvPr id="469" name="Freihand 468">
                  <a:extLst>
                    <a:ext uri="{FF2B5EF4-FFF2-40B4-BE49-F238E27FC236}">
                      <a16:creationId xmlns:a16="http://schemas.microsoft.com/office/drawing/2014/main" id="{8AB1FC57-A4DB-408A-9F89-9155A6B756D8}"/>
                    </a:ext>
                  </a:extLst>
                </p:cNvPr>
                <p:cNvPicPr/>
                <p:nvPr/>
              </p:nvPicPr>
              <p:blipFill>
                <a:blip r:embed="rId820"/>
                <a:stretch>
                  <a:fillRect/>
                </a:stretch>
              </p:blipFill>
              <p:spPr>
                <a:xfrm>
                  <a:off x="3141659" y="5860411"/>
                  <a:ext cx="136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70" name="Freihand 469">
                  <a:extLst>
                    <a:ext uri="{FF2B5EF4-FFF2-40B4-BE49-F238E27FC236}">
                      <a16:creationId xmlns:a16="http://schemas.microsoft.com/office/drawing/2014/main" id="{D25ECFE4-956F-45FA-9A78-2C165E43EB96}"/>
                    </a:ext>
                  </a:extLst>
                </p14:cNvPr>
                <p14:cNvContentPartPr/>
                <p14:nvPr/>
              </p14:nvContentPartPr>
              <p14:xfrm>
                <a:off x="3268739" y="5783371"/>
                <a:ext cx="142200" cy="162720"/>
              </p14:xfrm>
            </p:contentPart>
          </mc:Choice>
          <mc:Fallback>
            <p:pic>
              <p:nvPicPr>
                <p:cNvPr id="470" name="Freihand 469">
                  <a:extLst>
                    <a:ext uri="{FF2B5EF4-FFF2-40B4-BE49-F238E27FC236}">
                      <a16:creationId xmlns:a16="http://schemas.microsoft.com/office/drawing/2014/main" id="{D25ECFE4-956F-45FA-9A78-2C165E43EB96}"/>
                    </a:ext>
                  </a:extLst>
                </p:cNvPr>
                <p:cNvPicPr/>
                <p:nvPr/>
              </p:nvPicPr>
              <p:blipFill>
                <a:blip r:embed="rId822"/>
                <a:stretch>
                  <a:fillRect/>
                </a:stretch>
              </p:blipFill>
              <p:spPr>
                <a:xfrm>
                  <a:off x="3264419" y="5779051"/>
                  <a:ext cx="150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71" name="Freihand 470">
                  <a:extLst>
                    <a:ext uri="{FF2B5EF4-FFF2-40B4-BE49-F238E27FC236}">
                      <a16:creationId xmlns:a16="http://schemas.microsoft.com/office/drawing/2014/main" id="{0B5204C0-6298-4855-AA78-F17570E4F990}"/>
                    </a:ext>
                  </a:extLst>
                </p14:cNvPr>
                <p14:cNvContentPartPr/>
                <p14:nvPr/>
              </p14:nvContentPartPr>
              <p14:xfrm>
                <a:off x="3608579" y="5844931"/>
                <a:ext cx="145800" cy="95400"/>
              </p14:xfrm>
            </p:contentPart>
          </mc:Choice>
          <mc:Fallback>
            <p:pic>
              <p:nvPicPr>
                <p:cNvPr id="471" name="Freihand 470">
                  <a:extLst>
                    <a:ext uri="{FF2B5EF4-FFF2-40B4-BE49-F238E27FC236}">
                      <a16:creationId xmlns:a16="http://schemas.microsoft.com/office/drawing/2014/main" id="{0B5204C0-6298-4855-AA78-F17570E4F990}"/>
                    </a:ext>
                  </a:extLst>
                </p:cNvPr>
                <p:cNvPicPr/>
                <p:nvPr/>
              </p:nvPicPr>
              <p:blipFill>
                <a:blip r:embed="rId824"/>
                <a:stretch>
                  <a:fillRect/>
                </a:stretch>
              </p:blipFill>
              <p:spPr>
                <a:xfrm>
                  <a:off x="3604259" y="5840611"/>
                  <a:ext cx="154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73" name="Freihand 472">
                  <a:extLst>
                    <a:ext uri="{FF2B5EF4-FFF2-40B4-BE49-F238E27FC236}">
                      <a16:creationId xmlns:a16="http://schemas.microsoft.com/office/drawing/2014/main" id="{1745109A-F1A5-4B6E-88F9-322FB8EB8734}"/>
                    </a:ext>
                  </a:extLst>
                </p14:cNvPr>
                <p14:cNvContentPartPr/>
                <p14:nvPr/>
              </p14:nvContentPartPr>
              <p14:xfrm>
                <a:off x="3788579" y="5850331"/>
                <a:ext cx="111240" cy="76680"/>
              </p14:xfrm>
            </p:contentPart>
          </mc:Choice>
          <mc:Fallback>
            <p:pic>
              <p:nvPicPr>
                <p:cNvPr id="473" name="Freihand 472">
                  <a:extLst>
                    <a:ext uri="{FF2B5EF4-FFF2-40B4-BE49-F238E27FC236}">
                      <a16:creationId xmlns:a16="http://schemas.microsoft.com/office/drawing/2014/main" id="{1745109A-F1A5-4B6E-88F9-322FB8EB8734}"/>
                    </a:ext>
                  </a:extLst>
                </p:cNvPr>
                <p:cNvPicPr/>
                <p:nvPr/>
              </p:nvPicPr>
              <p:blipFill>
                <a:blip r:embed="rId826"/>
                <a:stretch>
                  <a:fillRect/>
                </a:stretch>
              </p:blipFill>
              <p:spPr>
                <a:xfrm>
                  <a:off x="3784259" y="5846011"/>
                  <a:ext cx="119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75" name="Freihand 474">
                  <a:extLst>
                    <a:ext uri="{FF2B5EF4-FFF2-40B4-BE49-F238E27FC236}">
                      <a16:creationId xmlns:a16="http://schemas.microsoft.com/office/drawing/2014/main" id="{28896EFE-0316-4E7A-A7BB-FA0709A8DFE5}"/>
                    </a:ext>
                  </a:extLst>
                </p14:cNvPr>
                <p14:cNvContentPartPr/>
                <p14:nvPr/>
              </p14:nvContentPartPr>
              <p14:xfrm>
                <a:off x="3978299" y="5838451"/>
                <a:ext cx="80280" cy="68760"/>
              </p14:xfrm>
            </p:contentPart>
          </mc:Choice>
          <mc:Fallback>
            <p:pic>
              <p:nvPicPr>
                <p:cNvPr id="475" name="Freihand 474">
                  <a:extLst>
                    <a:ext uri="{FF2B5EF4-FFF2-40B4-BE49-F238E27FC236}">
                      <a16:creationId xmlns:a16="http://schemas.microsoft.com/office/drawing/2014/main" id="{28896EFE-0316-4E7A-A7BB-FA0709A8DFE5}"/>
                    </a:ext>
                  </a:extLst>
                </p:cNvPr>
                <p:cNvPicPr/>
                <p:nvPr/>
              </p:nvPicPr>
              <p:blipFill>
                <a:blip r:embed="rId828"/>
                <a:stretch>
                  <a:fillRect/>
                </a:stretch>
              </p:blipFill>
              <p:spPr>
                <a:xfrm>
                  <a:off x="3973979" y="5834131"/>
                  <a:ext cx="88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76" name="Freihand 475">
                  <a:extLst>
                    <a:ext uri="{FF2B5EF4-FFF2-40B4-BE49-F238E27FC236}">
                      <a16:creationId xmlns:a16="http://schemas.microsoft.com/office/drawing/2014/main" id="{41DE0C6F-A956-4273-8B27-89F1427459C2}"/>
                    </a:ext>
                  </a:extLst>
                </p14:cNvPr>
                <p14:cNvContentPartPr/>
                <p14:nvPr/>
              </p14:nvContentPartPr>
              <p14:xfrm>
                <a:off x="3963539" y="5806051"/>
                <a:ext cx="128880" cy="117720"/>
              </p14:xfrm>
            </p:contentPart>
          </mc:Choice>
          <mc:Fallback>
            <p:pic>
              <p:nvPicPr>
                <p:cNvPr id="476" name="Freihand 475">
                  <a:extLst>
                    <a:ext uri="{FF2B5EF4-FFF2-40B4-BE49-F238E27FC236}">
                      <a16:creationId xmlns:a16="http://schemas.microsoft.com/office/drawing/2014/main" id="{41DE0C6F-A956-4273-8B27-89F1427459C2}"/>
                    </a:ext>
                  </a:extLst>
                </p:cNvPr>
                <p:cNvPicPr/>
                <p:nvPr/>
              </p:nvPicPr>
              <p:blipFill>
                <a:blip r:embed="rId830"/>
                <a:stretch>
                  <a:fillRect/>
                </a:stretch>
              </p:blipFill>
              <p:spPr>
                <a:xfrm>
                  <a:off x="3959219" y="5801731"/>
                  <a:ext cx="137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77" name="Freihand 476">
                  <a:extLst>
                    <a:ext uri="{FF2B5EF4-FFF2-40B4-BE49-F238E27FC236}">
                      <a16:creationId xmlns:a16="http://schemas.microsoft.com/office/drawing/2014/main" id="{4BB0D06C-0827-454F-BF20-2E8B1E390F8C}"/>
                    </a:ext>
                  </a:extLst>
                </p14:cNvPr>
                <p14:cNvContentPartPr/>
                <p14:nvPr/>
              </p14:nvContentPartPr>
              <p14:xfrm>
                <a:off x="4119419" y="5795611"/>
                <a:ext cx="351720" cy="117000"/>
              </p14:xfrm>
            </p:contentPart>
          </mc:Choice>
          <mc:Fallback>
            <p:pic>
              <p:nvPicPr>
                <p:cNvPr id="477" name="Freihand 476">
                  <a:extLst>
                    <a:ext uri="{FF2B5EF4-FFF2-40B4-BE49-F238E27FC236}">
                      <a16:creationId xmlns:a16="http://schemas.microsoft.com/office/drawing/2014/main" id="{4BB0D06C-0827-454F-BF20-2E8B1E390F8C}"/>
                    </a:ext>
                  </a:extLst>
                </p:cNvPr>
                <p:cNvPicPr/>
                <p:nvPr/>
              </p:nvPicPr>
              <p:blipFill>
                <a:blip r:embed="rId832"/>
                <a:stretch>
                  <a:fillRect/>
                </a:stretch>
              </p:blipFill>
              <p:spPr>
                <a:xfrm>
                  <a:off x="4115099" y="5791291"/>
                  <a:ext cx="360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12" name="Freihand 511">
                  <a:extLst>
                    <a:ext uri="{FF2B5EF4-FFF2-40B4-BE49-F238E27FC236}">
                      <a16:creationId xmlns:a16="http://schemas.microsoft.com/office/drawing/2014/main" id="{EBC6C59E-1D5F-4E98-9924-F8CFF5197001}"/>
                    </a:ext>
                  </a:extLst>
                </p14:cNvPr>
                <p14:cNvContentPartPr/>
                <p14:nvPr/>
              </p14:nvContentPartPr>
              <p14:xfrm>
                <a:off x="4053899" y="6132211"/>
                <a:ext cx="228240" cy="13320"/>
              </p14:xfrm>
            </p:contentPart>
          </mc:Choice>
          <mc:Fallback>
            <p:pic>
              <p:nvPicPr>
                <p:cNvPr id="512" name="Freihand 511">
                  <a:extLst>
                    <a:ext uri="{FF2B5EF4-FFF2-40B4-BE49-F238E27FC236}">
                      <a16:creationId xmlns:a16="http://schemas.microsoft.com/office/drawing/2014/main" id="{EBC6C59E-1D5F-4E98-9924-F8CFF5197001}"/>
                    </a:ext>
                  </a:extLst>
                </p:cNvPr>
                <p:cNvPicPr/>
                <p:nvPr/>
              </p:nvPicPr>
              <p:blipFill>
                <a:blip r:embed="rId834"/>
                <a:stretch>
                  <a:fillRect/>
                </a:stretch>
              </p:blipFill>
              <p:spPr>
                <a:xfrm>
                  <a:off x="4049579" y="6127891"/>
                  <a:ext cx="236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3" name="Freihand 512">
                  <a:extLst>
                    <a:ext uri="{FF2B5EF4-FFF2-40B4-BE49-F238E27FC236}">
                      <a16:creationId xmlns:a16="http://schemas.microsoft.com/office/drawing/2014/main" id="{6F1E8092-2B18-4759-9192-AC1A4244AE51}"/>
                    </a:ext>
                  </a:extLst>
                </p14:cNvPr>
                <p14:cNvContentPartPr/>
                <p14:nvPr/>
              </p14:nvContentPartPr>
              <p14:xfrm>
                <a:off x="4068659" y="6167491"/>
                <a:ext cx="230040" cy="19080"/>
              </p14:xfrm>
            </p:contentPart>
          </mc:Choice>
          <mc:Fallback>
            <p:pic>
              <p:nvPicPr>
                <p:cNvPr id="513" name="Freihand 512">
                  <a:extLst>
                    <a:ext uri="{FF2B5EF4-FFF2-40B4-BE49-F238E27FC236}">
                      <a16:creationId xmlns:a16="http://schemas.microsoft.com/office/drawing/2014/main" id="{6F1E8092-2B18-4759-9192-AC1A4244AE51}"/>
                    </a:ext>
                  </a:extLst>
                </p:cNvPr>
                <p:cNvPicPr/>
                <p:nvPr/>
              </p:nvPicPr>
              <p:blipFill>
                <a:blip r:embed="rId836"/>
                <a:stretch>
                  <a:fillRect/>
                </a:stretch>
              </p:blipFill>
              <p:spPr>
                <a:xfrm>
                  <a:off x="4064339" y="6163171"/>
                  <a:ext cx="238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4" name="Freihand 513">
                  <a:extLst>
                    <a:ext uri="{FF2B5EF4-FFF2-40B4-BE49-F238E27FC236}">
                      <a16:creationId xmlns:a16="http://schemas.microsoft.com/office/drawing/2014/main" id="{530F4E07-C180-4045-A810-B063AACD30CF}"/>
                    </a:ext>
                  </a:extLst>
                </p14:cNvPr>
                <p14:cNvContentPartPr/>
                <p14:nvPr/>
              </p14:nvContentPartPr>
              <p14:xfrm>
                <a:off x="4291139" y="6094051"/>
                <a:ext cx="132840" cy="147240"/>
              </p14:xfrm>
            </p:contentPart>
          </mc:Choice>
          <mc:Fallback>
            <p:pic>
              <p:nvPicPr>
                <p:cNvPr id="514" name="Freihand 513">
                  <a:extLst>
                    <a:ext uri="{FF2B5EF4-FFF2-40B4-BE49-F238E27FC236}">
                      <a16:creationId xmlns:a16="http://schemas.microsoft.com/office/drawing/2014/main" id="{530F4E07-C180-4045-A810-B063AACD30CF}"/>
                    </a:ext>
                  </a:extLst>
                </p:cNvPr>
                <p:cNvPicPr/>
                <p:nvPr/>
              </p:nvPicPr>
              <p:blipFill>
                <a:blip r:embed="rId838"/>
                <a:stretch>
                  <a:fillRect/>
                </a:stretch>
              </p:blipFill>
              <p:spPr>
                <a:xfrm>
                  <a:off x="4286819" y="6089731"/>
                  <a:ext cx="141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9" name="Freihand 518">
                  <a:extLst>
                    <a:ext uri="{FF2B5EF4-FFF2-40B4-BE49-F238E27FC236}">
                      <a16:creationId xmlns:a16="http://schemas.microsoft.com/office/drawing/2014/main" id="{3FD8DEEA-1738-4E45-B585-65072BF2DDB3}"/>
                    </a:ext>
                  </a:extLst>
                </p14:cNvPr>
                <p14:cNvContentPartPr/>
                <p14:nvPr/>
              </p14:nvContentPartPr>
              <p14:xfrm>
                <a:off x="4425419" y="6037891"/>
                <a:ext cx="20160" cy="191880"/>
              </p14:xfrm>
            </p:contentPart>
          </mc:Choice>
          <mc:Fallback>
            <p:pic>
              <p:nvPicPr>
                <p:cNvPr id="519" name="Freihand 518">
                  <a:extLst>
                    <a:ext uri="{FF2B5EF4-FFF2-40B4-BE49-F238E27FC236}">
                      <a16:creationId xmlns:a16="http://schemas.microsoft.com/office/drawing/2014/main" id="{3FD8DEEA-1738-4E45-B585-65072BF2DDB3}"/>
                    </a:ext>
                  </a:extLst>
                </p:cNvPr>
                <p:cNvPicPr/>
                <p:nvPr/>
              </p:nvPicPr>
              <p:blipFill>
                <a:blip r:embed="rId840"/>
                <a:stretch>
                  <a:fillRect/>
                </a:stretch>
              </p:blipFill>
              <p:spPr>
                <a:xfrm>
                  <a:off x="4421099" y="6033571"/>
                  <a:ext cx="28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0" name="Freihand 519">
                  <a:extLst>
                    <a:ext uri="{FF2B5EF4-FFF2-40B4-BE49-F238E27FC236}">
                      <a16:creationId xmlns:a16="http://schemas.microsoft.com/office/drawing/2014/main" id="{B324905B-3A3B-4583-9732-75A8FFABCB6F}"/>
                    </a:ext>
                  </a:extLst>
                </p14:cNvPr>
                <p14:cNvContentPartPr/>
                <p14:nvPr/>
              </p14:nvContentPartPr>
              <p14:xfrm>
                <a:off x="4368179" y="6020971"/>
                <a:ext cx="136800" cy="74160"/>
              </p14:xfrm>
            </p:contentPart>
          </mc:Choice>
          <mc:Fallback>
            <p:pic>
              <p:nvPicPr>
                <p:cNvPr id="520" name="Freihand 519">
                  <a:extLst>
                    <a:ext uri="{FF2B5EF4-FFF2-40B4-BE49-F238E27FC236}">
                      <a16:creationId xmlns:a16="http://schemas.microsoft.com/office/drawing/2014/main" id="{B324905B-3A3B-4583-9732-75A8FFABCB6F}"/>
                    </a:ext>
                  </a:extLst>
                </p:cNvPr>
                <p:cNvPicPr/>
                <p:nvPr/>
              </p:nvPicPr>
              <p:blipFill>
                <a:blip r:embed="rId842"/>
                <a:stretch>
                  <a:fillRect/>
                </a:stretch>
              </p:blipFill>
              <p:spPr>
                <a:xfrm>
                  <a:off x="4363859" y="6016651"/>
                  <a:ext cx="145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2" name="Freihand 521">
                  <a:extLst>
                    <a:ext uri="{FF2B5EF4-FFF2-40B4-BE49-F238E27FC236}">
                      <a16:creationId xmlns:a16="http://schemas.microsoft.com/office/drawing/2014/main" id="{0F7D0D48-B8A5-47BA-B4B5-9850DF08DCBF}"/>
                    </a:ext>
                  </a:extLst>
                </p14:cNvPr>
                <p14:cNvContentPartPr/>
                <p14:nvPr/>
              </p14:nvContentPartPr>
              <p14:xfrm>
                <a:off x="4575179" y="6037171"/>
                <a:ext cx="20880" cy="150480"/>
              </p14:xfrm>
            </p:contentPart>
          </mc:Choice>
          <mc:Fallback>
            <p:pic>
              <p:nvPicPr>
                <p:cNvPr id="522" name="Freihand 521">
                  <a:extLst>
                    <a:ext uri="{FF2B5EF4-FFF2-40B4-BE49-F238E27FC236}">
                      <a16:creationId xmlns:a16="http://schemas.microsoft.com/office/drawing/2014/main" id="{0F7D0D48-B8A5-47BA-B4B5-9850DF08DCBF}"/>
                    </a:ext>
                  </a:extLst>
                </p:cNvPr>
                <p:cNvPicPr/>
                <p:nvPr/>
              </p:nvPicPr>
              <p:blipFill>
                <a:blip r:embed="rId844"/>
                <a:stretch>
                  <a:fillRect/>
                </a:stretch>
              </p:blipFill>
              <p:spPr>
                <a:xfrm>
                  <a:off x="4570859" y="6032851"/>
                  <a:ext cx="29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23" name="Freihand 522">
                  <a:extLst>
                    <a:ext uri="{FF2B5EF4-FFF2-40B4-BE49-F238E27FC236}">
                      <a16:creationId xmlns:a16="http://schemas.microsoft.com/office/drawing/2014/main" id="{0CB83816-ECCA-4052-B2BF-6F9C442EDC64}"/>
                    </a:ext>
                  </a:extLst>
                </p14:cNvPr>
                <p14:cNvContentPartPr/>
                <p14:nvPr/>
              </p14:nvContentPartPr>
              <p14:xfrm>
                <a:off x="4504619" y="6010171"/>
                <a:ext cx="160560" cy="22680"/>
              </p14:xfrm>
            </p:contentPart>
          </mc:Choice>
          <mc:Fallback>
            <p:pic>
              <p:nvPicPr>
                <p:cNvPr id="523" name="Freihand 522">
                  <a:extLst>
                    <a:ext uri="{FF2B5EF4-FFF2-40B4-BE49-F238E27FC236}">
                      <a16:creationId xmlns:a16="http://schemas.microsoft.com/office/drawing/2014/main" id="{0CB83816-ECCA-4052-B2BF-6F9C442EDC64}"/>
                    </a:ext>
                  </a:extLst>
                </p:cNvPr>
                <p:cNvPicPr/>
                <p:nvPr/>
              </p:nvPicPr>
              <p:blipFill>
                <a:blip r:embed="rId846"/>
                <a:stretch>
                  <a:fillRect/>
                </a:stretch>
              </p:blipFill>
              <p:spPr>
                <a:xfrm>
                  <a:off x="4500299" y="6005851"/>
                  <a:ext cx="169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24" name="Freihand 523">
                  <a:extLst>
                    <a:ext uri="{FF2B5EF4-FFF2-40B4-BE49-F238E27FC236}">
                      <a16:creationId xmlns:a16="http://schemas.microsoft.com/office/drawing/2014/main" id="{722313FE-B2E7-4105-A253-E65253EF2614}"/>
                    </a:ext>
                  </a:extLst>
                </p14:cNvPr>
                <p14:cNvContentPartPr/>
                <p14:nvPr/>
              </p14:nvContentPartPr>
              <p14:xfrm>
                <a:off x="4761299" y="6127171"/>
                <a:ext cx="17280" cy="82440"/>
              </p14:xfrm>
            </p:contentPart>
          </mc:Choice>
          <mc:Fallback>
            <p:pic>
              <p:nvPicPr>
                <p:cNvPr id="524" name="Freihand 523">
                  <a:extLst>
                    <a:ext uri="{FF2B5EF4-FFF2-40B4-BE49-F238E27FC236}">
                      <a16:creationId xmlns:a16="http://schemas.microsoft.com/office/drawing/2014/main" id="{722313FE-B2E7-4105-A253-E65253EF2614}"/>
                    </a:ext>
                  </a:extLst>
                </p:cNvPr>
                <p:cNvPicPr/>
                <p:nvPr/>
              </p:nvPicPr>
              <p:blipFill>
                <a:blip r:embed="rId848"/>
                <a:stretch>
                  <a:fillRect/>
                </a:stretch>
              </p:blipFill>
              <p:spPr>
                <a:xfrm>
                  <a:off x="4756979" y="6122851"/>
                  <a:ext cx="25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25" name="Freihand 524">
                  <a:extLst>
                    <a:ext uri="{FF2B5EF4-FFF2-40B4-BE49-F238E27FC236}">
                      <a16:creationId xmlns:a16="http://schemas.microsoft.com/office/drawing/2014/main" id="{0287BCC8-B2E6-4241-91F0-F5DD07AD4C00}"/>
                    </a:ext>
                  </a:extLst>
                </p14:cNvPr>
                <p14:cNvContentPartPr/>
                <p14:nvPr/>
              </p14:nvContentPartPr>
              <p14:xfrm>
                <a:off x="4767059" y="6057331"/>
                <a:ext cx="41040" cy="20520"/>
              </p14:xfrm>
            </p:contentPart>
          </mc:Choice>
          <mc:Fallback>
            <p:pic>
              <p:nvPicPr>
                <p:cNvPr id="525" name="Freihand 524">
                  <a:extLst>
                    <a:ext uri="{FF2B5EF4-FFF2-40B4-BE49-F238E27FC236}">
                      <a16:creationId xmlns:a16="http://schemas.microsoft.com/office/drawing/2014/main" id="{0287BCC8-B2E6-4241-91F0-F5DD07AD4C00}"/>
                    </a:ext>
                  </a:extLst>
                </p:cNvPr>
                <p:cNvPicPr/>
                <p:nvPr/>
              </p:nvPicPr>
              <p:blipFill>
                <a:blip r:embed="rId850"/>
                <a:stretch>
                  <a:fillRect/>
                </a:stretch>
              </p:blipFill>
              <p:spPr>
                <a:xfrm>
                  <a:off x="4762739" y="6053011"/>
                  <a:ext cx="496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26" name="Freihand 525">
                  <a:extLst>
                    <a:ext uri="{FF2B5EF4-FFF2-40B4-BE49-F238E27FC236}">
                      <a16:creationId xmlns:a16="http://schemas.microsoft.com/office/drawing/2014/main" id="{3FCC62E8-9563-48E3-8D92-F6AF62A86902}"/>
                    </a:ext>
                  </a:extLst>
                </p14:cNvPr>
                <p14:cNvContentPartPr/>
                <p14:nvPr/>
              </p14:nvContentPartPr>
              <p14:xfrm>
                <a:off x="4822139" y="6102331"/>
                <a:ext cx="112320" cy="93240"/>
              </p14:xfrm>
            </p:contentPart>
          </mc:Choice>
          <mc:Fallback>
            <p:pic>
              <p:nvPicPr>
                <p:cNvPr id="526" name="Freihand 525">
                  <a:extLst>
                    <a:ext uri="{FF2B5EF4-FFF2-40B4-BE49-F238E27FC236}">
                      <a16:creationId xmlns:a16="http://schemas.microsoft.com/office/drawing/2014/main" id="{3FCC62E8-9563-48E3-8D92-F6AF62A86902}"/>
                    </a:ext>
                  </a:extLst>
                </p:cNvPr>
                <p:cNvPicPr/>
                <p:nvPr/>
              </p:nvPicPr>
              <p:blipFill>
                <a:blip r:embed="rId852"/>
                <a:stretch>
                  <a:fillRect/>
                </a:stretch>
              </p:blipFill>
              <p:spPr>
                <a:xfrm>
                  <a:off x="4817819" y="6098011"/>
                  <a:ext cx="12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7" name="Freihand 526">
                  <a:extLst>
                    <a:ext uri="{FF2B5EF4-FFF2-40B4-BE49-F238E27FC236}">
                      <a16:creationId xmlns:a16="http://schemas.microsoft.com/office/drawing/2014/main" id="{EE4EEC3B-0AB5-42B5-A1B4-B2D33216691E}"/>
                    </a:ext>
                  </a:extLst>
                </p14:cNvPr>
                <p14:cNvContentPartPr/>
                <p14:nvPr/>
              </p14:nvContentPartPr>
              <p14:xfrm>
                <a:off x="5050739" y="6119251"/>
                <a:ext cx="124560" cy="83520"/>
              </p14:xfrm>
            </p:contentPart>
          </mc:Choice>
          <mc:Fallback>
            <p:pic>
              <p:nvPicPr>
                <p:cNvPr id="527" name="Freihand 526">
                  <a:extLst>
                    <a:ext uri="{FF2B5EF4-FFF2-40B4-BE49-F238E27FC236}">
                      <a16:creationId xmlns:a16="http://schemas.microsoft.com/office/drawing/2014/main" id="{EE4EEC3B-0AB5-42B5-A1B4-B2D33216691E}"/>
                    </a:ext>
                  </a:extLst>
                </p:cNvPr>
                <p:cNvPicPr/>
                <p:nvPr/>
              </p:nvPicPr>
              <p:blipFill>
                <a:blip r:embed="rId854"/>
                <a:stretch>
                  <a:fillRect/>
                </a:stretch>
              </p:blipFill>
              <p:spPr>
                <a:xfrm>
                  <a:off x="5046419" y="6114931"/>
                  <a:ext cx="133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8" name="Freihand 527">
                  <a:extLst>
                    <a:ext uri="{FF2B5EF4-FFF2-40B4-BE49-F238E27FC236}">
                      <a16:creationId xmlns:a16="http://schemas.microsoft.com/office/drawing/2014/main" id="{F314B47A-0EBE-4E51-8DA2-C7C50E2CCEB8}"/>
                    </a:ext>
                  </a:extLst>
                </p14:cNvPr>
                <p14:cNvContentPartPr/>
                <p14:nvPr/>
              </p14:nvContentPartPr>
              <p14:xfrm>
                <a:off x="5353859" y="6064531"/>
                <a:ext cx="158040" cy="108720"/>
              </p14:xfrm>
            </p:contentPart>
          </mc:Choice>
          <mc:Fallback>
            <p:pic>
              <p:nvPicPr>
                <p:cNvPr id="528" name="Freihand 527">
                  <a:extLst>
                    <a:ext uri="{FF2B5EF4-FFF2-40B4-BE49-F238E27FC236}">
                      <a16:creationId xmlns:a16="http://schemas.microsoft.com/office/drawing/2014/main" id="{F314B47A-0EBE-4E51-8DA2-C7C50E2CCEB8}"/>
                    </a:ext>
                  </a:extLst>
                </p:cNvPr>
                <p:cNvPicPr/>
                <p:nvPr/>
              </p:nvPicPr>
              <p:blipFill>
                <a:blip r:embed="rId856"/>
                <a:stretch>
                  <a:fillRect/>
                </a:stretch>
              </p:blipFill>
              <p:spPr>
                <a:xfrm>
                  <a:off x="5349539" y="6060211"/>
                  <a:ext cx="166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9" name="Freihand 528">
                  <a:extLst>
                    <a:ext uri="{FF2B5EF4-FFF2-40B4-BE49-F238E27FC236}">
                      <a16:creationId xmlns:a16="http://schemas.microsoft.com/office/drawing/2014/main" id="{E47BD2E5-CC8C-44F4-88F9-918BC55635B8}"/>
                    </a:ext>
                  </a:extLst>
                </p14:cNvPr>
                <p14:cNvContentPartPr/>
                <p14:nvPr/>
              </p14:nvContentPartPr>
              <p14:xfrm>
                <a:off x="5533499" y="6119611"/>
                <a:ext cx="282240" cy="68760"/>
              </p14:xfrm>
            </p:contentPart>
          </mc:Choice>
          <mc:Fallback>
            <p:pic>
              <p:nvPicPr>
                <p:cNvPr id="529" name="Freihand 528">
                  <a:extLst>
                    <a:ext uri="{FF2B5EF4-FFF2-40B4-BE49-F238E27FC236}">
                      <a16:creationId xmlns:a16="http://schemas.microsoft.com/office/drawing/2014/main" id="{E47BD2E5-CC8C-44F4-88F9-918BC55635B8}"/>
                    </a:ext>
                  </a:extLst>
                </p:cNvPr>
                <p:cNvPicPr/>
                <p:nvPr/>
              </p:nvPicPr>
              <p:blipFill>
                <a:blip r:embed="rId858"/>
                <a:stretch>
                  <a:fillRect/>
                </a:stretch>
              </p:blipFill>
              <p:spPr>
                <a:xfrm>
                  <a:off x="5529179" y="6115291"/>
                  <a:ext cx="290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0" name="Freihand 529">
                  <a:extLst>
                    <a:ext uri="{FF2B5EF4-FFF2-40B4-BE49-F238E27FC236}">
                      <a16:creationId xmlns:a16="http://schemas.microsoft.com/office/drawing/2014/main" id="{C7AE6026-DB7B-4AF4-A8C1-929B584AC257}"/>
                    </a:ext>
                  </a:extLst>
                </p14:cNvPr>
                <p14:cNvContentPartPr/>
                <p14:nvPr/>
              </p14:nvContentPartPr>
              <p14:xfrm>
                <a:off x="5902859" y="6114571"/>
                <a:ext cx="169560" cy="57960"/>
              </p14:xfrm>
            </p:contentPart>
          </mc:Choice>
          <mc:Fallback>
            <p:pic>
              <p:nvPicPr>
                <p:cNvPr id="530" name="Freihand 529">
                  <a:extLst>
                    <a:ext uri="{FF2B5EF4-FFF2-40B4-BE49-F238E27FC236}">
                      <a16:creationId xmlns:a16="http://schemas.microsoft.com/office/drawing/2014/main" id="{C7AE6026-DB7B-4AF4-A8C1-929B584AC257}"/>
                    </a:ext>
                  </a:extLst>
                </p:cNvPr>
                <p:cNvPicPr/>
                <p:nvPr/>
              </p:nvPicPr>
              <p:blipFill>
                <a:blip r:embed="rId860"/>
                <a:stretch>
                  <a:fillRect/>
                </a:stretch>
              </p:blipFill>
              <p:spPr>
                <a:xfrm>
                  <a:off x="5898539" y="6110251"/>
                  <a:ext cx="178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1" name="Freihand 530">
                  <a:extLst>
                    <a:ext uri="{FF2B5EF4-FFF2-40B4-BE49-F238E27FC236}">
                      <a16:creationId xmlns:a16="http://schemas.microsoft.com/office/drawing/2014/main" id="{8F0F0B18-FE4E-487C-ABDD-39E9664E9AC5}"/>
                    </a:ext>
                  </a:extLst>
                </p14:cNvPr>
                <p14:cNvContentPartPr/>
                <p14:nvPr/>
              </p14:nvContentPartPr>
              <p14:xfrm>
                <a:off x="6069899" y="6081811"/>
                <a:ext cx="20520" cy="9000"/>
              </p14:xfrm>
            </p:contentPart>
          </mc:Choice>
          <mc:Fallback>
            <p:pic>
              <p:nvPicPr>
                <p:cNvPr id="531" name="Freihand 530">
                  <a:extLst>
                    <a:ext uri="{FF2B5EF4-FFF2-40B4-BE49-F238E27FC236}">
                      <a16:creationId xmlns:a16="http://schemas.microsoft.com/office/drawing/2014/main" id="{8F0F0B18-FE4E-487C-ABDD-39E9664E9AC5}"/>
                    </a:ext>
                  </a:extLst>
                </p:cNvPr>
                <p:cNvPicPr/>
                <p:nvPr/>
              </p:nvPicPr>
              <p:blipFill>
                <a:blip r:embed="rId862"/>
                <a:stretch>
                  <a:fillRect/>
                </a:stretch>
              </p:blipFill>
              <p:spPr>
                <a:xfrm>
                  <a:off x="6065579" y="6077491"/>
                  <a:ext cx="29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32" name="Freihand 531">
                  <a:extLst>
                    <a:ext uri="{FF2B5EF4-FFF2-40B4-BE49-F238E27FC236}">
                      <a16:creationId xmlns:a16="http://schemas.microsoft.com/office/drawing/2014/main" id="{382404BD-A7F0-49E5-9761-C43E67EF0557}"/>
                    </a:ext>
                  </a:extLst>
                </p14:cNvPr>
                <p14:cNvContentPartPr/>
                <p14:nvPr/>
              </p14:nvContentPartPr>
              <p14:xfrm>
                <a:off x="6081779" y="6115291"/>
                <a:ext cx="255960" cy="59760"/>
              </p14:xfrm>
            </p:contentPart>
          </mc:Choice>
          <mc:Fallback>
            <p:pic>
              <p:nvPicPr>
                <p:cNvPr id="532" name="Freihand 531">
                  <a:extLst>
                    <a:ext uri="{FF2B5EF4-FFF2-40B4-BE49-F238E27FC236}">
                      <a16:creationId xmlns:a16="http://schemas.microsoft.com/office/drawing/2014/main" id="{382404BD-A7F0-49E5-9761-C43E67EF0557}"/>
                    </a:ext>
                  </a:extLst>
                </p:cNvPr>
                <p:cNvPicPr/>
                <p:nvPr/>
              </p:nvPicPr>
              <p:blipFill>
                <a:blip r:embed="rId864"/>
                <a:stretch>
                  <a:fillRect/>
                </a:stretch>
              </p:blipFill>
              <p:spPr>
                <a:xfrm>
                  <a:off x="6077459" y="6110971"/>
                  <a:ext cx="264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33" name="Freihand 532">
                  <a:extLst>
                    <a:ext uri="{FF2B5EF4-FFF2-40B4-BE49-F238E27FC236}">
                      <a16:creationId xmlns:a16="http://schemas.microsoft.com/office/drawing/2014/main" id="{FF2161F6-93E7-47D0-B342-839366FA0079}"/>
                    </a:ext>
                  </a:extLst>
                </p14:cNvPr>
                <p14:cNvContentPartPr/>
                <p14:nvPr/>
              </p14:nvContentPartPr>
              <p14:xfrm>
                <a:off x="6312539" y="6040771"/>
                <a:ext cx="116640" cy="143280"/>
              </p14:xfrm>
            </p:contentPart>
          </mc:Choice>
          <mc:Fallback>
            <p:pic>
              <p:nvPicPr>
                <p:cNvPr id="533" name="Freihand 532">
                  <a:extLst>
                    <a:ext uri="{FF2B5EF4-FFF2-40B4-BE49-F238E27FC236}">
                      <a16:creationId xmlns:a16="http://schemas.microsoft.com/office/drawing/2014/main" id="{FF2161F6-93E7-47D0-B342-839366FA0079}"/>
                    </a:ext>
                  </a:extLst>
                </p:cNvPr>
                <p:cNvPicPr/>
                <p:nvPr/>
              </p:nvPicPr>
              <p:blipFill>
                <a:blip r:embed="rId866"/>
                <a:stretch>
                  <a:fillRect/>
                </a:stretch>
              </p:blipFill>
              <p:spPr>
                <a:xfrm>
                  <a:off x="6308219" y="6036451"/>
                  <a:ext cx="125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34" name="Freihand 533">
                  <a:extLst>
                    <a:ext uri="{FF2B5EF4-FFF2-40B4-BE49-F238E27FC236}">
                      <a16:creationId xmlns:a16="http://schemas.microsoft.com/office/drawing/2014/main" id="{049BD2CC-BA8B-4A8D-A42C-8D6BBB3EDA6A}"/>
                    </a:ext>
                  </a:extLst>
                </p14:cNvPr>
                <p14:cNvContentPartPr/>
                <p14:nvPr/>
              </p14:nvContentPartPr>
              <p14:xfrm>
                <a:off x="6591539" y="6050491"/>
                <a:ext cx="124920" cy="122760"/>
              </p14:xfrm>
            </p:contentPart>
          </mc:Choice>
          <mc:Fallback>
            <p:pic>
              <p:nvPicPr>
                <p:cNvPr id="534" name="Freihand 533">
                  <a:extLst>
                    <a:ext uri="{FF2B5EF4-FFF2-40B4-BE49-F238E27FC236}">
                      <a16:creationId xmlns:a16="http://schemas.microsoft.com/office/drawing/2014/main" id="{049BD2CC-BA8B-4A8D-A42C-8D6BBB3EDA6A}"/>
                    </a:ext>
                  </a:extLst>
                </p:cNvPr>
                <p:cNvPicPr/>
                <p:nvPr/>
              </p:nvPicPr>
              <p:blipFill>
                <a:blip r:embed="rId868"/>
                <a:stretch>
                  <a:fillRect/>
                </a:stretch>
              </p:blipFill>
              <p:spPr>
                <a:xfrm>
                  <a:off x="6587219" y="6046171"/>
                  <a:ext cx="133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35" name="Freihand 534">
                  <a:extLst>
                    <a:ext uri="{FF2B5EF4-FFF2-40B4-BE49-F238E27FC236}">
                      <a16:creationId xmlns:a16="http://schemas.microsoft.com/office/drawing/2014/main" id="{3B1C0169-60F5-44FD-81DB-848F5F36E779}"/>
                    </a:ext>
                  </a:extLst>
                </p14:cNvPr>
                <p14:cNvContentPartPr/>
                <p14:nvPr/>
              </p14:nvContentPartPr>
              <p14:xfrm>
                <a:off x="6746699" y="5980291"/>
                <a:ext cx="160560" cy="195480"/>
              </p14:xfrm>
            </p:contentPart>
          </mc:Choice>
          <mc:Fallback>
            <p:pic>
              <p:nvPicPr>
                <p:cNvPr id="535" name="Freihand 534">
                  <a:extLst>
                    <a:ext uri="{FF2B5EF4-FFF2-40B4-BE49-F238E27FC236}">
                      <a16:creationId xmlns:a16="http://schemas.microsoft.com/office/drawing/2014/main" id="{3B1C0169-60F5-44FD-81DB-848F5F36E779}"/>
                    </a:ext>
                  </a:extLst>
                </p:cNvPr>
                <p:cNvPicPr/>
                <p:nvPr/>
              </p:nvPicPr>
              <p:blipFill>
                <a:blip r:embed="rId870"/>
                <a:stretch>
                  <a:fillRect/>
                </a:stretch>
              </p:blipFill>
              <p:spPr>
                <a:xfrm>
                  <a:off x="6742379" y="5975971"/>
                  <a:ext cx="169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6" name="Freihand 535">
                  <a:extLst>
                    <a:ext uri="{FF2B5EF4-FFF2-40B4-BE49-F238E27FC236}">
                      <a16:creationId xmlns:a16="http://schemas.microsoft.com/office/drawing/2014/main" id="{ED6416D9-0CBC-4909-8384-79BF045174FD}"/>
                    </a:ext>
                  </a:extLst>
                </p14:cNvPr>
                <p14:cNvContentPartPr/>
                <p14:nvPr/>
              </p14:nvContentPartPr>
              <p14:xfrm>
                <a:off x="6698819" y="6002971"/>
                <a:ext cx="106560" cy="17280"/>
              </p14:xfrm>
            </p:contentPart>
          </mc:Choice>
          <mc:Fallback>
            <p:pic>
              <p:nvPicPr>
                <p:cNvPr id="536" name="Freihand 535">
                  <a:extLst>
                    <a:ext uri="{FF2B5EF4-FFF2-40B4-BE49-F238E27FC236}">
                      <a16:creationId xmlns:a16="http://schemas.microsoft.com/office/drawing/2014/main" id="{ED6416D9-0CBC-4909-8384-79BF045174FD}"/>
                    </a:ext>
                  </a:extLst>
                </p:cNvPr>
                <p:cNvPicPr/>
                <p:nvPr/>
              </p:nvPicPr>
              <p:blipFill>
                <a:blip r:embed="rId872"/>
                <a:stretch>
                  <a:fillRect/>
                </a:stretch>
              </p:blipFill>
              <p:spPr>
                <a:xfrm>
                  <a:off x="6694499" y="5998651"/>
                  <a:ext cx="1152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7" name="Freihand 536">
                  <a:extLst>
                    <a:ext uri="{FF2B5EF4-FFF2-40B4-BE49-F238E27FC236}">
                      <a16:creationId xmlns:a16="http://schemas.microsoft.com/office/drawing/2014/main" id="{029AAA4D-4F5D-46E6-BB3E-A778CC1D0481}"/>
                    </a:ext>
                  </a:extLst>
                </p14:cNvPr>
                <p14:cNvContentPartPr/>
                <p14:nvPr/>
              </p14:nvContentPartPr>
              <p14:xfrm>
                <a:off x="6903299" y="6071731"/>
                <a:ext cx="99000" cy="62640"/>
              </p14:xfrm>
            </p:contentPart>
          </mc:Choice>
          <mc:Fallback>
            <p:pic>
              <p:nvPicPr>
                <p:cNvPr id="537" name="Freihand 536">
                  <a:extLst>
                    <a:ext uri="{FF2B5EF4-FFF2-40B4-BE49-F238E27FC236}">
                      <a16:creationId xmlns:a16="http://schemas.microsoft.com/office/drawing/2014/main" id="{029AAA4D-4F5D-46E6-BB3E-A778CC1D0481}"/>
                    </a:ext>
                  </a:extLst>
                </p:cNvPr>
                <p:cNvPicPr/>
                <p:nvPr/>
              </p:nvPicPr>
              <p:blipFill>
                <a:blip r:embed="rId874"/>
                <a:stretch>
                  <a:fillRect/>
                </a:stretch>
              </p:blipFill>
              <p:spPr>
                <a:xfrm>
                  <a:off x="6898979" y="6067411"/>
                  <a:ext cx="107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8" name="Freihand 537">
                  <a:extLst>
                    <a:ext uri="{FF2B5EF4-FFF2-40B4-BE49-F238E27FC236}">
                      <a16:creationId xmlns:a16="http://schemas.microsoft.com/office/drawing/2014/main" id="{0ABE8AF2-FAEA-4088-A60E-6104732EC05A}"/>
                    </a:ext>
                  </a:extLst>
                </p14:cNvPr>
                <p14:cNvContentPartPr/>
                <p14:nvPr/>
              </p14:nvContentPartPr>
              <p14:xfrm>
                <a:off x="7042979" y="5953291"/>
                <a:ext cx="165240" cy="173160"/>
              </p14:xfrm>
            </p:contentPart>
          </mc:Choice>
          <mc:Fallback>
            <p:pic>
              <p:nvPicPr>
                <p:cNvPr id="538" name="Freihand 537">
                  <a:extLst>
                    <a:ext uri="{FF2B5EF4-FFF2-40B4-BE49-F238E27FC236}">
                      <a16:creationId xmlns:a16="http://schemas.microsoft.com/office/drawing/2014/main" id="{0ABE8AF2-FAEA-4088-A60E-6104732EC05A}"/>
                    </a:ext>
                  </a:extLst>
                </p:cNvPr>
                <p:cNvPicPr/>
                <p:nvPr/>
              </p:nvPicPr>
              <p:blipFill>
                <a:blip r:embed="rId876"/>
                <a:stretch>
                  <a:fillRect/>
                </a:stretch>
              </p:blipFill>
              <p:spPr>
                <a:xfrm>
                  <a:off x="7038659" y="5948971"/>
                  <a:ext cx="173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2" name="Freihand 541">
                  <a:extLst>
                    <a:ext uri="{FF2B5EF4-FFF2-40B4-BE49-F238E27FC236}">
                      <a16:creationId xmlns:a16="http://schemas.microsoft.com/office/drawing/2014/main" id="{EFBE1EA0-F871-4F9E-B334-C88AD9821EBC}"/>
                    </a:ext>
                  </a:extLst>
                </p14:cNvPr>
                <p14:cNvContentPartPr/>
                <p14:nvPr/>
              </p14:nvContentPartPr>
              <p14:xfrm>
                <a:off x="7222619" y="6013771"/>
                <a:ext cx="113400" cy="107640"/>
              </p14:xfrm>
            </p:contentPart>
          </mc:Choice>
          <mc:Fallback>
            <p:pic>
              <p:nvPicPr>
                <p:cNvPr id="542" name="Freihand 541">
                  <a:extLst>
                    <a:ext uri="{FF2B5EF4-FFF2-40B4-BE49-F238E27FC236}">
                      <a16:creationId xmlns:a16="http://schemas.microsoft.com/office/drawing/2014/main" id="{EFBE1EA0-F871-4F9E-B334-C88AD9821EBC}"/>
                    </a:ext>
                  </a:extLst>
                </p:cNvPr>
                <p:cNvPicPr/>
                <p:nvPr/>
              </p:nvPicPr>
              <p:blipFill>
                <a:blip r:embed="rId878"/>
                <a:stretch>
                  <a:fillRect/>
                </a:stretch>
              </p:blipFill>
              <p:spPr>
                <a:xfrm>
                  <a:off x="7218299" y="6009451"/>
                  <a:ext cx="122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43" name="Freihand 542">
                  <a:extLst>
                    <a:ext uri="{FF2B5EF4-FFF2-40B4-BE49-F238E27FC236}">
                      <a16:creationId xmlns:a16="http://schemas.microsoft.com/office/drawing/2014/main" id="{BBA99506-CD10-4C07-978E-A08405028A80}"/>
                    </a:ext>
                  </a:extLst>
                </p14:cNvPr>
                <p14:cNvContentPartPr/>
                <p14:nvPr/>
              </p14:nvContentPartPr>
              <p14:xfrm>
                <a:off x="7382099" y="6023491"/>
                <a:ext cx="16200" cy="7560"/>
              </p14:xfrm>
            </p:contentPart>
          </mc:Choice>
          <mc:Fallback>
            <p:pic>
              <p:nvPicPr>
                <p:cNvPr id="543" name="Freihand 542">
                  <a:extLst>
                    <a:ext uri="{FF2B5EF4-FFF2-40B4-BE49-F238E27FC236}">
                      <a16:creationId xmlns:a16="http://schemas.microsoft.com/office/drawing/2014/main" id="{BBA99506-CD10-4C07-978E-A08405028A80}"/>
                    </a:ext>
                  </a:extLst>
                </p:cNvPr>
                <p:cNvPicPr/>
                <p:nvPr/>
              </p:nvPicPr>
              <p:blipFill>
                <a:blip r:embed="rId880"/>
                <a:stretch>
                  <a:fillRect/>
                </a:stretch>
              </p:blipFill>
              <p:spPr>
                <a:xfrm>
                  <a:off x="7377779" y="6019171"/>
                  <a:ext cx="24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45" name="Freihand 544">
                  <a:extLst>
                    <a:ext uri="{FF2B5EF4-FFF2-40B4-BE49-F238E27FC236}">
                      <a16:creationId xmlns:a16="http://schemas.microsoft.com/office/drawing/2014/main" id="{542744FC-4FD7-4C02-A03E-7D1348463DF6}"/>
                    </a:ext>
                  </a:extLst>
                </p14:cNvPr>
                <p14:cNvContentPartPr/>
                <p14:nvPr/>
              </p14:nvContentPartPr>
              <p14:xfrm>
                <a:off x="7211099" y="6003691"/>
                <a:ext cx="146880" cy="264240"/>
              </p14:xfrm>
            </p:contentPart>
          </mc:Choice>
          <mc:Fallback>
            <p:pic>
              <p:nvPicPr>
                <p:cNvPr id="545" name="Freihand 544">
                  <a:extLst>
                    <a:ext uri="{FF2B5EF4-FFF2-40B4-BE49-F238E27FC236}">
                      <a16:creationId xmlns:a16="http://schemas.microsoft.com/office/drawing/2014/main" id="{542744FC-4FD7-4C02-A03E-7D1348463DF6}"/>
                    </a:ext>
                  </a:extLst>
                </p:cNvPr>
                <p:cNvPicPr/>
                <p:nvPr/>
              </p:nvPicPr>
              <p:blipFill>
                <a:blip r:embed="rId882"/>
                <a:stretch>
                  <a:fillRect/>
                </a:stretch>
              </p:blipFill>
              <p:spPr>
                <a:xfrm>
                  <a:off x="7206779" y="5999371"/>
                  <a:ext cx="1555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46" name="Freihand 545">
                  <a:extLst>
                    <a:ext uri="{FF2B5EF4-FFF2-40B4-BE49-F238E27FC236}">
                      <a16:creationId xmlns:a16="http://schemas.microsoft.com/office/drawing/2014/main" id="{1635CADB-2A58-4E36-B5FE-65E80D3BF54F}"/>
                    </a:ext>
                  </a:extLst>
                </p14:cNvPr>
                <p14:cNvContentPartPr/>
                <p14:nvPr/>
              </p14:nvContentPartPr>
              <p14:xfrm>
                <a:off x="7395779" y="6001531"/>
                <a:ext cx="102240" cy="248040"/>
              </p14:xfrm>
            </p:contentPart>
          </mc:Choice>
          <mc:Fallback>
            <p:pic>
              <p:nvPicPr>
                <p:cNvPr id="546" name="Freihand 545">
                  <a:extLst>
                    <a:ext uri="{FF2B5EF4-FFF2-40B4-BE49-F238E27FC236}">
                      <a16:creationId xmlns:a16="http://schemas.microsoft.com/office/drawing/2014/main" id="{1635CADB-2A58-4E36-B5FE-65E80D3BF54F}"/>
                    </a:ext>
                  </a:extLst>
                </p:cNvPr>
                <p:cNvPicPr/>
                <p:nvPr/>
              </p:nvPicPr>
              <p:blipFill>
                <a:blip r:embed="rId884"/>
                <a:stretch>
                  <a:fillRect/>
                </a:stretch>
              </p:blipFill>
              <p:spPr>
                <a:xfrm>
                  <a:off x="7391459" y="5997211"/>
                  <a:ext cx="110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48" name="Freihand 547">
                  <a:extLst>
                    <a:ext uri="{FF2B5EF4-FFF2-40B4-BE49-F238E27FC236}">
                      <a16:creationId xmlns:a16="http://schemas.microsoft.com/office/drawing/2014/main" id="{8AD3E628-222B-49E1-9C23-50CBC2E19166}"/>
                    </a:ext>
                  </a:extLst>
                </p14:cNvPr>
                <p14:cNvContentPartPr/>
                <p14:nvPr/>
              </p14:nvContentPartPr>
              <p14:xfrm>
                <a:off x="117299" y="6428851"/>
                <a:ext cx="145440" cy="17640"/>
              </p14:xfrm>
            </p:contentPart>
          </mc:Choice>
          <mc:Fallback>
            <p:pic>
              <p:nvPicPr>
                <p:cNvPr id="548" name="Freihand 547">
                  <a:extLst>
                    <a:ext uri="{FF2B5EF4-FFF2-40B4-BE49-F238E27FC236}">
                      <a16:creationId xmlns:a16="http://schemas.microsoft.com/office/drawing/2014/main" id="{8AD3E628-222B-49E1-9C23-50CBC2E19166}"/>
                    </a:ext>
                  </a:extLst>
                </p:cNvPr>
                <p:cNvPicPr/>
                <p:nvPr/>
              </p:nvPicPr>
              <p:blipFill>
                <a:blip r:embed="rId886"/>
                <a:stretch>
                  <a:fillRect/>
                </a:stretch>
              </p:blipFill>
              <p:spPr>
                <a:xfrm>
                  <a:off x="112979" y="6424531"/>
                  <a:ext cx="154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49" name="Freihand 548">
                  <a:extLst>
                    <a:ext uri="{FF2B5EF4-FFF2-40B4-BE49-F238E27FC236}">
                      <a16:creationId xmlns:a16="http://schemas.microsoft.com/office/drawing/2014/main" id="{36D819B1-0139-47BE-9A7E-478870E4F81A}"/>
                    </a:ext>
                  </a:extLst>
                </p14:cNvPr>
                <p14:cNvContentPartPr/>
                <p14:nvPr/>
              </p14:nvContentPartPr>
              <p14:xfrm>
                <a:off x="124499" y="6452611"/>
                <a:ext cx="142920" cy="10800"/>
              </p14:xfrm>
            </p:contentPart>
          </mc:Choice>
          <mc:Fallback>
            <p:pic>
              <p:nvPicPr>
                <p:cNvPr id="549" name="Freihand 548">
                  <a:extLst>
                    <a:ext uri="{FF2B5EF4-FFF2-40B4-BE49-F238E27FC236}">
                      <a16:creationId xmlns:a16="http://schemas.microsoft.com/office/drawing/2014/main" id="{36D819B1-0139-47BE-9A7E-478870E4F81A}"/>
                    </a:ext>
                  </a:extLst>
                </p:cNvPr>
                <p:cNvPicPr/>
                <p:nvPr/>
              </p:nvPicPr>
              <p:blipFill>
                <a:blip r:embed="rId888"/>
                <a:stretch>
                  <a:fillRect/>
                </a:stretch>
              </p:blipFill>
              <p:spPr>
                <a:xfrm>
                  <a:off x="120179" y="6448291"/>
                  <a:ext cx="1515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0" name="Freihand 549">
                  <a:extLst>
                    <a:ext uri="{FF2B5EF4-FFF2-40B4-BE49-F238E27FC236}">
                      <a16:creationId xmlns:a16="http://schemas.microsoft.com/office/drawing/2014/main" id="{18DFB56B-22FB-4528-9A6A-D356197DE7D5}"/>
                    </a:ext>
                  </a:extLst>
                </p14:cNvPr>
                <p14:cNvContentPartPr/>
                <p14:nvPr/>
              </p14:nvContentPartPr>
              <p14:xfrm>
                <a:off x="281099" y="6364051"/>
                <a:ext cx="93600" cy="122400"/>
              </p14:xfrm>
            </p:contentPart>
          </mc:Choice>
          <mc:Fallback>
            <p:pic>
              <p:nvPicPr>
                <p:cNvPr id="550" name="Freihand 549">
                  <a:extLst>
                    <a:ext uri="{FF2B5EF4-FFF2-40B4-BE49-F238E27FC236}">
                      <a16:creationId xmlns:a16="http://schemas.microsoft.com/office/drawing/2014/main" id="{18DFB56B-22FB-4528-9A6A-D356197DE7D5}"/>
                    </a:ext>
                  </a:extLst>
                </p:cNvPr>
                <p:cNvPicPr/>
                <p:nvPr/>
              </p:nvPicPr>
              <p:blipFill>
                <a:blip r:embed="rId890"/>
                <a:stretch>
                  <a:fillRect/>
                </a:stretch>
              </p:blipFill>
              <p:spPr>
                <a:xfrm>
                  <a:off x="276779" y="6359731"/>
                  <a:ext cx="102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1" name="Freihand 550">
                  <a:extLst>
                    <a:ext uri="{FF2B5EF4-FFF2-40B4-BE49-F238E27FC236}">
                      <a16:creationId xmlns:a16="http://schemas.microsoft.com/office/drawing/2014/main" id="{FE4A0F8C-B770-4744-BA4B-3BAE2673A294}"/>
                    </a:ext>
                  </a:extLst>
                </p14:cNvPr>
                <p14:cNvContentPartPr/>
                <p14:nvPr/>
              </p14:nvContentPartPr>
              <p14:xfrm>
                <a:off x="491339" y="6359011"/>
                <a:ext cx="15840" cy="153360"/>
              </p14:xfrm>
            </p:contentPart>
          </mc:Choice>
          <mc:Fallback>
            <p:pic>
              <p:nvPicPr>
                <p:cNvPr id="551" name="Freihand 550">
                  <a:extLst>
                    <a:ext uri="{FF2B5EF4-FFF2-40B4-BE49-F238E27FC236}">
                      <a16:creationId xmlns:a16="http://schemas.microsoft.com/office/drawing/2014/main" id="{FE4A0F8C-B770-4744-BA4B-3BAE2673A294}"/>
                    </a:ext>
                  </a:extLst>
                </p:cNvPr>
                <p:cNvPicPr/>
                <p:nvPr/>
              </p:nvPicPr>
              <p:blipFill>
                <a:blip r:embed="rId892"/>
                <a:stretch>
                  <a:fillRect/>
                </a:stretch>
              </p:blipFill>
              <p:spPr>
                <a:xfrm>
                  <a:off x="487019" y="6354691"/>
                  <a:ext cx="24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2" name="Freihand 551">
                  <a:extLst>
                    <a:ext uri="{FF2B5EF4-FFF2-40B4-BE49-F238E27FC236}">
                      <a16:creationId xmlns:a16="http://schemas.microsoft.com/office/drawing/2014/main" id="{23DAD129-AA29-4ED8-8C2C-21B9D558981D}"/>
                    </a:ext>
                  </a:extLst>
                </p14:cNvPr>
                <p14:cNvContentPartPr/>
                <p14:nvPr/>
              </p14:nvContentPartPr>
              <p14:xfrm>
                <a:off x="401339" y="6324091"/>
                <a:ext cx="195480" cy="35280"/>
              </p14:xfrm>
            </p:contentPart>
          </mc:Choice>
          <mc:Fallback>
            <p:pic>
              <p:nvPicPr>
                <p:cNvPr id="552" name="Freihand 551">
                  <a:extLst>
                    <a:ext uri="{FF2B5EF4-FFF2-40B4-BE49-F238E27FC236}">
                      <a16:creationId xmlns:a16="http://schemas.microsoft.com/office/drawing/2014/main" id="{23DAD129-AA29-4ED8-8C2C-21B9D558981D}"/>
                    </a:ext>
                  </a:extLst>
                </p:cNvPr>
                <p:cNvPicPr/>
                <p:nvPr/>
              </p:nvPicPr>
              <p:blipFill>
                <a:blip r:embed="rId894"/>
                <a:stretch>
                  <a:fillRect/>
                </a:stretch>
              </p:blipFill>
              <p:spPr>
                <a:xfrm>
                  <a:off x="397019" y="6319771"/>
                  <a:ext cx="204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53" name="Freihand 552">
                  <a:extLst>
                    <a:ext uri="{FF2B5EF4-FFF2-40B4-BE49-F238E27FC236}">
                      <a16:creationId xmlns:a16="http://schemas.microsoft.com/office/drawing/2014/main" id="{EBA5821F-E3AD-45C8-B946-FC134DC45953}"/>
                    </a:ext>
                  </a:extLst>
                </p14:cNvPr>
                <p14:cNvContentPartPr/>
                <p14:nvPr/>
              </p14:nvContentPartPr>
              <p14:xfrm>
                <a:off x="593939" y="6284131"/>
                <a:ext cx="127080" cy="178200"/>
              </p14:xfrm>
            </p:contentPart>
          </mc:Choice>
          <mc:Fallback>
            <p:pic>
              <p:nvPicPr>
                <p:cNvPr id="553" name="Freihand 552">
                  <a:extLst>
                    <a:ext uri="{FF2B5EF4-FFF2-40B4-BE49-F238E27FC236}">
                      <a16:creationId xmlns:a16="http://schemas.microsoft.com/office/drawing/2014/main" id="{EBA5821F-E3AD-45C8-B946-FC134DC45953}"/>
                    </a:ext>
                  </a:extLst>
                </p:cNvPr>
                <p:cNvPicPr/>
                <p:nvPr/>
              </p:nvPicPr>
              <p:blipFill>
                <a:blip r:embed="rId896"/>
                <a:stretch>
                  <a:fillRect/>
                </a:stretch>
              </p:blipFill>
              <p:spPr>
                <a:xfrm>
                  <a:off x="589619" y="6279811"/>
                  <a:ext cx="135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54" name="Freihand 553">
                  <a:extLst>
                    <a:ext uri="{FF2B5EF4-FFF2-40B4-BE49-F238E27FC236}">
                      <a16:creationId xmlns:a16="http://schemas.microsoft.com/office/drawing/2014/main" id="{3ECC4B7E-B868-424B-ABA3-0EEF47B0E173}"/>
                    </a:ext>
                  </a:extLst>
                </p14:cNvPr>
                <p14:cNvContentPartPr/>
                <p14:nvPr/>
              </p14:nvContentPartPr>
              <p14:xfrm>
                <a:off x="729299" y="6331291"/>
                <a:ext cx="19800" cy="23760"/>
              </p14:xfrm>
            </p:contentPart>
          </mc:Choice>
          <mc:Fallback>
            <p:pic>
              <p:nvPicPr>
                <p:cNvPr id="554" name="Freihand 553">
                  <a:extLst>
                    <a:ext uri="{FF2B5EF4-FFF2-40B4-BE49-F238E27FC236}">
                      <a16:creationId xmlns:a16="http://schemas.microsoft.com/office/drawing/2014/main" id="{3ECC4B7E-B868-424B-ABA3-0EEF47B0E173}"/>
                    </a:ext>
                  </a:extLst>
                </p:cNvPr>
                <p:cNvPicPr/>
                <p:nvPr/>
              </p:nvPicPr>
              <p:blipFill>
                <a:blip r:embed="rId898"/>
                <a:stretch>
                  <a:fillRect/>
                </a:stretch>
              </p:blipFill>
              <p:spPr>
                <a:xfrm>
                  <a:off x="724979" y="6326971"/>
                  <a:ext cx="28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55" name="Freihand 554">
                  <a:extLst>
                    <a:ext uri="{FF2B5EF4-FFF2-40B4-BE49-F238E27FC236}">
                      <a16:creationId xmlns:a16="http://schemas.microsoft.com/office/drawing/2014/main" id="{F0F892CC-0FB9-4B88-9E42-FA2E9C17FD2B}"/>
                    </a:ext>
                  </a:extLst>
                </p14:cNvPr>
                <p14:cNvContentPartPr/>
                <p14:nvPr/>
              </p14:nvContentPartPr>
              <p14:xfrm>
                <a:off x="783299" y="6392131"/>
                <a:ext cx="59040" cy="86040"/>
              </p14:xfrm>
            </p:contentPart>
          </mc:Choice>
          <mc:Fallback>
            <p:pic>
              <p:nvPicPr>
                <p:cNvPr id="555" name="Freihand 554">
                  <a:extLst>
                    <a:ext uri="{FF2B5EF4-FFF2-40B4-BE49-F238E27FC236}">
                      <a16:creationId xmlns:a16="http://schemas.microsoft.com/office/drawing/2014/main" id="{F0F892CC-0FB9-4B88-9E42-FA2E9C17FD2B}"/>
                    </a:ext>
                  </a:extLst>
                </p:cNvPr>
                <p:cNvPicPr/>
                <p:nvPr/>
              </p:nvPicPr>
              <p:blipFill>
                <a:blip r:embed="rId900"/>
                <a:stretch>
                  <a:fillRect/>
                </a:stretch>
              </p:blipFill>
              <p:spPr>
                <a:xfrm>
                  <a:off x="778979" y="6387811"/>
                  <a:ext cx="67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56" name="Freihand 555">
                  <a:extLst>
                    <a:ext uri="{FF2B5EF4-FFF2-40B4-BE49-F238E27FC236}">
                      <a16:creationId xmlns:a16="http://schemas.microsoft.com/office/drawing/2014/main" id="{E248CFF2-92AC-4A34-8219-9471B1CAFBF1}"/>
                    </a:ext>
                  </a:extLst>
                </p14:cNvPr>
                <p14:cNvContentPartPr/>
                <p14:nvPr/>
              </p14:nvContentPartPr>
              <p14:xfrm>
                <a:off x="953579" y="6400411"/>
                <a:ext cx="187200" cy="78840"/>
              </p14:xfrm>
            </p:contentPart>
          </mc:Choice>
          <mc:Fallback>
            <p:pic>
              <p:nvPicPr>
                <p:cNvPr id="556" name="Freihand 555">
                  <a:extLst>
                    <a:ext uri="{FF2B5EF4-FFF2-40B4-BE49-F238E27FC236}">
                      <a16:creationId xmlns:a16="http://schemas.microsoft.com/office/drawing/2014/main" id="{E248CFF2-92AC-4A34-8219-9471B1CAFBF1}"/>
                    </a:ext>
                  </a:extLst>
                </p:cNvPr>
                <p:cNvPicPr/>
                <p:nvPr/>
              </p:nvPicPr>
              <p:blipFill>
                <a:blip r:embed="rId902"/>
                <a:stretch>
                  <a:fillRect/>
                </a:stretch>
              </p:blipFill>
              <p:spPr>
                <a:xfrm>
                  <a:off x="949259" y="6396091"/>
                  <a:ext cx="195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57" name="Freihand 556">
                  <a:extLst>
                    <a:ext uri="{FF2B5EF4-FFF2-40B4-BE49-F238E27FC236}">
                      <a16:creationId xmlns:a16="http://schemas.microsoft.com/office/drawing/2014/main" id="{C071D720-7C0C-4CAD-9C2F-642C139A4E7F}"/>
                    </a:ext>
                  </a:extLst>
                </p14:cNvPr>
                <p14:cNvContentPartPr/>
                <p14:nvPr/>
              </p14:nvContentPartPr>
              <p14:xfrm>
                <a:off x="1188299" y="6372691"/>
                <a:ext cx="125640" cy="108000"/>
              </p14:xfrm>
            </p:contentPart>
          </mc:Choice>
          <mc:Fallback>
            <p:pic>
              <p:nvPicPr>
                <p:cNvPr id="557" name="Freihand 556">
                  <a:extLst>
                    <a:ext uri="{FF2B5EF4-FFF2-40B4-BE49-F238E27FC236}">
                      <a16:creationId xmlns:a16="http://schemas.microsoft.com/office/drawing/2014/main" id="{C071D720-7C0C-4CAD-9C2F-642C139A4E7F}"/>
                    </a:ext>
                  </a:extLst>
                </p:cNvPr>
                <p:cNvPicPr/>
                <p:nvPr/>
              </p:nvPicPr>
              <p:blipFill>
                <a:blip r:embed="rId904"/>
                <a:stretch>
                  <a:fillRect/>
                </a:stretch>
              </p:blipFill>
              <p:spPr>
                <a:xfrm>
                  <a:off x="1183979" y="6368371"/>
                  <a:ext cx="134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58" name="Freihand 557">
                  <a:extLst>
                    <a:ext uri="{FF2B5EF4-FFF2-40B4-BE49-F238E27FC236}">
                      <a16:creationId xmlns:a16="http://schemas.microsoft.com/office/drawing/2014/main" id="{C32F2F34-5E52-41D1-9B59-8B21564A0565}"/>
                    </a:ext>
                  </a:extLst>
                </p14:cNvPr>
                <p14:cNvContentPartPr/>
                <p14:nvPr/>
              </p14:nvContentPartPr>
              <p14:xfrm>
                <a:off x="1350659" y="6418411"/>
                <a:ext cx="64440" cy="51480"/>
              </p14:xfrm>
            </p:contentPart>
          </mc:Choice>
          <mc:Fallback>
            <p:pic>
              <p:nvPicPr>
                <p:cNvPr id="558" name="Freihand 557">
                  <a:extLst>
                    <a:ext uri="{FF2B5EF4-FFF2-40B4-BE49-F238E27FC236}">
                      <a16:creationId xmlns:a16="http://schemas.microsoft.com/office/drawing/2014/main" id="{C32F2F34-5E52-41D1-9B59-8B21564A0565}"/>
                    </a:ext>
                  </a:extLst>
                </p:cNvPr>
                <p:cNvPicPr/>
                <p:nvPr/>
              </p:nvPicPr>
              <p:blipFill>
                <a:blip r:embed="rId906"/>
                <a:stretch>
                  <a:fillRect/>
                </a:stretch>
              </p:blipFill>
              <p:spPr>
                <a:xfrm>
                  <a:off x="1346339" y="6414091"/>
                  <a:ext cx="73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9" name="Freihand 558">
                  <a:extLst>
                    <a:ext uri="{FF2B5EF4-FFF2-40B4-BE49-F238E27FC236}">
                      <a16:creationId xmlns:a16="http://schemas.microsoft.com/office/drawing/2014/main" id="{3F8B0CB5-F530-40DF-B3A4-700F86A1B645}"/>
                    </a:ext>
                  </a:extLst>
                </p14:cNvPr>
                <p14:cNvContentPartPr/>
                <p14:nvPr/>
              </p14:nvContentPartPr>
              <p14:xfrm>
                <a:off x="1528499" y="6434251"/>
                <a:ext cx="122400" cy="47880"/>
              </p14:xfrm>
            </p:contentPart>
          </mc:Choice>
          <mc:Fallback>
            <p:pic>
              <p:nvPicPr>
                <p:cNvPr id="559" name="Freihand 558">
                  <a:extLst>
                    <a:ext uri="{FF2B5EF4-FFF2-40B4-BE49-F238E27FC236}">
                      <a16:creationId xmlns:a16="http://schemas.microsoft.com/office/drawing/2014/main" id="{3F8B0CB5-F530-40DF-B3A4-700F86A1B645}"/>
                    </a:ext>
                  </a:extLst>
                </p:cNvPr>
                <p:cNvPicPr/>
                <p:nvPr/>
              </p:nvPicPr>
              <p:blipFill>
                <a:blip r:embed="rId908"/>
                <a:stretch>
                  <a:fillRect/>
                </a:stretch>
              </p:blipFill>
              <p:spPr>
                <a:xfrm>
                  <a:off x="1524179" y="6429931"/>
                  <a:ext cx="131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0" name="Freihand 559">
                  <a:extLst>
                    <a:ext uri="{FF2B5EF4-FFF2-40B4-BE49-F238E27FC236}">
                      <a16:creationId xmlns:a16="http://schemas.microsoft.com/office/drawing/2014/main" id="{839BB4F0-A053-414E-94F6-A850BC3A1713}"/>
                    </a:ext>
                  </a:extLst>
                </p14:cNvPr>
                <p14:cNvContentPartPr/>
                <p14:nvPr/>
              </p14:nvContentPartPr>
              <p14:xfrm>
                <a:off x="1671059" y="6419131"/>
                <a:ext cx="110520" cy="168120"/>
              </p14:xfrm>
            </p:contentPart>
          </mc:Choice>
          <mc:Fallback>
            <p:pic>
              <p:nvPicPr>
                <p:cNvPr id="560" name="Freihand 559">
                  <a:extLst>
                    <a:ext uri="{FF2B5EF4-FFF2-40B4-BE49-F238E27FC236}">
                      <a16:creationId xmlns:a16="http://schemas.microsoft.com/office/drawing/2014/main" id="{839BB4F0-A053-414E-94F6-A850BC3A1713}"/>
                    </a:ext>
                  </a:extLst>
                </p:cNvPr>
                <p:cNvPicPr/>
                <p:nvPr/>
              </p:nvPicPr>
              <p:blipFill>
                <a:blip r:embed="rId910"/>
                <a:stretch>
                  <a:fillRect/>
                </a:stretch>
              </p:blipFill>
              <p:spPr>
                <a:xfrm>
                  <a:off x="1666739" y="6414811"/>
                  <a:ext cx="119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61" name="Freihand 560">
                  <a:extLst>
                    <a:ext uri="{FF2B5EF4-FFF2-40B4-BE49-F238E27FC236}">
                      <a16:creationId xmlns:a16="http://schemas.microsoft.com/office/drawing/2014/main" id="{D9A72814-7E1B-4837-8807-1FDA9DB6AAC6}"/>
                    </a:ext>
                  </a:extLst>
                </p14:cNvPr>
                <p14:cNvContentPartPr/>
                <p14:nvPr/>
              </p14:nvContentPartPr>
              <p14:xfrm>
                <a:off x="1972379" y="6432091"/>
                <a:ext cx="156600" cy="54720"/>
              </p14:xfrm>
            </p:contentPart>
          </mc:Choice>
          <mc:Fallback>
            <p:pic>
              <p:nvPicPr>
                <p:cNvPr id="561" name="Freihand 560">
                  <a:extLst>
                    <a:ext uri="{FF2B5EF4-FFF2-40B4-BE49-F238E27FC236}">
                      <a16:creationId xmlns:a16="http://schemas.microsoft.com/office/drawing/2014/main" id="{D9A72814-7E1B-4837-8807-1FDA9DB6AAC6}"/>
                    </a:ext>
                  </a:extLst>
                </p:cNvPr>
                <p:cNvPicPr/>
                <p:nvPr/>
              </p:nvPicPr>
              <p:blipFill>
                <a:blip r:embed="rId912"/>
                <a:stretch>
                  <a:fillRect/>
                </a:stretch>
              </p:blipFill>
              <p:spPr>
                <a:xfrm>
                  <a:off x="1968059" y="6427771"/>
                  <a:ext cx="165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62" name="Freihand 561">
                  <a:extLst>
                    <a:ext uri="{FF2B5EF4-FFF2-40B4-BE49-F238E27FC236}">
                      <a16:creationId xmlns:a16="http://schemas.microsoft.com/office/drawing/2014/main" id="{367452CB-1042-4335-A054-F263D34E862F}"/>
                    </a:ext>
                  </a:extLst>
                </p14:cNvPr>
                <p14:cNvContentPartPr/>
                <p14:nvPr/>
              </p14:nvContentPartPr>
              <p14:xfrm>
                <a:off x="2135099" y="6371971"/>
                <a:ext cx="21600" cy="21600"/>
              </p14:xfrm>
            </p:contentPart>
          </mc:Choice>
          <mc:Fallback>
            <p:pic>
              <p:nvPicPr>
                <p:cNvPr id="562" name="Freihand 561">
                  <a:extLst>
                    <a:ext uri="{FF2B5EF4-FFF2-40B4-BE49-F238E27FC236}">
                      <a16:creationId xmlns:a16="http://schemas.microsoft.com/office/drawing/2014/main" id="{367452CB-1042-4335-A054-F263D34E862F}"/>
                    </a:ext>
                  </a:extLst>
                </p:cNvPr>
                <p:cNvPicPr/>
                <p:nvPr/>
              </p:nvPicPr>
              <p:blipFill>
                <a:blip r:embed="rId914"/>
                <a:stretch>
                  <a:fillRect/>
                </a:stretch>
              </p:blipFill>
              <p:spPr>
                <a:xfrm>
                  <a:off x="2130779" y="6367651"/>
                  <a:ext cx="30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5" name="Freihand 564">
                  <a:extLst>
                    <a:ext uri="{FF2B5EF4-FFF2-40B4-BE49-F238E27FC236}">
                      <a16:creationId xmlns:a16="http://schemas.microsoft.com/office/drawing/2014/main" id="{D65A83B6-C2C6-43A9-8EA7-8EB10E4CFBB4}"/>
                    </a:ext>
                  </a:extLst>
                </p14:cNvPr>
                <p14:cNvContentPartPr/>
                <p14:nvPr/>
              </p14:nvContentPartPr>
              <p14:xfrm>
                <a:off x="2314739" y="6383491"/>
                <a:ext cx="236880" cy="126360"/>
              </p14:xfrm>
            </p:contentPart>
          </mc:Choice>
          <mc:Fallback>
            <p:pic>
              <p:nvPicPr>
                <p:cNvPr id="565" name="Freihand 564">
                  <a:extLst>
                    <a:ext uri="{FF2B5EF4-FFF2-40B4-BE49-F238E27FC236}">
                      <a16:creationId xmlns:a16="http://schemas.microsoft.com/office/drawing/2014/main" id="{D65A83B6-C2C6-43A9-8EA7-8EB10E4CFBB4}"/>
                    </a:ext>
                  </a:extLst>
                </p:cNvPr>
                <p:cNvPicPr/>
                <p:nvPr/>
              </p:nvPicPr>
              <p:blipFill>
                <a:blip r:embed="rId916"/>
                <a:stretch>
                  <a:fillRect/>
                </a:stretch>
              </p:blipFill>
              <p:spPr>
                <a:xfrm>
                  <a:off x="2310419" y="6379171"/>
                  <a:ext cx="245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66" name="Freihand 565">
                  <a:extLst>
                    <a:ext uri="{FF2B5EF4-FFF2-40B4-BE49-F238E27FC236}">
                      <a16:creationId xmlns:a16="http://schemas.microsoft.com/office/drawing/2014/main" id="{3BE3528C-924D-4A81-87B2-9329D0657D0C}"/>
                    </a:ext>
                  </a:extLst>
                </p14:cNvPr>
                <p14:cNvContentPartPr/>
                <p14:nvPr/>
              </p14:nvContentPartPr>
              <p14:xfrm>
                <a:off x="2735579" y="6420211"/>
                <a:ext cx="94320" cy="86400"/>
              </p14:xfrm>
            </p:contentPart>
          </mc:Choice>
          <mc:Fallback>
            <p:pic>
              <p:nvPicPr>
                <p:cNvPr id="566" name="Freihand 565">
                  <a:extLst>
                    <a:ext uri="{FF2B5EF4-FFF2-40B4-BE49-F238E27FC236}">
                      <a16:creationId xmlns:a16="http://schemas.microsoft.com/office/drawing/2014/main" id="{3BE3528C-924D-4A81-87B2-9329D0657D0C}"/>
                    </a:ext>
                  </a:extLst>
                </p:cNvPr>
                <p:cNvPicPr/>
                <p:nvPr/>
              </p:nvPicPr>
              <p:blipFill>
                <a:blip r:embed="rId918"/>
                <a:stretch>
                  <a:fillRect/>
                </a:stretch>
              </p:blipFill>
              <p:spPr>
                <a:xfrm>
                  <a:off x="2731259" y="6415891"/>
                  <a:ext cx="102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67" name="Freihand 566">
                  <a:extLst>
                    <a:ext uri="{FF2B5EF4-FFF2-40B4-BE49-F238E27FC236}">
                      <a16:creationId xmlns:a16="http://schemas.microsoft.com/office/drawing/2014/main" id="{FA5FC86E-DA86-401B-9588-1830B9291A72}"/>
                    </a:ext>
                  </a:extLst>
                </p14:cNvPr>
                <p14:cNvContentPartPr/>
                <p14:nvPr/>
              </p14:nvContentPartPr>
              <p14:xfrm>
                <a:off x="2872019" y="6441811"/>
                <a:ext cx="77760" cy="48600"/>
              </p14:xfrm>
            </p:contentPart>
          </mc:Choice>
          <mc:Fallback>
            <p:pic>
              <p:nvPicPr>
                <p:cNvPr id="567" name="Freihand 566">
                  <a:extLst>
                    <a:ext uri="{FF2B5EF4-FFF2-40B4-BE49-F238E27FC236}">
                      <a16:creationId xmlns:a16="http://schemas.microsoft.com/office/drawing/2014/main" id="{FA5FC86E-DA86-401B-9588-1830B9291A72}"/>
                    </a:ext>
                  </a:extLst>
                </p:cNvPr>
                <p:cNvPicPr/>
                <p:nvPr/>
              </p:nvPicPr>
              <p:blipFill>
                <a:blip r:embed="rId920"/>
                <a:stretch>
                  <a:fillRect/>
                </a:stretch>
              </p:blipFill>
              <p:spPr>
                <a:xfrm>
                  <a:off x="2867699" y="6437491"/>
                  <a:ext cx="86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68" name="Freihand 567">
                  <a:extLst>
                    <a:ext uri="{FF2B5EF4-FFF2-40B4-BE49-F238E27FC236}">
                      <a16:creationId xmlns:a16="http://schemas.microsoft.com/office/drawing/2014/main" id="{787CE0B2-045F-4DA7-B282-A8FA25372290}"/>
                    </a:ext>
                  </a:extLst>
                </p14:cNvPr>
                <p14:cNvContentPartPr/>
                <p14:nvPr/>
              </p14:nvContentPartPr>
              <p14:xfrm>
                <a:off x="3113219" y="6434251"/>
                <a:ext cx="133560" cy="58320"/>
              </p14:xfrm>
            </p:contentPart>
          </mc:Choice>
          <mc:Fallback>
            <p:pic>
              <p:nvPicPr>
                <p:cNvPr id="568" name="Freihand 567">
                  <a:extLst>
                    <a:ext uri="{FF2B5EF4-FFF2-40B4-BE49-F238E27FC236}">
                      <a16:creationId xmlns:a16="http://schemas.microsoft.com/office/drawing/2014/main" id="{787CE0B2-045F-4DA7-B282-A8FA25372290}"/>
                    </a:ext>
                  </a:extLst>
                </p:cNvPr>
                <p:cNvPicPr/>
                <p:nvPr/>
              </p:nvPicPr>
              <p:blipFill>
                <a:blip r:embed="rId922"/>
                <a:stretch>
                  <a:fillRect/>
                </a:stretch>
              </p:blipFill>
              <p:spPr>
                <a:xfrm>
                  <a:off x="3108899" y="6429931"/>
                  <a:ext cx="142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9" name="Freihand 568">
                  <a:extLst>
                    <a:ext uri="{FF2B5EF4-FFF2-40B4-BE49-F238E27FC236}">
                      <a16:creationId xmlns:a16="http://schemas.microsoft.com/office/drawing/2014/main" id="{EA8286D1-B7E9-4B44-8559-DC1E3466BD50}"/>
                    </a:ext>
                  </a:extLst>
                </p14:cNvPr>
                <p14:cNvContentPartPr/>
                <p14:nvPr/>
              </p14:nvContentPartPr>
              <p14:xfrm>
                <a:off x="3269819" y="6443971"/>
                <a:ext cx="109440" cy="62280"/>
              </p14:xfrm>
            </p:contentPart>
          </mc:Choice>
          <mc:Fallback>
            <p:pic>
              <p:nvPicPr>
                <p:cNvPr id="569" name="Freihand 568">
                  <a:extLst>
                    <a:ext uri="{FF2B5EF4-FFF2-40B4-BE49-F238E27FC236}">
                      <a16:creationId xmlns:a16="http://schemas.microsoft.com/office/drawing/2014/main" id="{EA8286D1-B7E9-4B44-8559-DC1E3466BD50}"/>
                    </a:ext>
                  </a:extLst>
                </p:cNvPr>
                <p:cNvPicPr/>
                <p:nvPr/>
              </p:nvPicPr>
              <p:blipFill>
                <a:blip r:embed="rId924"/>
                <a:stretch>
                  <a:fillRect/>
                </a:stretch>
              </p:blipFill>
              <p:spPr>
                <a:xfrm>
                  <a:off x="3265499" y="6439651"/>
                  <a:ext cx="118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0" name="Freihand 569">
                  <a:extLst>
                    <a:ext uri="{FF2B5EF4-FFF2-40B4-BE49-F238E27FC236}">
                      <a16:creationId xmlns:a16="http://schemas.microsoft.com/office/drawing/2014/main" id="{A9A92BB9-1D3D-4308-9637-B573F3FEF7F4}"/>
                    </a:ext>
                  </a:extLst>
                </p14:cNvPr>
                <p14:cNvContentPartPr/>
                <p14:nvPr/>
              </p14:nvContentPartPr>
              <p14:xfrm>
                <a:off x="3431819" y="6374851"/>
                <a:ext cx="87480" cy="116280"/>
              </p14:xfrm>
            </p:contentPart>
          </mc:Choice>
          <mc:Fallback>
            <p:pic>
              <p:nvPicPr>
                <p:cNvPr id="570" name="Freihand 569">
                  <a:extLst>
                    <a:ext uri="{FF2B5EF4-FFF2-40B4-BE49-F238E27FC236}">
                      <a16:creationId xmlns:a16="http://schemas.microsoft.com/office/drawing/2014/main" id="{A9A92BB9-1D3D-4308-9637-B573F3FEF7F4}"/>
                    </a:ext>
                  </a:extLst>
                </p:cNvPr>
                <p:cNvPicPr/>
                <p:nvPr/>
              </p:nvPicPr>
              <p:blipFill>
                <a:blip r:embed="rId926"/>
                <a:stretch>
                  <a:fillRect/>
                </a:stretch>
              </p:blipFill>
              <p:spPr>
                <a:xfrm>
                  <a:off x="3427499" y="6370531"/>
                  <a:ext cx="96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71" name="Freihand 570">
                  <a:extLst>
                    <a:ext uri="{FF2B5EF4-FFF2-40B4-BE49-F238E27FC236}">
                      <a16:creationId xmlns:a16="http://schemas.microsoft.com/office/drawing/2014/main" id="{3866E69A-8F9E-4E7F-8AA2-B18A9CDBDF48}"/>
                    </a:ext>
                  </a:extLst>
                </p14:cNvPr>
                <p14:cNvContentPartPr/>
                <p14:nvPr/>
              </p14:nvContentPartPr>
              <p14:xfrm>
                <a:off x="3566099" y="6438571"/>
                <a:ext cx="72360" cy="47520"/>
              </p14:xfrm>
            </p:contentPart>
          </mc:Choice>
          <mc:Fallback>
            <p:pic>
              <p:nvPicPr>
                <p:cNvPr id="571" name="Freihand 570">
                  <a:extLst>
                    <a:ext uri="{FF2B5EF4-FFF2-40B4-BE49-F238E27FC236}">
                      <a16:creationId xmlns:a16="http://schemas.microsoft.com/office/drawing/2014/main" id="{3866E69A-8F9E-4E7F-8AA2-B18A9CDBDF48}"/>
                    </a:ext>
                  </a:extLst>
                </p:cNvPr>
                <p:cNvPicPr/>
                <p:nvPr/>
              </p:nvPicPr>
              <p:blipFill>
                <a:blip r:embed="rId928"/>
                <a:stretch>
                  <a:fillRect/>
                </a:stretch>
              </p:blipFill>
              <p:spPr>
                <a:xfrm>
                  <a:off x="3561779" y="6434251"/>
                  <a:ext cx="81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72" name="Freihand 571">
                  <a:extLst>
                    <a:ext uri="{FF2B5EF4-FFF2-40B4-BE49-F238E27FC236}">
                      <a16:creationId xmlns:a16="http://schemas.microsoft.com/office/drawing/2014/main" id="{1EA3E50F-6E99-4C8D-824F-00D2C0F05A39}"/>
                    </a:ext>
                  </a:extLst>
                </p14:cNvPr>
                <p14:cNvContentPartPr/>
                <p14:nvPr/>
              </p14:nvContentPartPr>
              <p14:xfrm>
                <a:off x="3675179" y="6384931"/>
                <a:ext cx="150840" cy="106200"/>
              </p14:xfrm>
            </p:contentPart>
          </mc:Choice>
          <mc:Fallback>
            <p:pic>
              <p:nvPicPr>
                <p:cNvPr id="572" name="Freihand 571">
                  <a:extLst>
                    <a:ext uri="{FF2B5EF4-FFF2-40B4-BE49-F238E27FC236}">
                      <a16:creationId xmlns:a16="http://schemas.microsoft.com/office/drawing/2014/main" id="{1EA3E50F-6E99-4C8D-824F-00D2C0F05A39}"/>
                    </a:ext>
                  </a:extLst>
                </p:cNvPr>
                <p:cNvPicPr/>
                <p:nvPr/>
              </p:nvPicPr>
              <p:blipFill>
                <a:blip r:embed="rId930"/>
                <a:stretch>
                  <a:fillRect/>
                </a:stretch>
              </p:blipFill>
              <p:spPr>
                <a:xfrm>
                  <a:off x="3670859" y="6380611"/>
                  <a:ext cx="159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73" name="Freihand 572">
                  <a:extLst>
                    <a:ext uri="{FF2B5EF4-FFF2-40B4-BE49-F238E27FC236}">
                      <a16:creationId xmlns:a16="http://schemas.microsoft.com/office/drawing/2014/main" id="{69E51A84-C166-4E42-8F86-48A087046E87}"/>
                    </a:ext>
                  </a:extLst>
                </p14:cNvPr>
                <p14:cNvContentPartPr/>
                <p14:nvPr/>
              </p14:nvContentPartPr>
              <p14:xfrm>
                <a:off x="4100339" y="6363331"/>
                <a:ext cx="131760" cy="197280"/>
              </p14:xfrm>
            </p:contentPart>
          </mc:Choice>
          <mc:Fallback>
            <p:pic>
              <p:nvPicPr>
                <p:cNvPr id="573" name="Freihand 572">
                  <a:extLst>
                    <a:ext uri="{FF2B5EF4-FFF2-40B4-BE49-F238E27FC236}">
                      <a16:creationId xmlns:a16="http://schemas.microsoft.com/office/drawing/2014/main" id="{69E51A84-C166-4E42-8F86-48A087046E87}"/>
                    </a:ext>
                  </a:extLst>
                </p:cNvPr>
                <p:cNvPicPr/>
                <p:nvPr/>
              </p:nvPicPr>
              <p:blipFill>
                <a:blip r:embed="rId932"/>
                <a:stretch>
                  <a:fillRect/>
                </a:stretch>
              </p:blipFill>
              <p:spPr>
                <a:xfrm>
                  <a:off x="4096019" y="6359011"/>
                  <a:ext cx="140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74" name="Freihand 573">
                  <a:extLst>
                    <a:ext uri="{FF2B5EF4-FFF2-40B4-BE49-F238E27FC236}">
                      <a16:creationId xmlns:a16="http://schemas.microsoft.com/office/drawing/2014/main" id="{F5A98F34-32DB-43E4-B112-6FF7A9EB9678}"/>
                    </a:ext>
                  </a:extLst>
                </p14:cNvPr>
                <p14:cNvContentPartPr/>
                <p14:nvPr/>
              </p14:nvContentPartPr>
              <p14:xfrm>
                <a:off x="4259459" y="6374851"/>
                <a:ext cx="137880" cy="86760"/>
              </p14:xfrm>
            </p:contentPart>
          </mc:Choice>
          <mc:Fallback>
            <p:pic>
              <p:nvPicPr>
                <p:cNvPr id="574" name="Freihand 573">
                  <a:extLst>
                    <a:ext uri="{FF2B5EF4-FFF2-40B4-BE49-F238E27FC236}">
                      <a16:creationId xmlns:a16="http://schemas.microsoft.com/office/drawing/2014/main" id="{F5A98F34-32DB-43E4-B112-6FF7A9EB9678}"/>
                    </a:ext>
                  </a:extLst>
                </p:cNvPr>
                <p:cNvPicPr/>
                <p:nvPr/>
              </p:nvPicPr>
              <p:blipFill>
                <a:blip r:embed="rId934"/>
                <a:stretch>
                  <a:fillRect/>
                </a:stretch>
              </p:blipFill>
              <p:spPr>
                <a:xfrm>
                  <a:off x="4255139" y="6370531"/>
                  <a:ext cx="146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75" name="Freihand 574">
                  <a:extLst>
                    <a:ext uri="{FF2B5EF4-FFF2-40B4-BE49-F238E27FC236}">
                      <a16:creationId xmlns:a16="http://schemas.microsoft.com/office/drawing/2014/main" id="{18A22240-15E1-45AB-9BBC-BA36317000A9}"/>
                    </a:ext>
                  </a:extLst>
                </p14:cNvPr>
                <p14:cNvContentPartPr/>
                <p14:nvPr/>
              </p14:nvContentPartPr>
              <p14:xfrm>
                <a:off x="4405979" y="6316171"/>
                <a:ext cx="56160" cy="44640"/>
              </p14:xfrm>
            </p:contentPart>
          </mc:Choice>
          <mc:Fallback>
            <p:pic>
              <p:nvPicPr>
                <p:cNvPr id="575" name="Freihand 574">
                  <a:extLst>
                    <a:ext uri="{FF2B5EF4-FFF2-40B4-BE49-F238E27FC236}">
                      <a16:creationId xmlns:a16="http://schemas.microsoft.com/office/drawing/2014/main" id="{18A22240-15E1-45AB-9BBC-BA36317000A9}"/>
                    </a:ext>
                  </a:extLst>
                </p:cNvPr>
                <p:cNvPicPr/>
                <p:nvPr/>
              </p:nvPicPr>
              <p:blipFill>
                <a:blip r:embed="rId936"/>
                <a:stretch>
                  <a:fillRect/>
                </a:stretch>
              </p:blipFill>
              <p:spPr>
                <a:xfrm>
                  <a:off x="4401659" y="6311851"/>
                  <a:ext cx="648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76" name="Freihand 575">
                  <a:extLst>
                    <a:ext uri="{FF2B5EF4-FFF2-40B4-BE49-F238E27FC236}">
                      <a16:creationId xmlns:a16="http://schemas.microsoft.com/office/drawing/2014/main" id="{785CEEA2-8F73-496E-9D00-71CC08B23CE8}"/>
                    </a:ext>
                  </a:extLst>
                </p14:cNvPr>
                <p14:cNvContentPartPr/>
                <p14:nvPr/>
              </p14:nvContentPartPr>
              <p14:xfrm>
                <a:off x="4434059" y="6374851"/>
                <a:ext cx="91440" cy="68400"/>
              </p14:xfrm>
            </p:contentPart>
          </mc:Choice>
          <mc:Fallback>
            <p:pic>
              <p:nvPicPr>
                <p:cNvPr id="576" name="Freihand 575">
                  <a:extLst>
                    <a:ext uri="{FF2B5EF4-FFF2-40B4-BE49-F238E27FC236}">
                      <a16:creationId xmlns:a16="http://schemas.microsoft.com/office/drawing/2014/main" id="{785CEEA2-8F73-496E-9D00-71CC08B23CE8}"/>
                    </a:ext>
                  </a:extLst>
                </p:cNvPr>
                <p:cNvPicPr/>
                <p:nvPr/>
              </p:nvPicPr>
              <p:blipFill>
                <a:blip r:embed="rId938"/>
                <a:stretch>
                  <a:fillRect/>
                </a:stretch>
              </p:blipFill>
              <p:spPr>
                <a:xfrm>
                  <a:off x="4429739" y="6370531"/>
                  <a:ext cx="100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77" name="Freihand 576">
                  <a:extLst>
                    <a:ext uri="{FF2B5EF4-FFF2-40B4-BE49-F238E27FC236}">
                      <a16:creationId xmlns:a16="http://schemas.microsoft.com/office/drawing/2014/main" id="{DDD31D14-ADF8-44BA-9292-77D37523D220}"/>
                    </a:ext>
                  </a:extLst>
                </p14:cNvPr>
                <p14:cNvContentPartPr/>
                <p14:nvPr/>
              </p14:nvContentPartPr>
              <p14:xfrm>
                <a:off x="4592819" y="6391771"/>
                <a:ext cx="226080" cy="68400"/>
              </p14:xfrm>
            </p:contentPart>
          </mc:Choice>
          <mc:Fallback>
            <p:pic>
              <p:nvPicPr>
                <p:cNvPr id="577" name="Freihand 576">
                  <a:extLst>
                    <a:ext uri="{FF2B5EF4-FFF2-40B4-BE49-F238E27FC236}">
                      <a16:creationId xmlns:a16="http://schemas.microsoft.com/office/drawing/2014/main" id="{DDD31D14-ADF8-44BA-9292-77D37523D220}"/>
                    </a:ext>
                  </a:extLst>
                </p:cNvPr>
                <p:cNvPicPr/>
                <p:nvPr/>
              </p:nvPicPr>
              <p:blipFill>
                <a:blip r:embed="rId940"/>
                <a:stretch>
                  <a:fillRect/>
                </a:stretch>
              </p:blipFill>
              <p:spPr>
                <a:xfrm>
                  <a:off x="4588499" y="6387451"/>
                  <a:ext cx="234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78" name="Freihand 577">
                  <a:extLst>
                    <a:ext uri="{FF2B5EF4-FFF2-40B4-BE49-F238E27FC236}">
                      <a16:creationId xmlns:a16="http://schemas.microsoft.com/office/drawing/2014/main" id="{33E1E4DE-8474-4357-B45A-4BDDBC2AA53F}"/>
                    </a:ext>
                  </a:extLst>
                </p14:cNvPr>
                <p14:cNvContentPartPr/>
                <p14:nvPr/>
              </p14:nvContentPartPr>
              <p14:xfrm>
                <a:off x="4859219" y="6368731"/>
                <a:ext cx="183960" cy="78120"/>
              </p14:xfrm>
            </p:contentPart>
          </mc:Choice>
          <mc:Fallback>
            <p:pic>
              <p:nvPicPr>
                <p:cNvPr id="578" name="Freihand 577">
                  <a:extLst>
                    <a:ext uri="{FF2B5EF4-FFF2-40B4-BE49-F238E27FC236}">
                      <a16:creationId xmlns:a16="http://schemas.microsoft.com/office/drawing/2014/main" id="{33E1E4DE-8474-4357-B45A-4BDDBC2AA53F}"/>
                    </a:ext>
                  </a:extLst>
                </p:cNvPr>
                <p:cNvPicPr/>
                <p:nvPr/>
              </p:nvPicPr>
              <p:blipFill>
                <a:blip r:embed="rId942"/>
                <a:stretch>
                  <a:fillRect/>
                </a:stretch>
              </p:blipFill>
              <p:spPr>
                <a:xfrm>
                  <a:off x="4854899" y="6364411"/>
                  <a:ext cx="192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9" name="Freihand 578">
                  <a:extLst>
                    <a:ext uri="{FF2B5EF4-FFF2-40B4-BE49-F238E27FC236}">
                      <a16:creationId xmlns:a16="http://schemas.microsoft.com/office/drawing/2014/main" id="{2813F27B-9C3D-4705-BE19-02225285B28F}"/>
                    </a:ext>
                  </a:extLst>
                </p14:cNvPr>
                <p14:cNvContentPartPr/>
                <p14:nvPr/>
              </p14:nvContentPartPr>
              <p14:xfrm>
                <a:off x="5073419" y="6380611"/>
                <a:ext cx="91080" cy="67680"/>
              </p14:xfrm>
            </p:contentPart>
          </mc:Choice>
          <mc:Fallback>
            <p:pic>
              <p:nvPicPr>
                <p:cNvPr id="579" name="Freihand 578">
                  <a:extLst>
                    <a:ext uri="{FF2B5EF4-FFF2-40B4-BE49-F238E27FC236}">
                      <a16:creationId xmlns:a16="http://schemas.microsoft.com/office/drawing/2014/main" id="{2813F27B-9C3D-4705-BE19-02225285B28F}"/>
                    </a:ext>
                  </a:extLst>
                </p:cNvPr>
                <p:cNvPicPr/>
                <p:nvPr/>
              </p:nvPicPr>
              <p:blipFill>
                <a:blip r:embed="rId944"/>
                <a:stretch>
                  <a:fillRect/>
                </a:stretch>
              </p:blipFill>
              <p:spPr>
                <a:xfrm>
                  <a:off x="5069099" y="6376291"/>
                  <a:ext cx="99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0" name="Freihand 579">
                  <a:extLst>
                    <a:ext uri="{FF2B5EF4-FFF2-40B4-BE49-F238E27FC236}">
                      <a16:creationId xmlns:a16="http://schemas.microsoft.com/office/drawing/2014/main" id="{5BDD71CB-90D0-4EE1-BCB3-B7C02A7B1769}"/>
                    </a:ext>
                  </a:extLst>
                </p14:cNvPr>
                <p14:cNvContentPartPr/>
                <p14:nvPr/>
              </p14:nvContentPartPr>
              <p14:xfrm>
                <a:off x="5391299" y="6332011"/>
                <a:ext cx="231840" cy="120960"/>
              </p14:xfrm>
            </p:contentPart>
          </mc:Choice>
          <mc:Fallback>
            <p:pic>
              <p:nvPicPr>
                <p:cNvPr id="580" name="Freihand 579">
                  <a:extLst>
                    <a:ext uri="{FF2B5EF4-FFF2-40B4-BE49-F238E27FC236}">
                      <a16:creationId xmlns:a16="http://schemas.microsoft.com/office/drawing/2014/main" id="{5BDD71CB-90D0-4EE1-BCB3-B7C02A7B1769}"/>
                    </a:ext>
                  </a:extLst>
                </p:cNvPr>
                <p:cNvPicPr/>
                <p:nvPr/>
              </p:nvPicPr>
              <p:blipFill>
                <a:blip r:embed="rId946"/>
                <a:stretch>
                  <a:fillRect/>
                </a:stretch>
              </p:blipFill>
              <p:spPr>
                <a:xfrm>
                  <a:off x="5386979" y="6327691"/>
                  <a:ext cx="240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1" name="Freihand 580">
                  <a:extLst>
                    <a:ext uri="{FF2B5EF4-FFF2-40B4-BE49-F238E27FC236}">
                      <a16:creationId xmlns:a16="http://schemas.microsoft.com/office/drawing/2014/main" id="{8470D133-C720-4263-B051-EC19FDCB56EB}"/>
                    </a:ext>
                  </a:extLst>
                </p14:cNvPr>
                <p14:cNvContentPartPr/>
                <p14:nvPr/>
              </p14:nvContentPartPr>
              <p14:xfrm>
                <a:off x="5695139" y="6302131"/>
                <a:ext cx="25200" cy="146880"/>
              </p14:xfrm>
            </p:contentPart>
          </mc:Choice>
          <mc:Fallback>
            <p:pic>
              <p:nvPicPr>
                <p:cNvPr id="581" name="Freihand 580">
                  <a:extLst>
                    <a:ext uri="{FF2B5EF4-FFF2-40B4-BE49-F238E27FC236}">
                      <a16:creationId xmlns:a16="http://schemas.microsoft.com/office/drawing/2014/main" id="{8470D133-C720-4263-B051-EC19FDCB56EB}"/>
                    </a:ext>
                  </a:extLst>
                </p:cNvPr>
                <p:cNvPicPr/>
                <p:nvPr/>
              </p:nvPicPr>
              <p:blipFill>
                <a:blip r:embed="rId948"/>
                <a:stretch>
                  <a:fillRect/>
                </a:stretch>
              </p:blipFill>
              <p:spPr>
                <a:xfrm>
                  <a:off x="5690819" y="6297811"/>
                  <a:ext cx="33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82" name="Freihand 581">
                  <a:extLst>
                    <a:ext uri="{FF2B5EF4-FFF2-40B4-BE49-F238E27FC236}">
                      <a16:creationId xmlns:a16="http://schemas.microsoft.com/office/drawing/2014/main" id="{9184B64E-68EC-432C-9940-4DDEF87AF476}"/>
                    </a:ext>
                  </a:extLst>
                </p14:cNvPr>
                <p14:cNvContentPartPr/>
                <p14:nvPr/>
              </p14:nvContentPartPr>
              <p14:xfrm>
                <a:off x="5776139" y="6353971"/>
                <a:ext cx="321120" cy="86040"/>
              </p14:xfrm>
            </p:contentPart>
          </mc:Choice>
          <mc:Fallback>
            <p:pic>
              <p:nvPicPr>
                <p:cNvPr id="582" name="Freihand 581">
                  <a:extLst>
                    <a:ext uri="{FF2B5EF4-FFF2-40B4-BE49-F238E27FC236}">
                      <a16:creationId xmlns:a16="http://schemas.microsoft.com/office/drawing/2014/main" id="{9184B64E-68EC-432C-9940-4DDEF87AF476}"/>
                    </a:ext>
                  </a:extLst>
                </p:cNvPr>
                <p:cNvPicPr/>
                <p:nvPr/>
              </p:nvPicPr>
              <p:blipFill>
                <a:blip r:embed="rId950"/>
                <a:stretch>
                  <a:fillRect/>
                </a:stretch>
              </p:blipFill>
              <p:spPr>
                <a:xfrm>
                  <a:off x="5771819" y="6349651"/>
                  <a:ext cx="329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3" name="Freihand 582">
                  <a:extLst>
                    <a:ext uri="{FF2B5EF4-FFF2-40B4-BE49-F238E27FC236}">
                      <a16:creationId xmlns:a16="http://schemas.microsoft.com/office/drawing/2014/main" id="{3B54228A-A54A-45F3-B2C8-B8EBDE54F44C}"/>
                    </a:ext>
                  </a:extLst>
                </p14:cNvPr>
                <p14:cNvContentPartPr/>
                <p14:nvPr/>
              </p14:nvContentPartPr>
              <p14:xfrm>
                <a:off x="6141179" y="6373411"/>
                <a:ext cx="173520" cy="72720"/>
              </p14:xfrm>
            </p:contentPart>
          </mc:Choice>
          <mc:Fallback>
            <p:pic>
              <p:nvPicPr>
                <p:cNvPr id="583" name="Freihand 582">
                  <a:extLst>
                    <a:ext uri="{FF2B5EF4-FFF2-40B4-BE49-F238E27FC236}">
                      <a16:creationId xmlns:a16="http://schemas.microsoft.com/office/drawing/2014/main" id="{3B54228A-A54A-45F3-B2C8-B8EBDE54F44C}"/>
                    </a:ext>
                  </a:extLst>
                </p:cNvPr>
                <p:cNvPicPr/>
                <p:nvPr/>
              </p:nvPicPr>
              <p:blipFill>
                <a:blip r:embed="rId952"/>
                <a:stretch>
                  <a:fillRect/>
                </a:stretch>
              </p:blipFill>
              <p:spPr>
                <a:xfrm>
                  <a:off x="6136859" y="6369091"/>
                  <a:ext cx="1821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4" name="Freihand 583">
                  <a:extLst>
                    <a:ext uri="{FF2B5EF4-FFF2-40B4-BE49-F238E27FC236}">
                      <a16:creationId xmlns:a16="http://schemas.microsoft.com/office/drawing/2014/main" id="{E2E45B5A-D118-4D27-8CB5-CE4307B62F09}"/>
                    </a:ext>
                  </a:extLst>
                </p14:cNvPr>
                <p14:cNvContentPartPr/>
                <p14:nvPr/>
              </p14:nvContentPartPr>
              <p14:xfrm>
                <a:off x="6339179" y="6375211"/>
                <a:ext cx="124560" cy="108720"/>
              </p14:xfrm>
            </p:contentPart>
          </mc:Choice>
          <mc:Fallback>
            <p:pic>
              <p:nvPicPr>
                <p:cNvPr id="584" name="Freihand 583">
                  <a:extLst>
                    <a:ext uri="{FF2B5EF4-FFF2-40B4-BE49-F238E27FC236}">
                      <a16:creationId xmlns:a16="http://schemas.microsoft.com/office/drawing/2014/main" id="{E2E45B5A-D118-4D27-8CB5-CE4307B62F09}"/>
                    </a:ext>
                  </a:extLst>
                </p:cNvPr>
                <p:cNvPicPr/>
                <p:nvPr/>
              </p:nvPicPr>
              <p:blipFill>
                <a:blip r:embed="rId954"/>
                <a:stretch>
                  <a:fillRect/>
                </a:stretch>
              </p:blipFill>
              <p:spPr>
                <a:xfrm>
                  <a:off x="6334859" y="6370891"/>
                  <a:ext cx="133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85" name="Freihand 584">
                  <a:extLst>
                    <a:ext uri="{FF2B5EF4-FFF2-40B4-BE49-F238E27FC236}">
                      <a16:creationId xmlns:a16="http://schemas.microsoft.com/office/drawing/2014/main" id="{9C6DB78B-EFD4-40F3-B765-8EC7768169FF}"/>
                    </a:ext>
                  </a:extLst>
                </p14:cNvPr>
                <p14:cNvContentPartPr/>
                <p14:nvPr/>
              </p14:nvContentPartPr>
              <p14:xfrm>
                <a:off x="5642939" y="6244531"/>
                <a:ext cx="24840" cy="7920"/>
              </p14:xfrm>
            </p:contentPart>
          </mc:Choice>
          <mc:Fallback>
            <p:pic>
              <p:nvPicPr>
                <p:cNvPr id="585" name="Freihand 584">
                  <a:extLst>
                    <a:ext uri="{FF2B5EF4-FFF2-40B4-BE49-F238E27FC236}">
                      <a16:creationId xmlns:a16="http://schemas.microsoft.com/office/drawing/2014/main" id="{9C6DB78B-EFD4-40F3-B765-8EC7768169FF}"/>
                    </a:ext>
                  </a:extLst>
                </p:cNvPr>
                <p:cNvPicPr/>
                <p:nvPr/>
              </p:nvPicPr>
              <p:blipFill>
                <a:blip r:embed="rId956"/>
                <a:stretch>
                  <a:fillRect/>
                </a:stretch>
              </p:blipFill>
              <p:spPr>
                <a:xfrm>
                  <a:off x="5638619" y="6240211"/>
                  <a:ext cx="33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7" name="Freihand 586">
                  <a:extLst>
                    <a:ext uri="{FF2B5EF4-FFF2-40B4-BE49-F238E27FC236}">
                      <a16:creationId xmlns:a16="http://schemas.microsoft.com/office/drawing/2014/main" id="{9C7E1E7C-0DA1-4A4F-85E1-A6C2F56D2223}"/>
                    </a:ext>
                  </a:extLst>
                </p14:cNvPr>
                <p14:cNvContentPartPr/>
                <p14:nvPr/>
              </p14:nvContentPartPr>
              <p14:xfrm>
                <a:off x="4079099" y="6527851"/>
                <a:ext cx="1021680" cy="26280"/>
              </p14:xfrm>
            </p:contentPart>
          </mc:Choice>
          <mc:Fallback>
            <p:pic>
              <p:nvPicPr>
                <p:cNvPr id="587" name="Freihand 586">
                  <a:extLst>
                    <a:ext uri="{FF2B5EF4-FFF2-40B4-BE49-F238E27FC236}">
                      <a16:creationId xmlns:a16="http://schemas.microsoft.com/office/drawing/2014/main" id="{9C7E1E7C-0DA1-4A4F-85E1-A6C2F56D2223}"/>
                    </a:ext>
                  </a:extLst>
                </p:cNvPr>
                <p:cNvPicPr/>
                <p:nvPr/>
              </p:nvPicPr>
              <p:blipFill>
                <a:blip r:embed="rId958"/>
                <a:stretch>
                  <a:fillRect/>
                </a:stretch>
              </p:blipFill>
              <p:spPr>
                <a:xfrm>
                  <a:off x="4074779" y="6523531"/>
                  <a:ext cx="1030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8" name="Freihand 587">
                  <a:extLst>
                    <a:ext uri="{FF2B5EF4-FFF2-40B4-BE49-F238E27FC236}">
                      <a16:creationId xmlns:a16="http://schemas.microsoft.com/office/drawing/2014/main" id="{7369DFB4-B02B-4694-B468-F18D34ED9050}"/>
                    </a:ext>
                  </a:extLst>
                </p14:cNvPr>
                <p14:cNvContentPartPr/>
                <p14:nvPr/>
              </p14:nvContentPartPr>
              <p14:xfrm>
                <a:off x="5408219" y="6500491"/>
                <a:ext cx="1055520" cy="38520"/>
              </p14:xfrm>
            </p:contentPart>
          </mc:Choice>
          <mc:Fallback>
            <p:pic>
              <p:nvPicPr>
                <p:cNvPr id="588" name="Freihand 587">
                  <a:extLst>
                    <a:ext uri="{FF2B5EF4-FFF2-40B4-BE49-F238E27FC236}">
                      <a16:creationId xmlns:a16="http://schemas.microsoft.com/office/drawing/2014/main" id="{7369DFB4-B02B-4694-B468-F18D34ED9050}"/>
                    </a:ext>
                  </a:extLst>
                </p:cNvPr>
                <p:cNvPicPr/>
                <p:nvPr/>
              </p:nvPicPr>
              <p:blipFill>
                <a:blip r:embed="rId960"/>
                <a:stretch>
                  <a:fillRect/>
                </a:stretch>
              </p:blipFill>
              <p:spPr>
                <a:xfrm>
                  <a:off x="5403899" y="6496171"/>
                  <a:ext cx="1064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92" name="Freihand 591">
                  <a:extLst>
                    <a:ext uri="{FF2B5EF4-FFF2-40B4-BE49-F238E27FC236}">
                      <a16:creationId xmlns:a16="http://schemas.microsoft.com/office/drawing/2014/main" id="{40B79BA8-6194-4375-A094-1F1618BE4562}"/>
                    </a:ext>
                  </a:extLst>
                </p14:cNvPr>
                <p14:cNvContentPartPr/>
                <p14:nvPr/>
              </p14:nvContentPartPr>
              <p14:xfrm>
                <a:off x="6650219" y="6290971"/>
                <a:ext cx="106560" cy="141840"/>
              </p14:xfrm>
            </p:contentPart>
          </mc:Choice>
          <mc:Fallback>
            <p:pic>
              <p:nvPicPr>
                <p:cNvPr id="592" name="Freihand 591">
                  <a:extLst>
                    <a:ext uri="{FF2B5EF4-FFF2-40B4-BE49-F238E27FC236}">
                      <a16:creationId xmlns:a16="http://schemas.microsoft.com/office/drawing/2014/main" id="{40B79BA8-6194-4375-A094-1F1618BE4562}"/>
                    </a:ext>
                  </a:extLst>
                </p:cNvPr>
                <p:cNvPicPr/>
                <p:nvPr/>
              </p:nvPicPr>
              <p:blipFill>
                <a:blip r:embed="rId962"/>
                <a:stretch>
                  <a:fillRect/>
                </a:stretch>
              </p:blipFill>
              <p:spPr>
                <a:xfrm>
                  <a:off x="6645899" y="6286651"/>
                  <a:ext cx="115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93" name="Freihand 592">
                  <a:extLst>
                    <a:ext uri="{FF2B5EF4-FFF2-40B4-BE49-F238E27FC236}">
                      <a16:creationId xmlns:a16="http://schemas.microsoft.com/office/drawing/2014/main" id="{4EB40DCC-D3D0-44BE-9681-BBD516B96FAF}"/>
                    </a:ext>
                  </a:extLst>
                </p14:cNvPr>
                <p14:cNvContentPartPr/>
                <p14:nvPr/>
              </p14:nvContentPartPr>
              <p14:xfrm>
                <a:off x="6769739" y="6337771"/>
                <a:ext cx="83880" cy="79920"/>
              </p14:xfrm>
            </p:contentPart>
          </mc:Choice>
          <mc:Fallback>
            <p:pic>
              <p:nvPicPr>
                <p:cNvPr id="593" name="Freihand 592">
                  <a:extLst>
                    <a:ext uri="{FF2B5EF4-FFF2-40B4-BE49-F238E27FC236}">
                      <a16:creationId xmlns:a16="http://schemas.microsoft.com/office/drawing/2014/main" id="{4EB40DCC-D3D0-44BE-9681-BBD516B96FAF}"/>
                    </a:ext>
                  </a:extLst>
                </p:cNvPr>
                <p:cNvPicPr/>
                <p:nvPr/>
              </p:nvPicPr>
              <p:blipFill>
                <a:blip r:embed="rId964"/>
                <a:stretch>
                  <a:fillRect/>
                </a:stretch>
              </p:blipFill>
              <p:spPr>
                <a:xfrm>
                  <a:off x="6765419" y="6333451"/>
                  <a:ext cx="92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5" name="Freihand 594">
                  <a:extLst>
                    <a:ext uri="{FF2B5EF4-FFF2-40B4-BE49-F238E27FC236}">
                      <a16:creationId xmlns:a16="http://schemas.microsoft.com/office/drawing/2014/main" id="{DCE3C54C-C239-4F5F-9956-8A54740672A2}"/>
                    </a:ext>
                  </a:extLst>
                </p14:cNvPr>
                <p14:cNvContentPartPr/>
                <p14:nvPr/>
              </p14:nvContentPartPr>
              <p14:xfrm>
                <a:off x="6884579" y="6324811"/>
                <a:ext cx="91440" cy="72360"/>
              </p14:xfrm>
            </p:contentPart>
          </mc:Choice>
          <mc:Fallback>
            <p:pic>
              <p:nvPicPr>
                <p:cNvPr id="595" name="Freihand 594">
                  <a:extLst>
                    <a:ext uri="{FF2B5EF4-FFF2-40B4-BE49-F238E27FC236}">
                      <a16:creationId xmlns:a16="http://schemas.microsoft.com/office/drawing/2014/main" id="{DCE3C54C-C239-4F5F-9956-8A54740672A2}"/>
                    </a:ext>
                  </a:extLst>
                </p:cNvPr>
                <p:cNvPicPr/>
                <p:nvPr/>
              </p:nvPicPr>
              <p:blipFill>
                <a:blip r:embed="rId966"/>
                <a:stretch>
                  <a:fillRect/>
                </a:stretch>
              </p:blipFill>
              <p:spPr>
                <a:xfrm>
                  <a:off x="6880259" y="6320491"/>
                  <a:ext cx="100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6" name="Freihand 595">
                  <a:extLst>
                    <a:ext uri="{FF2B5EF4-FFF2-40B4-BE49-F238E27FC236}">
                      <a16:creationId xmlns:a16="http://schemas.microsoft.com/office/drawing/2014/main" id="{94888FE8-9C9A-4AFF-9C45-DB7CEBE8FCF3}"/>
                    </a:ext>
                  </a:extLst>
                </p14:cNvPr>
                <p14:cNvContentPartPr/>
                <p14:nvPr/>
              </p14:nvContentPartPr>
              <p14:xfrm>
                <a:off x="7002299" y="6327331"/>
                <a:ext cx="263520" cy="67320"/>
              </p14:xfrm>
            </p:contentPart>
          </mc:Choice>
          <mc:Fallback>
            <p:pic>
              <p:nvPicPr>
                <p:cNvPr id="596" name="Freihand 595">
                  <a:extLst>
                    <a:ext uri="{FF2B5EF4-FFF2-40B4-BE49-F238E27FC236}">
                      <a16:creationId xmlns:a16="http://schemas.microsoft.com/office/drawing/2014/main" id="{94888FE8-9C9A-4AFF-9C45-DB7CEBE8FCF3}"/>
                    </a:ext>
                  </a:extLst>
                </p:cNvPr>
                <p:cNvPicPr/>
                <p:nvPr/>
              </p:nvPicPr>
              <p:blipFill>
                <a:blip r:embed="rId968"/>
                <a:stretch>
                  <a:fillRect/>
                </a:stretch>
              </p:blipFill>
              <p:spPr>
                <a:xfrm>
                  <a:off x="6997979" y="6323011"/>
                  <a:ext cx="272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7" name="Freihand 596">
                  <a:extLst>
                    <a:ext uri="{FF2B5EF4-FFF2-40B4-BE49-F238E27FC236}">
                      <a16:creationId xmlns:a16="http://schemas.microsoft.com/office/drawing/2014/main" id="{1B702478-D7EC-498A-A23D-A58E16C08F60}"/>
                    </a:ext>
                  </a:extLst>
                </p14:cNvPr>
                <p14:cNvContentPartPr/>
                <p14:nvPr/>
              </p14:nvContentPartPr>
              <p14:xfrm>
                <a:off x="7284539" y="6310771"/>
                <a:ext cx="79560" cy="84600"/>
              </p14:xfrm>
            </p:contentPart>
          </mc:Choice>
          <mc:Fallback>
            <p:pic>
              <p:nvPicPr>
                <p:cNvPr id="597" name="Freihand 596">
                  <a:extLst>
                    <a:ext uri="{FF2B5EF4-FFF2-40B4-BE49-F238E27FC236}">
                      <a16:creationId xmlns:a16="http://schemas.microsoft.com/office/drawing/2014/main" id="{1B702478-D7EC-498A-A23D-A58E16C08F60}"/>
                    </a:ext>
                  </a:extLst>
                </p:cNvPr>
                <p:cNvPicPr/>
                <p:nvPr/>
              </p:nvPicPr>
              <p:blipFill>
                <a:blip r:embed="rId970"/>
                <a:stretch>
                  <a:fillRect/>
                </a:stretch>
              </p:blipFill>
              <p:spPr>
                <a:xfrm>
                  <a:off x="7280219" y="6306451"/>
                  <a:ext cx="88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8" name="Freihand 597">
                  <a:extLst>
                    <a:ext uri="{FF2B5EF4-FFF2-40B4-BE49-F238E27FC236}">
                      <a16:creationId xmlns:a16="http://schemas.microsoft.com/office/drawing/2014/main" id="{869237E0-3FE5-4FB5-884B-5182D91892A5}"/>
                    </a:ext>
                  </a:extLst>
                </p14:cNvPr>
                <p14:cNvContentPartPr/>
                <p14:nvPr/>
              </p14:nvContentPartPr>
              <p14:xfrm>
                <a:off x="7387499" y="6306811"/>
                <a:ext cx="105840" cy="81360"/>
              </p14:xfrm>
            </p:contentPart>
          </mc:Choice>
          <mc:Fallback>
            <p:pic>
              <p:nvPicPr>
                <p:cNvPr id="598" name="Freihand 597">
                  <a:extLst>
                    <a:ext uri="{FF2B5EF4-FFF2-40B4-BE49-F238E27FC236}">
                      <a16:creationId xmlns:a16="http://schemas.microsoft.com/office/drawing/2014/main" id="{869237E0-3FE5-4FB5-884B-5182D91892A5}"/>
                    </a:ext>
                  </a:extLst>
                </p:cNvPr>
                <p:cNvPicPr/>
                <p:nvPr/>
              </p:nvPicPr>
              <p:blipFill>
                <a:blip r:embed="rId972"/>
                <a:stretch>
                  <a:fillRect/>
                </a:stretch>
              </p:blipFill>
              <p:spPr>
                <a:xfrm>
                  <a:off x="7383179" y="6302491"/>
                  <a:ext cx="114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9" name="Freihand 598">
                  <a:extLst>
                    <a:ext uri="{FF2B5EF4-FFF2-40B4-BE49-F238E27FC236}">
                      <a16:creationId xmlns:a16="http://schemas.microsoft.com/office/drawing/2014/main" id="{897F55D0-3A24-4EB3-AC47-84465E04231D}"/>
                    </a:ext>
                  </a:extLst>
                </p14:cNvPr>
                <p14:cNvContentPartPr/>
                <p14:nvPr/>
              </p14:nvContentPartPr>
              <p14:xfrm>
                <a:off x="7616459" y="6309331"/>
                <a:ext cx="147600" cy="48600"/>
              </p14:xfrm>
            </p:contentPart>
          </mc:Choice>
          <mc:Fallback>
            <p:pic>
              <p:nvPicPr>
                <p:cNvPr id="599" name="Freihand 598">
                  <a:extLst>
                    <a:ext uri="{FF2B5EF4-FFF2-40B4-BE49-F238E27FC236}">
                      <a16:creationId xmlns:a16="http://schemas.microsoft.com/office/drawing/2014/main" id="{897F55D0-3A24-4EB3-AC47-84465E04231D}"/>
                    </a:ext>
                  </a:extLst>
                </p:cNvPr>
                <p:cNvPicPr/>
                <p:nvPr/>
              </p:nvPicPr>
              <p:blipFill>
                <a:blip r:embed="rId974"/>
                <a:stretch>
                  <a:fillRect/>
                </a:stretch>
              </p:blipFill>
              <p:spPr>
                <a:xfrm>
                  <a:off x="7612139" y="6305011"/>
                  <a:ext cx="156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00" name="Freihand 599">
                  <a:extLst>
                    <a:ext uri="{FF2B5EF4-FFF2-40B4-BE49-F238E27FC236}">
                      <a16:creationId xmlns:a16="http://schemas.microsoft.com/office/drawing/2014/main" id="{B1283E62-405E-432F-B5AB-930D326481A5}"/>
                    </a:ext>
                  </a:extLst>
                </p14:cNvPr>
                <p14:cNvContentPartPr/>
                <p14:nvPr/>
              </p14:nvContentPartPr>
              <p14:xfrm>
                <a:off x="7738859" y="6258931"/>
                <a:ext cx="360" cy="360"/>
              </p14:xfrm>
            </p:contentPart>
          </mc:Choice>
          <mc:Fallback>
            <p:pic>
              <p:nvPicPr>
                <p:cNvPr id="600" name="Freihand 599">
                  <a:extLst>
                    <a:ext uri="{FF2B5EF4-FFF2-40B4-BE49-F238E27FC236}">
                      <a16:creationId xmlns:a16="http://schemas.microsoft.com/office/drawing/2014/main" id="{B1283E62-405E-432F-B5AB-930D326481A5}"/>
                    </a:ext>
                  </a:extLst>
                </p:cNvPr>
                <p:cNvPicPr/>
                <p:nvPr/>
              </p:nvPicPr>
              <p:blipFill>
                <a:blip r:embed="rId36"/>
                <a:stretch>
                  <a:fillRect/>
                </a:stretch>
              </p:blipFill>
              <p:spPr>
                <a:xfrm>
                  <a:off x="7734539" y="6254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01" name="Freihand 600">
                  <a:extLst>
                    <a:ext uri="{FF2B5EF4-FFF2-40B4-BE49-F238E27FC236}">
                      <a16:creationId xmlns:a16="http://schemas.microsoft.com/office/drawing/2014/main" id="{924FCC9B-B985-4EC5-AD34-0020EAEE8734}"/>
                    </a:ext>
                  </a:extLst>
                </p14:cNvPr>
                <p14:cNvContentPartPr/>
                <p14:nvPr/>
              </p14:nvContentPartPr>
              <p14:xfrm>
                <a:off x="7953419" y="6222931"/>
                <a:ext cx="28080" cy="93600"/>
              </p14:xfrm>
            </p:contentPart>
          </mc:Choice>
          <mc:Fallback>
            <p:pic>
              <p:nvPicPr>
                <p:cNvPr id="601" name="Freihand 600">
                  <a:extLst>
                    <a:ext uri="{FF2B5EF4-FFF2-40B4-BE49-F238E27FC236}">
                      <a16:creationId xmlns:a16="http://schemas.microsoft.com/office/drawing/2014/main" id="{924FCC9B-B985-4EC5-AD34-0020EAEE8734}"/>
                    </a:ext>
                  </a:extLst>
                </p:cNvPr>
                <p:cNvPicPr/>
                <p:nvPr/>
              </p:nvPicPr>
              <p:blipFill>
                <a:blip r:embed="rId977"/>
                <a:stretch>
                  <a:fillRect/>
                </a:stretch>
              </p:blipFill>
              <p:spPr>
                <a:xfrm>
                  <a:off x="7949099" y="6218611"/>
                  <a:ext cx="36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02" name="Freihand 601">
                  <a:extLst>
                    <a:ext uri="{FF2B5EF4-FFF2-40B4-BE49-F238E27FC236}">
                      <a16:creationId xmlns:a16="http://schemas.microsoft.com/office/drawing/2014/main" id="{C7E7B500-31B4-4186-96BC-B8EFE2686036}"/>
                    </a:ext>
                  </a:extLst>
                </p14:cNvPr>
                <p14:cNvContentPartPr/>
                <p14:nvPr/>
              </p14:nvContentPartPr>
              <p14:xfrm>
                <a:off x="7880699" y="6196291"/>
                <a:ext cx="131400" cy="50400"/>
              </p14:xfrm>
            </p:contentPart>
          </mc:Choice>
          <mc:Fallback>
            <p:pic>
              <p:nvPicPr>
                <p:cNvPr id="602" name="Freihand 601">
                  <a:extLst>
                    <a:ext uri="{FF2B5EF4-FFF2-40B4-BE49-F238E27FC236}">
                      <a16:creationId xmlns:a16="http://schemas.microsoft.com/office/drawing/2014/main" id="{C7E7B500-31B4-4186-96BC-B8EFE2686036}"/>
                    </a:ext>
                  </a:extLst>
                </p:cNvPr>
                <p:cNvPicPr/>
                <p:nvPr/>
              </p:nvPicPr>
              <p:blipFill>
                <a:blip r:embed="rId979"/>
                <a:stretch>
                  <a:fillRect/>
                </a:stretch>
              </p:blipFill>
              <p:spPr>
                <a:xfrm>
                  <a:off x="7876379" y="6191971"/>
                  <a:ext cx="140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03" name="Freihand 602">
                  <a:extLst>
                    <a:ext uri="{FF2B5EF4-FFF2-40B4-BE49-F238E27FC236}">
                      <a16:creationId xmlns:a16="http://schemas.microsoft.com/office/drawing/2014/main" id="{B6FA88A8-0A99-40EB-81AA-B8FC4B3CA10B}"/>
                    </a:ext>
                  </a:extLst>
                </p14:cNvPr>
                <p14:cNvContentPartPr/>
                <p14:nvPr/>
              </p14:nvContentPartPr>
              <p14:xfrm>
                <a:off x="8002739" y="6189811"/>
                <a:ext cx="108000" cy="107640"/>
              </p14:xfrm>
            </p:contentPart>
          </mc:Choice>
          <mc:Fallback>
            <p:pic>
              <p:nvPicPr>
                <p:cNvPr id="603" name="Freihand 602">
                  <a:extLst>
                    <a:ext uri="{FF2B5EF4-FFF2-40B4-BE49-F238E27FC236}">
                      <a16:creationId xmlns:a16="http://schemas.microsoft.com/office/drawing/2014/main" id="{B6FA88A8-0A99-40EB-81AA-B8FC4B3CA10B}"/>
                    </a:ext>
                  </a:extLst>
                </p:cNvPr>
                <p:cNvPicPr/>
                <p:nvPr/>
              </p:nvPicPr>
              <p:blipFill>
                <a:blip r:embed="rId981"/>
                <a:stretch>
                  <a:fillRect/>
                </a:stretch>
              </p:blipFill>
              <p:spPr>
                <a:xfrm>
                  <a:off x="7998419" y="6185491"/>
                  <a:ext cx="116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04" name="Freihand 603">
                  <a:extLst>
                    <a:ext uri="{FF2B5EF4-FFF2-40B4-BE49-F238E27FC236}">
                      <a16:creationId xmlns:a16="http://schemas.microsoft.com/office/drawing/2014/main" id="{F77F3493-C292-44CB-84DD-D600AB1994AA}"/>
                    </a:ext>
                  </a:extLst>
                </p14:cNvPr>
                <p14:cNvContentPartPr/>
                <p14:nvPr/>
              </p14:nvContentPartPr>
              <p14:xfrm>
                <a:off x="8146739" y="6266491"/>
                <a:ext cx="6120" cy="77400"/>
              </p14:xfrm>
            </p:contentPart>
          </mc:Choice>
          <mc:Fallback>
            <p:pic>
              <p:nvPicPr>
                <p:cNvPr id="604" name="Freihand 603">
                  <a:extLst>
                    <a:ext uri="{FF2B5EF4-FFF2-40B4-BE49-F238E27FC236}">
                      <a16:creationId xmlns:a16="http://schemas.microsoft.com/office/drawing/2014/main" id="{F77F3493-C292-44CB-84DD-D600AB1994AA}"/>
                    </a:ext>
                  </a:extLst>
                </p:cNvPr>
                <p:cNvPicPr/>
                <p:nvPr/>
              </p:nvPicPr>
              <p:blipFill>
                <a:blip r:embed="rId983"/>
                <a:stretch>
                  <a:fillRect/>
                </a:stretch>
              </p:blipFill>
              <p:spPr>
                <a:xfrm>
                  <a:off x="8142419" y="6262171"/>
                  <a:ext cx="14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05" name="Freihand 604">
                  <a:extLst>
                    <a:ext uri="{FF2B5EF4-FFF2-40B4-BE49-F238E27FC236}">
                      <a16:creationId xmlns:a16="http://schemas.microsoft.com/office/drawing/2014/main" id="{00239EB1-1235-4651-8DA8-13B0139F62EB}"/>
                    </a:ext>
                  </a:extLst>
                </p14:cNvPr>
                <p14:cNvContentPartPr/>
                <p14:nvPr/>
              </p14:nvContentPartPr>
              <p14:xfrm>
                <a:off x="8247899" y="6213571"/>
                <a:ext cx="8640" cy="86040"/>
              </p14:xfrm>
            </p:contentPart>
          </mc:Choice>
          <mc:Fallback>
            <p:pic>
              <p:nvPicPr>
                <p:cNvPr id="605" name="Freihand 604">
                  <a:extLst>
                    <a:ext uri="{FF2B5EF4-FFF2-40B4-BE49-F238E27FC236}">
                      <a16:creationId xmlns:a16="http://schemas.microsoft.com/office/drawing/2014/main" id="{00239EB1-1235-4651-8DA8-13B0139F62EB}"/>
                    </a:ext>
                  </a:extLst>
                </p:cNvPr>
                <p:cNvPicPr/>
                <p:nvPr/>
              </p:nvPicPr>
              <p:blipFill>
                <a:blip r:embed="rId985"/>
                <a:stretch>
                  <a:fillRect/>
                </a:stretch>
              </p:blipFill>
              <p:spPr>
                <a:xfrm>
                  <a:off x="8243579" y="6209251"/>
                  <a:ext cx="17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06" name="Freihand 605">
                  <a:extLst>
                    <a:ext uri="{FF2B5EF4-FFF2-40B4-BE49-F238E27FC236}">
                      <a16:creationId xmlns:a16="http://schemas.microsoft.com/office/drawing/2014/main" id="{0E3665CE-FF28-40F7-AEB2-01AF42FD9188}"/>
                    </a:ext>
                  </a:extLst>
                </p14:cNvPr>
                <p14:cNvContentPartPr/>
                <p14:nvPr/>
              </p14:nvContentPartPr>
              <p14:xfrm>
                <a:off x="8171939" y="6164611"/>
                <a:ext cx="183960" cy="114480"/>
              </p14:xfrm>
            </p:contentPart>
          </mc:Choice>
          <mc:Fallback>
            <p:pic>
              <p:nvPicPr>
                <p:cNvPr id="606" name="Freihand 605">
                  <a:extLst>
                    <a:ext uri="{FF2B5EF4-FFF2-40B4-BE49-F238E27FC236}">
                      <a16:creationId xmlns:a16="http://schemas.microsoft.com/office/drawing/2014/main" id="{0E3665CE-FF28-40F7-AEB2-01AF42FD9188}"/>
                    </a:ext>
                  </a:extLst>
                </p:cNvPr>
                <p:cNvPicPr/>
                <p:nvPr/>
              </p:nvPicPr>
              <p:blipFill>
                <a:blip r:embed="rId987"/>
                <a:stretch>
                  <a:fillRect/>
                </a:stretch>
              </p:blipFill>
              <p:spPr>
                <a:xfrm>
                  <a:off x="8167619" y="6160291"/>
                  <a:ext cx="192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07" name="Freihand 606">
                  <a:extLst>
                    <a:ext uri="{FF2B5EF4-FFF2-40B4-BE49-F238E27FC236}">
                      <a16:creationId xmlns:a16="http://schemas.microsoft.com/office/drawing/2014/main" id="{38FD0934-CA79-4A16-850C-E2D761AA074B}"/>
                    </a:ext>
                  </a:extLst>
                </p14:cNvPr>
                <p14:cNvContentPartPr/>
                <p14:nvPr/>
              </p14:nvContentPartPr>
              <p14:xfrm>
                <a:off x="8290739" y="6143371"/>
                <a:ext cx="111240" cy="11160"/>
              </p14:xfrm>
            </p:contentPart>
          </mc:Choice>
          <mc:Fallback>
            <p:pic>
              <p:nvPicPr>
                <p:cNvPr id="607" name="Freihand 606">
                  <a:extLst>
                    <a:ext uri="{FF2B5EF4-FFF2-40B4-BE49-F238E27FC236}">
                      <a16:creationId xmlns:a16="http://schemas.microsoft.com/office/drawing/2014/main" id="{38FD0934-CA79-4A16-850C-E2D761AA074B}"/>
                    </a:ext>
                  </a:extLst>
                </p:cNvPr>
                <p:cNvPicPr/>
                <p:nvPr/>
              </p:nvPicPr>
              <p:blipFill>
                <a:blip r:embed="rId989"/>
                <a:stretch>
                  <a:fillRect/>
                </a:stretch>
              </p:blipFill>
              <p:spPr>
                <a:xfrm>
                  <a:off x="8286419" y="6139051"/>
                  <a:ext cx="119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08" name="Freihand 607">
                  <a:extLst>
                    <a:ext uri="{FF2B5EF4-FFF2-40B4-BE49-F238E27FC236}">
                      <a16:creationId xmlns:a16="http://schemas.microsoft.com/office/drawing/2014/main" id="{CF74E7FE-AF41-4708-9881-72727147C90D}"/>
                    </a:ext>
                  </a:extLst>
                </p14:cNvPr>
                <p14:cNvContentPartPr/>
                <p14:nvPr/>
              </p14:nvContentPartPr>
              <p14:xfrm>
                <a:off x="8343659" y="6101971"/>
                <a:ext cx="129600" cy="201960"/>
              </p14:xfrm>
            </p:contentPart>
          </mc:Choice>
          <mc:Fallback>
            <p:pic>
              <p:nvPicPr>
                <p:cNvPr id="608" name="Freihand 607">
                  <a:extLst>
                    <a:ext uri="{FF2B5EF4-FFF2-40B4-BE49-F238E27FC236}">
                      <a16:creationId xmlns:a16="http://schemas.microsoft.com/office/drawing/2014/main" id="{CF74E7FE-AF41-4708-9881-72727147C90D}"/>
                    </a:ext>
                  </a:extLst>
                </p:cNvPr>
                <p:cNvPicPr/>
                <p:nvPr/>
              </p:nvPicPr>
              <p:blipFill>
                <a:blip r:embed="rId991"/>
                <a:stretch>
                  <a:fillRect/>
                </a:stretch>
              </p:blipFill>
              <p:spPr>
                <a:xfrm>
                  <a:off x="8339339" y="6097651"/>
                  <a:ext cx="1382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09" name="Freihand 608">
                  <a:extLst>
                    <a:ext uri="{FF2B5EF4-FFF2-40B4-BE49-F238E27FC236}">
                      <a16:creationId xmlns:a16="http://schemas.microsoft.com/office/drawing/2014/main" id="{504C852C-F37C-45B0-B7F2-F6DFEF2FF344}"/>
                    </a:ext>
                  </a:extLst>
                </p14:cNvPr>
                <p14:cNvContentPartPr/>
                <p14:nvPr/>
              </p14:nvContentPartPr>
              <p14:xfrm>
                <a:off x="7860179" y="6093691"/>
                <a:ext cx="83880" cy="269280"/>
              </p14:xfrm>
            </p:contentPart>
          </mc:Choice>
          <mc:Fallback>
            <p:pic>
              <p:nvPicPr>
                <p:cNvPr id="609" name="Freihand 608">
                  <a:extLst>
                    <a:ext uri="{FF2B5EF4-FFF2-40B4-BE49-F238E27FC236}">
                      <a16:creationId xmlns:a16="http://schemas.microsoft.com/office/drawing/2014/main" id="{504C852C-F37C-45B0-B7F2-F6DFEF2FF344}"/>
                    </a:ext>
                  </a:extLst>
                </p:cNvPr>
                <p:cNvPicPr/>
                <p:nvPr/>
              </p:nvPicPr>
              <p:blipFill>
                <a:blip r:embed="rId993"/>
                <a:stretch>
                  <a:fillRect/>
                </a:stretch>
              </p:blipFill>
              <p:spPr>
                <a:xfrm>
                  <a:off x="7855859" y="6089371"/>
                  <a:ext cx="92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11" name="Freihand 610">
                  <a:extLst>
                    <a:ext uri="{FF2B5EF4-FFF2-40B4-BE49-F238E27FC236}">
                      <a16:creationId xmlns:a16="http://schemas.microsoft.com/office/drawing/2014/main" id="{B85F9C25-D6E3-4BBE-AB66-C65468615297}"/>
                    </a:ext>
                  </a:extLst>
                </p14:cNvPr>
                <p14:cNvContentPartPr/>
                <p14:nvPr/>
              </p14:nvContentPartPr>
              <p14:xfrm>
                <a:off x="163739" y="6591931"/>
                <a:ext cx="95400" cy="134640"/>
              </p14:xfrm>
            </p:contentPart>
          </mc:Choice>
          <mc:Fallback>
            <p:pic>
              <p:nvPicPr>
                <p:cNvPr id="611" name="Freihand 610">
                  <a:extLst>
                    <a:ext uri="{FF2B5EF4-FFF2-40B4-BE49-F238E27FC236}">
                      <a16:creationId xmlns:a16="http://schemas.microsoft.com/office/drawing/2014/main" id="{B85F9C25-D6E3-4BBE-AB66-C65468615297}"/>
                    </a:ext>
                  </a:extLst>
                </p:cNvPr>
                <p:cNvPicPr/>
                <p:nvPr/>
              </p:nvPicPr>
              <p:blipFill>
                <a:blip r:embed="rId995"/>
                <a:stretch>
                  <a:fillRect/>
                </a:stretch>
              </p:blipFill>
              <p:spPr>
                <a:xfrm>
                  <a:off x="159419" y="6587611"/>
                  <a:ext cx="104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12" name="Freihand 611">
                  <a:extLst>
                    <a:ext uri="{FF2B5EF4-FFF2-40B4-BE49-F238E27FC236}">
                      <a16:creationId xmlns:a16="http://schemas.microsoft.com/office/drawing/2014/main" id="{867C344A-C7A8-4A4A-A3A7-8315360A94B7}"/>
                    </a:ext>
                  </a:extLst>
                </p14:cNvPr>
                <p14:cNvContentPartPr/>
                <p14:nvPr/>
              </p14:nvContentPartPr>
              <p14:xfrm>
                <a:off x="300539" y="6639091"/>
                <a:ext cx="102960" cy="76680"/>
              </p14:xfrm>
            </p:contentPart>
          </mc:Choice>
          <mc:Fallback>
            <p:pic>
              <p:nvPicPr>
                <p:cNvPr id="612" name="Freihand 611">
                  <a:extLst>
                    <a:ext uri="{FF2B5EF4-FFF2-40B4-BE49-F238E27FC236}">
                      <a16:creationId xmlns:a16="http://schemas.microsoft.com/office/drawing/2014/main" id="{867C344A-C7A8-4A4A-A3A7-8315360A94B7}"/>
                    </a:ext>
                  </a:extLst>
                </p:cNvPr>
                <p:cNvPicPr/>
                <p:nvPr/>
              </p:nvPicPr>
              <p:blipFill>
                <a:blip r:embed="rId997"/>
                <a:stretch>
                  <a:fillRect/>
                </a:stretch>
              </p:blipFill>
              <p:spPr>
                <a:xfrm>
                  <a:off x="296219" y="6634771"/>
                  <a:ext cx="111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13" name="Freihand 612">
                  <a:extLst>
                    <a:ext uri="{FF2B5EF4-FFF2-40B4-BE49-F238E27FC236}">
                      <a16:creationId xmlns:a16="http://schemas.microsoft.com/office/drawing/2014/main" id="{422C7EB1-9B51-44DB-80C2-17CC4B9DAC26}"/>
                    </a:ext>
                  </a:extLst>
                </p14:cNvPr>
                <p14:cNvContentPartPr/>
                <p14:nvPr/>
              </p14:nvContentPartPr>
              <p14:xfrm>
                <a:off x="429779" y="6572491"/>
                <a:ext cx="89640" cy="124200"/>
              </p14:xfrm>
            </p:contentPart>
          </mc:Choice>
          <mc:Fallback>
            <p:pic>
              <p:nvPicPr>
                <p:cNvPr id="613" name="Freihand 612">
                  <a:extLst>
                    <a:ext uri="{FF2B5EF4-FFF2-40B4-BE49-F238E27FC236}">
                      <a16:creationId xmlns:a16="http://schemas.microsoft.com/office/drawing/2014/main" id="{422C7EB1-9B51-44DB-80C2-17CC4B9DAC26}"/>
                    </a:ext>
                  </a:extLst>
                </p:cNvPr>
                <p:cNvPicPr/>
                <p:nvPr/>
              </p:nvPicPr>
              <p:blipFill>
                <a:blip r:embed="rId999"/>
                <a:stretch>
                  <a:fillRect/>
                </a:stretch>
              </p:blipFill>
              <p:spPr>
                <a:xfrm>
                  <a:off x="425459" y="6568171"/>
                  <a:ext cx="98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14" name="Freihand 613">
                  <a:extLst>
                    <a:ext uri="{FF2B5EF4-FFF2-40B4-BE49-F238E27FC236}">
                      <a16:creationId xmlns:a16="http://schemas.microsoft.com/office/drawing/2014/main" id="{3FDA04CE-0B70-4DC5-8774-FCB495DC2514}"/>
                    </a:ext>
                  </a:extLst>
                </p14:cNvPr>
                <p14:cNvContentPartPr/>
                <p14:nvPr/>
              </p14:nvContentPartPr>
              <p14:xfrm>
                <a:off x="681059" y="6654571"/>
                <a:ext cx="271440" cy="68760"/>
              </p14:xfrm>
            </p:contentPart>
          </mc:Choice>
          <mc:Fallback>
            <p:pic>
              <p:nvPicPr>
                <p:cNvPr id="614" name="Freihand 613">
                  <a:extLst>
                    <a:ext uri="{FF2B5EF4-FFF2-40B4-BE49-F238E27FC236}">
                      <a16:creationId xmlns:a16="http://schemas.microsoft.com/office/drawing/2014/main" id="{3FDA04CE-0B70-4DC5-8774-FCB495DC2514}"/>
                    </a:ext>
                  </a:extLst>
                </p:cNvPr>
                <p:cNvPicPr/>
                <p:nvPr/>
              </p:nvPicPr>
              <p:blipFill>
                <a:blip r:embed="rId1001"/>
                <a:stretch>
                  <a:fillRect/>
                </a:stretch>
              </p:blipFill>
              <p:spPr>
                <a:xfrm>
                  <a:off x="676739" y="6650251"/>
                  <a:ext cx="280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15" name="Freihand 614">
                  <a:extLst>
                    <a:ext uri="{FF2B5EF4-FFF2-40B4-BE49-F238E27FC236}">
                      <a16:creationId xmlns:a16="http://schemas.microsoft.com/office/drawing/2014/main" id="{3E8A0876-B143-4A5A-BB8A-89B3DF9A12A4}"/>
                    </a:ext>
                  </a:extLst>
                </p14:cNvPr>
                <p14:cNvContentPartPr/>
                <p14:nvPr/>
              </p14:nvContentPartPr>
              <p14:xfrm>
                <a:off x="1173539" y="6653131"/>
                <a:ext cx="148680" cy="66600"/>
              </p14:xfrm>
            </p:contentPart>
          </mc:Choice>
          <mc:Fallback>
            <p:pic>
              <p:nvPicPr>
                <p:cNvPr id="615" name="Freihand 614">
                  <a:extLst>
                    <a:ext uri="{FF2B5EF4-FFF2-40B4-BE49-F238E27FC236}">
                      <a16:creationId xmlns:a16="http://schemas.microsoft.com/office/drawing/2014/main" id="{3E8A0876-B143-4A5A-BB8A-89B3DF9A12A4}"/>
                    </a:ext>
                  </a:extLst>
                </p:cNvPr>
                <p:cNvPicPr/>
                <p:nvPr/>
              </p:nvPicPr>
              <p:blipFill>
                <a:blip r:embed="rId1003"/>
                <a:stretch>
                  <a:fillRect/>
                </a:stretch>
              </p:blipFill>
              <p:spPr>
                <a:xfrm>
                  <a:off x="1169219" y="6648811"/>
                  <a:ext cx="157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16" name="Freihand 615">
                  <a:extLst>
                    <a:ext uri="{FF2B5EF4-FFF2-40B4-BE49-F238E27FC236}">
                      <a16:creationId xmlns:a16="http://schemas.microsoft.com/office/drawing/2014/main" id="{75576909-2112-4F6F-9B86-3CB17E70D5A5}"/>
                    </a:ext>
                  </a:extLst>
                </p14:cNvPr>
                <p14:cNvContentPartPr/>
                <p14:nvPr/>
              </p14:nvContentPartPr>
              <p14:xfrm>
                <a:off x="1386299" y="6654571"/>
                <a:ext cx="112320" cy="57240"/>
              </p14:xfrm>
            </p:contentPart>
          </mc:Choice>
          <mc:Fallback>
            <p:pic>
              <p:nvPicPr>
                <p:cNvPr id="616" name="Freihand 615">
                  <a:extLst>
                    <a:ext uri="{FF2B5EF4-FFF2-40B4-BE49-F238E27FC236}">
                      <a16:creationId xmlns:a16="http://schemas.microsoft.com/office/drawing/2014/main" id="{75576909-2112-4F6F-9B86-3CB17E70D5A5}"/>
                    </a:ext>
                  </a:extLst>
                </p:cNvPr>
                <p:cNvPicPr/>
                <p:nvPr/>
              </p:nvPicPr>
              <p:blipFill>
                <a:blip r:embed="rId1005"/>
                <a:stretch>
                  <a:fillRect/>
                </a:stretch>
              </p:blipFill>
              <p:spPr>
                <a:xfrm>
                  <a:off x="1381979" y="6650251"/>
                  <a:ext cx="120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17" name="Freihand 616">
                  <a:extLst>
                    <a:ext uri="{FF2B5EF4-FFF2-40B4-BE49-F238E27FC236}">
                      <a16:creationId xmlns:a16="http://schemas.microsoft.com/office/drawing/2014/main" id="{DFBEEB9D-95BD-4F6E-BD04-AEBB372FCCDF}"/>
                    </a:ext>
                  </a:extLst>
                </p14:cNvPr>
                <p14:cNvContentPartPr/>
                <p14:nvPr/>
              </p14:nvContentPartPr>
              <p14:xfrm>
                <a:off x="1537859" y="6654571"/>
                <a:ext cx="76320" cy="51120"/>
              </p14:xfrm>
            </p:contentPart>
          </mc:Choice>
          <mc:Fallback>
            <p:pic>
              <p:nvPicPr>
                <p:cNvPr id="617" name="Freihand 616">
                  <a:extLst>
                    <a:ext uri="{FF2B5EF4-FFF2-40B4-BE49-F238E27FC236}">
                      <a16:creationId xmlns:a16="http://schemas.microsoft.com/office/drawing/2014/main" id="{DFBEEB9D-95BD-4F6E-BD04-AEBB372FCCDF}"/>
                    </a:ext>
                  </a:extLst>
                </p:cNvPr>
                <p:cNvPicPr/>
                <p:nvPr/>
              </p:nvPicPr>
              <p:blipFill>
                <a:blip r:embed="rId1007"/>
                <a:stretch>
                  <a:fillRect/>
                </a:stretch>
              </p:blipFill>
              <p:spPr>
                <a:xfrm>
                  <a:off x="1533539" y="6650251"/>
                  <a:ext cx="84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18" name="Freihand 617">
                  <a:extLst>
                    <a:ext uri="{FF2B5EF4-FFF2-40B4-BE49-F238E27FC236}">
                      <a16:creationId xmlns:a16="http://schemas.microsoft.com/office/drawing/2014/main" id="{E12462DC-A4C1-40E2-9FDD-65E678ACD899}"/>
                    </a:ext>
                  </a:extLst>
                </p14:cNvPr>
                <p14:cNvContentPartPr/>
                <p14:nvPr/>
              </p14:nvContentPartPr>
              <p14:xfrm>
                <a:off x="1657379" y="6643411"/>
                <a:ext cx="74160" cy="64080"/>
              </p14:xfrm>
            </p:contentPart>
          </mc:Choice>
          <mc:Fallback>
            <p:pic>
              <p:nvPicPr>
                <p:cNvPr id="618" name="Freihand 617">
                  <a:extLst>
                    <a:ext uri="{FF2B5EF4-FFF2-40B4-BE49-F238E27FC236}">
                      <a16:creationId xmlns:a16="http://schemas.microsoft.com/office/drawing/2014/main" id="{E12462DC-A4C1-40E2-9FDD-65E678ACD899}"/>
                    </a:ext>
                  </a:extLst>
                </p:cNvPr>
                <p:cNvPicPr/>
                <p:nvPr/>
              </p:nvPicPr>
              <p:blipFill>
                <a:blip r:embed="rId1009"/>
                <a:stretch>
                  <a:fillRect/>
                </a:stretch>
              </p:blipFill>
              <p:spPr>
                <a:xfrm>
                  <a:off x="1653059" y="6639091"/>
                  <a:ext cx="82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19" name="Freihand 618">
                  <a:extLst>
                    <a:ext uri="{FF2B5EF4-FFF2-40B4-BE49-F238E27FC236}">
                      <a16:creationId xmlns:a16="http://schemas.microsoft.com/office/drawing/2014/main" id="{33371215-0253-49B3-B92D-8228CD248789}"/>
                    </a:ext>
                  </a:extLst>
                </p14:cNvPr>
                <p14:cNvContentPartPr/>
                <p14:nvPr/>
              </p14:nvContentPartPr>
              <p14:xfrm>
                <a:off x="1934579" y="6607051"/>
                <a:ext cx="188640" cy="149040"/>
              </p14:xfrm>
            </p:contentPart>
          </mc:Choice>
          <mc:Fallback>
            <p:pic>
              <p:nvPicPr>
                <p:cNvPr id="619" name="Freihand 618">
                  <a:extLst>
                    <a:ext uri="{FF2B5EF4-FFF2-40B4-BE49-F238E27FC236}">
                      <a16:creationId xmlns:a16="http://schemas.microsoft.com/office/drawing/2014/main" id="{33371215-0253-49B3-B92D-8228CD248789}"/>
                    </a:ext>
                  </a:extLst>
                </p:cNvPr>
                <p:cNvPicPr/>
                <p:nvPr/>
              </p:nvPicPr>
              <p:blipFill>
                <a:blip r:embed="rId1011"/>
                <a:stretch>
                  <a:fillRect/>
                </a:stretch>
              </p:blipFill>
              <p:spPr>
                <a:xfrm>
                  <a:off x="1930259" y="6602731"/>
                  <a:ext cx="197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22" name="Freihand 621">
                  <a:extLst>
                    <a:ext uri="{FF2B5EF4-FFF2-40B4-BE49-F238E27FC236}">
                      <a16:creationId xmlns:a16="http://schemas.microsoft.com/office/drawing/2014/main" id="{85B7AEAD-9355-48E2-9A20-F852E0EB4EA9}"/>
                    </a:ext>
                  </a:extLst>
                </p14:cNvPr>
                <p14:cNvContentPartPr/>
                <p14:nvPr/>
              </p14:nvContentPartPr>
              <p14:xfrm>
                <a:off x="2089019" y="6580771"/>
                <a:ext cx="133920" cy="196920"/>
              </p14:xfrm>
            </p:contentPart>
          </mc:Choice>
          <mc:Fallback>
            <p:pic>
              <p:nvPicPr>
                <p:cNvPr id="622" name="Freihand 621">
                  <a:extLst>
                    <a:ext uri="{FF2B5EF4-FFF2-40B4-BE49-F238E27FC236}">
                      <a16:creationId xmlns:a16="http://schemas.microsoft.com/office/drawing/2014/main" id="{85B7AEAD-9355-48E2-9A20-F852E0EB4EA9}"/>
                    </a:ext>
                  </a:extLst>
                </p:cNvPr>
                <p:cNvPicPr/>
                <p:nvPr/>
              </p:nvPicPr>
              <p:blipFill>
                <a:blip r:embed="rId1013"/>
                <a:stretch>
                  <a:fillRect/>
                </a:stretch>
              </p:blipFill>
              <p:spPr>
                <a:xfrm>
                  <a:off x="2084699" y="6576451"/>
                  <a:ext cx="142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23" name="Freihand 622">
                  <a:extLst>
                    <a:ext uri="{FF2B5EF4-FFF2-40B4-BE49-F238E27FC236}">
                      <a16:creationId xmlns:a16="http://schemas.microsoft.com/office/drawing/2014/main" id="{209E5705-E7F7-405F-9E9D-B6CA59DC5DA9}"/>
                    </a:ext>
                  </a:extLst>
                </p14:cNvPr>
                <p14:cNvContentPartPr/>
                <p14:nvPr/>
              </p14:nvContentPartPr>
              <p14:xfrm>
                <a:off x="2477459" y="6599851"/>
                <a:ext cx="181800" cy="135360"/>
              </p14:xfrm>
            </p:contentPart>
          </mc:Choice>
          <mc:Fallback>
            <p:pic>
              <p:nvPicPr>
                <p:cNvPr id="623" name="Freihand 622">
                  <a:extLst>
                    <a:ext uri="{FF2B5EF4-FFF2-40B4-BE49-F238E27FC236}">
                      <a16:creationId xmlns:a16="http://schemas.microsoft.com/office/drawing/2014/main" id="{209E5705-E7F7-405F-9E9D-B6CA59DC5DA9}"/>
                    </a:ext>
                  </a:extLst>
                </p:cNvPr>
                <p:cNvPicPr/>
                <p:nvPr/>
              </p:nvPicPr>
              <p:blipFill>
                <a:blip r:embed="rId1015"/>
                <a:stretch>
                  <a:fillRect/>
                </a:stretch>
              </p:blipFill>
              <p:spPr>
                <a:xfrm>
                  <a:off x="2473139" y="6595531"/>
                  <a:ext cx="190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24" name="Freihand 623">
                  <a:extLst>
                    <a:ext uri="{FF2B5EF4-FFF2-40B4-BE49-F238E27FC236}">
                      <a16:creationId xmlns:a16="http://schemas.microsoft.com/office/drawing/2014/main" id="{2024D104-4E9B-4AF8-972D-119616332300}"/>
                    </a:ext>
                  </a:extLst>
                </p14:cNvPr>
                <p14:cNvContentPartPr/>
                <p14:nvPr/>
              </p14:nvContentPartPr>
              <p14:xfrm>
                <a:off x="2702819" y="6659971"/>
                <a:ext cx="241560" cy="65520"/>
              </p14:xfrm>
            </p:contentPart>
          </mc:Choice>
          <mc:Fallback>
            <p:pic>
              <p:nvPicPr>
                <p:cNvPr id="624" name="Freihand 623">
                  <a:extLst>
                    <a:ext uri="{FF2B5EF4-FFF2-40B4-BE49-F238E27FC236}">
                      <a16:creationId xmlns:a16="http://schemas.microsoft.com/office/drawing/2014/main" id="{2024D104-4E9B-4AF8-972D-119616332300}"/>
                    </a:ext>
                  </a:extLst>
                </p:cNvPr>
                <p:cNvPicPr/>
                <p:nvPr/>
              </p:nvPicPr>
              <p:blipFill>
                <a:blip r:embed="rId1017"/>
                <a:stretch>
                  <a:fillRect/>
                </a:stretch>
              </p:blipFill>
              <p:spPr>
                <a:xfrm>
                  <a:off x="2698499" y="6655651"/>
                  <a:ext cx="250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25" name="Freihand 624">
                  <a:extLst>
                    <a:ext uri="{FF2B5EF4-FFF2-40B4-BE49-F238E27FC236}">
                      <a16:creationId xmlns:a16="http://schemas.microsoft.com/office/drawing/2014/main" id="{D3887642-4297-48D5-9A9F-26E1009F7B2C}"/>
                    </a:ext>
                  </a:extLst>
                </p14:cNvPr>
                <p14:cNvContentPartPr/>
                <p14:nvPr/>
              </p14:nvContentPartPr>
              <p14:xfrm>
                <a:off x="3160019" y="6666451"/>
                <a:ext cx="202320" cy="69480"/>
              </p14:xfrm>
            </p:contentPart>
          </mc:Choice>
          <mc:Fallback>
            <p:pic>
              <p:nvPicPr>
                <p:cNvPr id="625" name="Freihand 624">
                  <a:extLst>
                    <a:ext uri="{FF2B5EF4-FFF2-40B4-BE49-F238E27FC236}">
                      <a16:creationId xmlns:a16="http://schemas.microsoft.com/office/drawing/2014/main" id="{D3887642-4297-48D5-9A9F-26E1009F7B2C}"/>
                    </a:ext>
                  </a:extLst>
                </p:cNvPr>
                <p:cNvPicPr/>
                <p:nvPr/>
              </p:nvPicPr>
              <p:blipFill>
                <a:blip r:embed="rId1019"/>
                <a:stretch>
                  <a:fillRect/>
                </a:stretch>
              </p:blipFill>
              <p:spPr>
                <a:xfrm>
                  <a:off x="3155699" y="6662131"/>
                  <a:ext cx="210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26" name="Freihand 625">
                  <a:extLst>
                    <a:ext uri="{FF2B5EF4-FFF2-40B4-BE49-F238E27FC236}">
                      <a16:creationId xmlns:a16="http://schemas.microsoft.com/office/drawing/2014/main" id="{3EF43CA0-9366-4628-A58A-2ADB0F17A694}"/>
                    </a:ext>
                  </a:extLst>
                </p14:cNvPr>
                <p14:cNvContentPartPr/>
                <p14:nvPr/>
              </p14:nvContentPartPr>
              <p14:xfrm>
                <a:off x="3307619" y="6604531"/>
                <a:ext cx="360" cy="360"/>
              </p14:xfrm>
            </p:contentPart>
          </mc:Choice>
          <mc:Fallback>
            <p:pic>
              <p:nvPicPr>
                <p:cNvPr id="626" name="Freihand 625">
                  <a:extLst>
                    <a:ext uri="{FF2B5EF4-FFF2-40B4-BE49-F238E27FC236}">
                      <a16:creationId xmlns:a16="http://schemas.microsoft.com/office/drawing/2014/main" id="{3EF43CA0-9366-4628-A58A-2ADB0F17A694}"/>
                    </a:ext>
                  </a:extLst>
                </p:cNvPr>
                <p:cNvPicPr/>
                <p:nvPr/>
              </p:nvPicPr>
              <p:blipFill>
                <a:blip r:embed="rId36"/>
                <a:stretch>
                  <a:fillRect/>
                </a:stretch>
              </p:blipFill>
              <p:spPr>
                <a:xfrm>
                  <a:off x="3303299" y="6600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30" name="Freihand 629">
                  <a:extLst>
                    <a:ext uri="{FF2B5EF4-FFF2-40B4-BE49-F238E27FC236}">
                      <a16:creationId xmlns:a16="http://schemas.microsoft.com/office/drawing/2014/main" id="{1B999665-A3FB-4D84-8942-719CA85D517C}"/>
                    </a:ext>
                  </a:extLst>
                </p14:cNvPr>
                <p14:cNvContentPartPr/>
                <p14:nvPr/>
              </p14:nvContentPartPr>
              <p14:xfrm>
                <a:off x="3738539" y="6648091"/>
                <a:ext cx="26280" cy="85320"/>
              </p14:xfrm>
            </p:contentPart>
          </mc:Choice>
          <mc:Fallback>
            <p:pic>
              <p:nvPicPr>
                <p:cNvPr id="630" name="Freihand 629">
                  <a:extLst>
                    <a:ext uri="{FF2B5EF4-FFF2-40B4-BE49-F238E27FC236}">
                      <a16:creationId xmlns:a16="http://schemas.microsoft.com/office/drawing/2014/main" id="{1B999665-A3FB-4D84-8942-719CA85D517C}"/>
                    </a:ext>
                  </a:extLst>
                </p:cNvPr>
                <p:cNvPicPr/>
                <p:nvPr/>
              </p:nvPicPr>
              <p:blipFill>
                <a:blip r:embed="rId1022"/>
                <a:stretch>
                  <a:fillRect/>
                </a:stretch>
              </p:blipFill>
              <p:spPr>
                <a:xfrm>
                  <a:off x="3734219" y="6643771"/>
                  <a:ext cx="34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31" name="Freihand 630">
                  <a:extLst>
                    <a:ext uri="{FF2B5EF4-FFF2-40B4-BE49-F238E27FC236}">
                      <a16:creationId xmlns:a16="http://schemas.microsoft.com/office/drawing/2014/main" id="{21FC99A6-5D2C-4604-937E-EB5EB233DC18}"/>
                    </a:ext>
                  </a:extLst>
                </p14:cNvPr>
                <p14:cNvContentPartPr/>
                <p14:nvPr/>
              </p14:nvContentPartPr>
              <p14:xfrm>
                <a:off x="3670499" y="6602011"/>
                <a:ext cx="153360" cy="27720"/>
              </p14:xfrm>
            </p:contentPart>
          </mc:Choice>
          <mc:Fallback>
            <p:pic>
              <p:nvPicPr>
                <p:cNvPr id="631" name="Freihand 630">
                  <a:extLst>
                    <a:ext uri="{FF2B5EF4-FFF2-40B4-BE49-F238E27FC236}">
                      <a16:creationId xmlns:a16="http://schemas.microsoft.com/office/drawing/2014/main" id="{21FC99A6-5D2C-4604-937E-EB5EB233DC18}"/>
                    </a:ext>
                  </a:extLst>
                </p:cNvPr>
                <p:cNvPicPr/>
                <p:nvPr/>
              </p:nvPicPr>
              <p:blipFill>
                <a:blip r:embed="rId1024"/>
                <a:stretch>
                  <a:fillRect/>
                </a:stretch>
              </p:blipFill>
              <p:spPr>
                <a:xfrm>
                  <a:off x="3666179" y="6597691"/>
                  <a:ext cx="162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32" name="Freihand 631">
                  <a:extLst>
                    <a:ext uri="{FF2B5EF4-FFF2-40B4-BE49-F238E27FC236}">
                      <a16:creationId xmlns:a16="http://schemas.microsoft.com/office/drawing/2014/main" id="{97D14306-0777-4D3A-BB45-40D4B29EE902}"/>
                    </a:ext>
                  </a:extLst>
                </p14:cNvPr>
                <p14:cNvContentPartPr/>
                <p14:nvPr/>
              </p14:nvContentPartPr>
              <p14:xfrm>
                <a:off x="3676259" y="6661771"/>
                <a:ext cx="159840" cy="11160"/>
              </p14:xfrm>
            </p:contentPart>
          </mc:Choice>
          <mc:Fallback>
            <p:pic>
              <p:nvPicPr>
                <p:cNvPr id="632" name="Freihand 631">
                  <a:extLst>
                    <a:ext uri="{FF2B5EF4-FFF2-40B4-BE49-F238E27FC236}">
                      <a16:creationId xmlns:a16="http://schemas.microsoft.com/office/drawing/2014/main" id="{97D14306-0777-4D3A-BB45-40D4B29EE902}"/>
                    </a:ext>
                  </a:extLst>
                </p:cNvPr>
                <p:cNvPicPr/>
                <p:nvPr/>
              </p:nvPicPr>
              <p:blipFill>
                <a:blip r:embed="rId1026"/>
                <a:stretch>
                  <a:fillRect/>
                </a:stretch>
              </p:blipFill>
              <p:spPr>
                <a:xfrm>
                  <a:off x="3671939" y="6657451"/>
                  <a:ext cx="168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33" name="Freihand 632">
                  <a:extLst>
                    <a:ext uri="{FF2B5EF4-FFF2-40B4-BE49-F238E27FC236}">
                      <a16:creationId xmlns:a16="http://schemas.microsoft.com/office/drawing/2014/main" id="{86D53A47-540D-47F8-9EBE-62A0F27658E9}"/>
                    </a:ext>
                  </a:extLst>
                </p14:cNvPr>
                <p14:cNvContentPartPr/>
                <p14:nvPr/>
              </p14:nvContentPartPr>
              <p14:xfrm>
                <a:off x="3908459" y="6622171"/>
                <a:ext cx="8280" cy="106920"/>
              </p14:xfrm>
            </p:contentPart>
          </mc:Choice>
          <mc:Fallback>
            <p:pic>
              <p:nvPicPr>
                <p:cNvPr id="633" name="Freihand 632">
                  <a:extLst>
                    <a:ext uri="{FF2B5EF4-FFF2-40B4-BE49-F238E27FC236}">
                      <a16:creationId xmlns:a16="http://schemas.microsoft.com/office/drawing/2014/main" id="{86D53A47-540D-47F8-9EBE-62A0F27658E9}"/>
                    </a:ext>
                  </a:extLst>
                </p:cNvPr>
                <p:cNvPicPr/>
                <p:nvPr/>
              </p:nvPicPr>
              <p:blipFill>
                <a:blip r:embed="rId1028"/>
                <a:stretch>
                  <a:fillRect/>
                </a:stretch>
              </p:blipFill>
              <p:spPr>
                <a:xfrm>
                  <a:off x="3904139" y="6617851"/>
                  <a:ext cx="16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34" name="Freihand 633">
                  <a:extLst>
                    <a:ext uri="{FF2B5EF4-FFF2-40B4-BE49-F238E27FC236}">
                      <a16:creationId xmlns:a16="http://schemas.microsoft.com/office/drawing/2014/main" id="{E52A4E66-D9F1-44DB-B2A2-98D4D66A1E8F}"/>
                    </a:ext>
                  </a:extLst>
                </p14:cNvPr>
                <p14:cNvContentPartPr/>
                <p14:nvPr/>
              </p14:nvContentPartPr>
              <p14:xfrm>
                <a:off x="3826739" y="6602371"/>
                <a:ext cx="141840" cy="23400"/>
              </p14:xfrm>
            </p:contentPart>
          </mc:Choice>
          <mc:Fallback>
            <p:pic>
              <p:nvPicPr>
                <p:cNvPr id="634" name="Freihand 633">
                  <a:extLst>
                    <a:ext uri="{FF2B5EF4-FFF2-40B4-BE49-F238E27FC236}">
                      <a16:creationId xmlns:a16="http://schemas.microsoft.com/office/drawing/2014/main" id="{E52A4E66-D9F1-44DB-B2A2-98D4D66A1E8F}"/>
                    </a:ext>
                  </a:extLst>
                </p:cNvPr>
                <p:cNvPicPr/>
                <p:nvPr/>
              </p:nvPicPr>
              <p:blipFill>
                <a:blip r:embed="rId1030"/>
                <a:stretch>
                  <a:fillRect/>
                </a:stretch>
              </p:blipFill>
              <p:spPr>
                <a:xfrm>
                  <a:off x="3822419" y="6598051"/>
                  <a:ext cx="150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36" name="Freihand 635">
                  <a:extLst>
                    <a:ext uri="{FF2B5EF4-FFF2-40B4-BE49-F238E27FC236}">
                      <a16:creationId xmlns:a16="http://schemas.microsoft.com/office/drawing/2014/main" id="{28DA1F5D-F041-44CE-A711-E517D4BA4E91}"/>
                    </a:ext>
                  </a:extLst>
                </p14:cNvPr>
                <p14:cNvContentPartPr/>
                <p14:nvPr/>
              </p14:nvContentPartPr>
              <p14:xfrm>
                <a:off x="4008539" y="6687331"/>
                <a:ext cx="23040" cy="78840"/>
              </p14:xfrm>
            </p:contentPart>
          </mc:Choice>
          <mc:Fallback>
            <p:pic>
              <p:nvPicPr>
                <p:cNvPr id="636" name="Freihand 635">
                  <a:extLst>
                    <a:ext uri="{FF2B5EF4-FFF2-40B4-BE49-F238E27FC236}">
                      <a16:creationId xmlns:a16="http://schemas.microsoft.com/office/drawing/2014/main" id="{28DA1F5D-F041-44CE-A711-E517D4BA4E91}"/>
                    </a:ext>
                  </a:extLst>
                </p:cNvPr>
                <p:cNvPicPr/>
                <p:nvPr/>
              </p:nvPicPr>
              <p:blipFill>
                <a:blip r:embed="rId1032"/>
                <a:stretch>
                  <a:fillRect/>
                </a:stretch>
              </p:blipFill>
              <p:spPr>
                <a:xfrm>
                  <a:off x="4004219" y="6683011"/>
                  <a:ext cx="316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7" name="Freihand 636">
                  <a:extLst>
                    <a:ext uri="{FF2B5EF4-FFF2-40B4-BE49-F238E27FC236}">
                      <a16:creationId xmlns:a16="http://schemas.microsoft.com/office/drawing/2014/main" id="{2393FE2B-25DF-47BD-81DE-29CADB4FEBDE}"/>
                    </a:ext>
                  </a:extLst>
                </p14:cNvPr>
                <p14:cNvContentPartPr/>
                <p14:nvPr/>
              </p14:nvContentPartPr>
              <p14:xfrm>
                <a:off x="4141379" y="6621451"/>
                <a:ext cx="12600" cy="99720"/>
              </p14:xfrm>
            </p:contentPart>
          </mc:Choice>
          <mc:Fallback>
            <p:pic>
              <p:nvPicPr>
                <p:cNvPr id="637" name="Freihand 636">
                  <a:extLst>
                    <a:ext uri="{FF2B5EF4-FFF2-40B4-BE49-F238E27FC236}">
                      <a16:creationId xmlns:a16="http://schemas.microsoft.com/office/drawing/2014/main" id="{2393FE2B-25DF-47BD-81DE-29CADB4FEBDE}"/>
                    </a:ext>
                  </a:extLst>
                </p:cNvPr>
                <p:cNvPicPr/>
                <p:nvPr/>
              </p:nvPicPr>
              <p:blipFill>
                <a:blip r:embed="rId1034"/>
                <a:stretch>
                  <a:fillRect/>
                </a:stretch>
              </p:blipFill>
              <p:spPr>
                <a:xfrm>
                  <a:off x="4137059" y="6617131"/>
                  <a:ext cx="21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8" name="Freihand 637">
                  <a:extLst>
                    <a:ext uri="{FF2B5EF4-FFF2-40B4-BE49-F238E27FC236}">
                      <a16:creationId xmlns:a16="http://schemas.microsoft.com/office/drawing/2014/main" id="{659D4941-859F-4276-9A5C-633C7F6A289B}"/>
                    </a:ext>
                  </a:extLst>
                </p14:cNvPr>
                <p14:cNvContentPartPr/>
                <p14:nvPr/>
              </p14:nvContentPartPr>
              <p14:xfrm>
                <a:off x="4059659" y="6594811"/>
                <a:ext cx="163080" cy="23760"/>
              </p14:xfrm>
            </p:contentPart>
          </mc:Choice>
          <mc:Fallback>
            <p:pic>
              <p:nvPicPr>
                <p:cNvPr id="638" name="Freihand 637">
                  <a:extLst>
                    <a:ext uri="{FF2B5EF4-FFF2-40B4-BE49-F238E27FC236}">
                      <a16:creationId xmlns:a16="http://schemas.microsoft.com/office/drawing/2014/main" id="{659D4941-859F-4276-9A5C-633C7F6A289B}"/>
                    </a:ext>
                  </a:extLst>
                </p:cNvPr>
                <p:cNvPicPr/>
                <p:nvPr/>
              </p:nvPicPr>
              <p:blipFill>
                <a:blip r:embed="rId1036"/>
                <a:stretch>
                  <a:fillRect/>
                </a:stretch>
              </p:blipFill>
              <p:spPr>
                <a:xfrm>
                  <a:off x="4055339" y="6590491"/>
                  <a:ext cx="171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40" name="Freihand 639">
                  <a:extLst>
                    <a:ext uri="{FF2B5EF4-FFF2-40B4-BE49-F238E27FC236}">
                      <a16:creationId xmlns:a16="http://schemas.microsoft.com/office/drawing/2014/main" id="{8F635C1F-7118-43EE-BBB3-4986332F5123}"/>
                    </a:ext>
                  </a:extLst>
                </p14:cNvPr>
                <p14:cNvContentPartPr/>
                <p14:nvPr/>
              </p14:nvContentPartPr>
              <p14:xfrm>
                <a:off x="4065419" y="6638731"/>
                <a:ext cx="119520" cy="9720"/>
              </p14:xfrm>
            </p:contentPart>
          </mc:Choice>
          <mc:Fallback>
            <p:pic>
              <p:nvPicPr>
                <p:cNvPr id="640" name="Freihand 639">
                  <a:extLst>
                    <a:ext uri="{FF2B5EF4-FFF2-40B4-BE49-F238E27FC236}">
                      <a16:creationId xmlns:a16="http://schemas.microsoft.com/office/drawing/2014/main" id="{8F635C1F-7118-43EE-BBB3-4986332F5123}"/>
                    </a:ext>
                  </a:extLst>
                </p:cNvPr>
                <p:cNvPicPr/>
                <p:nvPr/>
              </p:nvPicPr>
              <p:blipFill>
                <a:blip r:embed="rId1038"/>
                <a:stretch>
                  <a:fillRect/>
                </a:stretch>
              </p:blipFill>
              <p:spPr>
                <a:xfrm>
                  <a:off x="4061099" y="6634411"/>
                  <a:ext cx="128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41" name="Freihand 640">
                  <a:extLst>
                    <a:ext uri="{FF2B5EF4-FFF2-40B4-BE49-F238E27FC236}">
                      <a16:creationId xmlns:a16="http://schemas.microsoft.com/office/drawing/2014/main" id="{EF9C7FE4-3DA6-421B-A8A9-9FA2C03D6EB7}"/>
                    </a:ext>
                  </a:extLst>
                </p14:cNvPr>
                <p14:cNvContentPartPr/>
                <p14:nvPr/>
              </p14:nvContentPartPr>
              <p14:xfrm>
                <a:off x="4273499" y="6591211"/>
                <a:ext cx="11160" cy="109080"/>
              </p14:xfrm>
            </p:contentPart>
          </mc:Choice>
          <mc:Fallback>
            <p:pic>
              <p:nvPicPr>
                <p:cNvPr id="641" name="Freihand 640">
                  <a:extLst>
                    <a:ext uri="{FF2B5EF4-FFF2-40B4-BE49-F238E27FC236}">
                      <a16:creationId xmlns:a16="http://schemas.microsoft.com/office/drawing/2014/main" id="{EF9C7FE4-3DA6-421B-A8A9-9FA2C03D6EB7}"/>
                    </a:ext>
                  </a:extLst>
                </p:cNvPr>
                <p:cNvPicPr/>
                <p:nvPr/>
              </p:nvPicPr>
              <p:blipFill>
                <a:blip r:embed="rId1040"/>
                <a:stretch>
                  <a:fillRect/>
                </a:stretch>
              </p:blipFill>
              <p:spPr>
                <a:xfrm>
                  <a:off x="4269179" y="6586891"/>
                  <a:ext cx="19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2" name="Freihand 641">
                  <a:extLst>
                    <a:ext uri="{FF2B5EF4-FFF2-40B4-BE49-F238E27FC236}">
                      <a16:creationId xmlns:a16="http://schemas.microsoft.com/office/drawing/2014/main" id="{E76242B4-1165-47BA-97D7-6678240E2F95}"/>
                    </a:ext>
                  </a:extLst>
                </p14:cNvPr>
                <p14:cNvContentPartPr/>
                <p14:nvPr/>
              </p14:nvContentPartPr>
              <p14:xfrm>
                <a:off x="4209419" y="6573571"/>
                <a:ext cx="128160" cy="6120"/>
              </p14:xfrm>
            </p:contentPart>
          </mc:Choice>
          <mc:Fallback>
            <p:pic>
              <p:nvPicPr>
                <p:cNvPr id="642" name="Freihand 641">
                  <a:extLst>
                    <a:ext uri="{FF2B5EF4-FFF2-40B4-BE49-F238E27FC236}">
                      <a16:creationId xmlns:a16="http://schemas.microsoft.com/office/drawing/2014/main" id="{E76242B4-1165-47BA-97D7-6678240E2F95}"/>
                    </a:ext>
                  </a:extLst>
                </p:cNvPr>
                <p:cNvPicPr/>
                <p:nvPr/>
              </p:nvPicPr>
              <p:blipFill>
                <a:blip r:embed="rId1042"/>
                <a:stretch>
                  <a:fillRect/>
                </a:stretch>
              </p:blipFill>
              <p:spPr>
                <a:xfrm>
                  <a:off x="4205099" y="6569251"/>
                  <a:ext cx="136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3" name="Freihand 642">
                  <a:extLst>
                    <a:ext uri="{FF2B5EF4-FFF2-40B4-BE49-F238E27FC236}">
                      <a16:creationId xmlns:a16="http://schemas.microsoft.com/office/drawing/2014/main" id="{2880D77C-7E04-448E-91F1-8892323DBF69}"/>
                    </a:ext>
                  </a:extLst>
                </p14:cNvPr>
                <p14:cNvContentPartPr/>
                <p14:nvPr/>
              </p14:nvContentPartPr>
              <p14:xfrm>
                <a:off x="4264499" y="6548011"/>
                <a:ext cx="129600" cy="216000"/>
              </p14:xfrm>
            </p:contentPart>
          </mc:Choice>
          <mc:Fallback>
            <p:pic>
              <p:nvPicPr>
                <p:cNvPr id="643" name="Freihand 642">
                  <a:extLst>
                    <a:ext uri="{FF2B5EF4-FFF2-40B4-BE49-F238E27FC236}">
                      <a16:creationId xmlns:a16="http://schemas.microsoft.com/office/drawing/2014/main" id="{2880D77C-7E04-448E-91F1-8892323DBF69}"/>
                    </a:ext>
                  </a:extLst>
                </p:cNvPr>
                <p:cNvPicPr/>
                <p:nvPr/>
              </p:nvPicPr>
              <p:blipFill>
                <a:blip r:embed="rId1044"/>
                <a:stretch>
                  <a:fillRect/>
                </a:stretch>
              </p:blipFill>
              <p:spPr>
                <a:xfrm>
                  <a:off x="4260179" y="6543691"/>
                  <a:ext cx="1382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4" name="Freihand 643">
                  <a:extLst>
                    <a:ext uri="{FF2B5EF4-FFF2-40B4-BE49-F238E27FC236}">
                      <a16:creationId xmlns:a16="http://schemas.microsoft.com/office/drawing/2014/main" id="{B630400E-FF00-4BC7-97D6-7FFD77BBACE7}"/>
                    </a:ext>
                  </a:extLst>
                </p14:cNvPr>
                <p14:cNvContentPartPr/>
                <p14:nvPr/>
              </p14:nvContentPartPr>
              <p14:xfrm>
                <a:off x="3562859" y="6536851"/>
                <a:ext cx="145080" cy="232200"/>
              </p14:xfrm>
            </p:contentPart>
          </mc:Choice>
          <mc:Fallback>
            <p:pic>
              <p:nvPicPr>
                <p:cNvPr id="644" name="Freihand 643">
                  <a:extLst>
                    <a:ext uri="{FF2B5EF4-FFF2-40B4-BE49-F238E27FC236}">
                      <a16:creationId xmlns:a16="http://schemas.microsoft.com/office/drawing/2014/main" id="{B630400E-FF00-4BC7-97D6-7FFD77BBACE7}"/>
                    </a:ext>
                  </a:extLst>
                </p:cNvPr>
                <p:cNvPicPr/>
                <p:nvPr/>
              </p:nvPicPr>
              <p:blipFill>
                <a:blip r:embed="rId1046"/>
                <a:stretch>
                  <a:fillRect/>
                </a:stretch>
              </p:blipFill>
              <p:spPr>
                <a:xfrm>
                  <a:off x="3558539" y="6532531"/>
                  <a:ext cx="153720" cy="240840"/>
                </a:xfrm>
                <a:prstGeom prst="rect">
                  <a:avLst/>
                </a:prstGeom>
              </p:spPr>
            </p:pic>
          </mc:Fallback>
        </mc:AlternateContent>
      </p:grpSp>
    </p:spTree>
    <p:extLst>
      <p:ext uri="{BB962C8B-B14F-4D97-AF65-F5344CB8AC3E}">
        <p14:creationId xmlns:p14="http://schemas.microsoft.com/office/powerpoint/2010/main" val="209304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3" name="Title 1">
                <a:extLst>
                  <a:ext uri="{FF2B5EF4-FFF2-40B4-BE49-F238E27FC236}">
                    <a16:creationId xmlns:a16="http://schemas.microsoft.com/office/drawing/2014/main" id="{7BC7FE68-EC7C-38E8-8DB3-4C87344C9E61}"/>
                  </a:ext>
                </a:extLst>
              </p:cNvPr>
              <p:cNvSpPr txBox="1">
                <a:spLocks/>
              </p:cNvSpPr>
              <p:nvPr/>
            </p:nvSpPr>
            <p:spPr>
              <a:xfrm>
                <a:off x="0" y="521500"/>
                <a:ext cx="12192000" cy="1015069"/>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latin typeface="Times New Roman" panose="02020603050405020304" pitchFamily="18" charset="0"/>
                    <a:cs typeface="Times New Roman" panose="02020603050405020304" pitchFamily="18" charset="0"/>
                  </a:rPr>
                  <a:t>Assume that in general trade partners have also some affinity to their counterpart. This is model via an additional reciprocity term in the utility function: </a:t>
                </a:r>
              </a:p>
              <a:p>
                <a14:m>
                  <m:oMath xmlns:m="http://schemas.openxmlformats.org/officeDocument/2006/math">
                    <m:sSub>
                      <m:sSubPr>
                        <m:ctrlPr>
                          <a:rPr lang="de-DE" sz="2000" i="1" kern="100" smtClean="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U</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π</m:t>
                        </m:r>
                      </m:e>
                      <m:sub>
                        <m:r>
                          <m:rPr>
                            <m:nor/>
                          </m:rPr>
                          <a:rPr lang="en-US" sz="2000" kern="100">
                            <a:effectLst/>
                            <a:latin typeface="Cambria Math" panose="02040503050406030204" pitchFamily="18" charset="0"/>
                            <a:ea typeface="Times New Roman" panose="02020603050405020304" pitchFamily="18" charset="0"/>
                          </a:rPr>
                          <m:t>i</m:t>
                        </m:r>
                      </m:sub>
                    </m:sSub>
                    <m:r>
                      <m:rPr>
                        <m:nor/>
                      </m:rPr>
                      <a:rPr lang="en-US" sz="2000" kern="100">
                        <a:effectLst/>
                        <a:latin typeface="Cambria Math" panose="02040503050406030204" pitchFamily="18" charset="0"/>
                        <a:ea typeface="Times New Roman" panose="02020603050405020304" pitchFamily="18" charset="0"/>
                      </a:rPr>
                      <m:t>+</m:t>
                    </m:r>
                    <m:sSub>
                      <m:sSubPr>
                        <m:ctrlPr>
                          <a:rPr lang="de-DE" sz="2000" i="1" kern="100">
                            <a:effectLst/>
                            <a:latin typeface="Cambria Math" panose="02040503050406030204" pitchFamily="18" charset="0"/>
                            <a:ea typeface="Times New Roman" panose="02020603050405020304" pitchFamily="18" charset="0"/>
                          </a:rPr>
                        </m:ctrlPr>
                      </m:sSubPr>
                      <m:e>
                        <m:sSub>
                          <m:sSubPr>
                            <m:ctrlPr>
                              <a:rPr lang="de-DE" sz="2000" i="1" kern="100">
                                <a:effectLst/>
                                <a:latin typeface="Cambria Math" panose="02040503050406030204" pitchFamily="18" charset="0"/>
                                <a:ea typeface="Times New Roman" panose="02020603050405020304" pitchFamily="18" charset="0"/>
                              </a:rPr>
                            </m:ctrlPr>
                          </m:sSubPr>
                          <m:e>
                            <m:r>
                              <m:rPr>
                                <m:nor/>
                              </m:rPr>
                              <a:rPr lang="de-DE" sz="2000" kern="100">
                                <a:effectLst/>
                                <a:latin typeface="Cambria Math" panose="02040503050406030204" pitchFamily="18" charset="0"/>
                                <a:ea typeface="Times New Roman" panose="02020603050405020304" pitchFamily="18" charset="0"/>
                              </a:rPr>
                              <m:t>α</m:t>
                            </m:r>
                          </m:e>
                          <m:sub>
                            <m:r>
                              <m:rPr>
                                <m:nor/>
                              </m:rPr>
                              <a:rPr lang="en-US" sz="2000" kern="100">
                                <a:effectLst/>
                                <a:latin typeface="Cambria Math" panose="02040503050406030204" pitchFamily="18" charset="0"/>
                                <a:ea typeface="Times New Roman" panose="02020603050405020304" pitchFamily="18" charset="0"/>
                              </a:rPr>
                              <m:t>i</m:t>
                            </m:r>
                          </m:sub>
                        </m:sSub>
                        <m:acc>
                          <m:accPr>
                            <m:chr m:val="̃"/>
                            <m:ctrlPr>
                              <a:rPr lang="de-DE" sz="2000" i="1" kern="100">
                                <a:effectLst/>
                                <a:latin typeface="Cambria Math" panose="02040503050406030204" pitchFamily="18" charset="0"/>
                                <a:ea typeface="Times New Roman" panose="02020603050405020304" pitchFamily="18" charset="0"/>
                              </a:rPr>
                            </m:ctrlPr>
                          </m:accPr>
                          <m:e>
                            <m:r>
                              <m:rPr>
                                <m:nor/>
                              </m:rPr>
                              <a:rPr lang="en-US" sz="2000" kern="100">
                                <a:effectLst/>
                                <a:latin typeface="Cambria Math" panose="02040503050406030204" pitchFamily="18" charset="0"/>
                                <a:ea typeface="Times New Roman" panose="02020603050405020304" pitchFamily="18" charset="0"/>
                              </a:rPr>
                              <m:t>f</m:t>
                            </m:r>
                          </m:e>
                        </m:acc>
                      </m:e>
                      <m:sub>
                        <m:r>
                          <m:rPr>
                            <m:nor/>
                          </m:rPr>
                          <a:rPr lang="en-US" sz="2000" kern="100">
                            <a:effectLst/>
                            <a:latin typeface="Cambria Math" panose="02040503050406030204" pitchFamily="18" charset="0"/>
                            <a:ea typeface="Times New Roman" panose="02020603050405020304" pitchFamily="18" charset="0"/>
                          </a:rPr>
                          <m:t>j</m:t>
                        </m:r>
                      </m:sub>
                    </m:sSub>
                    <m:d>
                      <m:dPr>
                        <m:ctrlPr>
                          <a:rPr lang="de-DE" sz="2000" i="1" kern="100">
                            <a:effectLst/>
                            <a:latin typeface="Cambria Math" panose="02040503050406030204" pitchFamily="18" charset="0"/>
                            <a:ea typeface="Times New Roman" panose="02020603050405020304" pitchFamily="18" charset="0"/>
                          </a:rPr>
                        </m:ctrlPr>
                      </m:dPr>
                      <m:e>
                        <m:r>
                          <m:rPr>
                            <m:nor/>
                          </m:rPr>
                          <a:rPr lang="en-US" sz="2000" kern="100">
                            <a:effectLst/>
                            <a:latin typeface="Cambria Math" panose="02040503050406030204" pitchFamily="18" charset="0"/>
                            <a:ea typeface="Times New Roman" panose="02020603050405020304" pitchFamily="18" charset="0"/>
                          </a:rPr>
                          <m:t>1+</m:t>
                        </m:r>
                        <m:sSub>
                          <m:sSubPr>
                            <m:ctrlPr>
                              <a:rPr lang="de-DE" sz="2000" i="1" kern="100">
                                <a:effectLst/>
                                <a:latin typeface="Cambria Math" panose="02040503050406030204" pitchFamily="18" charset="0"/>
                                <a:ea typeface="Times New Roman" panose="02020603050405020304" pitchFamily="18" charset="0"/>
                              </a:rPr>
                            </m:ctrlPr>
                          </m:sSubPr>
                          <m:e>
                            <m:r>
                              <m:rPr>
                                <m:nor/>
                              </m:rPr>
                              <a:rPr lang="en-US" sz="2000" kern="100">
                                <a:effectLst/>
                                <a:latin typeface="Cambria Math" panose="02040503050406030204" pitchFamily="18" charset="0"/>
                                <a:ea typeface="Times New Roman" panose="02020603050405020304" pitchFamily="18" charset="0"/>
                              </a:rPr>
                              <m:t>f</m:t>
                            </m:r>
                          </m:e>
                          <m:sub>
                            <m:r>
                              <m:rPr>
                                <m:nor/>
                              </m:rPr>
                              <a:rPr lang="en-US" sz="2000" kern="100">
                                <a:effectLst/>
                                <a:latin typeface="Cambria Math" panose="02040503050406030204" pitchFamily="18" charset="0"/>
                                <a:ea typeface="Times New Roman" panose="02020603050405020304" pitchFamily="18" charset="0"/>
                              </a:rPr>
                              <m:t>i</m:t>
                            </m:r>
                          </m:sub>
                        </m:sSub>
                      </m:e>
                    </m:d>
                  </m:oMath>
                </a14:m>
                <a:r>
                  <a:rPr lang="de-DE" sz="20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acc>
                          <m:accPr>
                            <m:chr m:val="̃"/>
                            <m:ctrlPr>
                              <a:rPr lang="de-DE" sz="2000" i="1" kern="100">
                                <a:latin typeface="Cambria Math" panose="02040503050406030204" pitchFamily="18" charset="0"/>
                                <a:ea typeface="Times New Roman" panose="02020603050405020304" pitchFamily="18" charset="0"/>
                              </a:rPr>
                            </m:ctrlPr>
                          </m:accPr>
                          <m:e>
                            <m:r>
                              <m:rPr>
                                <m:nor/>
                              </m:rPr>
                              <a:rPr lang="en-US" sz="2000" kern="100">
                                <a:latin typeface="Cambria Math" panose="02040503050406030204" pitchFamily="18" charset="0"/>
                                <a:ea typeface="Times New Roman" panose="02020603050405020304" pitchFamily="18" charset="0"/>
                              </a:rPr>
                              <m:t>f</m:t>
                            </m:r>
                          </m:e>
                        </m:acc>
                      </m:e>
                      <m:sub>
                        <m:r>
                          <m:rPr>
                            <m:nor/>
                          </m:rPr>
                          <a:rPr lang="en-US" sz="2000" kern="100">
                            <a:latin typeface="Cambria Math" panose="02040503050406030204" pitchFamily="18" charset="0"/>
                            <a:ea typeface="Times New Roman" panose="02020603050405020304" pitchFamily="18" charset="0"/>
                          </a:rPr>
                          <m:t>j</m:t>
                        </m:r>
                      </m:sub>
                    </m:sSub>
                    <m:r>
                      <m:rPr>
                        <m:nor/>
                      </m:rPr>
                      <a:rPr lang="en-US"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Sub>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en-US"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den>
                    </m:f>
                  </m:oMath>
                </a14:m>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f</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m:t>
                    </m:r>
                    <m:f>
                      <m:fPr>
                        <m:ctrlPr>
                          <a:rPr lang="de-DE" sz="2000" i="1" kern="100">
                            <a:latin typeface="Cambria Math" panose="02040503050406030204" pitchFamily="18" charset="0"/>
                            <a:ea typeface="Times New Roman" panose="02020603050405020304" pitchFamily="18" charset="0"/>
                          </a:rPr>
                        </m:ctrlPr>
                      </m:fPr>
                      <m:num>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Sub>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e</m:t>
                            </m:r>
                          </m:sup>
                        </m:sSubSup>
                      </m:num>
                      <m:den>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h</m:t>
                            </m:r>
                          </m:sup>
                        </m:sSubSup>
                        <m:r>
                          <m:rPr>
                            <m:nor/>
                          </m:rPr>
                          <a:rPr lang="de-DE" sz="2000" kern="100">
                            <a:latin typeface="Cambria Math" panose="02040503050406030204" pitchFamily="18" charset="0"/>
                            <a:ea typeface="Times New Roman" panose="02020603050405020304" pitchFamily="18" charset="0"/>
                          </a:rPr>
                          <m:t>−</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j</m:t>
                            </m:r>
                          </m:sub>
                          <m:sup>
                            <m:r>
                              <m:rPr>
                                <m:nor/>
                              </m:rPr>
                              <a:rPr lang="de-DE" sz="2000" kern="100">
                                <a:latin typeface="Cambria Math" panose="02040503050406030204" pitchFamily="18" charset="0"/>
                                <a:ea typeface="Times New Roman" panose="02020603050405020304" pitchFamily="18" charset="0"/>
                              </a:rPr>
                              <m:t>l</m:t>
                            </m:r>
                          </m:sup>
                        </m:sSubSup>
                      </m:den>
                    </m:f>
                  </m:oMath>
                </a14:m>
                <a:r>
                  <a:rPr lang="de-DE" sz="2000" kern="100">
                    <a:latin typeface="Cambria Math" panose="02040503050406030204" pitchFamily="18" charset="0"/>
                    <a:ea typeface="Times New Roman" panose="02020603050405020304" pitchFamily="18" charset="0"/>
                  </a:rPr>
                  <a:t>		</a:t>
                </a:r>
                <a:r>
                  <a:rPr lang="de-DE"/>
                  <a:t> </a:t>
                </a:r>
                <a14:m>
                  <m:oMath xmlns:m="http://schemas.openxmlformats.org/officeDocument/2006/math">
                    <m:r>
                      <m:rPr>
                        <m:nor/>
                      </m:rPr>
                      <a:rPr lang="de-DE" sz="2000" kern="100">
                        <a:latin typeface="Cambria Math" panose="02040503050406030204" pitchFamily="18" charset="0"/>
                        <a:ea typeface="Times New Roman" panose="02020603050405020304" pitchFamily="18" charset="0"/>
                      </a:rPr>
                      <m:t>i</m:t>
                    </m:r>
                    <m:r>
                      <m:rPr>
                        <m:nor/>
                      </m:rPr>
                      <a:rPr lang="de-DE" sz="2000" kern="100">
                        <a:latin typeface="Cambria Math" panose="02040503050406030204" pitchFamily="18" charset="0"/>
                        <a:ea typeface="Times New Roman" panose="02020603050405020304" pitchFamily="18" charset="0"/>
                      </a:rPr>
                      <m:t>=</m:t>
                    </m:r>
                    <m:d>
                      <m:dPr>
                        <m:begChr m:val="{"/>
                        <m:endChr m:val="}"/>
                        <m:ctrlPr>
                          <a:rPr lang="de-DE" sz="2000" i="1" kern="100">
                            <a:latin typeface="Cambria Math" panose="02040503050406030204" pitchFamily="18" charset="0"/>
                            <a:ea typeface="Times New Roman" panose="02020603050405020304" pitchFamily="18" charset="0"/>
                          </a:rPr>
                        </m:ctrlPr>
                      </m:dPr>
                      <m:e>
                        <m:r>
                          <m:rPr>
                            <m:nor/>
                          </m:rPr>
                          <a:rPr lang="de-DE" sz="2000" kern="100">
                            <a:latin typeface="Cambria Math" panose="02040503050406030204" pitchFamily="18" charset="0"/>
                            <a:ea typeface="Times New Roman" panose="02020603050405020304" pitchFamily="18" charset="0"/>
                          </a:rPr>
                          <m:t>CN</m:t>
                        </m:r>
                        <m:r>
                          <m:rPr>
                            <m:nor/>
                          </m:rPr>
                          <a:rPr lang="de-DE" sz="2000" kern="100">
                            <a:latin typeface="Cambria Math" panose="02040503050406030204" pitchFamily="18" charset="0"/>
                            <a:ea typeface="Times New Roman" panose="02020603050405020304" pitchFamily="18" charset="0"/>
                          </a:rPr>
                          <m:t>, </m:t>
                        </m:r>
                        <m:r>
                          <m:rPr>
                            <m:nor/>
                          </m:rPr>
                          <a:rPr lang="de-DE" sz="2000" kern="100">
                            <a:latin typeface="Cambria Math" panose="02040503050406030204" pitchFamily="18" charset="0"/>
                            <a:ea typeface="Times New Roman" panose="02020603050405020304" pitchFamily="18" charset="0"/>
                          </a:rPr>
                          <m:t>EU</m:t>
                        </m:r>
                      </m:e>
                    </m:d>
                  </m:oMath>
                </a14:m>
                <a:r>
                  <a:rPr lang="de-DE" sz="2000" kern="100" dirty="0">
                    <a:latin typeface="Cambria Math" panose="02040503050406030204" pitchFamily="18" charset="0"/>
                    <a:ea typeface="Times New Roman" panose="02020603050405020304" pitchFamily="18" charset="0"/>
                  </a:rPr>
                  <a:t> mit </a:t>
                </a:r>
                <a14:m>
                  <m:oMath xmlns:m="http://schemas.openxmlformats.org/officeDocument/2006/math">
                    <m:r>
                      <m:rPr>
                        <m:sty m:val="p"/>
                      </m:rPr>
                      <a:rPr lang="de-DE" sz="2000" kern="100">
                        <a:latin typeface="Cambria Math" panose="02040503050406030204" pitchFamily="18" charset="0"/>
                        <a:ea typeface="Times New Roman" panose="02020603050405020304" pitchFamily="18" charset="0"/>
                      </a:rPr>
                      <m:t>i</m:t>
                    </m:r>
                    <m:r>
                      <a:rPr lang="de-DE" sz="2000" kern="100">
                        <a:latin typeface="Cambria Math" panose="02040503050406030204" pitchFamily="18" charset="0"/>
                        <a:ea typeface="Times New Roman" panose="02020603050405020304" pitchFamily="18" charset="0"/>
                      </a:rPr>
                      <m:t>≠</m:t>
                    </m:r>
                    <m:r>
                      <m:rPr>
                        <m:sty m:val="p"/>
                      </m:rPr>
                      <a:rPr lang="de-DE" sz="2000" kern="100">
                        <a:latin typeface="Cambria Math" panose="02040503050406030204" pitchFamily="18" charset="0"/>
                        <a:ea typeface="Times New Roman" panose="02020603050405020304" pitchFamily="18" charset="0"/>
                      </a:rPr>
                      <m:t>j</m:t>
                    </m:r>
                  </m:oMath>
                </a14:m>
                <a:endParaRPr lang="de-DE" sz="2000" kern="100" dirty="0">
                  <a:latin typeface="Cambria Math" panose="02040503050406030204" pitchFamily="18" charset="0"/>
                  <a:ea typeface="Times New Roman" panose="02020603050405020304" pitchFamily="18" charset="0"/>
                </a:endParaRPr>
              </a:p>
              <a:p>
                <a:pPr algn="l"/>
                <a:r>
                  <a:rPr lang="de-DE" sz="2000" kern="100" dirty="0">
                    <a:latin typeface="Cambria Math" panose="02040503050406030204" pitchFamily="18" charset="0"/>
                    <a:ea typeface="Times New Roman" panose="02020603050405020304" pitchFamily="18" charset="0"/>
                  </a:rPr>
                  <a:t>where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de-DE" sz="2000" kern="100">
                            <a:latin typeface="Cambria Math" panose="02040503050406030204" pitchFamily="18" charset="0"/>
                            <a:ea typeface="Times New Roman" panose="02020603050405020304" pitchFamily="18" charset="0"/>
                          </a:rPr>
                          <m:t>i</m:t>
                        </m:r>
                      </m:sub>
                      <m:sup>
                        <m:r>
                          <m:rPr>
                            <m:nor/>
                          </m:rPr>
                          <a:rPr lang="de-DE" sz="2000" kern="100">
                            <a:latin typeface="Cambria Math" panose="02040503050406030204" pitchFamily="18" charset="0"/>
                            <a:ea typeface="Times New Roman" panose="02020603050405020304" pitchFamily="18" charset="0"/>
                          </a:rPr>
                          <m:t>e</m:t>
                        </m:r>
                      </m:sup>
                    </m:sSubSup>
                  </m:oMath>
                </a14:m>
                <a:r>
                  <a:rPr lang="de-DE" sz="2000" dirty="0"/>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„fair“ </a:t>
                </a:r>
                <a:r>
                  <a:rPr lang="de-DE" sz="2000" kern="100" dirty="0" err="1">
                    <a:latin typeface="Cambria Math" panose="02040503050406030204" pitchFamily="18" charset="0"/>
                    <a:ea typeface="Times New Roman" panose="02020603050405020304" pitchFamily="18" charset="0"/>
                  </a:rPr>
                  <a:t>payoff</a:t>
                </a:r>
                <a:r>
                  <a:rPr lang="de-DE" sz="2000" kern="100" dirty="0">
                    <a:latin typeface="Cambria Math" panose="02040503050406030204" pitchFamily="18" charset="0"/>
                    <a:ea typeface="Times New Roman" panose="02020603050405020304" pitchFamily="18" charset="0"/>
                  </a:rPr>
                  <a:t> and </a:t>
                </a:r>
                <a14:m>
                  <m:oMath xmlns:m="http://schemas.openxmlformats.org/officeDocument/2006/math">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h</m:t>
                        </m:r>
                      </m:sup>
                    </m:sSubSup>
                    <m:r>
                      <m:rPr>
                        <m:nor/>
                      </m:rPr>
                      <a:rPr lang="de-DE" sz="2000" b="0" i="0" kern="100" smtClean="0">
                        <a:latin typeface="Cambria Math" panose="02040503050406030204" pitchFamily="18" charset="0"/>
                        <a:ea typeface="Times New Roman" panose="02020603050405020304" pitchFamily="18" charset="0"/>
                      </a:rPr>
                      <m:t>; </m:t>
                    </m:r>
                    <m:sSubSup>
                      <m:sSubSupPr>
                        <m:ctrlPr>
                          <a:rPr lang="de-DE" sz="2000" i="1" kern="100">
                            <a:latin typeface="Cambria Math" panose="02040503050406030204" pitchFamily="18" charset="0"/>
                            <a:ea typeface="Times New Roman" panose="02020603050405020304" pitchFamily="18" charset="0"/>
                          </a:rPr>
                        </m:ctrlPr>
                      </m:sSubSupPr>
                      <m:e>
                        <m:r>
                          <m:rPr>
                            <m:nor/>
                          </m:rPr>
                          <a:rPr lang="de-DE" sz="2000" kern="100">
                            <a:latin typeface="Cambria Math" panose="02040503050406030204" pitchFamily="18" charset="0"/>
                            <a:ea typeface="Times New Roman" panose="02020603050405020304" pitchFamily="18" charset="0"/>
                          </a:rPr>
                          <m:t>π</m:t>
                        </m:r>
                      </m:e>
                      <m:sub>
                        <m:r>
                          <m:rPr>
                            <m:nor/>
                          </m:rPr>
                          <a:rPr lang="en-US" sz="2000" kern="100">
                            <a:latin typeface="Cambria Math" panose="02040503050406030204" pitchFamily="18" charset="0"/>
                            <a:ea typeface="Times New Roman" panose="02020603050405020304" pitchFamily="18" charset="0"/>
                          </a:rPr>
                          <m:t>i</m:t>
                        </m:r>
                      </m:sub>
                      <m:sup>
                        <m:r>
                          <m:rPr>
                            <m:nor/>
                          </m:rPr>
                          <a:rPr lang="en-US" sz="2000" kern="100">
                            <a:latin typeface="Cambria Math" panose="02040503050406030204" pitchFamily="18" charset="0"/>
                            <a:ea typeface="Times New Roman" panose="02020603050405020304" pitchFamily="18" charset="0"/>
                          </a:rPr>
                          <m:t>l</m:t>
                        </m:r>
                      </m:sup>
                    </m:sSubSup>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are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highest</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lowest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payoffs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players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whilst</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reciprocity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parameter</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which</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can</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be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interpreted</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„high“ </a:t>
                </a:r>
                <a:r>
                  <a:rPr lang="de-DE" sz="2000" kern="100" dirty="0" err="1">
                    <a:latin typeface="Cambria Math" panose="02040503050406030204" pitchFamily="18" charset="0"/>
                    <a:ea typeface="Times New Roman" panose="02020603050405020304" pitchFamily="18" charset="0"/>
                  </a:rPr>
                  <a:t>values</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a </a:t>
                </a:r>
                <a:r>
                  <a:rPr lang="de-DE" sz="2000" kern="100" dirty="0" err="1">
                    <a:latin typeface="Cambria Math" panose="02040503050406030204" pitchFamily="18" charset="0"/>
                    <a:ea typeface="Times New Roman" panose="02020603050405020304" pitchFamily="18" charset="0"/>
                  </a:rPr>
                  <a:t>very</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friendly</a:t>
                </a:r>
                <a:r>
                  <a:rPr lang="de-DE" sz="2000" kern="100" dirty="0">
                    <a:latin typeface="Cambria Math" panose="02040503050406030204" pitchFamily="18" charset="0"/>
                    <a:ea typeface="Times New Roman" panose="02020603050405020304" pitchFamily="18" charset="0"/>
                  </a:rPr>
                  <a:t> trade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 and </a:t>
                </a:r>
                <a:r>
                  <a:rPr lang="de-DE" sz="2000" kern="100" dirty="0" err="1">
                    <a:latin typeface="Cambria Math" panose="02040503050406030204" pitchFamily="18" charset="0"/>
                    <a:ea typeface="Times New Roman" panose="02020603050405020304" pitchFamily="18" charset="0"/>
                  </a:rPr>
                  <a:t>for</a:t>
                </a:r>
                <a:r>
                  <a:rPr lang="de-DE" sz="2000" kern="100" dirty="0">
                    <a:latin typeface="Cambria Math" panose="02040503050406030204" pitchFamily="18" charset="0"/>
                    <a:ea typeface="Times New Roman" panose="02020603050405020304" pitchFamily="18" charset="0"/>
                  </a:rPr>
                  <a:t>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m:t>
                    </m:r>
                    <m:r>
                      <m:rPr>
                        <m:nor/>
                      </m:rPr>
                      <a:rPr lang="de-DE" sz="2000" kern="100">
                        <a:latin typeface="Cambria Math" panose="02040503050406030204" pitchFamily="18" charset="0"/>
                        <a:ea typeface="Times New Roman" panose="02020603050405020304" pitchFamily="18" charset="0"/>
                      </a:rPr>
                      <m:t>0</m:t>
                    </m:r>
                  </m:oMath>
                </a14:m>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as</a:t>
                </a:r>
                <a:r>
                  <a:rPr lang="de-DE" sz="2000" kern="100" dirty="0">
                    <a:latin typeface="Cambria Math" panose="02040503050406030204" pitchFamily="18" charset="0"/>
                    <a:ea typeface="Times New Roman" panose="02020603050405020304" pitchFamily="18" charset="0"/>
                  </a:rPr>
                  <a:t> „not </a:t>
                </a:r>
                <a:r>
                  <a:rPr lang="de-DE" sz="2000" kern="100" dirty="0" err="1">
                    <a:latin typeface="Cambria Math" panose="02040503050406030204" pitchFamily="18" charset="0"/>
                    <a:ea typeface="Times New Roman" panose="02020603050405020304" pitchFamily="18" charset="0"/>
                  </a:rPr>
                  <a:t>caring</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about</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the</a:t>
                </a:r>
                <a:r>
                  <a:rPr lang="de-DE" sz="2000" kern="100" dirty="0">
                    <a:latin typeface="Cambria Math" panose="02040503050406030204" pitchFamily="18" charset="0"/>
                    <a:ea typeface="Times New Roman" panose="02020603050405020304" pitchFamily="18" charset="0"/>
                  </a:rPr>
                  <a:t> </a:t>
                </a:r>
                <a:r>
                  <a:rPr lang="de-DE" sz="2000" kern="100" dirty="0" err="1">
                    <a:latin typeface="Cambria Math" panose="02040503050406030204" pitchFamily="18" charset="0"/>
                    <a:ea typeface="Times New Roman" panose="02020603050405020304" pitchFamily="18" charset="0"/>
                  </a:rPr>
                  <a:t>partner</a:t>
                </a:r>
                <a:r>
                  <a:rPr lang="de-DE" sz="2000" kern="100" dirty="0">
                    <a:latin typeface="Cambria Math" panose="02040503050406030204" pitchFamily="18" charset="0"/>
                    <a:ea typeface="Times New Roman" panose="02020603050405020304" pitchFamily="18" charset="0"/>
                  </a:rPr>
                  <a:t>.</a:t>
                </a:r>
              </a:p>
              <a:p>
                <a:pPr algn="l"/>
                <a:endParaRPr lang="de-DE" sz="2000" kern="100" dirty="0">
                  <a:solidFill>
                    <a:sysClr val="windowText" lastClr="000000"/>
                  </a:solidFill>
                  <a:latin typeface="Cambria Math" panose="020405030504060302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Assume for </a:t>
                </a:r>
                <a:r>
                  <a:rPr lang="en-US" sz="2000" dirty="0">
                    <a:solidFill>
                      <a:sysClr val="windowText" lastClr="000000"/>
                    </a:solidFill>
                    <a:latin typeface="Times New Roman" panose="02020603050405020304" pitchFamily="18" charset="0"/>
                    <a:cs typeface="Times New Roman" panose="02020603050405020304" pitchFamily="18" charset="0"/>
                  </a:rPr>
                  <a:t>the beginning of </a:t>
                </a:r>
                <a:r>
                  <a:rPr lang="en-US" sz="2000">
                    <a:solidFill>
                      <a:sysClr val="windowText" lastClr="000000"/>
                    </a:solidFill>
                    <a:latin typeface="Times New Roman" panose="02020603050405020304" pitchFamily="18" charset="0"/>
                    <a:cs typeface="Times New Roman" panose="02020603050405020304" pitchFamily="18" charset="0"/>
                  </a:rPr>
                  <a:t>the millenium for the EU an CN an “high”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m:rPr>
                            <m:nor/>
                          </m:rPr>
                          <a:rPr lang="de-DE" sz="2000" kern="100">
                            <a:latin typeface="Cambria Math" panose="02040503050406030204" pitchFamily="18" charset="0"/>
                            <a:ea typeface="Times New Roman" panose="02020603050405020304" pitchFamily="18" charset="0"/>
                          </a:rPr>
                          <m:t>i</m:t>
                        </m:r>
                      </m:sub>
                    </m:sSub>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Due to the descriptive analysis before, assume that after the first decade of</a:t>
                </a:r>
              </a:p>
              <a:p>
                <a:pPr algn="l"/>
                <a:r>
                  <a:rPr lang="en-US" sz="2000">
                    <a:solidFill>
                      <a:sysClr val="windowText" lastClr="000000"/>
                    </a:solidFill>
                    <a:latin typeface="Times New Roman" panose="02020603050405020304" pitchFamily="18" charset="0"/>
                    <a:cs typeface="Times New Roman" panose="02020603050405020304" pitchFamily="18" charset="0"/>
                  </a:rPr>
                  <a:t>“opening” of China under  </a:t>
                </a:r>
                <a:r>
                  <a:rPr lang="de-DE" sz="2000">
                    <a:solidFill>
                      <a:sysClr val="windowText" lastClr="000000"/>
                    </a:solidFill>
                    <a:latin typeface="Times New Roman" panose="02020603050405020304" pitchFamily="18" charset="0"/>
                    <a:cs typeface="Times New Roman" panose="02020603050405020304" pitchFamily="18" charset="0"/>
                  </a:rPr>
                  <a:t>Jiang Zemin and Hu Jintao with the change in power</a:t>
                </a:r>
              </a:p>
              <a:p>
                <a:pPr algn="l"/>
                <a:r>
                  <a:rPr lang="de-DE" sz="2000">
                    <a:solidFill>
                      <a:sysClr val="windowText" lastClr="000000"/>
                    </a:solidFill>
                    <a:latin typeface="Times New Roman" panose="02020603050405020304" pitchFamily="18" charset="0"/>
                    <a:cs typeface="Times New Roman" panose="02020603050405020304" pitchFamily="18" charset="0"/>
                  </a:rPr>
                  <a:t>to </a:t>
                </a:r>
                <a:r>
                  <a:rPr lang="en-US" sz="2000">
                    <a:solidFill>
                      <a:sysClr val="windowText" lastClr="000000"/>
                    </a:solidFill>
                    <a:latin typeface="Times New Roman" panose="02020603050405020304" pitchFamily="18" charset="0"/>
                    <a:cs typeface="Times New Roman" panose="02020603050405020304" pitchFamily="18" charset="0"/>
                  </a:rPr>
                  <a:t>Xi Jinping in 2013 the preferences for free trade changed drastically for China</a:t>
                </a:r>
              </a:p>
              <a:p>
                <a:pPr algn="l"/>
                <a:r>
                  <a:rPr lang="en-US" sz="2000">
                    <a:solidFill>
                      <a:sysClr val="windowText" lastClr="000000"/>
                    </a:solidFill>
                    <a:latin typeface="Times New Roman" panose="02020603050405020304" pitchFamily="18" charset="0"/>
                    <a:cs typeface="Times New Roman" panose="02020603050405020304" pitchFamily="18" charset="0"/>
                  </a:rPr>
                  <a:t>and the reciprocity parameter is reduced to </a:t>
                </a:r>
                <a14:m>
                  <m:oMath xmlns:m="http://schemas.openxmlformats.org/officeDocument/2006/math">
                    <m:sSub>
                      <m:sSubPr>
                        <m:ctrlPr>
                          <a:rPr lang="de-DE" sz="2000" i="1" kern="100" smtClean="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𝐶𝑁</m:t>
                        </m:r>
                      </m:sub>
                    </m:sSub>
                    <m:r>
                      <m:rPr>
                        <m:nor/>
                      </m:rPr>
                      <a:rPr lang="de-DE" sz="2000" b="0" i="0" kern="100" smtClean="0">
                        <a:latin typeface="Cambria Math" panose="02040503050406030204" pitchFamily="18" charset="0"/>
                        <a:ea typeface="Times New Roman" panose="02020603050405020304" pitchFamily="18" charset="0"/>
                      </a:rPr>
                      <m:t>=1</m:t>
                    </m:r>
                  </m:oMath>
                </a14:m>
                <a:r>
                  <a:rPr lang="en-US" sz="2000" dirty="0">
                    <a:solidFill>
                      <a:sysClr val="windowText" lastClr="000000"/>
                    </a:solidFill>
                    <a:latin typeface="Times New Roman" panose="02020603050405020304" pitchFamily="18" charset="0"/>
                    <a:cs typeface="Times New Roman" panose="02020603050405020304" pitchFamily="18" charset="0"/>
                  </a:rPr>
                  <a:t> while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i="1" kern="100">
                            <a:latin typeface="Cambria Math" panose="02040503050406030204" pitchFamily="18" charset="0"/>
                            <a:ea typeface="Times New Roman" panose="02020603050405020304" pitchFamily="18" charset="0"/>
                          </a:rPr>
                          <m:t>𝐸𝑈</m:t>
                        </m:r>
                      </m:sub>
                    </m:sSub>
                  </m:oMath>
                </a14:m>
                <a:r>
                  <a:rPr lang="en-US" sz="2000">
                    <a:solidFill>
                      <a:sysClr val="windowText" lastClr="000000"/>
                    </a:solidFill>
                    <a:latin typeface="Times New Roman" panose="02020603050405020304" pitchFamily="18" charset="0"/>
                    <a:cs typeface="Times New Roman" panose="02020603050405020304" pitchFamily="18" charset="0"/>
                  </a:rPr>
                  <a:t> is still </a:t>
                </a:r>
                <a14:m>
                  <m:oMath xmlns:m="http://schemas.openxmlformats.org/officeDocument/2006/math">
                    <m:sSub>
                      <m:sSubPr>
                        <m:ctrlPr>
                          <a:rPr lang="de-DE" sz="2000" i="1" kern="100">
                            <a:latin typeface="Cambria Math" panose="02040503050406030204" pitchFamily="18" charset="0"/>
                            <a:ea typeface="Times New Roman" panose="02020603050405020304" pitchFamily="18" charset="0"/>
                          </a:rPr>
                        </m:ctrlPr>
                      </m:sSubPr>
                      <m:e>
                        <m:r>
                          <m:rPr>
                            <m:nor/>
                          </m:rPr>
                          <a:rPr lang="de-DE" sz="2000" kern="100">
                            <a:latin typeface="Cambria Math" panose="02040503050406030204" pitchFamily="18" charset="0"/>
                            <a:ea typeface="Times New Roman" panose="02020603050405020304" pitchFamily="18" charset="0"/>
                          </a:rPr>
                          <m:t>α</m:t>
                        </m:r>
                      </m:e>
                      <m:sub>
                        <m:r>
                          <a:rPr lang="de-DE" sz="2000" b="0" i="1" kern="100" smtClean="0">
                            <a:latin typeface="Cambria Math" panose="02040503050406030204" pitchFamily="18" charset="0"/>
                            <a:ea typeface="Times New Roman" panose="02020603050405020304" pitchFamily="18" charset="0"/>
                          </a:rPr>
                          <m:t>𝐸𝑈</m:t>
                        </m:r>
                      </m:sub>
                    </m:sSub>
                    <m:r>
                      <m:rPr>
                        <m:nor/>
                      </m:rPr>
                      <a:rPr lang="de-DE" sz="2000" kern="100">
                        <a:latin typeface="Cambria Math" panose="02040503050406030204" pitchFamily="18" charset="0"/>
                        <a:ea typeface="Times New Roman" panose="02020603050405020304" pitchFamily="18" charset="0"/>
                      </a:rPr>
                      <m:t>=</m:t>
                    </m:r>
                    <m:r>
                      <m:rPr>
                        <m:nor/>
                      </m:rPr>
                      <a:rPr lang="de-DE" sz="2000" b="0" i="0" kern="100" smtClean="0">
                        <a:latin typeface="Cambria Math" panose="02040503050406030204" pitchFamily="18" charset="0"/>
                        <a:ea typeface="Times New Roman" panose="02020603050405020304" pitchFamily="18" charset="0"/>
                      </a:rPr>
                      <m:t>4</m:t>
                    </m:r>
                  </m:oMath>
                </a14:m>
                <a:endParaRPr lang="en-US" sz="2000" dirty="0">
                  <a:solidFill>
                    <a:sysClr val="windowText" lastClr="000000"/>
                  </a:solidFill>
                  <a:latin typeface="Times New Roman" panose="02020603050405020304" pitchFamily="18" charset="0"/>
                  <a:cs typeface="Times New Roman" panose="02020603050405020304" pitchFamily="18" charset="0"/>
                </a:endParaRPr>
              </a:p>
              <a:p>
                <a:pPr algn="l"/>
                <a:endParaRPr lang="en-US" sz="2000">
                  <a:solidFill>
                    <a:sysClr val="windowText" lastClr="000000"/>
                  </a:solidFill>
                  <a:latin typeface="Times New Roman" panose="02020603050405020304" pitchFamily="18" charset="0"/>
                  <a:cs typeface="Times New Roman" panose="02020603050405020304" pitchFamily="18" charset="0"/>
                </a:endParaRPr>
              </a:p>
              <a:p>
                <a:pPr algn="l"/>
                <a:r>
                  <a:rPr lang="en-US" sz="2000">
                    <a:solidFill>
                      <a:sysClr val="windowText" lastClr="000000"/>
                    </a:solidFill>
                    <a:latin typeface="Times New Roman" panose="02020603050405020304" pitchFamily="18" charset="0"/>
                    <a:cs typeface="Times New Roman" panose="02020603050405020304" pitchFamily="18" charset="0"/>
                  </a:rPr>
                  <a:t>Calculate the new payoff matrices und determine, if possible the Nash equilibria in</a:t>
                </a:r>
              </a:p>
              <a:p>
                <a:pPr algn="l"/>
                <a:r>
                  <a:rPr lang="en-US" sz="2000">
                    <a:solidFill>
                      <a:sysClr val="windowText" lastClr="000000"/>
                    </a:solidFill>
                    <a:latin typeface="Times New Roman" panose="02020603050405020304" pitchFamily="18" charset="0"/>
                    <a:cs typeface="Times New Roman" panose="02020603050405020304" pitchFamily="18" charset="0"/>
                  </a:rPr>
                  <a:t>Pure strategies   </a:t>
                </a:r>
                <a:endParaRPr lang="en-US" sz="2000" dirty="0">
                  <a:solidFill>
                    <a:sysClr val="windowText" lastClr="000000"/>
                  </a:solidFill>
                  <a:latin typeface="Times New Roman" panose="02020603050405020304" pitchFamily="18" charset="0"/>
                  <a:cs typeface="Times New Roman" panose="02020603050405020304" pitchFamily="18" charset="0"/>
                </a:endParaRPr>
              </a:p>
            </p:txBody>
          </p:sp>
        </mc:Choice>
        <mc:Fallback xmlns="">
          <p:sp>
            <p:nvSpPr>
              <p:cNvPr id="3" name="Title 1">
                <a:extLst>
                  <a:ext uri="{FF2B5EF4-FFF2-40B4-BE49-F238E27FC236}">
                    <a16:creationId xmlns:a16="http://schemas.microsoft.com/office/drawing/2014/main" id="{7BC7FE68-EC7C-38E8-8DB3-4C87344C9E61}"/>
                  </a:ext>
                </a:extLst>
              </p:cNvPr>
              <p:cNvSpPr txBox="1">
                <a:spLocks noRot="1" noChangeAspect="1" noMove="1" noResize="1" noEditPoints="1" noAdjustHandles="1" noChangeArrowheads="1" noChangeShapeType="1" noTextEdit="1"/>
              </p:cNvSpPr>
              <p:nvPr/>
            </p:nvSpPr>
            <p:spPr>
              <a:xfrm>
                <a:off x="0" y="521500"/>
                <a:ext cx="12192000" cy="1015069"/>
              </a:xfrm>
              <a:prstGeom prst="rect">
                <a:avLst/>
              </a:prstGeom>
              <a:blipFill>
                <a:blip r:embed="rId3"/>
                <a:stretch>
                  <a:fillRect l="-500" t="-3614" b="-472289"/>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C8DF5F7-D47A-1951-915D-D67D14C1420E}"/>
              </a:ext>
            </a:extLst>
          </p:cNvPr>
          <p:cNvSpPr txBox="1"/>
          <p:nvPr/>
        </p:nvSpPr>
        <p:spPr>
          <a:xfrm>
            <a:off x="-1" y="6199566"/>
            <a:ext cx="8727311" cy="646331"/>
          </a:xfrm>
          <a:prstGeom prst="rect">
            <a:avLst/>
          </a:prstGeom>
          <a:noFill/>
        </p:spPr>
        <p:txBody>
          <a:bodyPr wrap="square">
            <a:spAutoFit/>
          </a:bodyPr>
          <a:lstStyle/>
          <a:p>
            <a:r>
              <a:rPr lang="en-US">
                <a:hlinkClick r:id="rId4"/>
              </a:rPr>
              <a:t>Rabin, M. (1993) Incorporating Fairness into Game Theory and Economics, in: American Economic Review, Vol. 83, No. 5, S. 1281-1302.</a:t>
            </a:r>
            <a:endParaRPr lang="de-DE"/>
          </a:p>
        </p:txBody>
      </p:sp>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9A4E74BB-C84F-42D4-B7EA-3A1CA353DD3B}"/>
                  </a:ext>
                </a:extLst>
              </p14:cNvPr>
              <p14:cNvContentPartPr/>
              <p14:nvPr/>
            </p14:nvContentPartPr>
            <p14:xfrm>
              <a:off x="851339" y="1945223"/>
              <a:ext cx="23040" cy="13680"/>
            </p14:xfrm>
          </p:contentPart>
        </mc:Choice>
        <mc:Fallback>
          <p:pic>
            <p:nvPicPr>
              <p:cNvPr id="10" name="Freihand 9">
                <a:extLst>
                  <a:ext uri="{FF2B5EF4-FFF2-40B4-BE49-F238E27FC236}">
                    <a16:creationId xmlns:a16="http://schemas.microsoft.com/office/drawing/2014/main" id="{9A4E74BB-C84F-42D4-B7EA-3A1CA353DD3B}"/>
                  </a:ext>
                </a:extLst>
              </p:cNvPr>
              <p:cNvPicPr/>
              <p:nvPr/>
            </p:nvPicPr>
            <p:blipFill>
              <a:blip r:embed="rId6"/>
              <a:stretch>
                <a:fillRect/>
              </a:stretch>
            </p:blipFill>
            <p:spPr>
              <a:xfrm>
                <a:off x="847019" y="1940903"/>
                <a:ext cx="3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3C75D6BB-5078-41A0-8508-F3BE0100778C}"/>
                  </a:ext>
                </a:extLst>
              </p14:cNvPr>
              <p14:cNvContentPartPr/>
              <p14:nvPr/>
            </p14:nvContentPartPr>
            <p14:xfrm>
              <a:off x="835139" y="1945223"/>
              <a:ext cx="63360" cy="97560"/>
            </p14:xfrm>
          </p:contentPart>
        </mc:Choice>
        <mc:Fallback>
          <p:pic>
            <p:nvPicPr>
              <p:cNvPr id="11" name="Freihand 10">
                <a:extLst>
                  <a:ext uri="{FF2B5EF4-FFF2-40B4-BE49-F238E27FC236}">
                    <a16:creationId xmlns:a16="http://schemas.microsoft.com/office/drawing/2014/main" id="{3C75D6BB-5078-41A0-8508-F3BE0100778C}"/>
                  </a:ext>
                </a:extLst>
              </p:cNvPr>
              <p:cNvPicPr/>
              <p:nvPr/>
            </p:nvPicPr>
            <p:blipFill>
              <a:blip r:embed="rId8"/>
              <a:stretch>
                <a:fillRect/>
              </a:stretch>
            </p:blipFill>
            <p:spPr>
              <a:xfrm>
                <a:off x="830819" y="1940903"/>
                <a:ext cx="72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160599F9-E6F5-483A-A4DC-63A822047C96}"/>
                  </a:ext>
                </a:extLst>
              </p14:cNvPr>
              <p14:cNvContentPartPr/>
              <p14:nvPr/>
            </p14:nvContentPartPr>
            <p14:xfrm>
              <a:off x="768899" y="1871783"/>
              <a:ext cx="137880" cy="84600"/>
            </p14:xfrm>
          </p:contentPart>
        </mc:Choice>
        <mc:Fallback>
          <p:pic>
            <p:nvPicPr>
              <p:cNvPr id="12" name="Freihand 11">
                <a:extLst>
                  <a:ext uri="{FF2B5EF4-FFF2-40B4-BE49-F238E27FC236}">
                    <a16:creationId xmlns:a16="http://schemas.microsoft.com/office/drawing/2014/main" id="{160599F9-E6F5-483A-A4DC-63A822047C96}"/>
                  </a:ext>
                </a:extLst>
              </p:cNvPr>
              <p:cNvPicPr/>
              <p:nvPr/>
            </p:nvPicPr>
            <p:blipFill>
              <a:blip r:embed="rId10"/>
              <a:stretch>
                <a:fillRect/>
              </a:stretch>
            </p:blipFill>
            <p:spPr>
              <a:xfrm>
                <a:off x="764579" y="1867463"/>
                <a:ext cx="146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30605C83-352B-4B52-82A7-ACC9DB0FEF6F}"/>
                  </a:ext>
                </a:extLst>
              </p14:cNvPr>
              <p14:cNvContentPartPr/>
              <p14:nvPr/>
            </p14:nvContentPartPr>
            <p14:xfrm>
              <a:off x="983459" y="2003543"/>
              <a:ext cx="4680" cy="97200"/>
            </p14:xfrm>
          </p:contentPart>
        </mc:Choice>
        <mc:Fallback>
          <p:pic>
            <p:nvPicPr>
              <p:cNvPr id="14" name="Freihand 13">
                <a:extLst>
                  <a:ext uri="{FF2B5EF4-FFF2-40B4-BE49-F238E27FC236}">
                    <a16:creationId xmlns:a16="http://schemas.microsoft.com/office/drawing/2014/main" id="{30605C83-352B-4B52-82A7-ACC9DB0FEF6F}"/>
                  </a:ext>
                </a:extLst>
              </p:cNvPr>
              <p:cNvPicPr/>
              <p:nvPr/>
            </p:nvPicPr>
            <p:blipFill>
              <a:blip r:embed="rId12"/>
              <a:stretch>
                <a:fillRect/>
              </a:stretch>
            </p:blipFill>
            <p:spPr>
              <a:xfrm>
                <a:off x="979139" y="1999223"/>
                <a:ext cx="13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83BA2A89-EFD8-4D75-8B9D-D81986FCA1F2}"/>
                  </a:ext>
                </a:extLst>
              </p14:cNvPr>
              <p14:cNvContentPartPr/>
              <p14:nvPr/>
            </p14:nvContentPartPr>
            <p14:xfrm>
              <a:off x="938819" y="1995623"/>
              <a:ext cx="113760" cy="9720"/>
            </p14:xfrm>
          </p:contentPart>
        </mc:Choice>
        <mc:Fallback>
          <p:pic>
            <p:nvPicPr>
              <p:cNvPr id="15" name="Freihand 14">
                <a:extLst>
                  <a:ext uri="{FF2B5EF4-FFF2-40B4-BE49-F238E27FC236}">
                    <a16:creationId xmlns:a16="http://schemas.microsoft.com/office/drawing/2014/main" id="{83BA2A89-EFD8-4D75-8B9D-D81986FCA1F2}"/>
                  </a:ext>
                </a:extLst>
              </p:cNvPr>
              <p:cNvPicPr/>
              <p:nvPr/>
            </p:nvPicPr>
            <p:blipFill>
              <a:blip r:embed="rId14"/>
              <a:stretch>
                <a:fillRect/>
              </a:stretch>
            </p:blipFill>
            <p:spPr>
              <a:xfrm>
                <a:off x="934499" y="1991303"/>
                <a:ext cx="122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DAE662CA-FDCC-4D36-98F2-4195DDA2F23E}"/>
                  </a:ext>
                </a:extLst>
              </p14:cNvPr>
              <p14:cNvContentPartPr/>
              <p14:nvPr/>
            </p14:nvContentPartPr>
            <p14:xfrm>
              <a:off x="1057259" y="1976543"/>
              <a:ext cx="62640" cy="119160"/>
            </p14:xfrm>
          </p:contentPart>
        </mc:Choice>
        <mc:Fallback>
          <p:pic>
            <p:nvPicPr>
              <p:cNvPr id="16" name="Freihand 15">
                <a:extLst>
                  <a:ext uri="{FF2B5EF4-FFF2-40B4-BE49-F238E27FC236}">
                    <a16:creationId xmlns:a16="http://schemas.microsoft.com/office/drawing/2014/main" id="{DAE662CA-FDCC-4D36-98F2-4195DDA2F23E}"/>
                  </a:ext>
                </a:extLst>
              </p:cNvPr>
              <p:cNvPicPr/>
              <p:nvPr/>
            </p:nvPicPr>
            <p:blipFill>
              <a:blip r:embed="rId16"/>
              <a:stretch>
                <a:fillRect/>
              </a:stretch>
            </p:blipFill>
            <p:spPr>
              <a:xfrm>
                <a:off x="1052939" y="1972223"/>
                <a:ext cx="71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3C9EDEDA-B42D-456B-9627-EFF98901E56E}"/>
                  </a:ext>
                </a:extLst>
              </p14:cNvPr>
              <p14:cNvContentPartPr/>
              <p14:nvPr/>
            </p14:nvContentPartPr>
            <p14:xfrm>
              <a:off x="1180739" y="2029823"/>
              <a:ext cx="99000" cy="65520"/>
            </p14:xfrm>
          </p:contentPart>
        </mc:Choice>
        <mc:Fallback>
          <p:pic>
            <p:nvPicPr>
              <p:cNvPr id="17" name="Freihand 16">
                <a:extLst>
                  <a:ext uri="{FF2B5EF4-FFF2-40B4-BE49-F238E27FC236}">
                    <a16:creationId xmlns:a16="http://schemas.microsoft.com/office/drawing/2014/main" id="{3C9EDEDA-B42D-456B-9627-EFF98901E56E}"/>
                  </a:ext>
                </a:extLst>
              </p:cNvPr>
              <p:cNvPicPr/>
              <p:nvPr/>
            </p:nvPicPr>
            <p:blipFill>
              <a:blip r:embed="rId18"/>
              <a:stretch>
                <a:fillRect/>
              </a:stretch>
            </p:blipFill>
            <p:spPr>
              <a:xfrm>
                <a:off x="1176419" y="2025503"/>
                <a:ext cx="107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CD320542-1A07-4938-9694-0AF85F460EA2}"/>
                  </a:ext>
                </a:extLst>
              </p14:cNvPr>
              <p14:cNvContentPartPr/>
              <p14:nvPr/>
            </p14:nvContentPartPr>
            <p14:xfrm>
              <a:off x="1346699" y="2021543"/>
              <a:ext cx="103320" cy="127440"/>
            </p14:xfrm>
          </p:contentPart>
        </mc:Choice>
        <mc:Fallback>
          <p:pic>
            <p:nvPicPr>
              <p:cNvPr id="18" name="Freihand 17">
                <a:extLst>
                  <a:ext uri="{FF2B5EF4-FFF2-40B4-BE49-F238E27FC236}">
                    <a16:creationId xmlns:a16="http://schemas.microsoft.com/office/drawing/2014/main" id="{CD320542-1A07-4938-9694-0AF85F460EA2}"/>
                  </a:ext>
                </a:extLst>
              </p:cNvPr>
              <p:cNvPicPr/>
              <p:nvPr/>
            </p:nvPicPr>
            <p:blipFill>
              <a:blip r:embed="rId20"/>
              <a:stretch>
                <a:fillRect/>
              </a:stretch>
            </p:blipFill>
            <p:spPr>
              <a:xfrm>
                <a:off x="1342379" y="2017223"/>
                <a:ext cx="111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8DC8D551-5BAC-419F-BCCB-706CF572A57B}"/>
                  </a:ext>
                </a:extLst>
              </p14:cNvPr>
              <p14:cNvContentPartPr/>
              <p14:nvPr/>
            </p14:nvContentPartPr>
            <p14:xfrm>
              <a:off x="1468379" y="2034143"/>
              <a:ext cx="154440" cy="52200"/>
            </p14:xfrm>
          </p:contentPart>
        </mc:Choice>
        <mc:Fallback>
          <p:pic>
            <p:nvPicPr>
              <p:cNvPr id="19" name="Freihand 18">
                <a:extLst>
                  <a:ext uri="{FF2B5EF4-FFF2-40B4-BE49-F238E27FC236}">
                    <a16:creationId xmlns:a16="http://schemas.microsoft.com/office/drawing/2014/main" id="{8DC8D551-5BAC-419F-BCCB-706CF572A57B}"/>
                  </a:ext>
                </a:extLst>
              </p:cNvPr>
              <p:cNvPicPr/>
              <p:nvPr/>
            </p:nvPicPr>
            <p:blipFill>
              <a:blip r:embed="rId22"/>
              <a:stretch>
                <a:fillRect/>
              </a:stretch>
            </p:blipFill>
            <p:spPr>
              <a:xfrm>
                <a:off x="1464059" y="2029823"/>
                <a:ext cx="163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97792AD9-9C5A-4CAA-92DE-693C6C9D23D7}"/>
                  </a:ext>
                </a:extLst>
              </p14:cNvPr>
              <p14:cNvContentPartPr/>
              <p14:nvPr/>
            </p14:nvContentPartPr>
            <p14:xfrm>
              <a:off x="1630739" y="2012543"/>
              <a:ext cx="126000" cy="70920"/>
            </p14:xfrm>
          </p:contentPart>
        </mc:Choice>
        <mc:Fallback>
          <p:pic>
            <p:nvPicPr>
              <p:cNvPr id="20" name="Freihand 19">
                <a:extLst>
                  <a:ext uri="{FF2B5EF4-FFF2-40B4-BE49-F238E27FC236}">
                    <a16:creationId xmlns:a16="http://schemas.microsoft.com/office/drawing/2014/main" id="{97792AD9-9C5A-4CAA-92DE-693C6C9D23D7}"/>
                  </a:ext>
                </a:extLst>
              </p:cNvPr>
              <p:cNvPicPr/>
              <p:nvPr/>
            </p:nvPicPr>
            <p:blipFill>
              <a:blip r:embed="rId24"/>
              <a:stretch>
                <a:fillRect/>
              </a:stretch>
            </p:blipFill>
            <p:spPr>
              <a:xfrm>
                <a:off x="1626419" y="2008223"/>
                <a:ext cx="134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4E89876A-1A4F-47D4-ACB2-1387A283579F}"/>
                  </a:ext>
                </a:extLst>
              </p14:cNvPr>
              <p14:cNvContentPartPr/>
              <p14:nvPr/>
            </p14:nvContentPartPr>
            <p14:xfrm>
              <a:off x="1824419" y="2029103"/>
              <a:ext cx="179280" cy="43920"/>
            </p14:xfrm>
          </p:contentPart>
        </mc:Choice>
        <mc:Fallback>
          <p:pic>
            <p:nvPicPr>
              <p:cNvPr id="21" name="Freihand 20">
                <a:extLst>
                  <a:ext uri="{FF2B5EF4-FFF2-40B4-BE49-F238E27FC236}">
                    <a16:creationId xmlns:a16="http://schemas.microsoft.com/office/drawing/2014/main" id="{4E89876A-1A4F-47D4-ACB2-1387A283579F}"/>
                  </a:ext>
                </a:extLst>
              </p:cNvPr>
              <p:cNvPicPr/>
              <p:nvPr/>
            </p:nvPicPr>
            <p:blipFill>
              <a:blip r:embed="rId26"/>
              <a:stretch>
                <a:fillRect/>
              </a:stretch>
            </p:blipFill>
            <p:spPr>
              <a:xfrm>
                <a:off x="1820099" y="2024783"/>
                <a:ext cx="187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EF8E59B2-2361-4085-9A8C-7A590B269980}"/>
                  </a:ext>
                </a:extLst>
              </p14:cNvPr>
              <p14:cNvContentPartPr/>
              <p14:nvPr/>
            </p14:nvContentPartPr>
            <p14:xfrm>
              <a:off x="1960859" y="2026583"/>
              <a:ext cx="10800" cy="8280"/>
            </p14:xfrm>
          </p:contentPart>
        </mc:Choice>
        <mc:Fallback>
          <p:pic>
            <p:nvPicPr>
              <p:cNvPr id="23" name="Freihand 22">
                <a:extLst>
                  <a:ext uri="{FF2B5EF4-FFF2-40B4-BE49-F238E27FC236}">
                    <a16:creationId xmlns:a16="http://schemas.microsoft.com/office/drawing/2014/main" id="{EF8E59B2-2361-4085-9A8C-7A590B269980}"/>
                  </a:ext>
                </a:extLst>
              </p:cNvPr>
              <p:cNvPicPr/>
              <p:nvPr/>
            </p:nvPicPr>
            <p:blipFill>
              <a:blip r:embed="rId28"/>
              <a:stretch>
                <a:fillRect/>
              </a:stretch>
            </p:blipFill>
            <p:spPr>
              <a:xfrm>
                <a:off x="1956539" y="2022263"/>
                <a:ext cx="19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DC185A1E-0DDB-4F11-9736-4A96ECA9EE52}"/>
                  </a:ext>
                </a:extLst>
              </p14:cNvPr>
              <p14:cNvContentPartPr/>
              <p14:nvPr/>
            </p14:nvContentPartPr>
            <p14:xfrm>
              <a:off x="1925579" y="2013263"/>
              <a:ext cx="142920" cy="69480"/>
            </p14:xfrm>
          </p:contentPart>
        </mc:Choice>
        <mc:Fallback>
          <p:pic>
            <p:nvPicPr>
              <p:cNvPr id="24" name="Freihand 23">
                <a:extLst>
                  <a:ext uri="{FF2B5EF4-FFF2-40B4-BE49-F238E27FC236}">
                    <a16:creationId xmlns:a16="http://schemas.microsoft.com/office/drawing/2014/main" id="{DC185A1E-0DDB-4F11-9736-4A96ECA9EE52}"/>
                  </a:ext>
                </a:extLst>
              </p:cNvPr>
              <p:cNvPicPr/>
              <p:nvPr/>
            </p:nvPicPr>
            <p:blipFill>
              <a:blip r:embed="rId30"/>
              <a:stretch>
                <a:fillRect/>
              </a:stretch>
            </p:blipFill>
            <p:spPr>
              <a:xfrm>
                <a:off x="1921259" y="2008943"/>
                <a:ext cx="151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CED787E3-6B72-4CE3-B1FA-DB1877D13BAF}"/>
                  </a:ext>
                </a:extLst>
              </p14:cNvPr>
              <p14:cNvContentPartPr/>
              <p14:nvPr/>
            </p14:nvContentPartPr>
            <p14:xfrm>
              <a:off x="2085059" y="2013983"/>
              <a:ext cx="74160" cy="61200"/>
            </p14:xfrm>
          </p:contentPart>
        </mc:Choice>
        <mc:Fallback>
          <p:pic>
            <p:nvPicPr>
              <p:cNvPr id="25" name="Freihand 24">
                <a:extLst>
                  <a:ext uri="{FF2B5EF4-FFF2-40B4-BE49-F238E27FC236}">
                    <a16:creationId xmlns:a16="http://schemas.microsoft.com/office/drawing/2014/main" id="{CED787E3-6B72-4CE3-B1FA-DB1877D13BAF}"/>
                  </a:ext>
                </a:extLst>
              </p:cNvPr>
              <p:cNvPicPr/>
              <p:nvPr/>
            </p:nvPicPr>
            <p:blipFill>
              <a:blip r:embed="rId32"/>
              <a:stretch>
                <a:fillRect/>
              </a:stretch>
            </p:blipFill>
            <p:spPr>
              <a:xfrm>
                <a:off x="2080739" y="2009663"/>
                <a:ext cx="82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4C83BC36-6A91-4D95-974F-596465E3286D}"/>
                  </a:ext>
                </a:extLst>
              </p14:cNvPr>
              <p14:cNvContentPartPr/>
              <p14:nvPr/>
            </p14:nvContentPartPr>
            <p14:xfrm>
              <a:off x="2267219" y="2009303"/>
              <a:ext cx="120240" cy="125280"/>
            </p14:xfrm>
          </p:contentPart>
        </mc:Choice>
        <mc:Fallback>
          <p:pic>
            <p:nvPicPr>
              <p:cNvPr id="26" name="Freihand 25">
                <a:extLst>
                  <a:ext uri="{FF2B5EF4-FFF2-40B4-BE49-F238E27FC236}">
                    <a16:creationId xmlns:a16="http://schemas.microsoft.com/office/drawing/2014/main" id="{4C83BC36-6A91-4D95-974F-596465E3286D}"/>
                  </a:ext>
                </a:extLst>
              </p:cNvPr>
              <p:cNvPicPr/>
              <p:nvPr/>
            </p:nvPicPr>
            <p:blipFill>
              <a:blip r:embed="rId34"/>
              <a:stretch>
                <a:fillRect/>
              </a:stretch>
            </p:blipFill>
            <p:spPr>
              <a:xfrm>
                <a:off x="2262899" y="2004983"/>
                <a:ext cx="128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0DE22DC7-FF7A-407E-9A27-B07428946E64}"/>
                  </a:ext>
                </a:extLst>
              </p14:cNvPr>
              <p14:cNvContentPartPr/>
              <p14:nvPr/>
            </p14:nvContentPartPr>
            <p14:xfrm>
              <a:off x="2400419" y="1998863"/>
              <a:ext cx="103320" cy="64800"/>
            </p14:xfrm>
          </p:contentPart>
        </mc:Choice>
        <mc:Fallback>
          <p:pic>
            <p:nvPicPr>
              <p:cNvPr id="27" name="Freihand 26">
                <a:extLst>
                  <a:ext uri="{FF2B5EF4-FFF2-40B4-BE49-F238E27FC236}">
                    <a16:creationId xmlns:a16="http://schemas.microsoft.com/office/drawing/2014/main" id="{0DE22DC7-FF7A-407E-9A27-B07428946E64}"/>
                  </a:ext>
                </a:extLst>
              </p:cNvPr>
              <p:cNvPicPr/>
              <p:nvPr/>
            </p:nvPicPr>
            <p:blipFill>
              <a:blip r:embed="rId36"/>
              <a:stretch>
                <a:fillRect/>
              </a:stretch>
            </p:blipFill>
            <p:spPr>
              <a:xfrm>
                <a:off x="2396099" y="1994543"/>
                <a:ext cx="111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FC9562D6-86A5-4F2C-A72D-8D5A6D0D2CFF}"/>
                  </a:ext>
                </a:extLst>
              </p14:cNvPr>
              <p14:cNvContentPartPr/>
              <p14:nvPr/>
            </p14:nvContentPartPr>
            <p14:xfrm>
              <a:off x="2494019" y="1991663"/>
              <a:ext cx="65160" cy="54720"/>
            </p14:xfrm>
          </p:contentPart>
        </mc:Choice>
        <mc:Fallback>
          <p:pic>
            <p:nvPicPr>
              <p:cNvPr id="28" name="Freihand 27">
                <a:extLst>
                  <a:ext uri="{FF2B5EF4-FFF2-40B4-BE49-F238E27FC236}">
                    <a16:creationId xmlns:a16="http://schemas.microsoft.com/office/drawing/2014/main" id="{FC9562D6-86A5-4F2C-A72D-8D5A6D0D2CFF}"/>
                  </a:ext>
                </a:extLst>
              </p:cNvPr>
              <p:cNvPicPr/>
              <p:nvPr/>
            </p:nvPicPr>
            <p:blipFill>
              <a:blip r:embed="rId38"/>
              <a:stretch>
                <a:fillRect/>
              </a:stretch>
            </p:blipFill>
            <p:spPr>
              <a:xfrm>
                <a:off x="2489699" y="1987343"/>
                <a:ext cx="738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0" name="Freihand 29">
                <a:extLst>
                  <a:ext uri="{FF2B5EF4-FFF2-40B4-BE49-F238E27FC236}">
                    <a16:creationId xmlns:a16="http://schemas.microsoft.com/office/drawing/2014/main" id="{6CECCDD1-2D9F-4C81-993B-5EA58C7D8172}"/>
                  </a:ext>
                </a:extLst>
              </p14:cNvPr>
              <p14:cNvContentPartPr/>
              <p14:nvPr/>
            </p14:nvContentPartPr>
            <p14:xfrm>
              <a:off x="2571779" y="1928663"/>
              <a:ext cx="167760" cy="159120"/>
            </p14:xfrm>
          </p:contentPart>
        </mc:Choice>
        <mc:Fallback>
          <p:pic>
            <p:nvPicPr>
              <p:cNvPr id="30" name="Freihand 29">
                <a:extLst>
                  <a:ext uri="{FF2B5EF4-FFF2-40B4-BE49-F238E27FC236}">
                    <a16:creationId xmlns:a16="http://schemas.microsoft.com/office/drawing/2014/main" id="{6CECCDD1-2D9F-4C81-993B-5EA58C7D8172}"/>
                  </a:ext>
                </a:extLst>
              </p:cNvPr>
              <p:cNvPicPr/>
              <p:nvPr/>
            </p:nvPicPr>
            <p:blipFill>
              <a:blip r:embed="rId40"/>
              <a:stretch>
                <a:fillRect/>
              </a:stretch>
            </p:blipFill>
            <p:spPr>
              <a:xfrm>
                <a:off x="2567459" y="1924343"/>
                <a:ext cx="176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C5C10746-A175-40AD-A106-B61D15A5CACD}"/>
                  </a:ext>
                </a:extLst>
              </p14:cNvPr>
              <p14:cNvContentPartPr/>
              <p14:nvPr/>
            </p14:nvContentPartPr>
            <p14:xfrm>
              <a:off x="2671859" y="1887263"/>
              <a:ext cx="21240" cy="12600"/>
            </p14:xfrm>
          </p:contentPart>
        </mc:Choice>
        <mc:Fallback>
          <p:pic>
            <p:nvPicPr>
              <p:cNvPr id="31" name="Freihand 30">
                <a:extLst>
                  <a:ext uri="{FF2B5EF4-FFF2-40B4-BE49-F238E27FC236}">
                    <a16:creationId xmlns:a16="http://schemas.microsoft.com/office/drawing/2014/main" id="{C5C10746-A175-40AD-A106-B61D15A5CACD}"/>
                  </a:ext>
                </a:extLst>
              </p:cNvPr>
              <p:cNvPicPr/>
              <p:nvPr/>
            </p:nvPicPr>
            <p:blipFill>
              <a:blip r:embed="rId42"/>
              <a:stretch>
                <a:fillRect/>
              </a:stretch>
            </p:blipFill>
            <p:spPr>
              <a:xfrm>
                <a:off x="2667539" y="1882943"/>
                <a:ext cx="29880" cy="21240"/>
              </a:xfrm>
              <a:prstGeom prst="rect">
                <a:avLst/>
              </a:prstGeom>
            </p:spPr>
          </p:pic>
        </mc:Fallback>
      </mc:AlternateContent>
      <p:grpSp>
        <p:nvGrpSpPr>
          <p:cNvPr id="40" name="Gruppieren 39">
            <a:extLst>
              <a:ext uri="{FF2B5EF4-FFF2-40B4-BE49-F238E27FC236}">
                <a16:creationId xmlns:a16="http://schemas.microsoft.com/office/drawing/2014/main" id="{ADA65707-A70D-4708-A01D-A467B46E0F99}"/>
              </a:ext>
            </a:extLst>
          </p:cNvPr>
          <p:cNvGrpSpPr/>
          <p:nvPr/>
        </p:nvGrpSpPr>
        <p:grpSpPr>
          <a:xfrm>
            <a:off x="2889659" y="1867103"/>
            <a:ext cx="996480" cy="243720"/>
            <a:chOff x="2889659" y="1867103"/>
            <a:chExt cx="996480" cy="243720"/>
          </a:xfrm>
        </p:grpSpPr>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663F0788-4E44-42A3-BFEB-94C3234DB024}"/>
                    </a:ext>
                  </a:extLst>
                </p14:cNvPr>
                <p14:cNvContentPartPr/>
                <p14:nvPr/>
              </p14:nvContentPartPr>
              <p14:xfrm>
                <a:off x="2889659" y="1884023"/>
                <a:ext cx="155520" cy="226800"/>
              </p14:xfrm>
            </p:contentPart>
          </mc:Choice>
          <mc:Fallback>
            <p:pic>
              <p:nvPicPr>
                <p:cNvPr id="33" name="Freihand 32">
                  <a:extLst>
                    <a:ext uri="{FF2B5EF4-FFF2-40B4-BE49-F238E27FC236}">
                      <a16:creationId xmlns:a16="http://schemas.microsoft.com/office/drawing/2014/main" id="{663F0788-4E44-42A3-BFEB-94C3234DB024}"/>
                    </a:ext>
                  </a:extLst>
                </p:cNvPr>
                <p:cNvPicPr/>
                <p:nvPr/>
              </p:nvPicPr>
              <p:blipFill>
                <a:blip r:embed="rId44"/>
                <a:stretch>
                  <a:fillRect/>
                </a:stretch>
              </p:blipFill>
              <p:spPr>
                <a:xfrm>
                  <a:off x="2885339" y="1879703"/>
                  <a:ext cx="1641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2199D55-D687-4D3B-8431-AA5956782849}"/>
                    </a:ext>
                  </a:extLst>
                </p14:cNvPr>
                <p14:cNvContentPartPr/>
                <p14:nvPr/>
              </p14:nvContentPartPr>
              <p14:xfrm>
                <a:off x="3051299" y="1985903"/>
                <a:ext cx="268920" cy="30960"/>
              </p14:xfrm>
            </p:contentPart>
          </mc:Choice>
          <mc:Fallback>
            <p:pic>
              <p:nvPicPr>
                <p:cNvPr id="34" name="Freihand 33">
                  <a:extLst>
                    <a:ext uri="{FF2B5EF4-FFF2-40B4-BE49-F238E27FC236}">
                      <a16:creationId xmlns:a16="http://schemas.microsoft.com/office/drawing/2014/main" id="{82199D55-D687-4D3B-8431-AA5956782849}"/>
                    </a:ext>
                  </a:extLst>
                </p:cNvPr>
                <p:cNvPicPr/>
                <p:nvPr/>
              </p:nvPicPr>
              <p:blipFill>
                <a:blip r:embed="rId46"/>
                <a:stretch>
                  <a:fillRect/>
                </a:stretch>
              </p:blipFill>
              <p:spPr>
                <a:xfrm>
                  <a:off x="3046979" y="1981583"/>
                  <a:ext cx="277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EAE973B8-D7A8-42E3-ACA0-8884C4958D4A}"/>
                    </a:ext>
                  </a:extLst>
                </p14:cNvPr>
                <p14:cNvContentPartPr/>
                <p14:nvPr/>
              </p14:nvContentPartPr>
              <p14:xfrm>
                <a:off x="3414899" y="1867103"/>
                <a:ext cx="120960" cy="145800"/>
              </p14:xfrm>
            </p:contentPart>
          </mc:Choice>
          <mc:Fallback>
            <p:pic>
              <p:nvPicPr>
                <p:cNvPr id="35" name="Freihand 34">
                  <a:extLst>
                    <a:ext uri="{FF2B5EF4-FFF2-40B4-BE49-F238E27FC236}">
                      <a16:creationId xmlns:a16="http://schemas.microsoft.com/office/drawing/2014/main" id="{EAE973B8-D7A8-42E3-ACA0-8884C4958D4A}"/>
                    </a:ext>
                  </a:extLst>
                </p:cNvPr>
                <p:cNvPicPr/>
                <p:nvPr/>
              </p:nvPicPr>
              <p:blipFill>
                <a:blip r:embed="rId48"/>
                <a:stretch>
                  <a:fillRect/>
                </a:stretch>
              </p:blipFill>
              <p:spPr>
                <a:xfrm>
                  <a:off x="3410579" y="1862783"/>
                  <a:ext cx="129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353E9770-0987-4234-92BE-32BCD4C3A09D}"/>
                    </a:ext>
                  </a:extLst>
                </p14:cNvPr>
                <p14:cNvContentPartPr/>
                <p14:nvPr/>
              </p14:nvContentPartPr>
              <p14:xfrm>
                <a:off x="3542339" y="1929023"/>
                <a:ext cx="81000" cy="70920"/>
              </p14:xfrm>
            </p:contentPart>
          </mc:Choice>
          <mc:Fallback>
            <p:pic>
              <p:nvPicPr>
                <p:cNvPr id="36" name="Freihand 35">
                  <a:extLst>
                    <a:ext uri="{FF2B5EF4-FFF2-40B4-BE49-F238E27FC236}">
                      <a16:creationId xmlns:a16="http://schemas.microsoft.com/office/drawing/2014/main" id="{353E9770-0987-4234-92BE-32BCD4C3A09D}"/>
                    </a:ext>
                  </a:extLst>
                </p:cNvPr>
                <p:cNvPicPr/>
                <p:nvPr/>
              </p:nvPicPr>
              <p:blipFill>
                <a:blip r:embed="rId50"/>
                <a:stretch>
                  <a:fillRect/>
                </a:stretch>
              </p:blipFill>
              <p:spPr>
                <a:xfrm>
                  <a:off x="3538019" y="1924703"/>
                  <a:ext cx="89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1960FC00-D660-48E6-97F4-0D63941FB040}"/>
                    </a:ext>
                  </a:extLst>
                </p14:cNvPr>
                <p14:cNvContentPartPr/>
                <p14:nvPr/>
              </p14:nvContentPartPr>
              <p14:xfrm>
                <a:off x="3606059" y="1936943"/>
                <a:ext cx="81000" cy="68760"/>
              </p14:xfrm>
            </p:contentPart>
          </mc:Choice>
          <mc:Fallback>
            <p:pic>
              <p:nvPicPr>
                <p:cNvPr id="37" name="Freihand 36">
                  <a:extLst>
                    <a:ext uri="{FF2B5EF4-FFF2-40B4-BE49-F238E27FC236}">
                      <a16:creationId xmlns:a16="http://schemas.microsoft.com/office/drawing/2014/main" id="{1960FC00-D660-48E6-97F4-0D63941FB040}"/>
                    </a:ext>
                  </a:extLst>
                </p:cNvPr>
                <p:cNvPicPr/>
                <p:nvPr/>
              </p:nvPicPr>
              <p:blipFill>
                <a:blip r:embed="rId52"/>
                <a:stretch>
                  <a:fillRect/>
                </a:stretch>
              </p:blipFill>
              <p:spPr>
                <a:xfrm>
                  <a:off x="3601739" y="1932623"/>
                  <a:ext cx="89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6FEAD949-1172-4BA2-9D90-9103334F889C}"/>
                    </a:ext>
                  </a:extLst>
                </p14:cNvPr>
                <p14:cNvContentPartPr/>
                <p14:nvPr/>
              </p14:nvContentPartPr>
              <p14:xfrm>
                <a:off x="3694259" y="1879343"/>
                <a:ext cx="98280" cy="119880"/>
              </p14:xfrm>
            </p:contentPart>
          </mc:Choice>
          <mc:Fallback>
            <p:pic>
              <p:nvPicPr>
                <p:cNvPr id="38" name="Freihand 37">
                  <a:extLst>
                    <a:ext uri="{FF2B5EF4-FFF2-40B4-BE49-F238E27FC236}">
                      <a16:creationId xmlns:a16="http://schemas.microsoft.com/office/drawing/2014/main" id="{6FEAD949-1172-4BA2-9D90-9103334F889C}"/>
                    </a:ext>
                  </a:extLst>
                </p:cNvPr>
                <p:cNvPicPr/>
                <p:nvPr/>
              </p:nvPicPr>
              <p:blipFill>
                <a:blip r:embed="rId54"/>
                <a:stretch>
                  <a:fillRect/>
                </a:stretch>
              </p:blipFill>
              <p:spPr>
                <a:xfrm>
                  <a:off x="3689939" y="1875023"/>
                  <a:ext cx="106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88435D89-FB6D-46E8-9327-F4881751B665}"/>
                    </a:ext>
                  </a:extLst>
                </p14:cNvPr>
                <p14:cNvContentPartPr/>
                <p14:nvPr/>
              </p14:nvContentPartPr>
              <p14:xfrm>
                <a:off x="3802619" y="1913543"/>
                <a:ext cx="83520" cy="100440"/>
              </p14:xfrm>
            </p:contentPart>
          </mc:Choice>
          <mc:Fallback>
            <p:pic>
              <p:nvPicPr>
                <p:cNvPr id="39" name="Freihand 38">
                  <a:extLst>
                    <a:ext uri="{FF2B5EF4-FFF2-40B4-BE49-F238E27FC236}">
                      <a16:creationId xmlns:a16="http://schemas.microsoft.com/office/drawing/2014/main" id="{88435D89-FB6D-46E8-9327-F4881751B665}"/>
                    </a:ext>
                  </a:extLst>
                </p:cNvPr>
                <p:cNvPicPr/>
                <p:nvPr/>
              </p:nvPicPr>
              <p:blipFill>
                <a:blip r:embed="rId56"/>
                <a:stretch>
                  <a:fillRect/>
                </a:stretch>
              </p:blipFill>
              <p:spPr>
                <a:xfrm>
                  <a:off x="3798299" y="1909223"/>
                  <a:ext cx="92160" cy="109080"/>
                </a:xfrm>
                <a:prstGeom prst="rect">
                  <a:avLst/>
                </a:prstGeom>
              </p:spPr>
            </p:pic>
          </mc:Fallback>
        </mc:AlternateContent>
      </p:grpSp>
      <p:grpSp>
        <p:nvGrpSpPr>
          <p:cNvPr id="61" name="Gruppieren 60">
            <a:extLst>
              <a:ext uri="{FF2B5EF4-FFF2-40B4-BE49-F238E27FC236}">
                <a16:creationId xmlns:a16="http://schemas.microsoft.com/office/drawing/2014/main" id="{0083F0DC-1E69-41E3-9C1B-5AEF4728456E}"/>
              </a:ext>
            </a:extLst>
          </p:cNvPr>
          <p:cNvGrpSpPr/>
          <p:nvPr/>
        </p:nvGrpSpPr>
        <p:grpSpPr>
          <a:xfrm>
            <a:off x="1228619" y="1097423"/>
            <a:ext cx="2199240" cy="414720"/>
            <a:chOff x="1228619" y="1097423"/>
            <a:chExt cx="2199240" cy="414720"/>
          </a:xfrm>
        </p:grpSpPr>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8327E38C-9AB0-4836-9DF5-F869DF090A29}"/>
                    </a:ext>
                  </a:extLst>
                </p14:cNvPr>
                <p14:cNvContentPartPr/>
                <p14:nvPr/>
              </p14:nvContentPartPr>
              <p14:xfrm>
                <a:off x="1228619" y="1336463"/>
                <a:ext cx="547560" cy="175680"/>
              </p14:xfrm>
            </p:contentPart>
          </mc:Choice>
          <mc:Fallback>
            <p:pic>
              <p:nvPicPr>
                <p:cNvPr id="41" name="Freihand 40">
                  <a:extLst>
                    <a:ext uri="{FF2B5EF4-FFF2-40B4-BE49-F238E27FC236}">
                      <a16:creationId xmlns:a16="http://schemas.microsoft.com/office/drawing/2014/main" id="{8327E38C-9AB0-4836-9DF5-F869DF090A29}"/>
                    </a:ext>
                  </a:extLst>
                </p:cNvPr>
                <p:cNvPicPr/>
                <p:nvPr/>
              </p:nvPicPr>
              <p:blipFill>
                <a:blip r:embed="rId58"/>
                <a:stretch>
                  <a:fillRect/>
                </a:stretch>
              </p:blipFill>
              <p:spPr>
                <a:xfrm>
                  <a:off x="1224299" y="1332143"/>
                  <a:ext cx="5562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99ABAEF7-ABE0-4445-9FD8-E3651C43560A}"/>
                    </a:ext>
                  </a:extLst>
                </p14:cNvPr>
                <p14:cNvContentPartPr/>
                <p14:nvPr/>
              </p14:nvContentPartPr>
              <p14:xfrm>
                <a:off x="1757459" y="1332143"/>
                <a:ext cx="430560" cy="123840"/>
              </p14:xfrm>
            </p:contentPart>
          </mc:Choice>
          <mc:Fallback>
            <p:pic>
              <p:nvPicPr>
                <p:cNvPr id="42" name="Freihand 41">
                  <a:extLst>
                    <a:ext uri="{FF2B5EF4-FFF2-40B4-BE49-F238E27FC236}">
                      <a16:creationId xmlns:a16="http://schemas.microsoft.com/office/drawing/2014/main" id="{99ABAEF7-ABE0-4445-9FD8-E3651C43560A}"/>
                    </a:ext>
                  </a:extLst>
                </p:cNvPr>
                <p:cNvPicPr/>
                <p:nvPr/>
              </p:nvPicPr>
              <p:blipFill>
                <a:blip r:embed="rId60"/>
                <a:stretch>
                  <a:fillRect/>
                </a:stretch>
              </p:blipFill>
              <p:spPr>
                <a:xfrm>
                  <a:off x="1753139" y="1327823"/>
                  <a:ext cx="439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40BCDA5D-34B8-4711-8490-807CFD90AC2A}"/>
                    </a:ext>
                  </a:extLst>
                </p14:cNvPr>
                <p14:cNvContentPartPr/>
                <p14:nvPr/>
              </p14:nvContentPartPr>
              <p14:xfrm>
                <a:off x="1495379" y="1130903"/>
                <a:ext cx="114120" cy="145800"/>
              </p14:xfrm>
            </p:contentPart>
          </mc:Choice>
          <mc:Fallback>
            <p:pic>
              <p:nvPicPr>
                <p:cNvPr id="44" name="Freihand 43">
                  <a:extLst>
                    <a:ext uri="{FF2B5EF4-FFF2-40B4-BE49-F238E27FC236}">
                      <a16:creationId xmlns:a16="http://schemas.microsoft.com/office/drawing/2014/main" id="{40BCDA5D-34B8-4711-8490-807CFD90AC2A}"/>
                    </a:ext>
                  </a:extLst>
                </p:cNvPr>
                <p:cNvPicPr/>
                <p:nvPr/>
              </p:nvPicPr>
              <p:blipFill>
                <a:blip r:embed="rId62"/>
                <a:stretch>
                  <a:fillRect/>
                </a:stretch>
              </p:blipFill>
              <p:spPr>
                <a:xfrm>
                  <a:off x="1491059" y="1126583"/>
                  <a:ext cx="122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C013B03C-EBF1-4E98-804C-4D382319E86B}"/>
                    </a:ext>
                  </a:extLst>
                </p14:cNvPr>
                <p14:cNvContentPartPr/>
                <p14:nvPr/>
              </p14:nvContentPartPr>
              <p14:xfrm>
                <a:off x="1595099" y="1159343"/>
                <a:ext cx="358920" cy="97200"/>
              </p14:xfrm>
            </p:contentPart>
          </mc:Choice>
          <mc:Fallback>
            <p:pic>
              <p:nvPicPr>
                <p:cNvPr id="45" name="Freihand 44">
                  <a:extLst>
                    <a:ext uri="{FF2B5EF4-FFF2-40B4-BE49-F238E27FC236}">
                      <a16:creationId xmlns:a16="http://schemas.microsoft.com/office/drawing/2014/main" id="{C013B03C-EBF1-4E98-804C-4D382319E86B}"/>
                    </a:ext>
                  </a:extLst>
                </p:cNvPr>
                <p:cNvPicPr/>
                <p:nvPr/>
              </p:nvPicPr>
              <p:blipFill>
                <a:blip r:embed="rId64"/>
                <a:stretch>
                  <a:fillRect/>
                </a:stretch>
              </p:blipFill>
              <p:spPr>
                <a:xfrm>
                  <a:off x="1590779" y="1155023"/>
                  <a:ext cx="36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1644BF39-1C85-4208-B7B8-EC1DB7601D0B}"/>
                    </a:ext>
                  </a:extLst>
                </p14:cNvPr>
                <p14:cNvContentPartPr/>
                <p14:nvPr/>
              </p14:nvContentPartPr>
              <p14:xfrm>
                <a:off x="2054099" y="1146383"/>
                <a:ext cx="161280" cy="166320"/>
              </p14:xfrm>
            </p:contentPart>
          </mc:Choice>
          <mc:Fallback>
            <p:pic>
              <p:nvPicPr>
                <p:cNvPr id="47" name="Freihand 46">
                  <a:extLst>
                    <a:ext uri="{FF2B5EF4-FFF2-40B4-BE49-F238E27FC236}">
                      <a16:creationId xmlns:a16="http://schemas.microsoft.com/office/drawing/2014/main" id="{1644BF39-1C85-4208-B7B8-EC1DB7601D0B}"/>
                    </a:ext>
                  </a:extLst>
                </p:cNvPr>
                <p:cNvPicPr/>
                <p:nvPr/>
              </p:nvPicPr>
              <p:blipFill>
                <a:blip r:embed="rId66"/>
                <a:stretch>
                  <a:fillRect/>
                </a:stretch>
              </p:blipFill>
              <p:spPr>
                <a:xfrm>
                  <a:off x="2049779" y="1142063"/>
                  <a:ext cx="169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4B8B99F7-8943-4E38-9C6F-237EEC141DE4}"/>
                    </a:ext>
                  </a:extLst>
                </p14:cNvPr>
                <p14:cNvContentPartPr/>
                <p14:nvPr/>
              </p14:nvContentPartPr>
              <p14:xfrm>
                <a:off x="2320499" y="1108223"/>
                <a:ext cx="187200" cy="203760"/>
              </p14:xfrm>
            </p:contentPart>
          </mc:Choice>
          <mc:Fallback>
            <p:pic>
              <p:nvPicPr>
                <p:cNvPr id="49" name="Freihand 48">
                  <a:extLst>
                    <a:ext uri="{FF2B5EF4-FFF2-40B4-BE49-F238E27FC236}">
                      <a16:creationId xmlns:a16="http://schemas.microsoft.com/office/drawing/2014/main" id="{4B8B99F7-8943-4E38-9C6F-237EEC141DE4}"/>
                    </a:ext>
                  </a:extLst>
                </p:cNvPr>
                <p:cNvPicPr/>
                <p:nvPr/>
              </p:nvPicPr>
              <p:blipFill>
                <a:blip r:embed="rId68"/>
                <a:stretch>
                  <a:fillRect/>
                </a:stretch>
              </p:blipFill>
              <p:spPr>
                <a:xfrm>
                  <a:off x="2316179" y="1103903"/>
                  <a:ext cx="1958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EE03AECB-C7DF-4BB4-873F-B894836E8F6F}"/>
                    </a:ext>
                  </a:extLst>
                </p14:cNvPr>
                <p14:cNvContentPartPr/>
                <p14:nvPr/>
              </p14:nvContentPartPr>
              <p14:xfrm>
                <a:off x="2497619" y="1155383"/>
                <a:ext cx="360" cy="360"/>
              </p14:xfrm>
            </p:contentPart>
          </mc:Choice>
          <mc:Fallback>
            <p:pic>
              <p:nvPicPr>
                <p:cNvPr id="50" name="Freihand 49">
                  <a:extLst>
                    <a:ext uri="{FF2B5EF4-FFF2-40B4-BE49-F238E27FC236}">
                      <a16:creationId xmlns:a16="http://schemas.microsoft.com/office/drawing/2014/main" id="{EE03AECB-C7DF-4BB4-873F-B894836E8F6F}"/>
                    </a:ext>
                  </a:extLst>
                </p:cNvPr>
                <p:cNvPicPr/>
                <p:nvPr/>
              </p:nvPicPr>
              <p:blipFill>
                <a:blip r:embed="rId70"/>
                <a:stretch>
                  <a:fillRect/>
                </a:stretch>
              </p:blipFill>
              <p:spPr>
                <a:xfrm>
                  <a:off x="2493299" y="11510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01E8EDAF-982D-48FB-8963-0A40451AF0C8}"/>
                    </a:ext>
                  </a:extLst>
                </p14:cNvPr>
                <p14:cNvContentPartPr/>
                <p14:nvPr/>
              </p14:nvContentPartPr>
              <p14:xfrm>
                <a:off x="2545139" y="1179863"/>
                <a:ext cx="146160" cy="67320"/>
              </p14:xfrm>
            </p:contentPart>
          </mc:Choice>
          <mc:Fallback>
            <p:pic>
              <p:nvPicPr>
                <p:cNvPr id="51" name="Freihand 50">
                  <a:extLst>
                    <a:ext uri="{FF2B5EF4-FFF2-40B4-BE49-F238E27FC236}">
                      <a16:creationId xmlns:a16="http://schemas.microsoft.com/office/drawing/2014/main" id="{01E8EDAF-982D-48FB-8963-0A40451AF0C8}"/>
                    </a:ext>
                  </a:extLst>
                </p:cNvPr>
                <p:cNvPicPr/>
                <p:nvPr/>
              </p:nvPicPr>
              <p:blipFill>
                <a:blip r:embed="rId72"/>
                <a:stretch>
                  <a:fillRect/>
                </a:stretch>
              </p:blipFill>
              <p:spPr>
                <a:xfrm>
                  <a:off x="2540819" y="1175543"/>
                  <a:ext cx="154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B57C7D77-04BA-450F-ACF0-BCD491A21430}"/>
                    </a:ext>
                  </a:extLst>
                </p14:cNvPr>
                <p14:cNvContentPartPr/>
                <p14:nvPr/>
              </p14:nvContentPartPr>
              <p14:xfrm>
                <a:off x="2724419" y="1151423"/>
                <a:ext cx="83160" cy="93960"/>
              </p14:xfrm>
            </p:contentPart>
          </mc:Choice>
          <mc:Fallback>
            <p:pic>
              <p:nvPicPr>
                <p:cNvPr id="52" name="Freihand 51">
                  <a:extLst>
                    <a:ext uri="{FF2B5EF4-FFF2-40B4-BE49-F238E27FC236}">
                      <a16:creationId xmlns:a16="http://schemas.microsoft.com/office/drawing/2014/main" id="{B57C7D77-04BA-450F-ACF0-BCD491A21430}"/>
                    </a:ext>
                  </a:extLst>
                </p:cNvPr>
                <p:cNvPicPr/>
                <p:nvPr/>
              </p:nvPicPr>
              <p:blipFill>
                <a:blip r:embed="rId74"/>
                <a:stretch>
                  <a:fillRect/>
                </a:stretch>
              </p:blipFill>
              <p:spPr>
                <a:xfrm>
                  <a:off x="2720099" y="1147103"/>
                  <a:ext cx="9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E29BB360-B4A3-4EE1-A038-2D66E2496121}"/>
                    </a:ext>
                  </a:extLst>
                </p14:cNvPr>
                <p14:cNvContentPartPr/>
                <p14:nvPr/>
              </p14:nvContentPartPr>
              <p14:xfrm>
                <a:off x="2834219" y="1141343"/>
                <a:ext cx="33840" cy="108720"/>
              </p14:xfrm>
            </p:contentPart>
          </mc:Choice>
          <mc:Fallback>
            <p:pic>
              <p:nvPicPr>
                <p:cNvPr id="53" name="Freihand 52">
                  <a:extLst>
                    <a:ext uri="{FF2B5EF4-FFF2-40B4-BE49-F238E27FC236}">
                      <a16:creationId xmlns:a16="http://schemas.microsoft.com/office/drawing/2014/main" id="{E29BB360-B4A3-4EE1-A038-2D66E2496121}"/>
                    </a:ext>
                  </a:extLst>
                </p:cNvPr>
                <p:cNvPicPr/>
                <p:nvPr/>
              </p:nvPicPr>
              <p:blipFill>
                <a:blip r:embed="rId76"/>
                <a:stretch>
                  <a:fillRect/>
                </a:stretch>
              </p:blipFill>
              <p:spPr>
                <a:xfrm>
                  <a:off x="2829899" y="1137023"/>
                  <a:ext cx="4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AADDDA3A-9CD7-4315-A0D1-7801F6728B57}"/>
                    </a:ext>
                  </a:extLst>
                </p14:cNvPr>
                <p14:cNvContentPartPr/>
                <p14:nvPr/>
              </p14:nvContentPartPr>
              <p14:xfrm>
                <a:off x="2876339" y="1193903"/>
                <a:ext cx="84960" cy="159480"/>
              </p14:xfrm>
            </p:contentPart>
          </mc:Choice>
          <mc:Fallback>
            <p:pic>
              <p:nvPicPr>
                <p:cNvPr id="54" name="Freihand 53">
                  <a:extLst>
                    <a:ext uri="{FF2B5EF4-FFF2-40B4-BE49-F238E27FC236}">
                      <a16:creationId xmlns:a16="http://schemas.microsoft.com/office/drawing/2014/main" id="{AADDDA3A-9CD7-4315-A0D1-7801F6728B57}"/>
                    </a:ext>
                  </a:extLst>
                </p:cNvPr>
                <p:cNvPicPr/>
                <p:nvPr/>
              </p:nvPicPr>
              <p:blipFill>
                <a:blip r:embed="rId78"/>
                <a:stretch>
                  <a:fillRect/>
                </a:stretch>
              </p:blipFill>
              <p:spPr>
                <a:xfrm>
                  <a:off x="2872019" y="1189583"/>
                  <a:ext cx="93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BDBD7A77-711C-4BEA-A175-E6D347105F60}"/>
                    </a:ext>
                  </a:extLst>
                </p14:cNvPr>
                <p14:cNvContentPartPr/>
                <p14:nvPr/>
              </p14:nvContentPartPr>
              <p14:xfrm>
                <a:off x="2525339" y="1097423"/>
                <a:ext cx="360" cy="360"/>
              </p14:xfrm>
            </p:contentPart>
          </mc:Choice>
          <mc:Fallback>
            <p:pic>
              <p:nvPicPr>
                <p:cNvPr id="55" name="Freihand 54">
                  <a:extLst>
                    <a:ext uri="{FF2B5EF4-FFF2-40B4-BE49-F238E27FC236}">
                      <a16:creationId xmlns:a16="http://schemas.microsoft.com/office/drawing/2014/main" id="{BDBD7A77-711C-4BEA-A175-E6D347105F60}"/>
                    </a:ext>
                  </a:extLst>
                </p:cNvPr>
                <p:cNvPicPr/>
                <p:nvPr/>
              </p:nvPicPr>
              <p:blipFill>
                <a:blip r:embed="rId70"/>
                <a:stretch>
                  <a:fillRect/>
                </a:stretch>
              </p:blipFill>
              <p:spPr>
                <a:xfrm>
                  <a:off x="2521019" y="10931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40F51836-C80A-4BDE-9186-65FCDF8811D9}"/>
                    </a:ext>
                  </a:extLst>
                </p14:cNvPr>
                <p14:cNvContentPartPr/>
                <p14:nvPr/>
              </p14:nvContentPartPr>
              <p14:xfrm>
                <a:off x="3004139" y="1206143"/>
                <a:ext cx="90720" cy="48960"/>
              </p14:xfrm>
            </p:contentPart>
          </mc:Choice>
          <mc:Fallback>
            <p:pic>
              <p:nvPicPr>
                <p:cNvPr id="57" name="Freihand 56">
                  <a:extLst>
                    <a:ext uri="{FF2B5EF4-FFF2-40B4-BE49-F238E27FC236}">
                      <a16:creationId xmlns:a16="http://schemas.microsoft.com/office/drawing/2014/main" id="{40F51836-C80A-4BDE-9186-65FCDF8811D9}"/>
                    </a:ext>
                  </a:extLst>
                </p:cNvPr>
                <p:cNvPicPr/>
                <p:nvPr/>
              </p:nvPicPr>
              <p:blipFill>
                <a:blip r:embed="rId81"/>
                <a:stretch>
                  <a:fillRect/>
                </a:stretch>
              </p:blipFill>
              <p:spPr>
                <a:xfrm>
                  <a:off x="2999819" y="1201823"/>
                  <a:ext cx="99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Freihand 57">
                  <a:extLst>
                    <a:ext uri="{FF2B5EF4-FFF2-40B4-BE49-F238E27FC236}">
                      <a16:creationId xmlns:a16="http://schemas.microsoft.com/office/drawing/2014/main" id="{1389AF36-AA3E-4773-B140-599AA67E9090}"/>
                    </a:ext>
                  </a:extLst>
                </p14:cNvPr>
                <p14:cNvContentPartPr/>
                <p14:nvPr/>
              </p14:nvContentPartPr>
              <p14:xfrm>
                <a:off x="3116459" y="1188503"/>
                <a:ext cx="76680" cy="70560"/>
              </p14:xfrm>
            </p:contentPart>
          </mc:Choice>
          <mc:Fallback>
            <p:pic>
              <p:nvPicPr>
                <p:cNvPr id="58" name="Freihand 57">
                  <a:extLst>
                    <a:ext uri="{FF2B5EF4-FFF2-40B4-BE49-F238E27FC236}">
                      <a16:creationId xmlns:a16="http://schemas.microsoft.com/office/drawing/2014/main" id="{1389AF36-AA3E-4773-B140-599AA67E9090}"/>
                    </a:ext>
                  </a:extLst>
                </p:cNvPr>
                <p:cNvPicPr/>
                <p:nvPr/>
              </p:nvPicPr>
              <p:blipFill>
                <a:blip r:embed="rId83"/>
                <a:stretch>
                  <a:fillRect/>
                </a:stretch>
              </p:blipFill>
              <p:spPr>
                <a:xfrm>
                  <a:off x="3112139" y="1184183"/>
                  <a:ext cx="85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Freihand 58">
                  <a:extLst>
                    <a:ext uri="{FF2B5EF4-FFF2-40B4-BE49-F238E27FC236}">
                      <a16:creationId xmlns:a16="http://schemas.microsoft.com/office/drawing/2014/main" id="{B3D177EC-7B2A-4735-A794-36D97F3F74FB}"/>
                    </a:ext>
                  </a:extLst>
                </p14:cNvPr>
                <p14:cNvContentPartPr/>
                <p14:nvPr/>
              </p14:nvContentPartPr>
              <p14:xfrm>
                <a:off x="3221579" y="1182383"/>
                <a:ext cx="107280" cy="83160"/>
              </p14:xfrm>
            </p:contentPart>
          </mc:Choice>
          <mc:Fallback>
            <p:pic>
              <p:nvPicPr>
                <p:cNvPr id="59" name="Freihand 58">
                  <a:extLst>
                    <a:ext uri="{FF2B5EF4-FFF2-40B4-BE49-F238E27FC236}">
                      <a16:creationId xmlns:a16="http://schemas.microsoft.com/office/drawing/2014/main" id="{B3D177EC-7B2A-4735-A794-36D97F3F74FB}"/>
                    </a:ext>
                  </a:extLst>
                </p:cNvPr>
                <p:cNvPicPr/>
                <p:nvPr/>
              </p:nvPicPr>
              <p:blipFill>
                <a:blip r:embed="rId85"/>
                <a:stretch>
                  <a:fillRect/>
                </a:stretch>
              </p:blipFill>
              <p:spPr>
                <a:xfrm>
                  <a:off x="3217259" y="1178063"/>
                  <a:ext cx="1159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E2868E29-0DFB-4769-8E28-4735EBED238D}"/>
                    </a:ext>
                  </a:extLst>
                </p14:cNvPr>
                <p14:cNvContentPartPr/>
                <p14:nvPr/>
              </p14:nvContentPartPr>
              <p14:xfrm>
                <a:off x="3338219" y="1180943"/>
                <a:ext cx="89640" cy="87840"/>
              </p14:xfrm>
            </p:contentPart>
          </mc:Choice>
          <mc:Fallback>
            <p:pic>
              <p:nvPicPr>
                <p:cNvPr id="60" name="Freihand 59">
                  <a:extLst>
                    <a:ext uri="{FF2B5EF4-FFF2-40B4-BE49-F238E27FC236}">
                      <a16:creationId xmlns:a16="http://schemas.microsoft.com/office/drawing/2014/main" id="{E2868E29-0DFB-4769-8E28-4735EBED238D}"/>
                    </a:ext>
                  </a:extLst>
                </p:cNvPr>
                <p:cNvPicPr/>
                <p:nvPr/>
              </p:nvPicPr>
              <p:blipFill>
                <a:blip r:embed="rId87"/>
                <a:stretch>
                  <a:fillRect/>
                </a:stretch>
              </p:blipFill>
              <p:spPr>
                <a:xfrm>
                  <a:off x="3333899" y="1176623"/>
                  <a:ext cx="9828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62" name="Freihand 61">
                <a:extLst>
                  <a:ext uri="{FF2B5EF4-FFF2-40B4-BE49-F238E27FC236}">
                    <a16:creationId xmlns:a16="http://schemas.microsoft.com/office/drawing/2014/main" id="{334E5BEB-2BEF-4D4E-87B3-387B23A52CE0}"/>
                  </a:ext>
                </a:extLst>
              </p14:cNvPr>
              <p14:cNvContentPartPr/>
              <p14:nvPr/>
            </p14:nvContentPartPr>
            <p14:xfrm>
              <a:off x="1201619" y="1458143"/>
              <a:ext cx="266040" cy="349200"/>
            </p14:xfrm>
          </p:contentPart>
        </mc:Choice>
        <mc:Fallback>
          <p:pic>
            <p:nvPicPr>
              <p:cNvPr id="62" name="Freihand 61">
                <a:extLst>
                  <a:ext uri="{FF2B5EF4-FFF2-40B4-BE49-F238E27FC236}">
                    <a16:creationId xmlns:a16="http://schemas.microsoft.com/office/drawing/2014/main" id="{334E5BEB-2BEF-4D4E-87B3-387B23A52CE0}"/>
                  </a:ext>
                </a:extLst>
              </p:cNvPr>
              <p:cNvPicPr/>
              <p:nvPr/>
            </p:nvPicPr>
            <p:blipFill>
              <a:blip r:embed="rId89"/>
              <a:stretch>
                <a:fillRect/>
              </a:stretch>
            </p:blipFill>
            <p:spPr>
              <a:xfrm>
                <a:off x="1197299" y="1453823"/>
                <a:ext cx="2746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1DAAD71D-AE66-43A2-9200-643606BC439A}"/>
                  </a:ext>
                </a:extLst>
              </p14:cNvPr>
              <p14:cNvContentPartPr/>
              <p14:nvPr/>
            </p14:nvContentPartPr>
            <p14:xfrm>
              <a:off x="1181099" y="1461023"/>
              <a:ext cx="243720" cy="297360"/>
            </p14:xfrm>
          </p:contentPart>
        </mc:Choice>
        <mc:Fallback>
          <p:pic>
            <p:nvPicPr>
              <p:cNvPr id="63" name="Freihand 62">
                <a:extLst>
                  <a:ext uri="{FF2B5EF4-FFF2-40B4-BE49-F238E27FC236}">
                    <a16:creationId xmlns:a16="http://schemas.microsoft.com/office/drawing/2014/main" id="{1DAAD71D-AE66-43A2-9200-643606BC439A}"/>
                  </a:ext>
                </a:extLst>
              </p:cNvPr>
              <p:cNvPicPr/>
              <p:nvPr/>
            </p:nvPicPr>
            <p:blipFill>
              <a:blip r:embed="rId91"/>
              <a:stretch>
                <a:fillRect/>
              </a:stretch>
            </p:blipFill>
            <p:spPr>
              <a:xfrm>
                <a:off x="1176779" y="1456703"/>
                <a:ext cx="2523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Freihand 67">
                <a:extLst>
                  <a:ext uri="{FF2B5EF4-FFF2-40B4-BE49-F238E27FC236}">
                    <a16:creationId xmlns:a16="http://schemas.microsoft.com/office/drawing/2014/main" id="{CD3637BD-70EC-4396-B029-041D3F578682}"/>
                  </a:ext>
                </a:extLst>
              </p14:cNvPr>
              <p14:cNvContentPartPr/>
              <p14:nvPr/>
            </p14:nvContentPartPr>
            <p14:xfrm>
              <a:off x="6217139" y="1290383"/>
              <a:ext cx="229320" cy="282960"/>
            </p14:xfrm>
          </p:contentPart>
        </mc:Choice>
        <mc:Fallback>
          <p:pic>
            <p:nvPicPr>
              <p:cNvPr id="68" name="Freihand 67">
                <a:extLst>
                  <a:ext uri="{FF2B5EF4-FFF2-40B4-BE49-F238E27FC236}">
                    <a16:creationId xmlns:a16="http://schemas.microsoft.com/office/drawing/2014/main" id="{CD3637BD-70EC-4396-B029-041D3F578682}"/>
                  </a:ext>
                </a:extLst>
              </p:cNvPr>
              <p:cNvPicPr/>
              <p:nvPr/>
            </p:nvPicPr>
            <p:blipFill>
              <a:blip r:embed="rId93"/>
              <a:stretch>
                <a:fillRect/>
              </a:stretch>
            </p:blipFill>
            <p:spPr>
              <a:xfrm>
                <a:off x="6212819" y="1286063"/>
                <a:ext cx="237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Freihand 68">
                <a:extLst>
                  <a:ext uri="{FF2B5EF4-FFF2-40B4-BE49-F238E27FC236}">
                    <a16:creationId xmlns:a16="http://schemas.microsoft.com/office/drawing/2014/main" id="{25CF98E7-936D-4DB9-9013-190A4E2C8D68}"/>
                  </a:ext>
                </a:extLst>
              </p14:cNvPr>
              <p14:cNvContentPartPr/>
              <p14:nvPr/>
            </p14:nvContentPartPr>
            <p14:xfrm>
              <a:off x="6646979" y="1181663"/>
              <a:ext cx="310320" cy="416160"/>
            </p14:xfrm>
          </p:contentPart>
        </mc:Choice>
        <mc:Fallback>
          <p:pic>
            <p:nvPicPr>
              <p:cNvPr id="69" name="Freihand 68">
                <a:extLst>
                  <a:ext uri="{FF2B5EF4-FFF2-40B4-BE49-F238E27FC236}">
                    <a16:creationId xmlns:a16="http://schemas.microsoft.com/office/drawing/2014/main" id="{25CF98E7-936D-4DB9-9013-190A4E2C8D68}"/>
                  </a:ext>
                </a:extLst>
              </p:cNvPr>
              <p:cNvPicPr/>
              <p:nvPr/>
            </p:nvPicPr>
            <p:blipFill>
              <a:blip r:embed="rId95"/>
              <a:stretch>
                <a:fillRect/>
              </a:stretch>
            </p:blipFill>
            <p:spPr>
              <a:xfrm>
                <a:off x="6642659" y="1177343"/>
                <a:ext cx="31896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Freihand 69">
                <a:extLst>
                  <a:ext uri="{FF2B5EF4-FFF2-40B4-BE49-F238E27FC236}">
                    <a16:creationId xmlns:a16="http://schemas.microsoft.com/office/drawing/2014/main" id="{EEECB909-4F1A-4C51-846F-5966990196F8}"/>
                  </a:ext>
                </a:extLst>
              </p14:cNvPr>
              <p14:cNvContentPartPr/>
              <p14:nvPr/>
            </p14:nvContentPartPr>
            <p14:xfrm>
              <a:off x="6210659" y="2043143"/>
              <a:ext cx="764280" cy="71640"/>
            </p14:xfrm>
          </p:contentPart>
        </mc:Choice>
        <mc:Fallback>
          <p:pic>
            <p:nvPicPr>
              <p:cNvPr id="70" name="Freihand 69">
                <a:extLst>
                  <a:ext uri="{FF2B5EF4-FFF2-40B4-BE49-F238E27FC236}">
                    <a16:creationId xmlns:a16="http://schemas.microsoft.com/office/drawing/2014/main" id="{EEECB909-4F1A-4C51-846F-5966990196F8}"/>
                  </a:ext>
                </a:extLst>
              </p:cNvPr>
              <p:cNvPicPr/>
              <p:nvPr/>
            </p:nvPicPr>
            <p:blipFill>
              <a:blip r:embed="rId97"/>
              <a:stretch>
                <a:fillRect/>
              </a:stretch>
            </p:blipFill>
            <p:spPr>
              <a:xfrm>
                <a:off x="6206339" y="2038823"/>
                <a:ext cx="7729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Freihand 70">
                <a:extLst>
                  <a:ext uri="{FF2B5EF4-FFF2-40B4-BE49-F238E27FC236}">
                    <a16:creationId xmlns:a16="http://schemas.microsoft.com/office/drawing/2014/main" id="{382A0266-056E-4607-B584-4C946AEC4BA6}"/>
                  </a:ext>
                </a:extLst>
              </p14:cNvPr>
              <p14:cNvContentPartPr/>
              <p14:nvPr/>
            </p14:nvContentPartPr>
            <p14:xfrm>
              <a:off x="6196259" y="1294703"/>
              <a:ext cx="264240" cy="285840"/>
            </p14:xfrm>
          </p:contentPart>
        </mc:Choice>
        <mc:Fallback>
          <p:pic>
            <p:nvPicPr>
              <p:cNvPr id="71" name="Freihand 70">
                <a:extLst>
                  <a:ext uri="{FF2B5EF4-FFF2-40B4-BE49-F238E27FC236}">
                    <a16:creationId xmlns:a16="http://schemas.microsoft.com/office/drawing/2014/main" id="{382A0266-056E-4607-B584-4C946AEC4BA6}"/>
                  </a:ext>
                </a:extLst>
              </p:cNvPr>
              <p:cNvPicPr/>
              <p:nvPr/>
            </p:nvPicPr>
            <p:blipFill>
              <a:blip r:embed="rId99"/>
              <a:stretch>
                <a:fillRect/>
              </a:stretch>
            </p:blipFill>
            <p:spPr>
              <a:xfrm>
                <a:off x="6191939" y="1290383"/>
                <a:ext cx="272880" cy="294480"/>
              </a:xfrm>
              <a:prstGeom prst="rect">
                <a:avLst/>
              </a:prstGeom>
            </p:spPr>
          </p:pic>
        </mc:Fallback>
      </mc:AlternateContent>
      <p:grpSp>
        <p:nvGrpSpPr>
          <p:cNvPr id="73" name="Gruppieren 72">
            <a:extLst>
              <a:ext uri="{FF2B5EF4-FFF2-40B4-BE49-F238E27FC236}">
                <a16:creationId xmlns:a16="http://schemas.microsoft.com/office/drawing/2014/main" id="{B29B5454-2C69-463A-97D2-3A487BE4BB35}"/>
              </a:ext>
            </a:extLst>
          </p:cNvPr>
          <p:cNvGrpSpPr/>
          <p:nvPr/>
        </p:nvGrpSpPr>
        <p:grpSpPr>
          <a:xfrm>
            <a:off x="761699" y="1458863"/>
            <a:ext cx="277920" cy="396000"/>
            <a:chOff x="761699" y="1458863"/>
            <a:chExt cx="277920" cy="396000"/>
          </a:xfrm>
        </p:grpSpPr>
        <mc:AlternateContent xmlns:mc="http://schemas.openxmlformats.org/markup-compatibility/2006">
          <mc:Choice xmlns:p14="http://schemas.microsoft.com/office/powerpoint/2010/main" Requires="p14">
            <p:contentPart p14:bwMode="auto" r:id="rId100">
              <p14:nvContentPartPr>
                <p14:cNvPr id="2" name="Freihand 1">
                  <a:extLst>
                    <a:ext uri="{FF2B5EF4-FFF2-40B4-BE49-F238E27FC236}">
                      <a16:creationId xmlns:a16="http://schemas.microsoft.com/office/drawing/2014/main" id="{F57DC193-6999-47D4-9993-3282EAC0E278}"/>
                    </a:ext>
                  </a:extLst>
                </p14:cNvPr>
                <p14:cNvContentPartPr/>
                <p14:nvPr/>
              </p14:nvContentPartPr>
              <p14:xfrm>
                <a:off x="844139" y="1854503"/>
                <a:ext cx="11520" cy="360"/>
              </p14:xfrm>
            </p:contentPart>
          </mc:Choice>
          <mc:Fallback>
            <p:pic>
              <p:nvPicPr>
                <p:cNvPr id="2" name="Freihand 1">
                  <a:extLst>
                    <a:ext uri="{FF2B5EF4-FFF2-40B4-BE49-F238E27FC236}">
                      <a16:creationId xmlns:a16="http://schemas.microsoft.com/office/drawing/2014/main" id="{F57DC193-6999-47D4-9993-3282EAC0E278}"/>
                    </a:ext>
                  </a:extLst>
                </p:cNvPr>
                <p:cNvPicPr/>
                <p:nvPr/>
              </p:nvPicPr>
              <p:blipFill>
                <a:blip r:embed="rId101"/>
                <a:stretch>
                  <a:fillRect/>
                </a:stretch>
              </p:blipFill>
              <p:spPr>
                <a:xfrm>
                  <a:off x="839819" y="1850183"/>
                  <a:ext cx="201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 name="Freihand 4">
                  <a:extLst>
                    <a:ext uri="{FF2B5EF4-FFF2-40B4-BE49-F238E27FC236}">
                      <a16:creationId xmlns:a16="http://schemas.microsoft.com/office/drawing/2014/main" id="{33A801E2-7758-4ACB-A5AD-4E697E713188}"/>
                    </a:ext>
                  </a:extLst>
                </p14:cNvPr>
                <p14:cNvContentPartPr/>
                <p14:nvPr/>
              </p14:nvContentPartPr>
              <p14:xfrm>
                <a:off x="902459" y="1831463"/>
                <a:ext cx="65160" cy="360"/>
              </p14:xfrm>
            </p:contentPart>
          </mc:Choice>
          <mc:Fallback>
            <p:pic>
              <p:nvPicPr>
                <p:cNvPr id="5" name="Freihand 4">
                  <a:extLst>
                    <a:ext uri="{FF2B5EF4-FFF2-40B4-BE49-F238E27FC236}">
                      <a16:creationId xmlns:a16="http://schemas.microsoft.com/office/drawing/2014/main" id="{33A801E2-7758-4ACB-A5AD-4E697E713188}"/>
                    </a:ext>
                  </a:extLst>
                </p:cNvPr>
                <p:cNvPicPr/>
                <p:nvPr/>
              </p:nvPicPr>
              <p:blipFill>
                <a:blip r:embed="rId103"/>
                <a:stretch>
                  <a:fillRect/>
                </a:stretch>
              </p:blipFill>
              <p:spPr>
                <a:xfrm>
                  <a:off x="898139" y="1827143"/>
                  <a:ext cx="73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 name="Freihand 7">
                  <a:extLst>
                    <a:ext uri="{FF2B5EF4-FFF2-40B4-BE49-F238E27FC236}">
                      <a16:creationId xmlns:a16="http://schemas.microsoft.com/office/drawing/2014/main" id="{64303C5E-EA3D-4423-B4AE-E063C55CC651}"/>
                    </a:ext>
                  </a:extLst>
                </p14:cNvPr>
                <p14:cNvContentPartPr/>
                <p14:nvPr/>
              </p14:nvContentPartPr>
              <p14:xfrm>
                <a:off x="785819" y="1820303"/>
                <a:ext cx="200520" cy="22680"/>
              </p14:xfrm>
            </p:contentPart>
          </mc:Choice>
          <mc:Fallback>
            <p:pic>
              <p:nvPicPr>
                <p:cNvPr id="8" name="Freihand 7">
                  <a:extLst>
                    <a:ext uri="{FF2B5EF4-FFF2-40B4-BE49-F238E27FC236}">
                      <a16:creationId xmlns:a16="http://schemas.microsoft.com/office/drawing/2014/main" id="{64303C5E-EA3D-4423-B4AE-E063C55CC651}"/>
                    </a:ext>
                  </a:extLst>
                </p:cNvPr>
                <p:cNvPicPr/>
                <p:nvPr/>
              </p:nvPicPr>
              <p:blipFill>
                <a:blip r:embed="rId105"/>
                <a:stretch>
                  <a:fillRect/>
                </a:stretch>
              </p:blipFill>
              <p:spPr>
                <a:xfrm>
                  <a:off x="781499" y="1815983"/>
                  <a:ext cx="209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93FB018C-C54A-42F3-9D75-CE697C853BE5}"/>
                    </a:ext>
                  </a:extLst>
                </p14:cNvPr>
                <p14:cNvContentPartPr/>
                <p14:nvPr/>
              </p14:nvContentPartPr>
              <p14:xfrm>
                <a:off x="761699" y="1458863"/>
                <a:ext cx="277920" cy="325440"/>
              </p14:xfrm>
            </p:contentPart>
          </mc:Choice>
          <mc:Fallback>
            <p:pic>
              <p:nvPicPr>
                <p:cNvPr id="72" name="Freihand 71">
                  <a:extLst>
                    <a:ext uri="{FF2B5EF4-FFF2-40B4-BE49-F238E27FC236}">
                      <a16:creationId xmlns:a16="http://schemas.microsoft.com/office/drawing/2014/main" id="{93FB018C-C54A-42F3-9D75-CE697C853BE5}"/>
                    </a:ext>
                  </a:extLst>
                </p:cNvPr>
                <p:cNvPicPr/>
                <p:nvPr/>
              </p:nvPicPr>
              <p:blipFill>
                <a:blip r:embed="rId107"/>
                <a:stretch>
                  <a:fillRect/>
                </a:stretch>
              </p:blipFill>
              <p:spPr>
                <a:xfrm>
                  <a:off x="757379" y="1454543"/>
                  <a:ext cx="286560" cy="334080"/>
                </a:xfrm>
                <a:prstGeom prst="rect">
                  <a:avLst/>
                </a:prstGeom>
              </p:spPr>
            </p:pic>
          </mc:Fallback>
        </mc:AlternateContent>
      </p:grpSp>
      <p:grpSp>
        <p:nvGrpSpPr>
          <p:cNvPr id="75" name="Gruppieren 74">
            <a:extLst>
              <a:ext uri="{FF2B5EF4-FFF2-40B4-BE49-F238E27FC236}">
                <a16:creationId xmlns:a16="http://schemas.microsoft.com/office/drawing/2014/main" id="{67123964-E724-495F-A86F-A44AC3072D34}"/>
              </a:ext>
            </a:extLst>
          </p:cNvPr>
          <p:cNvGrpSpPr/>
          <p:nvPr/>
        </p:nvGrpSpPr>
        <p:grpSpPr>
          <a:xfrm>
            <a:off x="1240139" y="1773863"/>
            <a:ext cx="1019160" cy="50760"/>
            <a:chOff x="1240139" y="1773863"/>
            <a:chExt cx="1019160" cy="50760"/>
          </a:xfrm>
        </p:grpSpPr>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94074005-BC0C-4E47-9D49-7691A1713B6E}"/>
                    </a:ext>
                  </a:extLst>
                </p14:cNvPr>
                <p14:cNvContentPartPr/>
                <p14:nvPr/>
              </p14:nvContentPartPr>
              <p14:xfrm>
                <a:off x="1450739" y="1796183"/>
                <a:ext cx="129240" cy="28440"/>
              </p14:xfrm>
            </p:contentPart>
          </mc:Choice>
          <mc:Fallback>
            <p:pic>
              <p:nvPicPr>
                <p:cNvPr id="64" name="Freihand 63">
                  <a:extLst>
                    <a:ext uri="{FF2B5EF4-FFF2-40B4-BE49-F238E27FC236}">
                      <a16:creationId xmlns:a16="http://schemas.microsoft.com/office/drawing/2014/main" id="{94074005-BC0C-4E47-9D49-7691A1713B6E}"/>
                    </a:ext>
                  </a:extLst>
                </p:cNvPr>
                <p:cNvPicPr/>
                <p:nvPr/>
              </p:nvPicPr>
              <p:blipFill>
                <a:blip r:embed="rId109"/>
                <a:stretch>
                  <a:fillRect/>
                </a:stretch>
              </p:blipFill>
              <p:spPr>
                <a:xfrm>
                  <a:off x="1446419" y="1791863"/>
                  <a:ext cx="137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1EDBC33C-EE88-44D0-88CE-2434E1AA20A4}"/>
                    </a:ext>
                  </a:extLst>
                </p14:cNvPr>
                <p14:cNvContentPartPr/>
                <p14:nvPr/>
              </p14:nvContentPartPr>
              <p14:xfrm>
                <a:off x="1473779" y="1773863"/>
                <a:ext cx="90000" cy="27000"/>
              </p14:xfrm>
            </p:contentPart>
          </mc:Choice>
          <mc:Fallback>
            <p:pic>
              <p:nvPicPr>
                <p:cNvPr id="65" name="Freihand 64">
                  <a:extLst>
                    <a:ext uri="{FF2B5EF4-FFF2-40B4-BE49-F238E27FC236}">
                      <a16:creationId xmlns:a16="http://schemas.microsoft.com/office/drawing/2014/main" id="{1EDBC33C-EE88-44D0-88CE-2434E1AA20A4}"/>
                    </a:ext>
                  </a:extLst>
                </p:cNvPr>
                <p:cNvPicPr/>
                <p:nvPr/>
              </p:nvPicPr>
              <p:blipFill>
                <a:blip r:embed="rId111"/>
                <a:stretch>
                  <a:fillRect/>
                </a:stretch>
              </p:blipFill>
              <p:spPr>
                <a:xfrm>
                  <a:off x="1469459" y="1769543"/>
                  <a:ext cx="98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100A735A-69E1-4220-9F48-C6FF11D47BC1}"/>
                    </a:ext>
                  </a:extLst>
                </p14:cNvPr>
                <p14:cNvContentPartPr/>
                <p14:nvPr/>
              </p14:nvContentPartPr>
              <p14:xfrm>
                <a:off x="2058059" y="1795823"/>
                <a:ext cx="153000" cy="24120"/>
              </p14:xfrm>
            </p:contentPart>
          </mc:Choice>
          <mc:Fallback>
            <p:pic>
              <p:nvPicPr>
                <p:cNvPr id="67" name="Freihand 66">
                  <a:extLst>
                    <a:ext uri="{FF2B5EF4-FFF2-40B4-BE49-F238E27FC236}">
                      <a16:creationId xmlns:a16="http://schemas.microsoft.com/office/drawing/2014/main" id="{100A735A-69E1-4220-9F48-C6FF11D47BC1}"/>
                    </a:ext>
                  </a:extLst>
                </p:cNvPr>
                <p:cNvPicPr/>
                <p:nvPr/>
              </p:nvPicPr>
              <p:blipFill>
                <a:blip r:embed="rId113"/>
                <a:stretch>
                  <a:fillRect/>
                </a:stretch>
              </p:blipFill>
              <p:spPr>
                <a:xfrm>
                  <a:off x="2053739" y="1791503"/>
                  <a:ext cx="161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2AB9C547-8CDD-4E70-90FD-1BE18A51DF61}"/>
                    </a:ext>
                  </a:extLst>
                </p14:cNvPr>
                <p14:cNvContentPartPr/>
                <p14:nvPr/>
              </p14:nvContentPartPr>
              <p14:xfrm>
                <a:off x="1240139" y="1787543"/>
                <a:ext cx="1019160" cy="30240"/>
              </p14:xfrm>
            </p:contentPart>
          </mc:Choice>
          <mc:Fallback>
            <p:pic>
              <p:nvPicPr>
                <p:cNvPr id="74" name="Freihand 73">
                  <a:extLst>
                    <a:ext uri="{FF2B5EF4-FFF2-40B4-BE49-F238E27FC236}">
                      <a16:creationId xmlns:a16="http://schemas.microsoft.com/office/drawing/2014/main" id="{2AB9C547-8CDD-4E70-90FD-1BE18A51DF61}"/>
                    </a:ext>
                  </a:extLst>
                </p:cNvPr>
                <p:cNvPicPr/>
                <p:nvPr/>
              </p:nvPicPr>
              <p:blipFill>
                <a:blip r:embed="rId115"/>
                <a:stretch>
                  <a:fillRect/>
                </a:stretch>
              </p:blipFill>
              <p:spPr>
                <a:xfrm>
                  <a:off x="1235819" y="1783223"/>
                  <a:ext cx="102780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8F17F711-1E8D-49AC-B1B0-ECACFE74A437}"/>
                  </a:ext>
                </a:extLst>
              </p14:cNvPr>
              <p14:cNvContentPartPr/>
              <p14:nvPr/>
            </p14:nvContentPartPr>
            <p14:xfrm>
              <a:off x="101459" y="4620383"/>
              <a:ext cx="961200" cy="42840"/>
            </p14:xfrm>
          </p:contentPart>
        </mc:Choice>
        <mc:Fallback>
          <p:pic>
            <p:nvPicPr>
              <p:cNvPr id="79" name="Freihand 78">
                <a:extLst>
                  <a:ext uri="{FF2B5EF4-FFF2-40B4-BE49-F238E27FC236}">
                    <a16:creationId xmlns:a16="http://schemas.microsoft.com/office/drawing/2014/main" id="{8F17F711-1E8D-49AC-B1B0-ECACFE74A437}"/>
                  </a:ext>
                </a:extLst>
              </p:cNvPr>
              <p:cNvPicPr/>
              <p:nvPr/>
            </p:nvPicPr>
            <p:blipFill>
              <a:blip r:embed="rId117"/>
              <a:stretch>
                <a:fillRect/>
              </a:stretch>
            </p:blipFill>
            <p:spPr>
              <a:xfrm>
                <a:off x="97139" y="4616063"/>
                <a:ext cx="9698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18727B95-44CB-4AE1-8C9C-960FBD695B70}"/>
                  </a:ext>
                </a:extLst>
              </p14:cNvPr>
              <p14:cNvContentPartPr/>
              <p14:nvPr/>
            </p14:nvContentPartPr>
            <p14:xfrm>
              <a:off x="2762219" y="4552703"/>
              <a:ext cx="2931840" cy="99720"/>
            </p14:xfrm>
          </p:contentPart>
        </mc:Choice>
        <mc:Fallback>
          <p:pic>
            <p:nvPicPr>
              <p:cNvPr id="80" name="Freihand 79">
                <a:extLst>
                  <a:ext uri="{FF2B5EF4-FFF2-40B4-BE49-F238E27FC236}">
                    <a16:creationId xmlns:a16="http://schemas.microsoft.com/office/drawing/2014/main" id="{18727B95-44CB-4AE1-8C9C-960FBD695B70}"/>
                  </a:ext>
                </a:extLst>
              </p:cNvPr>
              <p:cNvPicPr/>
              <p:nvPr/>
            </p:nvPicPr>
            <p:blipFill>
              <a:blip r:embed="rId119"/>
              <a:stretch>
                <a:fillRect/>
              </a:stretch>
            </p:blipFill>
            <p:spPr>
              <a:xfrm>
                <a:off x="2757899" y="4548383"/>
                <a:ext cx="2940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41D0E227-2338-41D4-B2AD-3445892B375B}"/>
                  </a:ext>
                </a:extLst>
              </p14:cNvPr>
              <p14:cNvContentPartPr/>
              <p14:nvPr/>
            </p14:nvContentPartPr>
            <p14:xfrm>
              <a:off x="322859" y="4882463"/>
              <a:ext cx="1938240" cy="38880"/>
            </p14:xfrm>
          </p:contentPart>
        </mc:Choice>
        <mc:Fallback>
          <p:pic>
            <p:nvPicPr>
              <p:cNvPr id="81" name="Freihand 80">
                <a:extLst>
                  <a:ext uri="{FF2B5EF4-FFF2-40B4-BE49-F238E27FC236}">
                    <a16:creationId xmlns:a16="http://schemas.microsoft.com/office/drawing/2014/main" id="{41D0E227-2338-41D4-B2AD-3445892B375B}"/>
                  </a:ext>
                </a:extLst>
              </p:cNvPr>
              <p:cNvPicPr/>
              <p:nvPr/>
            </p:nvPicPr>
            <p:blipFill>
              <a:blip r:embed="rId121"/>
              <a:stretch>
                <a:fillRect/>
              </a:stretch>
            </p:blipFill>
            <p:spPr>
              <a:xfrm>
                <a:off x="318539" y="4878143"/>
                <a:ext cx="1946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48807306-F0D5-434A-A5FB-8193B0D8FF63}"/>
                  </a:ext>
                </a:extLst>
              </p14:cNvPr>
              <p14:cNvContentPartPr/>
              <p14:nvPr/>
            </p14:nvContentPartPr>
            <p14:xfrm>
              <a:off x="4758419" y="4855103"/>
              <a:ext cx="3570840" cy="45000"/>
            </p14:xfrm>
          </p:contentPart>
        </mc:Choice>
        <mc:Fallback>
          <p:pic>
            <p:nvPicPr>
              <p:cNvPr id="82" name="Freihand 81">
                <a:extLst>
                  <a:ext uri="{FF2B5EF4-FFF2-40B4-BE49-F238E27FC236}">
                    <a16:creationId xmlns:a16="http://schemas.microsoft.com/office/drawing/2014/main" id="{48807306-F0D5-434A-A5FB-8193B0D8FF63}"/>
                  </a:ext>
                </a:extLst>
              </p:cNvPr>
              <p:cNvPicPr/>
              <p:nvPr/>
            </p:nvPicPr>
            <p:blipFill>
              <a:blip r:embed="rId123"/>
              <a:stretch>
                <a:fillRect/>
              </a:stretch>
            </p:blipFill>
            <p:spPr>
              <a:xfrm>
                <a:off x="4754099" y="4850783"/>
                <a:ext cx="3579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3" name="Freihand 82">
                <a:extLst>
                  <a:ext uri="{FF2B5EF4-FFF2-40B4-BE49-F238E27FC236}">
                    <a16:creationId xmlns:a16="http://schemas.microsoft.com/office/drawing/2014/main" id="{2FEDABC0-6312-457C-92B2-235FCF732154}"/>
                  </a:ext>
                </a:extLst>
              </p14:cNvPr>
              <p14:cNvContentPartPr/>
              <p14:nvPr/>
            </p14:nvContentPartPr>
            <p14:xfrm>
              <a:off x="4154339" y="5235983"/>
              <a:ext cx="1124640" cy="88920"/>
            </p14:xfrm>
          </p:contentPart>
        </mc:Choice>
        <mc:Fallback>
          <p:pic>
            <p:nvPicPr>
              <p:cNvPr id="83" name="Freihand 82">
                <a:extLst>
                  <a:ext uri="{FF2B5EF4-FFF2-40B4-BE49-F238E27FC236}">
                    <a16:creationId xmlns:a16="http://schemas.microsoft.com/office/drawing/2014/main" id="{2FEDABC0-6312-457C-92B2-235FCF732154}"/>
                  </a:ext>
                </a:extLst>
              </p:cNvPr>
              <p:cNvPicPr/>
              <p:nvPr/>
            </p:nvPicPr>
            <p:blipFill>
              <a:blip r:embed="rId125"/>
              <a:stretch>
                <a:fillRect/>
              </a:stretch>
            </p:blipFill>
            <p:spPr>
              <a:xfrm>
                <a:off x="4150019" y="5231663"/>
                <a:ext cx="1133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4" name="Freihand 83">
                <a:extLst>
                  <a:ext uri="{FF2B5EF4-FFF2-40B4-BE49-F238E27FC236}">
                    <a16:creationId xmlns:a16="http://schemas.microsoft.com/office/drawing/2014/main" id="{1CD30DDF-1C75-49E7-A0F3-92F89E9A0DF3}"/>
                  </a:ext>
                </a:extLst>
              </p14:cNvPr>
              <p14:cNvContentPartPr/>
              <p14:nvPr/>
            </p14:nvContentPartPr>
            <p14:xfrm>
              <a:off x="637859" y="4936463"/>
              <a:ext cx="1704600" cy="101160"/>
            </p14:xfrm>
          </p:contentPart>
        </mc:Choice>
        <mc:Fallback>
          <p:pic>
            <p:nvPicPr>
              <p:cNvPr id="84" name="Freihand 83">
                <a:extLst>
                  <a:ext uri="{FF2B5EF4-FFF2-40B4-BE49-F238E27FC236}">
                    <a16:creationId xmlns:a16="http://schemas.microsoft.com/office/drawing/2014/main" id="{1CD30DDF-1C75-49E7-A0F3-92F89E9A0DF3}"/>
                  </a:ext>
                </a:extLst>
              </p:cNvPr>
              <p:cNvPicPr/>
              <p:nvPr/>
            </p:nvPicPr>
            <p:blipFill>
              <a:blip r:embed="rId127"/>
              <a:stretch>
                <a:fillRect/>
              </a:stretch>
            </p:blipFill>
            <p:spPr>
              <a:xfrm>
                <a:off x="633539" y="4932143"/>
                <a:ext cx="1713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5" name="Freihand 84">
                <a:extLst>
                  <a:ext uri="{FF2B5EF4-FFF2-40B4-BE49-F238E27FC236}">
                    <a16:creationId xmlns:a16="http://schemas.microsoft.com/office/drawing/2014/main" id="{0B1A10AA-D76D-479A-BD85-636F390F313C}"/>
                  </a:ext>
                </a:extLst>
              </p14:cNvPr>
              <p14:cNvContentPartPr/>
              <p14:nvPr/>
            </p14:nvContentPartPr>
            <p14:xfrm>
              <a:off x="6738419" y="5255423"/>
              <a:ext cx="1472400" cy="51120"/>
            </p14:xfrm>
          </p:contentPart>
        </mc:Choice>
        <mc:Fallback>
          <p:pic>
            <p:nvPicPr>
              <p:cNvPr id="85" name="Freihand 84">
                <a:extLst>
                  <a:ext uri="{FF2B5EF4-FFF2-40B4-BE49-F238E27FC236}">
                    <a16:creationId xmlns:a16="http://schemas.microsoft.com/office/drawing/2014/main" id="{0B1A10AA-D76D-479A-BD85-636F390F313C}"/>
                  </a:ext>
                </a:extLst>
              </p:cNvPr>
              <p:cNvPicPr/>
              <p:nvPr/>
            </p:nvPicPr>
            <p:blipFill>
              <a:blip r:embed="rId129"/>
              <a:stretch>
                <a:fillRect/>
              </a:stretch>
            </p:blipFill>
            <p:spPr>
              <a:xfrm>
                <a:off x="6734099" y="5251103"/>
                <a:ext cx="1481040" cy="59760"/>
              </a:xfrm>
              <a:prstGeom prst="rect">
                <a:avLst/>
              </a:prstGeom>
            </p:spPr>
          </p:pic>
        </mc:Fallback>
      </mc:AlternateContent>
      <p:grpSp>
        <p:nvGrpSpPr>
          <p:cNvPr id="87" name="Gruppieren 86">
            <a:extLst>
              <a:ext uri="{FF2B5EF4-FFF2-40B4-BE49-F238E27FC236}">
                <a16:creationId xmlns:a16="http://schemas.microsoft.com/office/drawing/2014/main" id="{58E15DEF-8BA8-425D-80CE-FC8BA076E590}"/>
              </a:ext>
            </a:extLst>
          </p:cNvPr>
          <p:cNvGrpSpPr/>
          <p:nvPr/>
        </p:nvGrpSpPr>
        <p:grpSpPr>
          <a:xfrm>
            <a:off x="5271779" y="3298463"/>
            <a:ext cx="2919960" cy="518760"/>
            <a:chOff x="5271779" y="3298463"/>
            <a:chExt cx="2919960" cy="518760"/>
          </a:xfrm>
        </p:grpSpPr>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7325490A-3886-4709-AA99-82C740BA5131}"/>
                    </a:ext>
                  </a:extLst>
                </p14:cNvPr>
                <p14:cNvContentPartPr/>
                <p14:nvPr/>
              </p14:nvContentPartPr>
              <p14:xfrm>
                <a:off x="5271779" y="3668903"/>
                <a:ext cx="2780640" cy="53640"/>
              </p14:xfrm>
            </p:contentPart>
          </mc:Choice>
          <mc:Fallback>
            <p:pic>
              <p:nvPicPr>
                <p:cNvPr id="76" name="Freihand 75">
                  <a:extLst>
                    <a:ext uri="{FF2B5EF4-FFF2-40B4-BE49-F238E27FC236}">
                      <a16:creationId xmlns:a16="http://schemas.microsoft.com/office/drawing/2014/main" id="{7325490A-3886-4709-AA99-82C740BA5131}"/>
                    </a:ext>
                  </a:extLst>
                </p:cNvPr>
                <p:cNvPicPr/>
                <p:nvPr/>
              </p:nvPicPr>
              <p:blipFill>
                <a:blip r:embed="rId131"/>
                <a:stretch>
                  <a:fillRect/>
                </a:stretch>
              </p:blipFill>
              <p:spPr>
                <a:xfrm>
                  <a:off x="5267459" y="3664583"/>
                  <a:ext cx="2789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0E12D93C-5224-4897-BE62-EB0C62859B7E}"/>
                    </a:ext>
                  </a:extLst>
                </p14:cNvPr>
                <p14:cNvContentPartPr/>
                <p14:nvPr/>
              </p14:nvContentPartPr>
              <p14:xfrm>
                <a:off x="7337459" y="3298463"/>
                <a:ext cx="812160" cy="492480"/>
              </p14:xfrm>
            </p:contentPart>
          </mc:Choice>
          <mc:Fallback>
            <p:pic>
              <p:nvPicPr>
                <p:cNvPr id="77" name="Freihand 76">
                  <a:extLst>
                    <a:ext uri="{FF2B5EF4-FFF2-40B4-BE49-F238E27FC236}">
                      <a16:creationId xmlns:a16="http://schemas.microsoft.com/office/drawing/2014/main" id="{0E12D93C-5224-4897-BE62-EB0C62859B7E}"/>
                    </a:ext>
                  </a:extLst>
                </p:cNvPr>
                <p:cNvPicPr/>
                <p:nvPr/>
              </p:nvPicPr>
              <p:blipFill>
                <a:blip r:embed="rId133"/>
                <a:stretch>
                  <a:fillRect/>
                </a:stretch>
              </p:blipFill>
              <p:spPr>
                <a:xfrm>
                  <a:off x="7333139" y="3294143"/>
                  <a:ext cx="8208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C40D66D1-E151-41FE-AB89-16148BF78F6E}"/>
                    </a:ext>
                  </a:extLst>
                </p14:cNvPr>
                <p14:cNvContentPartPr/>
                <p14:nvPr/>
              </p14:nvContentPartPr>
              <p14:xfrm>
                <a:off x="7319099" y="3315383"/>
                <a:ext cx="872640" cy="501840"/>
              </p14:xfrm>
            </p:contentPart>
          </mc:Choice>
          <mc:Fallback>
            <p:pic>
              <p:nvPicPr>
                <p:cNvPr id="86" name="Freihand 85">
                  <a:extLst>
                    <a:ext uri="{FF2B5EF4-FFF2-40B4-BE49-F238E27FC236}">
                      <a16:creationId xmlns:a16="http://schemas.microsoft.com/office/drawing/2014/main" id="{C40D66D1-E151-41FE-AB89-16148BF78F6E}"/>
                    </a:ext>
                  </a:extLst>
                </p:cNvPr>
                <p:cNvPicPr/>
                <p:nvPr/>
              </p:nvPicPr>
              <p:blipFill>
                <a:blip r:embed="rId135"/>
                <a:stretch>
                  <a:fillRect/>
                </a:stretch>
              </p:blipFill>
              <p:spPr>
                <a:xfrm>
                  <a:off x="7314779" y="3311063"/>
                  <a:ext cx="881280" cy="510480"/>
                </a:xfrm>
                <a:prstGeom prst="rect">
                  <a:avLst/>
                </a:prstGeom>
              </p:spPr>
            </p:pic>
          </mc:Fallback>
        </mc:AlternateContent>
      </p:grpSp>
    </p:spTree>
    <p:extLst>
      <p:ext uri="{BB962C8B-B14F-4D97-AF65-F5344CB8AC3E}">
        <p14:creationId xmlns:p14="http://schemas.microsoft.com/office/powerpoint/2010/main" val="155126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423" y="9422"/>
            <a:ext cx="12192000" cy="392900"/>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solidFill>
                  <a:sysClr val="windowText" lastClr="000000"/>
                </a:solidFill>
                <a:latin typeface="Arial" panose="020B0604020202020204" pitchFamily="34" charset="0"/>
                <a:cs typeface="Arial" panose="020B0604020202020204" pitchFamily="34" charset="0"/>
              </a:rPr>
              <a:t>Gametheoretic modelling of change in Regional Trade in the last two Decades</a:t>
            </a:r>
            <a:endParaRPr lang="en-US" sz="2000" dirty="0">
              <a:solidFill>
                <a:sysClr val="windowText" lastClr="000000"/>
              </a:solidFill>
              <a:latin typeface="Arial" panose="020B0604020202020204" pitchFamily="34" charset="0"/>
              <a:cs typeface="Arial" panose="020B0604020202020204" pitchFamily="34"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F24B7E-6005-6F63-5248-93F68B0FDDEC}"/>
              </a:ext>
            </a:extLst>
          </p:cNvPr>
          <p:cNvPicPr>
            <a:picLocks noChangeAspect="1"/>
          </p:cNvPicPr>
          <p:nvPr/>
        </p:nvPicPr>
        <p:blipFill>
          <a:blip r:embed="rId3"/>
          <a:stretch>
            <a:fillRect/>
          </a:stretch>
        </p:blipFill>
        <p:spPr>
          <a:xfrm>
            <a:off x="160839" y="597061"/>
            <a:ext cx="11935635" cy="1625278"/>
          </a:xfrm>
          <a:prstGeom prst="rect">
            <a:avLst/>
          </a:prstGeom>
        </p:spPr>
      </p:pic>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B3A3A04A-8D80-8233-5542-6B8E32637425}"/>
                  </a:ext>
                </a:extLst>
              </p:cNvPr>
              <p:cNvSpPr txBox="1"/>
              <p:nvPr/>
            </p:nvSpPr>
            <p:spPr>
              <a:xfrm>
                <a:off x="2054505" y="2341795"/>
                <a:ext cx="8096491" cy="896784"/>
              </a:xfrm>
              <a:prstGeom prst="rect">
                <a:avLst/>
              </a:prstGeom>
              <a:noFill/>
            </p:spPr>
            <p:txBody>
              <a:bodyPr wrap="square">
                <a:spAutoFit/>
              </a:bodyPr>
              <a:lstStyle/>
              <a:p>
                <a14:m>
                  <m:oMath xmlns:m="http://schemas.openxmlformats.org/officeDocument/2006/math">
                    <m:sSub>
                      <m:sSubPr>
                        <m:ctrlPr>
                          <a:rPr lang="de-DE" sz="1800" i="1" kern="100" smtClean="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U</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π</m:t>
                        </m:r>
                      </m:e>
                      <m:sub>
                        <m:r>
                          <m:rPr>
                            <m:nor/>
                          </m:rPr>
                          <a:rPr lang="en-US" sz="1800" kern="100">
                            <a:effectLst/>
                            <a:latin typeface="Cambria Math" panose="02040503050406030204" pitchFamily="18" charset="0"/>
                            <a:ea typeface="Times New Roman" panose="02020603050405020304" pitchFamily="18" charset="0"/>
                          </a:rPr>
                          <m:t>i</m:t>
                        </m:r>
                      </m:sub>
                    </m:sSub>
                    <m:r>
                      <m:rPr>
                        <m:nor/>
                      </m:rPr>
                      <a:rPr lang="en-US" sz="1800" kern="100">
                        <a:effectLst/>
                        <a:latin typeface="Cambria Math" panose="02040503050406030204" pitchFamily="18" charset="0"/>
                        <a:ea typeface="Times New Roman" panose="02020603050405020304" pitchFamily="18" charset="0"/>
                      </a:rPr>
                      <m:t>+</m:t>
                    </m:r>
                    <m:sSub>
                      <m:sSubPr>
                        <m:ctrlPr>
                          <a:rPr lang="de-DE" sz="1800" i="1" kern="100">
                            <a:effectLst/>
                            <a:latin typeface="Cambria Math" panose="02040503050406030204" pitchFamily="18" charset="0"/>
                            <a:ea typeface="Times New Roman" panose="02020603050405020304" pitchFamily="18" charset="0"/>
                          </a:rPr>
                        </m:ctrlPr>
                      </m:sSubPr>
                      <m:e>
                        <m:sSub>
                          <m:sSubPr>
                            <m:ctrlPr>
                              <a:rPr lang="de-DE" sz="1800" i="1" kern="100">
                                <a:effectLst/>
                                <a:latin typeface="Cambria Math" panose="02040503050406030204" pitchFamily="18" charset="0"/>
                                <a:ea typeface="Times New Roman" panose="02020603050405020304" pitchFamily="18" charset="0"/>
                              </a:rPr>
                            </m:ctrlPr>
                          </m:sSubPr>
                          <m:e>
                            <m:r>
                              <m:rPr>
                                <m:nor/>
                              </m:rPr>
                              <a:rPr lang="de-DE" sz="1800" kern="100">
                                <a:effectLst/>
                                <a:latin typeface="Cambria Math" panose="02040503050406030204" pitchFamily="18" charset="0"/>
                                <a:ea typeface="Times New Roman" panose="02020603050405020304" pitchFamily="18" charset="0"/>
                              </a:rPr>
                              <m:t>α</m:t>
                            </m:r>
                          </m:e>
                          <m:sub>
                            <m:r>
                              <m:rPr>
                                <m:nor/>
                              </m:rPr>
                              <a:rPr lang="en-US" sz="1800" kern="100">
                                <a:effectLst/>
                                <a:latin typeface="Cambria Math" panose="02040503050406030204" pitchFamily="18" charset="0"/>
                                <a:ea typeface="Times New Roman" panose="02020603050405020304" pitchFamily="18" charset="0"/>
                              </a:rPr>
                              <m:t>i</m:t>
                            </m:r>
                          </m:sub>
                        </m:sSub>
                        <m:acc>
                          <m:accPr>
                            <m:chr m:val="̃"/>
                            <m:ctrlPr>
                              <a:rPr lang="de-DE" sz="1800" i="1" kern="100">
                                <a:effectLst/>
                                <a:latin typeface="Cambria Math" panose="02040503050406030204" pitchFamily="18" charset="0"/>
                                <a:ea typeface="Times New Roman" panose="02020603050405020304" pitchFamily="18" charset="0"/>
                              </a:rPr>
                            </m:ctrlPr>
                          </m:accPr>
                          <m:e>
                            <m:r>
                              <m:rPr>
                                <m:nor/>
                              </m:rPr>
                              <a:rPr lang="en-US" sz="1800" kern="100">
                                <a:effectLst/>
                                <a:latin typeface="Cambria Math" panose="02040503050406030204" pitchFamily="18" charset="0"/>
                                <a:ea typeface="Times New Roman" panose="02020603050405020304" pitchFamily="18" charset="0"/>
                              </a:rPr>
                              <m:t>f</m:t>
                            </m:r>
                          </m:e>
                        </m:acc>
                      </m:e>
                      <m:sub>
                        <m:r>
                          <m:rPr>
                            <m:nor/>
                          </m:rPr>
                          <a:rPr lang="en-US" sz="1800" kern="100">
                            <a:effectLst/>
                            <a:latin typeface="Cambria Math" panose="02040503050406030204" pitchFamily="18" charset="0"/>
                            <a:ea typeface="Times New Roman" panose="02020603050405020304" pitchFamily="18" charset="0"/>
                          </a:rPr>
                          <m:t>j</m:t>
                        </m:r>
                      </m:sub>
                    </m:sSub>
                    <m:d>
                      <m:dPr>
                        <m:ctrlPr>
                          <a:rPr lang="de-DE" sz="1800" i="1" kern="100">
                            <a:effectLst/>
                            <a:latin typeface="Cambria Math" panose="02040503050406030204" pitchFamily="18" charset="0"/>
                            <a:ea typeface="Times New Roman" panose="02020603050405020304" pitchFamily="18" charset="0"/>
                          </a:rPr>
                        </m:ctrlPr>
                      </m:dPr>
                      <m:e>
                        <m:r>
                          <m:rPr>
                            <m:nor/>
                          </m:rPr>
                          <a:rPr lang="en-US" sz="1800" kern="100">
                            <a:effectLst/>
                            <a:latin typeface="Cambria Math" panose="02040503050406030204" pitchFamily="18" charset="0"/>
                            <a:ea typeface="Times New Roman" panose="02020603050405020304" pitchFamily="18" charset="0"/>
                          </a:rPr>
                          <m:t>1+</m:t>
                        </m:r>
                        <m:sSub>
                          <m:sSubPr>
                            <m:ctrlPr>
                              <a:rPr lang="de-DE" sz="1800" i="1" kern="100">
                                <a:effectLst/>
                                <a:latin typeface="Cambria Math" panose="02040503050406030204" pitchFamily="18" charset="0"/>
                                <a:ea typeface="Times New Roman" panose="02020603050405020304" pitchFamily="18" charset="0"/>
                              </a:rPr>
                            </m:ctrlPr>
                          </m:sSubPr>
                          <m:e>
                            <m:r>
                              <m:rPr>
                                <m:nor/>
                              </m:rPr>
                              <a:rPr lang="en-US" sz="1800" kern="100">
                                <a:effectLst/>
                                <a:latin typeface="Cambria Math" panose="02040503050406030204" pitchFamily="18" charset="0"/>
                                <a:ea typeface="Times New Roman" panose="02020603050405020304" pitchFamily="18" charset="0"/>
                              </a:rPr>
                              <m:t>f</m:t>
                            </m:r>
                          </m:e>
                          <m:sub>
                            <m:r>
                              <m:rPr>
                                <m:nor/>
                              </m:rPr>
                              <a:rPr lang="en-US" sz="1800" kern="100">
                                <a:effectLst/>
                                <a:latin typeface="Cambria Math" panose="02040503050406030204" pitchFamily="18" charset="0"/>
                                <a:ea typeface="Times New Roman" panose="02020603050405020304" pitchFamily="18" charset="0"/>
                              </a:rPr>
                              <m:t>i</m:t>
                            </m:r>
                          </m:sub>
                        </m:sSub>
                      </m:e>
                    </m:d>
                  </m:oMath>
                </a14:m>
                <a:r>
                  <a:rPr lang="de-DE" sz="1800" kern="100">
                    <a:effectLst/>
                    <a:latin typeface="Times New Roman" panose="02020603050405020304" pitchFamily="18" charset="0"/>
                    <a:ea typeface="Times New Roman" panose="02020603050405020304" pitchFamily="18" charset="0"/>
                  </a:rPr>
                  <a:t> 		with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acc>
                          <m:accPr>
                            <m:chr m:val="̃"/>
                            <m:ctrlPr>
                              <a:rPr lang="de-DE" sz="1800" i="1" kern="100">
                                <a:latin typeface="Cambria Math" panose="02040503050406030204" pitchFamily="18" charset="0"/>
                                <a:ea typeface="Times New Roman" panose="02020603050405020304" pitchFamily="18" charset="0"/>
                              </a:rPr>
                            </m:ctrlPr>
                          </m:accPr>
                          <m:e>
                            <m:r>
                              <m:rPr>
                                <m:nor/>
                              </m:rPr>
                              <a:rPr lang="en-US" sz="1800" kern="100">
                                <a:latin typeface="Cambria Math" panose="02040503050406030204" pitchFamily="18" charset="0"/>
                                <a:ea typeface="Times New Roman" panose="02020603050405020304" pitchFamily="18" charset="0"/>
                              </a:rPr>
                              <m:t>f</m:t>
                            </m:r>
                          </m:e>
                        </m:acc>
                      </m:e>
                      <m:sub>
                        <m:r>
                          <m:rPr>
                            <m:nor/>
                          </m:rPr>
                          <a:rPr lang="en-US" sz="1800" kern="100">
                            <a:latin typeface="Cambria Math" panose="02040503050406030204" pitchFamily="18" charset="0"/>
                            <a:ea typeface="Times New Roman" panose="02020603050405020304" pitchFamily="18" charset="0"/>
                          </a:rPr>
                          <m:t>j</m:t>
                        </m:r>
                      </m:sub>
                    </m:sSub>
                    <m:r>
                      <m:rPr>
                        <m:nor/>
                      </m:rPr>
                      <a:rPr lang="en-US"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Sub>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h</m:t>
                            </m:r>
                          </m:sup>
                        </m:sSubSup>
                        <m:r>
                          <m:rPr>
                            <m:nor/>
                          </m:rPr>
                          <a:rPr lang="en-US"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en-US" sz="1800" kern="100">
                                <a:latin typeface="Cambria Math" panose="02040503050406030204" pitchFamily="18" charset="0"/>
                                <a:ea typeface="Times New Roman" panose="02020603050405020304" pitchFamily="18" charset="0"/>
                              </a:rPr>
                              <m:t>i</m:t>
                            </m:r>
                          </m:sub>
                          <m:sup>
                            <m:r>
                              <m:rPr>
                                <m:nor/>
                              </m:rPr>
                              <a:rPr lang="en-US" sz="1800" kern="100">
                                <a:latin typeface="Cambria Math" panose="02040503050406030204" pitchFamily="18" charset="0"/>
                                <a:ea typeface="Times New Roman" panose="02020603050405020304" pitchFamily="18" charset="0"/>
                              </a:rPr>
                              <m:t>l</m:t>
                            </m:r>
                          </m:sup>
                        </m:sSubSup>
                      </m:den>
                    </m:f>
                  </m:oMath>
                </a14:m>
                <a:r>
                  <a:rPr lang="de-DE" sz="1800" kern="100" dirty="0">
                    <a:latin typeface="Cambria Math" panose="02040503050406030204" pitchFamily="18" charset="0"/>
                    <a:ea typeface="Times New Roman" panose="02020603050405020304" pitchFamily="18" charset="0"/>
                  </a:rPr>
                  <a:t> and </a:t>
                </a:r>
                <a14:m>
                  <m:oMath xmlns:m="http://schemas.openxmlformats.org/officeDocument/2006/math">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f</m:t>
                        </m:r>
                      </m:e>
                      <m:sub>
                        <m:r>
                          <m:rPr>
                            <m:nor/>
                          </m:rPr>
                          <a:rPr lang="de-DE" sz="1800" kern="100">
                            <a:latin typeface="Cambria Math" panose="02040503050406030204" pitchFamily="18" charset="0"/>
                            <a:ea typeface="Times New Roman" panose="02020603050405020304" pitchFamily="18" charset="0"/>
                          </a:rPr>
                          <m:t>i</m:t>
                        </m:r>
                      </m:sub>
                    </m:sSub>
                    <m:r>
                      <m:rPr>
                        <m:nor/>
                      </m:rPr>
                      <a:rPr lang="de-DE" sz="1800" kern="100">
                        <a:latin typeface="Cambria Math" panose="02040503050406030204" pitchFamily="18" charset="0"/>
                        <a:ea typeface="Times New Roman" panose="02020603050405020304" pitchFamily="18" charset="0"/>
                      </a:rPr>
                      <m:t>=</m:t>
                    </m:r>
                    <m:f>
                      <m:fPr>
                        <m:ctrlPr>
                          <a:rPr lang="de-DE" sz="1800" i="1" kern="100">
                            <a:latin typeface="Cambria Math" panose="02040503050406030204" pitchFamily="18" charset="0"/>
                            <a:ea typeface="Times New Roman" panose="02020603050405020304" pitchFamily="18" charset="0"/>
                          </a:rPr>
                        </m:ctrlPr>
                      </m:fPr>
                      <m:num>
                        <m:sSub>
                          <m:sSubPr>
                            <m:ctrlPr>
                              <a:rPr lang="de-DE" sz="1800" i="1" kern="100">
                                <a:latin typeface="Cambria Math" panose="02040503050406030204" pitchFamily="18" charset="0"/>
                                <a:ea typeface="Times New Roman" panose="02020603050405020304" pitchFamily="18" charset="0"/>
                              </a:rPr>
                            </m:ctrlPr>
                          </m:sSub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Sub>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e</m:t>
                            </m:r>
                          </m:sup>
                        </m:sSubSup>
                      </m:num>
                      <m:den>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h</m:t>
                            </m:r>
                          </m:sup>
                        </m:sSubSup>
                        <m:r>
                          <m:rPr>
                            <m:nor/>
                          </m:rPr>
                          <a:rPr lang="de-DE" sz="1800" kern="100">
                            <a:latin typeface="Cambria Math" panose="02040503050406030204" pitchFamily="18" charset="0"/>
                            <a:ea typeface="Times New Roman" panose="02020603050405020304" pitchFamily="18" charset="0"/>
                          </a:rPr>
                          <m:t>−</m:t>
                        </m:r>
                        <m:sSubSup>
                          <m:sSubSupPr>
                            <m:ctrlPr>
                              <a:rPr lang="de-DE" sz="1800" i="1" kern="100">
                                <a:latin typeface="Cambria Math" panose="02040503050406030204" pitchFamily="18" charset="0"/>
                                <a:ea typeface="Times New Roman" panose="02020603050405020304" pitchFamily="18" charset="0"/>
                              </a:rPr>
                            </m:ctrlPr>
                          </m:sSubSupPr>
                          <m:e>
                            <m:r>
                              <m:rPr>
                                <m:nor/>
                              </m:rPr>
                              <a:rPr lang="de-DE" sz="1800" kern="100">
                                <a:latin typeface="Cambria Math" panose="02040503050406030204" pitchFamily="18" charset="0"/>
                                <a:ea typeface="Times New Roman" panose="02020603050405020304" pitchFamily="18" charset="0"/>
                              </a:rPr>
                              <m:t>π</m:t>
                            </m:r>
                          </m:e>
                          <m:sub>
                            <m:r>
                              <m:rPr>
                                <m:nor/>
                              </m:rPr>
                              <a:rPr lang="de-DE" sz="1800" kern="100">
                                <a:latin typeface="Cambria Math" panose="02040503050406030204" pitchFamily="18" charset="0"/>
                                <a:ea typeface="Times New Roman" panose="02020603050405020304" pitchFamily="18" charset="0"/>
                              </a:rPr>
                              <m:t>j</m:t>
                            </m:r>
                          </m:sub>
                          <m:sup>
                            <m:r>
                              <m:rPr>
                                <m:nor/>
                              </m:rPr>
                              <a:rPr lang="de-DE" sz="1800" kern="100">
                                <a:latin typeface="Cambria Math" panose="02040503050406030204" pitchFamily="18" charset="0"/>
                                <a:ea typeface="Times New Roman" panose="02020603050405020304" pitchFamily="18" charset="0"/>
                              </a:rPr>
                              <m:t>l</m:t>
                            </m:r>
                          </m:sup>
                        </m:sSubSup>
                      </m:den>
                    </m:f>
                  </m:oMath>
                </a14:m>
                <a:endParaRPr lang="de-DE"/>
              </a:p>
            </p:txBody>
          </p:sp>
        </mc:Choice>
        <mc:Fallback xmlns="">
          <p:sp>
            <p:nvSpPr>
              <p:cNvPr id="10" name="Textfeld 9">
                <a:extLst>
                  <a:ext uri="{FF2B5EF4-FFF2-40B4-BE49-F238E27FC236}">
                    <a16:creationId xmlns:a16="http://schemas.microsoft.com/office/drawing/2014/main" id="{B3A3A04A-8D80-8233-5542-6B8E32637425}"/>
                  </a:ext>
                </a:extLst>
              </p:cNvPr>
              <p:cNvSpPr txBox="1">
                <a:spLocks noRot="1" noChangeAspect="1" noMove="1" noResize="1" noEditPoints="1" noAdjustHandles="1" noChangeArrowheads="1" noChangeShapeType="1" noTextEdit="1"/>
              </p:cNvSpPr>
              <p:nvPr/>
            </p:nvSpPr>
            <p:spPr>
              <a:xfrm>
                <a:off x="2054505" y="2341795"/>
                <a:ext cx="8096491" cy="896784"/>
              </a:xfrm>
              <a:prstGeom prst="rect">
                <a:avLst/>
              </a:prstGeom>
              <a:blipFill>
                <a:blip r:embed="rId4"/>
                <a:stretch>
                  <a:fillRect/>
                </a:stretch>
              </a:blipFill>
            </p:spPr>
            <p:txBody>
              <a:bodyPr/>
              <a:lstStyle/>
              <a:p>
                <a:r>
                  <a:rPr lang="de-DE">
                    <a:noFill/>
                  </a:rPr>
                  <a:t> </a:t>
                </a:r>
              </a:p>
            </p:txBody>
          </p:sp>
        </mc:Fallback>
      </mc:AlternateContent>
      <p:pic>
        <p:nvPicPr>
          <p:cNvPr id="11" name="Grafik 10">
            <a:extLst>
              <a:ext uri="{FF2B5EF4-FFF2-40B4-BE49-F238E27FC236}">
                <a16:creationId xmlns:a16="http://schemas.microsoft.com/office/drawing/2014/main" id="{E760CB1E-7A4C-49D8-3034-D18F783D8237}"/>
              </a:ext>
            </a:extLst>
          </p:cNvPr>
          <p:cNvPicPr>
            <a:picLocks noChangeAspect="1"/>
          </p:cNvPicPr>
          <p:nvPr/>
        </p:nvPicPr>
        <p:blipFill>
          <a:blip r:embed="rId5"/>
          <a:stretch>
            <a:fillRect/>
          </a:stretch>
        </p:blipFill>
        <p:spPr>
          <a:xfrm>
            <a:off x="1228524" y="3635093"/>
            <a:ext cx="6146800" cy="1879600"/>
          </a:xfrm>
          <a:prstGeom prst="rect">
            <a:avLst/>
          </a:prstGeom>
        </p:spPr>
      </p:pic>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11141F36-6678-4E71-A1BC-C1CB2E6DB17D}"/>
                  </a:ext>
                </a:extLst>
              </p14:cNvPr>
              <p14:cNvContentPartPr/>
              <p14:nvPr/>
            </p14:nvContentPartPr>
            <p14:xfrm>
              <a:off x="11011619" y="2147371"/>
              <a:ext cx="392760" cy="46440"/>
            </p14:xfrm>
          </p:contentPart>
        </mc:Choice>
        <mc:Fallback>
          <p:pic>
            <p:nvPicPr>
              <p:cNvPr id="12" name="Freihand 11">
                <a:extLst>
                  <a:ext uri="{FF2B5EF4-FFF2-40B4-BE49-F238E27FC236}">
                    <a16:creationId xmlns:a16="http://schemas.microsoft.com/office/drawing/2014/main" id="{11141F36-6678-4E71-A1BC-C1CB2E6DB17D}"/>
                  </a:ext>
                </a:extLst>
              </p:cNvPr>
              <p:cNvPicPr/>
              <p:nvPr/>
            </p:nvPicPr>
            <p:blipFill>
              <a:blip r:embed="rId7"/>
              <a:stretch>
                <a:fillRect/>
              </a:stretch>
            </p:blipFill>
            <p:spPr>
              <a:xfrm>
                <a:off x="11007299" y="2143051"/>
                <a:ext cx="401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4B1CEA0B-0174-4876-93A6-672AA1AD2579}"/>
                  </a:ext>
                </a:extLst>
              </p14:cNvPr>
              <p14:cNvContentPartPr/>
              <p14:nvPr/>
            </p14:nvContentPartPr>
            <p14:xfrm>
              <a:off x="10072739" y="1028491"/>
              <a:ext cx="59040" cy="1176120"/>
            </p14:xfrm>
          </p:contentPart>
        </mc:Choice>
        <mc:Fallback>
          <p:pic>
            <p:nvPicPr>
              <p:cNvPr id="13" name="Freihand 12">
                <a:extLst>
                  <a:ext uri="{FF2B5EF4-FFF2-40B4-BE49-F238E27FC236}">
                    <a16:creationId xmlns:a16="http://schemas.microsoft.com/office/drawing/2014/main" id="{4B1CEA0B-0174-4876-93A6-672AA1AD2579}"/>
                  </a:ext>
                </a:extLst>
              </p:cNvPr>
              <p:cNvPicPr/>
              <p:nvPr/>
            </p:nvPicPr>
            <p:blipFill>
              <a:blip r:embed="rId9"/>
              <a:stretch>
                <a:fillRect/>
              </a:stretch>
            </p:blipFill>
            <p:spPr>
              <a:xfrm>
                <a:off x="10068419" y="1024171"/>
                <a:ext cx="67680" cy="118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AFA3322E-EA34-4BEC-8569-22CD260A2C26}"/>
                  </a:ext>
                </a:extLst>
              </p14:cNvPr>
              <p14:cNvContentPartPr/>
              <p14:nvPr/>
            </p14:nvContentPartPr>
            <p14:xfrm>
              <a:off x="10065899" y="970531"/>
              <a:ext cx="1503000" cy="1279800"/>
            </p14:xfrm>
          </p:contentPart>
        </mc:Choice>
        <mc:Fallback>
          <p:pic>
            <p:nvPicPr>
              <p:cNvPr id="14" name="Freihand 13">
                <a:extLst>
                  <a:ext uri="{FF2B5EF4-FFF2-40B4-BE49-F238E27FC236}">
                    <a16:creationId xmlns:a16="http://schemas.microsoft.com/office/drawing/2014/main" id="{AFA3322E-EA34-4BEC-8569-22CD260A2C26}"/>
                  </a:ext>
                </a:extLst>
              </p:cNvPr>
              <p:cNvPicPr/>
              <p:nvPr/>
            </p:nvPicPr>
            <p:blipFill>
              <a:blip r:embed="rId11"/>
              <a:stretch>
                <a:fillRect/>
              </a:stretch>
            </p:blipFill>
            <p:spPr>
              <a:xfrm>
                <a:off x="10061579" y="966211"/>
                <a:ext cx="1511640" cy="128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911A6EE4-1585-40DE-A782-2B80B75D0752}"/>
                  </a:ext>
                </a:extLst>
              </p14:cNvPr>
              <p14:cNvContentPartPr/>
              <p14:nvPr/>
            </p14:nvContentPartPr>
            <p14:xfrm>
              <a:off x="8021099" y="3392971"/>
              <a:ext cx="173880" cy="138960"/>
            </p14:xfrm>
          </p:contentPart>
        </mc:Choice>
        <mc:Fallback>
          <p:pic>
            <p:nvPicPr>
              <p:cNvPr id="16" name="Freihand 15">
                <a:extLst>
                  <a:ext uri="{FF2B5EF4-FFF2-40B4-BE49-F238E27FC236}">
                    <a16:creationId xmlns:a16="http://schemas.microsoft.com/office/drawing/2014/main" id="{911A6EE4-1585-40DE-A782-2B80B75D0752}"/>
                  </a:ext>
                </a:extLst>
              </p:cNvPr>
              <p:cNvPicPr/>
              <p:nvPr/>
            </p:nvPicPr>
            <p:blipFill>
              <a:blip r:embed="rId13"/>
              <a:stretch>
                <a:fillRect/>
              </a:stretch>
            </p:blipFill>
            <p:spPr>
              <a:xfrm>
                <a:off x="8016779" y="3388651"/>
                <a:ext cx="182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55452CB8-630F-4DEB-BE89-B20C6444348A}"/>
                  </a:ext>
                </a:extLst>
              </p14:cNvPr>
              <p14:cNvContentPartPr/>
              <p14:nvPr/>
            </p14:nvContentPartPr>
            <p14:xfrm>
              <a:off x="8273819" y="3502411"/>
              <a:ext cx="12960" cy="115920"/>
            </p14:xfrm>
          </p:contentPart>
        </mc:Choice>
        <mc:Fallback>
          <p:pic>
            <p:nvPicPr>
              <p:cNvPr id="17" name="Freihand 16">
                <a:extLst>
                  <a:ext uri="{FF2B5EF4-FFF2-40B4-BE49-F238E27FC236}">
                    <a16:creationId xmlns:a16="http://schemas.microsoft.com/office/drawing/2014/main" id="{55452CB8-630F-4DEB-BE89-B20C6444348A}"/>
                  </a:ext>
                </a:extLst>
              </p:cNvPr>
              <p:cNvPicPr/>
              <p:nvPr/>
            </p:nvPicPr>
            <p:blipFill>
              <a:blip r:embed="rId15"/>
              <a:stretch>
                <a:fillRect/>
              </a:stretch>
            </p:blipFill>
            <p:spPr>
              <a:xfrm>
                <a:off x="8269499" y="3498091"/>
                <a:ext cx="21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EBE5DB9C-B4E3-4BC2-A5C6-FAEB8D8ABA43}"/>
                  </a:ext>
                </a:extLst>
              </p14:cNvPr>
              <p14:cNvContentPartPr/>
              <p14:nvPr/>
            </p14:nvContentPartPr>
            <p14:xfrm>
              <a:off x="8268059" y="3484411"/>
              <a:ext cx="123120" cy="16560"/>
            </p14:xfrm>
          </p:contentPart>
        </mc:Choice>
        <mc:Fallback>
          <p:pic>
            <p:nvPicPr>
              <p:cNvPr id="18" name="Freihand 17">
                <a:extLst>
                  <a:ext uri="{FF2B5EF4-FFF2-40B4-BE49-F238E27FC236}">
                    <a16:creationId xmlns:a16="http://schemas.microsoft.com/office/drawing/2014/main" id="{EBE5DB9C-B4E3-4BC2-A5C6-FAEB8D8ABA43}"/>
                  </a:ext>
                </a:extLst>
              </p:cNvPr>
              <p:cNvPicPr/>
              <p:nvPr/>
            </p:nvPicPr>
            <p:blipFill>
              <a:blip r:embed="rId17"/>
              <a:stretch>
                <a:fillRect/>
              </a:stretch>
            </p:blipFill>
            <p:spPr>
              <a:xfrm>
                <a:off x="8263739" y="3480091"/>
                <a:ext cx="131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467DD04C-05CD-43A8-8089-021B7412CC37}"/>
                  </a:ext>
                </a:extLst>
              </p14:cNvPr>
              <p14:cNvContentPartPr/>
              <p14:nvPr/>
            </p14:nvContentPartPr>
            <p14:xfrm>
              <a:off x="8265899" y="3529411"/>
              <a:ext cx="146160" cy="73800"/>
            </p14:xfrm>
          </p:contentPart>
        </mc:Choice>
        <mc:Fallback>
          <p:pic>
            <p:nvPicPr>
              <p:cNvPr id="19" name="Freihand 18">
                <a:extLst>
                  <a:ext uri="{FF2B5EF4-FFF2-40B4-BE49-F238E27FC236}">
                    <a16:creationId xmlns:a16="http://schemas.microsoft.com/office/drawing/2014/main" id="{467DD04C-05CD-43A8-8089-021B7412CC37}"/>
                  </a:ext>
                </a:extLst>
              </p:cNvPr>
              <p:cNvPicPr/>
              <p:nvPr/>
            </p:nvPicPr>
            <p:blipFill>
              <a:blip r:embed="rId19"/>
              <a:stretch>
                <a:fillRect/>
              </a:stretch>
            </p:blipFill>
            <p:spPr>
              <a:xfrm>
                <a:off x="8261579" y="3525091"/>
                <a:ext cx="154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D6C06C36-DC22-4A93-86E3-87A894840B87}"/>
                  </a:ext>
                </a:extLst>
              </p14:cNvPr>
              <p14:cNvContentPartPr/>
              <p14:nvPr/>
            </p14:nvContentPartPr>
            <p14:xfrm>
              <a:off x="8470739" y="3513931"/>
              <a:ext cx="164520" cy="76680"/>
            </p14:xfrm>
          </p:contentPart>
        </mc:Choice>
        <mc:Fallback>
          <p:pic>
            <p:nvPicPr>
              <p:cNvPr id="20" name="Freihand 19">
                <a:extLst>
                  <a:ext uri="{FF2B5EF4-FFF2-40B4-BE49-F238E27FC236}">
                    <a16:creationId xmlns:a16="http://schemas.microsoft.com/office/drawing/2014/main" id="{D6C06C36-DC22-4A93-86E3-87A894840B87}"/>
                  </a:ext>
                </a:extLst>
              </p:cNvPr>
              <p:cNvPicPr/>
              <p:nvPr/>
            </p:nvPicPr>
            <p:blipFill>
              <a:blip r:embed="rId21"/>
              <a:stretch>
                <a:fillRect/>
              </a:stretch>
            </p:blipFill>
            <p:spPr>
              <a:xfrm>
                <a:off x="8466419" y="3509611"/>
                <a:ext cx="173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6E05580B-6C5F-44DC-9E89-0B34D494919F}"/>
                  </a:ext>
                </a:extLst>
              </p14:cNvPr>
              <p14:cNvContentPartPr/>
              <p14:nvPr/>
            </p14:nvContentPartPr>
            <p14:xfrm>
              <a:off x="8702939" y="3414571"/>
              <a:ext cx="143640" cy="17280"/>
            </p14:xfrm>
          </p:contentPart>
        </mc:Choice>
        <mc:Fallback>
          <p:pic>
            <p:nvPicPr>
              <p:cNvPr id="21" name="Freihand 20">
                <a:extLst>
                  <a:ext uri="{FF2B5EF4-FFF2-40B4-BE49-F238E27FC236}">
                    <a16:creationId xmlns:a16="http://schemas.microsoft.com/office/drawing/2014/main" id="{6E05580B-6C5F-44DC-9E89-0B34D494919F}"/>
                  </a:ext>
                </a:extLst>
              </p:cNvPr>
              <p:cNvPicPr/>
              <p:nvPr/>
            </p:nvPicPr>
            <p:blipFill>
              <a:blip r:embed="rId23"/>
              <a:stretch>
                <a:fillRect/>
              </a:stretch>
            </p:blipFill>
            <p:spPr>
              <a:xfrm>
                <a:off x="8698619" y="3410251"/>
                <a:ext cx="152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31325781-3AB5-4A21-94F1-64042905FD0E}"/>
                  </a:ext>
                </a:extLst>
              </p14:cNvPr>
              <p14:cNvContentPartPr/>
              <p14:nvPr/>
            </p14:nvContentPartPr>
            <p14:xfrm>
              <a:off x="8716619" y="3454891"/>
              <a:ext cx="132120" cy="9000"/>
            </p14:xfrm>
          </p:contentPart>
        </mc:Choice>
        <mc:Fallback>
          <p:pic>
            <p:nvPicPr>
              <p:cNvPr id="22" name="Freihand 21">
                <a:extLst>
                  <a:ext uri="{FF2B5EF4-FFF2-40B4-BE49-F238E27FC236}">
                    <a16:creationId xmlns:a16="http://schemas.microsoft.com/office/drawing/2014/main" id="{31325781-3AB5-4A21-94F1-64042905FD0E}"/>
                  </a:ext>
                </a:extLst>
              </p:cNvPr>
              <p:cNvPicPr/>
              <p:nvPr/>
            </p:nvPicPr>
            <p:blipFill>
              <a:blip r:embed="rId25"/>
              <a:stretch>
                <a:fillRect/>
              </a:stretch>
            </p:blipFill>
            <p:spPr>
              <a:xfrm>
                <a:off x="8712299" y="3450571"/>
                <a:ext cx="1407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A5C9CCE5-4F24-4405-9FAA-4EC1FF9075BD}"/>
                  </a:ext>
                </a:extLst>
              </p14:cNvPr>
              <p14:cNvContentPartPr/>
              <p14:nvPr/>
            </p14:nvContentPartPr>
            <p14:xfrm>
              <a:off x="9076619" y="3393691"/>
              <a:ext cx="360" cy="360"/>
            </p14:xfrm>
          </p:contentPart>
        </mc:Choice>
        <mc:Fallback>
          <p:pic>
            <p:nvPicPr>
              <p:cNvPr id="24" name="Freihand 23">
                <a:extLst>
                  <a:ext uri="{FF2B5EF4-FFF2-40B4-BE49-F238E27FC236}">
                    <a16:creationId xmlns:a16="http://schemas.microsoft.com/office/drawing/2014/main" id="{A5C9CCE5-4F24-4405-9FAA-4EC1FF9075BD}"/>
                  </a:ext>
                </a:extLst>
              </p:cNvPr>
              <p:cNvPicPr/>
              <p:nvPr/>
            </p:nvPicPr>
            <p:blipFill>
              <a:blip r:embed="rId27"/>
              <a:stretch>
                <a:fillRect/>
              </a:stretch>
            </p:blipFill>
            <p:spPr>
              <a:xfrm>
                <a:off x="9072299" y="3389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36C3F109-73B6-4783-A2E5-D79802625866}"/>
                  </a:ext>
                </a:extLst>
              </p14:cNvPr>
              <p14:cNvContentPartPr/>
              <p14:nvPr/>
            </p14:nvContentPartPr>
            <p14:xfrm>
              <a:off x="8914979" y="3384691"/>
              <a:ext cx="174960" cy="107280"/>
            </p14:xfrm>
          </p:contentPart>
        </mc:Choice>
        <mc:Fallback>
          <p:pic>
            <p:nvPicPr>
              <p:cNvPr id="25" name="Freihand 24">
                <a:extLst>
                  <a:ext uri="{FF2B5EF4-FFF2-40B4-BE49-F238E27FC236}">
                    <a16:creationId xmlns:a16="http://schemas.microsoft.com/office/drawing/2014/main" id="{36C3F109-73B6-4783-A2E5-D79802625866}"/>
                  </a:ext>
                </a:extLst>
              </p:cNvPr>
              <p:cNvPicPr/>
              <p:nvPr/>
            </p:nvPicPr>
            <p:blipFill>
              <a:blip r:embed="rId29"/>
              <a:stretch>
                <a:fillRect/>
              </a:stretch>
            </p:blipFill>
            <p:spPr>
              <a:xfrm>
                <a:off x="8910659" y="3380371"/>
                <a:ext cx="18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AAB87238-99F6-4F4F-B196-02B8EA56A559}"/>
                  </a:ext>
                </a:extLst>
              </p14:cNvPr>
              <p14:cNvContentPartPr/>
              <p14:nvPr/>
            </p14:nvContentPartPr>
            <p14:xfrm>
              <a:off x="9094619" y="3454891"/>
              <a:ext cx="98280" cy="101880"/>
            </p14:xfrm>
          </p:contentPart>
        </mc:Choice>
        <mc:Fallback>
          <p:pic>
            <p:nvPicPr>
              <p:cNvPr id="26" name="Freihand 25">
                <a:extLst>
                  <a:ext uri="{FF2B5EF4-FFF2-40B4-BE49-F238E27FC236}">
                    <a16:creationId xmlns:a16="http://schemas.microsoft.com/office/drawing/2014/main" id="{AAB87238-99F6-4F4F-B196-02B8EA56A559}"/>
                  </a:ext>
                </a:extLst>
              </p:cNvPr>
              <p:cNvPicPr/>
              <p:nvPr/>
            </p:nvPicPr>
            <p:blipFill>
              <a:blip r:embed="rId31"/>
              <a:stretch>
                <a:fillRect/>
              </a:stretch>
            </p:blipFill>
            <p:spPr>
              <a:xfrm>
                <a:off x="9090299" y="3450571"/>
                <a:ext cx="106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CED98BEA-0BCF-4256-9053-0A39822959A3}"/>
                  </a:ext>
                </a:extLst>
              </p14:cNvPr>
              <p14:cNvContentPartPr/>
              <p14:nvPr/>
            </p14:nvContentPartPr>
            <p14:xfrm>
              <a:off x="9214859" y="3483331"/>
              <a:ext cx="106200" cy="93600"/>
            </p14:xfrm>
          </p:contentPart>
        </mc:Choice>
        <mc:Fallback>
          <p:pic>
            <p:nvPicPr>
              <p:cNvPr id="27" name="Freihand 26">
                <a:extLst>
                  <a:ext uri="{FF2B5EF4-FFF2-40B4-BE49-F238E27FC236}">
                    <a16:creationId xmlns:a16="http://schemas.microsoft.com/office/drawing/2014/main" id="{CED98BEA-0BCF-4256-9053-0A39822959A3}"/>
                  </a:ext>
                </a:extLst>
              </p:cNvPr>
              <p:cNvPicPr/>
              <p:nvPr/>
            </p:nvPicPr>
            <p:blipFill>
              <a:blip r:embed="rId33"/>
              <a:stretch>
                <a:fillRect/>
              </a:stretch>
            </p:blipFill>
            <p:spPr>
              <a:xfrm>
                <a:off x="9210539" y="3479011"/>
                <a:ext cx="114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5EA99BBB-4CC5-42A8-BA2E-89E069FDD59E}"/>
                  </a:ext>
                </a:extLst>
              </p14:cNvPr>
              <p14:cNvContentPartPr/>
              <p14:nvPr/>
            </p14:nvContentPartPr>
            <p14:xfrm>
              <a:off x="9457139" y="3412411"/>
              <a:ext cx="99720" cy="12240"/>
            </p14:xfrm>
          </p:contentPart>
        </mc:Choice>
        <mc:Fallback>
          <p:pic>
            <p:nvPicPr>
              <p:cNvPr id="28" name="Freihand 27">
                <a:extLst>
                  <a:ext uri="{FF2B5EF4-FFF2-40B4-BE49-F238E27FC236}">
                    <a16:creationId xmlns:a16="http://schemas.microsoft.com/office/drawing/2014/main" id="{5EA99BBB-4CC5-42A8-BA2E-89E069FDD59E}"/>
                  </a:ext>
                </a:extLst>
              </p:cNvPr>
              <p:cNvPicPr/>
              <p:nvPr/>
            </p:nvPicPr>
            <p:blipFill>
              <a:blip r:embed="rId35"/>
              <a:stretch>
                <a:fillRect/>
              </a:stretch>
            </p:blipFill>
            <p:spPr>
              <a:xfrm>
                <a:off x="9452819" y="3408091"/>
                <a:ext cx="108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6B04138C-9359-4B39-9301-6E925100DC35}"/>
                  </a:ext>
                </a:extLst>
              </p14:cNvPr>
              <p14:cNvContentPartPr/>
              <p14:nvPr/>
            </p14:nvContentPartPr>
            <p14:xfrm>
              <a:off x="9449579" y="3457411"/>
              <a:ext cx="138960" cy="10800"/>
            </p14:xfrm>
          </p:contentPart>
        </mc:Choice>
        <mc:Fallback>
          <p:pic>
            <p:nvPicPr>
              <p:cNvPr id="29" name="Freihand 28">
                <a:extLst>
                  <a:ext uri="{FF2B5EF4-FFF2-40B4-BE49-F238E27FC236}">
                    <a16:creationId xmlns:a16="http://schemas.microsoft.com/office/drawing/2014/main" id="{6B04138C-9359-4B39-9301-6E925100DC35}"/>
                  </a:ext>
                </a:extLst>
              </p:cNvPr>
              <p:cNvPicPr/>
              <p:nvPr/>
            </p:nvPicPr>
            <p:blipFill>
              <a:blip r:embed="rId37"/>
              <a:stretch>
                <a:fillRect/>
              </a:stretch>
            </p:blipFill>
            <p:spPr>
              <a:xfrm>
                <a:off x="9444899" y="3453091"/>
                <a:ext cx="147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38305626-8F85-4967-9E16-BD81E2DF6E66}"/>
                  </a:ext>
                </a:extLst>
              </p14:cNvPr>
              <p14:cNvContentPartPr/>
              <p14:nvPr/>
            </p14:nvContentPartPr>
            <p14:xfrm>
              <a:off x="9722459" y="3326371"/>
              <a:ext cx="106560" cy="131400"/>
            </p14:xfrm>
          </p:contentPart>
        </mc:Choice>
        <mc:Fallback>
          <p:pic>
            <p:nvPicPr>
              <p:cNvPr id="30" name="Freihand 29">
                <a:extLst>
                  <a:ext uri="{FF2B5EF4-FFF2-40B4-BE49-F238E27FC236}">
                    <a16:creationId xmlns:a16="http://schemas.microsoft.com/office/drawing/2014/main" id="{38305626-8F85-4967-9E16-BD81E2DF6E66}"/>
                  </a:ext>
                </a:extLst>
              </p:cNvPr>
              <p:cNvPicPr/>
              <p:nvPr/>
            </p:nvPicPr>
            <p:blipFill>
              <a:blip r:embed="rId39"/>
              <a:stretch>
                <a:fillRect/>
              </a:stretch>
            </p:blipFill>
            <p:spPr>
              <a:xfrm>
                <a:off x="9718139" y="3322051"/>
                <a:ext cx="115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B9BC14A6-4B6A-4EC4-9A21-2E00F000C4A6}"/>
                  </a:ext>
                </a:extLst>
              </p14:cNvPr>
              <p14:cNvContentPartPr/>
              <p14:nvPr/>
            </p14:nvContentPartPr>
            <p14:xfrm>
              <a:off x="9782579" y="3370291"/>
              <a:ext cx="34200" cy="160200"/>
            </p14:xfrm>
          </p:contentPart>
        </mc:Choice>
        <mc:Fallback>
          <p:pic>
            <p:nvPicPr>
              <p:cNvPr id="31" name="Freihand 30">
                <a:extLst>
                  <a:ext uri="{FF2B5EF4-FFF2-40B4-BE49-F238E27FC236}">
                    <a16:creationId xmlns:a16="http://schemas.microsoft.com/office/drawing/2014/main" id="{B9BC14A6-4B6A-4EC4-9A21-2E00F000C4A6}"/>
                  </a:ext>
                </a:extLst>
              </p:cNvPr>
              <p:cNvPicPr/>
              <p:nvPr/>
            </p:nvPicPr>
            <p:blipFill>
              <a:blip r:embed="rId41"/>
              <a:stretch>
                <a:fillRect/>
              </a:stretch>
            </p:blipFill>
            <p:spPr>
              <a:xfrm>
                <a:off x="9778259" y="3365971"/>
                <a:ext cx="42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94567ED2-8556-499F-BFC7-666F5DA6AB0E}"/>
                  </a:ext>
                </a:extLst>
              </p14:cNvPr>
              <p14:cNvContentPartPr/>
              <p14:nvPr/>
            </p14:nvContentPartPr>
            <p14:xfrm>
              <a:off x="9574139" y="1163131"/>
              <a:ext cx="394560" cy="1431720"/>
            </p14:xfrm>
          </p:contentPart>
        </mc:Choice>
        <mc:Fallback>
          <p:pic>
            <p:nvPicPr>
              <p:cNvPr id="33" name="Freihand 32">
                <a:extLst>
                  <a:ext uri="{FF2B5EF4-FFF2-40B4-BE49-F238E27FC236}">
                    <a16:creationId xmlns:a16="http://schemas.microsoft.com/office/drawing/2014/main" id="{94567ED2-8556-499F-BFC7-666F5DA6AB0E}"/>
                  </a:ext>
                </a:extLst>
              </p:cNvPr>
              <p:cNvPicPr/>
              <p:nvPr/>
            </p:nvPicPr>
            <p:blipFill>
              <a:blip r:embed="rId43"/>
              <a:stretch>
                <a:fillRect/>
              </a:stretch>
            </p:blipFill>
            <p:spPr>
              <a:xfrm>
                <a:off x="9569819" y="1158811"/>
                <a:ext cx="403200" cy="1440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230A88F2-B9B9-425D-B760-EAA1A54FB58B}"/>
                  </a:ext>
                </a:extLst>
              </p14:cNvPr>
              <p14:cNvContentPartPr/>
              <p14:nvPr/>
            </p14:nvContentPartPr>
            <p14:xfrm>
              <a:off x="9822179" y="2522131"/>
              <a:ext cx="133200" cy="165600"/>
            </p14:xfrm>
          </p:contentPart>
        </mc:Choice>
        <mc:Fallback>
          <p:pic>
            <p:nvPicPr>
              <p:cNvPr id="34" name="Freihand 33">
                <a:extLst>
                  <a:ext uri="{FF2B5EF4-FFF2-40B4-BE49-F238E27FC236}">
                    <a16:creationId xmlns:a16="http://schemas.microsoft.com/office/drawing/2014/main" id="{230A88F2-B9B9-425D-B760-EAA1A54FB58B}"/>
                  </a:ext>
                </a:extLst>
              </p:cNvPr>
              <p:cNvPicPr/>
              <p:nvPr/>
            </p:nvPicPr>
            <p:blipFill>
              <a:blip r:embed="rId45"/>
              <a:stretch>
                <a:fillRect/>
              </a:stretch>
            </p:blipFill>
            <p:spPr>
              <a:xfrm>
                <a:off x="9817859" y="2517811"/>
                <a:ext cx="141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2349C22E-2EE2-4049-BDA2-D9C0A68A57B0}"/>
                  </a:ext>
                </a:extLst>
              </p14:cNvPr>
              <p14:cNvContentPartPr/>
              <p14:nvPr/>
            </p14:nvContentPartPr>
            <p14:xfrm>
              <a:off x="10058339" y="2512771"/>
              <a:ext cx="106920" cy="138960"/>
            </p14:xfrm>
          </p:contentPart>
        </mc:Choice>
        <mc:Fallback>
          <p:pic>
            <p:nvPicPr>
              <p:cNvPr id="36" name="Freihand 35">
                <a:extLst>
                  <a:ext uri="{FF2B5EF4-FFF2-40B4-BE49-F238E27FC236}">
                    <a16:creationId xmlns:a16="http://schemas.microsoft.com/office/drawing/2014/main" id="{2349C22E-2EE2-4049-BDA2-D9C0A68A57B0}"/>
                  </a:ext>
                </a:extLst>
              </p:cNvPr>
              <p:cNvPicPr/>
              <p:nvPr/>
            </p:nvPicPr>
            <p:blipFill>
              <a:blip r:embed="rId47"/>
              <a:stretch>
                <a:fillRect/>
              </a:stretch>
            </p:blipFill>
            <p:spPr>
              <a:xfrm>
                <a:off x="10054019" y="2508451"/>
                <a:ext cx="115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873584A2-5793-4D70-91C9-02735AA38DCC}"/>
                  </a:ext>
                </a:extLst>
              </p14:cNvPr>
              <p14:cNvContentPartPr/>
              <p14:nvPr/>
            </p14:nvContentPartPr>
            <p14:xfrm>
              <a:off x="10078859" y="2493691"/>
              <a:ext cx="126720" cy="9000"/>
            </p14:xfrm>
          </p:contentPart>
        </mc:Choice>
        <mc:Fallback>
          <p:pic>
            <p:nvPicPr>
              <p:cNvPr id="37" name="Freihand 36">
                <a:extLst>
                  <a:ext uri="{FF2B5EF4-FFF2-40B4-BE49-F238E27FC236}">
                    <a16:creationId xmlns:a16="http://schemas.microsoft.com/office/drawing/2014/main" id="{873584A2-5793-4D70-91C9-02735AA38DCC}"/>
                  </a:ext>
                </a:extLst>
              </p:cNvPr>
              <p:cNvPicPr/>
              <p:nvPr/>
            </p:nvPicPr>
            <p:blipFill>
              <a:blip r:embed="rId49"/>
              <a:stretch>
                <a:fillRect/>
              </a:stretch>
            </p:blipFill>
            <p:spPr>
              <a:xfrm>
                <a:off x="10074539" y="2489371"/>
                <a:ext cx="135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4417DF7A-B2EA-4702-BF9F-68AE699E4DEF}"/>
                  </a:ext>
                </a:extLst>
              </p14:cNvPr>
              <p14:cNvContentPartPr/>
              <p14:nvPr/>
            </p14:nvContentPartPr>
            <p14:xfrm>
              <a:off x="10353899" y="2546251"/>
              <a:ext cx="24840" cy="118440"/>
            </p14:xfrm>
          </p:contentPart>
        </mc:Choice>
        <mc:Fallback>
          <p:pic>
            <p:nvPicPr>
              <p:cNvPr id="38" name="Freihand 37">
                <a:extLst>
                  <a:ext uri="{FF2B5EF4-FFF2-40B4-BE49-F238E27FC236}">
                    <a16:creationId xmlns:a16="http://schemas.microsoft.com/office/drawing/2014/main" id="{4417DF7A-B2EA-4702-BF9F-68AE699E4DEF}"/>
                  </a:ext>
                </a:extLst>
              </p:cNvPr>
              <p:cNvPicPr/>
              <p:nvPr/>
            </p:nvPicPr>
            <p:blipFill>
              <a:blip r:embed="rId51"/>
              <a:stretch>
                <a:fillRect/>
              </a:stretch>
            </p:blipFill>
            <p:spPr>
              <a:xfrm>
                <a:off x="10349579" y="2541931"/>
                <a:ext cx="33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4F94A8E0-B885-4424-94C2-417F0E491D07}"/>
                  </a:ext>
                </a:extLst>
              </p14:cNvPr>
              <p14:cNvContentPartPr/>
              <p14:nvPr/>
            </p14:nvContentPartPr>
            <p14:xfrm>
              <a:off x="10297379" y="2580811"/>
              <a:ext cx="119520" cy="10080"/>
            </p14:xfrm>
          </p:contentPart>
        </mc:Choice>
        <mc:Fallback>
          <p:pic>
            <p:nvPicPr>
              <p:cNvPr id="39" name="Freihand 38">
                <a:extLst>
                  <a:ext uri="{FF2B5EF4-FFF2-40B4-BE49-F238E27FC236}">
                    <a16:creationId xmlns:a16="http://schemas.microsoft.com/office/drawing/2014/main" id="{4F94A8E0-B885-4424-94C2-417F0E491D07}"/>
                  </a:ext>
                </a:extLst>
              </p:cNvPr>
              <p:cNvPicPr/>
              <p:nvPr/>
            </p:nvPicPr>
            <p:blipFill>
              <a:blip r:embed="rId53"/>
              <a:stretch>
                <a:fillRect/>
              </a:stretch>
            </p:blipFill>
            <p:spPr>
              <a:xfrm>
                <a:off x="10293059" y="2576491"/>
                <a:ext cx="128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Freihand 40">
                <a:extLst>
                  <a:ext uri="{FF2B5EF4-FFF2-40B4-BE49-F238E27FC236}">
                    <a16:creationId xmlns:a16="http://schemas.microsoft.com/office/drawing/2014/main" id="{E1FBEC9A-84F9-434A-B389-BADB9813569E}"/>
                  </a:ext>
                </a:extLst>
              </p14:cNvPr>
              <p14:cNvContentPartPr/>
              <p14:nvPr/>
            </p14:nvContentPartPr>
            <p14:xfrm>
              <a:off x="10561979" y="2403331"/>
              <a:ext cx="113040" cy="106560"/>
            </p14:xfrm>
          </p:contentPart>
        </mc:Choice>
        <mc:Fallback>
          <p:pic>
            <p:nvPicPr>
              <p:cNvPr id="41" name="Freihand 40">
                <a:extLst>
                  <a:ext uri="{FF2B5EF4-FFF2-40B4-BE49-F238E27FC236}">
                    <a16:creationId xmlns:a16="http://schemas.microsoft.com/office/drawing/2014/main" id="{E1FBEC9A-84F9-434A-B389-BADB9813569E}"/>
                  </a:ext>
                </a:extLst>
              </p:cNvPr>
              <p:cNvPicPr/>
              <p:nvPr/>
            </p:nvPicPr>
            <p:blipFill>
              <a:blip r:embed="rId55"/>
              <a:stretch>
                <a:fillRect/>
              </a:stretch>
            </p:blipFill>
            <p:spPr>
              <a:xfrm>
                <a:off x="10557659" y="2399011"/>
                <a:ext cx="121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Freihand 41">
                <a:extLst>
                  <a:ext uri="{FF2B5EF4-FFF2-40B4-BE49-F238E27FC236}">
                    <a16:creationId xmlns:a16="http://schemas.microsoft.com/office/drawing/2014/main" id="{E372A8E3-2C99-44C8-B3D8-37674FFDBAAD}"/>
                  </a:ext>
                </a:extLst>
              </p14:cNvPr>
              <p14:cNvContentPartPr/>
              <p14:nvPr/>
            </p14:nvContentPartPr>
            <p14:xfrm>
              <a:off x="10523819" y="2536531"/>
              <a:ext cx="217080" cy="23040"/>
            </p14:xfrm>
          </p:contentPart>
        </mc:Choice>
        <mc:Fallback>
          <p:pic>
            <p:nvPicPr>
              <p:cNvPr id="42" name="Freihand 41">
                <a:extLst>
                  <a:ext uri="{FF2B5EF4-FFF2-40B4-BE49-F238E27FC236}">
                    <a16:creationId xmlns:a16="http://schemas.microsoft.com/office/drawing/2014/main" id="{E372A8E3-2C99-44C8-B3D8-37674FFDBAAD}"/>
                  </a:ext>
                </a:extLst>
              </p:cNvPr>
              <p:cNvPicPr/>
              <p:nvPr/>
            </p:nvPicPr>
            <p:blipFill>
              <a:blip r:embed="rId57"/>
              <a:stretch>
                <a:fillRect/>
              </a:stretch>
            </p:blipFill>
            <p:spPr>
              <a:xfrm>
                <a:off x="10519499" y="2532211"/>
                <a:ext cx="2257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2BD55496-86AF-4CD9-B892-D2BE9420C1EE}"/>
                  </a:ext>
                </a:extLst>
              </p14:cNvPr>
              <p14:cNvContentPartPr/>
              <p14:nvPr/>
            </p14:nvContentPartPr>
            <p14:xfrm>
              <a:off x="10545419" y="2603131"/>
              <a:ext cx="112320" cy="96840"/>
            </p14:xfrm>
          </p:contentPart>
        </mc:Choice>
        <mc:Fallback>
          <p:pic>
            <p:nvPicPr>
              <p:cNvPr id="43" name="Freihand 42">
                <a:extLst>
                  <a:ext uri="{FF2B5EF4-FFF2-40B4-BE49-F238E27FC236}">
                    <a16:creationId xmlns:a16="http://schemas.microsoft.com/office/drawing/2014/main" id="{2BD55496-86AF-4CD9-B892-D2BE9420C1EE}"/>
                  </a:ext>
                </a:extLst>
              </p:cNvPr>
              <p:cNvPicPr/>
              <p:nvPr/>
            </p:nvPicPr>
            <p:blipFill>
              <a:blip r:embed="rId59"/>
              <a:stretch>
                <a:fillRect/>
              </a:stretch>
            </p:blipFill>
            <p:spPr>
              <a:xfrm>
                <a:off x="10541099" y="2598811"/>
                <a:ext cx="120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F4CF1BF5-C91E-4CA6-8E97-806C84BDD1FB}"/>
                  </a:ext>
                </a:extLst>
              </p14:cNvPr>
              <p14:cNvContentPartPr/>
              <p14:nvPr/>
            </p14:nvContentPartPr>
            <p14:xfrm>
              <a:off x="10624259" y="2620051"/>
              <a:ext cx="20520" cy="116280"/>
            </p14:xfrm>
          </p:contentPart>
        </mc:Choice>
        <mc:Fallback>
          <p:pic>
            <p:nvPicPr>
              <p:cNvPr id="44" name="Freihand 43">
                <a:extLst>
                  <a:ext uri="{FF2B5EF4-FFF2-40B4-BE49-F238E27FC236}">
                    <a16:creationId xmlns:a16="http://schemas.microsoft.com/office/drawing/2014/main" id="{F4CF1BF5-C91E-4CA6-8E97-806C84BDD1FB}"/>
                  </a:ext>
                </a:extLst>
              </p:cNvPr>
              <p:cNvPicPr/>
              <p:nvPr/>
            </p:nvPicPr>
            <p:blipFill>
              <a:blip r:embed="rId61"/>
              <a:stretch>
                <a:fillRect/>
              </a:stretch>
            </p:blipFill>
            <p:spPr>
              <a:xfrm>
                <a:off x="10619939" y="2615731"/>
                <a:ext cx="29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Freihand 44">
                <a:extLst>
                  <a:ext uri="{FF2B5EF4-FFF2-40B4-BE49-F238E27FC236}">
                    <a16:creationId xmlns:a16="http://schemas.microsoft.com/office/drawing/2014/main" id="{D6D78C05-2490-41FF-B1FB-3DE8F88298EA}"/>
                  </a:ext>
                </a:extLst>
              </p14:cNvPr>
              <p14:cNvContentPartPr/>
              <p14:nvPr/>
            </p14:nvContentPartPr>
            <p14:xfrm>
              <a:off x="10800659" y="2577931"/>
              <a:ext cx="21240" cy="9360"/>
            </p14:xfrm>
          </p:contentPart>
        </mc:Choice>
        <mc:Fallback>
          <p:pic>
            <p:nvPicPr>
              <p:cNvPr id="45" name="Freihand 44">
                <a:extLst>
                  <a:ext uri="{FF2B5EF4-FFF2-40B4-BE49-F238E27FC236}">
                    <a16:creationId xmlns:a16="http://schemas.microsoft.com/office/drawing/2014/main" id="{D6D78C05-2490-41FF-B1FB-3DE8F88298EA}"/>
                  </a:ext>
                </a:extLst>
              </p:cNvPr>
              <p:cNvPicPr/>
              <p:nvPr/>
            </p:nvPicPr>
            <p:blipFill>
              <a:blip r:embed="rId63"/>
              <a:stretch>
                <a:fillRect/>
              </a:stretch>
            </p:blipFill>
            <p:spPr>
              <a:xfrm>
                <a:off x="10796339" y="2573611"/>
                <a:ext cx="29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Freihand 45">
                <a:extLst>
                  <a:ext uri="{FF2B5EF4-FFF2-40B4-BE49-F238E27FC236}">
                    <a16:creationId xmlns:a16="http://schemas.microsoft.com/office/drawing/2014/main" id="{2F8A0E47-6F85-4208-8232-A96FBAAA2295}"/>
                  </a:ext>
                </a:extLst>
              </p14:cNvPr>
              <p14:cNvContentPartPr/>
              <p14:nvPr/>
            </p14:nvContentPartPr>
            <p14:xfrm>
              <a:off x="10878059" y="2473891"/>
              <a:ext cx="86760" cy="135360"/>
            </p14:xfrm>
          </p:contentPart>
        </mc:Choice>
        <mc:Fallback>
          <p:pic>
            <p:nvPicPr>
              <p:cNvPr id="46" name="Freihand 45">
                <a:extLst>
                  <a:ext uri="{FF2B5EF4-FFF2-40B4-BE49-F238E27FC236}">
                    <a16:creationId xmlns:a16="http://schemas.microsoft.com/office/drawing/2014/main" id="{2F8A0E47-6F85-4208-8232-A96FBAAA2295}"/>
                  </a:ext>
                </a:extLst>
              </p:cNvPr>
              <p:cNvPicPr/>
              <p:nvPr/>
            </p:nvPicPr>
            <p:blipFill>
              <a:blip r:embed="rId65"/>
              <a:stretch>
                <a:fillRect/>
              </a:stretch>
            </p:blipFill>
            <p:spPr>
              <a:xfrm>
                <a:off x="10873739" y="2469571"/>
                <a:ext cx="95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Freihand 46">
                <a:extLst>
                  <a:ext uri="{FF2B5EF4-FFF2-40B4-BE49-F238E27FC236}">
                    <a16:creationId xmlns:a16="http://schemas.microsoft.com/office/drawing/2014/main" id="{6D3526A1-8B37-46BA-8EE0-9599316F0946}"/>
                  </a:ext>
                </a:extLst>
              </p14:cNvPr>
              <p14:cNvContentPartPr/>
              <p14:nvPr/>
            </p14:nvContentPartPr>
            <p14:xfrm>
              <a:off x="10921979" y="2512771"/>
              <a:ext cx="45000" cy="145080"/>
            </p14:xfrm>
          </p:contentPart>
        </mc:Choice>
        <mc:Fallback>
          <p:pic>
            <p:nvPicPr>
              <p:cNvPr id="47" name="Freihand 46">
                <a:extLst>
                  <a:ext uri="{FF2B5EF4-FFF2-40B4-BE49-F238E27FC236}">
                    <a16:creationId xmlns:a16="http://schemas.microsoft.com/office/drawing/2014/main" id="{6D3526A1-8B37-46BA-8EE0-9599316F0946}"/>
                  </a:ext>
                </a:extLst>
              </p:cNvPr>
              <p:cNvPicPr/>
              <p:nvPr/>
            </p:nvPicPr>
            <p:blipFill>
              <a:blip r:embed="rId67"/>
              <a:stretch>
                <a:fillRect/>
              </a:stretch>
            </p:blipFill>
            <p:spPr>
              <a:xfrm>
                <a:off x="10917659" y="2508451"/>
                <a:ext cx="53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Freihand 47">
                <a:extLst>
                  <a:ext uri="{FF2B5EF4-FFF2-40B4-BE49-F238E27FC236}">
                    <a16:creationId xmlns:a16="http://schemas.microsoft.com/office/drawing/2014/main" id="{0FB8425C-90B2-49A3-9CA0-E944D2A2628F}"/>
                  </a:ext>
                </a:extLst>
              </p14:cNvPr>
              <p14:cNvContentPartPr/>
              <p14:nvPr/>
            </p14:nvContentPartPr>
            <p14:xfrm>
              <a:off x="11073539" y="2545171"/>
              <a:ext cx="176040" cy="5040"/>
            </p14:xfrm>
          </p:contentPart>
        </mc:Choice>
        <mc:Fallback>
          <p:pic>
            <p:nvPicPr>
              <p:cNvPr id="48" name="Freihand 47">
                <a:extLst>
                  <a:ext uri="{FF2B5EF4-FFF2-40B4-BE49-F238E27FC236}">
                    <a16:creationId xmlns:a16="http://schemas.microsoft.com/office/drawing/2014/main" id="{0FB8425C-90B2-49A3-9CA0-E944D2A2628F}"/>
                  </a:ext>
                </a:extLst>
              </p:cNvPr>
              <p:cNvPicPr/>
              <p:nvPr/>
            </p:nvPicPr>
            <p:blipFill>
              <a:blip r:embed="rId69"/>
              <a:stretch>
                <a:fillRect/>
              </a:stretch>
            </p:blipFill>
            <p:spPr>
              <a:xfrm>
                <a:off x="11069219" y="2540851"/>
                <a:ext cx="184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878207AB-07CE-4FAE-82A4-414CB94CDC39}"/>
                  </a:ext>
                </a:extLst>
              </p14:cNvPr>
              <p14:cNvContentPartPr/>
              <p14:nvPr/>
            </p14:nvContentPartPr>
            <p14:xfrm>
              <a:off x="11093339" y="2589091"/>
              <a:ext cx="180000" cy="16200"/>
            </p14:xfrm>
          </p:contentPart>
        </mc:Choice>
        <mc:Fallback>
          <p:pic>
            <p:nvPicPr>
              <p:cNvPr id="49" name="Freihand 48">
                <a:extLst>
                  <a:ext uri="{FF2B5EF4-FFF2-40B4-BE49-F238E27FC236}">
                    <a16:creationId xmlns:a16="http://schemas.microsoft.com/office/drawing/2014/main" id="{878207AB-07CE-4FAE-82A4-414CB94CDC39}"/>
                  </a:ext>
                </a:extLst>
              </p:cNvPr>
              <p:cNvPicPr/>
              <p:nvPr/>
            </p:nvPicPr>
            <p:blipFill>
              <a:blip r:embed="rId71"/>
              <a:stretch>
                <a:fillRect/>
              </a:stretch>
            </p:blipFill>
            <p:spPr>
              <a:xfrm>
                <a:off x="11089019" y="2584771"/>
                <a:ext cx="188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5F83172C-B814-44EA-90FA-F59C95D36D36}"/>
                  </a:ext>
                </a:extLst>
              </p14:cNvPr>
              <p14:cNvContentPartPr/>
              <p14:nvPr/>
            </p14:nvContentPartPr>
            <p14:xfrm>
              <a:off x="11341739" y="2467771"/>
              <a:ext cx="139320" cy="205920"/>
            </p14:xfrm>
          </p:contentPart>
        </mc:Choice>
        <mc:Fallback>
          <p:pic>
            <p:nvPicPr>
              <p:cNvPr id="50" name="Freihand 49">
                <a:extLst>
                  <a:ext uri="{FF2B5EF4-FFF2-40B4-BE49-F238E27FC236}">
                    <a16:creationId xmlns:a16="http://schemas.microsoft.com/office/drawing/2014/main" id="{5F83172C-B814-44EA-90FA-F59C95D36D36}"/>
                  </a:ext>
                </a:extLst>
              </p:cNvPr>
              <p:cNvPicPr/>
              <p:nvPr/>
            </p:nvPicPr>
            <p:blipFill>
              <a:blip r:embed="rId73"/>
              <a:stretch>
                <a:fillRect/>
              </a:stretch>
            </p:blipFill>
            <p:spPr>
              <a:xfrm>
                <a:off x="11337419" y="2463451"/>
                <a:ext cx="147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6933C979-2B7F-4A0F-8986-4120097B1B12}"/>
                  </a:ext>
                </a:extLst>
              </p14:cNvPr>
              <p14:cNvContentPartPr/>
              <p14:nvPr/>
            </p14:nvContentPartPr>
            <p14:xfrm>
              <a:off x="9607979" y="1479571"/>
              <a:ext cx="454680" cy="1474560"/>
            </p14:xfrm>
          </p:contentPart>
        </mc:Choice>
        <mc:Fallback>
          <p:pic>
            <p:nvPicPr>
              <p:cNvPr id="52" name="Freihand 51">
                <a:extLst>
                  <a:ext uri="{FF2B5EF4-FFF2-40B4-BE49-F238E27FC236}">
                    <a16:creationId xmlns:a16="http://schemas.microsoft.com/office/drawing/2014/main" id="{6933C979-2B7F-4A0F-8986-4120097B1B12}"/>
                  </a:ext>
                </a:extLst>
              </p:cNvPr>
              <p:cNvPicPr/>
              <p:nvPr/>
            </p:nvPicPr>
            <p:blipFill>
              <a:blip r:embed="rId75"/>
              <a:stretch>
                <a:fillRect/>
              </a:stretch>
            </p:blipFill>
            <p:spPr>
              <a:xfrm>
                <a:off x="9603659" y="1475251"/>
                <a:ext cx="463320" cy="1483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3FB249E9-1507-478A-9DA9-BA27CE57E636}"/>
                  </a:ext>
                </a:extLst>
              </p14:cNvPr>
              <p14:cNvContentPartPr/>
              <p14:nvPr/>
            </p14:nvContentPartPr>
            <p14:xfrm>
              <a:off x="9797699" y="2861971"/>
              <a:ext cx="110160" cy="141120"/>
            </p14:xfrm>
          </p:contentPart>
        </mc:Choice>
        <mc:Fallback>
          <p:pic>
            <p:nvPicPr>
              <p:cNvPr id="53" name="Freihand 52">
                <a:extLst>
                  <a:ext uri="{FF2B5EF4-FFF2-40B4-BE49-F238E27FC236}">
                    <a16:creationId xmlns:a16="http://schemas.microsoft.com/office/drawing/2014/main" id="{3FB249E9-1507-478A-9DA9-BA27CE57E636}"/>
                  </a:ext>
                </a:extLst>
              </p:cNvPr>
              <p:cNvPicPr/>
              <p:nvPr/>
            </p:nvPicPr>
            <p:blipFill>
              <a:blip r:embed="rId77"/>
              <a:stretch>
                <a:fillRect/>
              </a:stretch>
            </p:blipFill>
            <p:spPr>
              <a:xfrm>
                <a:off x="9793379" y="2857651"/>
                <a:ext cx="118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72AAF2EE-1DE1-44DB-833D-7023D17FA9F9}"/>
                  </a:ext>
                </a:extLst>
              </p14:cNvPr>
              <p14:cNvContentPartPr/>
              <p14:nvPr/>
            </p14:nvContentPartPr>
            <p14:xfrm>
              <a:off x="10039619" y="2879251"/>
              <a:ext cx="135720" cy="164160"/>
            </p14:xfrm>
          </p:contentPart>
        </mc:Choice>
        <mc:Fallback>
          <p:pic>
            <p:nvPicPr>
              <p:cNvPr id="55" name="Freihand 54">
                <a:extLst>
                  <a:ext uri="{FF2B5EF4-FFF2-40B4-BE49-F238E27FC236}">
                    <a16:creationId xmlns:a16="http://schemas.microsoft.com/office/drawing/2014/main" id="{72AAF2EE-1DE1-44DB-833D-7023D17FA9F9}"/>
                  </a:ext>
                </a:extLst>
              </p:cNvPr>
              <p:cNvPicPr/>
              <p:nvPr/>
            </p:nvPicPr>
            <p:blipFill>
              <a:blip r:embed="rId79"/>
              <a:stretch>
                <a:fillRect/>
              </a:stretch>
            </p:blipFill>
            <p:spPr>
              <a:xfrm>
                <a:off x="10035299" y="2874931"/>
                <a:ext cx="144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E78B3924-48C1-40EC-956B-6704BAD61A27}"/>
                  </a:ext>
                </a:extLst>
              </p14:cNvPr>
              <p14:cNvContentPartPr/>
              <p14:nvPr/>
            </p14:nvContentPartPr>
            <p14:xfrm>
              <a:off x="10322219" y="2949451"/>
              <a:ext cx="127440" cy="19800"/>
            </p14:xfrm>
          </p:contentPart>
        </mc:Choice>
        <mc:Fallback>
          <p:pic>
            <p:nvPicPr>
              <p:cNvPr id="56" name="Freihand 55">
                <a:extLst>
                  <a:ext uri="{FF2B5EF4-FFF2-40B4-BE49-F238E27FC236}">
                    <a16:creationId xmlns:a16="http://schemas.microsoft.com/office/drawing/2014/main" id="{E78B3924-48C1-40EC-956B-6704BAD61A27}"/>
                  </a:ext>
                </a:extLst>
              </p:cNvPr>
              <p:cNvPicPr/>
              <p:nvPr/>
            </p:nvPicPr>
            <p:blipFill>
              <a:blip r:embed="rId81"/>
              <a:stretch>
                <a:fillRect/>
              </a:stretch>
            </p:blipFill>
            <p:spPr>
              <a:xfrm>
                <a:off x="10317899" y="2945131"/>
                <a:ext cx="136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14CC5867-BAE7-496F-8F3F-033E091A74C7}"/>
                  </a:ext>
                </a:extLst>
              </p14:cNvPr>
              <p14:cNvContentPartPr/>
              <p14:nvPr/>
            </p14:nvContentPartPr>
            <p14:xfrm>
              <a:off x="10601579" y="2824171"/>
              <a:ext cx="117360" cy="84600"/>
            </p14:xfrm>
          </p:contentPart>
        </mc:Choice>
        <mc:Fallback>
          <p:pic>
            <p:nvPicPr>
              <p:cNvPr id="57" name="Freihand 56">
                <a:extLst>
                  <a:ext uri="{FF2B5EF4-FFF2-40B4-BE49-F238E27FC236}">
                    <a16:creationId xmlns:a16="http://schemas.microsoft.com/office/drawing/2014/main" id="{14CC5867-BAE7-496F-8F3F-033E091A74C7}"/>
                  </a:ext>
                </a:extLst>
              </p:cNvPr>
              <p:cNvPicPr/>
              <p:nvPr/>
            </p:nvPicPr>
            <p:blipFill>
              <a:blip r:embed="rId83"/>
              <a:stretch>
                <a:fillRect/>
              </a:stretch>
            </p:blipFill>
            <p:spPr>
              <a:xfrm>
                <a:off x="10597259" y="2819851"/>
                <a:ext cx="126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9B9315B8-9265-4D96-ABCD-7594B0C92C6E}"/>
                  </a:ext>
                </a:extLst>
              </p14:cNvPr>
              <p14:cNvContentPartPr/>
              <p14:nvPr/>
            </p14:nvContentPartPr>
            <p14:xfrm>
              <a:off x="10583579" y="2931451"/>
              <a:ext cx="182520" cy="17640"/>
            </p14:xfrm>
          </p:contentPart>
        </mc:Choice>
        <mc:Fallback>
          <p:pic>
            <p:nvPicPr>
              <p:cNvPr id="58" name="Freihand 57">
                <a:extLst>
                  <a:ext uri="{FF2B5EF4-FFF2-40B4-BE49-F238E27FC236}">
                    <a16:creationId xmlns:a16="http://schemas.microsoft.com/office/drawing/2014/main" id="{9B9315B8-9265-4D96-ABCD-7594B0C92C6E}"/>
                  </a:ext>
                </a:extLst>
              </p:cNvPr>
              <p:cNvPicPr/>
              <p:nvPr/>
            </p:nvPicPr>
            <p:blipFill>
              <a:blip r:embed="rId85"/>
              <a:stretch>
                <a:fillRect/>
              </a:stretch>
            </p:blipFill>
            <p:spPr>
              <a:xfrm>
                <a:off x="10579259" y="2927131"/>
                <a:ext cx="191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Freihand 59">
                <a:extLst>
                  <a:ext uri="{FF2B5EF4-FFF2-40B4-BE49-F238E27FC236}">
                    <a16:creationId xmlns:a16="http://schemas.microsoft.com/office/drawing/2014/main" id="{77461BDC-C75A-4089-85E5-DD2AF804F678}"/>
                  </a:ext>
                </a:extLst>
              </p14:cNvPr>
              <p14:cNvContentPartPr/>
              <p14:nvPr/>
            </p14:nvContentPartPr>
            <p14:xfrm>
              <a:off x="10610219" y="2998411"/>
              <a:ext cx="111240" cy="73440"/>
            </p14:xfrm>
          </p:contentPart>
        </mc:Choice>
        <mc:Fallback>
          <p:pic>
            <p:nvPicPr>
              <p:cNvPr id="60" name="Freihand 59">
                <a:extLst>
                  <a:ext uri="{FF2B5EF4-FFF2-40B4-BE49-F238E27FC236}">
                    <a16:creationId xmlns:a16="http://schemas.microsoft.com/office/drawing/2014/main" id="{77461BDC-C75A-4089-85E5-DD2AF804F678}"/>
                  </a:ext>
                </a:extLst>
              </p:cNvPr>
              <p:cNvPicPr/>
              <p:nvPr/>
            </p:nvPicPr>
            <p:blipFill>
              <a:blip r:embed="rId87"/>
              <a:stretch>
                <a:fillRect/>
              </a:stretch>
            </p:blipFill>
            <p:spPr>
              <a:xfrm>
                <a:off x="10605899" y="2994091"/>
                <a:ext cx="119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A27BC214-09FD-429D-985A-DAB2142B7C39}"/>
                  </a:ext>
                </a:extLst>
              </p14:cNvPr>
              <p14:cNvContentPartPr/>
              <p14:nvPr/>
            </p14:nvContentPartPr>
            <p14:xfrm>
              <a:off x="10687979" y="3009211"/>
              <a:ext cx="18720" cy="117720"/>
            </p14:xfrm>
          </p:contentPart>
        </mc:Choice>
        <mc:Fallback>
          <p:pic>
            <p:nvPicPr>
              <p:cNvPr id="61" name="Freihand 60">
                <a:extLst>
                  <a:ext uri="{FF2B5EF4-FFF2-40B4-BE49-F238E27FC236}">
                    <a16:creationId xmlns:a16="http://schemas.microsoft.com/office/drawing/2014/main" id="{A27BC214-09FD-429D-985A-DAB2142B7C39}"/>
                  </a:ext>
                </a:extLst>
              </p:cNvPr>
              <p:cNvPicPr/>
              <p:nvPr/>
            </p:nvPicPr>
            <p:blipFill>
              <a:blip r:embed="rId89"/>
              <a:stretch>
                <a:fillRect/>
              </a:stretch>
            </p:blipFill>
            <p:spPr>
              <a:xfrm>
                <a:off x="10683659" y="3004891"/>
                <a:ext cx="27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BE1B4F07-7E22-4473-B3D1-379ADD774EF4}"/>
                  </a:ext>
                </a:extLst>
              </p14:cNvPr>
              <p14:cNvContentPartPr/>
              <p14:nvPr/>
            </p14:nvContentPartPr>
            <p14:xfrm>
              <a:off x="10851419" y="2819491"/>
              <a:ext cx="93600" cy="120600"/>
            </p14:xfrm>
          </p:contentPart>
        </mc:Choice>
        <mc:Fallback>
          <p:pic>
            <p:nvPicPr>
              <p:cNvPr id="63" name="Freihand 62">
                <a:extLst>
                  <a:ext uri="{FF2B5EF4-FFF2-40B4-BE49-F238E27FC236}">
                    <a16:creationId xmlns:a16="http://schemas.microsoft.com/office/drawing/2014/main" id="{BE1B4F07-7E22-4473-B3D1-379ADD774EF4}"/>
                  </a:ext>
                </a:extLst>
              </p:cNvPr>
              <p:cNvPicPr/>
              <p:nvPr/>
            </p:nvPicPr>
            <p:blipFill>
              <a:blip r:embed="rId91"/>
              <a:stretch>
                <a:fillRect/>
              </a:stretch>
            </p:blipFill>
            <p:spPr>
              <a:xfrm>
                <a:off x="10847099" y="2815171"/>
                <a:ext cx="102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4" name="Freihand 63">
                <a:extLst>
                  <a:ext uri="{FF2B5EF4-FFF2-40B4-BE49-F238E27FC236}">
                    <a16:creationId xmlns:a16="http://schemas.microsoft.com/office/drawing/2014/main" id="{293F7D6E-0526-40F8-8062-1047698228EF}"/>
                  </a:ext>
                </a:extLst>
              </p14:cNvPr>
              <p14:cNvContentPartPr/>
              <p14:nvPr/>
            </p14:nvContentPartPr>
            <p14:xfrm>
              <a:off x="10920179" y="2869531"/>
              <a:ext cx="24840" cy="125640"/>
            </p14:xfrm>
          </p:contentPart>
        </mc:Choice>
        <mc:Fallback>
          <p:pic>
            <p:nvPicPr>
              <p:cNvPr id="64" name="Freihand 63">
                <a:extLst>
                  <a:ext uri="{FF2B5EF4-FFF2-40B4-BE49-F238E27FC236}">
                    <a16:creationId xmlns:a16="http://schemas.microsoft.com/office/drawing/2014/main" id="{293F7D6E-0526-40F8-8062-1047698228EF}"/>
                  </a:ext>
                </a:extLst>
              </p:cNvPr>
              <p:cNvPicPr/>
              <p:nvPr/>
            </p:nvPicPr>
            <p:blipFill>
              <a:blip r:embed="rId93"/>
              <a:stretch>
                <a:fillRect/>
              </a:stretch>
            </p:blipFill>
            <p:spPr>
              <a:xfrm>
                <a:off x="10915859" y="2865211"/>
                <a:ext cx="33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5" name="Freihand 64">
                <a:extLst>
                  <a:ext uri="{FF2B5EF4-FFF2-40B4-BE49-F238E27FC236}">
                    <a16:creationId xmlns:a16="http://schemas.microsoft.com/office/drawing/2014/main" id="{D1631DF3-3ACE-42FF-926F-2472E8728327}"/>
                  </a:ext>
                </a:extLst>
              </p14:cNvPr>
              <p14:cNvContentPartPr/>
              <p14:nvPr/>
            </p14:nvContentPartPr>
            <p14:xfrm>
              <a:off x="11090099" y="2892571"/>
              <a:ext cx="145440" cy="8280"/>
            </p14:xfrm>
          </p:contentPart>
        </mc:Choice>
        <mc:Fallback>
          <p:pic>
            <p:nvPicPr>
              <p:cNvPr id="65" name="Freihand 64">
                <a:extLst>
                  <a:ext uri="{FF2B5EF4-FFF2-40B4-BE49-F238E27FC236}">
                    <a16:creationId xmlns:a16="http://schemas.microsoft.com/office/drawing/2014/main" id="{D1631DF3-3ACE-42FF-926F-2472E8728327}"/>
                  </a:ext>
                </a:extLst>
              </p:cNvPr>
              <p:cNvPicPr/>
              <p:nvPr/>
            </p:nvPicPr>
            <p:blipFill>
              <a:blip r:embed="rId95"/>
              <a:stretch>
                <a:fillRect/>
              </a:stretch>
            </p:blipFill>
            <p:spPr>
              <a:xfrm>
                <a:off x="11085779" y="2888251"/>
                <a:ext cx="154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Freihand 65">
                <a:extLst>
                  <a:ext uri="{FF2B5EF4-FFF2-40B4-BE49-F238E27FC236}">
                    <a16:creationId xmlns:a16="http://schemas.microsoft.com/office/drawing/2014/main" id="{EAD8CE28-62C5-44A8-BC01-306E6BE80F15}"/>
                  </a:ext>
                </a:extLst>
              </p14:cNvPr>
              <p14:cNvContentPartPr/>
              <p14:nvPr/>
            </p14:nvContentPartPr>
            <p14:xfrm>
              <a:off x="11121059" y="2931451"/>
              <a:ext cx="119160" cy="6840"/>
            </p14:xfrm>
          </p:contentPart>
        </mc:Choice>
        <mc:Fallback>
          <p:pic>
            <p:nvPicPr>
              <p:cNvPr id="66" name="Freihand 65">
                <a:extLst>
                  <a:ext uri="{FF2B5EF4-FFF2-40B4-BE49-F238E27FC236}">
                    <a16:creationId xmlns:a16="http://schemas.microsoft.com/office/drawing/2014/main" id="{EAD8CE28-62C5-44A8-BC01-306E6BE80F15}"/>
                  </a:ext>
                </a:extLst>
              </p:cNvPr>
              <p:cNvPicPr/>
              <p:nvPr/>
            </p:nvPicPr>
            <p:blipFill>
              <a:blip r:embed="rId97"/>
              <a:stretch>
                <a:fillRect/>
              </a:stretch>
            </p:blipFill>
            <p:spPr>
              <a:xfrm>
                <a:off x="11116739" y="2927131"/>
                <a:ext cx="127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Freihand 67">
                <a:extLst>
                  <a:ext uri="{FF2B5EF4-FFF2-40B4-BE49-F238E27FC236}">
                    <a16:creationId xmlns:a16="http://schemas.microsoft.com/office/drawing/2014/main" id="{8632CF55-78D3-4CA4-82BD-E15AF7D8F016}"/>
                  </a:ext>
                </a:extLst>
              </p14:cNvPr>
              <p14:cNvContentPartPr/>
              <p14:nvPr/>
            </p14:nvContentPartPr>
            <p14:xfrm>
              <a:off x="11348579" y="2881411"/>
              <a:ext cx="79560" cy="7200"/>
            </p14:xfrm>
          </p:contentPart>
        </mc:Choice>
        <mc:Fallback>
          <p:pic>
            <p:nvPicPr>
              <p:cNvPr id="68" name="Freihand 67">
                <a:extLst>
                  <a:ext uri="{FF2B5EF4-FFF2-40B4-BE49-F238E27FC236}">
                    <a16:creationId xmlns:a16="http://schemas.microsoft.com/office/drawing/2014/main" id="{8632CF55-78D3-4CA4-82BD-E15AF7D8F016}"/>
                  </a:ext>
                </a:extLst>
              </p:cNvPr>
              <p:cNvPicPr/>
              <p:nvPr/>
            </p:nvPicPr>
            <p:blipFill>
              <a:blip r:embed="rId99"/>
              <a:stretch>
                <a:fillRect/>
              </a:stretch>
            </p:blipFill>
            <p:spPr>
              <a:xfrm>
                <a:off x="11344259" y="2877091"/>
                <a:ext cx="882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Freihand 68">
                <a:extLst>
                  <a:ext uri="{FF2B5EF4-FFF2-40B4-BE49-F238E27FC236}">
                    <a16:creationId xmlns:a16="http://schemas.microsoft.com/office/drawing/2014/main" id="{2748B04C-91D3-467E-8FBC-EED012057013}"/>
                  </a:ext>
                </a:extLst>
              </p14:cNvPr>
              <p14:cNvContentPartPr/>
              <p14:nvPr/>
            </p14:nvContentPartPr>
            <p14:xfrm>
              <a:off x="11457299" y="2819851"/>
              <a:ext cx="120600" cy="133560"/>
            </p14:xfrm>
          </p:contentPart>
        </mc:Choice>
        <mc:Fallback>
          <p:pic>
            <p:nvPicPr>
              <p:cNvPr id="69" name="Freihand 68">
                <a:extLst>
                  <a:ext uri="{FF2B5EF4-FFF2-40B4-BE49-F238E27FC236}">
                    <a16:creationId xmlns:a16="http://schemas.microsoft.com/office/drawing/2014/main" id="{2748B04C-91D3-467E-8FBC-EED012057013}"/>
                  </a:ext>
                </a:extLst>
              </p:cNvPr>
              <p:cNvPicPr/>
              <p:nvPr/>
            </p:nvPicPr>
            <p:blipFill>
              <a:blip r:embed="rId101"/>
              <a:stretch>
                <a:fillRect/>
              </a:stretch>
            </p:blipFill>
            <p:spPr>
              <a:xfrm>
                <a:off x="11452979" y="2815531"/>
                <a:ext cx="129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Freihand 70">
                <a:extLst>
                  <a:ext uri="{FF2B5EF4-FFF2-40B4-BE49-F238E27FC236}">
                    <a16:creationId xmlns:a16="http://schemas.microsoft.com/office/drawing/2014/main" id="{EEBA6E6F-2704-4DE1-BB0F-0925DCE6BEB5}"/>
                  </a:ext>
                </a:extLst>
              </p14:cNvPr>
              <p14:cNvContentPartPr/>
              <p14:nvPr/>
            </p14:nvContentPartPr>
            <p14:xfrm>
              <a:off x="10126739" y="3227731"/>
              <a:ext cx="108360" cy="188280"/>
            </p14:xfrm>
          </p:contentPart>
        </mc:Choice>
        <mc:Fallback>
          <p:pic>
            <p:nvPicPr>
              <p:cNvPr id="71" name="Freihand 70">
                <a:extLst>
                  <a:ext uri="{FF2B5EF4-FFF2-40B4-BE49-F238E27FC236}">
                    <a16:creationId xmlns:a16="http://schemas.microsoft.com/office/drawing/2014/main" id="{EEBA6E6F-2704-4DE1-BB0F-0925DCE6BEB5}"/>
                  </a:ext>
                </a:extLst>
              </p:cNvPr>
              <p:cNvPicPr/>
              <p:nvPr/>
            </p:nvPicPr>
            <p:blipFill>
              <a:blip r:embed="rId103"/>
              <a:stretch>
                <a:fillRect/>
              </a:stretch>
            </p:blipFill>
            <p:spPr>
              <a:xfrm>
                <a:off x="10122419" y="3223411"/>
                <a:ext cx="117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Freihand 71">
                <a:extLst>
                  <a:ext uri="{FF2B5EF4-FFF2-40B4-BE49-F238E27FC236}">
                    <a16:creationId xmlns:a16="http://schemas.microsoft.com/office/drawing/2014/main" id="{7CA70688-EA4C-4685-A020-80A832AE04C6}"/>
                  </a:ext>
                </a:extLst>
              </p14:cNvPr>
              <p14:cNvContentPartPr/>
              <p14:nvPr/>
            </p14:nvContentPartPr>
            <p14:xfrm>
              <a:off x="10398539" y="3240691"/>
              <a:ext cx="29520" cy="138600"/>
            </p14:xfrm>
          </p:contentPart>
        </mc:Choice>
        <mc:Fallback>
          <p:pic>
            <p:nvPicPr>
              <p:cNvPr id="72" name="Freihand 71">
                <a:extLst>
                  <a:ext uri="{FF2B5EF4-FFF2-40B4-BE49-F238E27FC236}">
                    <a16:creationId xmlns:a16="http://schemas.microsoft.com/office/drawing/2014/main" id="{7CA70688-EA4C-4685-A020-80A832AE04C6}"/>
                  </a:ext>
                </a:extLst>
              </p:cNvPr>
              <p:cNvPicPr/>
              <p:nvPr/>
            </p:nvPicPr>
            <p:blipFill>
              <a:blip r:embed="rId105"/>
              <a:stretch>
                <a:fillRect/>
              </a:stretch>
            </p:blipFill>
            <p:spPr>
              <a:xfrm>
                <a:off x="10394219" y="3236371"/>
                <a:ext cx="381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3" name="Freihand 72">
                <a:extLst>
                  <a:ext uri="{FF2B5EF4-FFF2-40B4-BE49-F238E27FC236}">
                    <a16:creationId xmlns:a16="http://schemas.microsoft.com/office/drawing/2014/main" id="{CE69B73C-50C2-4102-8B4C-FE41D8C2A760}"/>
                  </a:ext>
                </a:extLst>
              </p14:cNvPr>
              <p14:cNvContentPartPr/>
              <p14:nvPr/>
            </p14:nvContentPartPr>
            <p14:xfrm>
              <a:off x="10357139" y="3296131"/>
              <a:ext cx="142200" cy="21240"/>
            </p14:xfrm>
          </p:contentPart>
        </mc:Choice>
        <mc:Fallback>
          <p:pic>
            <p:nvPicPr>
              <p:cNvPr id="73" name="Freihand 72">
                <a:extLst>
                  <a:ext uri="{FF2B5EF4-FFF2-40B4-BE49-F238E27FC236}">
                    <a16:creationId xmlns:a16="http://schemas.microsoft.com/office/drawing/2014/main" id="{CE69B73C-50C2-4102-8B4C-FE41D8C2A760}"/>
                  </a:ext>
                </a:extLst>
              </p:cNvPr>
              <p:cNvPicPr/>
              <p:nvPr/>
            </p:nvPicPr>
            <p:blipFill>
              <a:blip r:embed="rId107"/>
              <a:stretch>
                <a:fillRect/>
              </a:stretch>
            </p:blipFill>
            <p:spPr>
              <a:xfrm>
                <a:off x="10352819" y="3291811"/>
                <a:ext cx="150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Freihand 74">
                <a:extLst>
                  <a:ext uri="{FF2B5EF4-FFF2-40B4-BE49-F238E27FC236}">
                    <a16:creationId xmlns:a16="http://schemas.microsoft.com/office/drawing/2014/main" id="{D4218837-F285-49EF-B4D2-A9886E091F8F}"/>
                  </a:ext>
                </a:extLst>
              </p14:cNvPr>
              <p14:cNvContentPartPr/>
              <p14:nvPr/>
            </p14:nvContentPartPr>
            <p14:xfrm>
              <a:off x="10664579" y="3175891"/>
              <a:ext cx="104040" cy="99720"/>
            </p14:xfrm>
          </p:contentPart>
        </mc:Choice>
        <mc:Fallback>
          <p:pic>
            <p:nvPicPr>
              <p:cNvPr id="75" name="Freihand 74">
                <a:extLst>
                  <a:ext uri="{FF2B5EF4-FFF2-40B4-BE49-F238E27FC236}">
                    <a16:creationId xmlns:a16="http://schemas.microsoft.com/office/drawing/2014/main" id="{D4218837-F285-49EF-B4D2-A9886E091F8F}"/>
                  </a:ext>
                </a:extLst>
              </p:cNvPr>
              <p:cNvPicPr/>
              <p:nvPr/>
            </p:nvPicPr>
            <p:blipFill>
              <a:blip r:embed="rId109"/>
              <a:stretch>
                <a:fillRect/>
              </a:stretch>
            </p:blipFill>
            <p:spPr>
              <a:xfrm>
                <a:off x="10660259" y="3171571"/>
                <a:ext cx="112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Freihand 75">
                <a:extLst>
                  <a:ext uri="{FF2B5EF4-FFF2-40B4-BE49-F238E27FC236}">
                    <a16:creationId xmlns:a16="http://schemas.microsoft.com/office/drawing/2014/main" id="{1C063E52-980E-4FA2-B5F5-D865F0694A21}"/>
                  </a:ext>
                </a:extLst>
              </p14:cNvPr>
              <p14:cNvContentPartPr/>
              <p14:nvPr/>
            </p14:nvContentPartPr>
            <p14:xfrm>
              <a:off x="10660619" y="3296131"/>
              <a:ext cx="148320" cy="12240"/>
            </p14:xfrm>
          </p:contentPart>
        </mc:Choice>
        <mc:Fallback>
          <p:pic>
            <p:nvPicPr>
              <p:cNvPr id="76" name="Freihand 75">
                <a:extLst>
                  <a:ext uri="{FF2B5EF4-FFF2-40B4-BE49-F238E27FC236}">
                    <a16:creationId xmlns:a16="http://schemas.microsoft.com/office/drawing/2014/main" id="{1C063E52-980E-4FA2-B5F5-D865F0694A21}"/>
                  </a:ext>
                </a:extLst>
              </p:cNvPr>
              <p:cNvPicPr/>
              <p:nvPr/>
            </p:nvPicPr>
            <p:blipFill>
              <a:blip r:embed="rId111"/>
              <a:stretch>
                <a:fillRect/>
              </a:stretch>
            </p:blipFill>
            <p:spPr>
              <a:xfrm>
                <a:off x="10656299" y="3291811"/>
                <a:ext cx="156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Freihand 76">
                <a:extLst>
                  <a:ext uri="{FF2B5EF4-FFF2-40B4-BE49-F238E27FC236}">
                    <a16:creationId xmlns:a16="http://schemas.microsoft.com/office/drawing/2014/main" id="{AAEC27DE-0855-4363-8357-4E3723170B97}"/>
                  </a:ext>
                </a:extLst>
              </p14:cNvPr>
              <p14:cNvContentPartPr/>
              <p14:nvPr/>
            </p14:nvContentPartPr>
            <p14:xfrm>
              <a:off x="10712099" y="3336091"/>
              <a:ext cx="79920" cy="111960"/>
            </p14:xfrm>
          </p:contentPart>
        </mc:Choice>
        <mc:Fallback>
          <p:pic>
            <p:nvPicPr>
              <p:cNvPr id="77" name="Freihand 76">
                <a:extLst>
                  <a:ext uri="{FF2B5EF4-FFF2-40B4-BE49-F238E27FC236}">
                    <a16:creationId xmlns:a16="http://schemas.microsoft.com/office/drawing/2014/main" id="{AAEC27DE-0855-4363-8357-4E3723170B97}"/>
                  </a:ext>
                </a:extLst>
              </p:cNvPr>
              <p:cNvPicPr/>
              <p:nvPr/>
            </p:nvPicPr>
            <p:blipFill>
              <a:blip r:embed="rId113"/>
              <a:stretch>
                <a:fillRect/>
              </a:stretch>
            </p:blipFill>
            <p:spPr>
              <a:xfrm>
                <a:off x="10707779" y="3331771"/>
                <a:ext cx="8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8" name="Freihand 77">
                <a:extLst>
                  <a:ext uri="{FF2B5EF4-FFF2-40B4-BE49-F238E27FC236}">
                    <a16:creationId xmlns:a16="http://schemas.microsoft.com/office/drawing/2014/main" id="{E2D3A2E4-4297-429B-8419-B0EE3EC9A2F5}"/>
                  </a:ext>
                </a:extLst>
              </p14:cNvPr>
              <p14:cNvContentPartPr/>
              <p14:nvPr/>
            </p14:nvContentPartPr>
            <p14:xfrm>
              <a:off x="10868699" y="3206131"/>
              <a:ext cx="86040" cy="106560"/>
            </p14:xfrm>
          </p:contentPart>
        </mc:Choice>
        <mc:Fallback>
          <p:pic>
            <p:nvPicPr>
              <p:cNvPr id="78" name="Freihand 77">
                <a:extLst>
                  <a:ext uri="{FF2B5EF4-FFF2-40B4-BE49-F238E27FC236}">
                    <a16:creationId xmlns:a16="http://schemas.microsoft.com/office/drawing/2014/main" id="{E2D3A2E4-4297-429B-8419-B0EE3EC9A2F5}"/>
                  </a:ext>
                </a:extLst>
              </p:cNvPr>
              <p:cNvPicPr/>
              <p:nvPr/>
            </p:nvPicPr>
            <p:blipFill>
              <a:blip r:embed="rId115"/>
              <a:stretch>
                <a:fillRect/>
              </a:stretch>
            </p:blipFill>
            <p:spPr>
              <a:xfrm>
                <a:off x="10864379" y="3201811"/>
                <a:ext cx="946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9" name="Freihand 78">
                <a:extLst>
                  <a:ext uri="{FF2B5EF4-FFF2-40B4-BE49-F238E27FC236}">
                    <a16:creationId xmlns:a16="http://schemas.microsoft.com/office/drawing/2014/main" id="{46577113-85CA-4F48-99DB-A669E17CE57B}"/>
                  </a:ext>
                </a:extLst>
              </p14:cNvPr>
              <p14:cNvContentPartPr/>
              <p14:nvPr/>
            </p14:nvContentPartPr>
            <p14:xfrm>
              <a:off x="10919459" y="3243211"/>
              <a:ext cx="34560" cy="119880"/>
            </p14:xfrm>
          </p:contentPart>
        </mc:Choice>
        <mc:Fallback>
          <p:pic>
            <p:nvPicPr>
              <p:cNvPr id="79" name="Freihand 78">
                <a:extLst>
                  <a:ext uri="{FF2B5EF4-FFF2-40B4-BE49-F238E27FC236}">
                    <a16:creationId xmlns:a16="http://schemas.microsoft.com/office/drawing/2014/main" id="{46577113-85CA-4F48-99DB-A669E17CE57B}"/>
                  </a:ext>
                </a:extLst>
              </p:cNvPr>
              <p:cNvPicPr/>
              <p:nvPr/>
            </p:nvPicPr>
            <p:blipFill>
              <a:blip r:embed="rId117"/>
              <a:stretch>
                <a:fillRect/>
              </a:stretch>
            </p:blipFill>
            <p:spPr>
              <a:xfrm>
                <a:off x="10915139" y="3238891"/>
                <a:ext cx="43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0" name="Freihand 79">
                <a:extLst>
                  <a:ext uri="{FF2B5EF4-FFF2-40B4-BE49-F238E27FC236}">
                    <a16:creationId xmlns:a16="http://schemas.microsoft.com/office/drawing/2014/main" id="{5F34536C-55C8-4297-B6A9-D9BBA36850AA}"/>
                  </a:ext>
                </a:extLst>
              </p14:cNvPr>
              <p14:cNvContentPartPr/>
              <p14:nvPr/>
            </p14:nvContentPartPr>
            <p14:xfrm>
              <a:off x="11086139" y="3237091"/>
              <a:ext cx="120240" cy="19080"/>
            </p14:xfrm>
          </p:contentPart>
        </mc:Choice>
        <mc:Fallback>
          <p:pic>
            <p:nvPicPr>
              <p:cNvPr id="80" name="Freihand 79">
                <a:extLst>
                  <a:ext uri="{FF2B5EF4-FFF2-40B4-BE49-F238E27FC236}">
                    <a16:creationId xmlns:a16="http://schemas.microsoft.com/office/drawing/2014/main" id="{5F34536C-55C8-4297-B6A9-D9BBA36850AA}"/>
                  </a:ext>
                </a:extLst>
              </p:cNvPr>
              <p:cNvPicPr/>
              <p:nvPr/>
            </p:nvPicPr>
            <p:blipFill>
              <a:blip r:embed="rId119"/>
              <a:stretch>
                <a:fillRect/>
              </a:stretch>
            </p:blipFill>
            <p:spPr>
              <a:xfrm>
                <a:off x="11081819" y="3232771"/>
                <a:ext cx="128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1" name="Freihand 80">
                <a:extLst>
                  <a:ext uri="{FF2B5EF4-FFF2-40B4-BE49-F238E27FC236}">
                    <a16:creationId xmlns:a16="http://schemas.microsoft.com/office/drawing/2014/main" id="{BA4B1859-E132-4322-B511-D242C560A840}"/>
                  </a:ext>
                </a:extLst>
              </p14:cNvPr>
              <p14:cNvContentPartPr/>
              <p14:nvPr/>
            </p14:nvContentPartPr>
            <p14:xfrm>
              <a:off x="11112779" y="3286411"/>
              <a:ext cx="114480" cy="6840"/>
            </p14:xfrm>
          </p:contentPart>
        </mc:Choice>
        <mc:Fallback>
          <p:pic>
            <p:nvPicPr>
              <p:cNvPr id="81" name="Freihand 80">
                <a:extLst>
                  <a:ext uri="{FF2B5EF4-FFF2-40B4-BE49-F238E27FC236}">
                    <a16:creationId xmlns:a16="http://schemas.microsoft.com/office/drawing/2014/main" id="{BA4B1859-E132-4322-B511-D242C560A840}"/>
                  </a:ext>
                </a:extLst>
              </p:cNvPr>
              <p:cNvPicPr/>
              <p:nvPr/>
            </p:nvPicPr>
            <p:blipFill>
              <a:blip r:embed="rId121"/>
              <a:stretch>
                <a:fillRect/>
              </a:stretch>
            </p:blipFill>
            <p:spPr>
              <a:xfrm>
                <a:off x="11108459" y="3282091"/>
                <a:ext cx="123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2" name="Freihand 81">
                <a:extLst>
                  <a:ext uri="{FF2B5EF4-FFF2-40B4-BE49-F238E27FC236}">
                    <a16:creationId xmlns:a16="http://schemas.microsoft.com/office/drawing/2014/main" id="{80305A25-ECF6-44C5-A366-47D458A5EF25}"/>
                  </a:ext>
                </a:extLst>
              </p14:cNvPr>
              <p14:cNvContentPartPr/>
              <p14:nvPr/>
            </p14:nvContentPartPr>
            <p14:xfrm>
              <a:off x="11354339" y="3187771"/>
              <a:ext cx="137880" cy="141840"/>
            </p14:xfrm>
          </p:contentPart>
        </mc:Choice>
        <mc:Fallback>
          <p:pic>
            <p:nvPicPr>
              <p:cNvPr id="82" name="Freihand 81">
                <a:extLst>
                  <a:ext uri="{FF2B5EF4-FFF2-40B4-BE49-F238E27FC236}">
                    <a16:creationId xmlns:a16="http://schemas.microsoft.com/office/drawing/2014/main" id="{80305A25-ECF6-44C5-A366-47D458A5EF25}"/>
                  </a:ext>
                </a:extLst>
              </p:cNvPr>
              <p:cNvPicPr/>
              <p:nvPr/>
            </p:nvPicPr>
            <p:blipFill>
              <a:blip r:embed="rId123"/>
              <a:stretch>
                <a:fillRect/>
              </a:stretch>
            </p:blipFill>
            <p:spPr>
              <a:xfrm>
                <a:off x="11350019" y="3183451"/>
                <a:ext cx="146520" cy="150480"/>
              </a:xfrm>
              <a:prstGeom prst="rect">
                <a:avLst/>
              </a:prstGeom>
            </p:spPr>
          </p:pic>
        </mc:Fallback>
      </mc:AlternateContent>
      <p:grpSp>
        <p:nvGrpSpPr>
          <p:cNvPr id="98" name="Gruppieren 97">
            <a:extLst>
              <a:ext uri="{FF2B5EF4-FFF2-40B4-BE49-F238E27FC236}">
                <a16:creationId xmlns:a16="http://schemas.microsoft.com/office/drawing/2014/main" id="{9AB032EF-7637-4EAF-A903-A58B9958B6CF}"/>
              </a:ext>
            </a:extLst>
          </p:cNvPr>
          <p:cNvGrpSpPr/>
          <p:nvPr/>
        </p:nvGrpSpPr>
        <p:grpSpPr>
          <a:xfrm>
            <a:off x="10107659" y="3507451"/>
            <a:ext cx="1357920" cy="269280"/>
            <a:chOff x="10107659" y="3507451"/>
            <a:chExt cx="1357920" cy="269280"/>
          </a:xfrm>
        </p:grpSpPr>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63399438-0BA4-4056-925D-CDB2DF3C6720}"/>
                    </a:ext>
                  </a:extLst>
                </p14:cNvPr>
                <p14:cNvContentPartPr/>
                <p14:nvPr/>
              </p14:nvContentPartPr>
              <p14:xfrm>
                <a:off x="10107659" y="3604651"/>
                <a:ext cx="156600" cy="127800"/>
              </p14:xfrm>
            </p:contentPart>
          </mc:Choice>
          <mc:Fallback>
            <p:pic>
              <p:nvPicPr>
                <p:cNvPr id="84" name="Freihand 83">
                  <a:extLst>
                    <a:ext uri="{FF2B5EF4-FFF2-40B4-BE49-F238E27FC236}">
                      <a16:creationId xmlns:a16="http://schemas.microsoft.com/office/drawing/2014/main" id="{63399438-0BA4-4056-925D-CDB2DF3C6720}"/>
                    </a:ext>
                  </a:extLst>
                </p:cNvPr>
                <p:cNvPicPr/>
                <p:nvPr/>
              </p:nvPicPr>
              <p:blipFill>
                <a:blip r:embed="rId125"/>
                <a:stretch>
                  <a:fillRect/>
                </a:stretch>
              </p:blipFill>
              <p:spPr>
                <a:xfrm>
                  <a:off x="10103339" y="3600331"/>
                  <a:ext cx="165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E83294CA-2768-42A7-8F87-63C1A7E568F4}"/>
                    </a:ext>
                  </a:extLst>
                </p14:cNvPr>
                <p14:cNvContentPartPr/>
                <p14:nvPr/>
              </p14:nvContentPartPr>
              <p14:xfrm>
                <a:off x="10351379" y="3650731"/>
                <a:ext cx="129960" cy="11520"/>
              </p14:xfrm>
            </p:contentPart>
          </mc:Choice>
          <mc:Fallback>
            <p:pic>
              <p:nvPicPr>
                <p:cNvPr id="85" name="Freihand 84">
                  <a:extLst>
                    <a:ext uri="{FF2B5EF4-FFF2-40B4-BE49-F238E27FC236}">
                      <a16:creationId xmlns:a16="http://schemas.microsoft.com/office/drawing/2014/main" id="{E83294CA-2768-42A7-8F87-63C1A7E568F4}"/>
                    </a:ext>
                  </a:extLst>
                </p:cNvPr>
                <p:cNvPicPr/>
                <p:nvPr/>
              </p:nvPicPr>
              <p:blipFill>
                <a:blip r:embed="rId127"/>
                <a:stretch>
                  <a:fillRect/>
                </a:stretch>
              </p:blipFill>
              <p:spPr>
                <a:xfrm>
                  <a:off x="10347059" y="3646411"/>
                  <a:ext cx="1386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7" name="Freihand 86">
                  <a:extLst>
                    <a:ext uri="{FF2B5EF4-FFF2-40B4-BE49-F238E27FC236}">
                      <a16:creationId xmlns:a16="http://schemas.microsoft.com/office/drawing/2014/main" id="{4AC93163-1F3C-4C0F-8A36-A6A6351A5EB4}"/>
                    </a:ext>
                  </a:extLst>
                </p14:cNvPr>
                <p14:cNvContentPartPr/>
                <p14:nvPr/>
              </p14:nvContentPartPr>
              <p14:xfrm>
                <a:off x="10638659" y="3531211"/>
                <a:ext cx="98280" cy="98280"/>
              </p14:xfrm>
            </p:contentPart>
          </mc:Choice>
          <mc:Fallback>
            <p:pic>
              <p:nvPicPr>
                <p:cNvPr id="87" name="Freihand 86">
                  <a:extLst>
                    <a:ext uri="{FF2B5EF4-FFF2-40B4-BE49-F238E27FC236}">
                      <a16:creationId xmlns:a16="http://schemas.microsoft.com/office/drawing/2014/main" id="{4AC93163-1F3C-4C0F-8A36-A6A6351A5EB4}"/>
                    </a:ext>
                  </a:extLst>
                </p:cNvPr>
                <p:cNvPicPr/>
                <p:nvPr/>
              </p:nvPicPr>
              <p:blipFill>
                <a:blip r:embed="rId129"/>
                <a:stretch>
                  <a:fillRect/>
                </a:stretch>
              </p:blipFill>
              <p:spPr>
                <a:xfrm>
                  <a:off x="10634339" y="3526891"/>
                  <a:ext cx="106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8" name="Freihand 87">
                  <a:extLst>
                    <a:ext uri="{FF2B5EF4-FFF2-40B4-BE49-F238E27FC236}">
                      <a16:creationId xmlns:a16="http://schemas.microsoft.com/office/drawing/2014/main" id="{C53C1FF7-2432-4D01-BA84-AE3924293FB3}"/>
                    </a:ext>
                  </a:extLst>
                </p14:cNvPr>
                <p14:cNvContentPartPr/>
                <p14:nvPr/>
              </p14:nvContentPartPr>
              <p14:xfrm>
                <a:off x="10654139" y="3641371"/>
                <a:ext cx="119520" cy="5400"/>
              </p14:xfrm>
            </p:contentPart>
          </mc:Choice>
          <mc:Fallback>
            <p:pic>
              <p:nvPicPr>
                <p:cNvPr id="88" name="Freihand 87">
                  <a:extLst>
                    <a:ext uri="{FF2B5EF4-FFF2-40B4-BE49-F238E27FC236}">
                      <a16:creationId xmlns:a16="http://schemas.microsoft.com/office/drawing/2014/main" id="{C53C1FF7-2432-4D01-BA84-AE3924293FB3}"/>
                    </a:ext>
                  </a:extLst>
                </p:cNvPr>
                <p:cNvPicPr/>
                <p:nvPr/>
              </p:nvPicPr>
              <p:blipFill>
                <a:blip r:embed="rId131"/>
                <a:stretch>
                  <a:fillRect/>
                </a:stretch>
              </p:blipFill>
              <p:spPr>
                <a:xfrm>
                  <a:off x="10649819" y="3637051"/>
                  <a:ext cx="128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9" name="Freihand 88">
                  <a:extLst>
                    <a:ext uri="{FF2B5EF4-FFF2-40B4-BE49-F238E27FC236}">
                      <a16:creationId xmlns:a16="http://schemas.microsoft.com/office/drawing/2014/main" id="{CBC5FC51-61CA-42BE-BEC2-28DF41270948}"/>
                    </a:ext>
                  </a:extLst>
                </p14:cNvPr>
                <p14:cNvContentPartPr/>
                <p14:nvPr/>
              </p14:nvContentPartPr>
              <p14:xfrm>
                <a:off x="10665299" y="3683491"/>
                <a:ext cx="75960" cy="59760"/>
              </p14:xfrm>
            </p:contentPart>
          </mc:Choice>
          <mc:Fallback>
            <p:pic>
              <p:nvPicPr>
                <p:cNvPr id="89" name="Freihand 88">
                  <a:extLst>
                    <a:ext uri="{FF2B5EF4-FFF2-40B4-BE49-F238E27FC236}">
                      <a16:creationId xmlns:a16="http://schemas.microsoft.com/office/drawing/2014/main" id="{CBC5FC51-61CA-42BE-BEC2-28DF41270948}"/>
                    </a:ext>
                  </a:extLst>
                </p:cNvPr>
                <p:cNvPicPr/>
                <p:nvPr/>
              </p:nvPicPr>
              <p:blipFill>
                <a:blip r:embed="rId133"/>
                <a:stretch>
                  <a:fillRect/>
                </a:stretch>
              </p:blipFill>
              <p:spPr>
                <a:xfrm>
                  <a:off x="10660979" y="3679171"/>
                  <a:ext cx="84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0" name="Freihand 89">
                  <a:extLst>
                    <a:ext uri="{FF2B5EF4-FFF2-40B4-BE49-F238E27FC236}">
                      <a16:creationId xmlns:a16="http://schemas.microsoft.com/office/drawing/2014/main" id="{CFA2C703-9FAF-4DFA-9E3D-03A340A228D1}"/>
                    </a:ext>
                  </a:extLst>
                </p14:cNvPr>
                <p14:cNvContentPartPr/>
                <p14:nvPr/>
              </p14:nvContentPartPr>
              <p14:xfrm>
                <a:off x="10721099" y="3687451"/>
                <a:ext cx="24840" cy="89280"/>
              </p14:xfrm>
            </p:contentPart>
          </mc:Choice>
          <mc:Fallback>
            <p:pic>
              <p:nvPicPr>
                <p:cNvPr id="90" name="Freihand 89">
                  <a:extLst>
                    <a:ext uri="{FF2B5EF4-FFF2-40B4-BE49-F238E27FC236}">
                      <a16:creationId xmlns:a16="http://schemas.microsoft.com/office/drawing/2014/main" id="{CFA2C703-9FAF-4DFA-9E3D-03A340A228D1}"/>
                    </a:ext>
                  </a:extLst>
                </p:cNvPr>
                <p:cNvPicPr/>
                <p:nvPr/>
              </p:nvPicPr>
              <p:blipFill>
                <a:blip r:embed="rId135"/>
                <a:stretch>
                  <a:fillRect/>
                </a:stretch>
              </p:blipFill>
              <p:spPr>
                <a:xfrm>
                  <a:off x="10716779" y="3683131"/>
                  <a:ext cx="334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A3B751F2-FF77-486C-8AB5-46F12ADB75CD}"/>
                    </a:ext>
                  </a:extLst>
                </p14:cNvPr>
                <p14:cNvContentPartPr/>
                <p14:nvPr/>
              </p14:nvContentPartPr>
              <p14:xfrm>
                <a:off x="10842779" y="3617251"/>
                <a:ext cx="360" cy="360"/>
              </p14:xfrm>
            </p:contentPart>
          </mc:Choice>
          <mc:Fallback>
            <p:pic>
              <p:nvPicPr>
                <p:cNvPr id="92" name="Freihand 91">
                  <a:extLst>
                    <a:ext uri="{FF2B5EF4-FFF2-40B4-BE49-F238E27FC236}">
                      <a16:creationId xmlns:a16="http://schemas.microsoft.com/office/drawing/2014/main" id="{A3B751F2-FF77-486C-8AB5-46F12ADB75CD}"/>
                    </a:ext>
                  </a:extLst>
                </p:cNvPr>
                <p:cNvPicPr/>
                <p:nvPr/>
              </p:nvPicPr>
              <p:blipFill>
                <a:blip r:embed="rId27"/>
                <a:stretch>
                  <a:fillRect/>
                </a:stretch>
              </p:blipFill>
              <p:spPr>
                <a:xfrm>
                  <a:off x="10838459" y="3612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F5694A2C-245E-4F4C-BF89-CE4EDBCEBB85}"/>
                    </a:ext>
                  </a:extLst>
                </p14:cNvPr>
                <p14:cNvContentPartPr/>
                <p14:nvPr/>
              </p14:nvContentPartPr>
              <p14:xfrm>
                <a:off x="10910819" y="3539491"/>
                <a:ext cx="88560" cy="101160"/>
              </p14:xfrm>
            </p:contentPart>
          </mc:Choice>
          <mc:Fallback>
            <p:pic>
              <p:nvPicPr>
                <p:cNvPr id="93" name="Freihand 92">
                  <a:extLst>
                    <a:ext uri="{FF2B5EF4-FFF2-40B4-BE49-F238E27FC236}">
                      <a16:creationId xmlns:a16="http://schemas.microsoft.com/office/drawing/2014/main" id="{F5694A2C-245E-4F4C-BF89-CE4EDBCEBB85}"/>
                    </a:ext>
                  </a:extLst>
                </p:cNvPr>
                <p:cNvPicPr/>
                <p:nvPr/>
              </p:nvPicPr>
              <p:blipFill>
                <a:blip r:embed="rId138"/>
                <a:stretch>
                  <a:fillRect/>
                </a:stretch>
              </p:blipFill>
              <p:spPr>
                <a:xfrm>
                  <a:off x="10906499" y="3535171"/>
                  <a:ext cx="9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82747A61-EA17-4E3E-ADCA-C4C5B1EE8789}"/>
                    </a:ext>
                  </a:extLst>
                </p14:cNvPr>
                <p14:cNvContentPartPr/>
                <p14:nvPr/>
              </p14:nvContentPartPr>
              <p14:xfrm>
                <a:off x="10960859" y="3576571"/>
                <a:ext cx="27000" cy="114480"/>
              </p14:xfrm>
            </p:contentPart>
          </mc:Choice>
          <mc:Fallback>
            <p:pic>
              <p:nvPicPr>
                <p:cNvPr id="94" name="Freihand 93">
                  <a:extLst>
                    <a:ext uri="{FF2B5EF4-FFF2-40B4-BE49-F238E27FC236}">
                      <a16:creationId xmlns:a16="http://schemas.microsoft.com/office/drawing/2014/main" id="{82747A61-EA17-4E3E-ADCA-C4C5B1EE8789}"/>
                    </a:ext>
                  </a:extLst>
                </p:cNvPr>
                <p:cNvPicPr/>
                <p:nvPr/>
              </p:nvPicPr>
              <p:blipFill>
                <a:blip r:embed="rId140"/>
                <a:stretch>
                  <a:fillRect/>
                </a:stretch>
              </p:blipFill>
              <p:spPr>
                <a:xfrm>
                  <a:off x="10956539" y="3572251"/>
                  <a:ext cx="35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Freihand 94">
                  <a:extLst>
                    <a:ext uri="{FF2B5EF4-FFF2-40B4-BE49-F238E27FC236}">
                      <a16:creationId xmlns:a16="http://schemas.microsoft.com/office/drawing/2014/main" id="{176872A8-166E-42EF-9D92-5C5835A877AC}"/>
                    </a:ext>
                  </a:extLst>
                </p14:cNvPr>
                <p14:cNvContentPartPr/>
                <p14:nvPr/>
              </p14:nvContentPartPr>
              <p14:xfrm>
                <a:off x="11114579" y="3575131"/>
                <a:ext cx="170280" cy="9000"/>
              </p14:xfrm>
            </p:contentPart>
          </mc:Choice>
          <mc:Fallback>
            <p:pic>
              <p:nvPicPr>
                <p:cNvPr id="95" name="Freihand 94">
                  <a:extLst>
                    <a:ext uri="{FF2B5EF4-FFF2-40B4-BE49-F238E27FC236}">
                      <a16:creationId xmlns:a16="http://schemas.microsoft.com/office/drawing/2014/main" id="{176872A8-166E-42EF-9D92-5C5835A877AC}"/>
                    </a:ext>
                  </a:extLst>
                </p:cNvPr>
                <p:cNvPicPr/>
                <p:nvPr/>
              </p:nvPicPr>
              <p:blipFill>
                <a:blip r:embed="rId142"/>
                <a:stretch>
                  <a:fillRect/>
                </a:stretch>
              </p:blipFill>
              <p:spPr>
                <a:xfrm>
                  <a:off x="11110259" y="3570811"/>
                  <a:ext cx="1789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Freihand 95">
                  <a:extLst>
                    <a:ext uri="{FF2B5EF4-FFF2-40B4-BE49-F238E27FC236}">
                      <a16:creationId xmlns:a16="http://schemas.microsoft.com/office/drawing/2014/main" id="{36A6498E-021F-489C-B705-093FC7B97C86}"/>
                    </a:ext>
                  </a:extLst>
                </p14:cNvPr>
                <p14:cNvContentPartPr/>
                <p14:nvPr/>
              </p14:nvContentPartPr>
              <p14:xfrm>
                <a:off x="11134019" y="3618331"/>
                <a:ext cx="183960" cy="18720"/>
              </p14:xfrm>
            </p:contentPart>
          </mc:Choice>
          <mc:Fallback>
            <p:pic>
              <p:nvPicPr>
                <p:cNvPr id="96" name="Freihand 95">
                  <a:extLst>
                    <a:ext uri="{FF2B5EF4-FFF2-40B4-BE49-F238E27FC236}">
                      <a16:creationId xmlns:a16="http://schemas.microsoft.com/office/drawing/2014/main" id="{36A6498E-021F-489C-B705-093FC7B97C86}"/>
                    </a:ext>
                  </a:extLst>
                </p:cNvPr>
                <p:cNvPicPr/>
                <p:nvPr/>
              </p:nvPicPr>
              <p:blipFill>
                <a:blip r:embed="rId144"/>
                <a:stretch>
                  <a:fillRect/>
                </a:stretch>
              </p:blipFill>
              <p:spPr>
                <a:xfrm>
                  <a:off x="11129699" y="3614011"/>
                  <a:ext cx="192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A76CEB0B-E0A0-448F-A909-79E1E26D3920}"/>
                    </a:ext>
                  </a:extLst>
                </p14:cNvPr>
                <p14:cNvContentPartPr/>
                <p14:nvPr/>
              </p14:nvContentPartPr>
              <p14:xfrm>
                <a:off x="11316539" y="3507451"/>
                <a:ext cx="149040" cy="168480"/>
              </p14:xfrm>
            </p:contentPart>
          </mc:Choice>
          <mc:Fallback>
            <p:pic>
              <p:nvPicPr>
                <p:cNvPr id="97" name="Freihand 96">
                  <a:extLst>
                    <a:ext uri="{FF2B5EF4-FFF2-40B4-BE49-F238E27FC236}">
                      <a16:creationId xmlns:a16="http://schemas.microsoft.com/office/drawing/2014/main" id="{A76CEB0B-E0A0-448F-A909-79E1E26D3920}"/>
                    </a:ext>
                  </a:extLst>
                </p:cNvPr>
                <p:cNvPicPr/>
                <p:nvPr/>
              </p:nvPicPr>
              <p:blipFill>
                <a:blip r:embed="rId146"/>
                <a:stretch>
                  <a:fillRect/>
                </a:stretch>
              </p:blipFill>
              <p:spPr>
                <a:xfrm>
                  <a:off x="11312219" y="3503131"/>
                  <a:ext cx="157680" cy="177120"/>
                </a:xfrm>
                <a:prstGeom prst="rect">
                  <a:avLst/>
                </a:prstGeom>
              </p:spPr>
            </p:pic>
          </mc:Fallback>
        </mc:AlternateContent>
      </p:grpSp>
      <p:grpSp>
        <p:nvGrpSpPr>
          <p:cNvPr id="101" name="Gruppieren 100">
            <a:extLst>
              <a:ext uri="{FF2B5EF4-FFF2-40B4-BE49-F238E27FC236}">
                <a16:creationId xmlns:a16="http://schemas.microsoft.com/office/drawing/2014/main" id="{BA3E1064-05B9-4BB0-89E6-615C8E8F4AB9}"/>
              </a:ext>
            </a:extLst>
          </p:cNvPr>
          <p:cNvGrpSpPr/>
          <p:nvPr/>
        </p:nvGrpSpPr>
        <p:grpSpPr>
          <a:xfrm>
            <a:off x="9854939" y="953251"/>
            <a:ext cx="1749960" cy="1401120"/>
            <a:chOff x="9854939" y="953251"/>
            <a:chExt cx="1749960" cy="1401120"/>
          </a:xfrm>
        </p:grpSpPr>
        <mc:AlternateContent xmlns:mc="http://schemas.openxmlformats.org/markup-compatibility/2006">
          <mc:Choice xmlns:p14="http://schemas.microsoft.com/office/powerpoint/2010/main" Requires="p14">
            <p:contentPart p14:bwMode="auto" r:id="rId147">
              <p14:nvContentPartPr>
                <p14:cNvPr id="3" name="Freihand 2">
                  <a:extLst>
                    <a:ext uri="{FF2B5EF4-FFF2-40B4-BE49-F238E27FC236}">
                      <a16:creationId xmlns:a16="http://schemas.microsoft.com/office/drawing/2014/main" id="{C7B8CCE7-4F99-44E8-9C55-4BF67BC2C352}"/>
                    </a:ext>
                  </a:extLst>
                </p14:cNvPr>
                <p14:cNvContentPartPr/>
                <p14:nvPr/>
              </p14:nvContentPartPr>
              <p14:xfrm>
                <a:off x="11053019" y="1250611"/>
                <a:ext cx="39240" cy="12960"/>
              </p14:xfrm>
            </p:contentPart>
          </mc:Choice>
          <mc:Fallback>
            <p:pic>
              <p:nvPicPr>
                <p:cNvPr id="3" name="Freihand 2">
                  <a:extLst>
                    <a:ext uri="{FF2B5EF4-FFF2-40B4-BE49-F238E27FC236}">
                      <a16:creationId xmlns:a16="http://schemas.microsoft.com/office/drawing/2014/main" id="{C7B8CCE7-4F99-44E8-9C55-4BF67BC2C352}"/>
                    </a:ext>
                  </a:extLst>
                </p:cNvPr>
                <p:cNvPicPr/>
                <p:nvPr/>
              </p:nvPicPr>
              <p:blipFill>
                <a:blip r:embed="rId148"/>
                <a:stretch>
                  <a:fillRect/>
                </a:stretch>
              </p:blipFill>
              <p:spPr>
                <a:xfrm>
                  <a:off x="11048699" y="1246291"/>
                  <a:ext cx="47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 name="Freihand 4">
                  <a:extLst>
                    <a:ext uri="{FF2B5EF4-FFF2-40B4-BE49-F238E27FC236}">
                      <a16:creationId xmlns:a16="http://schemas.microsoft.com/office/drawing/2014/main" id="{C8FB329A-9FA6-4F1C-B1EC-135933B3C353}"/>
                    </a:ext>
                  </a:extLst>
                </p14:cNvPr>
                <p14:cNvContentPartPr/>
                <p14:nvPr/>
              </p14:nvContentPartPr>
              <p14:xfrm>
                <a:off x="10995419" y="1256011"/>
                <a:ext cx="342360" cy="21600"/>
              </p14:xfrm>
            </p:contentPart>
          </mc:Choice>
          <mc:Fallback>
            <p:pic>
              <p:nvPicPr>
                <p:cNvPr id="5" name="Freihand 4">
                  <a:extLst>
                    <a:ext uri="{FF2B5EF4-FFF2-40B4-BE49-F238E27FC236}">
                      <a16:creationId xmlns:a16="http://schemas.microsoft.com/office/drawing/2014/main" id="{C8FB329A-9FA6-4F1C-B1EC-135933B3C353}"/>
                    </a:ext>
                  </a:extLst>
                </p:cNvPr>
                <p:cNvPicPr/>
                <p:nvPr/>
              </p:nvPicPr>
              <p:blipFill>
                <a:blip r:embed="rId150"/>
                <a:stretch>
                  <a:fillRect/>
                </a:stretch>
              </p:blipFill>
              <p:spPr>
                <a:xfrm>
                  <a:off x="10991099" y="1251691"/>
                  <a:ext cx="351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 name="Freihand 6">
                  <a:extLst>
                    <a:ext uri="{FF2B5EF4-FFF2-40B4-BE49-F238E27FC236}">
                      <a16:creationId xmlns:a16="http://schemas.microsoft.com/office/drawing/2014/main" id="{F88AF74E-B6C1-4984-AC50-B570F4BC5F35}"/>
                    </a:ext>
                  </a:extLst>
                </p14:cNvPr>
                <p14:cNvContentPartPr/>
                <p14:nvPr/>
              </p14:nvContentPartPr>
              <p14:xfrm>
                <a:off x="11034659" y="1587571"/>
                <a:ext cx="279000" cy="7560"/>
              </p14:xfrm>
            </p:contentPart>
          </mc:Choice>
          <mc:Fallback>
            <p:pic>
              <p:nvPicPr>
                <p:cNvPr id="7" name="Freihand 6">
                  <a:extLst>
                    <a:ext uri="{FF2B5EF4-FFF2-40B4-BE49-F238E27FC236}">
                      <a16:creationId xmlns:a16="http://schemas.microsoft.com/office/drawing/2014/main" id="{F88AF74E-B6C1-4984-AC50-B570F4BC5F35}"/>
                    </a:ext>
                  </a:extLst>
                </p:cNvPr>
                <p:cNvPicPr/>
                <p:nvPr/>
              </p:nvPicPr>
              <p:blipFill>
                <a:blip r:embed="rId152"/>
                <a:stretch>
                  <a:fillRect/>
                </a:stretch>
              </p:blipFill>
              <p:spPr>
                <a:xfrm>
                  <a:off x="11030339" y="1583251"/>
                  <a:ext cx="287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 name="Freihand 8">
                  <a:extLst>
                    <a:ext uri="{FF2B5EF4-FFF2-40B4-BE49-F238E27FC236}">
                      <a16:creationId xmlns:a16="http://schemas.microsoft.com/office/drawing/2014/main" id="{E6F04877-F357-475A-84AA-1DF1BAE4808F}"/>
                    </a:ext>
                  </a:extLst>
                </p14:cNvPr>
                <p14:cNvContentPartPr/>
                <p14:nvPr/>
              </p14:nvContentPartPr>
              <p14:xfrm>
                <a:off x="10983539" y="1863691"/>
                <a:ext cx="343800" cy="21600"/>
              </p14:xfrm>
            </p:contentPart>
          </mc:Choice>
          <mc:Fallback>
            <p:pic>
              <p:nvPicPr>
                <p:cNvPr id="9" name="Freihand 8">
                  <a:extLst>
                    <a:ext uri="{FF2B5EF4-FFF2-40B4-BE49-F238E27FC236}">
                      <a16:creationId xmlns:a16="http://schemas.microsoft.com/office/drawing/2014/main" id="{E6F04877-F357-475A-84AA-1DF1BAE4808F}"/>
                    </a:ext>
                  </a:extLst>
                </p:cNvPr>
                <p:cNvPicPr/>
                <p:nvPr/>
              </p:nvPicPr>
              <p:blipFill>
                <a:blip r:embed="rId154"/>
                <a:stretch>
                  <a:fillRect/>
                </a:stretch>
              </p:blipFill>
              <p:spPr>
                <a:xfrm>
                  <a:off x="10979219" y="1859371"/>
                  <a:ext cx="352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28CC7F14-E014-4E16-AC24-21FAA135A1AF}"/>
                    </a:ext>
                  </a:extLst>
                </p14:cNvPr>
                <p14:cNvContentPartPr/>
                <p14:nvPr/>
              </p14:nvContentPartPr>
              <p14:xfrm>
                <a:off x="11292779" y="1130011"/>
                <a:ext cx="14760" cy="26280"/>
              </p14:xfrm>
            </p:contentPart>
          </mc:Choice>
          <mc:Fallback>
            <p:pic>
              <p:nvPicPr>
                <p:cNvPr id="99" name="Freihand 98">
                  <a:extLst>
                    <a:ext uri="{FF2B5EF4-FFF2-40B4-BE49-F238E27FC236}">
                      <a16:creationId xmlns:a16="http://schemas.microsoft.com/office/drawing/2014/main" id="{28CC7F14-E014-4E16-AC24-21FAA135A1AF}"/>
                    </a:ext>
                  </a:extLst>
                </p:cNvPr>
                <p:cNvPicPr/>
                <p:nvPr/>
              </p:nvPicPr>
              <p:blipFill>
                <a:blip r:embed="rId156"/>
                <a:stretch>
                  <a:fillRect/>
                </a:stretch>
              </p:blipFill>
              <p:spPr>
                <a:xfrm>
                  <a:off x="11288459" y="1125691"/>
                  <a:ext cx="23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FF5BD9FB-63BD-4067-B520-46FF9E65AFDD}"/>
                    </a:ext>
                  </a:extLst>
                </p14:cNvPr>
                <p14:cNvContentPartPr/>
                <p14:nvPr/>
              </p14:nvContentPartPr>
              <p14:xfrm>
                <a:off x="9854939" y="953251"/>
                <a:ext cx="1749960" cy="1401120"/>
              </p14:xfrm>
            </p:contentPart>
          </mc:Choice>
          <mc:Fallback>
            <p:pic>
              <p:nvPicPr>
                <p:cNvPr id="100" name="Freihand 99">
                  <a:extLst>
                    <a:ext uri="{FF2B5EF4-FFF2-40B4-BE49-F238E27FC236}">
                      <a16:creationId xmlns:a16="http://schemas.microsoft.com/office/drawing/2014/main" id="{FF5BD9FB-63BD-4067-B520-46FF9E65AFDD}"/>
                    </a:ext>
                  </a:extLst>
                </p:cNvPr>
                <p:cNvPicPr/>
                <p:nvPr/>
              </p:nvPicPr>
              <p:blipFill>
                <a:blip r:embed="rId158"/>
                <a:stretch>
                  <a:fillRect/>
                </a:stretch>
              </p:blipFill>
              <p:spPr>
                <a:xfrm>
                  <a:off x="9850619" y="948931"/>
                  <a:ext cx="1758600" cy="1409760"/>
                </a:xfrm>
                <a:prstGeom prst="rect">
                  <a:avLst/>
                </a:prstGeom>
              </p:spPr>
            </p:pic>
          </mc:Fallback>
        </mc:AlternateContent>
      </p:grpSp>
    </p:spTree>
    <p:extLst>
      <p:ext uri="{BB962C8B-B14F-4D97-AF65-F5344CB8AC3E}">
        <p14:creationId xmlns:p14="http://schemas.microsoft.com/office/powerpoint/2010/main" val="282244475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Breitbild</PresentationFormat>
  <Paragraphs>50</Paragraphs>
  <Slides>11</Slides>
  <Notes>11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18" baseType="lpstr">
      <vt:lpstr>Arial</vt:lpstr>
      <vt:lpstr>Calibri</vt:lpstr>
      <vt:lpstr>Cambria Math</vt:lpstr>
      <vt:lpstr>Sparkasse Rg</vt:lpstr>
      <vt:lpstr>Times New Roman</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283</cp:revision>
  <cp:lastPrinted>2022-03-02T20:18:27Z</cp:lastPrinted>
  <dcterms:created xsi:type="dcterms:W3CDTF">2022-03-01T20:52:11Z</dcterms:created>
  <dcterms:modified xsi:type="dcterms:W3CDTF">2023-10-26T11:39:31Z</dcterms:modified>
</cp:coreProperties>
</file>